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4" r:id="rId1"/>
  </p:sldMasterIdLst>
  <p:sldIdLst>
    <p:sldId id="256" r:id="rId2"/>
    <p:sldId id="27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90FE"/>
    <a:srgbClr val="69E7CC"/>
    <a:srgbClr val="E3E0FF"/>
    <a:srgbClr val="B5DDCF"/>
    <a:srgbClr val="CCE8DE"/>
    <a:srgbClr val="347C4C"/>
    <a:srgbClr val="BEB7FF"/>
    <a:srgbClr val="D8E8DE"/>
    <a:srgbClr val="DBF9F3"/>
    <a:srgbClr val="D4F8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3" autoAdjust="0"/>
    <p:restoredTop sz="94663" autoAdjust="0"/>
  </p:normalViewPr>
  <p:slideViewPr>
    <p:cSldViewPr snapToGrid="0">
      <p:cViewPr varScale="1">
        <p:scale>
          <a:sx n="99" d="100"/>
          <a:sy n="99" d="100"/>
        </p:scale>
        <p:origin x="10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48618E9-EE2D-4864-9EEE-58939BD4FB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317D1EC0-23FF-4FC8-B22D-E34878EAA4CC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AB929A7-258C-4469-AAB4-A67D713F7A8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DA635CDB-2D00-49D5-B26E-0694A25000C7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4288D7A-F857-418D-92F2-368E841B9F27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F1084F50-7F3C-4A4A-877E-FFD9EC7CD88B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331E64C1-F4C0-4A94-B319-BB1A0A2450B5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63D8374-8052-417F-AB69-B97EAC43D513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C7750734-4D51-4019-A003-38A3DE49B434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71B693D1-DBA2-4D3B-9B37-D9EE8C4112F4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1BCD3EA8-E4C0-4AF6-817F-F9F29157A499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7A170FB3-B397-4AC9-85FD-65388F26D90A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BE5EC0B9-49C7-4777-AEC5-B5EF8DE40498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7902048B-30F7-4434-87A5-140F9BB4BEB1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0500A6E2-A41C-4751-8A4E-9A0C5718D930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C259517-7BE7-45F9-81C0-3A6362BF143C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90652F56-7B71-42B2-AB68-22204A6DF177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1059830E-1C3D-4D42-8789-524971CB465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B53325A7-86D3-4B52-A7E3-ADDF408B406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6D53F46F-EC12-484C-A4E7-791E57687AC1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464ED9CA-8950-47B8-A9ED-22B45CE15FB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E4429F7B-9FD7-438F-8ECA-3FCAD006180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C558100-D455-4B41-890C-BCC898B2D16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F2886397-398A-4318-BE16-2CBAC1902F9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D32A3A6-CE6E-4ABD-8522-2C8DC88C070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F9014C09-5B84-4798-8BDE-C80D76E67B8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A29EB9E-ED9D-4C69-8A26-9A7A0A83056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AA2899F9-1795-416F-8F3D-26EEB684DB6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E3043474-8625-495C-BD06-3627FD286C5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D432CE47-7631-408E-8DDC-79EE378B707B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2C8832D-8B8D-4036-B913-2D363143274B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CEFEAF-E87B-4FF2-A947-94CABAA0610D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43A7CD3-94E1-42A9-BAB7-2AFCD9FCBD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1078" y="722903"/>
            <a:ext cx="10495904" cy="2460770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67609B-8FD3-4FF7-8EBC-6619CA868B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1078" y="3428997"/>
            <a:ext cx="10495904" cy="230663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39" name="Right Triangle 38">
            <a:extLst>
              <a:ext uri="{FF2B5EF4-FFF2-40B4-BE49-F238E27FC236}">
                <a16:creationId xmlns:a16="http://schemas.microsoft.com/office/drawing/2014/main" id="{2437C4A8-8E3A-4ADA-93B9-64737CE1A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3500000">
            <a:off x="-281093" y="2607907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7A76F-3401-4F50-AE85-8F2AA247B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12/11/2022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F02E50-D34E-4DD4-8B3B-55D08F25F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1078" y="236364"/>
            <a:ext cx="4114800" cy="41712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B53B71-D2FA-4DDC-9C9C-E26F7B591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80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0D8D6B-70A2-430A-9F5D-DA093D8C16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4A2845-6CA6-4745-A951-25B8D5319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049424-7A20-4BA1-9F60-671A5DBB3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12/11/2022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1BD2B2-E17F-402E-8EA3-5C7C1118A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D23070-8658-4AC0-B2A3-4BE605A84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392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A69DB7AC-F7D7-430A-A2A7-CD3EBBF1D3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66AAF10E-F092-4160-BF4A-FF568555B790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36341C04-9B94-4385-A661-7B8C1700049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F4C1D709-6A0F-409C-B2D0-C248E562265E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B999BE53-BA11-4B67-BFBB-6281DB50C75D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9B662D93-31C1-4DFB-A938-E631F89AA9F0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97ECC8DA-0BEC-4508-89D4-12FA35B481F5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67DC8E6C-1B78-4B89-82DD-BBA778CD1482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28E5F54A-0315-4B15-B865-1F0460526260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4DD7F352-DE39-4835-8D3F-69CDEC490F1E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49D6F20A-F777-4F41-B23B-735A64FA5DA3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21BBADBA-0F74-418B-BC50-AD44596C3EF8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3918BE26-88E5-457C-8095-745F34D15366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4FB269E0-E058-4340-B93D-7D40FFF521F3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EDDD9AEE-5501-4385-B339-4616F567B53D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84D29C61-8926-4C98-882B-AB90108C8386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CAC585F9-B633-4F7E-AADE-75079DC17158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E5DC6366-5525-4FBC-9886-D4409F6B299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7CC03CF9-098C-4140-806A-023D3DC3F2E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9C41BC4-89DF-4EC4-A141-9EF16D8EEB5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432AD067-E64C-499E-9C0A-A7252587441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6653DD54-FA2B-4B91-A94E-3C46AE21B38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586AC204-156B-442E-B028-01036BD1F26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03512DE-F013-431A-9F6E-ADDA88FB2DD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8E95FEE1-61A9-4065-B9F8-5589180AC62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5028AA59-C1FA-46C0-BFDD-1C1D3404C81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A5C99EE-B791-470A-8639-0357A751EB4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54F4204-F48B-4AF5-B11E-0CE7D972AC3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076643FE-3966-4B82-9623-C61A56EDD20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DD769C5-B1B1-45BD-A40A-67E6568C8434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2A511707-50C7-48B2-81F7-5C82BF57795C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838D44F3-CCFE-48A0-8414-FFF5E43D9184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D126FE0-8204-40BB-AD46-4A0C7A4751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78" y="718115"/>
            <a:ext cx="10312571" cy="278150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25E350-4200-419C-A167-527DD6B777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078" y="3753350"/>
            <a:ext cx="10312571" cy="1991572"/>
          </a:xfrm>
        </p:spPr>
        <p:txBody>
          <a:bodyPr/>
          <a:lstStyle>
            <a:lvl1pPr marL="0" indent="0">
              <a:buNone/>
              <a:defRPr lang="en-US" sz="2400" kern="12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Right Triangle 38">
            <a:extLst>
              <a:ext uri="{FF2B5EF4-FFF2-40B4-BE49-F238E27FC236}">
                <a16:creationId xmlns:a16="http://schemas.microsoft.com/office/drawing/2014/main" id="{6741F519-22CF-4C01-B140-5480DBAB30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3500000">
            <a:off x="-281093" y="2607907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5D1550-9064-4767-B70A-3501AF95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12/11/2022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1E1C33-2E8E-4041-9683-12048CB8A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36992-B921-4F3F-9C4A-0D67E618D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077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ACFDF5-4B31-4F1B-83BA-82A951037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78" y="722903"/>
            <a:ext cx="10312571" cy="135484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4EC9A6-F718-4497-8A75-637EE17458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1078" y="2345843"/>
            <a:ext cx="5009584" cy="32743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503E57-9695-4508-9778-B3DB1FB5FA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35075" y="2345843"/>
            <a:ext cx="5068574" cy="32743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74CEE6-B9DC-4CCC-8F4C-0B4DADFB0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12/11/2022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C85191-5804-47C9-95EB-D49D715737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6B0A03-44F6-4299-B45D-E07A02390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8624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6920E6-CC97-4BD8-92FE-8F36024D0E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78" y="722900"/>
            <a:ext cx="10320062" cy="14075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3872FB-EDD5-42FB-8A9A-279EAD4FB0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078" y="2331481"/>
            <a:ext cx="4963444" cy="54007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5F28C1-95C8-476A-8D93-D580DD39D8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1078" y="2954564"/>
            <a:ext cx="4963444" cy="27903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315485-EE1A-41B0-873A-BA9D06E88B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03351" y="2331481"/>
            <a:ext cx="4900298" cy="540072"/>
          </a:xfrm>
        </p:spPr>
        <p:txBody>
          <a:bodyPr anchor="b"/>
          <a:lstStyle>
            <a:lvl1pPr marL="0" indent="0">
              <a:buNone/>
              <a:defRPr sz="24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81A6FB-1583-4A1B-A4A7-C65062C57B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03351" y="2954564"/>
            <a:ext cx="4900298" cy="27903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A29EA7-E61E-4617-9DA9-40B9299B32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3587" y="6215870"/>
            <a:ext cx="3843779" cy="417126"/>
          </a:xfrm>
        </p:spPr>
        <p:txBody>
          <a:bodyPr/>
          <a:lstStyle/>
          <a:p>
            <a:fld id="{8F72BA41-EC5B-4197-BCC8-0FD2E523CD7A}" type="datetimeFigureOut">
              <a:rPr lang="en-US" smtClean="0"/>
              <a:t>12/11/2022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6249CC-EB72-46A6-87D9-5FBDA8E45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1078" y="236364"/>
            <a:ext cx="4114800" cy="41712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AA04EE7-47BE-4ECE-A170-793C4E569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8964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E4946-24AD-40DD-95A7-49BA49C227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78" y="722903"/>
            <a:ext cx="10501177" cy="1401231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8CF342-49F6-482D-943E-7E50B1694A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12/11/2022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4033E5-3797-4FF8-866F-9FD9325A9F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91078" y="236364"/>
            <a:ext cx="4114800" cy="417126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DC1E67-424D-4638-98F8-38E71A410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4205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45BED274-5EB4-4EF4-B353-E55BD50265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E0418BE5-560E-4E49-B12D-B555511FED72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849D1162-73B9-420F-BCBE-95039D00CD24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92BA76FE-316A-48E2-A03B-4E05691C4348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E678FBC-A6AD-4422-BA24-A4172F8862CA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DD3C5C3E-2D08-43F0-AFAC-E15360CA7D34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E0BEAC62-AF92-4A65-9790-6F6E0C6C5A1F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C77D7C5-E76E-4E82-BFC4-9A75D2C8089D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66E0152-96B9-4067-80D3-D9BDE6D7EC95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0918AFCC-B9DA-4092-8FBA-2CFEDB0388E3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91EC7D33-C87E-4812-A722-53C5D99272B5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95F239E3-501A-4C3C-9BE4-6BFA0D3126B7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9B62BF3B-95BB-4188-AAE5-015A0EF3D186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B14E5F0F-0124-40D0-A0BF-AE307A0E15F4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2BADC3B1-26C7-4CF1-B29D-4D0DEA3E2633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A0A7DF6E-1132-4A80-9B18-593B1ACD7784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9EF19589-10D8-4A8F-A0B1-F7CE380E3001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28E6BB32-C4F8-4914-88D3-7DC5E79D023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A8F046EE-9DBA-4924-A19C-ED8741F5F81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8AABBC44-ABA8-4913-824E-64D344724644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54272B22-1C39-47A0-8551-73666AFBEEC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08CDFF66-464C-4ABF-BB01-00500A3B751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3079FC88-BD3B-4C04-9B90-0FC93C17921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1FCAED8-8687-4141-A7C3-0D88ACEDFEC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65038E6-7B32-460F-B804-D6C105FF44C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EC5DAE85-AD17-454B-AB64-CEFF52FDAB9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8C603643-2066-4967-AE4B-9DA143843B2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437E9533-9B07-43E3-B939-7BADC01FEE8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EDCCAAEE-AB2E-4534-893A-3DB109499FB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48BD39A2-970F-4714-AAA6-67EE99A0EAA9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CF4A1387-348B-4E46-9B65-FDF76ED0EF20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BF5DAF27-A54D-442A-93E4-BA7F04EAE379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EA265F-80A1-448D-A6EB-CE8D6F6EC7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12/11/2022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815D00D-89E6-4E7A-9A4D-A8CCEB3BE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B5AEA-8C38-4776-878C-AB01474D9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111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ight Triangle 39">
            <a:extLst>
              <a:ext uri="{FF2B5EF4-FFF2-40B4-BE49-F238E27FC236}">
                <a16:creationId xmlns:a16="http://schemas.microsoft.com/office/drawing/2014/main" id="{C4853C57-22BC-4465-8B37-DC06FE5A00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3500000">
            <a:off x="-281092" y="3144857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67C0A6-48E9-4845-9EBF-EF2A3DFD2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87" y="713677"/>
            <a:ext cx="4499914" cy="2996581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A8B542-2084-485C-ABFC-94340B4C7E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8672" y="708102"/>
            <a:ext cx="5656716" cy="543064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47791F-9546-470D-A174-D75285263C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587" y="3976544"/>
            <a:ext cx="4499914" cy="2162201"/>
          </a:xfrm>
        </p:spPr>
        <p:txBody>
          <a:bodyPr>
            <a:normAutofit/>
          </a:bodyPr>
          <a:lstStyle>
            <a:lvl1pPr marL="0" indent="0">
              <a:buNone/>
              <a:defRPr lang="en-US" sz="2400" b="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Clr>
                <a:schemeClr val="tx2">
                  <a:lumMod val="50000"/>
                  <a:lumOff val="50000"/>
                </a:schemeClr>
              </a:buClr>
              <a:buSzPct val="75000"/>
              <a:buFont typeface="Wingdings" panose="05000000000000000000" pitchFamily="2" charset="2"/>
              <a:buNone/>
            </a:pPr>
            <a:r>
              <a:rPr lang="en-US"/>
              <a:t>Click to edit Master text styles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550D594-9D00-4E12-9A7B-8B78EC199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C5DEA230-2680-47DD-BD49-FDBF4C1105A5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0BA61D-887F-46F1-B20D-EA4C38D467C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F350DFBA-D16D-4AE0-8339-58C4089B94AD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F4AAAA5-CEFC-4C25-91D3-5AE49F720DA5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14D142AD-3FA3-43E4-8A61-61CF1E415684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9C3755A3-93F4-4EC4-9635-7E89E4AF1D3F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E0BFB588-0AB8-4BD8-9272-1CA867726018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F45A6DF3-CF29-4480-A235-EAE88D65A63C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9D6FF036-365A-4C15-8E15-0D5BBEBCEA58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85E76FF-4E86-4E42-B67E-B11AAE8D3076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1A64CEE-7CED-4EB2-A414-6F2D91E824F9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012C571B-47A6-49EB-A29F-678368BAED9F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160B109-845C-4119-BB66-9887B3859A7D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B68B7447-FF64-42D9-B3C6-2BDC6F547EDE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4FFF9B71-8653-450D-AFBE-2140D586FB50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EF0B9E5A-C1DA-445C-A911-721DF98DDCDD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5C9A3DC-A478-4469-9359-34A435689F3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7DE3299-EED7-4771-A270-F6B02941AD6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B434422A-5B59-41DC-8E2A-1A8244580E3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4A176117-0990-434B-A9D9-B4B9043C544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A7D6425E-C84A-462F-98F8-D0AB4FC3AF8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AF13AB68-7321-4AC2-AC60-0F417877D07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FE275CCE-D06F-49D0-8A47-372C5040330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9D4B374E-EEBC-4A9C-B3B4-B269EC71985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D80A7E6-BBEF-4EF1-B14A-29F26BFCF8E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2D7BC013-9B50-459D-8B8D-F756514A478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E48964C0-675D-4807-B795-4B695A8F842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96911512-51A8-4CE7-A043-425C809EB5F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43C15D1E-0EDF-4AD7-90C7-3D8D64E645DB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78265A2D-2A6A-4301-B59F-8BAD98D9A57B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D4A4907F-2D1D-49D1-882D-119AA5E1183B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6A2284-37AB-43F5-98B8-8AB49DBFA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12/11/2022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D8ABAA-E2F7-4C89-99ED-2C340220D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52EF12-B2CD-4F3C-9F19-A86915405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7469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DDA6865-0A03-48FA-AD6E-D5BF8FDE9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2277E8EB-0DA2-40E4-AD12-1CCD0D262D0B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5BFE9F8-907A-4FFC-9FDE-2B51D238C40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BDDC323-8732-4007-BB81-1BE917E3B2FF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908FC40-8403-438D-95CA-E4EDC66192A9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411D218-3FEA-4455-9809-91F029FB55AE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541390F-BE50-4E4E-9DA2-B5F23F1A93D8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0EB3F094-97B5-48E1-A4DE-8BEED2550283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2D4DBB43-CB34-4881-9445-A7FE131D5327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8B71F972-027A-47F0-996C-84BFE4574050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3C41353D-93C8-43F8-BBDE-7AB6B29EC38C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5CF07B24-CBD8-4F09-81EB-504285F8E115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B27873BB-1D79-4055-801C-BDA0F9A15136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8008D42B-2F35-497E-A26D-9AF008619D43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07F57499-C4D9-4B7D-BADA-38462AA3164E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1271F2B9-1FFA-4350-9370-B098459A2324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38FBAFFC-DC8F-4BB4-B405-E4AAA269AED4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94FCE64-D7A5-411A-8795-932DD39F952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E0B4ECFC-FD43-44CF-B7FA-2A8C5651400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99DFBC12-1E1D-44DE-9966-BAB05B24663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9BEF096-361C-478B-81EB-37584119BFE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EFC81993-CE86-4910-B9CE-B69375BDCEE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475613D7-9FB0-4D33-8784-EC059DE019C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D520AFD9-E849-4F42-99B2-928E6098C29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6A200B0B-91CD-4D66-ADFC-9585D283103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B5DB0C45-30CE-4C85-95C6-FFF4977C646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BDC31604-5F93-436D-A9D2-A48846D4E0D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1FF1B965-7DE1-4AE3-B28B-DB6847BC52C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EFD9FB65-4392-4D6A-8ACC-8151F682BFE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4B40380C-3493-4AFE-BF13-AE68A8D244B4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3CB21DF1-4859-4991-9C10-F8FA68F41013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354AD212-17DC-4506-AAA0-34A46A0B11C3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5B556E7-762B-4E18-A961-A4F7A9ECF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87" y="713677"/>
            <a:ext cx="4434823" cy="3020519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B7118AF-C54D-406D-AABE-AED6576D12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698672" y="713677"/>
            <a:ext cx="5304977" cy="543064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0" name="Right Triangle 39">
            <a:extLst>
              <a:ext uri="{FF2B5EF4-FFF2-40B4-BE49-F238E27FC236}">
                <a16:creationId xmlns:a16="http://schemas.microsoft.com/office/drawing/2014/main" id="{205CDEB9-8DED-4711-8140-4C943FC2CD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3500000">
            <a:off x="-281093" y="3143304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E13C3F-6360-4760-9477-C3831A6E26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83587" y="3970330"/>
            <a:ext cx="4434823" cy="2173992"/>
          </a:xfrm>
        </p:spPr>
        <p:txBody>
          <a:bodyPr/>
          <a:lstStyle>
            <a:lvl1pPr marL="0" indent="0">
              <a:buNone/>
              <a:defRPr lang="en-US" sz="2400" b="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192D3B-60EE-4FC5-9ED7-444530084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12/11/2022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CF831E-9B19-4936-8BC9-F62A9B118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71E1D1-F7A2-40D0-91DA-07468A965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5928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BD70F-ACE4-4595-845E-2296BDF83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978CD9-E0B5-4B48-8366-91E6D22C9F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FAF4B4-44D3-4E29-B235-A1B868207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12/11/2022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D7BA37-9639-480E-84AB-EA277225C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FC658-154E-48DE-AD31-813E5170C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5351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65405209-5179-4359-91ED-1B1A46619A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0E32344F-3BE0-4CE8-B1BD-9ABD425E1C0D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99DE306-F4FB-4730-A066-ADF38D739563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CCB32885-303F-477F-A081-27425944F230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260C0C0B-4CD0-467D-A382-2B2415102C48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5788DF0F-327F-43A5-AB71-3D32053D83CA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298A0902-2662-4911-A532-AA6310861479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4ABDA4F7-23F4-46D1-8B7E-A21DD84083E1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7FC9FC2-8808-438E-8FFB-5FE416BFB5C8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204694E5-71F9-4210-9BE8-FC12CC177BD3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0B37E805-A7E5-4906-B0C5-1373F3DA9628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7A4CD964-FBD6-41AB-8A02-9509A2BAC11F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E9CD7FF8-E827-4E0A-BCE2-CCB34EDAC0FC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5C4AD6BB-F1EE-4FB8-96E8-6890447800EC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FE935057-E0A3-4DAE-B9C8-6E818D7A7205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308DDF69-1C14-453C-BC3A-37D3FE69DFC7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E6C26D82-15BA-4B2E-A42D-2ECA8012D307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D7F73B67-E5E9-4000-91DA-034B2127EFD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EAFAC1B5-F0DD-4FC0-B4C9-77CB29DF442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9ACB3DB-54B2-4CEE-A791-C6FC6C758DA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68324004-1030-47D9-B817-425FF6ECCEC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1AA001C4-81AB-4FA6-ADAA-C8618056353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8D1DAD34-7844-4F16-9874-F51F2A23B9E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DCBC6D-1BDA-4CB1-A3EC-59F240C8FA1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E5B3C1A0-58E7-47E4-831B-CF3EE21D1E9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8A09FAA-E123-4FE4-B67A-9EBDE1A3130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5317B7C6-C816-4A58-B184-135E4FD19F5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24D22ABB-4CE8-47DC-80BF-39B3E4CF704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3A17DE37-A292-4031-AF42-CDB00A13EE7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B73EF673-CB75-435F-9BF3-7594EC3ADF8F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D35F4581-15F6-47EE-87D0-1132A093DBA5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565CF984-F5BD-45C4-9A12-B02DB4F044E1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Right Triangle 38">
            <a:extLst>
              <a:ext uri="{FF2B5EF4-FFF2-40B4-BE49-F238E27FC236}">
                <a16:creationId xmlns:a16="http://schemas.microsoft.com/office/drawing/2014/main" id="{ACE66A86-8455-497B-9CA4-F460A19E5F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8900000">
            <a:off x="7770390" y="-287370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68C62B-71EF-4824-9EE8-6CAE179842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707774" y="715616"/>
            <a:ext cx="3295876" cy="502659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43E4C8-4AA9-49D7-BF71-1AB5F2CFE1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83588" y="715616"/>
            <a:ext cx="6770448" cy="502659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7898B3-014E-440B-BA4E-1063392128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72BA41-EC5B-4197-BCC8-0FD2E523CD7A}" type="datetimeFigureOut">
              <a:rPr lang="en-US" smtClean="0"/>
              <a:t>12/11/2022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22643-CE63-4C3E-B437-5A1A5EF91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D1CE5E-160A-4B37-94E2-3D9DC75BF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5108C-154A-4A5A-9C05-91A49A422BA7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692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>
            <a:extLst>
              <a:ext uri="{FF2B5EF4-FFF2-40B4-BE49-F238E27FC236}">
                <a16:creationId xmlns:a16="http://schemas.microsoft.com/office/drawing/2014/main" id="{BDF0D99C-5D42-41C6-A50C-C4E2D6B2A3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F28962D-50BA-43F8-8863-28ECE711D3FC}"/>
                </a:ext>
              </a:extLst>
            </p:cNvPr>
            <p:cNvCxnSpPr>
              <a:cxnSpLocks/>
            </p:cNvCxnSpPr>
            <p:nvPr/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80F5939-D4E0-46FD-9A5A-5D648E38109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8633D331-78CB-40A1-B167-8185EC5D707B}"/>
                </a:ext>
              </a:extLst>
            </p:cNvPr>
            <p:cNvCxnSpPr>
              <a:cxnSpLocks/>
            </p:cNvCxnSpPr>
            <p:nvPr/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C512E4B1-E78E-49E7-AA36-374CC1B084E4}"/>
                </a:ext>
              </a:extLst>
            </p:cNvPr>
            <p:cNvCxnSpPr>
              <a:cxnSpLocks/>
            </p:cNvCxnSpPr>
            <p:nvPr/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A7D46340-CBFC-490F-B44E-7AA8FBF58B05}"/>
                </a:ext>
              </a:extLst>
            </p:cNvPr>
            <p:cNvCxnSpPr>
              <a:cxnSpLocks/>
            </p:cNvCxnSpPr>
            <p:nvPr/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3575C26C-3EBD-4AA9-BA4D-2561E295D65D}"/>
                </a:ext>
              </a:extLst>
            </p:cNvPr>
            <p:cNvCxnSpPr>
              <a:cxnSpLocks/>
            </p:cNvCxnSpPr>
            <p:nvPr/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35DB6BE-E065-4559-BF5C-36B56B379040}"/>
                </a:ext>
              </a:extLst>
            </p:cNvPr>
            <p:cNvCxnSpPr>
              <a:cxnSpLocks/>
            </p:cNvCxnSpPr>
            <p:nvPr/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3DA54272-CD9D-4F68-BBAB-4F0C0C3EC635}"/>
                </a:ext>
              </a:extLst>
            </p:cNvPr>
            <p:cNvCxnSpPr>
              <a:cxnSpLocks/>
            </p:cNvCxnSpPr>
            <p:nvPr/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A002CE8F-9256-4F2C-B474-58873717119E}"/>
                </a:ext>
              </a:extLst>
            </p:cNvPr>
            <p:cNvCxnSpPr>
              <a:cxnSpLocks/>
            </p:cNvCxnSpPr>
            <p:nvPr/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59C9DE9F-4252-401D-913E-B74C9E326F98}"/>
                </a:ext>
              </a:extLst>
            </p:cNvPr>
            <p:cNvCxnSpPr>
              <a:cxnSpLocks/>
            </p:cNvCxnSpPr>
            <p:nvPr/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8FE4E69B-534F-4A80-9E1C-798BEE1B0795}"/>
                </a:ext>
              </a:extLst>
            </p:cNvPr>
            <p:cNvCxnSpPr>
              <a:cxnSpLocks/>
            </p:cNvCxnSpPr>
            <p:nvPr/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27564E1C-009C-4832-AE8D-E98286693F0C}"/>
                </a:ext>
              </a:extLst>
            </p:cNvPr>
            <p:cNvCxnSpPr>
              <a:cxnSpLocks/>
            </p:cNvCxnSpPr>
            <p:nvPr/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4305DF1C-5801-43F2-A8B9-5351369418C0}"/>
                </a:ext>
              </a:extLst>
            </p:cNvPr>
            <p:cNvCxnSpPr>
              <a:cxnSpLocks/>
            </p:cNvCxnSpPr>
            <p:nvPr/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806E71C8-0783-4E17-9B34-F51231DD2954}"/>
                </a:ext>
              </a:extLst>
            </p:cNvPr>
            <p:cNvCxnSpPr>
              <a:cxnSpLocks/>
            </p:cNvCxnSpPr>
            <p:nvPr/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FD908F17-2A89-4B0A-A2EA-692390969FE0}"/>
                </a:ext>
              </a:extLst>
            </p:cNvPr>
            <p:cNvCxnSpPr>
              <a:cxnSpLocks/>
            </p:cNvCxnSpPr>
            <p:nvPr/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FBE22751-380F-44F9-BEED-0A553CF87BE5}"/>
                </a:ext>
              </a:extLst>
            </p:cNvPr>
            <p:cNvCxnSpPr>
              <a:cxnSpLocks/>
            </p:cNvCxnSpPr>
            <p:nvPr/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77B27910-846F-4E4E-B588-F5B2E026FE96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E6E0501E-134E-46D7-984F-3A382B0BB29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90A83974-CBD7-4A69-9D84-2D3BBDE027A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A503E931-00D4-4B0C-BC69-49FE5C766518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97732A30-BE2F-4D71-BC37-60F7B44591B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0C8EB840-DE7D-4E67-989C-F4D8F50E15B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F05D2CC2-53CC-487E-A72E-42B1E9B18460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03A12D6B-1D60-4F26-8FB9-74AD5B070BD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41895D00-2D63-443C-95A8-5EB6E5EECBFF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6AC50652-2A56-4382-95D0-971644EE0FA9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>
              <a:extLst>
                <a:ext uri="{FF2B5EF4-FFF2-40B4-BE49-F238E27FC236}">
                  <a16:creationId xmlns:a16="http://schemas.microsoft.com/office/drawing/2014/main" id="{DA50A374-8880-482D-B54F-F74E0D7BE187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>
              <a:extLst>
                <a:ext uri="{FF2B5EF4-FFF2-40B4-BE49-F238E27FC236}">
                  <a16:creationId xmlns:a16="http://schemas.microsoft.com/office/drawing/2014/main" id="{C66364D8-CCC7-4AAF-94BC-766EC160D99E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4A0DC409-26E2-4453-89FD-745EA849BE7F}"/>
                </a:ext>
              </a:extLst>
            </p:cNvPr>
            <p:cNvCxnSpPr>
              <a:cxnSpLocks/>
            </p:cNvCxnSpPr>
            <p:nvPr/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239ED039-D66C-4A5E-AA35-E7A5FA2E64C2}"/>
                </a:ext>
              </a:extLst>
            </p:cNvPr>
            <p:cNvCxnSpPr>
              <a:cxnSpLocks/>
            </p:cNvCxnSpPr>
            <p:nvPr/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C72C13DC-161E-49CF-96B5-5383AA052AB7}"/>
                </a:ext>
              </a:extLst>
            </p:cNvPr>
            <p:cNvCxnSpPr>
              <a:cxnSpLocks/>
            </p:cNvCxnSpPr>
            <p:nvPr/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103067-48DA-458C-99F6-9921C19A8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079" y="725951"/>
            <a:ext cx="10325000" cy="14424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B86862-507E-4F73-890F-3B77BCFA3F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079" y="2340131"/>
            <a:ext cx="10325000" cy="35644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FBC0BB-AF05-4753-9159-41A16FBFC3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83587" y="6215870"/>
            <a:ext cx="3843779" cy="417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72BA41-EC5B-4197-BCC8-0FD2E523CD7A}" type="datetimeFigureOut">
              <a:rPr lang="en-US" smtClean="0"/>
              <a:pPr/>
              <a:t>12/11/2022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362F82-EA1A-4B02-8A64-3B44C0D9DAC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91078" y="236364"/>
            <a:ext cx="4114800" cy="417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C5EF32-1CA9-4CDA-8182-2FB0C30A0F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003649" y="6215870"/>
            <a:ext cx="979151" cy="417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5108C-154A-4A5A-9C05-91A49A422BA7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63BAC6E0-ADAC-40FB-AF53-88FA5F8373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13500000">
            <a:off x="-281094" y="1516214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9761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9" r:id="rId1"/>
    <p:sldLayoutId id="2147483900" r:id="rId2"/>
    <p:sldLayoutId id="2147483901" r:id="rId3"/>
    <p:sldLayoutId id="2147483902" r:id="rId4"/>
    <p:sldLayoutId id="2147483903" r:id="rId5"/>
    <p:sldLayoutId id="2147483897" r:id="rId6"/>
    <p:sldLayoutId id="2147483893" r:id="rId7"/>
    <p:sldLayoutId id="2147483894" r:id="rId8"/>
    <p:sldLayoutId id="2147483895" r:id="rId9"/>
    <p:sldLayoutId id="2147483896" r:id="rId10"/>
    <p:sldLayoutId id="2147483898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tx2">
            <a:lumMod val="50000"/>
            <a:lumOff val="50000"/>
          </a:schemeClr>
        </a:buClr>
        <a:buSzPct val="75000"/>
        <a:buFont typeface="Wingdings" panose="05000000000000000000" pitchFamily="2" charset="2"/>
        <a:buChar char="§"/>
        <a:defRPr sz="2000" kern="1200">
          <a:solidFill>
            <a:schemeClr val="tx2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50000"/>
            <a:lumOff val="50000"/>
          </a:schemeClr>
        </a:buClr>
        <a:buSzPct val="75000"/>
        <a:buFont typeface="Wingdings" panose="05000000000000000000" pitchFamily="2" charset="2"/>
        <a:buChar char="§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50000"/>
            <a:lumOff val="50000"/>
          </a:schemeClr>
        </a:buClr>
        <a:buSzPct val="75000"/>
        <a:buFont typeface="Wingdings" panose="05000000000000000000" pitchFamily="2" charset="2"/>
        <a:buChar char="§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50000"/>
            <a:lumOff val="50000"/>
          </a:schemeClr>
        </a:buClr>
        <a:buSzPct val="75000"/>
        <a:buFont typeface="Wingdings" panose="05000000000000000000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50000"/>
            <a:lumOff val="50000"/>
          </a:schemeClr>
        </a:buClr>
        <a:buSzPct val="75000"/>
        <a:buFont typeface="Wingdings" panose="05000000000000000000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1078" y="3198819"/>
            <a:ext cx="10809844" cy="1608021"/>
          </a:xfrm>
        </p:spPr>
        <p:txBody>
          <a:bodyPr anchor="t">
            <a:normAutofit fontScale="90000"/>
          </a:bodyPr>
          <a:lstStyle/>
          <a:p>
            <a:pPr algn="ctr"/>
            <a:r>
              <a:rPr lang="fr-FR" sz="6000" b="1" dirty="0">
                <a:solidFill>
                  <a:schemeClr val="accent1">
                    <a:lumMod val="75000"/>
                  </a:schemeClr>
                </a:solidFill>
              </a:rPr>
              <a:t>Conception du médicament </a:t>
            </a:r>
            <a:br>
              <a:rPr lang="fr-FR" sz="60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6000" b="1" dirty="0">
                <a:solidFill>
                  <a:schemeClr val="accent1">
                    <a:lumMod val="75000"/>
                  </a:schemeClr>
                </a:solidFill>
              </a:rPr>
              <a:t>-2-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86744" y="5067957"/>
            <a:ext cx="4414178" cy="1075444"/>
          </a:xfrm>
        </p:spPr>
        <p:txBody>
          <a:bodyPr anchor="b">
            <a:normAutofit/>
          </a:bodyPr>
          <a:lstStyle/>
          <a:p>
            <a:pPr algn="r"/>
            <a:endParaRPr lang="fr-FR" dirty="0"/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C35210D-4F10-C38D-D800-605D2AD5CB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260"/>
            <a:ext cx="12192000" cy="6895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76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50546"/>
    </mc:Choice>
    <mc:Fallback xmlns="">
      <p:transition advTm="5054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1078" y="3198819"/>
            <a:ext cx="10809844" cy="1608021"/>
          </a:xfrm>
        </p:spPr>
        <p:txBody>
          <a:bodyPr anchor="t">
            <a:normAutofit fontScale="90000"/>
          </a:bodyPr>
          <a:lstStyle/>
          <a:p>
            <a:pPr algn="ctr"/>
            <a:r>
              <a:rPr lang="fr-FR" sz="6000" b="1" dirty="0">
                <a:solidFill>
                  <a:schemeClr val="accent1">
                    <a:lumMod val="75000"/>
                  </a:schemeClr>
                </a:solidFill>
              </a:rPr>
              <a:t>Conception du médicament </a:t>
            </a:r>
            <a:br>
              <a:rPr lang="fr-FR" sz="60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6000" b="1" dirty="0">
                <a:solidFill>
                  <a:schemeClr val="accent1">
                    <a:lumMod val="75000"/>
                  </a:schemeClr>
                </a:solidFill>
              </a:rPr>
              <a:t>-2-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86744" y="5067957"/>
            <a:ext cx="4414178" cy="1075444"/>
          </a:xfrm>
        </p:spPr>
        <p:txBody>
          <a:bodyPr anchor="b">
            <a:normAutofit/>
          </a:bodyPr>
          <a:lstStyle/>
          <a:p>
            <a:pPr algn="r"/>
            <a:endParaRPr lang="fr-FR" dirty="0"/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184453"/>
      </p:ext>
    </p:extLst>
  </p:cSld>
  <p:clrMapOvr>
    <a:masterClrMapping/>
  </p:clrMapOvr>
  <p:transition spd="slow" advTm="68555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Introduction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 fontScale="92500"/>
          </a:bodyPr>
          <a:lstStyle/>
          <a:p>
            <a:endParaRPr lang="fr-FR" dirty="0"/>
          </a:p>
          <a:p>
            <a:r>
              <a:rPr lang="fr-FR" dirty="0">
                <a:sym typeface="Wingdings" panose="05000000000000000000" pitchFamily="2" charset="2"/>
              </a:rPr>
              <a:t>Les interactions entre une </a:t>
            </a:r>
            <a:r>
              <a:rPr lang="fr-FR" b="1" dirty="0">
                <a:sym typeface="Wingdings" panose="05000000000000000000" pitchFamily="2" charset="2"/>
              </a:rPr>
              <a:t>petite molécule </a:t>
            </a:r>
            <a:r>
              <a:rPr lang="fr-FR" dirty="0">
                <a:sym typeface="Wingdings" panose="05000000000000000000" pitchFamily="2" charset="2"/>
              </a:rPr>
              <a:t>et la </a:t>
            </a:r>
            <a:r>
              <a:rPr lang="fr-FR" b="1" dirty="0">
                <a:sym typeface="Wingdings" panose="05000000000000000000" pitchFamily="2" charset="2"/>
              </a:rPr>
              <a:t>cible protéique </a:t>
            </a:r>
            <a:r>
              <a:rPr lang="fr-FR" dirty="0">
                <a:sym typeface="Wingdings" panose="05000000000000000000" pitchFamily="2" charset="2"/>
              </a:rPr>
              <a:t>dépendent de :</a:t>
            </a:r>
          </a:p>
          <a:p>
            <a:endParaRPr lang="fr-FR" dirty="0">
              <a:sym typeface="Wingdings" panose="05000000000000000000" pitchFamily="2" charset="2"/>
            </a:endParaRPr>
          </a:p>
          <a:p>
            <a:r>
              <a:rPr lang="fr-FR" b="1" dirty="0">
                <a:sym typeface="Wingdings" panose="05000000000000000000" pitchFamily="2" charset="2"/>
              </a:rPr>
              <a:t></a:t>
            </a:r>
            <a:r>
              <a:rPr lang="fr-FR" dirty="0">
                <a:sym typeface="Wingdings" panose="05000000000000000000" pitchFamily="2" charset="2"/>
              </a:rPr>
              <a:t> </a:t>
            </a:r>
            <a:r>
              <a:rPr lang="fr-FR" b="1" dirty="0">
                <a:sym typeface="Wingdings" panose="05000000000000000000" pitchFamily="2" charset="2"/>
              </a:rPr>
              <a:t>Liaisons</a:t>
            </a:r>
            <a:r>
              <a:rPr lang="fr-FR" dirty="0">
                <a:sym typeface="Wingdings" panose="05000000000000000000" pitchFamily="2" charset="2"/>
              </a:rPr>
              <a:t> </a:t>
            </a:r>
            <a:r>
              <a:rPr lang="fr-FR" b="1" dirty="0">
                <a:sym typeface="Wingdings" panose="05000000000000000000" pitchFamily="2" charset="2"/>
              </a:rPr>
              <a:t>faibles </a:t>
            </a:r>
            <a:endParaRPr lang="fr-FR" b="1" dirty="0"/>
          </a:p>
          <a:p>
            <a:r>
              <a:rPr lang="fr-FR" b="1" dirty="0">
                <a:sym typeface="Wingdings" panose="05000000000000000000" pitchFamily="2" charset="2"/>
              </a:rPr>
              <a:t></a:t>
            </a:r>
            <a:r>
              <a:rPr lang="fr-FR" dirty="0">
                <a:sym typeface="Wingdings" panose="05000000000000000000" pitchFamily="2" charset="2"/>
              </a:rPr>
              <a:t> </a:t>
            </a:r>
            <a:r>
              <a:rPr lang="fr-FR" b="1" dirty="0">
                <a:sym typeface="Wingdings" panose="05000000000000000000" pitchFamily="2" charset="2"/>
              </a:rPr>
              <a:t>Nature des fonctions chimiques </a:t>
            </a:r>
            <a:r>
              <a:rPr lang="fr-FR" dirty="0">
                <a:sym typeface="Wingdings" panose="05000000000000000000" pitchFamily="2" charset="2"/>
              </a:rPr>
              <a:t>du ligand et de la cible</a:t>
            </a:r>
          </a:p>
          <a:p>
            <a:r>
              <a:rPr lang="fr-FR" b="1" dirty="0">
                <a:sym typeface="Wingdings" panose="05000000000000000000" pitchFamily="2" charset="2"/>
              </a:rPr>
              <a:t> Conformation spatiale </a:t>
            </a:r>
          </a:p>
          <a:p>
            <a:r>
              <a:rPr lang="fr-FR" b="1" dirty="0">
                <a:sym typeface="Wingdings" panose="05000000000000000000" pitchFamily="2" charset="2"/>
              </a:rPr>
              <a:t></a:t>
            </a:r>
            <a:r>
              <a:rPr lang="fr-FR" dirty="0">
                <a:sym typeface="Wingdings" panose="05000000000000000000" pitchFamily="2" charset="2"/>
              </a:rPr>
              <a:t> </a:t>
            </a:r>
            <a:r>
              <a:rPr lang="fr-FR" b="1" dirty="0">
                <a:sym typeface="Wingdings" panose="05000000000000000000" pitchFamily="2" charset="2"/>
              </a:rPr>
              <a:t>Complémentarité</a:t>
            </a:r>
            <a:r>
              <a:rPr lang="fr-FR" dirty="0">
                <a:sym typeface="Wingdings" panose="05000000000000000000" pitchFamily="2" charset="2"/>
              </a:rPr>
              <a:t> des deux partenaires </a:t>
            </a:r>
            <a:endParaRPr lang="fr-FR" dirty="0"/>
          </a:p>
          <a:p>
            <a:endParaRPr lang="fr-FR" dirty="0"/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079374"/>
      </p:ext>
    </p:extLst>
  </p:cSld>
  <p:clrMapOvr>
    <a:masterClrMapping/>
  </p:clrMapOvr>
  <p:transition spd="slow" advTm="92479">
    <p:push dir="u"/>
  </p:transition>
  <p:extLst>
    <p:ext uri="{3A86A75C-4F4B-4683-9AE1-C65F6400EC91}">
      <p14:laserTraceLst xmlns:p14="http://schemas.microsoft.com/office/powerpoint/2010/main">
        <p14:tracePtLst>
          <p14:tracePt t="31789" x="7264400" y="28575"/>
          <p14:tracePt t="31799" x="7143750" y="101600"/>
          <p14:tracePt t="31805" x="7023100" y="149225"/>
          <p14:tracePt t="31813" x="6921500" y="204788"/>
          <p14:tracePt t="31822" x="6800850" y="250825"/>
          <p14:tracePt t="31828" x="6662738" y="306388"/>
          <p14:tracePt t="31838" x="6272213" y="454025"/>
          <p14:tracePt t="31849" x="6132513" y="519113"/>
          <p14:tracePt t="31852" x="6011863" y="612775"/>
          <p14:tracePt t="31865" x="5891213" y="677863"/>
          <p14:tracePt t="31868" x="5743575" y="788988"/>
          <p14:tracePt t="31879" x="5603875" y="844550"/>
          <p14:tracePt t="31886" x="5483225" y="890588"/>
          <p14:tracePt t="31893" x="5408613" y="936625"/>
          <p14:tracePt t="31899" x="5372100" y="965200"/>
          <p14:tracePt t="31907" x="5316538" y="992188"/>
          <p14:tracePt t="31915" x="5270500" y="1049338"/>
          <p14:tracePt t="32255" x="5159375" y="1216025"/>
          <p14:tracePt t="32259" x="5048250" y="1382713"/>
          <p14:tracePt t="32270" x="4918075" y="1549400"/>
          <p14:tracePt t="32275" x="4814888" y="1633538"/>
          <p14:tracePt t="32286" x="4648200" y="1781175"/>
          <p14:tracePt t="32292" x="4510088" y="1911350"/>
          <p14:tracePt t="32299" x="4351338" y="2106613"/>
          <p14:tracePt t="32307" x="4249738" y="2208213"/>
          <p14:tracePt t="32314" x="4119563" y="2311400"/>
          <p14:tracePt t="32323" x="3851275" y="2543175"/>
          <p14:tracePt t="32336" x="3692525" y="2598738"/>
          <p14:tracePt t="32339" x="3554413" y="2673350"/>
          <p14:tracePt t="32351" x="3433763" y="2719388"/>
          <p14:tracePt t="32353" x="3376613" y="2746375"/>
          <p14:tracePt t="32365" x="3321050" y="2774950"/>
          <p14:tracePt t="32369" x="3238500" y="2820988"/>
          <p14:tracePt t="32380" x="3200400" y="2849563"/>
          <p14:tracePt t="32387" x="3136900" y="2876550"/>
          <p14:tracePt t="32395" x="3062288" y="2905125"/>
          <p14:tracePt t="32403" x="2997200" y="2951163"/>
          <p14:tracePt t="32408" x="2941638" y="2978150"/>
          <p14:tracePt t="32417" x="2774950" y="3043238"/>
          <p14:tracePt t="32429" x="2700338" y="3090863"/>
          <p14:tracePt t="32436" x="2616200" y="3117850"/>
          <p14:tracePt t="32445" x="2570163" y="3127375"/>
          <p14:tracePt t="32451" x="2514600" y="3155950"/>
          <p14:tracePt t="32460" x="2459038" y="3182938"/>
          <p14:tracePt t="32465" x="2420938" y="3182938"/>
          <p14:tracePt t="32473" x="2374900" y="3201988"/>
          <p14:tracePt t="32480" x="2365375" y="3211513"/>
          <p14:tracePt t="32489" x="2338388" y="3211513"/>
          <p14:tracePt t="32496" x="2328863" y="3219450"/>
          <p14:tracePt t="32511" x="2319338" y="3219450"/>
          <p14:tracePt t="32606" x="2319338" y="3228975"/>
          <p14:tracePt t="32621" x="2357438" y="3332163"/>
          <p14:tracePt t="32633" x="2384425" y="3443288"/>
          <p14:tracePt t="32639" x="2430463" y="3544888"/>
          <p14:tracePt t="32647" x="2486025" y="3684588"/>
          <p14:tracePt t="32653" x="2524125" y="3822700"/>
          <p14:tracePt t="32662" x="2551113" y="3916363"/>
          <p14:tracePt t="32669" x="2589213" y="3990975"/>
          <p14:tracePt t="32676" x="2616200" y="4073525"/>
          <p14:tracePt t="32685" x="2625725" y="4092575"/>
          <p14:tracePt t="32691" x="2654300" y="4129088"/>
          <p14:tracePt t="32701" x="2690813" y="4176713"/>
          <p14:tracePt t="32713" x="2709863" y="4203700"/>
          <p14:tracePt t="32716" x="2765425" y="4259263"/>
          <p14:tracePt t="32728" x="2801938" y="4278313"/>
          <p14:tracePt t="32732" x="2857500" y="4305300"/>
          <p14:tracePt t="32742" x="2895600" y="4333875"/>
          <p14:tracePt t="32746" x="2913063" y="4343400"/>
          <p14:tracePt t="32758" x="2968625" y="4360863"/>
          <p14:tracePt t="32764" x="2978150" y="4379913"/>
          <p14:tracePt t="32771" x="2997200" y="4379913"/>
          <p14:tracePt t="32779" x="3024188" y="4379913"/>
          <p14:tracePt t="32787" x="3043238" y="4379913"/>
          <p14:tracePt t="32795" x="3117850" y="4389438"/>
          <p14:tracePt t="32811" x="3192463" y="4389438"/>
          <p14:tracePt t="32822" x="3209925" y="4389438"/>
          <p14:tracePt t="32824" x="3228975" y="4389438"/>
          <p14:tracePt t="32836" x="3257550" y="4379913"/>
          <p14:tracePt t="32842" x="3265488" y="4370388"/>
          <p14:tracePt t="32851" x="3284538" y="4370388"/>
          <p14:tracePt t="32880" x="3313113" y="4343400"/>
          <p14:tracePt t="32889" x="3359150" y="4305300"/>
          <p14:tracePt t="32904" x="3405188" y="4259263"/>
          <p14:tracePt t="32916" x="3414713" y="4241800"/>
          <p14:tracePt t="32920" x="3424238" y="4232275"/>
          <p14:tracePt t="32931" x="3433763" y="4203700"/>
          <p14:tracePt t="32937" x="3441700" y="4194175"/>
          <p14:tracePt t="33047" x="3451225" y="4184650"/>
          <p14:tracePt t="33077" x="3460750" y="4176713"/>
          <p14:tracePt t="33091" x="3460750" y="4167188"/>
          <p14:tracePt t="33105" x="3470275" y="4167188"/>
          <p14:tracePt t="33123" x="3470275" y="4157663"/>
          <p14:tracePt t="33148" x="3479800" y="4148138"/>
          <p14:tracePt t="33187" x="3489325" y="4138613"/>
          <p14:tracePt t="33213" x="3489325" y="4129088"/>
          <p14:tracePt t="33266" x="3497263" y="4121150"/>
          <p14:tracePt t="33281" x="3506788" y="4111625"/>
          <p14:tracePt t="33293" x="3506788" y="4102100"/>
          <p14:tracePt t="33311" x="3516313" y="4092575"/>
          <p14:tracePt t="33323" x="3516313" y="4083050"/>
          <p14:tracePt t="33337" x="3516313" y="4073525"/>
          <p14:tracePt t="33343" x="3516313" y="4064000"/>
          <p14:tracePt t="33366" x="3525838" y="4056063"/>
          <p14:tracePt t="33376" x="3535363" y="4046538"/>
          <p14:tracePt t="33387" x="3535363" y="4037013"/>
          <p14:tracePt t="33390" x="3535363" y="4027488"/>
          <p14:tracePt t="33402" x="3544888" y="4017963"/>
          <p14:tracePt t="33407" x="3554413" y="4008438"/>
          <p14:tracePt t="33423" x="3554413" y="3990975"/>
          <p14:tracePt t="33438" x="3571875" y="3962400"/>
          <p14:tracePt t="33445" x="3581400" y="3952875"/>
          <p14:tracePt t="33453" x="3581400" y="3943350"/>
          <p14:tracePt t="33460" x="3581400" y="3935413"/>
          <p14:tracePt t="33470" x="3600450" y="3916363"/>
          <p14:tracePt t="33496" x="3600450" y="3906838"/>
          <p14:tracePt t="33564" x="3617913" y="3897313"/>
          <p14:tracePt t="33581" x="3675063" y="3897313"/>
          <p14:tracePt t="33591" x="3721100" y="3906838"/>
          <p14:tracePt t="33593" x="3757613" y="3925888"/>
          <p14:tracePt t="33605" x="3813175" y="3943350"/>
          <p14:tracePt t="33612" x="3868738" y="3971925"/>
          <p14:tracePt t="33620" x="3924300" y="4008438"/>
          <p14:tracePt t="33629" x="3979863" y="4037013"/>
          <p14:tracePt t="33634" x="4035425" y="4064000"/>
          <p14:tracePt t="33641" x="4092575" y="4092575"/>
          <p14:tracePt t="33649" x="4110038" y="4121150"/>
          <p14:tracePt t="33659" x="4175125" y="4138613"/>
          <p14:tracePt t="33674" x="4230688" y="4167188"/>
          <p14:tracePt t="33685" x="4268788" y="4167188"/>
          <p14:tracePt t="33689" x="4314825" y="4167188"/>
          <p14:tracePt t="33699" x="4389438" y="4157663"/>
          <p14:tracePt t="33704" x="4435475" y="4148138"/>
          <p14:tracePt t="33715" x="4537075" y="4111625"/>
          <p14:tracePt t="33721" x="4611688" y="4083050"/>
          <p14:tracePt t="33729" x="4732338" y="4056063"/>
          <p14:tracePt t="33736" x="4806950" y="4008438"/>
          <p14:tracePt t="33744" x="4879975" y="3962400"/>
          <p14:tracePt t="33753" x="5000625" y="3870325"/>
          <p14:tracePt t="33768" x="5103813" y="3786188"/>
          <p14:tracePt t="33780" x="5140325" y="3759200"/>
          <p14:tracePt t="33783" x="5159375" y="3721100"/>
          <p14:tracePt t="33795" x="5186363" y="3711575"/>
          <p14:tracePt t="33797" x="5205413" y="3694113"/>
          <p14:tracePt t="33823" x="5232400" y="3675063"/>
          <p14:tracePt t="33926" x="5241925" y="3665538"/>
          <p14:tracePt t="33932" x="5251450" y="3665538"/>
          <p14:tracePt t="33941" x="5260975" y="3656013"/>
          <p14:tracePt t="33955" x="5270500" y="3656013"/>
          <p14:tracePt t="34003" x="5280025" y="3656013"/>
          <p14:tracePt t="34012" x="5289550" y="3656013"/>
          <p14:tracePt t="34019" x="5297488" y="3656013"/>
          <p14:tracePt t="34026" x="5316538" y="3656013"/>
          <p14:tracePt t="34036" x="5362575" y="3665538"/>
          <p14:tracePt t="34052" x="5391150" y="3684588"/>
          <p14:tracePt t="34063" x="5418138" y="3694113"/>
          <p14:tracePt t="34066" x="5427663" y="3702050"/>
          <p14:tracePt t="34078" x="5446713" y="3721100"/>
          <p14:tracePt t="34083" x="5473700" y="3730625"/>
          <p14:tracePt t="34092" x="5492750" y="3759200"/>
          <p14:tracePt t="34098" x="5502275" y="3767138"/>
          <p14:tracePt t="34106" x="5521325" y="3786188"/>
          <p14:tracePt t="34112" x="5529263" y="3795713"/>
          <p14:tracePt t="34121" x="5548313" y="3805238"/>
          <p14:tracePt t="34131" x="5567363" y="3822700"/>
          <p14:tracePt t="34146" x="5576888" y="3822700"/>
          <p14:tracePt t="34157" x="5576888" y="3832225"/>
          <p14:tracePt t="34161" x="5586413" y="3841750"/>
          <p14:tracePt t="34177" x="5594350" y="3841750"/>
          <p14:tracePt t="34186" x="5603875" y="3851275"/>
          <p14:tracePt t="34195" x="5622925" y="3870325"/>
          <p14:tracePt t="34200" x="5641975" y="3870325"/>
          <p14:tracePt t="34207" x="5678488" y="3870325"/>
          <p14:tracePt t="34215" x="5707063" y="3879850"/>
          <p14:tracePt t="34225" x="5743575" y="3879850"/>
          <p14:tracePt t="34240" x="5770563" y="3879850"/>
          <p14:tracePt t="34250" x="5780088" y="3879850"/>
          <p14:tracePt t="34255" x="5789613" y="3879850"/>
          <p14:tracePt t="34280" x="5808663" y="3879850"/>
          <p14:tracePt t="34318" x="5818188" y="3879850"/>
          <p14:tracePt t="34334" x="5827713" y="3879850"/>
          <p14:tracePt t="34345" x="5835650" y="3879850"/>
          <p14:tracePt t="34725" x="5883275" y="3887788"/>
          <p14:tracePt t="34737" x="5975350" y="3943350"/>
          <p14:tracePt t="34743" x="6076950" y="3971925"/>
          <p14:tracePt t="34753" x="6170613" y="4017963"/>
          <p14:tracePt t="34758" x="6272213" y="4056063"/>
          <p14:tracePt t="34767" x="6356350" y="4056063"/>
          <p14:tracePt t="34774" x="6457950" y="4083050"/>
          <p14:tracePt t="34782" x="6523038" y="4083050"/>
          <p14:tracePt t="34789" x="6597650" y="4102100"/>
          <p14:tracePt t="34796" x="6662738" y="4102100"/>
          <p14:tracePt t="34806" x="6800850" y="4102100"/>
          <p14:tracePt t="34817" x="6875463" y="4092575"/>
          <p14:tracePt t="34821" x="6950075" y="4064000"/>
          <p14:tracePt t="34832" x="7023100" y="4037013"/>
          <p14:tracePt t="34837" x="7070725" y="4037013"/>
          <p14:tracePt t="34847" x="7126288" y="4008438"/>
          <p14:tracePt t="34852" x="7162800" y="3981450"/>
          <p14:tracePt t="34860" x="7200900" y="3971925"/>
          <p14:tracePt t="34868" x="7237413" y="3962400"/>
          <p14:tracePt t="34875" x="7264400" y="3943350"/>
          <p14:tracePt t="34883" x="7283450" y="3935413"/>
          <p14:tracePt t="34890" x="7312025" y="3916363"/>
          <p14:tracePt t="34900" x="7339013" y="3906838"/>
          <p14:tracePt t="34914" x="7367588" y="3887788"/>
          <p14:tracePt t="34926" x="7377113" y="3879850"/>
          <p14:tracePt t="34930" x="7385050" y="3870325"/>
          <p14:tracePt t="34941" x="7394575" y="3870325"/>
          <p14:tracePt t="34992" x="7404100" y="3870325"/>
          <p14:tracePt t="35009" x="7440613" y="3851275"/>
          <p14:tracePt t="35020" x="7459663" y="3832225"/>
          <p14:tracePt t="35024" x="7469188" y="3832225"/>
          <p14:tracePt t="35035" x="7505700" y="3805238"/>
          <p14:tracePt t="35040" x="7515225" y="3805238"/>
          <p14:tracePt t="35049" x="7534275" y="3786188"/>
          <p14:tracePt t="35057" x="7553325" y="3786188"/>
          <p14:tracePt t="35261" x="7580313" y="3786188"/>
          <p14:tracePt t="35277" x="7635875" y="3786188"/>
          <p14:tracePt t="35288" x="7673975" y="3786188"/>
          <p14:tracePt t="35292" x="7710488" y="3795713"/>
          <p14:tracePt t="35303" x="7747000" y="3795713"/>
          <p14:tracePt t="35308" x="7785100" y="3822700"/>
          <p14:tracePt t="35318" x="7812088" y="3822700"/>
          <p14:tracePt t="35326" x="7867650" y="3841750"/>
          <p14:tracePt t="35332" x="7905750" y="3851275"/>
          <p14:tracePt t="35341" x="7970838" y="3851275"/>
          <p14:tracePt t="35346" x="8026400" y="3860800"/>
          <p14:tracePt t="35355" x="8072438" y="3879850"/>
          <p14:tracePt t="35361" x="8193088" y="3906838"/>
          <p14:tracePt t="35373" x="8332788" y="3935413"/>
          <p14:tracePt t="35386" x="8453438" y="3962400"/>
          <p14:tracePt t="35398" x="8509000" y="3981450"/>
          <p14:tracePt t="35402" x="8564563" y="3990975"/>
          <p14:tracePt t="35412" x="8610600" y="3990975"/>
          <p14:tracePt t="35418" x="8656638" y="4008438"/>
          <p14:tracePt t="35426" x="8712200" y="4008438"/>
          <p14:tracePt t="35434" x="8758238" y="4017963"/>
          <p14:tracePt t="35442" x="8832850" y="4017963"/>
          <p14:tracePt t="35450" x="8878888" y="4017963"/>
          <p14:tracePt t="35455" x="8916988" y="4017963"/>
          <p14:tracePt t="35464" x="9018588" y="3990975"/>
          <p14:tracePt t="35477" x="9074150" y="3971925"/>
          <p14:tracePt t="35481" x="9112250" y="3952875"/>
          <p14:tracePt t="35492" x="9158288" y="3952875"/>
          <p14:tracePt t="35497" x="9185275" y="3925888"/>
          <p14:tracePt t="35507" x="9223375" y="3916363"/>
          <p14:tracePt t="35512" x="9240838" y="3906838"/>
          <p14:tracePt t="35521" x="9269413" y="3887788"/>
          <p14:tracePt t="35527" x="9278938" y="3879850"/>
          <p14:tracePt t="35535" x="9288463" y="3879850"/>
          <p14:tracePt t="35544" x="9296400" y="3870325"/>
          <p14:tracePt t="35920" x="9315450" y="3887788"/>
          <p14:tracePt t="35928" x="9344025" y="3906838"/>
          <p14:tracePt t="35936" x="9380538" y="3962400"/>
          <p14:tracePt t="35942" x="9409113" y="3990975"/>
          <p14:tracePt t="35952" x="9472613" y="4056063"/>
          <p14:tracePt t="35967" x="9491663" y="4083050"/>
          <p14:tracePt t="35979" x="9501188" y="4092575"/>
          <p14:tracePt t="35993" x="9510713" y="4102100"/>
          <p14:tracePt t="36013" x="9520238" y="4102100"/>
          <p14:tracePt t="36058" x="9537700" y="4111625"/>
          <p14:tracePt t="36062" x="9547225" y="4111625"/>
          <p14:tracePt t="36073" x="9575800" y="4111625"/>
          <p14:tracePt t="36076" x="9593263" y="4092575"/>
          <p14:tracePt t="36087" x="9667875" y="4000500"/>
          <p14:tracePt t="36091" x="9761538" y="3870325"/>
          <p14:tracePt t="36102" x="9779000" y="3832225"/>
          <p14:tracePt t="36109" x="9826625" y="3767138"/>
          <p14:tracePt t="36116" x="9891713" y="3684588"/>
          <p14:tracePt t="36122" x="9928225" y="3646488"/>
          <p14:tracePt t="36131" x="9974263" y="3590925"/>
          <p14:tracePt t="36140" x="10048875" y="3535363"/>
          <p14:tracePt t="36156" x="10104438" y="3498850"/>
          <p14:tracePt t="36166" x="10113963" y="3489325"/>
          <p14:tracePt t="36559" x="10113963" y="3498850"/>
          <p14:tracePt t="36565" x="10104438" y="3525838"/>
          <p14:tracePt t="36573" x="10104438" y="3544888"/>
          <p14:tracePt t="36580" x="10104438" y="3563938"/>
          <p14:tracePt t="36588" x="10094913" y="3590925"/>
          <p14:tracePt t="36593" x="10085388" y="3629025"/>
          <p14:tracePt t="36602" x="10085388" y="3638550"/>
          <p14:tracePt t="36610" x="10085388" y="3656013"/>
          <p14:tracePt t="36626" x="10085388" y="3675063"/>
          <p14:tracePt t="36799" x="10067925" y="3675063"/>
          <p14:tracePt t="36805" x="10039350" y="3675063"/>
          <p14:tracePt t="36815" x="9974263" y="3609975"/>
          <p14:tracePt t="36831" x="9891713" y="3517900"/>
          <p14:tracePt t="36842" x="9853613" y="3460750"/>
          <p14:tracePt t="36846" x="9788525" y="3378200"/>
          <p14:tracePt t="36856" x="9723438" y="3322638"/>
          <p14:tracePt t="36862" x="9667875" y="3257550"/>
          <p14:tracePt t="36870" x="9602788" y="3201988"/>
          <p14:tracePt t="36878" x="9520238" y="3098800"/>
          <p14:tracePt t="36885" x="9417050" y="3025775"/>
          <p14:tracePt t="36897" x="9334500" y="2922588"/>
          <p14:tracePt t="36899" x="9232900" y="2857500"/>
          <p14:tracePt t="36910" x="8982075" y="2663825"/>
          <p14:tracePt t="36922" x="8861425" y="2579688"/>
          <p14:tracePt t="36924" x="8675688" y="2487613"/>
          <p14:tracePt t="36936" x="8470900" y="2413000"/>
          <p14:tracePt t="36939" x="8332788" y="2357438"/>
          <p14:tracePt t="36950" x="8212138" y="2301875"/>
          <p14:tracePt t="36957" x="8072438" y="2255838"/>
          <p14:tracePt t="36965" x="7867650" y="2198688"/>
          <p14:tracePt t="36971" x="7664450" y="2125663"/>
          <p14:tracePt t="36980" x="7478713" y="2087563"/>
          <p14:tracePt t="36987" x="7367588" y="2051050"/>
          <p14:tracePt t="36995" x="7227888" y="2022475"/>
          <p14:tracePt t="37005" x="6865938" y="1949450"/>
          <p14:tracePt t="37015" x="6680200" y="1930400"/>
          <p14:tracePt t="37017" x="6523038" y="1893888"/>
          <p14:tracePt t="37030" x="6364288" y="1874838"/>
          <p14:tracePt t="37035" x="6207125" y="1855788"/>
          <p14:tracePt t="37045" x="6003925" y="1819275"/>
          <p14:tracePt t="37051" x="5762625" y="1800225"/>
          <p14:tracePt t="37061" x="5586413" y="1781175"/>
          <p14:tracePt t="37065" x="5408613" y="1781175"/>
          <p14:tracePt t="37074" x="5205413" y="1763713"/>
          <p14:tracePt t="37080" x="5010150" y="1763713"/>
          <p14:tracePt t="37089" x="4759325" y="1773238"/>
          <p14:tracePt t="37099" x="4462463" y="1828800"/>
          <p14:tracePt t="37113" x="4165600" y="1901825"/>
          <p14:tracePt t="37125" x="3962400" y="1976438"/>
          <p14:tracePt t="37129" x="3841750" y="2041525"/>
          <p14:tracePt t="37139" x="3721100" y="2097088"/>
          <p14:tracePt t="37144" x="3600450" y="2143125"/>
          <p14:tracePt t="37153" x="3460750" y="2236788"/>
          <p14:tracePt t="37161" x="3313113" y="2319338"/>
          <p14:tracePt t="37169" x="3173413" y="2376488"/>
          <p14:tracePt t="37176" x="3033713" y="2449513"/>
          <p14:tracePt t="37183" x="2932113" y="2497138"/>
          <p14:tracePt t="37194" x="2774950" y="2625725"/>
          <p14:tracePt t="37204" x="2690813" y="2690813"/>
          <p14:tracePt t="37207" x="2635250" y="2746375"/>
          <p14:tracePt t="37219" x="2570163" y="2811463"/>
          <p14:tracePt t="37223" x="2505075" y="2886075"/>
          <p14:tracePt t="37233" x="2449513" y="2951163"/>
          <p14:tracePt t="37240" x="2413000" y="2987675"/>
          <p14:tracePt t="37248" x="2374900" y="3025775"/>
          <p14:tracePt t="37255" x="2309813" y="3090863"/>
          <p14:tracePt t="37263" x="2227263" y="3155950"/>
          <p14:tracePt t="37269" x="2171700" y="3192463"/>
          <p14:tracePt t="37277" x="2116138" y="3238500"/>
          <p14:tracePt t="37287" x="1995488" y="3359150"/>
          <p14:tracePt t="37302" x="1882775" y="3479800"/>
          <p14:tracePt t="37313" x="1827213" y="3544888"/>
          <p14:tracePt t="37318" x="1800225" y="3581400"/>
          <p14:tracePt t="37328" x="1725613" y="3656013"/>
          <p14:tracePt t="37335" x="1706563" y="3675063"/>
          <p14:tracePt t="37343" x="1679575" y="3730625"/>
          <p14:tracePt t="37349" x="1670050" y="3740150"/>
          <p14:tracePt t="37357" x="1643063" y="3759200"/>
          <p14:tracePt t="37364" x="1604963" y="3795713"/>
          <p14:tracePt t="37371" x="1595438" y="3805238"/>
          <p14:tracePt t="37382" x="1539875" y="3870325"/>
          <p14:tracePt t="37396" x="1503363" y="3906838"/>
          <p14:tracePt t="37408" x="1484313" y="3943350"/>
          <p14:tracePt t="37411" x="1457325" y="3990975"/>
          <p14:tracePt t="37423" x="1392238" y="4092575"/>
          <p14:tracePt t="37428" x="1382713" y="4129088"/>
          <p14:tracePt t="37438" x="1373188" y="4203700"/>
          <p14:tracePt t="37444" x="1354138" y="4249738"/>
          <p14:tracePt t="37453" x="1344613" y="4305300"/>
          <p14:tracePt t="37459" x="1344613" y="4352925"/>
          <p14:tracePt t="37466" x="1327150" y="4408488"/>
          <p14:tracePt t="37476" x="1317625" y="4473575"/>
          <p14:tracePt t="37491" x="1327150" y="4565650"/>
          <p14:tracePt t="37502" x="1327150" y="4602163"/>
          <p14:tracePt t="37505" x="1336675" y="4649788"/>
          <p14:tracePt t="37517" x="1336675" y="4741863"/>
          <p14:tracePt t="37522" x="1363663" y="4779963"/>
          <p14:tracePt t="37531" x="1392238" y="4843463"/>
          <p14:tracePt t="37537" x="1392238" y="4918075"/>
          <p14:tracePt t="37545" x="1409700" y="4956175"/>
          <p14:tracePt t="37553" x="1438275" y="4992688"/>
          <p14:tracePt t="37561" x="1465263" y="5029200"/>
          <p14:tracePt t="37570" x="1530350" y="5076825"/>
          <p14:tracePt t="37574" x="1633538" y="5141913"/>
          <p14:tracePt t="37584" x="1790700" y="5233988"/>
          <p14:tracePt t="37596" x="1865313" y="5262563"/>
          <p14:tracePt t="37598" x="1939925" y="5280025"/>
          <p14:tracePt t="37611" x="2012950" y="5308600"/>
          <p14:tracePt t="37616" x="2106613" y="5326063"/>
          <p14:tracePt t="37626" x="2227263" y="5335588"/>
          <p14:tracePt t="37633" x="2292350" y="5335588"/>
          <p14:tracePt t="37640" x="2384425" y="5335588"/>
          <p14:tracePt t="37647" x="2430463" y="5335588"/>
          <p14:tracePt t="37654" x="2486025" y="5326063"/>
          <p14:tracePt t="37664" x="2524125" y="5308600"/>
          <p14:tracePt t="37669" x="2560638" y="5299075"/>
          <p14:tracePt t="37679" x="2606675" y="5262563"/>
          <p14:tracePt t="37691" x="2616200" y="5253038"/>
          <p14:tracePt t="37694" x="2625725" y="5253038"/>
          <p14:tracePt t="37705" x="2635250" y="5243513"/>
          <p14:tracePt t="37711" x="2635250" y="5233988"/>
          <p14:tracePt t="37727" x="2644775" y="5233988"/>
          <p14:tracePt t="37734" x="2654300" y="5224463"/>
          <p14:tracePt t="37742" x="2654300" y="5214938"/>
          <p14:tracePt t="37748" x="2654300" y="5205413"/>
          <p14:tracePt t="37758" x="2671763" y="5187950"/>
          <p14:tracePt t="37773" x="2681288" y="5168900"/>
          <p14:tracePt t="37785" x="2700338" y="5132388"/>
          <p14:tracePt t="37787" x="2709863" y="5094288"/>
          <p14:tracePt t="37800" x="2709863" y="5084763"/>
          <p14:tracePt t="37805" x="2719388" y="5076825"/>
          <p14:tracePt t="37814" x="2719388" y="5067300"/>
          <p14:tracePt t="37829" x="2719388" y="5057775"/>
          <p14:tracePt t="37835" x="2719388" y="5048250"/>
          <p14:tracePt t="37843" x="2719388" y="5038725"/>
          <p14:tracePt t="37866" x="2719388" y="5029200"/>
          <p14:tracePt t="37882" x="2719388" y="5021263"/>
          <p14:tracePt t="38315" x="2774950" y="5021263"/>
          <p14:tracePt t="38322" x="2830513" y="5021263"/>
          <p14:tracePt t="38330" x="2876550" y="4992688"/>
          <p14:tracePt t="38339" x="3006725" y="4964113"/>
          <p14:tracePt t="38351" x="3062288" y="4937125"/>
          <p14:tracePt t="38354" x="3154363" y="4918075"/>
          <p14:tracePt t="38366" x="3265488" y="4908550"/>
          <p14:tracePt t="38369" x="3359150" y="4891088"/>
          <p14:tracePt t="38380" x="3433763" y="4891088"/>
          <p14:tracePt t="38386" x="3497263" y="4872038"/>
          <p14:tracePt t="38395" x="3636963" y="4872038"/>
          <p14:tracePt t="38401" x="3730625" y="4862513"/>
          <p14:tracePt t="38409" x="3906838" y="4862513"/>
          <p14:tracePt t="38417" x="4044950" y="4862513"/>
          <p14:tracePt t="38422" x="4175125" y="4862513"/>
          <p14:tracePt t="38432" x="4314825" y="4862513"/>
          <p14:tracePt t="38447" x="4389438" y="4862513"/>
          <p14:tracePt t="38447" x="4435475" y="4862513"/>
          <p14:tracePt t="38460" x="4500563" y="4881563"/>
          <p14:tracePt t="38464" x="4592638" y="4881563"/>
          <p14:tracePt t="38474" x="4648200" y="4881563"/>
          <p14:tracePt t="38479" x="4732338" y="4891088"/>
          <p14:tracePt t="38489" x="4797425" y="4891088"/>
          <p14:tracePt t="38497" x="4870450" y="4908550"/>
          <p14:tracePt t="38504" x="4945063" y="4918075"/>
          <p14:tracePt t="38511" x="4991100" y="4918075"/>
          <p14:tracePt t="38518" x="5029200" y="4918075"/>
          <p14:tracePt t="38526" x="5065713" y="4918075"/>
          <p14:tracePt t="38539" x="5075238" y="4918075"/>
          <p14:tracePt t="38606" x="5094288" y="4900613"/>
          <p14:tracePt t="38613" x="5094288" y="4835525"/>
          <p14:tracePt t="38621" x="5094288" y="4779963"/>
          <p14:tracePt t="38628" x="5065713" y="4722813"/>
          <p14:tracePt t="38636" x="4964113" y="4546600"/>
          <p14:tracePt t="38648" x="4879975" y="4425950"/>
          <p14:tracePt t="38654" x="4768850" y="4305300"/>
          <p14:tracePt t="38662" x="4667250" y="4194175"/>
          <p14:tracePt t="38669" x="4546600" y="4092575"/>
          <p14:tracePt t="38678" x="4416425" y="3962400"/>
          <p14:tracePt t="38683" x="4332288" y="3860800"/>
          <p14:tracePt t="38692" x="4203700" y="3740150"/>
          <p14:tracePt t="38700" x="4119563" y="3656013"/>
          <p14:tracePt t="38706" x="3998913" y="3554413"/>
          <p14:tracePt t="38714" x="3859213" y="3479800"/>
          <p14:tracePt t="38721" x="3738563" y="3405188"/>
          <p14:tracePt t="38731" x="3516313" y="3303588"/>
          <p14:tracePt t="38744" x="3470275" y="3294063"/>
          <p14:tracePt t="38748" x="3368675" y="3267075"/>
          <p14:tracePt t="38757" x="3275013" y="3228975"/>
          <p14:tracePt t="38761" x="3136900" y="3192463"/>
          <p14:tracePt t="38772" x="3016250" y="3163888"/>
          <p14:tracePt t="38778" x="2886075" y="3146425"/>
          <p14:tracePt t="38787" x="2746375" y="3127375"/>
          <p14:tracePt t="38794" x="2654300" y="3108325"/>
          <p14:tracePt t="38801" x="2589213" y="3108325"/>
          <p14:tracePt t="38809" x="2495550" y="3108325"/>
          <p14:tracePt t="38815" x="2374900" y="3117850"/>
          <p14:tracePt t="38823" x="2282825" y="3136900"/>
          <p14:tracePt t="38824" x="2189163" y="3136900"/>
          <p14:tracePt t="38837" x="2097088" y="3155950"/>
          <p14:tracePt t="38841" x="2041525" y="3182938"/>
          <p14:tracePt t="38852" x="1976438" y="3192463"/>
          <p14:tracePt t="38857" x="1939925" y="3219450"/>
          <p14:tracePt t="38866" x="1882775" y="3257550"/>
          <p14:tracePt t="38873" x="1819275" y="3303588"/>
          <p14:tracePt t="38882" x="1763713" y="3359150"/>
          <p14:tracePt t="38887" x="1660525" y="3470275"/>
          <p14:tracePt t="38896" x="1558925" y="3573463"/>
          <p14:tracePt t="38904" x="1447800" y="3675063"/>
          <p14:tracePt t="38909" x="1363663" y="3776663"/>
          <p14:tracePt t="38920" x="1206500" y="3887788"/>
          <p14:tracePt t="38932" x="1168400" y="3925888"/>
          <p14:tracePt t="38934" x="1076325" y="4046538"/>
          <p14:tracePt t="38946" x="1030288" y="4129088"/>
          <p14:tracePt t="38950" x="984250" y="4203700"/>
          <p14:tracePt t="38961" x="974725" y="4278313"/>
          <p14:tracePt t="38967" x="955675" y="4352925"/>
          <p14:tracePt t="38975" x="946150" y="4398963"/>
          <p14:tracePt t="38982" x="936625" y="4435475"/>
          <p14:tracePt t="38990" x="936625" y="4491038"/>
          <p14:tracePt t="38997" x="919163" y="4538663"/>
          <p14:tracePt t="39004" x="919163" y="4594225"/>
          <p14:tracePt t="39013" x="927100" y="4732338"/>
          <p14:tracePt t="39030" x="955675" y="4918075"/>
          <p14:tracePt t="39040" x="974725" y="5011738"/>
          <p14:tracePt t="39045" x="984250" y="5057775"/>
          <p14:tracePt t="39055" x="1011238" y="5113338"/>
          <p14:tracePt t="39059" x="1047750" y="5214938"/>
          <p14:tracePt t="39070" x="1057275" y="5233988"/>
          <p14:tracePt t="39076" x="1066800" y="5262563"/>
          <p14:tracePt t="39084" x="1104900" y="5280025"/>
          <p14:tracePt t="39091" x="1160463" y="5326063"/>
          <p14:tracePt t="39100" x="1262063" y="5373688"/>
          <p14:tracePt t="39107" x="1419225" y="5400675"/>
          <p14:tracePt t="39124" x="1568450" y="5419725"/>
          <p14:tracePt t="39134" x="1660525" y="5410200"/>
          <p14:tracePt t="39138" x="1771650" y="5391150"/>
          <p14:tracePt t="39149" x="1930400" y="5383213"/>
          <p14:tracePt t="39153" x="2116138" y="5345113"/>
          <p14:tracePt t="39163" x="2273300" y="5308600"/>
          <p14:tracePt t="39171" x="2413000" y="5233988"/>
          <p14:tracePt t="39179" x="2514600" y="5205413"/>
          <p14:tracePt t="39186" x="2606675" y="5168900"/>
          <p14:tracePt t="39192" x="2681288" y="5122863"/>
          <p14:tracePt t="39203" x="2801938" y="5076825"/>
          <p14:tracePt t="39207" x="2857500" y="5057775"/>
          <p14:tracePt t="39218" x="2987675" y="5021263"/>
          <p14:tracePt t="39229" x="3024188" y="5002213"/>
          <p14:tracePt t="39232" x="3043238" y="4992688"/>
          <p14:tracePt t="39244" x="3062288" y="4992688"/>
          <p14:tracePt t="39249" x="3071813" y="4983163"/>
          <p14:tracePt t="39258" x="3079750" y="4983163"/>
          <p14:tracePt t="39265" x="3089275" y="4983163"/>
          <p14:tracePt t="39272" x="3089275" y="4973638"/>
          <p14:tracePt t="39302" x="3098800" y="4973638"/>
          <p14:tracePt t="39343" x="3108325" y="4973638"/>
          <p14:tracePt t="39461" x="3117850" y="4983163"/>
          <p14:tracePt t="39468" x="3127375" y="4992688"/>
          <p14:tracePt t="39476" x="3127375" y="5002213"/>
          <p14:tracePt t="39484" x="3127375" y="5011738"/>
          <p14:tracePt t="39490" x="3127375" y="5021263"/>
          <p14:tracePt t="39500" x="3154363" y="5048250"/>
          <p14:tracePt t="39514" x="3154363" y="5067300"/>
          <p14:tracePt t="39526" x="3154363" y="5076825"/>
          <p14:tracePt t="39531" x="3163888" y="5084763"/>
          <p14:tracePt t="39541" x="3163888" y="5103813"/>
          <p14:tracePt t="39547" x="3173413" y="5103813"/>
          <p14:tracePt t="39557" x="3173413" y="5122863"/>
          <p14:tracePt t="39570" x="3182938" y="5149850"/>
          <p14:tracePt t="39585" x="3192463" y="5149850"/>
          <p14:tracePt t="39594" x="3192463" y="5178425"/>
          <p14:tracePt t="39609" x="3209925" y="5197475"/>
          <p14:tracePt t="39621" x="3238500" y="5214938"/>
          <p14:tracePt t="39623" x="3248025" y="5243513"/>
          <p14:tracePt t="39636" x="3257550" y="5262563"/>
          <p14:tracePt t="39644" x="3284538" y="5289550"/>
          <p14:tracePt t="39650" x="3294063" y="5308600"/>
          <p14:tracePt t="39657" x="3303588" y="5335588"/>
          <p14:tracePt t="39666" x="3330575" y="5345113"/>
          <p14:tracePt t="39670" x="3330575" y="5354638"/>
          <p14:tracePt t="39687" x="3349625" y="5373688"/>
          <p14:tracePt t="39759" x="3359150" y="5373688"/>
          <p14:tracePt t="39765" x="3359150" y="5383213"/>
          <p14:tracePt t="39783" x="3368675" y="5383213"/>
          <p14:tracePt t="39794" x="3376613" y="5383213"/>
          <p14:tracePt t="39853" x="3386138" y="5383213"/>
          <p14:tracePt t="39867" x="3395663" y="5383213"/>
          <p14:tracePt t="39876" x="3405188" y="5383213"/>
          <p14:tracePt t="39882" x="3414713" y="5383213"/>
          <p14:tracePt t="39891" x="3424238" y="5383213"/>
          <p14:tracePt t="39904" x="3433763" y="5383213"/>
          <p14:tracePt t="39907" x="3441700" y="5373688"/>
          <p14:tracePt t="39924" x="3451225" y="5373688"/>
          <p14:tracePt t="39933" x="3460750" y="5364163"/>
          <p14:tracePt t="39939" x="3470275" y="5364163"/>
          <p14:tracePt t="39947" x="3479800" y="5364163"/>
          <p14:tracePt t="39954" x="3489325" y="5364163"/>
          <p14:tracePt t="39961" x="3497263" y="5364163"/>
          <p14:tracePt t="39987" x="3516313" y="5354638"/>
          <p14:tracePt t="40002" x="3525838" y="5345113"/>
          <p14:tracePt t="40012" x="3535363" y="5345113"/>
          <p14:tracePt t="40017" x="3544888" y="5345113"/>
          <p14:tracePt t="40028" x="3554413" y="5345113"/>
          <p14:tracePt t="40035" x="3571875" y="5345113"/>
          <p14:tracePt t="40048" x="3600450" y="5345113"/>
          <p14:tracePt t="40056" x="3609975" y="5335588"/>
          <p14:tracePt t="40065" x="3636963" y="5335588"/>
          <p14:tracePt t="40080" x="3683000" y="5326063"/>
          <p14:tracePt t="40095" x="3738563" y="5326063"/>
          <p14:tracePt t="40107" x="3757613" y="5326063"/>
          <p14:tracePt t="40111" x="3795713" y="5326063"/>
          <p14:tracePt t="40122" x="3832225" y="5326063"/>
          <p14:tracePt t="40128" x="3878263" y="5326063"/>
          <p14:tracePt t="40136" x="3914775" y="5326063"/>
          <p14:tracePt t="40143" x="3952875" y="5326063"/>
          <p14:tracePt t="40151" x="3971925" y="5326063"/>
          <p14:tracePt t="40161" x="4044950" y="5326063"/>
          <p14:tracePt t="40175" x="4129088" y="5326063"/>
          <p14:tracePt t="40187" x="4165600" y="5326063"/>
          <p14:tracePt t="40194" x="4203700" y="5326063"/>
          <p14:tracePt t="40202" x="4240213" y="5326063"/>
          <p14:tracePt t="40206" x="4276725" y="5326063"/>
          <p14:tracePt t="40216" x="4314825" y="5326063"/>
          <p14:tracePt t="40223" x="4332288" y="5326063"/>
          <p14:tracePt t="40230" x="4370388" y="5326063"/>
          <p14:tracePt t="40237" x="4379913" y="5326063"/>
          <p14:tracePt t="40245" x="4397375" y="5326063"/>
          <p14:tracePt t="40254" x="4406900" y="5326063"/>
          <p14:tracePt t="40269" x="4435475" y="5318125"/>
          <p14:tracePt t="40281" x="4445000" y="5318125"/>
          <p14:tracePt t="40286" x="4462463" y="5308600"/>
          <p14:tracePt t="40295" x="4491038" y="5308600"/>
          <p14:tracePt t="40301" x="4527550" y="5308600"/>
          <p14:tracePt t="40311" x="4546600" y="5308600"/>
          <p14:tracePt t="40317" x="4583113" y="5308600"/>
          <p14:tracePt t="40325" x="4602163" y="5308600"/>
          <p14:tracePt t="40335" x="4638675" y="5308600"/>
          <p14:tracePt t="40339" x="4676775" y="5308600"/>
          <p14:tracePt t="40349" x="4703763" y="5308600"/>
          <p14:tracePt t="40363" x="4741863" y="5318125"/>
          <p14:tracePt t="40379" x="4759325" y="5318125"/>
          <p14:tracePt t="40390" x="4768850" y="5318125"/>
          <p14:tracePt t="40395" x="4778375" y="5318125"/>
          <p14:tracePt t="40405" x="4787900" y="5318125"/>
          <p14:tracePt t="40410" x="4797425" y="5318125"/>
          <p14:tracePt t="40419" x="4814888" y="5318125"/>
          <p14:tracePt t="40425" x="4824413" y="5318125"/>
          <p14:tracePt t="40433" x="4862513" y="5318125"/>
          <p14:tracePt t="40443" x="4870450" y="5326063"/>
          <p14:tracePt t="40448" x="4899025" y="5345113"/>
          <p14:tracePt t="40458" x="4945063" y="5345113"/>
          <p14:tracePt t="40470" x="4964113" y="5354638"/>
          <p14:tracePt t="40473" x="4973638" y="5364163"/>
          <p14:tracePt t="40484" x="4983163" y="5364163"/>
          <p14:tracePt t="40489" x="5000625" y="5364163"/>
          <p14:tracePt t="40499" x="5010150" y="5364163"/>
          <p14:tracePt t="40502" x="5019675" y="5373688"/>
          <p14:tracePt t="40514" x="5029200" y="5373688"/>
          <p14:tracePt t="40519" x="5038725" y="5383213"/>
          <p14:tracePt t="40537" x="5048250" y="5383213"/>
          <p14:tracePt t="40543" x="5056188" y="5383213"/>
          <p14:tracePt t="40567" x="5084763" y="5383213"/>
          <p14:tracePt t="40645" x="5094288" y="5383213"/>
          <p14:tracePt t="40673" x="5103813" y="5383213"/>
          <p14:tracePt t="40708" x="5111750" y="5383213"/>
          <p14:tracePt t="40740" x="5121275" y="5383213"/>
          <p14:tracePt t="40756" x="5140325" y="5383213"/>
          <p14:tracePt t="40767" x="5159375" y="5391150"/>
          <p14:tracePt t="40772" x="5168900" y="5391150"/>
          <p14:tracePt t="40782" x="5176838" y="5391150"/>
          <p14:tracePt t="40787" x="5205413" y="5391150"/>
          <p14:tracePt t="40797" x="5214938" y="5391150"/>
          <p14:tracePt t="40819" x="5224463" y="5391150"/>
          <p14:tracePt t="41227" x="5335588" y="5364163"/>
          <p14:tracePt t="41239" x="5391150" y="5354638"/>
          <p14:tracePt t="41243" x="5483225" y="5318125"/>
          <p14:tracePt t="41253" x="5586413" y="5308600"/>
          <p14:tracePt t="41257" x="5678488" y="5289550"/>
          <p14:tracePt t="41269" x="5789613" y="5289550"/>
          <p14:tracePt t="41273" x="5919788" y="5289550"/>
          <p14:tracePt t="41283" x="6011863" y="5289550"/>
          <p14:tracePt t="41290" x="6086475" y="5289550"/>
          <p14:tracePt t="41296" x="6132513" y="5289550"/>
          <p14:tracePt t="41306" x="6207125" y="5308600"/>
          <p14:tracePt t="41311" x="6235700" y="5308600"/>
          <p14:tracePt t="41321" x="6327775" y="5318125"/>
          <p14:tracePt t="41334" x="6364288" y="5335588"/>
          <p14:tracePt t="41338" x="6402388" y="5345113"/>
          <p14:tracePt t="41348" x="6421438" y="5354638"/>
          <p14:tracePt t="41352" x="6438900" y="5354638"/>
          <p14:tracePt t="41362" x="6448425" y="5354638"/>
          <p14:tracePt t="41932" x="6503988" y="5419725"/>
          <p14:tracePt t="41943" x="6605588" y="5503863"/>
          <p14:tracePt t="41949" x="6708775" y="5586413"/>
          <p14:tracePt t="41957" x="6829425" y="5661025"/>
          <p14:tracePt t="41964" x="6931025" y="5707063"/>
          <p14:tracePt t="41972" x="7042150" y="5745163"/>
          <p14:tracePt t="41980" x="7143750" y="5772150"/>
          <p14:tracePt t="41986" x="7256463" y="5808663"/>
          <p14:tracePt t="41996" x="7459663" y="5827713"/>
          <p14:tracePt t="42008" x="7561263" y="5837238"/>
          <p14:tracePt t="42010" x="7691438" y="5837238"/>
          <p14:tracePt t="42023" x="7756525" y="5837238"/>
          <p14:tracePt t="42026" x="7877175" y="5818188"/>
          <p14:tracePt t="42037" x="7932738" y="5800725"/>
          <p14:tracePt t="42042" x="7988300" y="5772150"/>
          <p14:tracePt t="42052" x="8016875" y="5762625"/>
          <p14:tracePt t="42058" x="8062913" y="5726113"/>
          <p14:tracePt t="42066" x="8099425" y="5697538"/>
          <p14:tracePt t="42073" x="8156575" y="5605463"/>
          <p14:tracePt t="42081" x="8229600" y="5465763"/>
          <p14:tracePt t="42091" x="8285163" y="5354638"/>
          <p14:tracePt t="42106" x="8313738" y="5149850"/>
          <p14:tracePt t="42117" x="8313738" y="5094288"/>
          <p14:tracePt t="42122" x="8313738" y="5011738"/>
          <p14:tracePt t="42131" x="8313738" y="4918075"/>
          <p14:tracePt t="42135" x="8277225" y="4760913"/>
          <p14:tracePt t="42146" x="8239125" y="4602163"/>
          <p14:tracePt t="42152" x="8183563" y="4481513"/>
          <p14:tracePt t="42161" x="8137525" y="4360863"/>
          <p14:tracePt t="42168" x="8062913" y="4241800"/>
          <p14:tracePt t="42176" x="7978775" y="4121150"/>
          <p14:tracePt t="42185" x="7831138" y="3935413"/>
          <p14:tracePt t="42197" x="7766050" y="3879850"/>
          <p14:tracePt t="42202" x="7691438" y="3822700"/>
          <p14:tracePt t="42211" x="7654925" y="3786188"/>
          <p14:tracePt t="42214" x="7618413" y="3776663"/>
          <p14:tracePt t="42226" x="7589838" y="3749675"/>
          <p14:tracePt t="42232" x="7580313" y="3740150"/>
          <p14:tracePt t="42240" x="7570788" y="3730625"/>
          <p14:tracePt t="42246" x="7553325" y="3730625"/>
          <p14:tracePt t="42255" x="7553325" y="3721100"/>
          <p14:tracePt t="42633" x="7580313" y="3795713"/>
          <p14:tracePt t="42641" x="7618413" y="3887788"/>
          <p14:tracePt t="42647" x="7626350" y="3943350"/>
          <p14:tracePt t="42657" x="7654925" y="4046538"/>
          <p14:tracePt t="42668" x="7654925" y="4083050"/>
          <p14:tracePt t="42672" x="7654925" y="4092575"/>
          <p14:tracePt t="42683" x="7654925" y="4111625"/>
          <p14:tracePt t="42686" x="7654925" y="4121150"/>
          <p14:tracePt t="42698" x="7654925" y="4129088"/>
          <p14:tracePt t="42712" x="7654925" y="4148138"/>
          <p14:tracePt t="42726" x="7654925" y="4157663"/>
          <p14:tracePt t="42734" x="7645400" y="4167188"/>
          <p14:tracePt t="42740" x="7618413" y="4184650"/>
          <p14:tracePt t="42752" x="7497763" y="4241800"/>
          <p14:tracePt t="42767" x="7329488" y="4259263"/>
          <p14:tracePt t="42777" x="7246938" y="4259263"/>
          <p14:tracePt t="42782" x="7107238" y="4259263"/>
          <p14:tracePt t="42792" x="6950075" y="4249738"/>
          <p14:tracePt t="42797" x="6745288" y="4232275"/>
          <p14:tracePt t="42807" x="6588125" y="4213225"/>
          <p14:tracePt t="42812" x="6457950" y="4176713"/>
          <p14:tracePt t="42820" x="6364288" y="4176713"/>
          <p14:tracePt t="42829" x="6245225" y="4167188"/>
          <p14:tracePt t="42835" x="6115050" y="4148138"/>
          <p14:tracePt t="42846" x="5835650" y="4073525"/>
          <p14:tracePt t="42857" x="5715000" y="4046538"/>
          <p14:tracePt t="42859" x="5603875" y="4008438"/>
          <p14:tracePt t="42871" x="5502275" y="3981450"/>
          <p14:tracePt t="42874" x="5408613" y="3943350"/>
          <p14:tracePt t="42886" x="5270500" y="3925888"/>
          <p14:tracePt t="42892" x="5111750" y="3897313"/>
          <p14:tracePt t="42901" x="4954588" y="3879850"/>
          <p14:tracePt t="42908" x="4797425" y="3841750"/>
          <p14:tracePt t="42916" x="4657725" y="3841750"/>
          <p14:tracePt t="42923" x="4527550" y="3822700"/>
          <p14:tracePt t="42929" x="4370388" y="3805238"/>
          <p14:tracePt t="42940" x="4008438" y="3805238"/>
          <p14:tracePt t="42953" x="3832225" y="3814763"/>
          <p14:tracePt t="42955" x="3721100" y="3832225"/>
          <p14:tracePt t="42966" x="3562350" y="3832225"/>
          <p14:tracePt t="42970" x="3424238" y="3870325"/>
          <p14:tracePt t="42980" x="3219450" y="3906838"/>
          <p14:tracePt t="42986" x="3079750" y="3916363"/>
          <p14:tracePt t="42995" x="2968625" y="3935413"/>
          <p14:tracePt t="43001" x="2847975" y="3971925"/>
          <p14:tracePt t="43010" x="2736850" y="4000500"/>
          <p14:tracePt t="43016" x="2616200" y="4056063"/>
          <p14:tracePt t="43024" x="2478088" y="4111625"/>
          <p14:tracePt t="43033" x="2338388" y="4138613"/>
          <p14:tracePt t="43038" x="2217738" y="4176713"/>
          <p14:tracePt t="43045" x="2124075" y="4203700"/>
          <p14:tracePt t="43049" x="2051050" y="4241800"/>
          <p14:tracePt t="43060" x="1947863" y="4287838"/>
          <p14:tracePt t="43065" x="1874838" y="4305300"/>
          <p14:tracePt t="43074" x="1781175" y="4333875"/>
          <p14:tracePt t="43079" x="1725613" y="4379913"/>
          <p14:tracePt t="43090" x="1660525" y="4418013"/>
          <p14:tracePt t="43098" x="1585913" y="4464050"/>
          <p14:tracePt t="43104" x="1530350" y="4510088"/>
          <p14:tracePt t="43111" x="1465263" y="4575175"/>
          <p14:tracePt t="43118" x="1401763" y="4649788"/>
          <p14:tracePt t="43128" x="1336675" y="4741863"/>
          <p14:tracePt t="43143" x="1281113" y="4881563"/>
          <p14:tracePt t="43155" x="1252538" y="4918075"/>
          <p14:tracePt t="43157" x="1243013" y="4964113"/>
          <p14:tracePt t="43169" x="1233488" y="5021263"/>
          <p14:tracePt t="43175" x="1206500" y="5057775"/>
          <p14:tracePt t="43184" x="1206500" y="5122863"/>
          <p14:tracePt t="43191" x="1187450" y="5197475"/>
          <p14:tracePt t="43199" x="1187450" y="5243513"/>
          <p14:tracePt t="43205" x="1196975" y="5299075"/>
          <p14:tracePt t="43213" x="1196975" y="5364163"/>
          <p14:tracePt t="43223" x="1196975" y="5465763"/>
          <p14:tracePt t="43238" x="1216025" y="5559425"/>
          <p14:tracePt t="43249" x="1216025" y="5595938"/>
          <p14:tracePt t="43254" x="1225550" y="5605463"/>
          <p14:tracePt t="43262" x="1233488" y="5624513"/>
          <p14:tracePt t="43267" x="1233488" y="5632450"/>
          <p14:tracePt t="43278" x="1252538" y="5661025"/>
          <p14:tracePt t="43286" x="1262063" y="5680075"/>
          <p14:tracePt t="43293" x="1271588" y="5697538"/>
          <p14:tracePt t="43299" x="1281113" y="5716588"/>
          <p14:tracePt t="43308" x="1308100" y="5745163"/>
          <p14:tracePt t="43317" x="1344613" y="5781675"/>
          <p14:tracePt t="43328" x="1382713" y="5808663"/>
          <p14:tracePt t="43331" x="1438275" y="5837238"/>
          <p14:tracePt t="43343" x="1493838" y="5865813"/>
          <p14:tracePt t="43347" x="1530350" y="5892800"/>
          <p14:tracePt t="43358" x="1585913" y="5921375"/>
          <p14:tracePt t="43363" x="1643063" y="5938838"/>
          <p14:tracePt t="43373" x="1679575" y="5938838"/>
          <p14:tracePt t="43381" x="1716088" y="5967413"/>
          <p14:tracePt t="43387" x="1744663" y="5967413"/>
          <p14:tracePt t="43394" x="1781175" y="5967413"/>
          <p14:tracePt t="43402" x="1819275" y="5986463"/>
          <p14:tracePt t="43412" x="1892300" y="5994400"/>
          <p14:tracePt t="43425" x="1976438" y="5994400"/>
          <p14:tracePt t="43438" x="2032000" y="5994400"/>
          <p14:tracePt t="43441" x="2078038" y="5994400"/>
          <p14:tracePt t="43452" x="2124075" y="5994400"/>
          <p14:tracePt t="43458" x="2162175" y="5994400"/>
          <p14:tracePt t="43467" x="2217738" y="5994400"/>
          <p14:tracePt t="43473" x="2236788" y="5994400"/>
          <p14:tracePt t="43482" x="2254250" y="5994400"/>
          <p14:tracePt t="43487" x="2263775" y="5994400"/>
          <p14:tracePt t="43505" x="2273300" y="5994400"/>
          <p14:tracePt t="43693" x="2282825" y="5994400"/>
          <p14:tracePt t="44265" x="2292350" y="5994400"/>
          <p14:tracePt t="44272" x="2300288" y="5994400"/>
          <p14:tracePt t="44288" x="2328863" y="5994400"/>
          <p14:tracePt t="44319" x="2347913" y="5994400"/>
          <p14:tracePt t="44330" x="2357438" y="5994400"/>
          <p14:tracePt t="44344" x="2374900" y="5994400"/>
          <p14:tracePt t="44352" x="2393950" y="5994400"/>
          <p14:tracePt t="44359" x="2420938" y="5994400"/>
          <p14:tracePt t="44366" x="2430463" y="5976938"/>
          <p14:tracePt t="44374" x="2449513" y="5976938"/>
          <p14:tracePt t="44384" x="2495550" y="5967413"/>
          <p14:tracePt t="44399" x="2541588" y="5957888"/>
          <p14:tracePt t="44410" x="2560638" y="5929313"/>
          <p14:tracePt t="44414" x="2570163" y="5929313"/>
          <p14:tracePt t="44425" x="2589213" y="5921375"/>
          <p14:tracePt t="44429" x="2625725" y="5911850"/>
          <p14:tracePt t="44440" x="2654300" y="5911850"/>
          <p14:tracePt t="44446" x="2671763" y="5902325"/>
          <p14:tracePt t="44454" x="2727325" y="5883275"/>
          <p14:tracePt t="44462" x="2755900" y="5883275"/>
          <p14:tracePt t="44468" x="2782888" y="5873750"/>
          <p14:tracePt t="44478" x="2867025" y="5865813"/>
          <p14:tracePt t="44489" x="2903538" y="5865813"/>
          <p14:tracePt t="44493" x="2932113" y="5856288"/>
          <p14:tracePt t="44505" x="2951163" y="5856288"/>
          <p14:tracePt t="44508" x="2968625" y="5856288"/>
          <p14:tracePt t="44519" x="2978150" y="5856288"/>
          <p14:tracePt t="44523" x="2987675" y="5856288"/>
          <p14:tracePt t="44533" x="2997200" y="5856288"/>
          <p14:tracePt t="44557" x="3006725" y="5856288"/>
          <p14:tracePt t="44722" x="3016250" y="5856288"/>
          <p14:tracePt t="44730" x="3089275" y="5873750"/>
          <p14:tracePt t="44738" x="3108325" y="5892800"/>
          <p14:tracePt t="44750" x="3144838" y="5911850"/>
          <p14:tracePt t="44752" x="3182938" y="5938838"/>
          <p14:tracePt t="44759" x="3209925" y="5967413"/>
          <p14:tracePt t="44767" x="3248025" y="5986463"/>
          <p14:tracePt t="44776" x="3284538" y="6013450"/>
          <p14:tracePt t="44789" x="3321050" y="6042025"/>
          <p14:tracePt t="44791" x="3359150" y="6059488"/>
          <p14:tracePt t="44802" x="3395663" y="6088063"/>
          <p14:tracePt t="44807" x="3424238" y="6115050"/>
          <p14:tracePt t="44816" x="3470275" y="6124575"/>
          <p14:tracePt t="44821" x="3497263" y="6134100"/>
          <p14:tracePt t="44830" x="3535363" y="6143625"/>
          <p14:tracePt t="44838" x="3544888" y="6143625"/>
          <p14:tracePt t="44846" x="3554413" y="6153150"/>
          <p14:tracePt t="44854" x="3571875" y="6153150"/>
          <p14:tracePt t="44869" x="3590925" y="6153150"/>
          <p14:tracePt t="44882" x="3609975" y="6153150"/>
          <p14:tracePt t="44900" x="3617913" y="6153150"/>
          <p14:tracePt t="44925" x="3627438" y="6153150"/>
          <p14:tracePt t="45005" x="3636963" y="6153150"/>
          <p14:tracePt t="45028" x="3646488" y="6153150"/>
          <p14:tracePt t="45048" x="3646488" y="6143625"/>
          <p14:tracePt t="45070" x="3656013" y="6143625"/>
          <p14:tracePt t="45223" x="3665538" y="6134100"/>
          <p14:tracePt t="45273" x="3665538" y="6124575"/>
          <p14:tracePt t="45505" x="3665538" y="6115050"/>
          <p14:tracePt t="45546" x="3665538" y="6105525"/>
          <p14:tracePt t="45571" x="3683000" y="6105525"/>
          <p14:tracePt t="45578" x="3692525" y="6088063"/>
          <p14:tracePt t="45586" x="3702050" y="6003925"/>
          <p14:tracePt t="45593" x="3721100" y="5967413"/>
          <p14:tracePt t="45600" x="3721100" y="5911850"/>
          <p14:tracePt t="45609" x="3721100" y="5892800"/>
          <p14:tracePt t="45615" x="3711575" y="5846763"/>
          <p14:tracePt t="45623" x="3711575" y="5753100"/>
          <p14:tracePt t="45637" x="3711575" y="5735638"/>
          <p14:tracePt t="45642" x="3711575" y="5716588"/>
          <p14:tracePt t="45651" x="3711575" y="5680075"/>
          <p14:tracePt t="45655" x="3711575" y="5670550"/>
          <p14:tracePt t="45665" x="3711575" y="5651500"/>
          <p14:tracePt t="45672" x="3711575" y="5641975"/>
          <p14:tracePt t="45680" x="3711575" y="5605463"/>
          <p14:tracePt t="45688" x="3711575" y="5567363"/>
          <p14:tracePt t="45695" x="3711575" y="5549900"/>
          <p14:tracePt t="45701" x="3711575" y="5503863"/>
          <p14:tracePt t="45709" x="3711575" y="5475288"/>
          <p14:tracePt t="45719" x="3711575" y="5364163"/>
          <p14:tracePt t="45730" x="3702050" y="5326063"/>
          <p14:tracePt t="45735" x="3683000" y="5262563"/>
          <p14:tracePt t="45746" x="3683000" y="5233988"/>
          <p14:tracePt t="45748" x="3675063" y="5214938"/>
          <p14:tracePt t="45759" x="3675063" y="5187950"/>
          <p14:tracePt t="45765" x="3665538" y="5178425"/>
          <p14:tracePt t="45774" x="3656013" y="5149850"/>
          <p14:tracePt t="45782" x="3656013" y="5132388"/>
          <p14:tracePt t="45788" x="3627438" y="5103813"/>
          <p14:tracePt t="45797" x="3600450" y="5048250"/>
          <p14:tracePt t="45804" x="3535363" y="4946650"/>
          <p14:tracePt t="45812" x="3506788" y="4852988"/>
          <p14:tracePt t="45813" x="3433763" y="4732338"/>
          <p14:tracePt t="45825" x="3368675" y="4611688"/>
          <p14:tracePt t="45829" x="3321050" y="4538663"/>
          <p14:tracePt t="45840" x="3294063" y="4500563"/>
          <p14:tracePt t="45844" x="3265488" y="4454525"/>
          <p14:tracePt t="45854" x="3228975" y="4418013"/>
          <p14:tracePt t="45860" x="3192463" y="4379913"/>
          <p14:tracePt t="45868" x="3173413" y="4360863"/>
          <p14:tracePt t="45875" x="3136900" y="4333875"/>
          <p14:tracePt t="45883" x="3108325" y="4305300"/>
          <p14:tracePt t="45891" x="3071813" y="4287838"/>
          <p14:tracePt t="45897" x="3033713" y="4259263"/>
          <p14:tracePt t="45906" x="3006725" y="4249738"/>
          <p14:tracePt t="45909" x="2987675" y="4241800"/>
          <p14:tracePt t="45923" x="2941638" y="4203700"/>
          <p14:tracePt t="45934" x="2886075" y="4184650"/>
          <p14:tracePt t="45936" x="2830513" y="4157663"/>
          <p14:tracePt t="45948" x="2782888" y="4148138"/>
          <p14:tracePt t="45954" x="2746375" y="4138613"/>
          <p14:tracePt t="45964" x="2690813" y="4111625"/>
          <p14:tracePt t="45969" x="2635250" y="4083050"/>
          <p14:tracePt t="45978" x="2589213" y="4083050"/>
          <p14:tracePt t="45985" x="2514600" y="4056063"/>
          <p14:tracePt t="45992" x="2478088" y="4056063"/>
          <p14:tracePt t="46002" x="2365375" y="4027488"/>
          <p14:tracePt t="46013" x="2309813" y="4027488"/>
          <p14:tracePt t="46016" x="2263775" y="4027488"/>
          <p14:tracePt t="46029" x="2198688" y="4027488"/>
          <p14:tracePt t="46030" x="2162175" y="4027488"/>
          <p14:tracePt t="46043" x="2106613" y="4027488"/>
          <p14:tracePt t="46049" x="2068513" y="4027488"/>
          <p14:tracePt t="46057" x="2022475" y="4046538"/>
          <p14:tracePt t="46064" x="1985963" y="4046538"/>
          <p14:tracePt t="46072" x="1930400" y="4064000"/>
          <p14:tracePt t="46080" x="1855788" y="4102100"/>
          <p14:tracePt t="46087" x="1800225" y="4129088"/>
          <p14:tracePt t="46098" x="1643063" y="4222750"/>
          <p14:tracePt t="46108" x="1568450" y="4249738"/>
          <p14:tracePt t="46112" x="1512888" y="4278313"/>
          <p14:tracePt t="46123" x="1457325" y="4305300"/>
          <p14:tracePt t="46126" x="1401763" y="4333875"/>
          <p14:tracePt t="46138" x="1363663" y="4360863"/>
          <p14:tracePt t="46144" x="1327150" y="4370388"/>
          <p14:tracePt t="46152" x="1289050" y="4408488"/>
          <p14:tracePt t="46158" x="1233488" y="4454525"/>
          <p14:tracePt t="46166" x="1187450" y="4529138"/>
          <p14:tracePt t="46173" x="1122363" y="4594225"/>
          <p14:tracePt t="46180" x="1066800" y="4667250"/>
          <p14:tracePt t="46192" x="984250" y="4826000"/>
          <p14:tracePt t="46202" x="965200" y="4862513"/>
          <p14:tracePt t="46204" x="946150" y="4900613"/>
          <p14:tracePt t="46217" x="936625" y="4937125"/>
          <p14:tracePt t="46221" x="927100" y="4956175"/>
          <p14:tracePt t="46230" x="909638" y="4983163"/>
          <p14:tracePt t="46238" x="900113" y="5002213"/>
          <p14:tracePt t="46246" x="890588" y="5029200"/>
          <p14:tracePt t="46255" x="881063" y="5067300"/>
          <p14:tracePt t="46260" x="863600" y="5113338"/>
          <p14:tracePt t="46268" x="863600" y="5149850"/>
          <p14:tracePt t="46275" x="863600" y="5214938"/>
          <p14:tracePt t="46285" x="863600" y="5364163"/>
          <p14:tracePt t="46296" x="863600" y="5456238"/>
          <p14:tracePt t="46299" x="863600" y="5484813"/>
          <p14:tracePt t="46312" x="863600" y="5540375"/>
          <p14:tracePt t="46314" x="863600" y="5576888"/>
          <p14:tracePt t="46326" x="863600" y="5605463"/>
          <p14:tracePt t="46332" x="863600" y="5632450"/>
          <p14:tracePt t="46340" x="881063" y="5670550"/>
          <p14:tracePt t="46346" x="900113" y="5707063"/>
          <p14:tracePt t="46354" x="900113" y="5753100"/>
          <p14:tracePt t="46361" x="919163" y="5791200"/>
          <p14:tracePt t="46369" x="936625" y="5865813"/>
          <p14:tracePt t="46380" x="992188" y="5967413"/>
          <p14:tracePt t="46390" x="1030288" y="6032500"/>
          <p14:tracePt t="46393" x="1076325" y="6088063"/>
          <p14:tracePt t="46405" x="1122363" y="6143625"/>
          <p14:tracePt t="46410" x="1196975" y="6208713"/>
          <p14:tracePt t="46420" x="1298575" y="6273800"/>
          <p14:tracePt t="46426" x="1401763" y="6329363"/>
          <p14:tracePt t="46434" x="1474788" y="6375400"/>
          <p14:tracePt t="46439" x="1568450" y="6384925"/>
          <p14:tracePt t="46449" x="1643063" y="6421438"/>
          <p14:tracePt t="46455" x="1679575" y="6421438"/>
          <p14:tracePt t="46464" x="1716088" y="6430963"/>
          <p14:tracePt t="46474" x="1781175" y="6440488"/>
          <p14:tracePt t="46488" x="1836738" y="6459538"/>
          <p14:tracePt t="46499" x="1882775" y="6459538"/>
          <p14:tracePt t="46503" x="1920875" y="6450013"/>
          <p14:tracePt t="46513" x="1966913" y="6450013"/>
          <p14:tracePt t="46519" x="2041525" y="6459538"/>
          <p14:tracePt t="46529" x="2106613" y="6459538"/>
          <p14:tracePt t="46536" x="2198688" y="6459538"/>
          <p14:tracePt t="46542" x="2254250" y="6450013"/>
          <p14:tracePt t="46551" x="2300288" y="6450013"/>
          <p14:tracePt t="46558" x="2347913" y="6450013"/>
          <p14:tracePt t="46566" x="2384425" y="6450013"/>
          <p14:tracePt t="46572" x="2420938" y="6450013"/>
          <p14:tracePt t="46583" x="2468563" y="6440488"/>
          <p14:tracePt t="46593" x="2478088" y="6440488"/>
          <p14:tracePt t="46596" x="2486025" y="6430963"/>
          <p14:tracePt t="46608" x="2505075" y="6430963"/>
          <p14:tracePt t="46614" x="2524125" y="6430963"/>
          <p14:tracePt t="46622" x="2533650" y="6430963"/>
          <p14:tracePt t="46630" x="2541588" y="6430963"/>
          <p14:tracePt t="46638" x="2570163" y="6421438"/>
          <p14:tracePt t="46644" x="2579688" y="6421438"/>
          <p14:tracePt t="46652" x="2598738" y="6421438"/>
          <p14:tracePt t="46667" x="2606675" y="6411913"/>
          <p14:tracePt t="46676" x="2616200" y="6411913"/>
          <p14:tracePt t="46692" x="2625725" y="6411913"/>
          <p14:tracePt t="46703" x="2635250" y="6411913"/>
          <p14:tracePt t="46707" x="2662238" y="6411913"/>
          <p14:tracePt t="46717" x="2690813" y="6411913"/>
          <p14:tracePt t="46722" x="2709863" y="6411913"/>
          <p14:tracePt t="46732" x="2755900" y="6411913"/>
          <p14:tracePt t="46738" x="2782888" y="6411913"/>
          <p14:tracePt t="46747" x="2801938" y="6411913"/>
          <p14:tracePt t="46755" x="2820988" y="6411913"/>
          <p14:tracePt t="46761" x="2847975" y="6411913"/>
          <p14:tracePt t="46771" x="2867025" y="6421438"/>
          <p14:tracePt t="46786" x="2876550" y="6421438"/>
          <p14:tracePt t="46797" x="2886075" y="6421438"/>
          <p14:tracePt t="46833" x="2903538" y="6421438"/>
          <p14:tracePt t="46840" x="2922588" y="6421438"/>
          <p14:tracePt t="46848" x="2951163" y="6421438"/>
          <p14:tracePt t="46854" x="2959100" y="6421438"/>
          <p14:tracePt t="46864" x="2997200" y="6421438"/>
          <p14:tracePt t="46877" x="3024188" y="6421438"/>
          <p14:tracePt t="46879" x="3033713" y="6411913"/>
          <p14:tracePt t="46891" x="3052763" y="6411913"/>
          <p14:tracePt t="46897" x="3062288" y="6403975"/>
          <p14:tracePt t="46906" x="3079750" y="6403975"/>
          <p14:tracePt t="46912" x="3089275" y="6394450"/>
          <p14:tracePt t="46921" x="3108325" y="6394450"/>
          <p14:tracePt t="46928" x="3117850" y="6384925"/>
          <p14:tracePt t="46935" x="3144838" y="6375400"/>
          <p14:tracePt t="46944" x="3163888" y="6346825"/>
          <p14:tracePt t="46950" x="3200400" y="6338888"/>
          <p14:tracePt t="46960" x="3275013" y="6300788"/>
          <p14:tracePt t="46971" x="3330575" y="6273800"/>
          <p14:tracePt t="46975" x="3368675" y="6245225"/>
          <p14:tracePt t="46986" x="3405188" y="6235700"/>
          <p14:tracePt t="46992" x="3451225" y="6226175"/>
          <p14:tracePt t="47000" x="3489325" y="6199188"/>
          <p14:tracePt t="47005" x="3516313" y="6189663"/>
          <p14:tracePt t="47016" x="3535363" y="6189663"/>
          <p14:tracePt t="47021" x="3562350" y="6170613"/>
          <p14:tracePt t="47030" x="3571875" y="6162675"/>
          <p14:tracePt t="47039" x="3581400" y="6162675"/>
          <p14:tracePt t="47044" x="3600450" y="6162675"/>
          <p14:tracePt t="47054" x="3656013" y="6162675"/>
          <p14:tracePt t="47066" x="3675063" y="6162675"/>
          <p14:tracePt t="47069" x="3702050" y="6162675"/>
          <p14:tracePt t="47081" x="3748088" y="6162675"/>
          <p14:tracePt t="47085" x="3767138" y="6162675"/>
          <p14:tracePt t="47096" x="3803650" y="6170613"/>
          <p14:tracePt t="47101" x="3841750" y="6180138"/>
          <p14:tracePt t="47109" x="3878263" y="6180138"/>
          <p14:tracePt t="47116" x="3897313" y="6189663"/>
          <p14:tracePt t="47123" x="3924300" y="6218238"/>
          <p14:tracePt t="47131" x="3933825" y="6218238"/>
          <p14:tracePt t="47138" x="3952875" y="6218238"/>
          <p14:tracePt t="47148" x="3979863" y="6226175"/>
          <p14:tracePt t="47159" x="4008438" y="6235700"/>
          <p14:tracePt t="47163" x="4027488" y="6245225"/>
          <p14:tracePt t="47175" x="4035425" y="6254750"/>
          <p14:tracePt t="47179" x="4073525" y="6273800"/>
          <p14:tracePt t="47188" x="4092575" y="6273800"/>
          <p14:tracePt t="47196" x="4129088" y="6283325"/>
          <p14:tracePt t="47205" x="4138613" y="6291263"/>
          <p14:tracePt t="47209" x="4175125" y="6300788"/>
          <p14:tracePt t="47218" x="4194175" y="6300788"/>
          <p14:tracePt t="47226" x="4213225" y="6300788"/>
          <p14:tracePt t="47233" x="4240213" y="6310313"/>
          <p14:tracePt t="47240" x="4276725" y="6329363"/>
          <p14:tracePt t="47247" x="4314825" y="6329363"/>
          <p14:tracePt t="47254" x="4397375" y="6329363"/>
          <p14:tracePt t="47272" x="4500563" y="6338888"/>
          <p14:tracePt t="47283" x="4537075" y="6338888"/>
          <p14:tracePt t="47287" x="4583113" y="6338888"/>
          <p14:tracePt t="47298" x="4638675" y="6338888"/>
          <p14:tracePt t="47304" x="4686300" y="6346825"/>
          <p14:tracePt t="47312" x="4722813" y="6346825"/>
          <p14:tracePt t="47320" x="4741863" y="6346825"/>
          <p14:tracePt t="47328" x="4778375" y="6346825"/>
          <p14:tracePt t="47333" x="4814888" y="6346825"/>
          <p14:tracePt t="47342" x="4824413" y="6346825"/>
          <p14:tracePt t="47349" x="4889500" y="6346825"/>
          <p14:tracePt t="47367" x="4954588" y="6346825"/>
          <p14:tracePt t="47378" x="4991100" y="6346825"/>
          <p14:tracePt t="47382" x="5010150" y="6346825"/>
          <p14:tracePt t="47393" x="5019675" y="6346825"/>
          <p14:tracePt t="47398" x="5048250" y="6346825"/>
          <p14:tracePt t="49817" x="5159375" y="6365875"/>
          <p14:tracePt t="49823" x="5270500" y="6403975"/>
          <p14:tracePt t="49831" x="5465763" y="6430963"/>
          <p14:tracePt t="49847" x="5697538" y="6496050"/>
          <p14:tracePt t="49859" x="5808663" y="6515100"/>
          <p14:tracePt t="49864" x="5946775" y="6532563"/>
          <p14:tracePt t="49874" x="6076950" y="6532563"/>
          <p14:tracePt t="49879" x="6132513" y="6532563"/>
          <p14:tracePt t="49889" x="6226175" y="6496050"/>
          <p14:tracePt t="49893" x="6262688" y="6486525"/>
          <p14:tracePt t="49904" x="6300788" y="6459538"/>
          <p14:tracePt t="49912" x="6308725" y="6450013"/>
          <p14:tracePt t="49918" x="6337300" y="6430963"/>
          <p14:tracePt t="49928" x="6411913" y="6329363"/>
          <p14:tracePt t="49939" x="6467475" y="6235700"/>
          <p14:tracePt t="49944" x="6477000" y="6226175"/>
          <p14:tracePt t="49957" x="6484938" y="6189663"/>
          <p14:tracePt t="49958" x="6484938" y="6180138"/>
          <p14:tracePt t="49968" x="6494463" y="6170613"/>
          <p14:tracePt t="49973" x="6503988" y="6153150"/>
          <p14:tracePt t="49983" x="6513513" y="6124575"/>
          <p14:tracePt t="49990" x="6513513" y="6105525"/>
          <p14:tracePt t="49998" x="6532563" y="6069013"/>
          <p14:tracePt t="50007" x="6532563" y="6059488"/>
          <p14:tracePt t="50012" x="6532563" y="6042025"/>
          <p14:tracePt t="50100" x="6532563" y="6003925"/>
          <p14:tracePt t="50106" x="6550025" y="5967413"/>
          <p14:tracePt t="50116" x="6605588" y="5921375"/>
          <p14:tracePt t="50130" x="6718300" y="5808663"/>
          <p14:tracePt t="50142" x="6800850" y="5762625"/>
          <p14:tracePt t="50146" x="6875463" y="5726113"/>
          <p14:tracePt t="50157" x="6967538" y="5716588"/>
          <p14:tracePt t="50163" x="7015163" y="5697538"/>
          <p14:tracePt t="50171" x="7107238" y="5697538"/>
          <p14:tracePt t="50178" x="7200900" y="5697538"/>
          <p14:tracePt t="50186" x="7312025" y="5688013"/>
          <p14:tracePt t="50195" x="7432675" y="5688013"/>
          <p14:tracePt t="50200" x="7561263" y="5688013"/>
          <p14:tracePt t="50211" x="7766050" y="5707063"/>
          <p14:tracePt t="50226" x="8016875" y="5726113"/>
          <p14:tracePt t="50237" x="8174038" y="5726113"/>
          <p14:tracePt t="50241" x="8304213" y="5726113"/>
          <p14:tracePt t="50252" x="8443913" y="5716588"/>
          <p14:tracePt t="50255" x="8516938" y="5697538"/>
          <p14:tracePt t="50265" x="8564563" y="5688013"/>
          <p14:tracePt t="50272" x="8620125" y="5661025"/>
          <p14:tracePt t="50281" x="8675688" y="5632450"/>
          <p14:tracePt t="50289" x="8740775" y="5576888"/>
          <p14:tracePt t="50295" x="8796338" y="5530850"/>
          <p14:tracePt t="50304" x="8861425" y="5465763"/>
          <p14:tracePt t="50309" x="8897938" y="5410200"/>
          <p14:tracePt t="50320" x="9018588" y="5289550"/>
          <p14:tracePt t="50331" x="9074150" y="5187950"/>
          <p14:tracePt t="50335" x="9120188" y="5076825"/>
          <p14:tracePt t="50345" x="9139238" y="4956175"/>
          <p14:tracePt t="50352" x="9158288" y="4826000"/>
          <p14:tracePt t="50360" x="9148763" y="4722813"/>
          <p14:tracePt t="50364" x="9120188" y="4630738"/>
          <p14:tracePt t="50375" x="9074150" y="4556125"/>
          <p14:tracePt t="50382" x="9009063" y="4473575"/>
          <p14:tracePt t="50388" x="8916988" y="4333875"/>
          <p14:tracePt t="50397" x="8832850" y="4232275"/>
          <p14:tracePt t="50405" x="8721725" y="4102100"/>
          <p14:tracePt t="50414" x="8470900" y="3887788"/>
          <p14:tracePt t="50425" x="8285163" y="3776663"/>
          <p14:tracePt t="50429" x="8081963" y="3721100"/>
          <p14:tracePt t="50440" x="7877175" y="3665538"/>
          <p14:tracePt t="50445" x="7700963" y="3629025"/>
          <p14:tracePt t="50455" x="7450138" y="3590925"/>
          <p14:tracePt t="50459" x="7116763" y="3573463"/>
          <p14:tracePt t="50468" x="6783388" y="3544888"/>
          <p14:tracePt t="50476" x="6559550" y="3525838"/>
          <p14:tracePt t="50483" x="6197600" y="3525838"/>
          <p14:tracePt t="50493" x="5511800" y="3508375"/>
          <p14:tracePt t="50504" x="5270500" y="3508375"/>
          <p14:tracePt t="50505" x="4935538" y="3508375"/>
          <p14:tracePt t="50524" x="4518025" y="3489325"/>
          <p14:tracePt t="50534" x="4295775" y="3498850"/>
          <p14:tracePt t="50538" x="4027488" y="3498850"/>
          <p14:tracePt t="50548" x="3803650" y="3498850"/>
          <p14:tracePt t="50555" x="3646488" y="3498850"/>
          <p14:tracePt t="50563" x="3470275" y="3517900"/>
          <p14:tracePt t="50568" x="3192463" y="3544888"/>
          <p14:tracePt t="50579" x="2913063" y="3544888"/>
          <p14:tracePt t="50586" x="2709863" y="3563938"/>
          <p14:tracePt t="50592" x="2486025" y="3581400"/>
          <p14:tracePt t="50602" x="2003425" y="3600450"/>
          <p14:tracePt t="50618" x="1689100" y="3646488"/>
          <p14:tracePt t="50628" x="1484313" y="3684588"/>
          <p14:tracePt t="50631" x="1327150" y="3702050"/>
          <p14:tracePt t="50643" x="1141413" y="3740150"/>
          <p14:tracePt t="50649" x="1030288" y="3776663"/>
          <p14:tracePt t="50658" x="936625" y="3776663"/>
          <p14:tracePt t="50664" x="890588" y="3786188"/>
          <p14:tracePt t="50672" x="854075" y="3795713"/>
          <p14:tracePt t="50679" x="798513" y="3814763"/>
          <p14:tracePt t="50687" x="779463" y="3814763"/>
          <p14:tracePt t="50695" x="742950" y="3822700"/>
          <p14:tracePt t="50701" x="704850" y="3822700"/>
          <p14:tracePt t="50712" x="658813" y="3841750"/>
          <p14:tracePt t="50723" x="649288" y="3841750"/>
          <p14:tracePt t="50727" x="630238" y="3841750"/>
          <p14:tracePt t="50737" x="630238" y="3851275"/>
          <p14:tracePt t="50742" x="603250" y="3860800"/>
          <p14:tracePt t="50753" x="593725" y="3860800"/>
          <p14:tracePt t="50755" x="566738" y="3887788"/>
          <p14:tracePt t="50774" x="557213" y="3887788"/>
          <p14:tracePt t="50781" x="538163" y="3906838"/>
          <p14:tracePt t="50790" x="519113" y="3916363"/>
          <p14:tracePt t="50795" x="492125" y="3943350"/>
          <p14:tracePt t="50806" x="361950" y="4121150"/>
          <p14:tracePt t="50817" x="315913" y="4232275"/>
          <p14:tracePt t="50820" x="260350" y="4464050"/>
          <p14:tracePt t="50837" x="166688" y="4843463"/>
          <p14:tracePt t="50847" x="166688" y="5048250"/>
          <p14:tracePt t="50851" x="149225" y="5178425"/>
          <p14:tracePt t="50861" x="149225" y="5383213"/>
          <p14:tracePt t="50867" x="149225" y="5605463"/>
          <p14:tracePt t="50875" x="157163" y="5800725"/>
          <p14:tracePt t="50884" x="157163" y="5957888"/>
          <p14:tracePt t="50890" x="157163" y="6069013"/>
          <p14:tracePt t="50901" x="176213" y="6208713"/>
          <p14:tracePt t="50914" x="204788" y="6459538"/>
          <p14:tracePt t="50925" x="241300" y="6580188"/>
          <p14:tracePt t="50929" x="241300" y="6635750"/>
          <p14:tracePt t="50941" x="268288" y="6718300"/>
          <p14:tracePt t="50947" x="296863" y="6773863"/>
          <p14:tracePt t="50955" x="325438" y="6792913"/>
          <p14:tracePt t="50961" x="361950" y="6848475"/>
          <p14:tracePt t="51833" x="5241925" y="6773863"/>
          <p14:tracePt t="51842" x="5362575" y="6718300"/>
          <p14:tracePt t="51847" x="5465763" y="6691313"/>
          <p14:tracePt t="51858" x="5586413" y="6645275"/>
          <p14:tracePt t="51869" x="5641975" y="6616700"/>
          <p14:tracePt t="51873" x="5715000" y="6607175"/>
          <p14:tracePt t="51883" x="5770563" y="6580188"/>
          <p14:tracePt t="51890" x="5818188" y="6580188"/>
          <p14:tracePt t="51898" x="5891213" y="6551613"/>
          <p14:tracePt t="51904" x="5938838" y="6551613"/>
          <p14:tracePt t="51913" x="5994400" y="6551613"/>
          <p14:tracePt t="51920" x="6040438" y="6532563"/>
          <p14:tracePt t="51927" x="6076950" y="6532563"/>
          <p14:tracePt t="51937" x="6105525" y="6532563"/>
          <p14:tracePt t="51942" x="6124575" y="6524625"/>
          <p14:tracePt t="51952" x="6151563" y="6524625"/>
          <p14:tracePt t="51963" x="6161088" y="6524625"/>
          <p14:tracePt t="51978" x="6170613" y="6524625"/>
          <p14:tracePt t="51994" x="6188075" y="6524625"/>
          <p14:tracePt t="52007" x="6197600" y="6524625"/>
          <p14:tracePt t="52022" x="6207125" y="6524625"/>
          <p14:tracePt t="52030" x="6216650" y="6524625"/>
          <p14:tracePt t="52047" x="6245225" y="6524625"/>
          <p14:tracePt t="52060" x="6262688" y="6524625"/>
          <p14:tracePt t="52077" x="6281738" y="6515100"/>
          <p14:tracePt t="52087" x="6300788" y="6515100"/>
          <p14:tracePt t="52093" x="6327775" y="6505575"/>
          <p14:tracePt t="52101" x="6346825" y="6505575"/>
          <p14:tracePt t="52109" x="6364288" y="6486525"/>
          <p14:tracePt t="52116" x="6392863" y="6477000"/>
          <p14:tracePt t="52124" x="6429375" y="6477000"/>
          <p14:tracePt t="52130" x="6448425" y="6477000"/>
          <p14:tracePt t="52141" x="6503988" y="6467475"/>
          <p14:tracePt t="52155" x="6559550" y="6467475"/>
          <p14:tracePt t="52167" x="6597650" y="6467475"/>
          <p14:tracePt t="52171" x="6624638" y="6467475"/>
          <p14:tracePt t="52180" x="6643688" y="6467475"/>
          <p14:tracePt t="52186" x="6662738" y="6467475"/>
          <p14:tracePt t="52196" x="6689725" y="6467475"/>
          <p14:tracePt t="52204" x="6708775" y="6467475"/>
          <p14:tracePt t="52211" x="6745288" y="6467475"/>
          <p14:tracePt t="52218" x="6764338" y="6467475"/>
          <p14:tracePt t="52225" x="6773863" y="6467475"/>
          <p14:tracePt t="52234" x="6800850" y="6467475"/>
          <p14:tracePt t="52250" x="6819900" y="6477000"/>
          <p14:tracePt t="52261" x="6829425" y="6486525"/>
          <p14:tracePt t="52265" x="6838950" y="6486525"/>
          <p14:tracePt t="52290" x="6846888" y="6486525"/>
          <p14:tracePt t="52327" x="6865938" y="6486525"/>
          <p14:tracePt t="52342" x="6875463" y="6486525"/>
          <p14:tracePt t="52356" x="6884988" y="6486525"/>
          <p14:tracePt t="52359" x="6894513" y="6496050"/>
          <p14:tracePt t="52370" x="6902450" y="6496050"/>
          <p14:tracePt t="52376" x="6911975" y="6496050"/>
          <p14:tracePt t="52385" x="6921500" y="6496050"/>
          <p14:tracePt t="52390" x="6931025" y="6496050"/>
          <p14:tracePt t="52406" x="6940550" y="6496050"/>
          <p14:tracePt t="52422" x="6950075" y="6496050"/>
          <p14:tracePt t="55342" x="6875463" y="6450013"/>
          <p14:tracePt t="55352" x="6773863" y="6384925"/>
          <p14:tracePt t="55357" x="6680200" y="6319838"/>
          <p14:tracePt t="55367" x="6578600" y="6254750"/>
          <p14:tracePt t="55374" x="6477000" y="6189663"/>
          <p14:tracePt t="55382" x="6373813" y="6097588"/>
          <p14:tracePt t="55389" x="6272213" y="6032500"/>
          <p14:tracePt t="55396" x="6170613" y="5967413"/>
          <p14:tracePt t="55404" x="5994400" y="5837238"/>
          <p14:tracePt t="55421" x="5818188" y="5632450"/>
          <p14:tracePt t="55432" x="5734050" y="5530850"/>
          <p14:tracePt t="55438" x="5632450" y="5429250"/>
          <p14:tracePt t="55447" x="5502275" y="5280025"/>
          <p14:tracePt t="55451" x="5362575" y="5168900"/>
          <p14:tracePt t="55461" x="5195888" y="5057775"/>
          <p14:tracePt t="55468" x="5048250" y="4946650"/>
          <p14:tracePt t="55475" x="4945063" y="4826000"/>
          <p14:tracePt t="55484" x="4852988" y="4722813"/>
          <p14:tracePt t="55490" x="4797425" y="4640263"/>
          <p14:tracePt t="55498" x="4703763" y="4538663"/>
          <p14:tracePt t="55515" x="4676775" y="4519613"/>
          <p14:tracePt t="55526" x="4648200" y="4491038"/>
          <p14:tracePt t="55531" x="4638675" y="4473575"/>
          <p14:tracePt t="55541" x="4630738" y="4464050"/>
          <p14:tracePt t="55547" x="4602163" y="4454525"/>
          <p14:tracePt t="55555" x="4565650" y="4425950"/>
          <p14:tracePt t="55561" x="4527550" y="4398963"/>
          <p14:tracePt t="55571" x="4491038" y="4379913"/>
          <p14:tracePt t="55577" x="4452938" y="4360863"/>
          <p14:tracePt t="55584" x="4435475" y="4352925"/>
          <p14:tracePt t="55594" x="4389438" y="4314825"/>
          <p14:tracePt t="55609" x="4360863" y="4297363"/>
          <p14:tracePt t="55620" x="4332288" y="4287838"/>
          <p14:tracePt t="55623" x="4324350" y="4287838"/>
          <p14:tracePt t="55636" x="4305300" y="4278313"/>
          <p14:tracePt t="55639" x="4295775" y="4278313"/>
          <p14:tracePt t="55649" x="4276725" y="4278313"/>
          <p14:tracePt t="55664" x="4268788" y="4278313"/>
          <p14:tracePt t="55671" x="4259263" y="4278313"/>
          <p14:tracePt t="55679" x="4221163" y="4297363"/>
          <p14:tracePt t="55687" x="4148138" y="4360863"/>
          <p14:tracePt t="55703" x="4044950" y="4464050"/>
          <p14:tracePt t="55715" x="3979863" y="4519613"/>
          <p14:tracePt t="55719" x="3878263" y="4649788"/>
          <p14:tracePt t="55729" x="3832225" y="4722813"/>
          <p14:tracePt t="55735" x="3767138" y="4806950"/>
          <p14:tracePt t="55745" x="3721100" y="4881563"/>
          <p14:tracePt t="55748" x="3675063" y="4964113"/>
          <p14:tracePt t="55758" x="3627438" y="5057775"/>
          <p14:tracePt t="55765" x="3571875" y="5243513"/>
          <p14:tracePt t="55773" x="3535363" y="5465763"/>
          <p14:tracePt t="55785" x="3516313" y="5800725"/>
          <p14:tracePt t="55798" x="3516313" y="6022975"/>
          <p14:tracePt t="55809" x="3516313" y="6162675"/>
          <p14:tracePt t="55812" x="3525838" y="6338888"/>
          <p14:tracePt t="55824" x="3525838" y="6477000"/>
          <p14:tracePt t="55829" x="3525838" y="6524625"/>
          <p14:tracePt t="55838" x="3525838" y="6570663"/>
          <p14:tracePt t="55845" x="3525838" y="6607175"/>
          <p14:tracePt t="55853" x="3525838" y="6616700"/>
          <p14:tracePt t="55861" x="3525838" y="6635750"/>
          <p14:tracePt t="55867" x="3525838" y="6645275"/>
          <p14:tracePt t="55877" x="3535363" y="6681788"/>
          <p14:tracePt t="55892" x="3535363" y="6700838"/>
          <p14:tracePt t="55904" x="3544888" y="6708775"/>
          <p14:tracePt t="56065" x="3554413" y="6691313"/>
          <p14:tracePt t="56080" x="3562350" y="6580188"/>
          <p14:tracePt t="56092" x="3562350" y="6532563"/>
          <p14:tracePt t="56097" x="3562350" y="6477000"/>
          <p14:tracePt t="56107" x="3554413" y="6459538"/>
          <p14:tracePt t="56112" x="3535363" y="6403975"/>
          <p14:tracePt t="56122" x="3535363" y="6375400"/>
          <p14:tracePt t="56128" x="3525838" y="6338888"/>
          <p14:tracePt t="56136" x="3525838" y="6283325"/>
          <p14:tracePt t="56142" x="3525838" y="6264275"/>
          <p14:tracePt t="56149" x="3525838" y="6226175"/>
          <p14:tracePt t="56157" x="3525838" y="6189663"/>
          <p14:tracePt t="56165" x="3525838" y="6180138"/>
          <p14:tracePt t="56176" x="3525838" y="6124575"/>
          <p14:tracePt t="56187" x="3525838" y="6115050"/>
          <p14:tracePt t="56190" x="3525838" y="6088063"/>
          <p14:tracePt t="56201" x="3525838" y="6059488"/>
          <p14:tracePt t="56622" x="3497263" y="5976938"/>
          <p14:tracePt t="56628" x="3470275" y="5883275"/>
          <p14:tracePt t="56636" x="3441700" y="5827713"/>
          <p14:tracePt t="56647" x="3414713" y="5716588"/>
          <p14:tracePt t="56662" x="3376613" y="5641975"/>
          <p14:tracePt t="56673" x="3349625" y="5595938"/>
          <p14:tracePt t="56676" x="3340100" y="5567363"/>
          <p14:tracePt t="56686" x="3313113" y="5549900"/>
          <p14:tracePt t="56692" x="3294063" y="5521325"/>
          <p14:tracePt t="56702" x="3275013" y="5503863"/>
          <p14:tracePt t="56709" x="3257550" y="5475288"/>
          <p14:tracePt t="56717" x="3228975" y="5438775"/>
          <p14:tracePt t="56724" x="3200400" y="5400675"/>
          <p14:tracePt t="56730" x="3163888" y="5364163"/>
          <p14:tracePt t="56741" x="3071813" y="5205413"/>
          <p14:tracePt t="56752" x="3043238" y="5149850"/>
          <p14:tracePt t="56754" x="3024188" y="5113338"/>
          <p14:tracePt t="56768" x="2997200" y="5057775"/>
          <p14:tracePt t="56770" x="2978150" y="5011738"/>
          <p14:tracePt t="56782" x="2968625" y="4956175"/>
          <p14:tracePt t="56787" x="2959100" y="4937125"/>
          <p14:tracePt t="56796" x="2941638" y="4900613"/>
          <p14:tracePt t="56802" x="2932113" y="4872038"/>
          <p14:tracePt t="56811" x="2932113" y="4862513"/>
          <p14:tracePt t="56818" x="2922588" y="4843463"/>
          <p14:tracePt t="57456" x="2941638" y="4862513"/>
          <p14:tracePt t="57462" x="2941638" y="4872038"/>
          <p14:tracePt t="57471" x="2959100" y="4881563"/>
          <p14:tracePt t="57478" x="2959100" y="4900613"/>
          <p14:tracePt t="57715" x="2959100" y="4891088"/>
          <p14:tracePt t="57754" x="2951163" y="4891088"/>
          <p14:tracePt t="57768" x="2941638" y="4881563"/>
          <p14:tracePt t="57778" x="2932113" y="4872038"/>
          <p14:tracePt t="57790" x="2922588" y="4872038"/>
          <p14:tracePt t="57794" x="2913063" y="4862513"/>
          <p14:tracePt t="57804" x="2886075" y="4852988"/>
          <p14:tracePt t="57810" x="2876550" y="4852988"/>
          <p14:tracePt t="57820" x="2867025" y="4852988"/>
          <p14:tracePt t="57825" x="2847975" y="4843463"/>
          <p14:tracePt t="57833" x="2838450" y="4835525"/>
          <p14:tracePt t="57842" x="2830513" y="4835525"/>
          <p14:tracePt t="57848" x="2811463" y="4826000"/>
          <p14:tracePt t="57855" x="2782888" y="4806950"/>
          <p14:tracePt t="57862" x="2765425" y="4787900"/>
          <p14:tracePt t="57871" x="2727325" y="4770438"/>
          <p14:tracePt t="57884" x="2709863" y="4770438"/>
          <p14:tracePt t="57886" x="2709863" y="4751388"/>
          <p14:tracePt t="57899" x="2690813" y="4741863"/>
          <p14:tracePt t="57934" x="2690813" y="4732338"/>
          <p14:tracePt t="58254" x="2681288" y="4732338"/>
          <p14:tracePt t="58280" x="2671763" y="4732338"/>
          <p14:tracePt t="58296" x="2671763" y="4741863"/>
          <p14:tracePt t="58349" x="2671763" y="4751388"/>
          <p14:tracePt t="58626" x="2654300" y="4751388"/>
          <p14:tracePt t="58641" x="2625725" y="4741863"/>
          <p14:tracePt t="58653" x="2616200" y="4741863"/>
          <p14:tracePt t="58656" x="2598738" y="4732338"/>
          <p14:tracePt t="58669" x="2579688" y="4722813"/>
          <p14:tracePt t="58674" x="2551113" y="4695825"/>
          <p14:tracePt t="58683" x="2533650" y="4686300"/>
          <p14:tracePt t="58689" x="2505075" y="4667250"/>
          <p14:tracePt t="58697" x="2486025" y="4649788"/>
          <p14:tracePt t="58703" x="2459038" y="4630738"/>
          <p14:tracePt t="58712" x="2430463" y="4602163"/>
          <p14:tracePt t="58720" x="2413000" y="4565650"/>
          <p14:tracePt t="58727" x="2403475" y="4556125"/>
          <p14:tracePt t="58736" x="2365375" y="4529138"/>
          <p14:tracePt t="58751" x="2338388" y="4491038"/>
          <p14:tracePt t="58762" x="2338388" y="4473575"/>
          <p14:tracePt t="58767" x="2328863" y="4464050"/>
          <p14:tracePt t="58777" x="2319338" y="4445000"/>
          <p14:tracePt t="58782" x="2319338" y="4435475"/>
          <p14:tracePt t="58792" x="2309813" y="4435475"/>
          <p14:tracePt t="58798" x="2300288" y="4408488"/>
          <p14:tracePt t="58806" x="2300288" y="4398963"/>
          <p14:tracePt t="58814" x="2300288" y="4389438"/>
          <p14:tracePt t="58830" x="2300288" y="4370388"/>
          <p14:tracePt t="58845" x="2300288" y="4343400"/>
          <p14:tracePt t="58857" x="2300288" y="4333875"/>
          <p14:tracePt t="58861" x="2300288" y="4324350"/>
          <p14:tracePt t="58878" x="2300288" y="4305300"/>
          <p14:tracePt t="58886" x="2300288" y="4287838"/>
          <p14:tracePt t="58893" x="2309813" y="4259263"/>
          <p14:tracePt t="58901" x="2309813" y="4222750"/>
          <p14:tracePt t="58909" x="2309813" y="4184650"/>
          <p14:tracePt t="58915" x="2338388" y="4138613"/>
          <p14:tracePt t="58925" x="2365375" y="3952875"/>
          <p14:tracePt t="58935" x="2384425" y="3897313"/>
          <p14:tracePt t="58939" x="2413000" y="3841750"/>
          <p14:tracePt t="58951" x="2439988" y="3767138"/>
          <p14:tracePt t="58957" x="2449513" y="3711575"/>
          <p14:tracePt t="58965" x="2478088" y="3675063"/>
          <p14:tracePt t="58971" x="2486025" y="3638550"/>
          <p14:tracePt t="58980" x="2514600" y="3600450"/>
          <p14:tracePt t="58987" x="2541588" y="3554413"/>
          <p14:tracePt t="58994" x="2570163" y="3517900"/>
          <p14:tracePt t="59002" x="2589213" y="3460750"/>
          <p14:tracePt t="59010" x="2606675" y="3405188"/>
          <p14:tracePt t="59018" x="2625725" y="3387725"/>
          <p14:tracePt t="59023" x="2644775" y="3349625"/>
          <p14:tracePt t="59034" x="2690813" y="3303588"/>
          <p14:tracePt t="59045" x="2700338" y="3294063"/>
          <p14:tracePt t="59051" x="2727325" y="3257550"/>
          <p14:tracePt t="59060" x="2774950" y="3219450"/>
          <p14:tracePt t="59065" x="2811463" y="3211513"/>
          <p14:tracePt t="59075" x="2876550" y="3182938"/>
          <p14:tracePt t="59080" x="2913063" y="3163888"/>
          <p14:tracePt t="59089" x="2951163" y="3163888"/>
          <p14:tracePt t="59097" x="2987675" y="3163888"/>
          <p14:tracePt t="59104" x="3033713" y="3163888"/>
          <p14:tracePt t="59112" x="3062288" y="3163888"/>
          <p14:tracePt t="59118" x="3079750" y="3182938"/>
          <p14:tracePt t="59129" x="3154363" y="3201988"/>
          <p14:tracePt t="59140" x="3182938" y="3219450"/>
          <p14:tracePt t="59143" x="3219450" y="3228975"/>
          <p14:tracePt t="59155" x="3265488" y="3257550"/>
          <p14:tracePt t="59158" x="3303588" y="3276600"/>
          <p14:tracePt t="59169" x="3359150" y="3303588"/>
          <p14:tracePt t="59173" x="3433763" y="3340100"/>
          <p14:tracePt t="59183" x="3489325" y="3378200"/>
          <p14:tracePt t="59192" x="3525838" y="3405188"/>
          <p14:tracePt t="59198" x="3581400" y="3433763"/>
          <p14:tracePt t="59206" x="3617913" y="3452813"/>
          <p14:tracePt t="59214" x="3656013" y="3470275"/>
          <p14:tracePt t="59223" x="3675063" y="3489325"/>
          <p14:tracePt t="59238" x="3711575" y="3508375"/>
          <p14:tracePt t="59249" x="3721100" y="3508375"/>
          <p14:tracePt t="59252" x="3730625" y="3508375"/>
          <p14:tracePt t="59263" x="3738563" y="3517900"/>
          <p14:tracePt t="59269" x="3748088" y="3517900"/>
          <p14:tracePt t="59277" x="3767138" y="3525838"/>
          <p14:tracePt t="59284" x="3776663" y="3535363"/>
          <p14:tracePt t="59294" x="3786188" y="3554413"/>
          <p14:tracePt t="59301" x="3803650" y="3563938"/>
          <p14:tracePt t="59306" x="3832225" y="3573463"/>
          <p14:tracePt t="59316" x="3859213" y="3581400"/>
          <p14:tracePt t="59329" x="3859213" y="3590925"/>
          <p14:tracePt t="59332" x="3878263" y="3590925"/>
          <p14:tracePt t="59348" x="3887788" y="3600450"/>
          <p14:tracePt t="59358" x="3897313" y="3609975"/>
          <p14:tracePt t="59363" x="3906838" y="3609975"/>
          <p14:tracePt t="59372" x="3914775" y="3609975"/>
          <p14:tracePt t="59380" x="3914775" y="3619500"/>
          <p14:tracePt t="59387" x="3924300" y="3629025"/>
          <p14:tracePt t="59394" x="3952875" y="3629025"/>
          <p14:tracePt t="59402" x="3962400" y="3638550"/>
          <p14:tracePt t="59410" x="3989388" y="3656013"/>
          <p14:tracePt t="59423" x="4008438" y="3675063"/>
          <p14:tracePt t="59427" x="4017963" y="3684588"/>
          <p14:tracePt t="59437" x="4044950" y="3694113"/>
          <p14:tracePt t="59442" x="4064000" y="3702050"/>
          <p14:tracePt t="59452" x="4073525" y="3721100"/>
          <p14:tracePt t="59460" x="4100513" y="3721100"/>
          <p14:tracePt t="59467" x="4100513" y="3730625"/>
          <p14:tracePt t="59473" x="4119563" y="3730625"/>
          <p14:tracePt t="59481" x="4119563" y="3740150"/>
          <p14:tracePt t="59504" x="4138613" y="3740150"/>
          <p14:tracePt t="59517" x="4138613" y="3749675"/>
          <p14:tracePt t="59521" x="4148138" y="3759200"/>
          <p14:tracePt t="59531" x="4156075" y="3759200"/>
          <p14:tracePt t="59546" x="4175125" y="3759200"/>
          <p14:tracePt t="59551" x="4175125" y="3767138"/>
          <p14:tracePt t="59560" x="4184650" y="3767138"/>
          <p14:tracePt t="59567" x="4194175" y="3786188"/>
          <p14:tracePt t="59576" x="4203700" y="3786188"/>
          <p14:tracePt t="59583" x="4213225" y="3795713"/>
          <p14:tracePt t="59590" x="4221163" y="3805238"/>
          <p14:tracePt t="59599" x="4240213" y="3814763"/>
          <p14:tracePt t="59612" x="4268788" y="3822700"/>
          <p14:tracePt t="59615" x="4276725" y="3832225"/>
          <p14:tracePt t="59626" x="4295775" y="3841750"/>
          <p14:tracePt t="59631" x="4305300" y="3851275"/>
          <p14:tracePt t="59640" x="4324350" y="3860800"/>
          <p14:tracePt t="59646" x="4351338" y="3887788"/>
          <p14:tracePt t="59655" x="4379913" y="3897313"/>
          <p14:tracePt t="59663" x="4406900" y="3906838"/>
          <p14:tracePt t="59669" x="4435475" y="3935413"/>
          <p14:tracePt t="59677" x="4452938" y="3943350"/>
          <p14:tracePt t="59685" x="4481513" y="3952875"/>
          <p14:tracePt t="59693" x="4537075" y="3990975"/>
          <p14:tracePt t="59706" x="4546600" y="4000500"/>
          <p14:tracePt t="59710" x="4583113" y="4008438"/>
          <p14:tracePt t="59721" x="4602163" y="4027488"/>
          <p14:tracePt t="59724" x="4630738" y="4027488"/>
          <p14:tracePt t="59736" x="4648200" y="4037013"/>
          <p14:tracePt t="59739" x="4676775" y="4046538"/>
          <p14:tracePt t="59748" x="4694238" y="4046538"/>
          <p14:tracePt t="59763" x="4703763" y="4056063"/>
          <p14:tracePt t="59771" x="4713288" y="4056063"/>
          <p14:tracePt t="59788" x="4732338" y="4064000"/>
          <p14:tracePt t="59815" x="4751388" y="4064000"/>
          <p14:tracePt t="59829" x="4759325" y="4064000"/>
          <p14:tracePt t="59834" x="4768850" y="4073525"/>
          <p14:tracePt t="59844" x="4787900" y="4073525"/>
          <p14:tracePt t="59851" x="4806950" y="4073525"/>
          <p14:tracePt t="59858" x="4824413" y="4083050"/>
          <p14:tracePt t="59872" x="4843463" y="4083050"/>
          <p14:tracePt t="59882" x="4879975" y="4111625"/>
          <p14:tracePt t="59894" x="4899025" y="4121150"/>
          <p14:tracePt t="59896" x="4908550" y="4121150"/>
          <p14:tracePt t="59910" x="4935538" y="4121150"/>
          <p14:tracePt t="59914" x="4945063" y="4129088"/>
          <p14:tracePt t="59922" x="4973638" y="4138613"/>
          <p14:tracePt t="59927" x="4983163" y="4138613"/>
          <p14:tracePt t="59938" x="5000625" y="4148138"/>
          <p14:tracePt t="59945" x="5038725" y="4157663"/>
          <p14:tracePt t="59952" x="5048250" y="4157663"/>
          <p14:tracePt t="59960" x="5075238" y="4167188"/>
          <p14:tracePt t="59968" x="5084763" y="4176713"/>
          <p14:tracePt t="59977" x="5140325" y="4194175"/>
          <p14:tracePt t="59989" x="5168900" y="4203700"/>
          <p14:tracePt t="59993" x="5205413" y="4203700"/>
          <p14:tracePt t="60003" x="5224463" y="4203700"/>
          <p14:tracePt t="60006" x="5232400" y="4213225"/>
          <p14:tracePt t="60018" x="5251450" y="4222750"/>
          <p14:tracePt t="60023" x="5260975" y="4222750"/>
          <p14:tracePt t="60033" x="5270500" y="4222750"/>
          <p14:tracePt t="60040" x="5280025" y="4222750"/>
          <p14:tracePt t="60047" x="5297488" y="4222750"/>
          <p14:tracePt t="60062" x="5307013" y="4232275"/>
          <p14:tracePt t="60070" x="5316538" y="4232275"/>
          <p14:tracePt t="60084" x="5326063" y="4232275"/>
          <p14:tracePt t="60100" x="5345113" y="4232275"/>
          <p14:tracePt t="60117" x="5353050" y="4232275"/>
          <p14:tracePt t="60127" x="5362575" y="4232275"/>
          <p14:tracePt t="60133" x="5381625" y="4232275"/>
          <p14:tracePt t="60149" x="5400675" y="4232275"/>
          <p14:tracePt t="60155" x="5408613" y="4232275"/>
          <p14:tracePt t="60163" x="5427663" y="4232275"/>
          <p14:tracePt t="60177" x="5437188" y="4241800"/>
          <p14:tracePt t="60179" x="5456238" y="4241800"/>
          <p14:tracePt t="60193" x="5465763" y="4241800"/>
          <p14:tracePt t="60200" x="5473700" y="4241800"/>
          <p14:tracePt t="60206" x="5502275" y="4241800"/>
          <p14:tracePt t="60212" x="5521325" y="4249738"/>
          <p14:tracePt t="60220" x="5529263" y="4249738"/>
          <p14:tracePt t="60226" x="5548313" y="4259263"/>
          <p14:tracePt t="60236" x="5576888" y="4259263"/>
          <p14:tracePt t="60244" x="5594350" y="4278313"/>
          <p14:tracePt t="60251" x="5613400" y="4287838"/>
          <p14:tracePt t="60259" x="5659438" y="4297363"/>
          <p14:tracePt t="60272" x="5688013" y="4305300"/>
          <p14:tracePt t="60276" x="5707063" y="4305300"/>
          <p14:tracePt t="60286" x="5715000" y="4314825"/>
          <p14:tracePt t="60291" x="5734050" y="4333875"/>
          <p14:tracePt t="60307" x="5762625" y="4333875"/>
          <p14:tracePt t="60314" x="5770563" y="4333875"/>
          <p14:tracePt t="60330" x="5780088" y="4343400"/>
          <p14:tracePt t="60338" x="5789613" y="4343400"/>
          <p14:tracePt t="60344" x="5799138" y="4343400"/>
          <p14:tracePt t="60354" x="5808663" y="4352925"/>
          <p14:tracePt t="60368" x="5818188" y="4352925"/>
          <p14:tracePt t="60380" x="5827713" y="4352925"/>
          <p14:tracePt t="60388" x="5835650" y="4352925"/>
          <p14:tracePt t="60396" x="5845175" y="4352925"/>
          <p14:tracePt t="60398" x="5854700" y="4352925"/>
          <p14:tracePt t="60417" x="5873750" y="4352925"/>
          <p14:tracePt t="60424" x="5883275" y="4352925"/>
          <p14:tracePt t="60431" x="5891213" y="4352925"/>
          <p14:tracePt t="60439" x="5900738" y="4352925"/>
          <p14:tracePt t="60448" x="5919788" y="4352925"/>
          <p14:tracePt t="60463" x="5938838" y="4360863"/>
          <p14:tracePt t="60475" x="5965825" y="4360863"/>
          <p14:tracePt t="60478" x="5984875" y="4360863"/>
          <p14:tracePt t="60490" x="5994400" y="4370388"/>
          <p14:tracePt t="60494" x="6011863" y="4370388"/>
          <p14:tracePt t="60504" x="6040438" y="4370388"/>
          <p14:tracePt t="60511" x="6059488" y="4370388"/>
          <p14:tracePt t="60519" x="6067425" y="4379913"/>
          <p14:tracePt t="60526" x="6086475" y="4379913"/>
          <p14:tracePt t="60534" x="6096000" y="4389438"/>
          <p14:tracePt t="60542" x="6115050" y="4389438"/>
          <p14:tracePt t="60547" x="6142038" y="4389438"/>
          <p14:tracePt t="60557" x="6170613" y="4398963"/>
          <p14:tracePt t="60568" x="6180138" y="4398963"/>
          <p14:tracePt t="60573" x="6197600" y="4398963"/>
          <p14:tracePt t="60588" x="6207125" y="4398963"/>
          <p14:tracePt t="60598" x="6216650" y="4398963"/>
          <p14:tracePt t="60604" x="6226175" y="4398963"/>
          <p14:tracePt t="60620" x="6235700" y="4398963"/>
          <p14:tracePt t="60627" x="6245225" y="4398963"/>
          <p14:tracePt t="60636" x="6253163" y="4398963"/>
          <p14:tracePt t="60643" x="6262688" y="4398963"/>
          <p14:tracePt t="60652" x="6291263" y="4398963"/>
          <p14:tracePt t="60663" x="6318250" y="4398963"/>
          <p14:tracePt t="60668" x="6327775" y="4398963"/>
          <p14:tracePt t="60677" x="6356350" y="4398963"/>
          <p14:tracePt t="60682" x="6364288" y="4389438"/>
          <p14:tracePt t="60693" x="6383338" y="4389438"/>
          <p14:tracePt t="60699" x="6392863" y="4379913"/>
          <p14:tracePt t="60707" x="6411913" y="4379913"/>
          <p14:tracePt t="60714" x="6438900" y="4379913"/>
          <p14:tracePt t="60722" x="6448425" y="4370388"/>
          <p14:tracePt t="60730" x="6467475" y="4360863"/>
          <p14:tracePt t="60736" x="6484938" y="4360863"/>
          <p14:tracePt t="60746" x="6523038" y="4360863"/>
          <p14:tracePt t="60758" x="6542088" y="4343400"/>
          <p14:tracePt t="60760" x="6559550" y="4343400"/>
          <p14:tracePt t="60772" x="6588125" y="4333875"/>
          <p14:tracePt t="60777" x="6597650" y="4333875"/>
          <p14:tracePt t="60786" x="6615113" y="4333875"/>
          <p14:tracePt t="60794" x="6634163" y="4333875"/>
          <p14:tracePt t="60802" x="6662738" y="4333875"/>
          <p14:tracePt t="60809" x="6689725" y="4333875"/>
          <p14:tracePt t="60815" x="6718300" y="4333875"/>
          <p14:tracePt t="60823" x="6754813" y="4333875"/>
          <p14:tracePt t="60830" x="6764338" y="4333875"/>
          <p14:tracePt t="60840" x="6810375" y="4333875"/>
          <p14:tracePt t="60855" x="6846888" y="4333875"/>
          <p14:tracePt t="60867" x="6865938" y="4333875"/>
          <p14:tracePt t="60871" x="6884988" y="4333875"/>
          <p14:tracePt t="60881" x="6894513" y="4333875"/>
          <p14:tracePt t="60886" x="6902450" y="4333875"/>
          <p14:tracePt t="60895" x="6911975" y="4333875"/>
          <p14:tracePt t="60902" x="6921500" y="4333875"/>
          <p14:tracePt t="60911" x="6931025" y="4324350"/>
          <p14:tracePt t="61353" x="6940550" y="4324350"/>
          <p14:tracePt t="61359" x="6959600" y="4324350"/>
          <p14:tracePt t="61367" x="6977063" y="4324350"/>
          <p14:tracePt t="61373" x="6986588" y="4324350"/>
          <p14:tracePt t="61382" x="6996113" y="4324350"/>
          <p14:tracePt t="61388" x="7005638" y="4324350"/>
          <p14:tracePt t="61397" x="7015163" y="4324350"/>
          <p14:tracePt t="61404" x="7042150" y="4324350"/>
          <p14:tracePt t="61417" x="7051675" y="4324350"/>
          <p14:tracePt t="61422" x="7070725" y="4324350"/>
          <p14:tracePt t="61432" x="7107238" y="4324350"/>
          <p14:tracePt t="61437" x="7143750" y="4324350"/>
          <p14:tracePt t="61447" x="7162800" y="4324350"/>
          <p14:tracePt t="61453" x="7200900" y="4324350"/>
          <p14:tracePt t="61463" x="7218363" y="4324350"/>
          <p14:tracePt t="61470" x="7237413" y="4324350"/>
          <p14:tracePt t="61476" x="7264400" y="4324350"/>
          <p14:tracePt t="61483" x="7283450" y="4324350"/>
          <p14:tracePt t="61491" x="7302500" y="4324350"/>
          <p14:tracePt t="61501" x="7348538" y="4324350"/>
          <p14:tracePt t="61513" x="7385050" y="4324350"/>
          <p14:tracePt t="61516" x="7432675" y="4324350"/>
          <p14:tracePt t="61527" x="7478713" y="4324350"/>
          <p14:tracePt t="61532" x="7534275" y="4324350"/>
          <p14:tracePt t="61541" x="7580313" y="4324350"/>
          <p14:tracePt t="61547" x="7635875" y="4324350"/>
          <p14:tracePt t="61556" x="7700963" y="4324350"/>
          <p14:tracePt t="61562" x="7794625" y="4305300"/>
          <p14:tracePt t="61571" x="7867650" y="4314825"/>
          <p14:tracePt t="61577" x="7915275" y="4314825"/>
          <p14:tracePt t="61585" x="7978775" y="4314825"/>
          <p14:tracePt t="61596" x="8062913" y="4314825"/>
          <p14:tracePt t="61610" x="8137525" y="4314825"/>
          <p14:tracePt t="61622" x="8193088" y="4314825"/>
          <p14:tracePt t="61625" x="8220075" y="4314825"/>
          <p14:tracePt t="61636" x="8258175" y="4314825"/>
          <p14:tracePt t="61639" x="8285163" y="4314825"/>
          <p14:tracePt t="61650" x="8332788" y="4314825"/>
          <p14:tracePt t="61657" x="8350250" y="4314825"/>
          <p14:tracePt t="61665" x="8388350" y="4314825"/>
          <p14:tracePt t="61673" x="8424863" y="4314825"/>
          <p14:tracePt t="61680" x="8461375" y="4314825"/>
          <p14:tracePt t="61690" x="8499475" y="4314825"/>
          <p14:tracePt t="61703" x="8535988" y="4297363"/>
          <p14:tracePt t="61704" x="8591550" y="4297363"/>
          <p14:tracePt t="61716" x="8610600" y="4297363"/>
          <p14:tracePt t="61720" x="8666163" y="4287838"/>
          <p14:tracePt t="61730" x="8712200" y="4278313"/>
          <p14:tracePt t="61735" x="8740775" y="4278313"/>
          <p14:tracePt t="61745" x="8786813" y="4278313"/>
          <p14:tracePt t="61751" x="8823325" y="4278313"/>
          <p14:tracePt t="61758" x="8870950" y="4259263"/>
          <p14:tracePt t="61766" x="8897938" y="4249738"/>
          <p14:tracePt t="61774" x="8934450" y="4249738"/>
          <p14:tracePt t="61784" x="8999538" y="4241800"/>
          <p14:tracePt t="61799" x="9102725" y="4241800"/>
          <p14:tracePt t="61810" x="9158288" y="4241800"/>
          <p14:tracePt t="61812" x="9223375" y="4241800"/>
          <p14:tracePt t="61824" x="9269413" y="4241800"/>
          <p14:tracePt t="61829" x="9315450" y="4241800"/>
          <p14:tracePt t="61838" x="9371013" y="4241800"/>
          <p14:tracePt t="61845" x="9417050" y="4241800"/>
          <p14:tracePt t="61854" x="9472613" y="4249738"/>
          <p14:tracePt t="61860" x="9510713" y="4249738"/>
          <p14:tracePt t="61867" x="9556750" y="4268788"/>
          <p14:tracePt t="61877" x="9593263" y="4268788"/>
          <p14:tracePt t="61882" x="9640888" y="4268788"/>
          <p14:tracePt t="61892" x="9732963" y="4268788"/>
          <p14:tracePt t="61904" x="9779000" y="4278313"/>
          <p14:tracePt t="61907" x="9817100" y="4278313"/>
          <p14:tracePt t="61919" x="9834563" y="4278313"/>
          <p14:tracePt t="61924" x="9872663" y="4297363"/>
          <p14:tracePt t="61933" x="9909175" y="4297363"/>
          <p14:tracePt t="61939" x="9947275" y="4297363"/>
          <p14:tracePt t="61948" x="9964738" y="4297363"/>
          <p14:tracePt t="61955" x="9993313" y="4297363"/>
          <p14:tracePt t="61963" x="10010775" y="4297363"/>
          <p14:tracePt t="61971" x="10029825" y="4297363"/>
          <p14:tracePt t="61976" x="10058400" y="4297363"/>
          <p14:tracePt t="61987" x="10094913" y="4297363"/>
          <p14:tracePt t="61999" x="10113963" y="4297363"/>
          <p14:tracePt t="62002" x="10140950" y="4287838"/>
          <p14:tracePt t="62013" x="10150475" y="4287838"/>
          <p14:tracePt t="62019" x="10169525" y="4287838"/>
          <p14:tracePt t="62027" x="10196513" y="4278313"/>
          <p14:tracePt t="62034" x="10215563" y="4278313"/>
          <p14:tracePt t="62042" x="10252075" y="4278313"/>
          <p14:tracePt t="62048" x="10290175" y="4268788"/>
          <p14:tracePt t="62056" x="10317163" y="4268788"/>
          <p14:tracePt t="62063" x="10355263" y="4249738"/>
          <p14:tracePt t="62071" x="10391775" y="4249738"/>
          <p14:tracePt t="62081" x="10466388" y="4232275"/>
          <p14:tracePt t="62093" x="10502900" y="4213225"/>
          <p14:tracePt t="62098" x="10541000" y="4203700"/>
          <p14:tracePt t="62107" x="10577513" y="4203700"/>
          <p14:tracePt t="62113" x="10596563" y="4194175"/>
          <p14:tracePt t="62121" x="10623550" y="4184650"/>
          <p14:tracePt t="62128" x="10661650" y="4184650"/>
          <p14:tracePt t="62138" x="10679113" y="4184650"/>
          <p14:tracePt t="62143" x="10707688" y="4167188"/>
          <p14:tracePt t="62150" x="10734675" y="4157663"/>
          <p14:tracePt t="62159" x="10763250" y="4157663"/>
          <p14:tracePt t="62166" x="10799763" y="4148138"/>
          <p14:tracePt t="62175" x="10847388" y="4138613"/>
          <p14:tracePt t="62190" x="10883900" y="4111625"/>
          <p14:tracePt t="62201" x="10920413" y="4102100"/>
          <p14:tracePt t="62208" x="10948988" y="4073525"/>
          <p14:tracePt t="62216" x="10966450" y="4064000"/>
          <p14:tracePt t="62222" x="10995025" y="4056063"/>
          <p14:tracePt t="62231" x="11014075" y="4027488"/>
          <p14:tracePt t="62238" x="11023600" y="4017963"/>
          <p14:tracePt t="62246" x="11050588" y="4000500"/>
          <p14:tracePt t="62255" x="11087100" y="3962400"/>
          <p14:tracePt t="62260" x="11096625" y="3935413"/>
          <p14:tracePt t="62270" x="11144250" y="3887788"/>
          <p14:tracePt t="62281" x="11144250" y="3870325"/>
          <p14:tracePt t="62285" x="11171238" y="3860800"/>
          <p14:tracePt t="62296" x="11180763" y="3822700"/>
          <p14:tracePt t="62301" x="11190288" y="3814763"/>
          <p14:tracePt t="62310" x="11190288" y="3805238"/>
          <p14:tracePt t="62316" x="11199813" y="3776663"/>
          <p14:tracePt t="62330" x="11207750" y="3759200"/>
          <p14:tracePt t="62340" x="11207750" y="3740150"/>
          <p14:tracePt t="62347" x="11207750" y="3702050"/>
          <p14:tracePt t="62354" x="11190288" y="3629025"/>
          <p14:tracePt t="62362" x="11190288" y="3590925"/>
          <p14:tracePt t="62368" x="11171238" y="3544888"/>
          <p14:tracePt t="62376" x="11144250" y="3508375"/>
          <p14:tracePt t="62378" x="11096625" y="3414713"/>
          <p14:tracePt t="62390" x="11060113" y="3378200"/>
          <p14:tracePt t="62395" x="11050588" y="3368675"/>
          <p14:tracePt t="62404" x="11023600" y="3322638"/>
          <p14:tracePt t="62410" x="10985500" y="3284538"/>
          <p14:tracePt t="62419" x="10948988" y="3257550"/>
          <p14:tracePt t="62426" x="10893425" y="3228975"/>
          <p14:tracePt t="62434" x="10837863" y="3182938"/>
          <p14:tracePt t="62440" x="10763250" y="3155950"/>
          <p14:tracePt t="62448" x="10661650" y="3108325"/>
          <p14:tracePt t="62458" x="10428288" y="3043238"/>
          <p14:tracePt t="62471" x="10179050" y="2987675"/>
          <p14:tracePt t="62484" x="10104438" y="2978150"/>
          <p14:tracePt t="62490" x="10058400" y="2978150"/>
          <p14:tracePt t="62499" x="10002838" y="2978150"/>
          <p14:tracePt t="62504" x="9955213" y="2960688"/>
          <p14:tracePt t="62513" x="9918700" y="2960688"/>
          <p14:tracePt t="62518" x="9863138" y="2951163"/>
          <p14:tracePt t="62530" x="9826625" y="2951163"/>
          <p14:tracePt t="62538" x="9779000" y="2951163"/>
          <p14:tracePt t="62542" x="9713913" y="2932113"/>
          <p14:tracePt t="62550" x="9640888" y="2922588"/>
          <p14:tracePt t="62557" x="9566275" y="2905125"/>
          <p14:tracePt t="62567" x="9417050" y="2876550"/>
          <p14:tracePt t="62579" x="9353550" y="2867025"/>
          <p14:tracePt t="62581" x="9250363" y="2849563"/>
          <p14:tracePt t="62593" x="9204325" y="2830513"/>
          <p14:tracePt t="62599" x="9129713" y="2820988"/>
          <p14:tracePt t="62608" x="9083675" y="2801938"/>
          <p14:tracePt t="62613" x="9009063" y="2801938"/>
          <p14:tracePt t="62622" x="8943975" y="2801938"/>
          <p14:tracePt t="62629" x="8888413" y="2794000"/>
          <p14:tracePt t="62638" x="8851900" y="2794000"/>
          <p14:tracePt t="62644" x="8786813" y="2794000"/>
          <p14:tracePt t="62651" x="8740775" y="2794000"/>
          <p14:tracePt t="62662" x="8637588" y="2784475"/>
          <p14:tracePt t="63255" x="8545513" y="2784475"/>
          <p14:tracePt t="63272" x="8378825" y="2784475"/>
          <p14:tracePt t="63283" x="8248650" y="2801938"/>
          <p14:tracePt t="63288" x="8128000" y="2801938"/>
          <p14:tracePt t="63297" x="8016875" y="2801938"/>
          <p14:tracePt t="63303" x="7923213" y="2801938"/>
          <p14:tracePt t="63312" x="7850188" y="2801938"/>
          <p14:tracePt t="63320" x="7785100" y="2801938"/>
          <p14:tracePt t="63327" x="7691438" y="2784475"/>
          <p14:tracePt t="63336" x="7505700" y="2784475"/>
          <p14:tracePt t="63351" x="7321550" y="2784475"/>
          <p14:tracePt t="63363" x="7227888" y="2784475"/>
          <p14:tracePt t="63366" x="7135813" y="2784475"/>
          <p14:tracePt t="63378" x="7088188" y="2784475"/>
          <p14:tracePt t="63382" x="7023100" y="2784475"/>
          <p14:tracePt t="63392" x="6977063" y="2784475"/>
          <p14:tracePt t="63396" x="6940550" y="2784475"/>
          <p14:tracePt t="63406" x="6875463" y="2784475"/>
          <p14:tracePt t="63412" x="6819900" y="2784475"/>
          <p14:tracePt t="63420" x="6783388" y="2784475"/>
          <p14:tracePt t="63430" x="6735763" y="2784475"/>
          <p14:tracePt t="63436" x="6708775" y="2784475"/>
          <p14:tracePt t="63446" x="6653213" y="2784475"/>
          <p14:tracePt t="63457" x="6634163" y="2784475"/>
          <p14:tracePt t="63460" x="6634163" y="2794000"/>
          <p14:tracePt t="63472" x="6624638" y="2794000"/>
          <p14:tracePt t="63478" x="6615113" y="2794000"/>
          <p14:tracePt t="63492" x="6605588" y="2794000"/>
          <p14:tracePt t="91540" x="6634163" y="2663825"/>
          <p14:tracePt t="91549" x="6689725" y="2543175"/>
          <p14:tracePt t="91557" x="6745288" y="2347913"/>
          <p14:tracePt t="91563" x="6829425" y="2014538"/>
          <p14:tracePt t="91573" x="7005638" y="1466850"/>
          <p14:tracePt t="91585" x="7116763" y="1141413"/>
          <p14:tracePt t="91588" x="7292975" y="501650"/>
          <p14:tracePt t="91600" x="7394575" y="26035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ioniques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/>
          </a:bodyPr>
          <a:lstStyle/>
          <a:p>
            <a:pPr algn="just"/>
            <a:r>
              <a:rPr lang="fr-FR" dirty="0">
                <a:sym typeface="Wingdings" panose="05000000000000000000" pitchFamily="2" charset="2"/>
              </a:rPr>
              <a:t> Se forment entre les </a:t>
            </a:r>
            <a:r>
              <a:rPr lang="fr-FR" b="1" dirty="0">
                <a:sym typeface="Wingdings" panose="05000000000000000000" pitchFamily="2" charset="2"/>
              </a:rPr>
              <a:t>groupements ionisables </a:t>
            </a:r>
            <a:r>
              <a:rPr lang="fr-FR" dirty="0">
                <a:sym typeface="Wingdings" panose="05000000000000000000" pitchFamily="2" charset="2"/>
              </a:rPr>
              <a:t>du ligand et de la cible ++</a:t>
            </a:r>
          </a:p>
          <a:p>
            <a:pPr algn="just"/>
            <a:r>
              <a:rPr lang="fr-FR" dirty="0">
                <a:sym typeface="Wingdings" panose="05000000000000000000" pitchFamily="2" charset="2"/>
              </a:rPr>
              <a:t> Les plus </a:t>
            </a:r>
            <a:r>
              <a:rPr lang="fr-FR" b="1" dirty="0">
                <a:sym typeface="Wingdings" panose="05000000000000000000" pitchFamily="2" charset="2"/>
              </a:rPr>
              <a:t>fortes</a:t>
            </a:r>
            <a:r>
              <a:rPr lang="fr-FR" dirty="0">
                <a:sym typeface="Wingdings" panose="05000000000000000000" pitchFamily="2" charset="2"/>
              </a:rPr>
              <a:t> </a:t>
            </a:r>
          </a:p>
          <a:p>
            <a:pPr algn="just"/>
            <a:r>
              <a:rPr lang="fr-FR" dirty="0">
                <a:sym typeface="Wingdings" panose="05000000000000000000" pitchFamily="2" charset="2"/>
              </a:rPr>
              <a:t> Les fonctions chimiques ont un </a:t>
            </a:r>
            <a:r>
              <a:rPr lang="fr-FR" b="1" dirty="0" err="1">
                <a:sym typeface="Wingdings" panose="05000000000000000000" pitchFamily="2" charset="2"/>
              </a:rPr>
              <a:t>pKa</a:t>
            </a:r>
            <a:endParaRPr lang="fr-FR" b="1" dirty="0">
              <a:sym typeface="Wingdings" panose="05000000000000000000" pitchFamily="2" charset="2"/>
            </a:endParaRPr>
          </a:p>
          <a:p>
            <a:pPr algn="just"/>
            <a:r>
              <a:rPr lang="fr-FR" dirty="0">
                <a:sym typeface="Wingdings" panose="05000000000000000000" pitchFamily="2" charset="2"/>
              </a:rPr>
              <a:t> Dépendent du </a:t>
            </a:r>
            <a:r>
              <a:rPr lang="fr-FR" b="1" dirty="0">
                <a:sym typeface="Wingdings" panose="05000000000000000000" pitchFamily="2" charset="2"/>
              </a:rPr>
              <a:t>pH</a:t>
            </a:r>
          </a:p>
          <a:p>
            <a:pPr algn="just"/>
            <a:r>
              <a:rPr lang="fr-FR" dirty="0">
                <a:sym typeface="Wingdings" panose="05000000000000000000" pitchFamily="2" charset="2"/>
              </a:rPr>
              <a:t> Les groupements doivent être :</a:t>
            </a:r>
          </a:p>
          <a:p>
            <a:pPr algn="just"/>
            <a:r>
              <a:rPr lang="fr-FR" dirty="0">
                <a:sym typeface="Wingdings" panose="05000000000000000000" pitchFamily="2" charset="2"/>
              </a:rPr>
              <a:t>- Ionisables </a:t>
            </a:r>
          </a:p>
          <a:p>
            <a:pPr algn="just"/>
            <a:r>
              <a:rPr lang="fr-FR" dirty="0"/>
              <a:t>- Complémentaires (+ et -)</a:t>
            </a: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326641"/>
      </p:ext>
    </p:extLst>
  </p:cSld>
  <p:clrMapOvr>
    <a:masterClrMapping/>
  </p:clrMapOvr>
  <p:transition spd="slow" advTm="67248">
    <p:push dir="u"/>
  </p:transition>
  <p:extLst>
    <p:ext uri="{3A86A75C-4F4B-4683-9AE1-C65F6400EC91}">
      <p14:laserTraceLst xmlns:p14="http://schemas.microsoft.com/office/powerpoint/2010/main">
        <p14:tracePtLst>
          <p14:tracePt t="19089" x="6383338" y="241300"/>
          <p14:tracePt t="19096" x="6364288" y="417513"/>
          <p14:tracePt t="19105" x="6337300" y="622300"/>
          <p14:tracePt t="19117" x="6318250" y="695325"/>
          <p14:tracePt t="19122" x="6300788" y="769938"/>
          <p14:tracePt t="19132" x="6300788" y="808038"/>
          <p14:tracePt t="19135" x="6291263" y="854075"/>
          <p14:tracePt t="19146" x="6291263" y="863600"/>
          <p14:tracePt t="19152" x="6291263" y="900113"/>
          <p14:tracePt t="19161" x="6281738" y="936625"/>
          <p14:tracePt t="19169" x="6281738" y="955675"/>
          <p14:tracePt t="19175" x="6281738" y="1001713"/>
          <p14:tracePt t="19184" x="6281738" y="1057275"/>
          <p14:tracePt t="19191" x="6262688" y="1122363"/>
          <p14:tracePt t="19197" x="6245225" y="1243013"/>
          <p14:tracePt t="19199" x="6216650" y="1336675"/>
          <p14:tracePt t="19211" x="6216650" y="1382713"/>
          <p14:tracePt t="19215" x="6188075" y="1438275"/>
          <p14:tracePt t="19226" x="6170613" y="1466850"/>
          <p14:tracePt t="19231" x="6142038" y="1503363"/>
          <p14:tracePt t="19241" x="6086475" y="1558925"/>
          <p14:tracePt t="19247" x="6021388" y="1614488"/>
          <p14:tracePt t="19255" x="5938838" y="1698625"/>
          <p14:tracePt t="19262" x="5864225" y="1781175"/>
          <p14:tracePt t="19269" x="5734050" y="1930400"/>
          <p14:tracePt t="19278" x="5557838" y="2125663"/>
          <p14:tracePt t="19284" x="5427663" y="2311400"/>
          <p14:tracePt t="19291" x="5289550" y="2497138"/>
          <p14:tracePt t="19294" x="5186363" y="2608263"/>
          <p14:tracePt t="19308" x="4899025" y="3090863"/>
          <p14:tracePt t="19320" x="4806950" y="3248025"/>
          <p14:tracePt t="19325" x="4686300" y="3460750"/>
          <p14:tracePt t="19335" x="4648200" y="3525838"/>
          <p14:tracePt t="19340" x="4602163" y="3581400"/>
          <p14:tracePt t="19349" x="4537075" y="3638550"/>
          <p14:tracePt t="19355" x="4527550" y="3665538"/>
          <p14:tracePt t="19365" x="4518025" y="3675063"/>
          <p14:tracePt t="19701" x="4445000" y="3675063"/>
          <p14:tracePt t="19712" x="4351338" y="3675063"/>
          <p14:tracePt t="19717" x="4240213" y="3675063"/>
          <p14:tracePt t="19727" x="4156075" y="3675063"/>
          <p14:tracePt t="19732" x="4100513" y="3675063"/>
          <p14:tracePt t="19741" x="4035425" y="3675063"/>
          <p14:tracePt t="19748" x="3943350" y="3684588"/>
          <p14:tracePt t="19757" x="3868738" y="3684588"/>
          <p14:tracePt t="19765" x="3776663" y="3702050"/>
          <p14:tracePt t="19770" x="3665538" y="3702050"/>
          <p14:tracePt t="19781" x="3441700" y="3702050"/>
          <p14:tracePt t="19792" x="3349625" y="3702050"/>
          <p14:tracePt t="19796" x="3303588" y="3702050"/>
          <p14:tracePt t="19807" x="3228975" y="3702050"/>
          <p14:tracePt t="19809" x="3182938" y="3702050"/>
          <p14:tracePt t="19821" x="3144838" y="3702050"/>
          <p14:tracePt t="19826" x="3079750" y="3702050"/>
          <p14:tracePt t="19835" x="3006725" y="3702050"/>
          <p14:tracePt t="19844" x="2959100" y="3684588"/>
          <p14:tracePt t="19851" x="2867025" y="3684588"/>
          <p14:tracePt t="19860" x="2801938" y="3684588"/>
          <p14:tracePt t="19866" x="2700338" y="3656013"/>
          <p14:tracePt t="19873" x="2654300" y="3656013"/>
          <p14:tracePt t="19874" x="2598738" y="3638550"/>
          <p14:tracePt t="19886" x="2560638" y="3629025"/>
          <p14:tracePt t="19891" x="2541588" y="3629025"/>
          <p14:tracePt t="19901" x="2524125" y="3629025"/>
          <p14:tracePt t="19906" x="2514600" y="3619500"/>
          <p14:tracePt t="19916" x="2505075" y="3619500"/>
          <p14:tracePt t="19937" x="2495550" y="3619500"/>
          <p14:tracePt t="20075" x="2560638" y="3619500"/>
          <p14:tracePt t="20077" x="2671763" y="3629025"/>
          <p14:tracePt t="20091" x="2792413" y="3665538"/>
          <p14:tracePt t="20095" x="2903538" y="3675063"/>
          <p14:tracePt t="20104" x="2997200" y="3694113"/>
          <p14:tracePt t="20110" x="3071813" y="3694113"/>
          <p14:tracePt t="20118" x="3117850" y="3702050"/>
          <p14:tracePt t="20128" x="3173413" y="3721100"/>
          <p14:tracePt t="20132" x="3228975" y="3749675"/>
          <p14:tracePt t="20144" x="3349625" y="3776663"/>
          <p14:tracePt t="20156" x="3451225" y="3795713"/>
          <p14:tracePt t="20169" x="3506788" y="3814763"/>
          <p14:tracePt t="20173" x="3554413" y="3822700"/>
          <p14:tracePt t="20185" x="3581400" y="3822700"/>
          <p14:tracePt t="20190" x="3617913" y="3822700"/>
          <p14:tracePt t="20199" x="3636963" y="3832225"/>
          <p14:tracePt t="20204" x="3656013" y="3832225"/>
          <p14:tracePt t="20213" x="3665538" y="3851275"/>
          <p14:tracePt t="20219" x="3675063" y="3851275"/>
          <p14:tracePt t="20237" x="3683000" y="3851275"/>
          <p14:tracePt t="20267" x="3692525" y="3851275"/>
          <p14:tracePt t="20281" x="3702050" y="3851275"/>
          <p14:tracePt t="20298" x="3711575" y="3851275"/>
          <p14:tracePt t="20322" x="3721100" y="3851275"/>
          <p14:tracePt t="20331" x="3730625" y="3851275"/>
          <p14:tracePt t="20346" x="3738563" y="3851275"/>
          <p14:tracePt t="20358" x="3757613" y="3851275"/>
          <p14:tracePt t="20362" x="3767138" y="3851275"/>
          <p14:tracePt t="20373" x="3786188" y="3841750"/>
          <p14:tracePt t="20378" x="3803650" y="3841750"/>
          <p14:tracePt t="20386" x="3813175" y="3841750"/>
          <p14:tracePt t="20392" x="3851275" y="3832225"/>
          <p14:tracePt t="20402" x="3868738" y="3832225"/>
          <p14:tracePt t="20409" x="3906838" y="3841750"/>
          <p14:tracePt t="20417" x="3943350" y="3841750"/>
          <p14:tracePt t="20424" x="4008438" y="3841750"/>
          <p14:tracePt t="20432" x="4054475" y="3851275"/>
          <p14:tracePt t="20440" x="4110038" y="3851275"/>
          <p14:tracePt t="20441" x="4175125" y="3851275"/>
          <p14:tracePt t="20452" x="4221163" y="3851275"/>
          <p14:tracePt t="20458" x="4276725" y="3851275"/>
          <p14:tracePt t="20467" x="4324350" y="3860800"/>
          <p14:tracePt t="20472" x="4379913" y="3860800"/>
          <p14:tracePt t="20482" x="4425950" y="3879850"/>
          <p14:tracePt t="20487" x="4518025" y="3879850"/>
          <p14:tracePt t="20495" x="4611688" y="3879850"/>
          <p14:tracePt t="20502" x="4722813" y="3906838"/>
          <p14:tracePt t="20510" x="4833938" y="3906838"/>
          <p14:tracePt t="20521" x="4954588" y="3925888"/>
          <p14:tracePt t="20522" x="5029200" y="3943350"/>
          <p14:tracePt t="20537" x="5140325" y="3943350"/>
          <p14:tracePt t="20549" x="5280025" y="3952875"/>
          <p14:tracePt t="20560" x="5372100" y="3952875"/>
          <p14:tracePt t="20567" x="5483225" y="3952875"/>
          <p14:tracePt t="20576" x="5594350" y="3943350"/>
          <p14:tracePt t="20582" x="5734050" y="3943350"/>
          <p14:tracePt t="20590" x="5799138" y="3943350"/>
          <p14:tracePt t="20600" x="5891213" y="3935413"/>
          <p14:tracePt t="20606" x="5946775" y="3916363"/>
          <p14:tracePt t="20613" x="5994400" y="3906838"/>
          <p14:tracePt t="20619" x="6067425" y="3887788"/>
          <p14:tracePt t="20628" x="6188075" y="3887788"/>
          <p14:tracePt t="20641" x="6226175" y="3887788"/>
          <p14:tracePt t="20644" x="6262688" y="3879850"/>
          <p14:tracePt t="20656" x="6272213" y="3879850"/>
          <p14:tracePt t="20661" x="6291263" y="3870325"/>
          <p14:tracePt t="20670" x="6300788" y="3870325"/>
          <p14:tracePt t="20674" x="6308725" y="3870325"/>
          <p14:tracePt t="20723" x="6337300" y="3870325"/>
          <p14:tracePt t="20735" x="6364288" y="3860800"/>
          <p14:tracePt t="21131" x="6429375" y="3841750"/>
          <p14:tracePt t="21142" x="6503988" y="3841750"/>
          <p14:tracePt t="21146" x="6550025" y="3832225"/>
          <p14:tracePt t="21156" x="6588125" y="3832225"/>
          <p14:tracePt t="21163" x="6634163" y="3832225"/>
          <p14:tracePt t="21171" x="6670675" y="3832225"/>
          <p14:tracePt t="21179" x="6745288" y="3851275"/>
          <p14:tracePt t="21185" x="6791325" y="3851275"/>
          <p14:tracePt t="21193" x="6911975" y="3870325"/>
          <p14:tracePt t="21210" x="7015163" y="3897313"/>
          <p14:tracePt t="21222" x="7051675" y="3897313"/>
          <p14:tracePt t="21226" x="7070725" y="3916363"/>
          <p14:tracePt t="21236" x="7080250" y="3916363"/>
          <p14:tracePt t="21241" x="7107238" y="3916363"/>
          <p14:tracePt t="21256" x="7116763" y="3916363"/>
          <p14:tracePt t="21272" x="7135813" y="3916363"/>
          <p14:tracePt t="21280" x="7143750" y="3916363"/>
          <p14:tracePt t="21288" x="7227888" y="3925888"/>
          <p14:tracePt t="21303" x="7283450" y="3916363"/>
          <p14:tracePt t="21316" x="7292975" y="3916363"/>
          <p14:tracePt t="21320" x="7312025" y="3906838"/>
          <p14:tracePt t="21330" x="7321550" y="3906838"/>
          <p14:tracePt t="21335" x="7339013" y="3906838"/>
          <p14:tracePt t="21382" x="7348538" y="3906838"/>
          <p14:tracePt t="21398" x="7367588" y="3897313"/>
          <p14:tracePt t="21414" x="7404100" y="3887788"/>
          <p14:tracePt t="21425" x="7423150" y="3879850"/>
          <p14:tracePt t="21429" x="7432675" y="3870325"/>
          <p14:tracePt t="21439" x="7440613" y="3870325"/>
          <p14:tracePt t="21445" x="7450138" y="3870325"/>
          <p14:tracePt t="21462" x="7459663" y="3870325"/>
          <p14:tracePt t="21490" x="7469188" y="3870325"/>
          <p14:tracePt t="21618" x="7469188" y="3860800"/>
          <p14:tracePt t="21628" x="7469188" y="3851275"/>
          <p14:tracePt t="21821" x="7478713" y="3851275"/>
          <p14:tracePt t="21831" x="7488238" y="3832225"/>
          <p14:tracePt t="21846" x="7515225" y="3805238"/>
          <p14:tracePt t="21852" x="7534275" y="3786188"/>
          <p14:tracePt t="21860" x="7561263" y="3767138"/>
          <p14:tracePt t="21868" x="7599363" y="3759200"/>
          <p14:tracePt t="21875" x="7664450" y="3730625"/>
          <p14:tracePt t="21886" x="7859713" y="3702050"/>
          <p14:tracePt t="21896" x="7942263" y="3702050"/>
          <p14:tracePt t="21899" x="8043863" y="3702050"/>
          <p14:tracePt t="21910" x="8156575" y="3721100"/>
          <p14:tracePt t="21915" x="8248650" y="3759200"/>
          <p14:tracePt t="21927" x="8350250" y="3805238"/>
          <p14:tracePt t="21933" x="8405813" y="3851275"/>
          <p14:tracePt t="21939" x="8564563" y="4157663"/>
          <p14:tracePt t="24632" x="8453438" y="4121150"/>
          <p14:tracePt t="24639" x="8294688" y="4064000"/>
          <p14:tracePt t="24649" x="7886700" y="3952875"/>
          <p14:tracePt t="24664" x="7589838" y="3879850"/>
          <p14:tracePt t="24676" x="7450138" y="3841750"/>
          <p14:tracePt t="24678" x="7246938" y="3841750"/>
          <p14:tracePt t="24690" x="7042150" y="3822700"/>
          <p14:tracePt t="24696" x="6829425" y="3822700"/>
          <p14:tracePt t="24704" x="6670675" y="3822700"/>
          <p14:tracePt t="24711" x="6467475" y="3822700"/>
          <p14:tracePt t="24719" x="6197600" y="3841750"/>
          <p14:tracePt t="24727" x="5975350" y="3832225"/>
          <p14:tracePt t="24734" x="5770563" y="3841750"/>
          <p14:tracePt t="24742" x="5391150" y="3870325"/>
          <p14:tracePt t="24755" x="5149850" y="3870325"/>
          <p14:tracePt t="24759" x="4908550" y="3870325"/>
          <p14:tracePt t="24769" x="4703763" y="3870325"/>
          <p14:tracePt t="24774" x="4510088" y="3870325"/>
          <p14:tracePt t="24784" x="4203700" y="3870325"/>
          <p14:tracePt t="24790" x="3924300" y="3870325"/>
          <p14:tracePt t="24798" x="3748088" y="3870325"/>
          <p14:tracePt t="24806" x="3554413" y="3870325"/>
          <p14:tracePt t="24813" x="3313113" y="3870325"/>
          <p14:tracePt t="24820" x="3108325" y="3870325"/>
          <p14:tracePt t="24828" x="2978150" y="3870325"/>
          <p14:tracePt t="24838" x="2792413" y="3870325"/>
          <p14:tracePt t="24853" x="2671763" y="3870325"/>
          <p14:tracePt t="24864" x="2598738" y="3870325"/>
          <p14:tracePt t="24867" x="2551113" y="3870325"/>
          <p14:tracePt t="24878" x="2495550" y="3851275"/>
          <p14:tracePt t="24885" x="2439988" y="3822700"/>
          <p14:tracePt t="24893" x="2365375" y="3795713"/>
          <p14:tracePt t="24900" x="2309813" y="3767138"/>
          <p14:tracePt t="24909" x="2273300" y="3740150"/>
          <p14:tracePt t="24914" x="2236788" y="3721100"/>
          <p14:tracePt t="24922" x="2217738" y="3711575"/>
          <p14:tracePt t="24931" x="2198688" y="3675063"/>
          <p14:tracePt t="24943" x="2171700" y="3656013"/>
          <p14:tracePt t="24945" x="2162175" y="3629025"/>
          <p14:tracePt t="24961" x="2162175" y="3619500"/>
          <p14:tracePt t="25041" x="2273300" y="3609975"/>
          <p14:tracePt t="25053" x="2449513" y="3619500"/>
          <p14:tracePt t="25057" x="2654300" y="3638550"/>
          <p14:tracePt t="25067" x="2857500" y="3694113"/>
          <p14:tracePt t="25070" x="3062288" y="3749675"/>
          <p14:tracePt t="25081" x="3424238" y="3860800"/>
          <p14:tracePt t="25088" x="3730625" y="3925888"/>
          <p14:tracePt t="25096" x="3962400" y="3962400"/>
          <p14:tracePt t="25102" x="4213225" y="4017963"/>
          <p14:tracePt t="25112" x="4611688" y="4092575"/>
          <p14:tracePt t="25119" x="4954588" y="4138613"/>
          <p14:tracePt t="25126" x="5149850" y="4138613"/>
          <p14:tracePt t="25134" x="5864225" y="4184650"/>
          <p14:tracePt t="25147" x="6151563" y="4203700"/>
          <p14:tracePt t="25151" x="6373813" y="4194175"/>
          <p14:tracePt t="25161" x="6745288" y="4194175"/>
          <p14:tracePt t="25167" x="7023100" y="4194175"/>
          <p14:tracePt t="25177" x="7227888" y="4157663"/>
          <p14:tracePt t="25183" x="7404100" y="4121150"/>
          <p14:tracePt t="25192" x="7608888" y="4083050"/>
          <p14:tracePt t="25197" x="7785100" y="4056063"/>
          <p14:tracePt t="25205" x="7905750" y="4017963"/>
          <p14:tracePt t="25214" x="7978775" y="3971925"/>
          <p14:tracePt t="25219" x="8007350" y="3943350"/>
          <p14:tracePt t="25228" x="8053388" y="3916363"/>
          <p14:tracePt t="25242" x="8062913" y="3916363"/>
          <p14:tracePt t="25314" x="7802563" y="3935413"/>
          <p14:tracePt t="25324" x="7302500" y="3971925"/>
          <p14:tracePt t="25336" x="6986588" y="4017963"/>
          <p14:tracePt t="25339" x="6477000" y="4073525"/>
          <p14:tracePt t="25351" x="6142038" y="4056063"/>
          <p14:tracePt t="25355" x="5808663" y="4073525"/>
          <p14:tracePt t="25365" x="5260975" y="4073525"/>
          <p14:tracePt t="25371" x="4879975" y="4037013"/>
          <p14:tracePt t="25380" x="4602163" y="4037013"/>
          <p14:tracePt t="25385" x="4184650" y="4008438"/>
          <p14:tracePt t="25394" x="3841750" y="3962400"/>
          <p14:tracePt t="25403" x="3656013" y="3943350"/>
          <p14:tracePt t="25409" x="3479800" y="3943350"/>
          <p14:tracePt t="25418" x="3163888" y="3971925"/>
          <p14:tracePt t="25430" x="3052763" y="3962400"/>
          <p14:tracePt t="25433" x="3033713" y="3962400"/>
          <p14:tracePt t="25444" x="3006725" y="3962400"/>
          <p14:tracePt t="25480" x="3006725" y="3952875"/>
          <p14:tracePt t="25488" x="3006725" y="3935413"/>
          <p14:tracePt t="25495" x="3006725" y="3916363"/>
          <p14:tracePt t="25503" x="3024188" y="3887788"/>
          <p14:tracePt t="25513" x="3136900" y="3776663"/>
          <p14:tracePt t="25527" x="3636963" y="3573463"/>
          <p14:tracePt t="25539" x="3998913" y="3470275"/>
          <p14:tracePt t="25544" x="4510088" y="3443288"/>
          <p14:tracePt t="25553" x="4843463" y="3424238"/>
          <p14:tracePt t="25560" x="5224463" y="3397250"/>
          <p14:tracePt t="25568" x="5770563" y="3414713"/>
          <p14:tracePt t="25575" x="6161088" y="3470275"/>
          <p14:tracePt t="25583" x="6550025" y="3517900"/>
          <p14:tracePt t="25591" x="7153275" y="3573463"/>
          <p14:tracePt t="25597" x="7515225" y="3665538"/>
          <p14:tracePt t="25608" x="8388350" y="3822700"/>
          <p14:tracePt t="25618" x="8656638" y="3887788"/>
          <p14:tracePt t="25619" x="8878888" y="3943350"/>
          <p14:tracePt t="25634" x="9167813" y="3981450"/>
          <p14:tracePt t="25639" x="9399588" y="4064000"/>
          <p14:tracePt t="25648" x="9585325" y="4064000"/>
          <p14:tracePt t="25653" x="9696450" y="4092575"/>
          <p14:tracePt t="25662" x="9817100" y="4129088"/>
          <p14:tracePt t="25669" x="9891713" y="4138613"/>
          <p14:tracePt t="25676" x="9955213" y="4157663"/>
          <p14:tracePt t="25685" x="9993313" y="4167188"/>
          <p14:tracePt t="25692" x="10029825" y="4184650"/>
          <p14:tracePt t="25701" x="10039350" y="4184650"/>
          <p14:tracePt t="25762" x="10010775" y="4176713"/>
          <p14:tracePt t="25771" x="9771063" y="4083050"/>
          <p14:tracePt t="25778" x="9501188" y="4017963"/>
          <p14:tracePt t="25786" x="8953500" y="3841750"/>
          <p14:tracePt t="25795" x="8091488" y="3609975"/>
          <p14:tracePt t="25806" x="7339013" y="3452813"/>
          <p14:tracePt t="25809" x="6894513" y="3378200"/>
          <p14:tracePt t="25822" x="6364288" y="3267075"/>
          <p14:tracePt t="25826" x="5753100" y="3173413"/>
          <p14:tracePt t="25836" x="5511800" y="3155950"/>
          <p14:tracePt t="25843" x="5065713" y="3136900"/>
          <p14:tracePt t="25852" x="4732338" y="3108325"/>
          <p14:tracePt t="25859" x="4537075" y="3090863"/>
          <p14:tracePt t="25866" x="4351338" y="3098800"/>
          <p14:tracePt t="25875" x="4129088" y="3117850"/>
          <p14:tracePt t="25880" x="3952875" y="3117850"/>
          <p14:tracePt t="25889" x="3767138" y="3136900"/>
          <p14:tracePt t="25905" x="3665538" y="3155950"/>
          <p14:tracePt t="25916" x="3656013" y="3155950"/>
          <p14:tracePt t="25921" x="3627438" y="3163888"/>
          <p14:tracePt t="26025" x="3711575" y="3155950"/>
          <p14:tracePt t="26030" x="3906838" y="3155950"/>
          <p14:tracePt t="26039" x="4148138" y="3155950"/>
          <p14:tracePt t="26046" x="4370388" y="3182938"/>
          <p14:tracePt t="26054" x="4556125" y="3219450"/>
          <p14:tracePt t="26062" x="4843463" y="3284538"/>
          <p14:tracePt t="26069" x="5232400" y="3332163"/>
          <p14:tracePt t="26078" x="5688013" y="3443288"/>
          <p14:tracePt t="26091" x="5975350" y="3489325"/>
          <p14:tracePt t="26093" x="6272213" y="3525838"/>
          <p14:tracePt t="26105" x="6477000" y="3544888"/>
          <p14:tracePt t="26107" x="6670675" y="3563938"/>
          <p14:tracePt t="26119" x="6894513" y="3563938"/>
          <p14:tracePt t="26125" x="7162800" y="3563938"/>
          <p14:tracePt t="26135" x="7367588" y="3554413"/>
          <p14:tracePt t="26140" x="7524750" y="3544888"/>
          <p14:tracePt t="26148" x="7654925" y="3544888"/>
          <p14:tracePt t="26158" x="7840663" y="3508375"/>
          <p14:tracePt t="26162" x="7978775" y="3470275"/>
          <p14:tracePt t="26174" x="8128000" y="3470275"/>
          <p14:tracePt t="26184" x="8164513" y="3470275"/>
          <p14:tracePt t="26187" x="8174038" y="3470275"/>
          <p14:tracePt t="26251" x="7978775" y="3525838"/>
          <p14:tracePt t="26257" x="7794625" y="3573463"/>
          <p14:tracePt t="26267" x="7312025" y="3563938"/>
          <p14:tracePt t="26279" x="6838950" y="3508375"/>
          <p14:tracePt t="26282" x="6550025" y="3489325"/>
          <p14:tracePt t="26293" x="6300788" y="3452813"/>
          <p14:tracePt t="26298" x="5818188" y="3368675"/>
          <p14:tracePt t="26309" x="5427663" y="3322638"/>
          <p14:tracePt t="26314" x="5186363" y="3322638"/>
          <p14:tracePt t="26322" x="4833938" y="3276600"/>
          <p14:tracePt t="26329" x="4379913" y="3276600"/>
          <p14:tracePt t="26337" x="4138613" y="3276600"/>
          <p14:tracePt t="26346" x="3962400" y="3276600"/>
          <p14:tracePt t="26352" x="3721100" y="3276600"/>
          <p14:tracePt t="26362" x="3386138" y="3276600"/>
          <p14:tracePt t="26373" x="3313113" y="3284538"/>
          <p14:tracePt t="26377" x="3265488" y="3294063"/>
          <p14:tracePt t="26388" x="3209925" y="3294063"/>
          <p14:tracePt t="26393" x="3192463" y="3294063"/>
          <p14:tracePt t="26403" x="3182938" y="3303588"/>
          <p14:tracePt t="26408" x="3173413" y="3303588"/>
          <p14:tracePt t="26516" x="3265488" y="3276600"/>
          <p14:tracePt t="26526" x="3554413" y="3238500"/>
          <p14:tracePt t="26532" x="3914775" y="3238500"/>
          <p14:tracePt t="26540" x="4119563" y="3238500"/>
          <p14:tracePt t="26550" x="4648200" y="3267075"/>
          <p14:tracePt t="26566" x="5065713" y="3340100"/>
          <p14:tracePt t="26576" x="5224463" y="3359150"/>
          <p14:tracePt t="26580" x="5400675" y="3378200"/>
          <p14:tracePt t="26591" x="5576888" y="3378200"/>
          <p14:tracePt t="26597" x="5780088" y="3414713"/>
          <p14:tracePt t="26605" x="5891213" y="3414713"/>
          <p14:tracePt t="26613" x="5984875" y="3424238"/>
          <p14:tracePt t="26619" x="6105525" y="3443288"/>
          <p14:tracePt t="26626" x="6216650" y="3443288"/>
          <p14:tracePt t="26634" x="6327775" y="3443288"/>
          <p14:tracePt t="26641" x="6457950" y="3443288"/>
          <p14:tracePt t="26649" x="6615113" y="3443288"/>
          <p14:tracePt t="26657" x="6800850" y="3479800"/>
          <p14:tracePt t="26674" x="6921500" y="3479800"/>
          <p14:tracePt t="26685" x="6967538" y="3479800"/>
          <p14:tracePt t="26690" x="7005638" y="3479800"/>
          <p14:tracePt t="26699" x="7042150" y="3470275"/>
          <p14:tracePt t="26705" x="7061200" y="3470275"/>
          <p14:tracePt t="26714" x="7080250" y="3460750"/>
          <p14:tracePt t="26730" x="7088188" y="3460750"/>
          <p14:tracePt t="26809" x="7070725" y="3470275"/>
          <p14:tracePt t="26815" x="7061200" y="3489325"/>
          <p14:tracePt t="26823" x="7023100" y="3517900"/>
          <p14:tracePt t="26831" x="6977063" y="3544888"/>
          <p14:tracePt t="26838" x="6950075" y="3573463"/>
          <p14:tracePt t="26845" x="6875463" y="3590925"/>
          <p14:tracePt t="26859" x="6856413" y="3619500"/>
          <p14:tracePt t="26862" x="6800850" y="3629025"/>
          <p14:tracePt t="26875" x="6726238" y="3646488"/>
          <p14:tracePt t="26879" x="6689725" y="3665538"/>
          <p14:tracePt t="26889" x="6643688" y="3684588"/>
          <p14:tracePt t="26894" x="6588125" y="3694113"/>
          <p14:tracePt t="26902" x="6532563" y="3721100"/>
          <p14:tracePt t="26909" x="6494463" y="3721100"/>
          <p14:tracePt t="26917" x="6457950" y="3740150"/>
          <p14:tracePt t="26926" x="6421438" y="3749675"/>
          <p14:tracePt t="26933" x="6402388" y="3749675"/>
          <p14:tracePt t="26939" x="6383338" y="3759200"/>
          <p14:tracePt t="26957" x="6346825" y="3767138"/>
          <p14:tracePt t="26968" x="6337300" y="3767138"/>
          <p14:tracePt t="27186" x="6337300" y="3759200"/>
          <p14:tracePt t="27208" x="6373813" y="3740150"/>
          <p14:tracePt t="27215" x="6421438" y="3740150"/>
          <p14:tracePt t="27223" x="6494463" y="3721100"/>
          <p14:tracePt t="27229" x="6542088" y="3721100"/>
          <p14:tracePt t="27238" x="6662738" y="3730625"/>
          <p14:tracePt t="27250" x="6699250" y="3730625"/>
          <p14:tracePt t="27255" x="6745288" y="3730625"/>
          <p14:tracePt t="27266" x="6783388" y="3730625"/>
          <p14:tracePt t="27269" x="6829425" y="3730625"/>
          <p14:tracePt t="27280" x="6865938" y="3730625"/>
          <p14:tracePt t="27284" x="6884988" y="3730625"/>
          <p14:tracePt t="27295" x="6911975" y="3730625"/>
          <p14:tracePt t="27301" x="6931025" y="3730625"/>
          <p14:tracePt t="27316" x="6940550" y="3730625"/>
          <p14:tracePt t="27333" x="6950075" y="3730625"/>
          <p14:tracePt t="27443" x="6911975" y="3711575"/>
          <p14:tracePt t="27454" x="6754813" y="3684588"/>
          <p14:tracePt t="27458" x="6634163" y="3646488"/>
          <p14:tracePt t="27469" x="6429375" y="3609975"/>
          <p14:tracePt t="27475" x="6272213" y="3573463"/>
          <p14:tracePt t="27484" x="6161088" y="3554413"/>
          <p14:tracePt t="27490" x="6067425" y="3544888"/>
          <p14:tracePt t="27498" x="5929313" y="3508375"/>
          <p14:tracePt t="27504" x="5789613" y="3508375"/>
          <p14:tracePt t="27512" x="5678488" y="3470275"/>
          <p14:tracePt t="27520" x="5521325" y="3470275"/>
          <p14:tracePt t="27528" x="5381625" y="3460750"/>
          <p14:tracePt t="27533" x="5289550" y="3443288"/>
          <p14:tracePt t="27536" x="5176838" y="3443288"/>
          <p14:tracePt t="27549" x="5056188" y="3424238"/>
          <p14:tracePt t="27553" x="4927600" y="3405188"/>
          <p14:tracePt t="27563" x="4768850" y="3405188"/>
          <p14:tracePt t="27568" x="4630738" y="3387725"/>
          <p14:tracePt t="27578" x="4518025" y="3378200"/>
          <p14:tracePt t="27585" x="4425950" y="3378200"/>
          <p14:tracePt t="27593" x="4360863" y="3378200"/>
          <p14:tracePt t="27599" x="4324350" y="3359150"/>
          <p14:tracePt t="27607" x="4268788" y="3359150"/>
          <p14:tracePt t="27615" x="4249738" y="3349625"/>
          <p14:tracePt t="27621" x="4230688" y="3349625"/>
          <p14:tracePt t="27724" x="4240213" y="3349625"/>
          <p14:tracePt t="27738" x="4249738" y="3332163"/>
          <p14:tracePt t="27739" x="4286250" y="3303588"/>
          <p14:tracePt t="27752" x="4379913" y="3276600"/>
          <p14:tracePt t="27756" x="4491038" y="3238500"/>
          <p14:tracePt t="27766" x="4602163" y="3238500"/>
          <p14:tracePt t="27772" x="4759325" y="3248025"/>
          <p14:tracePt t="27782" x="4879975" y="3267075"/>
          <p14:tracePt t="27788" x="4973638" y="3294063"/>
          <p14:tracePt t="27796" x="5065713" y="3313113"/>
          <p14:tracePt t="27804" x="5140325" y="3322638"/>
          <p14:tracePt t="27810" x="5232400" y="3322638"/>
          <p14:tracePt t="27820" x="5483225" y="3359150"/>
          <p14:tracePt t="27832" x="5576888" y="3359150"/>
          <p14:tracePt t="27836" x="5649913" y="3378200"/>
          <p14:tracePt t="27846" x="5715000" y="3387725"/>
          <p14:tracePt t="27852" x="5753100" y="3387725"/>
          <p14:tracePt t="27861" x="5808663" y="3387725"/>
          <p14:tracePt t="27866" x="5835650" y="3387725"/>
          <p14:tracePt t="27876" x="5873750" y="3387725"/>
          <p14:tracePt t="27881" x="5910263" y="3387725"/>
          <p14:tracePt t="27890" x="5946775" y="3387725"/>
          <p14:tracePt t="27898" x="5984875" y="3387725"/>
          <p14:tracePt t="27905" x="6003925" y="3387725"/>
          <p14:tracePt t="27914" x="6059488" y="3378200"/>
          <p14:tracePt t="27926" x="6086475" y="3378200"/>
          <p14:tracePt t="27929" x="6105525" y="3378200"/>
          <p14:tracePt t="27941" x="6132513" y="3359150"/>
          <p14:tracePt t="27945" x="6151563" y="3349625"/>
          <p14:tracePt t="27955" x="6188075" y="3349625"/>
          <p14:tracePt t="27961" x="6197600" y="3349625"/>
          <p14:tracePt t="27970" x="6207125" y="3349625"/>
          <p14:tracePt t="27977" x="6207125" y="3340100"/>
          <p14:tracePt t="28070" x="6207125" y="3359150"/>
          <p14:tracePt t="28087" x="6105525" y="3405188"/>
          <p14:tracePt t="28093" x="5929313" y="3460750"/>
          <p14:tracePt t="28103" x="5586413" y="3535363"/>
          <p14:tracePt t="28115" x="5345113" y="3535363"/>
          <p14:tracePt t="28117" x="5103813" y="3535363"/>
          <p14:tracePt t="28129" x="4899025" y="3554413"/>
          <p14:tracePt t="28133" x="4741863" y="3573463"/>
          <p14:tracePt t="28144" x="4546600" y="3573463"/>
          <p14:tracePt t="28149" x="4341813" y="3573463"/>
          <p14:tracePt t="28158" x="4165600" y="3573463"/>
          <p14:tracePt t="28166" x="4054475" y="3573463"/>
          <p14:tracePt t="28174" x="3962400" y="3573463"/>
          <p14:tracePt t="28181" x="3868738" y="3573463"/>
          <p14:tracePt t="28187" x="3803650" y="3573463"/>
          <p14:tracePt t="28197" x="3646488" y="3573463"/>
          <p14:tracePt t="28208" x="3590925" y="3573463"/>
          <p14:tracePt t="28209" x="3554413" y="3563938"/>
          <p14:tracePt t="28224" x="3516313" y="3554413"/>
          <p14:tracePt t="28228" x="3506788" y="3554413"/>
          <p14:tracePt t="28238" x="3489325" y="3554413"/>
          <p14:tracePt t="28296" x="3489325" y="3535363"/>
          <p14:tracePt t="28305" x="3489325" y="3508375"/>
          <p14:tracePt t="28321" x="3489325" y="3498850"/>
          <p14:tracePt t="28337" x="3489325" y="3489325"/>
          <p14:tracePt t="28347" x="3497263" y="3489325"/>
          <p14:tracePt t="28353" x="3506788" y="3470275"/>
          <p14:tracePt t="28361" x="3554413" y="3433763"/>
          <p14:tracePt t="28370" x="3711575" y="3378200"/>
          <p14:tracePt t="28377" x="3868738" y="3378200"/>
          <p14:tracePt t="28385" x="4240213" y="3378200"/>
          <p14:tracePt t="28399" x="4713288" y="3405188"/>
          <p14:tracePt t="28412" x="4870450" y="3443288"/>
          <p14:tracePt t="28416" x="5029200" y="3479800"/>
          <p14:tracePt t="28426" x="5205413" y="3498850"/>
          <p14:tracePt t="28431" x="5391150" y="3517900"/>
          <p14:tracePt t="28441" x="5529263" y="3554413"/>
          <p14:tracePt t="28449" x="5641975" y="3581400"/>
          <p14:tracePt t="28455" x="5715000" y="3581400"/>
          <p14:tracePt t="28463" x="5845175" y="3600450"/>
          <p14:tracePt t="28470" x="5900738" y="3609975"/>
          <p14:tracePt t="28478" x="6105525" y="3609975"/>
          <p14:tracePt t="28494" x="6216650" y="3609975"/>
          <p14:tracePt t="28506" x="6245225" y="3609975"/>
          <p14:tracePt t="28510" x="6281738" y="3609975"/>
          <p14:tracePt t="28520" x="6291263" y="3609975"/>
          <p14:tracePt t="28527" x="6300788" y="3609975"/>
          <p14:tracePt t="28620" x="6124575" y="3600450"/>
          <p14:tracePt t="28630" x="5984875" y="3600450"/>
          <p14:tracePt t="28634" x="5827713" y="3581400"/>
          <p14:tracePt t="28644" x="5668963" y="3563938"/>
          <p14:tracePt t="28653" x="5473700" y="3525838"/>
          <p14:tracePt t="28659" x="5270500" y="3508375"/>
          <p14:tracePt t="28668" x="4935538" y="3489325"/>
          <p14:tracePt t="28684" x="4657725" y="3452813"/>
          <p14:tracePt t="28695" x="4510088" y="3452813"/>
          <p14:tracePt t="28698" x="4416425" y="3452813"/>
          <p14:tracePt t="28709" x="4276725" y="3452813"/>
          <p14:tracePt t="28715" x="4213225" y="3460750"/>
          <p14:tracePt t="28725" x="4138613" y="3470275"/>
          <p14:tracePt t="28730" x="4064000" y="3489325"/>
          <p14:tracePt t="28738" x="3989388" y="3498850"/>
          <p14:tracePt t="28746" x="3943350" y="3498850"/>
          <p14:tracePt t="28753" x="3851275" y="3535363"/>
          <p14:tracePt t="28763" x="3730625" y="3544888"/>
          <p14:tracePt t="28779" x="3627438" y="3563938"/>
          <p14:tracePt t="28789" x="3590925" y="3563938"/>
          <p14:tracePt t="28794" x="3562350" y="3573463"/>
          <p14:tracePt t="28804" x="3544888" y="3573463"/>
          <p14:tracePt t="28809" x="3525838" y="3581400"/>
          <p14:tracePt t="28818" x="3516313" y="3581400"/>
          <p14:tracePt t="28823" x="3506788" y="3581400"/>
          <p14:tracePt t="28840" x="3479800" y="3581400"/>
          <p14:tracePt t="28857" x="3470275" y="3581400"/>
          <p14:tracePt t="28884" x="3460750" y="3581400"/>
          <p14:tracePt t="29061" x="3470275" y="3581400"/>
          <p14:tracePt t="29072" x="3489325" y="3581400"/>
          <p14:tracePt t="29076" x="3506788" y="3581400"/>
          <p14:tracePt t="29087" x="3525838" y="3573463"/>
          <p14:tracePt t="29093" x="3535363" y="3573463"/>
          <p14:tracePt t="29101" x="3554413" y="3573463"/>
          <p14:tracePt t="29108" x="3562350" y="3573463"/>
          <p14:tracePt t="29117" x="3571875" y="3573463"/>
          <p14:tracePt t="29124" x="3571875" y="3581400"/>
          <p14:tracePt t="29130" x="3600450" y="3581400"/>
          <p14:tracePt t="29139" x="3636963" y="3590925"/>
          <p14:tracePt t="29152" x="3665538" y="3600450"/>
          <p14:tracePt t="29155" x="3702050" y="3600450"/>
          <p14:tracePt t="29167" x="3721100" y="3600450"/>
          <p14:tracePt t="29171" x="3738563" y="3600450"/>
          <p14:tracePt t="29180" x="3776663" y="3600450"/>
          <p14:tracePt t="29187" x="3813175" y="3619500"/>
          <p14:tracePt t="29196" x="3851275" y="3619500"/>
          <p14:tracePt t="29203" x="3868738" y="3629025"/>
          <p14:tracePt t="29210" x="3906838" y="3629025"/>
          <p14:tracePt t="29217" x="3943350" y="3638550"/>
          <p14:tracePt t="29226" x="3971925" y="3646488"/>
          <p14:tracePt t="29235" x="4054475" y="3665538"/>
          <p14:tracePt t="29248" x="4110038" y="3675063"/>
          <p14:tracePt t="29250" x="4129088" y="3684588"/>
          <p14:tracePt t="29261" x="4165600" y="3702050"/>
          <p14:tracePt t="29266" x="4213225" y="3702050"/>
          <p14:tracePt t="29276" x="4268788" y="3711575"/>
          <p14:tracePt t="29281" x="4286250" y="3711575"/>
          <p14:tracePt t="29290" x="4341813" y="3711575"/>
          <p14:tracePt t="29296" x="4360863" y="3721100"/>
          <p14:tracePt t="29304" x="4379913" y="3721100"/>
          <p14:tracePt t="29312" x="4406900" y="3721100"/>
          <p14:tracePt t="29319" x="4435475" y="3721100"/>
          <p14:tracePt t="29329" x="4462463" y="3721100"/>
          <p14:tracePt t="29334" x="4500563" y="3721100"/>
          <p14:tracePt t="29343" x="4546600" y="3721100"/>
          <p14:tracePt t="29356" x="4573588" y="3721100"/>
          <p14:tracePt t="29359" x="4611688" y="3740150"/>
          <p14:tracePt t="29370" x="4638675" y="3740150"/>
          <p14:tracePt t="29376" x="4676775" y="3740150"/>
          <p14:tracePt t="29385" x="4703763" y="3740150"/>
          <p14:tracePt t="29391" x="4732338" y="3740150"/>
          <p14:tracePt t="29399" x="4768850" y="3749675"/>
          <p14:tracePt t="29405" x="4797425" y="3749675"/>
          <p14:tracePt t="29413" x="4814888" y="3749675"/>
          <p14:tracePt t="29422" x="4833938" y="3749675"/>
          <p14:tracePt t="29428" x="4843463" y="3749675"/>
          <p14:tracePt t="29435" x="4870450" y="3749675"/>
          <p14:tracePt t="29437" x="4889500" y="3749675"/>
          <p14:tracePt t="29451" x="4899025" y="3749675"/>
          <p14:tracePt t="29455" x="4908550" y="3749675"/>
          <p14:tracePt t="29464" x="4927600" y="3749675"/>
          <p14:tracePt t="29479" x="4954588" y="3740150"/>
          <p14:tracePt t="29484" x="4964113" y="3740150"/>
          <p14:tracePt t="29493" x="4973638" y="3740150"/>
          <p14:tracePt t="29501" x="4983163" y="3740150"/>
          <p14:tracePt t="29509" x="5000625" y="3740150"/>
          <p14:tracePt t="29516" x="5019675" y="3721100"/>
          <p14:tracePt t="29522" x="5048250" y="3721100"/>
          <p14:tracePt t="29532" x="5075238" y="3721100"/>
          <p14:tracePt t="29544" x="5094288" y="3721100"/>
          <p14:tracePt t="29547" x="5111750" y="3721100"/>
          <p14:tracePt t="29559" x="5140325" y="3721100"/>
          <p14:tracePt t="29564" x="5159375" y="3721100"/>
          <p14:tracePt t="29572" x="5168900" y="3721100"/>
          <p14:tracePt t="29578" x="5186363" y="3721100"/>
          <p14:tracePt t="29588" x="5205413" y="3721100"/>
          <p14:tracePt t="29594" x="5232400" y="3721100"/>
          <p14:tracePt t="29602" x="5251450" y="3721100"/>
          <p14:tracePt t="29611" x="5260975" y="3721100"/>
          <p14:tracePt t="29617" x="5270500" y="3721100"/>
          <p14:tracePt t="29626" x="5297488" y="3721100"/>
          <p14:tracePt t="29638" x="5307013" y="3721100"/>
          <p14:tracePt t="29642" x="5316538" y="3721100"/>
          <p14:tracePt t="29653" x="5326063" y="3721100"/>
          <p14:tracePt t="29659" x="5335588" y="3721100"/>
          <p14:tracePt t="29668" x="5372100" y="3721100"/>
          <p14:tracePt t="29673" x="5391150" y="3721100"/>
          <p14:tracePt t="29682" x="5400675" y="3721100"/>
          <p14:tracePt t="29689" x="5418138" y="3721100"/>
          <p14:tracePt t="29696" x="5446713" y="3721100"/>
          <p14:tracePt t="29705" x="5456238" y="3721100"/>
          <p14:tracePt t="29711" x="5473700" y="3721100"/>
          <p14:tracePt t="29721" x="5502275" y="3721100"/>
          <p14:tracePt t="29736" x="5529263" y="3721100"/>
          <p14:tracePt t="29752" x="5538788" y="3721100"/>
          <p14:tracePt t="29762" x="5548313" y="3721100"/>
          <p14:tracePt t="29777" x="5557838" y="3721100"/>
          <p14:tracePt t="29783" x="5567363" y="3721100"/>
          <p14:tracePt t="29791" x="5586413" y="3721100"/>
          <p14:tracePt t="29799" x="5603875" y="3721100"/>
          <p14:tracePt t="29805" x="5613400" y="3721100"/>
          <p14:tracePt t="29814" x="5641975" y="3721100"/>
          <p14:tracePt t="29830" x="5688013" y="3721100"/>
          <p14:tracePt t="29842" x="5697538" y="3721100"/>
          <p14:tracePt t="29845" x="5707063" y="3721100"/>
          <p14:tracePt t="29856" x="5724525" y="3721100"/>
          <p14:tracePt t="29861" x="5734050" y="3721100"/>
          <p14:tracePt t="29870" x="5743575" y="3721100"/>
          <p14:tracePt t="29876" x="5753100" y="3721100"/>
          <p14:tracePt t="29884" x="5762625" y="3721100"/>
          <p14:tracePt t="29893" x="5770563" y="3721100"/>
          <p14:tracePt t="29908" x="5780088" y="3721100"/>
          <p14:tracePt t="29923" x="5789613" y="3721100"/>
          <p14:tracePt t="29936" x="5808663" y="3721100"/>
          <p14:tracePt t="29950" x="5818188" y="3721100"/>
          <p14:tracePt t="29955" x="5827713" y="3721100"/>
          <p14:tracePt t="29965" x="5835650" y="3721100"/>
          <p14:tracePt t="29971" x="5845175" y="3721100"/>
          <p14:tracePt t="29994" x="5864225" y="3721100"/>
          <p14:tracePt t="30017" x="5873750" y="3721100"/>
          <p14:tracePt t="30030" x="5883275" y="3721100"/>
          <p14:tracePt t="30049" x="5891213" y="3721100"/>
          <p14:tracePt t="30059" x="5900738" y="3721100"/>
          <p14:tracePt t="30066" x="5910263" y="3721100"/>
          <p14:tracePt t="30074" x="5929313" y="3721100"/>
          <p14:tracePt t="30081" x="5938838" y="3721100"/>
          <p14:tracePt t="30097" x="5956300" y="3721100"/>
          <p14:tracePt t="30124" x="5965825" y="3721100"/>
          <p14:tracePt t="30144" x="5975350" y="3721100"/>
          <p14:tracePt t="30178" x="5975350" y="3711575"/>
          <p14:tracePt t="30193" x="5994400" y="3711575"/>
          <p14:tracePt t="30219" x="6003925" y="3711575"/>
          <p14:tracePt t="30221" x="6011863" y="3711575"/>
          <p14:tracePt t="30271" x="6021388" y="3711575"/>
          <p14:tracePt t="30301" x="6030913" y="3711575"/>
          <p14:tracePt t="30333" x="6040438" y="3711575"/>
          <p14:tracePt t="30407" x="6049963" y="3702050"/>
          <p14:tracePt t="30521" x="6059488" y="3694113"/>
          <p14:tracePt t="30546" x="6067425" y="3694113"/>
          <p14:tracePt t="30568" x="6076950" y="3694113"/>
          <p14:tracePt t="30601" x="6086475" y="3694113"/>
          <p14:tracePt t="31102" x="6021388" y="3675063"/>
          <p14:tracePt t="31111" x="5910263" y="3675063"/>
          <p14:tracePt t="31118" x="5770563" y="3656013"/>
          <p14:tracePt t="31127" x="5594350" y="3638550"/>
          <p14:tracePt t="31133" x="5437188" y="3638550"/>
          <p14:tracePt t="31142" x="5297488" y="3638550"/>
          <p14:tracePt t="31150" x="5159375" y="3619500"/>
          <p14:tracePt t="31162" x="5121275" y="3619500"/>
          <p14:tracePt t="31167" x="5075238" y="3609975"/>
          <p14:tracePt t="31177" x="5056188" y="3609975"/>
          <p14:tracePt t="31182" x="5019675" y="3609975"/>
          <p14:tracePt t="31192" x="4991100" y="3609975"/>
          <p14:tracePt t="31197" x="4973638" y="3609975"/>
          <p14:tracePt t="31205" x="4954588" y="3609975"/>
          <p14:tracePt t="31213" x="4945063" y="3609975"/>
          <p14:tracePt t="31220" x="4935538" y="3609975"/>
          <p14:tracePt t="31235" x="4927600" y="3609975"/>
          <p14:tracePt t="31244" x="4918075" y="3600450"/>
          <p14:tracePt t="31275" x="4908550" y="3600450"/>
          <p14:tracePt t="31307" x="4899025" y="3600450"/>
          <p14:tracePt t="31329" x="4889500" y="3590925"/>
          <p14:tracePt t="31339" x="4870450" y="3590925"/>
          <p14:tracePt t="31351" x="4862513" y="3590925"/>
          <p14:tracePt t="31355" x="4852988" y="3590925"/>
          <p14:tracePt t="31366" x="4824413" y="3581400"/>
          <p14:tracePt t="31369" x="4778375" y="3581400"/>
          <p14:tracePt t="31380" x="4722813" y="3563938"/>
          <p14:tracePt t="31386" x="4676775" y="3563938"/>
          <p14:tracePt t="31394" x="4630738" y="3563938"/>
          <p14:tracePt t="31402" x="4556125" y="3563938"/>
          <p14:tracePt t="31409" x="4491038" y="3554413"/>
          <p14:tracePt t="31416" x="4397375" y="3554413"/>
          <p14:tracePt t="31424" x="4305300" y="3535363"/>
          <p14:tracePt t="31434" x="4119563" y="3535363"/>
          <p14:tracePt t="31445" x="4008438" y="3535363"/>
          <p14:tracePt t="31451" x="3971925" y="3535363"/>
          <p14:tracePt t="31460" x="3906838" y="3525838"/>
          <p14:tracePt t="31463" x="3878263" y="3525838"/>
          <p14:tracePt t="31474" x="3851275" y="3525838"/>
          <p14:tracePt t="31480" x="3822700" y="3525838"/>
          <p14:tracePt t="31489" x="3803650" y="3525838"/>
          <p14:tracePt t="31496" x="3786188" y="3525838"/>
          <p14:tracePt t="31503" x="3757613" y="3525838"/>
          <p14:tracePt t="31511" x="3738563" y="3525838"/>
          <p14:tracePt t="31517" x="3730625" y="3525838"/>
          <p14:tracePt t="31529" x="3683000" y="3535363"/>
          <p14:tracePt t="31542" x="3675063" y="3535363"/>
          <p14:tracePt t="31544" x="3656013" y="3535363"/>
          <p14:tracePt t="31554" x="3617913" y="3544888"/>
          <p14:tracePt t="31558" x="3609975" y="3544888"/>
          <p14:tracePt t="31569" x="3581400" y="3544888"/>
          <p14:tracePt t="31575" x="3554413" y="3544888"/>
          <p14:tracePt t="31583" x="3535363" y="3544888"/>
          <p14:tracePt t="31591" x="3497263" y="3544888"/>
          <p14:tracePt t="31598" x="3451225" y="3535363"/>
          <p14:tracePt t="31604" x="3414713" y="3535363"/>
          <p14:tracePt t="31612" x="3376613" y="3535363"/>
          <p14:tracePt t="31622" x="3275013" y="3535363"/>
          <p14:tracePt t="31637" x="3192463" y="3535363"/>
          <p14:tracePt t="31648" x="3154363" y="3535363"/>
          <p14:tracePt t="31653" x="3117850" y="3525838"/>
          <p14:tracePt t="31663" x="3071813" y="3525838"/>
          <p14:tracePt t="31666" x="2997200" y="3508375"/>
          <p14:tracePt t="31677" x="2959100" y="3508375"/>
          <p14:tracePt t="31685" x="2922588" y="3508375"/>
          <p14:tracePt t="31692" x="2876550" y="3508375"/>
          <p14:tracePt t="31700" x="2811463" y="3508375"/>
          <p14:tracePt t="31708" x="2736850" y="3489325"/>
          <p14:tracePt t="31716" x="2654300" y="3479800"/>
          <p14:tracePt t="31730" x="2551113" y="3479800"/>
          <p14:tracePt t="31742" x="2514600" y="3479800"/>
          <p14:tracePt t="31746" x="2449513" y="3479800"/>
          <p14:tracePt t="31758" x="2413000" y="3479800"/>
          <p14:tracePt t="31761" x="2365375" y="3470275"/>
          <p14:tracePt t="31771" x="2292350" y="3452813"/>
          <p14:tracePt t="31778" x="2236788" y="3452813"/>
          <p14:tracePt t="31786" x="2217738" y="3452813"/>
          <p14:tracePt t="31792" x="2171700" y="3452813"/>
          <p14:tracePt t="31801" x="2143125" y="3452813"/>
          <p14:tracePt t="31808" x="2116138" y="3452813"/>
          <p14:tracePt t="31817" x="2087563" y="3452813"/>
          <p14:tracePt t="31826" x="2032000" y="3452813"/>
          <p14:tracePt t="31837" x="1995488" y="3452813"/>
          <p14:tracePt t="31840" x="1957388" y="3470275"/>
          <p14:tracePt t="31852" x="1920875" y="3470275"/>
          <p14:tracePt t="31857" x="1901825" y="3479800"/>
          <p14:tracePt t="31866" x="1874838" y="3489325"/>
          <p14:tracePt t="31872" x="1846263" y="3489325"/>
          <p14:tracePt t="31881" x="1819275" y="3498850"/>
          <p14:tracePt t="31888" x="1800225" y="3517900"/>
          <p14:tracePt t="31895" x="1763713" y="3525838"/>
          <p14:tracePt t="31902" x="1725613" y="3535363"/>
          <p14:tracePt t="31909" x="1698625" y="3554413"/>
          <p14:tracePt t="31920" x="1643063" y="3573463"/>
          <p14:tracePt t="31930" x="1614488" y="3581400"/>
          <p14:tracePt t="31932" x="1577975" y="3609975"/>
          <p14:tracePt t="31946" x="1549400" y="3609975"/>
          <p14:tracePt t="31950" x="1522413" y="3619500"/>
          <p14:tracePt t="31960" x="1484313" y="3638550"/>
          <p14:tracePt t="31966" x="1465263" y="3646488"/>
          <p14:tracePt t="31975" x="1457325" y="3656013"/>
          <p14:tracePt t="31981" x="1419225" y="3656013"/>
          <p14:tracePt t="31989" x="1409700" y="3656013"/>
          <p14:tracePt t="31997" x="1401763" y="3665538"/>
          <p14:tracePt t="32003" x="1382713" y="3675063"/>
          <p14:tracePt t="32015" x="1354138" y="3675063"/>
          <p14:tracePt t="32026" x="1344613" y="3675063"/>
          <p14:tracePt t="32027" x="1317625" y="3684588"/>
          <p14:tracePt t="32041" x="1308100" y="3694113"/>
          <p14:tracePt t="32043" x="1298575" y="3694113"/>
          <p14:tracePt t="32055" x="1289050" y="3694113"/>
          <p14:tracePt t="32059" x="1271588" y="3694113"/>
          <p14:tracePt t="32069" x="1271588" y="3702050"/>
          <p14:tracePt t="32075" x="1252538" y="3702050"/>
          <p14:tracePt t="32091" x="1225550" y="3711575"/>
          <p14:tracePt t="32108" x="1206500" y="3711575"/>
          <p14:tracePt t="32233" x="1206500" y="3702050"/>
          <p14:tracePt t="32244" x="1196975" y="3684588"/>
          <p14:tracePt t="32258" x="1196975" y="3665538"/>
          <p14:tracePt t="32301" x="1298575" y="3573463"/>
          <p14:tracePt t="32311" x="1438275" y="3554413"/>
          <p14:tracePt t="32323" x="1484313" y="3544888"/>
          <p14:tracePt t="32326" x="1595438" y="3544888"/>
          <p14:tracePt t="32337" x="1706563" y="3544888"/>
          <p14:tracePt t="32342" x="1763713" y="3525838"/>
          <p14:tracePt t="32353" x="1855788" y="3517900"/>
          <p14:tracePt t="32357" x="1930400" y="3517900"/>
          <p14:tracePt t="32367" x="1976438" y="3517900"/>
          <p14:tracePt t="32373" x="2022475" y="3517900"/>
          <p14:tracePt t="32381" x="2106613" y="3517900"/>
          <p14:tracePt t="32389" x="2143125" y="3498850"/>
          <p14:tracePt t="32396" x="2198688" y="3498850"/>
          <p14:tracePt t="32404" x="2254250" y="3498850"/>
          <p14:tracePt t="32421" x="2309813" y="3498850"/>
          <p14:tracePt t="32431" x="2319338" y="3498850"/>
          <p14:tracePt t="32436" x="2338388" y="3498850"/>
          <p14:tracePt t="32446" x="2374900" y="3489325"/>
          <p14:tracePt t="32453" x="2403475" y="3489325"/>
          <p14:tracePt t="32460" x="2430463" y="3489325"/>
          <p14:tracePt t="32467" x="2486025" y="3489325"/>
          <p14:tracePt t="32476" x="2505075" y="3489325"/>
          <p14:tracePt t="32484" x="2551113" y="3489325"/>
          <p14:tracePt t="32491" x="2606675" y="3479800"/>
          <p14:tracePt t="32499" x="2727325" y="3479800"/>
          <p14:tracePt t="32514" x="2820988" y="3460750"/>
          <p14:tracePt t="32526" x="2876550" y="3460750"/>
          <p14:tracePt t="32530" x="2913063" y="3460750"/>
          <p14:tracePt t="32542" x="2951163" y="3470275"/>
          <p14:tracePt t="32544" x="2978150" y="3470275"/>
          <p14:tracePt t="32554" x="3033713" y="3479800"/>
          <p14:tracePt t="32562" x="3071813" y="3479800"/>
          <p14:tracePt t="32569" x="3117850" y="3479800"/>
          <p14:tracePt t="32578" x="3144838" y="3479800"/>
          <p14:tracePt t="32584" x="3173413" y="3479800"/>
          <p14:tracePt t="32593" x="3228975" y="3489325"/>
          <p14:tracePt t="32600" x="3275013" y="3489325"/>
          <p14:tracePt t="32608" x="3330575" y="3489325"/>
          <p14:tracePt t="32620" x="3368675" y="3508375"/>
          <p14:tracePt t="32625" x="3424238" y="3498850"/>
          <p14:tracePt t="32635" x="3441700" y="3498850"/>
          <p14:tracePt t="32640" x="3479800" y="3498850"/>
          <p14:tracePt t="32650" x="3497263" y="3498850"/>
          <p14:tracePt t="32656" x="3506788" y="3498850"/>
          <p14:tracePt t="32664" x="3516313" y="3498850"/>
          <p14:tracePt t="32673" x="3562350" y="3498850"/>
          <p14:tracePt t="32680" x="3571875" y="3498850"/>
          <p14:tracePt t="32687" x="3600450" y="3498850"/>
          <p14:tracePt t="32694" x="3609975" y="3498850"/>
          <p14:tracePt t="32703" x="3636963" y="3508375"/>
          <p14:tracePt t="32709" x="3675063" y="3525838"/>
          <p14:tracePt t="32719" x="3683000" y="3525838"/>
          <p14:tracePt t="32730" x="3702050" y="3525838"/>
          <p14:tracePt t="32733" x="3738563" y="3525838"/>
          <p14:tracePt t="32744" x="3757613" y="3535363"/>
          <p14:tracePt t="32750" x="3795713" y="3544888"/>
          <p14:tracePt t="32759" x="3832225" y="3544888"/>
          <p14:tracePt t="32767" x="3868738" y="3563938"/>
          <p14:tracePt t="32773" x="3906838" y="3563938"/>
          <p14:tracePt t="32782" x="4008438" y="3573463"/>
          <p14:tracePt t="32798" x="4129088" y="3600450"/>
          <p14:tracePt t="32809" x="4184650" y="3629025"/>
          <p14:tracePt t="32813" x="4249738" y="3629025"/>
          <p14:tracePt t="32824" x="4305300" y="3638550"/>
          <p14:tracePt t="32829" x="4351338" y="3656013"/>
          <p14:tracePt t="32838" x="4406900" y="3656013"/>
          <p14:tracePt t="32843" x="4452938" y="3665538"/>
          <p14:tracePt t="32853" x="4481513" y="3675063"/>
          <p14:tracePt t="32859" x="4510088" y="3675063"/>
          <p14:tracePt t="32868" x="4546600" y="3675063"/>
          <p14:tracePt t="32876" x="4611688" y="3702050"/>
          <p14:tracePt t="32891" x="4667250" y="3702050"/>
          <p14:tracePt t="32904" x="4686300" y="3711575"/>
          <p14:tracePt t="32907" x="4722813" y="3711575"/>
          <p14:tracePt t="32918" x="4751388" y="3721100"/>
          <p14:tracePt t="32922" x="4759325" y="3721100"/>
          <p14:tracePt t="32933" x="4778375" y="3721100"/>
          <p14:tracePt t="32946" x="4797425" y="3740150"/>
          <p14:tracePt t="32955" x="4806950" y="3740150"/>
          <p14:tracePt t="32961" x="4824413" y="3749675"/>
          <p14:tracePt t="32971" x="4870450" y="3749675"/>
          <p14:tracePt t="32986" x="4935538" y="3767138"/>
          <p14:tracePt t="32998" x="4954588" y="3767138"/>
          <p14:tracePt t="33003" x="4973638" y="3767138"/>
          <p14:tracePt t="33012" x="5010150" y="3767138"/>
          <p14:tracePt t="33017" x="5029200" y="3786188"/>
          <p14:tracePt t="33026" x="5056188" y="3795713"/>
          <p14:tracePt t="33034" x="5075238" y="3795713"/>
          <p14:tracePt t="33042" x="5111750" y="3795713"/>
          <p14:tracePt t="33049" x="5149850" y="3795713"/>
          <p14:tracePt t="33056" x="5214938" y="3805238"/>
          <p14:tracePt t="33066" x="5381625" y="3822700"/>
          <p14:tracePt t="33080" x="5586413" y="3851275"/>
          <p14:tracePt t="33093" x="5678488" y="3851275"/>
          <p14:tracePt t="33098" x="5770563" y="3870325"/>
          <p14:tracePt t="33107" x="5845175" y="3870325"/>
          <p14:tracePt t="33112" x="5929313" y="3870325"/>
          <p14:tracePt t="33121" x="6003925" y="3879850"/>
          <p14:tracePt t="33128" x="6096000" y="3879850"/>
          <p14:tracePt t="33135" x="6142038" y="3879850"/>
          <p14:tracePt t="33142" x="6197600" y="3879850"/>
          <p14:tracePt t="33150" x="6245225" y="3879850"/>
          <p14:tracePt t="33159" x="6308725" y="3879850"/>
          <p14:tracePt t="33165" x="6346825" y="3879850"/>
          <p14:tracePt t="33175" x="6402388" y="3879850"/>
          <p14:tracePt t="33186" x="6429375" y="3879850"/>
          <p14:tracePt t="33191" x="6448425" y="3879850"/>
          <p14:tracePt t="33205" x="6467475" y="3879850"/>
          <p14:tracePt t="33581" x="6392863" y="3870325"/>
          <p14:tracePt t="33592" x="6300788" y="3814763"/>
          <p14:tracePt t="33598" x="6180138" y="3786188"/>
          <p14:tracePt t="33607" x="6076950" y="3749675"/>
          <p14:tracePt t="33614" x="5984875" y="3721100"/>
          <p14:tracePt t="33621" x="5891213" y="3665538"/>
          <p14:tracePt t="33629" x="5789613" y="3638550"/>
          <p14:tracePt t="33637" x="5697538" y="3600450"/>
          <p14:tracePt t="33644" x="5576888" y="3573463"/>
          <p14:tracePt t="33650" x="5483225" y="3535363"/>
          <p14:tracePt t="33661" x="5353050" y="3498850"/>
          <p14:tracePt t="33672" x="5307013" y="3498850"/>
          <p14:tracePt t="33674" x="5280025" y="3489325"/>
          <p14:tracePt t="33687" x="5241925" y="3470275"/>
          <p14:tracePt t="33691" x="5205413" y="3470275"/>
          <p14:tracePt t="33702" x="5186363" y="3460750"/>
          <p14:tracePt t="33707" x="5168900" y="3460750"/>
          <p14:tracePt t="33716" x="5111750" y="3452813"/>
          <p14:tracePt t="33722" x="5094288" y="3452813"/>
          <p14:tracePt t="33731" x="5029200" y="3452813"/>
          <p14:tracePt t="33738" x="4935538" y="3452813"/>
          <p14:tracePt t="33745" x="4862513" y="3433763"/>
          <p14:tracePt t="33755" x="4703763" y="3433763"/>
          <p14:tracePt t="33770" x="4565650" y="3433763"/>
          <p14:tracePt t="33781" x="4518025" y="3433763"/>
          <p14:tracePt t="33787" x="4462463" y="3424238"/>
          <p14:tracePt t="33796" x="4416425" y="3424238"/>
          <p14:tracePt t="33802" x="4360863" y="3424238"/>
          <p14:tracePt t="33811" x="4314825" y="3405188"/>
          <p14:tracePt t="33816" x="4240213" y="3397250"/>
          <p14:tracePt t="33824" x="4194175" y="3397250"/>
          <p14:tracePt t="33832" x="4138613" y="3397250"/>
          <p14:tracePt t="33840" x="4092575" y="3397250"/>
          <p14:tracePt t="33847" x="4035425" y="3397250"/>
          <p14:tracePt t="33855" x="4008438" y="3397250"/>
          <p14:tracePt t="33863" x="3933825" y="3397250"/>
          <p14:tracePt t="33875" x="3887788" y="3397250"/>
          <p14:tracePt t="33880" x="3851275" y="3397250"/>
          <p14:tracePt t="33890" x="3795713" y="3378200"/>
          <p14:tracePt t="33895" x="3757613" y="3378200"/>
          <p14:tracePt t="33905" x="3711575" y="3368675"/>
          <p14:tracePt t="33911" x="3656013" y="3368675"/>
          <p14:tracePt t="33920" x="3609975" y="3368675"/>
          <p14:tracePt t="33926" x="3544888" y="3349625"/>
          <p14:tracePt t="33934" x="3506788" y="3349625"/>
          <p14:tracePt t="33942" x="3451225" y="3349625"/>
          <p14:tracePt t="33948" x="3405188" y="3349625"/>
          <p14:tracePt t="33957" x="3321050" y="3349625"/>
          <p14:tracePt t="33970" x="3284538" y="3359150"/>
          <p14:tracePt t="33973" x="3248025" y="3359150"/>
          <p14:tracePt t="33985" x="3200400" y="3359150"/>
          <p14:tracePt t="33990" x="3163888" y="3359150"/>
          <p14:tracePt t="33999" x="3108325" y="3359150"/>
          <p14:tracePt t="34005" x="3062288" y="3359150"/>
          <p14:tracePt t="34013" x="3016250" y="3359150"/>
          <p14:tracePt t="34020" x="2959100" y="3359150"/>
          <p14:tracePt t="34028" x="2895600" y="3349625"/>
          <p14:tracePt t="34037" x="2857500" y="3349625"/>
          <p14:tracePt t="34043" x="2811463" y="3349625"/>
          <p14:tracePt t="34051" x="2736850" y="3349625"/>
          <p14:tracePt t="34064" x="2700338" y="3349625"/>
          <p14:tracePt t="34069" x="2662238" y="3349625"/>
          <p14:tracePt t="34079" x="2644775" y="3349625"/>
          <p14:tracePt t="34083" x="2625725" y="3349625"/>
          <p14:tracePt t="34094" x="2598738" y="3349625"/>
          <p14:tracePt t="34099" x="2579688" y="3349625"/>
          <p14:tracePt t="34108" x="2541588" y="3349625"/>
          <p14:tracePt t="34114" x="2524125" y="3349625"/>
          <p14:tracePt t="34123" x="2486025" y="3349625"/>
          <p14:tracePt t="34131" x="2449513" y="3340100"/>
          <p14:tracePt t="34137" x="2413000" y="3340100"/>
          <p14:tracePt t="34146" x="2328863" y="3340100"/>
          <p14:tracePt t="34159" x="2292350" y="3332163"/>
          <p14:tracePt t="34162" x="2244725" y="3332163"/>
          <p14:tracePt t="34173" x="2189163" y="3332163"/>
          <p14:tracePt t="34179" x="2171700" y="3332163"/>
          <p14:tracePt t="34188" x="2116138" y="3313113"/>
          <p14:tracePt t="34196" x="2097088" y="3313113"/>
          <p14:tracePt t="34203" x="2060575" y="3313113"/>
          <p14:tracePt t="34208" x="2041525" y="3303588"/>
          <p14:tracePt t="34217" x="2012950" y="3294063"/>
          <p14:tracePt t="34224" x="1995488" y="3294063"/>
          <p14:tracePt t="34231" x="1976438" y="3294063"/>
          <p14:tracePt t="34241" x="1947863" y="3294063"/>
          <p14:tracePt t="34255" x="1911350" y="3294063"/>
          <p14:tracePt t="34267" x="1901825" y="3294063"/>
          <p14:tracePt t="34273" x="1892300" y="3294063"/>
          <p14:tracePt t="34282" x="1882775" y="3294063"/>
          <p14:tracePt t="34287" x="1874838" y="3303588"/>
          <p14:tracePt t="34296" x="1855788" y="3303588"/>
          <p14:tracePt t="34304" x="1846263" y="3303588"/>
          <p14:tracePt t="34321" x="1827213" y="3313113"/>
          <p14:tracePt t="34333" x="1800225" y="3322638"/>
          <p14:tracePt t="34349" x="1790700" y="3322638"/>
          <p14:tracePt t="34366" x="1781175" y="3322638"/>
          <p14:tracePt t="34377" x="1781175" y="3332163"/>
          <p14:tracePt t="34391" x="1771650" y="3332163"/>
          <p14:tracePt t="34396" x="1771650" y="3340100"/>
          <p14:tracePt t="34406" x="1763713" y="3340100"/>
          <p14:tracePt t="34413" x="1754188" y="3349625"/>
          <p14:tracePt t="34420" x="1744663" y="3349625"/>
          <p14:tracePt t="34429" x="1735138" y="3359150"/>
          <p14:tracePt t="34434" x="1716088" y="3368675"/>
          <p14:tracePt t="34445" x="1706563" y="3387725"/>
          <p14:tracePt t="34456" x="1698625" y="3387725"/>
          <p14:tracePt t="34463" x="1679575" y="3397250"/>
          <p14:tracePt t="34470" x="1651000" y="3397250"/>
          <p14:tracePt t="34477" x="1651000" y="3405188"/>
          <p14:tracePt t="34487" x="1633538" y="3405188"/>
          <p14:tracePt t="34492" x="1624013" y="3414713"/>
          <p14:tracePt t="34499" x="1604963" y="3424238"/>
          <p14:tracePt t="34514" x="1577975" y="3433763"/>
          <p14:tracePt t="34523" x="1558925" y="3443288"/>
          <p14:tracePt t="34538" x="1549400" y="3443288"/>
          <p14:tracePt t="34551" x="1530350" y="3452813"/>
          <p14:tracePt t="34565" x="1522413" y="3460750"/>
          <p14:tracePt t="34580" x="1512888" y="3460750"/>
          <p14:tracePt t="34587" x="1503363" y="3460750"/>
          <p14:tracePt t="34594" x="1503363" y="3470275"/>
          <p14:tracePt t="34609" x="1493838" y="3470275"/>
          <p14:tracePt t="34617" x="1484313" y="3479800"/>
          <p14:tracePt t="34633" x="1465263" y="3479800"/>
          <p14:tracePt t="34645" x="1457325" y="3489325"/>
          <p14:tracePt t="34650" x="1438275" y="3489325"/>
          <p14:tracePt t="34659" x="1419225" y="3508375"/>
          <p14:tracePt t="34665" x="1409700" y="3508375"/>
          <p14:tracePt t="34674" x="1392238" y="3508375"/>
          <p14:tracePt t="34681" x="1373188" y="3508375"/>
          <p14:tracePt t="34688" x="1344613" y="3508375"/>
          <p14:tracePt t="34697" x="1327150" y="3517900"/>
          <p14:tracePt t="34703" x="1308100" y="3517900"/>
          <p14:tracePt t="34713" x="1271588" y="3517900"/>
          <p14:tracePt t="34728" x="1233488" y="3517900"/>
          <p14:tracePt t="34739" x="1225550" y="3525838"/>
          <p14:tracePt t="34744" x="1216025" y="3525838"/>
          <p14:tracePt t="34753" x="1196975" y="3525838"/>
          <p14:tracePt t="34759" x="1168400" y="3525838"/>
          <p14:tracePt t="34768" x="1160463" y="3525838"/>
          <p14:tracePt t="34774" x="1141413" y="3525838"/>
          <p14:tracePt t="34783" x="1131888" y="3525838"/>
          <p14:tracePt t="34791" x="1122363" y="3525838"/>
          <p14:tracePt t="34797" x="1104900" y="3525838"/>
          <p14:tracePt t="34806" x="1095375" y="3525838"/>
          <p14:tracePt t="34838" x="1085850" y="3525838"/>
          <p14:tracePt t="34869" x="1076325" y="3525838"/>
          <p14:tracePt t="34892" x="1066800" y="3525838"/>
          <p14:tracePt t="34901" x="1057275" y="3525838"/>
          <p14:tracePt t="34913" x="1047750" y="3517900"/>
          <p14:tracePt t="34916" x="1030288" y="3517900"/>
          <p14:tracePt t="34932" x="1020763" y="3508375"/>
          <p14:tracePt t="34942" x="1011238" y="3498850"/>
          <p14:tracePt t="34957" x="984250" y="3489325"/>
          <p14:tracePt t="34964" x="965200" y="3452813"/>
          <p14:tracePt t="34971" x="946150" y="3424238"/>
          <p14:tracePt t="34981" x="936625" y="3405188"/>
          <p14:tracePt t="34986" x="900113" y="3349625"/>
          <p14:tracePt t="34995" x="863600" y="3276600"/>
          <p14:tracePt t="35007" x="844550" y="3238500"/>
          <p14:tracePt t="35011" x="835025" y="3211513"/>
          <p14:tracePt t="35022" x="825500" y="3192463"/>
          <p14:tracePt t="35024" x="815975" y="3163888"/>
          <p14:tracePt t="35037" x="815975" y="3146425"/>
          <p14:tracePt t="35041" x="798513" y="3127375"/>
          <p14:tracePt t="35052" x="798513" y="3117850"/>
          <p14:tracePt t="35058" x="798513" y="3090863"/>
          <p14:tracePt t="35065" x="788988" y="3090863"/>
          <p14:tracePt t="35080" x="779463" y="3062288"/>
          <p14:tracePt t="35088" x="779463" y="3043238"/>
          <p14:tracePt t="35106" x="779463" y="3035300"/>
          <p14:tracePt t="35116" x="779463" y="3025775"/>
          <p14:tracePt t="35131" x="769938" y="3016250"/>
          <p14:tracePt t="35136" x="769938" y="3006725"/>
          <p14:tracePt t="35152" x="769938" y="2997200"/>
          <p14:tracePt t="35168" x="769938" y="2987675"/>
          <p14:tracePt t="35174" x="769938" y="2970213"/>
          <p14:tracePt t="35184" x="769938" y="2960688"/>
          <p14:tracePt t="35199" x="760413" y="2951163"/>
          <p14:tracePt t="35211" x="760413" y="2941638"/>
          <p14:tracePt t="35226" x="760413" y="2932113"/>
          <p14:tracePt t="35240" x="750888" y="2922588"/>
          <p14:tracePt t="35458" x="742950" y="2922588"/>
          <p14:tracePt t="35482" x="733425" y="2922588"/>
          <p14:tracePt t="35512" x="723900" y="2922588"/>
          <p14:tracePt t="39193" x="750888" y="2941638"/>
          <p14:tracePt t="39200" x="788988" y="2960688"/>
          <p14:tracePt t="39208" x="835025" y="2987675"/>
          <p14:tracePt t="39215" x="890588" y="3006725"/>
          <p14:tracePt t="39223" x="965200" y="3016250"/>
          <p14:tracePt t="39230" x="1020763" y="3043238"/>
          <p14:tracePt t="39238" x="1066800" y="3043238"/>
          <p14:tracePt t="39245" x="1141413" y="3071813"/>
          <p14:tracePt t="39253" x="1187450" y="3071813"/>
          <p14:tracePt t="39263" x="1281113" y="3098800"/>
          <p14:tracePt t="39273" x="1317625" y="3108325"/>
          <p14:tracePt t="39278" x="1363663" y="3127375"/>
          <p14:tracePt t="39288" x="1409700" y="3127375"/>
          <p14:tracePt t="39294" x="1447800" y="3127375"/>
          <p14:tracePt t="39303" x="1503363" y="3127375"/>
          <p14:tracePt t="39308" x="1549400" y="3136900"/>
          <p14:tracePt t="39318" x="1604963" y="3136900"/>
          <p14:tracePt t="39324" x="1643063" y="3146425"/>
          <p14:tracePt t="39332" x="1689100" y="3146425"/>
          <p14:tracePt t="39339" x="1725613" y="3146425"/>
          <p14:tracePt t="39346" x="1763713" y="3146425"/>
          <p14:tracePt t="39357" x="1846263" y="3173413"/>
          <p14:tracePt t="39372" x="1920875" y="3182938"/>
          <p14:tracePt t="39383" x="1939925" y="3182938"/>
          <p14:tracePt t="39387" x="1966913" y="3201988"/>
          <p14:tracePt t="39397" x="1995488" y="3201988"/>
          <p14:tracePt t="39412" x="2022475" y="3201988"/>
          <p14:tracePt t="39418" x="2032000" y="3201988"/>
          <p14:tracePt t="39427" x="2041525" y="3201988"/>
          <p14:tracePt t="39435" x="2060575" y="3201988"/>
          <p14:tracePt t="39440" x="2097088" y="3201988"/>
          <p14:tracePt t="39451" x="2152650" y="3201988"/>
          <p14:tracePt t="39463" x="2171700" y="3201988"/>
          <p14:tracePt t="39465" x="2244725" y="3211513"/>
          <p14:tracePt t="39478" x="2282825" y="3219450"/>
          <p14:tracePt t="39482" x="2319338" y="3219450"/>
          <p14:tracePt t="39492" x="2357438" y="3248025"/>
          <p14:tracePt t="39497" x="2403475" y="3257550"/>
          <p14:tracePt t="39506" x="2430463" y="3276600"/>
          <p14:tracePt t="39512" x="2449513" y="3284538"/>
          <p14:tracePt t="39520" x="2449513" y="3294063"/>
          <p14:tracePt t="39529" x="2468563" y="3294063"/>
          <p14:tracePt t="39536" x="2468563" y="3303588"/>
          <p14:tracePt t="39585" x="2478088" y="3313113"/>
          <p14:tracePt t="39600" x="2486025" y="3332163"/>
          <p14:tracePt t="39615" x="2505075" y="3359150"/>
          <p14:tracePt t="39621" x="2514600" y="3397250"/>
          <p14:tracePt t="39629" x="2514600" y="3443288"/>
          <p14:tracePt t="39638" x="2495550" y="3479800"/>
          <p14:tracePt t="39644" x="2495550" y="3517900"/>
          <p14:tracePt t="39653" x="2449513" y="3563938"/>
          <p14:tracePt t="39666" x="2420938" y="3590925"/>
          <p14:tracePt t="39670" x="2403475" y="3609975"/>
          <p14:tracePt t="39680" x="2365375" y="3638550"/>
          <p14:tracePt t="39686" x="2338388" y="3656013"/>
          <p14:tracePt t="39696" x="2319338" y="3684588"/>
          <p14:tracePt t="39700" x="2263775" y="3711575"/>
          <p14:tracePt t="39709" x="2244725" y="3721100"/>
          <p14:tracePt t="39716" x="2208213" y="3730625"/>
          <p14:tracePt t="39723" x="2152650" y="3759200"/>
          <p14:tracePt t="39732" x="2116138" y="3786188"/>
          <p14:tracePt t="39739" x="2078038" y="3795713"/>
          <p14:tracePt t="39748" x="1976438" y="3822700"/>
          <p14:tracePt t="39764" x="1855788" y="3841750"/>
          <p14:tracePt t="39773" x="1819275" y="3841750"/>
          <p14:tracePt t="39779" x="1781175" y="3841750"/>
          <p14:tracePt t="39789" x="1735138" y="3841750"/>
          <p14:tracePt t="39795" x="1706563" y="3841750"/>
          <p14:tracePt t="39804" x="1670050" y="3841750"/>
          <p14:tracePt t="39811" x="1651000" y="3841750"/>
          <p14:tracePt t="39819" x="1604963" y="3841750"/>
          <p14:tracePt t="39826" x="1577975" y="3841750"/>
          <p14:tracePt t="39832" x="1549400" y="3841750"/>
          <p14:tracePt t="39840" x="1474788" y="3841750"/>
          <p14:tracePt t="39857" x="1419225" y="3841750"/>
          <p14:tracePt t="39869" x="1382713" y="3841750"/>
          <p14:tracePt t="39874" x="1327150" y="3832225"/>
          <p14:tracePt t="39883" x="1281113" y="3832225"/>
          <p14:tracePt t="39889" x="1243013" y="3822700"/>
          <p14:tracePt t="39898" x="1225550" y="3822700"/>
          <p14:tracePt t="39904" x="1168400" y="3822700"/>
          <p14:tracePt t="39912" x="1150938" y="3822700"/>
          <p14:tracePt t="39920" x="1131888" y="3814763"/>
          <p14:tracePt t="39928" x="1104900" y="3814763"/>
          <p14:tracePt t="39937" x="1057275" y="3795713"/>
          <p14:tracePt t="39952" x="1030288" y="3795713"/>
          <p14:tracePt t="39966" x="1011238" y="3786188"/>
          <p14:tracePt t="39978" x="992188" y="3786188"/>
          <p14:tracePt t="39981" x="965200" y="3776663"/>
          <p14:tracePt t="39992" x="946150" y="3776663"/>
          <p14:tracePt t="39998" x="936625" y="3776663"/>
          <p14:tracePt t="40006" x="919163" y="3776663"/>
          <p14:tracePt t="40013" x="909638" y="3776663"/>
          <p14:tracePt t="40021" x="900113" y="3776663"/>
          <p14:tracePt t="40036" x="881063" y="3776663"/>
          <p14:tracePt t="40046" x="863600" y="3776663"/>
          <p14:tracePt t="40058" x="854075" y="3776663"/>
          <p14:tracePt t="40072" x="835025" y="3786188"/>
          <p14:tracePt t="40076" x="825500" y="3786188"/>
          <p14:tracePt t="40087" x="815975" y="3786188"/>
          <p14:tracePt t="40093" x="798513" y="3795713"/>
          <p14:tracePt t="40109" x="798513" y="3805238"/>
          <p14:tracePt t="40116" x="788988" y="3805238"/>
          <p14:tracePt t="40124" x="779463" y="3805238"/>
          <p14:tracePt t="40139" x="769938" y="3814763"/>
          <p14:tracePt t="40152" x="769938" y="3822700"/>
          <p14:tracePt t="40155" x="760413" y="3822700"/>
          <p14:tracePt t="40171" x="750888" y="3851275"/>
          <p14:tracePt t="40187" x="742950" y="3851275"/>
          <p14:tracePt t="40196" x="742950" y="3860800"/>
          <p14:tracePt t="40233" x="742950" y="3870325"/>
          <p14:tracePt t="40399" x="742950" y="3879850"/>
          <p14:tracePt t="40406" x="760413" y="3897313"/>
          <p14:tracePt t="40413" x="798513" y="3925888"/>
          <p14:tracePt t="40423" x="881063" y="3990975"/>
          <p14:tracePt t="40435" x="936625" y="4027488"/>
          <p14:tracePt t="40439" x="992188" y="4056063"/>
          <p14:tracePt t="40449" x="1066800" y="4092575"/>
          <p14:tracePt t="40453" x="1122363" y="4102100"/>
          <p14:tracePt t="40464" x="1196975" y="4129088"/>
          <p14:tracePt t="40469" x="1243013" y="4148138"/>
          <p14:tracePt t="40478" x="1298575" y="4157663"/>
          <p14:tracePt t="40486" x="1344613" y="4167188"/>
          <p14:tracePt t="40493" x="1401763" y="4184650"/>
          <p14:tracePt t="40501" x="1447800" y="4184650"/>
          <p14:tracePt t="40507" x="1522413" y="4194175"/>
          <p14:tracePt t="40517" x="1660525" y="4222750"/>
          <p14:tracePt t="40533" x="1836738" y="4222750"/>
          <p14:tracePt t="40544" x="1911350" y="4241800"/>
          <p14:tracePt t="40548" x="2003425" y="4259263"/>
          <p14:tracePt t="40559" x="2068513" y="4259263"/>
          <p14:tracePt t="40564" x="2124075" y="4259263"/>
          <p14:tracePt t="40573" x="2189163" y="4259263"/>
          <p14:tracePt t="40578" x="2254250" y="4259263"/>
          <p14:tracePt t="40587" x="2328863" y="4259263"/>
          <p14:tracePt t="40594" x="2374900" y="4249738"/>
          <p14:tracePt t="40602" x="2449513" y="4249738"/>
          <p14:tracePt t="40612" x="2589213" y="4241800"/>
          <p14:tracePt t="40623" x="2662238" y="4222750"/>
          <p14:tracePt t="40627" x="2755900" y="4203700"/>
          <p14:tracePt t="40637" x="2801938" y="4203700"/>
          <p14:tracePt t="40642" x="2857500" y="4194175"/>
          <p14:tracePt t="40653" x="2903538" y="4184650"/>
          <p14:tracePt t="40656" x="2978150" y="4167188"/>
          <p14:tracePt t="40668" x="3071813" y="4148138"/>
          <p14:tracePt t="40676" x="3192463" y="4138613"/>
          <p14:tracePt t="40682" x="3257550" y="4121150"/>
          <p14:tracePt t="40690" x="3330575" y="4121150"/>
          <p14:tracePt t="40696" x="3376613" y="4121150"/>
          <p14:tracePt t="40706" x="3460750" y="4121150"/>
          <p14:tracePt t="40718" x="3489325" y="4121150"/>
          <p14:tracePt t="40732" x="3497263" y="4121150"/>
          <p14:tracePt t="41083" x="3525838" y="4111625"/>
          <p14:tracePt t="41098" x="3656013" y="4056063"/>
          <p14:tracePt t="41110" x="3702050" y="4046538"/>
          <p14:tracePt t="41114" x="3795713" y="4027488"/>
          <p14:tracePt t="41123" x="3851275" y="4008438"/>
          <p14:tracePt t="41131" x="3924300" y="4000500"/>
          <p14:tracePt t="41140" x="3962400" y="3990975"/>
          <p14:tracePt t="41145" x="4027488" y="3971925"/>
          <p14:tracePt t="41152" x="4064000" y="3962400"/>
          <p14:tracePt t="41162" x="4119563" y="3943350"/>
          <p14:tracePt t="41168" x="4156075" y="3935413"/>
          <p14:tracePt t="41177" x="4249738" y="3925888"/>
          <p14:tracePt t="41189" x="4305300" y="3925888"/>
          <p14:tracePt t="41194" x="4389438" y="3925888"/>
          <p14:tracePt t="41204" x="4452938" y="3925888"/>
          <p14:tracePt t="41206" x="4556125" y="3925888"/>
          <p14:tracePt t="41219" x="4667250" y="3925888"/>
          <p14:tracePt t="41224" x="4751388" y="3925888"/>
          <p14:tracePt t="41233" x="4824413" y="3925888"/>
          <p14:tracePt t="41240" x="4889500" y="3925888"/>
          <p14:tracePt t="41248" x="4927600" y="3925888"/>
          <p14:tracePt t="41255" x="4991100" y="3943350"/>
          <p14:tracePt t="41261" x="5029200" y="3943350"/>
          <p14:tracePt t="41270" x="5130800" y="3943350"/>
          <p14:tracePt t="41284" x="5186363" y="3952875"/>
          <p14:tracePt t="41288" x="5214938" y="3952875"/>
          <p14:tracePt t="41299" x="5270500" y="3952875"/>
          <p14:tracePt t="41303" x="5289550" y="3952875"/>
          <p14:tracePt t="41313" x="5345113" y="3952875"/>
          <p14:tracePt t="41318" x="5362575" y="3952875"/>
          <p14:tracePt t="41327" x="5400675" y="3943350"/>
          <p14:tracePt t="41335" x="5437188" y="3943350"/>
          <p14:tracePt t="41343" x="5473700" y="3925888"/>
          <p14:tracePt t="41349" x="5492750" y="3916363"/>
          <p14:tracePt t="41357" x="5511800" y="3916363"/>
          <p14:tracePt t="41365" x="5548313" y="3916363"/>
          <p14:tracePt t="41371" x="5576888" y="3916363"/>
          <p14:tracePt t="41383" x="5603875" y="3906838"/>
          <p14:tracePt t="41393" x="5622925" y="3906838"/>
          <p14:tracePt t="41395" x="5632450" y="3906838"/>
          <p14:tracePt t="41407" x="5641975" y="3897313"/>
          <p14:tracePt t="41410" x="5649913" y="3897313"/>
          <p14:tracePt t="41422" x="5668963" y="3897313"/>
          <p14:tracePt t="41427" x="5697538" y="3897313"/>
          <p14:tracePt t="41436" x="5715000" y="3897313"/>
          <p14:tracePt t="41442" x="5734050" y="3887788"/>
          <p14:tracePt t="41451" x="5770563" y="3887788"/>
          <p14:tracePt t="41457" x="5799138" y="3870325"/>
          <p14:tracePt t="41466" x="5835650" y="3870325"/>
          <p14:tracePt t="41475" x="5900738" y="3860800"/>
          <p14:tracePt t="41489" x="5946775" y="3851275"/>
          <p14:tracePt t="41501" x="5965825" y="3851275"/>
          <p14:tracePt t="41505" x="5994400" y="3851275"/>
          <p14:tracePt t="41516" x="6011863" y="3851275"/>
          <p14:tracePt t="41520" x="6030913" y="3851275"/>
          <p14:tracePt t="41531" x="6067425" y="3851275"/>
          <p14:tracePt t="41536" x="6096000" y="3841750"/>
          <p14:tracePt t="41545" x="6115050" y="3841750"/>
          <p14:tracePt t="41552" x="6132513" y="3841750"/>
          <p14:tracePt t="41559" x="6170613" y="3822700"/>
          <p14:tracePt t="41569" x="6226175" y="3822700"/>
          <p14:tracePt t="41584" x="6272213" y="3832225"/>
          <p14:tracePt t="41595" x="6291263" y="3832225"/>
          <p14:tracePt t="41600" x="6300788" y="3832225"/>
          <p14:tracePt t="41610" x="6308725" y="3841750"/>
          <p14:tracePt t="41616" x="6327775" y="3841750"/>
          <p14:tracePt t="41625" x="6337300" y="3841750"/>
          <p14:tracePt t="41631" x="6346825" y="3841750"/>
          <p14:tracePt t="41645" x="6356350" y="3841750"/>
          <p14:tracePt t="41654" x="6364288" y="3841750"/>
          <p14:tracePt t="42055" x="6523038" y="3841750"/>
          <p14:tracePt t="42067" x="6578600" y="3841750"/>
          <p14:tracePt t="42071" x="6662738" y="3841750"/>
          <p14:tracePt t="42082" x="6708775" y="3841750"/>
          <p14:tracePt t="42087" x="6764338" y="3841750"/>
          <p14:tracePt t="42096" x="6810375" y="3841750"/>
          <p14:tracePt t="42102" x="6875463" y="3841750"/>
          <p14:tracePt t="42111" x="6950075" y="3841750"/>
          <p14:tracePt t="42117" x="7015163" y="3841750"/>
          <p14:tracePt t="42125" x="7080250" y="3841750"/>
          <p14:tracePt t="42133" x="7153275" y="3851275"/>
          <p14:tracePt t="42140" x="7227888" y="3870325"/>
          <p14:tracePt t="42150" x="7312025" y="3870325"/>
          <p14:tracePt t="42165" x="7358063" y="3879850"/>
          <p14:tracePt t="42177" x="7367588" y="3879850"/>
          <p14:tracePt t="42180" x="7377113" y="3887788"/>
          <p14:tracePt t="42190" x="7385050" y="3887788"/>
          <p14:tracePt t="42195" x="7394575" y="3887788"/>
          <p14:tracePt t="42211" x="7413625" y="3887788"/>
          <p14:tracePt t="42220" x="7423150" y="3897313"/>
          <p14:tracePt t="42229" x="7450138" y="3906838"/>
          <p14:tracePt t="42235" x="7469188" y="3906838"/>
          <p14:tracePt t="42243" x="7497763" y="3906838"/>
          <p14:tracePt t="42328" x="7505700" y="3906838"/>
          <p14:tracePt t="42894" x="7497763" y="3906838"/>
          <p14:tracePt t="42901" x="7497763" y="3897313"/>
          <p14:tracePt t="42909" x="7478713" y="3887788"/>
          <p14:tracePt t="42917" x="7469188" y="3879850"/>
          <p14:tracePt t="42924" x="7459663" y="3879850"/>
          <p14:tracePt t="42934" x="7440613" y="3860800"/>
          <p14:tracePt t="42960" x="7432675" y="3860800"/>
          <p14:tracePt t="42974" x="7432675" y="3851275"/>
          <p14:tracePt t="42996" x="7385050" y="3795713"/>
          <p14:tracePt t="43003" x="7358063" y="3759200"/>
          <p14:tracePt t="43018" x="7348538" y="3759200"/>
          <p14:tracePt t="43028" x="7273925" y="3656013"/>
          <p14:tracePt t="43044" x="7256463" y="3629025"/>
          <p14:tracePt t="43054" x="7227888" y="3573463"/>
          <p14:tracePt t="43059" x="7227888" y="3563938"/>
          <p14:tracePt t="43069" x="7218363" y="3554413"/>
          <p14:tracePt t="43083" x="7208838" y="3544888"/>
          <p14:tracePt t="43098" x="7208838" y="3535363"/>
          <p14:tracePt t="43111" x="7200900" y="3525838"/>
          <p14:tracePt t="43134" x="7191375" y="3517900"/>
          <p14:tracePt t="43138" x="7181850" y="3508375"/>
          <p14:tracePt t="43149" x="7172325" y="3498850"/>
          <p14:tracePt t="43151" x="7162800" y="3489325"/>
          <p14:tracePt t="43163" x="7143750" y="3479800"/>
          <p14:tracePt t="43169" x="7143750" y="3470275"/>
          <p14:tracePt t="43178" x="7116763" y="3460750"/>
          <p14:tracePt t="43184" x="7116763" y="3452813"/>
          <p14:tracePt t="43193" x="7107238" y="3452813"/>
          <p14:tracePt t="43201" x="7097713" y="3443288"/>
          <p14:tracePt t="43207" x="7088188" y="3433763"/>
          <p14:tracePt t="43216" x="7061200" y="3424238"/>
          <p14:tracePt t="43228" x="7042150" y="3414713"/>
          <p14:tracePt t="43232" x="7005638" y="3397250"/>
          <p14:tracePt t="43242" x="6967538" y="3387725"/>
          <p14:tracePt t="43246" x="6931025" y="3378200"/>
          <p14:tracePt t="43258" x="6894513" y="3359150"/>
          <p14:tracePt t="43265" x="6856413" y="3349625"/>
          <p14:tracePt t="43271" x="6838950" y="3340100"/>
          <p14:tracePt t="43279" x="6810375" y="3322638"/>
          <p14:tracePt t="43286" x="6773863" y="3313113"/>
          <p14:tracePt t="43295" x="6754813" y="3303588"/>
          <p14:tracePt t="43300" x="6726238" y="3303588"/>
          <p14:tracePt t="43310" x="6699250" y="3276600"/>
          <p14:tracePt t="43324" x="6680200" y="3276600"/>
          <p14:tracePt t="43327" x="6670675" y="3267075"/>
          <p14:tracePt t="43337" x="6634163" y="3257550"/>
          <p14:tracePt t="43342" x="6615113" y="3248025"/>
          <p14:tracePt t="43351" x="6588125" y="3238500"/>
          <p14:tracePt t="43357" x="6542088" y="3219450"/>
          <p14:tracePt t="43367" x="6513513" y="3211513"/>
          <p14:tracePt t="43372" x="6494463" y="3211513"/>
          <p14:tracePt t="43381" x="6457950" y="3182938"/>
          <p14:tracePt t="43388" x="6421438" y="3182938"/>
          <p14:tracePt t="43395" x="6364288" y="3163888"/>
          <p14:tracePt t="43405" x="6291263" y="3136900"/>
          <p14:tracePt t="43417" x="6272213" y="3127375"/>
          <p14:tracePt t="43420" x="6235700" y="3108325"/>
          <p14:tracePt t="43432" x="6207125" y="3090863"/>
          <p14:tracePt t="43435" x="6188075" y="3090863"/>
          <p14:tracePt t="43445" x="6170613" y="3062288"/>
          <p14:tracePt t="43451" x="6142038" y="3062288"/>
          <p14:tracePt t="43460" x="6124575" y="3043238"/>
          <p14:tracePt t="43467" x="6086475" y="3043238"/>
          <p14:tracePt t="43475" x="6059488" y="3016250"/>
          <p14:tracePt t="43483" x="6040438" y="3006725"/>
          <p14:tracePt t="43489" x="5984875" y="2978150"/>
          <p14:tracePt t="43500" x="5891213" y="2941638"/>
          <p14:tracePt t="43511" x="5854700" y="2914650"/>
          <p14:tracePt t="43514" x="5789613" y="2886075"/>
          <p14:tracePt t="43526" x="5715000" y="2876550"/>
          <p14:tracePt t="43530" x="5622925" y="2840038"/>
          <p14:tracePt t="43541" x="5521325" y="2820988"/>
          <p14:tracePt t="43546" x="5427663" y="2811463"/>
          <p14:tracePt t="43554" x="5362575" y="2794000"/>
          <p14:tracePt t="43560" x="5260975" y="2774950"/>
          <p14:tracePt t="43569" x="5149850" y="2746375"/>
          <p14:tracePt t="43578" x="5038725" y="2746375"/>
          <p14:tracePt t="43585" x="4899025" y="2709863"/>
          <p14:tracePt t="43596" x="4713288" y="2709863"/>
          <p14:tracePt t="43606" x="4621213" y="2690813"/>
          <p14:tracePt t="43608" x="4556125" y="2690813"/>
          <p14:tracePt t="43620" x="4481513" y="2700338"/>
          <p14:tracePt t="43625" x="4435475" y="2700338"/>
          <p14:tracePt t="43633" x="4360863" y="2700338"/>
          <p14:tracePt t="43642" x="4324350" y="2700338"/>
          <p14:tracePt t="43650" x="4295775" y="2700338"/>
          <p14:tracePt t="43655" x="4259263" y="2700338"/>
          <p14:tracePt t="43663" x="4230688" y="2709863"/>
          <p14:tracePt t="43672" x="4213225" y="2709863"/>
          <p14:tracePt t="43678" x="4194175" y="2709863"/>
          <p14:tracePt t="43687" x="4156075" y="2728913"/>
          <p14:tracePt t="43700" x="4148138" y="2728913"/>
          <p14:tracePt t="43702" x="4138613" y="2728913"/>
          <p14:tracePt t="44098" x="4092575" y="2728913"/>
          <p14:tracePt t="44106" x="4027488" y="2728913"/>
          <p14:tracePt t="44112" x="3952875" y="2728913"/>
          <p14:tracePt t="44120" x="3868738" y="2728913"/>
          <p14:tracePt t="44127" x="3795713" y="2719388"/>
          <p14:tracePt t="44135" x="3721100" y="2719388"/>
          <p14:tracePt t="44143" x="3627438" y="2700338"/>
          <p14:tracePt t="44151" x="3581400" y="2700338"/>
          <p14:tracePt t="44160" x="3479800" y="2690813"/>
          <p14:tracePt t="44171" x="3424238" y="2681288"/>
          <p14:tracePt t="44174" x="3376613" y="2681288"/>
          <p14:tracePt t="44186" x="3330575" y="2663825"/>
          <p14:tracePt t="44189" x="3257550" y="2654300"/>
          <p14:tracePt t="44200" x="3163888" y="2635250"/>
          <p14:tracePt t="44206" x="3089275" y="2616200"/>
          <p14:tracePt t="44219" x="3033713" y="2608263"/>
          <p14:tracePt t="44223" x="2941638" y="2589213"/>
          <p14:tracePt t="44230" x="2867025" y="2560638"/>
          <p14:tracePt t="44240" x="2820988" y="2560638"/>
          <p14:tracePt t="44243" x="2765425" y="2552700"/>
          <p14:tracePt t="44254" x="2662238" y="2533650"/>
          <p14:tracePt t="44265" x="2616200" y="2533650"/>
          <p14:tracePt t="44267" x="2541588" y="2533650"/>
          <p14:tracePt t="44280" x="2495550" y="2533650"/>
          <p14:tracePt t="44286" x="2449513" y="2533650"/>
          <p14:tracePt t="44295" x="2393950" y="2533650"/>
          <p14:tracePt t="44302" x="2357438" y="2533650"/>
          <p14:tracePt t="44309" x="2309813" y="2533650"/>
          <p14:tracePt t="44316" x="2273300" y="2533650"/>
          <p14:tracePt t="44324" x="2236788" y="2533650"/>
          <p14:tracePt t="44332" x="2198688" y="2543175"/>
          <p14:tracePt t="44338" x="2181225" y="2543175"/>
          <p14:tracePt t="44349" x="2124075" y="2552700"/>
          <p14:tracePt t="44362" x="2097088" y="2570163"/>
          <p14:tracePt t="44364" x="2078038" y="2570163"/>
          <p14:tracePt t="44375" x="2041525" y="2598738"/>
          <p14:tracePt t="44378" x="2003425" y="2598738"/>
          <p14:tracePt t="44388" x="1985963" y="2625725"/>
          <p14:tracePt t="44395" x="1947863" y="2625725"/>
          <p14:tracePt t="44404" x="1911350" y="2644775"/>
          <p14:tracePt t="44409" x="1874838" y="2644775"/>
          <p14:tracePt t="44419" x="1836738" y="2673350"/>
          <p14:tracePt t="44427" x="1800225" y="2673350"/>
          <p14:tracePt t="44434" x="1763713" y="2700338"/>
          <p14:tracePt t="44441" x="1725613" y="2700338"/>
          <p14:tracePt t="44442" x="1689100" y="2709863"/>
          <p14:tracePt t="44457" x="1633538" y="2736850"/>
          <p14:tracePt t="44469" x="1595438" y="2746375"/>
          <p14:tracePt t="44473" x="1568450" y="2774950"/>
          <p14:tracePt t="44484" x="1530350" y="2784475"/>
          <p14:tracePt t="44490" x="1512888" y="2794000"/>
          <p14:tracePt t="44498" x="1484313" y="2820988"/>
          <p14:tracePt t="44505" x="1465263" y="2830513"/>
          <p14:tracePt t="44512" x="1428750" y="2840038"/>
          <p14:tracePt t="44521" x="1392238" y="2867025"/>
          <p14:tracePt t="44526" x="1363663" y="2886075"/>
          <p14:tracePt t="44538" x="1289050" y="2941638"/>
          <p14:tracePt t="44551" x="1243013" y="2987675"/>
          <p14:tracePt t="44563" x="1216025" y="3016250"/>
          <p14:tracePt t="44568" x="1196975" y="3025775"/>
          <p14:tracePt t="44578" x="1168400" y="3043238"/>
          <p14:tracePt t="44583" x="1150938" y="3062288"/>
          <p14:tracePt t="44592" x="1131888" y="3081338"/>
          <p14:tracePt t="44600" x="1122363" y="3090863"/>
          <p14:tracePt t="44607" x="1104900" y="3098800"/>
          <p14:tracePt t="44614" x="1095375" y="3108325"/>
          <p14:tracePt t="44621" x="1095375" y="3117850"/>
          <p14:tracePt t="44631" x="1076325" y="3136900"/>
          <p14:tracePt t="44643" x="1066800" y="3136900"/>
          <p14:tracePt t="44645" x="1047750" y="3163888"/>
          <p14:tracePt t="44661" x="1020763" y="3182938"/>
          <p14:tracePt t="44672" x="1020763" y="3192463"/>
          <p14:tracePt t="44677" x="1001713" y="3211513"/>
          <p14:tracePt t="44693" x="992188" y="3228975"/>
          <p14:tracePt t="44708" x="984250" y="3228975"/>
          <p14:tracePt t="44716" x="984250" y="3238500"/>
          <p14:tracePt t="44726" x="984250" y="3248025"/>
          <p14:tracePt t="44741" x="974725" y="3248025"/>
          <p14:tracePt t="44756" x="955675" y="3267075"/>
          <p14:tracePt t="44772" x="946150" y="3294063"/>
          <p14:tracePt t="44781" x="936625" y="3313113"/>
          <p14:tracePt t="44787" x="936625" y="3322638"/>
          <p14:tracePt t="44795" x="927100" y="3332163"/>
          <p14:tracePt t="44801" x="927100" y="3340100"/>
          <p14:tracePt t="44810" x="919163" y="3368675"/>
          <p14:tracePt t="44821" x="919163" y="3405188"/>
          <p14:tracePt t="44834" x="909638" y="3433763"/>
          <p14:tracePt t="44834" x="890588" y="3479800"/>
          <p14:tracePt t="44846" x="890588" y="3517900"/>
          <p14:tracePt t="44850" x="881063" y="3554413"/>
          <p14:tracePt t="44860" x="881063" y="3573463"/>
          <p14:tracePt t="44866" x="881063" y="3609975"/>
          <p14:tracePt t="44876" x="871538" y="3619500"/>
          <p14:tracePt t="44881" x="871538" y="3638550"/>
          <p14:tracePt t="44890" x="871538" y="3665538"/>
          <p14:tracePt t="44899" x="871538" y="3684588"/>
          <p14:tracePt t="44904" x="871538" y="3702050"/>
          <p14:tracePt t="44914" x="871538" y="3730625"/>
          <p14:tracePt t="44926" x="871538" y="3749675"/>
          <p14:tracePt t="44928" x="871538" y="3767138"/>
          <p14:tracePt t="44941" x="871538" y="3776663"/>
          <p14:tracePt t="44944" x="871538" y="3786188"/>
          <p14:tracePt t="44955" x="871538" y="3814763"/>
          <p14:tracePt t="44961" x="871538" y="3822700"/>
          <p14:tracePt t="44970" x="871538" y="3832225"/>
          <p14:tracePt t="44976" x="871538" y="3841750"/>
          <p14:tracePt t="44990" x="871538" y="3860800"/>
          <p14:tracePt t="44998" x="871538" y="3870325"/>
          <p14:tracePt t="45035" x="871538" y="3897313"/>
          <p14:tracePt t="45050" x="871538" y="3906838"/>
          <p14:tracePt t="45054" x="871538" y="3916363"/>
          <p14:tracePt t="45068" x="871538" y="3925888"/>
          <p14:tracePt t="45078" x="881063" y="3943350"/>
          <p14:tracePt t="45087" x="881063" y="3952875"/>
          <p14:tracePt t="45093" x="881063" y="3971925"/>
          <p14:tracePt t="45103" x="900113" y="4008438"/>
          <p14:tracePt t="45114" x="900113" y="4017963"/>
          <p14:tracePt t="45118" x="909638" y="4037013"/>
          <p14:tracePt t="45129" x="927100" y="4056063"/>
          <p14:tracePt t="45133" x="927100" y="4064000"/>
          <p14:tracePt t="45144" x="936625" y="4073525"/>
          <p14:tracePt t="45148" x="946150" y="4102100"/>
          <p14:tracePt t="45159" x="955675" y="4121150"/>
          <p14:tracePt t="45164" x="965200" y="4148138"/>
          <p14:tracePt t="45172" x="984250" y="4167188"/>
          <p14:tracePt t="45181" x="992188" y="4176713"/>
          <p14:tracePt t="45187" x="1001713" y="4194175"/>
          <p14:tracePt t="45196" x="1030288" y="4232275"/>
          <p14:tracePt t="45210" x="1085850" y="4268788"/>
          <p14:tracePt t="45223" x="1112838" y="4287838"/>
          <p14:tracePt t="45226" x="1141413" y="4297363"/>
          <p14:tracePt t="45238" x="1160463" y="4314825"/>
          <p14:tracePt t="45244" x="1177925" y="4324350"/>
          <p14:tracePt t="45253" x="1187450" y="4333875"/>
          <p14:tracePt t="45260" x="1216025" y="4333875"/>
          <p14:tracePt t="45267" x="1225550" y="4343400"/>
          <p14:tracePt t="45275" x="1233488" y="4352925"/>
          <p14:tracePt t="45281" x="1252538" y="4352925"/>
          <p14:tracePt t="45292" x="1298575" y="4370388"/>
          <p14:tracePt t="45307" x="1344613" y="4379913"/>
          <p14:tracePt t="45318" x="1382713" y="4379913"/>
          <p14:tracePt t="45323" x="1438275" y="4398963"/>
          <p14:tracePt t="45333" x="1484313" y="4398963"/>
          <p14:tracePt t="45337" x="1549400" y="4398963"/>
          <p14:tracePt t="45347" x="1624013" y="4398963"/>
          <p14:tracePt t="45353" x="1670050" y="4398963"/>
          <p14:tracePt t="45361" x="1698625" y="4398963"/>
          <p14:tracePt t="45369" x="1716088" y="4398963"/>
          <p14:tracePt t="45376" x="1763713" y="4398963"/>
          <p14:tracePt t="45387" x="1809750" y="4398963"/>
          <p14:tracePt t="45397" x="1846263" y="4398963"/>
          <p14:tracePt t="45398" x="1865313" y="4379913"/>
          <p14:tracePt t="45411" x="1901825" y="4379913"/>
          <p14:tracePt t="45414" x="1920875" y="4379913"/>
          <p14:tracePt t="45426" x="1947863" y="4379913"/>
          <p14:tracePt t="45433" x="1966913" y="4370388"/>
          <p14:tracePt t="45442" x="1995488" y="4370388"/>
          <p14:tracePt t="45450" x="2012950" y="4360863"/>
          <p14:tracePt t="45455" x="2032000" y="4360863"/>
          <p14:tracePt t="45464" x="2041525" y="4360863"/>
          <p14:tracePt t="45470" x="2051050" y="4360863"/>
          <p14:tracePt t="45480" x="2068513" y="4352925"/>
          <p14:tracePt t="45493" x="2097088" y="4343400"/>
          <p14:tracePt t="45510" x="2116138" y="4343400"/>
          <p14:tracePt t="45521" x="2124075" y="4343400"/>
          <p14:tracePt t="45525" x="2133600" y="4333875"/>
          <p14:tracePt t="45535" x="2143125" y="4333875"/>
          <p14:tracePt t="45541" x="2152650" y="4333875"/>
          <p14:tracePt t="45551" x="2152650" y="4324350"/>
          <p14:tracePt t="45564" x="2162175" y="4324350"/>
          <p14:tracePt t="45579" x="2171700" y="4314825"/>
          <p14:tracePt t="45605" x="2181225" y="4305300"/>
          <p14:tracePt t="45621" x="2189163" y="4297363"/>
          <p14:tracePt t="45629" x="2208213" y="4268788"/>
          <p14:tracePt t="45634" x="2236788" y="4268788"/>
          <p14:tracePt t="45645" x="2244725" y="4259263"/>
          <p14:tracePt t="45650" x="2244725" y="4249738"/>
          <p14:tracePt t="45659" x="2263775" y="4249738"/>
          <p14:tracePt t="45667" x="2273300" y="4232275"/>
          <p14:tracePt t="45682" x="2292350" y="4213225"/>
          <p14:tracePt t="46594" x="2300288" y="4213225"/>
          <p14:tracePt t="46602" x="2309813" y="4213225"/>
          <p14:tracePt t="46610" x="2319338" y="4213225"/>
          <p14:tracePt t="46617" x="2319338" y="4222750"/>
          <p14:tracePt t="46627" x="2328863" y="4232275"/>
          <p14:tracePt t="46640" x="2338388" y="4232275"/>
          <p14:tracePt t="46653" x="2347913" y="4232275"/>
          <p14:tracePt t="46658" x="2357438" y="4232275"/>
          <p14:tracePt t="46668" x="2365375" y="4241800"/>
          <p14:tracePt t="46672" x="2374900" y="4241800"/>
          <p14:tracePt t="46681" x="2384425" y="4249738"/>
          <p14:tracePt t="46689" x="2413000" y="4249738"/>
          <p14:tracePt t="46696" x="2430463" y="4249738"/>
          <p14:tracePt t="46705" x="2439988" y="4249738"/>
          <p14:tracePt t="46712" x="2459038" y="4259263"/>
          <p14:tracePt t="46721" x="2495550" y="4268788"/>
          <p14:tracePt t="46735" x="2524125" y="4268788"/>
          <p14:tracePt t="46747" x="2541588" y="4278313"/>
          <p14:tracePt t="46752" x="2579688" y="4278313"/>
          <p14:tracePt t="46762" x="2606675" y="4297363"/>
          <p14:tracePt t="46766" x="2644775" y="4297363"/>
          <p14:tracePt t="46777" x="2671763" y="4297363"/>
          <p14:tracePt t="46782" x="2727325" y="4305300"/>
          <p14:tracePt t="46791" x="2765425" y="4314825"/>
          <p14:tracePt t="46797" x="2811463" y="4314825"/>
          <p14:tracePt t="46804" x="2847975" y="4333875"/>
          <p14:tracePt t="46815" x="2922588" y="4343400"/>
          <p14:tracePt t="46832" x="2978150" y="4343400"/>
          <p14:tracePt t="46841" x="3016250" y="4352925"/>
          <p14:tracePt t="46843" x="3052763" y="4352925"/>
          <p14:tracePt t="46856" x="3089275" y="4352925"/>
          <p14:tracePt t="46861" x="3127375" y="4352925"/>
          <p14:tracePt t="46871" x="3154363" y="4352925"/>
          <p14:tracePt t="46877" x="3192463" y="4352925"/>
          <p14:tracePt t="46885" x="3248025" y="4352925"/>
          <p14:tracePt t="46894" x="3265488" y="4352925"/>
          <p14:tracePt t="46900" x="3321050" y="4352925"/>
          <p14:tracePt t="46909" x="3386138" y="4343400"/>
          <p14:tracePt t="46921" x="3424238" y="4343400"/>
          <p14:tracePt t="46925" x="3460750" y="4324350"/>
          <p14:tracePt t="46937" x="3470275" y="4324350"/>
          <p14:tracePt t="46941" x="3489325" y="4314825"/>
          <p14:tracePt t="46952" x="3516313" y="4305300"/>
          <p14:tracePt t="46955" x="3525838" y="4305300"/>
          <p14:tracePt t="46965" x="3535363" y="4305300"/>
          <p14:tracePt t="46971" x="3544888" y="4297363"/>
          <p14:tracePt t="46980" x="3554413" y="4287838"/>
          <p14:tracePt t="46987" x="3571875" y="4268788"/>
          <p14:tracePt t="46995" x="3600450" y="4249738"/>
          <p14:tracePt t="47005" x="3646488" y="4176713"/>
          <p14:tracePt t="47015" x="3711575" y="4111625"/>
          <p14:tracePt t="47019" x="3738563" y="4064000"/>
          <p14:tracePt t="47030" x="3767138" y="3981450"/>
          <p14:tracePt t="47036" x="3795713" y="3943350"/>
          <p14:tracePt t="47044" x="3803650" y="3897313"/>
          <p14:tracePt t="47050" x="3832225" y="3841750"/>
          <p14:tracePt t="47060" x="3859213" y="3786188"/>
          <p14:tracePt t="47065" x="3859213" y="3767138"/>
          <p14:tracePt t="47077" x="3887788" y="3730625"/>
          <p14:tracePt t="47080" x="3897313" y="3694113"/>
          <p14:tracePt t="47088" x="3906838" y="3665538"/>
          <p14:tracePt t="47098" x="3933825" y="3619500"/>
          <p14:tracePt t="47112" x="3952875" y="3590925"/>
          <p14:tracePt t="47125" x="3962400" y="3573463"/>
          <p14:tracePt t="47132" x="3971925" y="3563938"/>
          <p14:tracePt t="47139" x="3979863" y="3535363"/>
          <p14:tracePt t="47144" x="4008438" y="3517900"/>
          <p14:tracePt t="47159" x="4008438" y="3508375"/>
          <p14:tracePt t="47176" x="4008438" y="3498850"/>
          <p14:tracePt t="49345" x="3952875" y="3443288"/>
          <p14:tracePt t="49351" x="3832225" y="3378200"/>
          <p14:tracePt t="49359" x="3683000" y="3267075"/>
          <p14:tracePt t="49366" x="3562350" y="3201988"/>
          <p14:tracePt t="49374" x="3294063" y="2978150"/>
          <p14:tracePt t="49392" x="2987675" y="2801938"/>
          <p14:tracePt t="49402" x="2820988" y="2709863"/>
          <p14:tracePt t="49407" x="2681288" y="2635250"/>
          <p14:tracePt t="49417" x="2579688" y="2570163"/>
          <p14:tracePt t="49423" x="2459038" y="2505075"/>
          <p14:tracePt t="49432" x="2403475" y="2478088"/>
          <p14:tracePt t="49438" x="2328863" y="2432050"/>
          <p14:tracePt t="49446" x="2254250" y="2413000"/>
          <p14:tracePt t="49457" x="2152650" y="2384425"/>
          <p14:tracePt t="49461" x="2087563" y="2384425"/>
          <p14:tracePt t="49471" x="1882775" y="2347913"/>
          <p14:tracePt t="49483" x="1790700" y="2347913"/>
          <p14:tracePt t="49487" x="1716088" y="2347913"/>
          <p14:tracePt t="49497" x="1670050" y="2357438"/>
          <p14:tracePt t="49501" x="1595438" y="2366963"/>
          <p14:tracePt t="49511" x="1558925" y="2366963"/>
          <p14:tracePt t="49518" x="1493838" y="2393950"/>
          <p14:tracePt t="49526" x="1438275" y="2413000"/>
          <p14:tracePt t="49533" x="1419225" y="2422525"/>
          <p14:tracePt t="49540" x="1363663" y="2422525"/>
          <p14:tracePt t="49549" x="1327150" y="2422525"/>
          <p14:tracePt t="49555" x="1317625" y="2422525"/>
          <p14:tracePt t="49564" x="1308100" y="2422525"/>
          <p14:tracePt t="49579" x="1298575" y="2422525"/>
          <p14:tracePt t="49658" x="1298575" y="2468563"/>
          <p14:tracePt t="49671" x="1317625" y="2505075"/>
          <p14:tracePt t="49674" x="1344613" y="2543175"/>
          <p14:tracePt t="49686" x="1382713" y="2598738"/>
          <p14:tracePt t="49689" x="1428750" y="2654300"/>
          <p14:tracePt t="49699" x="1493838" y="2755900"/>
          <p14:tracePt t="49705" x="1558925" y="2830513"/>
          <p14:tracePt t="49715" x="1604963" y="2932113"/>
          <p14:tracePt t="49722" x="1660525" y="3025775"/>
          <p14:tracePt t="49729" x="1689100" y="3108325"/>
          <p14:tracePt t="49736" x="1716088" y="3163888"/>
          <p14:tracePt t="49743" x="1763713" y="3238500"/>
          <p14:tracePt t="49753" x="1781175" y="3294063"/>
          <p14:tracePt t="49769" x="1800225" y="3313113"/>
          <p14:tracePt t="49783" x="1800225" y="3322638"/>
          <p14:tracePt t="49831" x="1800225" y="3332163"/>
          <p14:tracePt t="49862" x="1827213" y="3368675"/>
          <p14:tracePt t="49874" x="1836738" y="3424238"/>
          <p14:tracePt t="49878" x="1846263" y="3460750"/>
          <p14:tracePt t="49889" x="1865313" y="3489325"/>
          <p14:tracePt t="49895" x="1865313" y="3517900"/>
          <p14:tracePt t="49903" x="1874838" y="3554413"/>
          <p14:tracePt t="49911" x="1874838" y="3563938"/>
          <p14:tracePt t="49917" x="1874838" y="3600450"/>
          <p14:tracePt t="49932" x="1874838" y="3629025"/>
          <p14:tracePt t="50077" x="1892300" y="3749675"/>
          <p14:tracePt t="50083" x="1901825" y="3795713"/>
          <p14:tracePt t="50092" x="1947863" y="3860800"/>
          <p14:tracePt t="50099" x="1976438" y="3916363"/>
          <p14:tracePt t="50107" x="2051050" y="3981450"/>
          <p14:tracePt t="50117" x="2236788" y="4111625"/>
          <p14:tracePt t="50129" x="2430463" y="4222750"/>
          <p14:tracePt t="50143" x="2514600" y="4259263"/>
          <p14:tracePt t="50147" x="2606675" y="4287838"/>
          <p14:tracePt t="50158" x="2662238" y="4314825"/>
          <p14:tracePt t="50160" x="2755900" y="4333875"/>
          <p14:tracePt t="50172" x="2792413" y="4343400"/>
          <p14:tracePt t="50176" x="2830513" y="4343400"/>
          <p14:tracePt t="50185" x="2867025" y="4343400"/>
          <p14:tracePt t="50192" x="2886075" y="4343400"/>
          <p14:tracePt t="50201" x="2903538" y="4360863"/>
          <p14:tracePt t="52376" x="2997200" y="4360863"/>
          <p14:tracePt t="52385" x="3108325" y="4360863"/>
          <p14:tracePt t="52392" x="3200400" y="4360863"/>
          <p14:tracePt t="52398" x="3313113" y="4360863"/>
          <p14:tracePt t="52409" x="3535363" y="4360863"/>
          <p14:tracePt t="52421" x="3627438" y="4360863"/>
          <p14:tracePt t="52424" x="3738563" y="4343400"/>
          <p14:tracePt t="52436" x="3795713" y="4343400"/>
          <p14:tracePt t="52441" x="3897313" y="4314825"/>
          <p14:tracePt t="52450" x="4027488" y="4314825"/>
          <p14:tracePt t="52461" x="4165600" y="4278313"/>
          <p14:tracePt t="52465" x="4370388" y="4241800"/>
          <p14:tracePt t="52471" x="4527550" y="4222750"/>
          <p14:tracePt t="52478" x="4667250" y="4203700"/>
          <p14:tracePt t="52487" x="4759325" y="4176713"/>
          <p14:tracePt t="52494" x="4899025" y="4176713"/>
          <p14:tracePt t="52504" x="5140325" y="4184650"/>
          <p14:tracePt t="52515" x="5260975" y="4184650"/>
          <p14:tracePt t="52519" x="5307013" y="4184650"/>
          <p14:tracePt t="52529" x="5372100" y="4184650"/>
          <p14:tracePt t="52535" x="5427663" y="4176713"/>
          <p14:tracePt t="52544" x="5465763" y="4176713"/>
          <p14:tracePt t="52551" x="5492750" y="4176713"/>
          <p14:tracePt t="52558" x="5521325" y="4176713"/>
          <p14:tracePt t="52565" x="5557838" y="4176713"/>
          <p14:tracePt t="52573" x="5576888" y="4176713"/>
          <p14:tracePt t="52581" x="5613400" y="4176713"/>
          <p14:tracePt t="52588" x="5649913" y="4176713"/>
          <p14:tracePt t="52597" x="5668963" y="4167188"/>
          <p14:tracePt t="52612" x="5707063" y="4167188"/>
          <p14:tracePt t="52623" x="5734050" y="4176713"/>
          <p14:tracePt t="52626" x="5753100" y="4176713"/>
          <p14:tracePt t="52638" x="5770563" y="4176713"/>
          <p14:tracePt t="52644" x="5808663" y="4176713"/>
          <p14:tracePt t="52653" x="5845175" y="4184650"/>
          <p14:tracePt t="52660" x="5864225" y="4194175"/>
          <p14:tracePt t="52668" x="5919788" y="4194175"/>
          <p14:tracePt t="52675" x="5956300" y="4203700"/>
          <p14:tracePt t="52682" x="5994400" y="4222750"/>
          <p14:tracePt t="52689" x="6030913" y="4222750"/>
          <p14:tracePt t="52692" x="6059488" y="4222750"/>
          <p14:tracePt t="52704" x="6086475" y="4232275"/>
          <p14:tracePt t="52707" x="6105525" y="4241800"/>
          <p14:tracePt t="52719" x="6142038" y="4241800"/>
          <p14:tracePt t="52723" x="6180138" y="4259263"/>
          <p14:tracePt t="52733" x="6216650" y="4268788"/>
          <p14:tracePt t="52739" x="6253163" y="4297363"/>
          <p14:tracePt t="52747" x="6281738" y="4305300"/>
          <p14:tracePt t="52754" x="6300788" y="4314825"/>
          <p14:tracePt t="52762" x="6337300" y="4314825"/>
          <p14:tracePt t="52769" x="6356350" y="4324350"/>
          <p14:tracePt t="52777" x="6356350" y="4333875"/>
          <p14:tracePt t="52910" x="6318250" y="4305300"/>
          <p14:tracePt t="52922" x="6262688" y="4268788"/>
          <p14:tracePt t="52927" x="6197600" y="4203700"/>
          <p14:tracePt t="52935" x="6142038" y="4148138"/>
          <p14:tracePt t="52941" x="6059488" y="4102100"/>
          <p14:tracePt t="52950" x="6003925" y="4017963"/>
          <p14:tracePt t="52957" x="5900738" y="3952875"/>
          <p14:tracePt t="52965" x="5799138" y="3887788"/>
          <p14:tracePt t="52974" x="5678488" y="3814763"/>
          <p14:tracePt t="52979" x="5557838" y="3776663"/>
          <p14:tracePt t="52989" x="5362575" y="3702050"/>
          <p14:tracePt t="53000" x="5270500" y="3665538"/>
          <p14:tracePt t="53003" x="5149850" y="3619500"/>
          <p14:tracePt t="53016" x="4991100" y="3581400"/>
          <p14:tracePt t="53021" x="4787900" y="3544888"/>
          <p14:tracePt t="53032" x="4602163" y="3508375"/>
          <p14:tracePt t="53036" x="4491038" y="3470275"/>
          <p14:tracePt t="53045" x="4351338" y="3452813"/>
          <p14:tracePt t="53051" x="4221163" y="3452813"/>
          <p14:tracePt t="53059" x="4083050" y="3424238"/>
          <p14:tracePt t="53067" x="3943350" y="3424238"/>
          <p14:tracePt t="53074" x="3832225" y="3424238"/>
          <p14:tracePt t="53083" x="3692525" y="3424238"/>
          <p14:tracePt t="53096" x="3627438" y="3424238"/>
          <p14:tracePt t="53099" x="3581400" y="3424238"/>
          <p14:tracePt t="53110" x="3506788" y="3424238"/>
          <p14:tracePt t="53116" x="3460750" y="3443288"/>
          <p14:tracePt t="53125" x="3368675" y="3452813"/>
          <p14:tracePt t="53129" x="3265488" y="3470275"/>
          <p14:tracePt t="53140" x="3200400" y="3489325"/>
          <p14:tracePt t="53146" x="3144838" y="3498850"/>
          <p14:tracePt t="53154" x="3071813" y="3508375"/>
          <p14:tracePt t="53162" x="3033713" y="3525838"/>
          <p14:tracePt t="53168" x="2997200" y="3525838"/>
          <p14:tracePt t="53178" x="2959100" y="3544888"/>
          <p14:tracePt t="53192" x="2913063" y="3573463"/>
          <p14:tracePt t="53205" x="2876550" y="3573463"/>
          <p14:tracePt t="53210" x="2847975" y="3590925"/>
          <p14:tracePt t="53219" x="2830513" y="3609975"/>
          <p14:tracePt t="53225" x="2801938" y="3629025"/>
          <p14:tracePt t="53232" x="2746375" y="3656013"/>
          <p14:tracePt t="53240" x="2736850" y="3665538"/>
          <p14:tracePt t="53248" x="2709863" y="3684588"/>
          <p14:tracePt t="53257" x="2681288" y="3721100"/>
          <p14:tracePt t="53262" x="2662238" y="3740150"/>
          <p14:tracePt t="53273" x="2644775" y="3767138"/>
          <p14:tracePt t="53283" x="2635250" y="3767138"/>
          <p14:tracePt t="53286" x="2625725" y="3767138"/>
          <p14:tracePt t="53298" x="2606675" y="3786188"/>
          <p14:tracePt t="53303" x="2598738" y="3795713"/>
          <p14:tracePt t="53312" x="2589213" y="3805238"/>
          <p14:tracePt t="53318" x="2579688" y="3832225"/>
          <p14:tracePt t="53327" x="2560638" y="3851275"/>
          <p14:tracePt t="53333" x="2551113" y="3851275"/>
          <p14:tracePt t="53342" x="2541588" y="3870325"/>
          <p14:tracePt t="53351" x="2524125" y="3897313"/>
          <p14:tracePt t="53356" x="2514600" y="3897313"/>
          <p14:tracePt t="53365" x="2505075" y="3906838"/>
          <p14:tracePt t="53372" x="2495550" y="3916363"/>
          <p14:tracePt t="53381" x="2486025" y="3935413"/>
          <p14:tracePt t="53398" x="2486025" y="3943350"/>
          <p14:tracePt t="53408" x="2486025" y="3952875"/>
          <p14:tracePt t="53422" x="2478088" y="3952875"/>
          <p14:tracePt t="53502" x="2478088" y="3962400"/>
          <p14:tracePt t="53516" x="2478088" y="3971925"/>
          <p14:tracePt t="53531" x="2478088" y="3981450"/>
          <p14:tracePt t="53546" x="2478088" y="3990975"/>
          <p14:tracePt t="53566" x="2486025" y="3990975"/>
          <p14:tracePt t="53581" x="2495550" y="4008438"/>
          <p14:tracePt t="53586" x="2505075" y="4008438"/>
          <p14:tracePt t="53598" x="2533650" y="4037013"/>
          <p14:tracePt t="53601" x="2551113" y="4037013"/>
          <p14:tracePt t="53611" x="2570163" y="4056063"/>
          <p14:tracePt t="53617" x="2598738" y="4083050"/>
          <p14:tracePt t="53625" x="2616200" y="4092575"/>
          <p14:tracePt t="53633" x="2644775" y="4121150"/>
          <p14:tracePt t="53640" x="2681288" y="4157663"/>
          <p14:tracePt t="53648" x="2690813" y="4167188"/>
          <p14:tracePt t="53654" x="2709863" y="4184650"/>
          <p14:tracePt t="53665" x="2765425" y="4222750"/>
          <p14:tracePt t="53676" x="2782888" y="4249738"/>
          <p14:tracePt t="53680" x="2811463" y="4268788"/>
          <p14:tracePt t="53690" x="2820988" y="4297363"/>
          <p14:tracePt t="53694" x="2838450" y="4314825"/>
          <p14:tracePt t="53705" x="2867025" y="4343400"/>
          <p14:tracePt t="53711" x="2886075" y="4352925"/>
          <p14:tracePt t="53719" x="2913063" y="4370388"/>
          <p14:tracePt t="53727" x="2941638" y="4398963"/>
          <p14:tracePt t="53734" x="2959100" y="4408488"/>
          <p14:tracePt t="53741" x="2997200" y="4435475"/>
          <p14:tracePt t="53749" x="3006725" y="4454525"/>
          <p14:tracePt t="53757" x="3052763" y="4481513"/>
          <p14:tracePt t="53773" x="3098800" y="4519613"/>
          <p14:tracePt t="53785" x="3127375" y="4529138"/>
          <p14:tracePt t="53789" x="3136900" y="4546600"/>
          <p14:tracePt t="53799" x="3154363" y="4546600"/>
          <p14:tracePt t="53805" x="3163888" y="4556125"/>
          <p14:tracePt t="53814" x="3182938" y="4565650"/>
          <p14:tracePt t="53821" x="3192463" y="4565650"/>
          <p14:tracePt t="53828" x="3219450" y="4575175"/>
          <p14:tracePt t="53836" x="3228975" y="4584700"/>
          <p14:tracePt t="53842" x="3238500" y="4584700"/>
          <p14:tracePt t="53853" x="3265488" y="4611688"/>
          <p14:tracePt t="53868" x="3313113" y="4621213"/>
          <p14:tracePt t="53878" x="3321050" y="4630738"/>
          <p14:tracePt t="53884" x="3330575" y="4640263"/>
          <p14:tracePt t="53893" x="3349625" y="4640263"/>
          <p14:tracePt t="53899" x="3368675" y="4640263"/>
          <p14:tracePt t="53909" x="3395663" y="4649788"/>
          <p14:tracePt t="53916" x="3405188" y="4659313"/>
          <p14:tracePt t="53922" x="3414713" y="4659313"/>
          <p14:tracePt t="53937" x="3424238" y="4659313"/>
          <p14:tracePt t="53948" x="3441700" y="4659313"/>
          <p14:tracePt t="53959" x="3451225" y="4667250"/>
          <p14:tracePt t="53962" x="3460750" y="4667250"/>
          <p14:tracePt t="53973" x="3479800" y="4667250"/>
          <p14:tracePt t="53977" x="3489325" y="4667250"/>
          <p14:tracePt t="53987" x="3516313" y="4676775"/>
          <p14:tracePt t="53993" x="3554413" y="4676775"/>
          <p14:tracePt t="54002" x="3581400" y="4676775"/>
          <p14:tracePt t="54007" x="3609975" y="4676775"/>
          <p14:tracePt t="54017" x="3683000" y="4676775"/>
          <p14:tracePt t="54025" x="3730625" y="4676775"/>
          <p14:tracePt t="54032" x="3776663" y="4676775"/>
          <p14:tracePt t="54042" x="3887788" y="4695825"/>
          <p14:tracePt t="54056" x="3971925" y="4695825"/>
          <p14:tracePt t="54068" x="4017963" y="4695825"/>
          <p14:tracePt t="54072" x="4073525" y="4695825"/>
          <p14:tracePt t="54082" x="4156075" y="4705350"/>
          <p14:tracePt t="54089" x="4221163" y="4705350"/>
          <p14:tracePt t="54098" x="4324350" y="4741863"/>
          <p14:tracePt t="54103" x="4397375" y="4751388"/>
          <p14:tracePt t="54111" x="4510088" y="4770438"/>
          <p14:tracePt t="54118" x="4583113" y="4797425"/>
          <p14:tracePt t="54126" x="4676775" y="4835525"/>
          <p14:tracePt t="54136" x="4824413" y="4881563"/>
          <p14:tracePt t="54151" x="5019675" y="4956175"/>
          <p14:tracePt t="54162" x="5075238" y="4973638"/>
          <p14:tracePt t="54165" x="5149850" y="4983163"/>
          <p14:tracePt t="54176" x="5224463" y="5002213"/>
          <p14:tracePt t="54182" x="5270500" y="5002213"/>
          <p14:tracePt t="54191" x="5335588" y="5002213"/>
          <p14:tracePt t="54198" x="5372100" y="5002213"/>
          <p14:tracePt t="54205" x="5437188" y="5002213"/>
          <p14:tracePt t="54213" x="5473700" y="5011738"/>
          <p14:tracePt t="54220" x="5538788" y="5011738"/>
          <p14:tracePt t="54230" x="5688013" y="4992688"/>
          <p14:tracePt t="54241" x="5762625" y="4983163"/>
          <p14:tracePt t="54246" x="5854700" y="4964113"/>
          <p14:tracePt t="54257" x="5910263" y="4937125"/>
          <p14:tracePt t="54260" x="5956300" y="4927600"/>
          <p14:tracePt t="54271" x="6011863" y="4900613"/>
          <p14:tracePt t="54275" x="6049963" y="4881563"/>
          <p14:tracePt t="54285" x="6105525" y="4852988"/>
          <p14:tracePt t="54294" x="6124575" y="4843463"/>
          <p14:tracePt t="54300" x="6161088" y="4835525"/>
          <p14:tracePt t="54306" x="6188075" y="4806950"/>
          <p14:tracePt t="54315" x="6226175" y="4806950"/>
          <p14:tracePt t="54325" x="6253163" y="4787900"/>
          <p14:tracePt t="54335" x="6281738" y="4787900"/>
          <p14:tracePt t="54351" x="6291263" y="4779963"/>
          <p14:tracePt t="55076" x="6262688" y="4770438"/>
          <p14:tracePt t="55083" x="6245225" y="4751388"/>
          <p14:tracePt t="55093" x="6170613" y="4714875"/>
          <p14:tracePt t="55105" x="6132513" y="4705350"/>
          <p14:tracePt t="55109" x="6076950" y="4676775"/>
          <p14:tracePt t="55120" x="6021388" y="4667250"/>
          <p14:tracePt t="55123" x="5946775" y="4630738"/>
          <p14:tracePt t="55135" x="5854700" y="4584700"/>
          <p14:tracePt t="55140" x="5799138" y="4556125"/>
          <p14:tracePt t="55149" x="5724525" y="4529138"/>
          <p14:tracePt t="55156" x="5668963" y="4500563"/>
          <p14:tracePt t="55164" x="5586413" y="4473575"/>
          <p14:tracePt t="55170" x="5511800" y="4425950"/>
          <p14:tracePt t="55178" x="5437188" y="4389438"/>
          <p14:tracePt t="55188" x="5289550" y="4352925"/>
          <p14:tracePt t="55201" x="5159375" y="4314825"/>
          <p14:tracePt t="55214" x="5111750" y="4305300"/>
          <p14:tracePt t="55220" x="5056188" y="4297363"/>
          <p14:tracePt t="55229" x="5010150" y="4297363"/>
          <p14:tracePt t="55236" x="4945063" y="4297363"/>
          <p14:tracePt t="55243" x="4870450" y="4297363"/>
          <p14:tracePt t="55249" x="4806950" y="4297363"/>
          <p14:tracePt t="55258" x="4694238" y="4297363"/>
          <p14:tracePt t="55265" x="4602163" y="4297363"/>
          <p14:tracePt t="55272" x="4510088" y="4314825"/>
          <p14:tracePt t="55283" x="4379913" y="4343400"/>
          <p14:tracePt t="55297" x="4268788" y="4398963"/>
          <p14:tracePt t="55308" x="4194175" y="4425950"/>
          <p14:tracePt t="55311" x="4156075" y="4454525"/>
          <p14:tracePt t="55322" x="4092575" y="4481513"/>
          <p14:tracePt t="55329" x="4035425" y="4510088"/>
          <p14:tracePt t="55337" x="3952875" y="4575175"/>
          <p14:tracePt t="55344" x="3878263" y="4602163"/>
          <p14:tracePt t="55353" x="3776663" y="4667250"/>
          <p14:tracePt t="55359" x="3730625" y="4686300"/>
          <p14:tracePt t="55366" x="3646488" y="4732338"/>
          <p14:tracePt t="55377" x="3554413" y="4779963"/>
          <p14:tracePt t="55392" x="3497263" y="4816475"/>
          <p14:tracePt t="55403" x="3470275" y="4826000"/>
          <p14:tracePt t="55407" x="3451225" y="4843463"/>
          <p14:tracePt t="55417" x="3441700" y="4852988"/>
          <p14:tracePt t="55421" x="3433763" y="4862513"/>
          <p14:tracePt t="55437" x="3433763" y="4872038"/>
          <p14:tracePt t="55445" x="3424238" y="4872038"/>
          <p14:tracePt t="55454" x="3414713" y="4881563"/>
          <p14:tracePt t="55485" x="3405188" y="4891088"/>
          <p14:tracePt t="55500" x="3395663" y="4891088"/>
          <p14:tracePt t="55516" x="3395663" y="4900613"/>
          <p14:tracePt t="55548" x="3386138" y="4900613"/>
          <p14:tracePt t="55563" x="3376613" y="4900613"/>
          <p14:tracePt t="55579" x="3368675" y="4900613"/>
          <p14:tracePt t="55591" x="3359150" y="4908550"/>
          <p14:tracePt t="55606" x="3349625" y="4918075"/>
          <p14:tracePt t="55611" x="3340100" y="4918075"/>
          <p14:tracePt t="55621" x="3313113" y="4927600"/>
          <p14:tracePt t="55627" x="3313113" y="4937125"/>
          <p14:tracePt t="55635" x="3303588" y="4937125"/>
          <p14:tracePt t="55649" x="3294063" y="4946650"/>
          <p14:tracePt t="55659" x="3275013" y="4956175"/>
          <p14:tracePt t="55671" x="3265488" y="4956175"/>
          <p14:tracePt t="55686" x="3265488" y="4973638"/>
          <p14:tracePt t="55690" x="3257550" y="4973638"/>
          <p14:tracePt t="55700" x="3248025" y="4983163"/>
          <p14:tracePt t="55705" x="3238500" y="4992688"/>
          <p14:tracePt t="55714" x="3219450" y="4992688"/>
          <p14:tracePt t="55721" x="3209925" y="5002213"/>
          <p14:tracePt t="55730" x="3192463" y="5011738"/>
          <p14:tracePt t="55738" x="3163888" y="5038725"/>
          <p14:tracePt t="55745" x="3144838" y="5038725"/>
          <p14:tracePt t="55754" x="3117850" y="5057775"/>
          <p14:tracePt t="55768" x="3079750" y="5067300"/>
          <p14:tracePt t="55779" x="3071813" y="5067300"/>
          <p14:tracePt t="55783" x="3052763" y="5076825"/>
          <p14:tracePt t="55801" x="3033713" y="5076825"/>
          <p14:tracePt t="55815" x="3024188" y="5084763"/>
          <p14:tracePt t="55824" x="3016250" y="5084763"/>
          <p14:tracePt t="55837" x="3006725" y="5094288"/>
          <p14:tracePt t="55859" x="2997200" y="5094288"/>
          <p14:tracePt t="56020" x="2997200" y="5103813"/>
          <p14:tracePt t="56049" x="2997200" y="5113338"/>
          <p14:tracePt t="56077" x="2997200" y="5122863"/>
          <p14:tracePt t="56112" x="2997200" y="5132388"/>
          <p14:tracePt t="56240" x="2997200" y="5141913"/>
          <p14:tracePt t="56271" x="2997200" y="5149850"/>
          <p14:tracePt t="56310" x="2997200" y="5159375"/>
          <p14:tracePt t="56324" x="2997200" y="5168900"/>
          <p14:tracePt t="56332" x="2997200" y="5197475"/>
          <p14:tracePt t="56348" x="2987675" y="5205413"/>
          <p14:tracePt t="56375" x="2987675" y="5214938"/>
          <p14:tracePt t="56389" x="2987675" y="5224463"/>
          <p14:tracePt t="57079" x="3016250" y="5224463"/>
          <p14:tracePt t="57088" x="3163888" y="5253038"/>
          <p14:tracePt t="57101" x="3275013" y="5280025"/>
          <p14:tracePt t="57104" x="3386138" y="5280025"/>
          <p14:tracePt t="57115" x="3479800" y="5299075"/>
          <p14:tracePt t="57117" x="3600450" y="5318125"/>
          <p14:tracePt t="57129" x="3711575" y="5345113"/>
          <p14:tracePt t="57135" x="3803650" y="5345113"/>
          <p14:tracePt t="57145" x="3878263" y="5364163"/>
          <p14:tracePt t="57150" x="3971925" y="5383213"/>
          <p14:tracePt t="57159" x="4064000" y="5410200"/>
          <p14:tracePt t="57166" x="4165600" y="5429250"/>
          <p14:tracePt t="57173" x="4259263" y="5438775"/>
          <p14:tracePt t="57182" x="4445000" y="5475288"/>
          <p14:tracePt t="57195" x="4500563" y="5503863"/>
          <p14:tracePt t="57198" x="4546600" y="5511800"/>
          <p14:tracePt t="57209" x="4583113" y="5530850"/>
          <p14:tracePt t="57213" x="4638675" y="5549900"/>
          <p14:tracePt t="57224" x="4657725" y="5549900"/>
          <p14:tracePt t="57229" x="4713288" y="5576888"/>
          <p14:tracePt t="57239" x="4751388" y="5595938"/>
          <p14:tracePt t="57245" x="4797425" y="5605463"/>
          <p14:tracePt t="57253" x="4852988" y="5632450"/>
          <p14:tracePt t="57262" x="4908550" y="5661025"/>
          <p14:tracePt t="57268" x="4945063" y="5688013"/>
          <p14:tracePt t="57276" x="5019675" y="5707063"/>
          <p14:tracePt t="57292" x="5065713" y="5735638"/>
          <p14:tracePt t="57303" x="5094288" y="5745163"/>
          <p14:tracePt t="57319" x="5111750" y="5753100"/>
          <p14:tracePt t="57338" x="5121275" y="5753100"/>
          <p14:tracePt t="57398" x="5130800" y="5753100"/>
          <p14:tracePt t="57480" x="5140325" y="5753100"/>
          <p14:tracePt t="57520" x="5149850" y="5753100"/>
          <p14:tracePt t="57536" x="5168900" y="5762625"/>
          <p14:tracePt t="57544" x="5195888" y="5762625"/>
          <p14:tracePt t="57551" x="5232400" y="5762625"/>
          <p14:tracePt t="57558" x="5251450" y="5762625"/>
          <p14:tracePt t="57565" x="5270500" y="5762625"/>
          <p14:tracePt t="57575" x="5316538" y="5762625"/>
          <p14:tracePt t="57586" x="5353050" y="5762625"/>
          <p14:tracePt t="57590" x="5372100" y="5753100"/>
          <p14:tracePt t="57602" x="5408613" y="5753100"/>
          <p14:tracePt t="57604" x="5418138" y="5753100"/>
          <p14:tracePt t="57615" x="5456238" y="5753100"/>
          <p14:tracePt t="57620" x="5465763" y="5753100"/>
          <p14:tracePt t="57630" x="5483225" y="5753100"/>
          <p14:tracePt t="57637" x="5492750" y="5753100"/>
          <p14:tracePt t="57645" x="5502275" y="5753100"/>
          <p14:tracePt t="58171" x="5437188" y="5753100"/>
          <p14:tracePt t="58181" x="5345113" y="5735638"/>
          <p14:tracePt t="58186" x="5205413" y="5716588"/>
          <p14:tracePt t="58195" x="5048250" y="5707063"/>
          <p14:tracePt t="58204" x="4908550" y="5688013"/>
          <p14:tracePt t="58212" x="4797425" y="5670550"/>
          <p14:tracePt t="58218" x="4657725" y="5670550"/>
          <p14:tracePt t="58225" x="4481513" y="5651500"/>
          <p14:tracePt t="58235" x="4129088" y="5632450"/>
          <p14:tracePt t="58247" x="3989388" y="5632450"/>
          <p14:tracePt t="58251" x="3878263" y="5614988"/>
          <p14:tracePt t="58262" x="3757613" y="5624513"/>
          <p14:tracePt t="58266" x="3646488" y="5624513"/>
          <p14:tracePt t="58275" x="3535363" y="5641975"/>
          <p14:tracePt t="58280" x="3424238" y="5641975"/>
          <p14:tracePt t="58290" x="3330575" y="5641975"/>
          <p14:tracePt t="58298" x="3219450" y="5661025"/>
          <p14:tracePt t="58305" x="3127375" y="5670550"/>
          <p14:tracePt t="58314" x="3071813" y="5670550"/>
          <p14:tracePt t="58320" x="2968625" y="5688013"/>
          <p14:tracePt t="58328" x="2782888" y="5716588"/>
          <p14:tracePt t="58341" x="2709863" y="5735638"/>
          <p14:tracePt t="58345" x="2616200" y="5735638"/>
          <p14:tracePt t="58356" x="2524125" y="5735638"/>
          <p14:tracePt t="58361" x="2478088" y="5735638"/>
          <p14:tracePt t="58371" x="2413000" y="5735638"/>
          <p14:tracePt t="58375" x="2357438" y="5745163"/>
          <p14:tracePt t="58384" x="2309813" y="5762625"/>
          <p14:tracePt t="58392" x="2236788" y="5791200"/>
          <p14:tracePt t="58400" x="2181225" y="5791200"/>
          <p14:tracePt t="58406" x="2143125" y="5818188"/>
          <p14:tracePt t="58414" x="2078038" y="5827713"/>
          <p14:tracePt t="58423" x="1985963" y="5856288"/>
          <p14:tracePt t="58439" x="1930400" y="5873750"/>
          <p14:tracePt t="58450" x="1901825" y="5883275"/>
          <p14:tracePt t="58455" x="1865313" y="5911850"/>
          <p14:tracePt t="58471" x="1846263" y="5921375"/>
          <p14:tracePt t="58487" x="1836738" y="5929313"/>
          <p14:tracePt t="58494" x="1827213" y="5938838"/>
          <p14:tracePt t="58508" x="1819275" y="5948363"/>
          <p14:tracePt t="58549" x="1819275" y="5976938"/>
          <p14:tracePt t="58581" x="1819275" y="5994400"/>
          <p14:tracePt t="58596" x="1819275" y="6003925"/>
          <p14:tracePt t="58602" x="1819275" y="6013450"/>
          <p14:tracePt t="58610" x="1819275" y="6032500"/>
          <p14:tracePt t="58624" x="1827213" y="6032500"/>
          <p14:tracePt t="58628" x="1827213" y="6042025"/>
          <p14:tracePt t="58639" x="1827213" y="6049963"/>
          <p14:tracePt t="58682" x="1827213" y="6059488"/>
          <p14:tracePt t="58705" x="1827213" y="6069013"/>
          <p14:tracePt t="58717" x="1836738" y="6069013"/>
          <p14:tracePt t="58733" x="1836738" y="6078538"/>
          <p14:tracePt t="58762" x="1836738" y="6088063"/>
          <p14:tracePt t="58799" x="1846263" y="6088063"/>
          <p14:tracePt t="59758" x="1827213" y="6105525"/>
          <p14:tracePt t="59773" x="1771650" y="6124575"/>
          <p14:tracePt t="59785" x="1744663" y="6134100"/>
          <p14:tracePt t="59788" x="1725613" y="6134100"/>
          <p14:tracePt t="59799" x="1689100" y="6143625"/>
          <p14:tracePt t="59805" x="1670050" y="6143625"/>
          <p14:tracePt t="59814" x="1643063" y="6162675"/>
          <p14:tracePt t="59820" x="1624013" y="6162675"/>
          <p14:tracePt t="59829" x="1604963" y="6162675"/>
          <p14:tracePt t="59836" x="1595438" y="6170613"/>
          <p14:tracePt t="59852" x="1585913" y="6180138"/>
          <p14:tracePt t="59866" x="1577975" y="6180138"/>
          <p14:tracePt t="59894" x="1568450" y="6189663"/>
          <p14:tracePt t="59900" x="1568450" y="6199188"/>
          <p14:tracePt t="59915" x="1539875" y="6218238"/>
          <p14:tracePt t="59930" x="1539875" y="6226175"/>
          <p14:tracePt t="59947" x="1530350" y="6235700"/>
          <p14:tracePt t="59961" x="1530350" y="6245225"/>
          <p14:tracePt t="59974" x="1522413" y="6254750"/>
          <p14:tracePt t="59988" x="1522413" y="6264275"/>
          <p14:tracePt t="59994" x="1522413" y="6273800"/>
          <p14:tracePt t="60008" x="1522413" y="6283325"/>
          <p14:tracePt t="60024" x="1522413" y="6291263"/>
          <p14:tracePt t="60032" x="1522413" y="6300788"/>
          <p14:tracePt t="60040" x="1512888" y="6310313"/>
          <p14:tracePt t="60056" x="1512888" y="6319838"/>
          <p14:tracePt t="60068" x="1512888" y="6329363"/>
          <p14:tracePt t="60097" x="1512888" y="6356350"/>
          <p14:tracePt t="60125" x="1512888" y="6365875"/>
          <p14:tracePt t="60136" x="1512888" y="6375400"/>
          <p14:tracePt t="60163" x="1512888" y="6384925"/>
          <p14:tracePt t="60166" x="1512888" y="6394450"/>
          <p14:tracePt t="60191" x="1522413" y="6403975"/>
          <p14:tracePt t="60198" x="1530350" y="6411913"/>
          <p14:tracePt t="60206" x="1530350" y="6421438"/>
          <p14:tracePt t="60214" x="1539875" y="6430963"/>
          <p14:tracePt t="60220" x="1549400" y="6440488"/>
          <p14:tracePt t="60230" x="1549400" y="6450013"/>
          <p14:tracePt t="60243" x="1577975" y="6467475"/>
          <p14:tracePt t="60256" x="1577975" y="6477000"/>
          <p14:tracePt t="60261" x="1585913" y="6486525"/>
          <p14:tracePt t="60275" x="1595438" y="6505575"/>
          <p14:tracePt t="60286" x="1604963" y="6505575"/>
          <p14:tracePt t="60291" x="1614488" y="6515100"/>
          <p14:tracePt t="60300" x="1614488" y="6524625"/>
          <p14:tracePt t="60308" x="1624013" y="6524625"/>
          <p14:tracePt t="60315" x="1624013" y="6532563"/>
          <p14:tracePt t="60325" x="1643063" y="6561138"/>
          <p14:tracePt t="60337" x="1679575" y="6588125"/>
          <p14:tracePt t="60351" x="1689100" y="6607175"/>
          <p14:tracePt t="60355" x="1706563" y="6616700"/>
          <p14:tracePt t="60365" x="1716088" y="6626225"/>
          <p14:tracePt t="60371" x="1735138" y="6635750"/>
          <p14:tracePt t="60380" x="1763713" y="6645275"/>
          <p14:tracePt t="60387" x="1781175" y="6653213"/>
          <p14:tracePt t="60394" x="1809750" y="6662738"/>
          <p14:tracePt t="60400" x="1827213" y="6681788"/>
          <p14:tracePt t="60409" x="1836738" y="6691313"/>
          <p14:tracePt t="60419" x="1882775" y="6708775"/>
          <p14:tracePt t="60433" x="1930400" y="6737350"/>
          <p14:tracePt t="60445" x="1947863" y="6737350"/>
          <p14:tracePt t="60449" x="1976438" y="6746875"/>
          <p14:tracePt t="60460" x="2012950" y="6756400"/>
          <p14:tracePt t="60464" x="2032000" y="6756400"/>
          <p14:tracePt t="60474" x="2051050" y="6756400"/>
          <p14:tracePt t="60489" x="2078038" y="6756400"/>
          <p14:tracePt t="60496" x="2087563" y="6756400"/>
          <p14:tracePt t="60511" x="2097088" y="6756400"/>
          <p14:tracePt t="60866" x="2152650" y="6756400"/>
          <p14:tracePt t="60873" x="2198688" y="6756400"/>
          <p14:tracePt t="60880" x="2263775" y="6756400"/>
          <p14:tracePt t="60890" x="2319338" y="6756400"/>
          <p14:tracePt t="60895" x="2365375" y="6756400"/>
          <p14:tracePt t="60905" x="2468563" y="6756400"/>
          <p14:tracePt t="60921" x="2570163" y="6756400"/>
          <p14:tracePt t="60931" x="2616200" y="6756400"/>
          <p14:tracePt t="60936" x="2671763" y="6756400"/>
          <p14:tracePt t="60945" x="2719388" y="6756400"/>
          <p14:tracePt t="60951" x="2765425" y="6756400"/>
          <p14:tracePt t="60960" x="2801938" y="6756400"/>
          <p14:tracePt t="60967" x="2857500" y="6737350"/>
          <p14:tracePt t="60976" x="2876550" y="6737350"/>
          <p14:tracePt t="60984" x="2913063" y="6737350"/>
          <p14:tracePt t="60989" x="2932113" y="6727825"/>
          <p14:tracePt t="61000" x="2997200" y="6718300"/>
          <p14:tracePt t="61011" x="3016250" y="6708775"/>
          <p14:tracePt t="61013" x="3052763" y="6691313"/>
          <p14:tracePt t="61025" x="3079750" y="6681788"/>
          <p14:tracePt t="61030" x="3098800" y="6672263"/>
          <p14:tracePt t="61040" x="3136900" y="6653213"/>
          <p14:tracePt t="61047" x="3192463" y="6645275"/>
          <p14:tracePt t="61055" x="3209925" y="6635750"/>
          <p14:tracePt t="61062" x="3248025" y="6626225"/>
          <p14:tracePt t="61069" x="3265488" y="6607175"/>
          <p14:tracePt t="61077" x="3294063" y="6597650"/>
          <p14:tracePt t="61085" x="3330575" y="6570663"/>
          <p14:tracePt t="61091" x="3359150" y="6551613"/>
          <p14:tracePt t="61107" x="3386138" y="6551613"/>
          <p14:tracePt t="61135" x="3386138" y="6542088"/>
          <p14:tracePt t="61177" x="3395663" y="6532563"/>
          <p14:tracePt t="61202" x="3405188" y="6532563"/>
          <p14:tracePt t="61894" x="3424238" y="6532563"/>
          <p14:tracePt t="61903" x="3441700" y="6532563"/>
          <p14:tracePt t="61909" x="3441700" y="6542088"/>
          <p14:tracePt t="61918" x="3460750" y="6542088"/>
          <p14:tracePt t="61926" x="3470275" y="6551613"/>
          <p14:tracePt t="61933" x="3497263" y="6561138"/>
          <p14:tracePt t="61941" x="3516313" y="6561138"/>
          <p14:tracePt t="61946" x="3535363" y="6580188"/>
          <p14:tracePt t="61957" x="3581400" y="6597650"/>
          <p14:tracePt t="61969" x="3609975" y="6607175"/>
          <p14:tracePt t="61973" x="3646488" y="6607175"/>
          <p14:tracePt t="61983" x="3683000" y="6626225"/>
          <p14:tracePt t="61988" x="3721100" y="6635750"/>
          <p14:tracePt t="61999" x="3748088" y="6635750"/>
          <p14:tracePt t="62004" x="3776663" y="6635750"/>
          <p14:tracePt t="62013" x="3813175" y="6645275"/>
          <p14:tracePt t="62019" x="3832225" y="6662738"/>
          <p14:tracePt t="62027" x="3851275" y="6662738"/>
          <p14:tracePt t="62036" x="3914775" y="6662738"/>
          <p14:tracePt t="62050" x="3943350" y="6662738"/>
          <p14:tracePt t="62064" x="3962400" y="6662738"/>
          <p14:tracePt t="62065" x="3971925" y="6662738"/>
          <p14:tracePt t="62078" x="3989388" y="6662738"/>
          <p14:tracePt t="62083" x="4017963" y="6662738"/>
          <p14:tracePt t="62092" x="4027488" y="6662738"/>
          <p14:tracePt t="62099" x="4035425" y="6662738"/>
          <p14:tracePt t="62107" x="4044950" y="6662738"/>
          <p14:tracePt t="62114" x="4054475" y="6662738"/>
          <p14:tracePt t="62129" x="4073525" y="6662738"/>
          <p14:tracePt t="62230" x="4083050" y="6662738"/>
          <p14:tracePt t="62240" x="4092575" y="6653213"/>
          <p14:tracePt t="62281" x="4100513" y="6645275"/>
          <p14:tracePt t="62295" x="4119563" y="6616700"/>
          <p14:tracePt t="62310" x="4119563" y="6607175"/>
          <p14:tracePt t="62317" x="4129088" y="6597650"/>
          <p14:tracePt t="62346" x="4138613" y="6588125"/>
          <p14:tracePt t="62381" x="4138613" y="6580188"/>
          <p14:tracePt t="62396" x="4138613" y="6570663"/>
          <p14:tracePt t="62412" x="4148138" y="6570663"/>
          <p14:tracePt t="62427" x="4148138" y="6561138"/>
          <p14:tracePt t="62444" x="4156075" y="6551613"/>
          <p14:tracePt t="62470" x="4156075" y="6542088"/>
          <p14:tracePt t="62499" x="4165600" y="6542088"/>
          <p14:tracePt t="64529" x="4213225" y="6561138"/>
          <p14:tracePt t="64537" x="4314825" y="6588125"/>
          <p14:tracePt t="64545" x="4452938" y="6645275"/>
          <p14:tracePt t="64552" x="4573588" y="6691313"/>
          <p14:tracePt t="64563" x="4722813" y="6737350"/>
          <p14:tracePt t="64574" x="4751388" y="6746875"/>
          <p14:tracePt t="64577" x="4768850" y="6746875"/>
          <p14:tracePt t="64588" x="4778375" y="6746875"/>
          <p14:tracePt t="64592" x="4778375" y="6756400"/>
          <p14:tracePt t="64608" x="4787900" y="6756400"/>
          <p14:tracePt t="64623" x="4797425" y="6756400"/>
          <p14:tracePt t="64668" x="4806950" y="6756400"/>
          <p14:tracePt t="64687" x="4814888" y="6756400"/>
          <p14:tracePt t="64844" x="4814888" y="6737350"/>
          <p14:tracePt t="64859" x="4814888" y="6727825"/>
          <p14:tracePt t="64876" x="4797425" y="6718300"/>
          <p14:tracePt t="64886" x="4778375" y="6691313"/>
          <p14:tracePt t="64892" x="4741863" y="6681788"/>
          <p14:tracePt t="64901" x="4732338" y="6672263"/>
          <p14:tracePt t="64907" x="4694238" y="6662738"/>
          <p14:tracePt t="64915" x="4657725" y="6653213"/>
          <p14:tracePt t="64923" x="4592638" y="6635750"/>
          <p14:tracePt t="64929" x="4537075" y="6626225"/>
          <p14:tracePt t="64940" x="4452938" y="6597650"/>
          <p14:tracePt t="64954" x="4379913" y="6570663"/>
          <p14:tracePt t="64965" x="4341813" y="6561138"/>
          <p14:tracePt t="64970" x="4305300" y="6532563"/>
          <p14:tracePt t="64980" x="4286250" y="6524625"/>
          <p14:tracePt t="64987" x="4259263" y="6515100"/>
          <p14:tracePt t="64994" x="4203700" y="6486525"/>
          <p14:tracePt t="65000" x="4165600" y="6477000"/>
          <p14:tracePt t="65009" x="4129088" y="6450013"/>
          <p14:tracePt t="65018" x="4083050" y="6421438"/>
          <p14:tracePt t="65023" x="4008438" y="6394450"/>
          <p14:tracePt t="65034" x="3887788" y="6346825"/>
          <p14:tracePt t="65045" x="3822700" y="6319838"/>
          <p14:tracePt t="65047" x="3795713" y="6310313"/>
          <p14:tracePt t="65060" x="3748088" y="6283325"/>
          <p14:tracePt t="65065" x="3721100" y="6273800"/>
          <p14:tracePt t="65075" x="3702050" y="6264275"/>
          <p14:tracePt t="65081" x="3692525" y="6254750"/>
          <p14:tracePt t="65088" x="3683000" y="6245225"/>
          <p14:tracePt t="65095" x="3675063" y="6218238"/>
          <p14:tracePt t="65103" x="3665538" y="6208713"/>
          <p14:tracePt t="65552" x="3665538" y="6199188"/>
          <p14:tracePt t="65560" x="3665538" y="6189663"/>
          <p14:tracePt t="65625" x="3665538" y="6180138"/>
          <p14:tracePt t="65645" x="3665538" y="6170613"/>
          <p14:tracePt t="65655" x="3636963" y="6153150"/>
          <p14:tracePt t="65660" x="3609975" y="6097588"/>
          <p14:tracePt t="65683" x="3609975" y="6078538"/>
          <p14:tracePt t="65724" x="3609975" y="6069013"/>
          <p14:tracePt t="65734" x="3609975" y="6059488"/>
          <p14:tracePt t="65770" x="3600450" y="6059488"/>
          <p14:tracePt t="65788" x="3590925" y="6042025"/>
          <p14:tracePt t="65802" x="3571875" y="6022975"/>
          <p14:tracePt t="65814" x="3571875" y="6013450"/>
          <p14:tracePt t="65818" x="3562350" y="5994400"/>
          <p14:tracePt t="65829" x="3554413" y="5976938"/>
          <p14:tracePt t="65857" x="3544888" y="5976938"/>
          <p14:tracePt t="65882" x="3535363" y="5957888"/>
          <p14:tracePt t="65898" x="3470275" y="5883275"/>
          <p14:tracePt t="65908" x="3451225" y="5846763"/>
          <p14:tracePt t="65912" x="3405188" y="5772150"/>
          <p14:tracePt t="65923" x="3376613" y="5680075"/>
          <p14:tracePt t="65930" x="3340100" y="5605463"/>
          <p14:tracePt t="65937" x="3313113" y="5530850"/>
          <p14:tracePt t="65945" x="3265488" y="5429250"/>
          <p14:tracePt t="65954" x="3248025" y="5335588"/>
          <p14:tracePt t="65959" x="3238500" y="5280025"/>
          <p14:tracePt t="65967" x="3238500" y="5214938"/>
          <p14:tracePt t="65977" x="3200400" y="5029200"/>
          <p14:tracePt t="65988" x="3200400" y="4918075"/>
          <p14:tracePt t="65990" x="3182938" y="4779963"/>
          <p14:tracePt t="66004" x="3182938" y="4556125"/>
          <p14:tracePt t="66007" x="3163888" y="4314825"/>
          <p14:tracePt t="66017" x="3144838" y="4073525"/>
          <p14:tracePt t="66023" x="3127375" y="3851275"/>
          <p14:tracePt t="66032" x="3108325" y="3443288"/>
          <p14:tracePt t="66037" x="3079750" y="3108325"/>
          <p14:tracePt t="66047" x="3043238" y="2811463"/>
          <p14:tracePt t="66055" x="2987675" y="2376488"/>
          <p14:tracePt t="66344" x="3033713" y="1819275"/>
          <p14:tracePt t="66355" x="3127375" y="108585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ioniques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/>
          </a:bodyPr>
          <a:lstStyle/>
          <a:p>
            <a:pPr algn="just"/>
            <a:r>
              <a:rPr lang="fr-FR" dirty="0">
                <a:sym typeface="Wingdings" panose="05000000000000000000" pitchFamily="2" charset="2"/>
              </a:rPr>
              <a:t>Fonctions chimiques des acides ionisables :   </a:t>
            </a:r>
            <a:r>
              <a:rPr lang="fr-FR" b="1" dirty="0">
                <a:solidFill>
                  <a:srgbClr val="69E7CC"/>
                </a:solidFill>
                <a:sym typeface="Wingdings" panose="05000000000000000000" pitchFamily="2" charset="2"/>
              </a:rPr>
              <a:t>DEKRH</a:t>
            </a:r>
          </a:p>
          <a:p>
            <a:pPr algn="just"/>
            <a:r>
              <a:rPr lang="fr-FR" b="1" dirty="0">
                <a:solidFill>
                  <a:schemeClr val="accent1">
                    <a:lumMod val="60000"/>
                    <a:lumOff val="40000"/>
                  </a:schemeClr>
                </a:solidFill>
                <a:sym typeface="Wingdings" panose="05000000000000000000" pitchFamily="2" charset="2"/>
              </a:rPr>
              <a:t>D</a:t>
            </a:r>
            <a:r>
              <a:rPr lang="fr-FR" dirty="0">
                <a:sym typeface="Wingdings" panose="05000000000000000000" pitchFamily="2" charset="2"/>
              </a:rPr>
              <a:t> = Acide aspartique  ;  </a:t>
            </a:r>
            <a:r>
              <a:rPr lang="fr-FR" b="1" dirty="0">
                <a:solidFill>
                  <a:schemeClr val="accent1">
                    <a:lumMod val="60000"/>
                    <a:lumOff val="40000"/>
                  </a:schemeClr>
                </a:solidFill>
                <a:sym typeface="Wingdings" panose="05000000000000000000" pitchFamily="2" charset="2"/>
              </a:rPr>
              <a:t>E</a:t>
            </a:r>
            <a:r>
              <a:rPr lang="fr-FR" dirty="0">
                <a:sym typeface="Wingdings" panose="05000000000000000000" pitchFamily="2" charset="2"/>
              </a:rPr>
              <a:t> = Acide glutamique   Fonctions </a:t>
            </a:r>
            <a:r>
              <a:rPr lang="fr-FR" b="1" dirty="0">
                <a:sym typeface="Wingdings" panose="05000000000000000000" pitchFamily="2" charset="2"/>
              </a:rPr>
              <a:t>carboxyliques</a:t>
            </a:r>
          </a:p>
          <a:p>
            <a:pPr algn="just"/>
            <a:r>
              <a:rPr lang="fr-FR" dirty="0">
                <a:sym typeface="Wingdings" panose="05000000000000000000" pitchFamily="2" charset="2"/>
              </a:rPr>
              <a:t>								      COOH</a:t>
            </a: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r>
              <a:rPr lang="fr-FR" b="1" dirty="0">
                <a:solidFill>
                  <a:schemeClr val="accent1">
                    <a:lumMod val="60000"/>
                    <a:lumOff val="40000"/>
                  </a:schemeClr>
                </a:solidFill>
                <a:sym typeface="Wingdings" panose="05000000000000000000" pitchFamily="2" charset="2"/>
              </a:rPr>
              <a:t>K</a:t>
            </a:r>
            <a:r>
              <a:rPr lang="fr-FR" dirty="0">
                <a:sym typeface="Wingdings" panose="05000000000000000000" pitchFamily="2" charset="2"/>
              </a:rPr>
              <a:t> = Lysine   ;   </a:t>
            </a:r>
            <a:r>
              <a:rPr lang="fr-FR" b="1" dirty="0">
                <a:solidFill>
                  <a:schemeClr val="accent1">
                    <a:lumMod val="60000"/>
                    <a:lumOff val="40000"/>
                  </a:schemeClr>
                </a:solidFill>
                <a:sym typeface="Wingdings" panose="05000000000000000000" pitchFamily="2" charset="2"/>
              </a:rPr>
              <a:t>R</a:t>
            </a:r>
            <a:r>
              <a:rPr lang="fr-FR" dirty="0">
                <a:sym typeface="Wingdings" panose="05000000000000000000" pitchFamily="2" charset="2"/>
              </a:rPr>
              <a:t> = Arginine   ;   </a:t>
            </a:r>
            <a:r>
              <a:rPr lang="fr-FR" b="1" dirty="0">
                <a:solidFill>
                  <a:schemeClr val="accent1">
                    <a:lumMod val="60000"/>
                    <a:lumOff val="40000"/>
                  </a:schemeClr>
                </a:solidFill>
                <a:sym typeface="Wingdings" panose="05000000000000000000" pitchFamily="2" charset="2"/>
              </a:rPr>
              <a:t>H</a:t>
            </a:r>
            <a:r>
              <a:rPr lang="fr-FR" dirty="0">
                <a:sym typeface="Wingdings" panose="05000000000000000000" pitchFamily="2" charset="2"/>
              </a:rPr>
              <a:t> = Histidine     Fonctions </a:t>
            </a:r>
            <a:r>
              <a:rPr lang="fr-FR" b="1" dirty="0">
                <a:sym typeface="Wingdings" panose="05000000000000000000" pitchFamily="2" charset="2"/>
              </a:rPr>
              <a:t>amines </a:t>
            </a:r>
          </a:p>
          <a:p>
            <a:pPr algn="just"/>
            <a:r>
              <a:rPr lang="fr-FR" dirty="0">
                <a:sym typeface="Wingdings" panose="05000000000000000000" pitchFamily="2" charset="2"/>
              </a:rPr>
              <a:t>								   NH2</a:t>
            </a:r>
          </a:p>
          <a:p>
            <a:pPr algn="just"/>
            <a:endParaRPr lang="fr-FR" dirty="0">
              <a:sym typeface="Wingdings" panose="05000000000000000000" pitchFamily="2" charset="2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982901"/>
      </p:ext>
    </p:extLst>
  </p:cSld>
  <p:clrMapOvr>
    <a:masterClrMapping/>
  </p:clrMapOvr>
  <p:transition spd="slow" advTm="54332">
    <p:push dir="u"/>
  </p:transition>
  <p:extLst>
    <p:ext uri="{3A86A75C-4F4B-4683-9AE1-C65F6400EC91}">
      <p14:laserTraceLst xmlns:p14="http://schemas.microsoft.com/office/powerpoint/2010/main">
        <p14:tracePtLst>
          <p14:tracePt t="10157" x="6105525" y="473075"/>
          <p14:tracePt t="10165" x="6011863" y="473075"/>
          <p14:tracePt t="10172" x="5883275" y="463550"/>
          <p14:tracePt t="10180" x="5762625" y="446088"/>
          <p14:tracePt t="10187" x="5632450" y="446088"/>
          <p14:tracePt t="10197" x="5353050" y="473075"/>
          <p14:tracePt t="10208" x="5205413" y="473075"/>
          <p14:tracePt t="10212" x="5000625" y="511175"/>
          <p14:tracePt t="10223" x="4814888" y="547688"/>
          <p14:tracePt t="10228" x="4638675" y="603250"/>
          <p14:tracePt t="10238" x="4471988" y="639763"/>
          <p14:tracePt t="10244" x="4295775" y="714375"/>
          <p14:tracePt t="10253" x="4092575" y="742950"/>
          <p14:tracePt t="10258" x="3906838" y="798513"/>
          <p14:tracePt t="10266" x="3795713" y="835025"/>
          <p14:tracePt t="10273" x="3675063" y="854075"/>
          <p14:tracePt t="10282" x="3600450" y="881063"/>
          <p14:tracePt t="10290" x="3470275" y="928688"/>
          <p14:tracePt t="10308" x="3359150" y="974725"/>
          <p14:tracePt t="10317" x="3321050" y="992188"/>
          <p14:tracePt t="10320" x="3303588" y="1001713"/>
          <p14:tracePt t="10331" x="3284538" y="1001713"/>
          <p14:tracePt t="10340" x="3284538" y="1011238"/>
          <p14:tracePt t="10347" x="3257550" y="1020763"/>
          <p14:tracePt t="10353" x="3248025" y="1020763"/>
          <p14:tracePt t="10361" x="3238500" y="1030288"/>
          <p14:tracePt t="10369" x="3219450" y="1030288"/>
          <p14:tracePt t="10375" x="3200400" y="1039813"/>
          <p14:tracePt t="10385" x="3089275" y="1095375"/>
          <p14:tracePt t="10396" x="3052763" y="1122363"/>
          <p14:tracePt t="10400" x="2997200" y="1160463"/>
          <p14:tracePt t="10414" x="2811463" y="1336675"/>
          <p14:tracePt t="10425" x="2727325" y="1411288"/>
          <p14:tracePt t="10432" x="2625725" y="1522413"/>
          <p14:tracePt t="10440" x="2524125" y="1604963"/>
          <p14:tracePt t="10447" x="2449513" y="1670050"/>
          <p14:tracePt t="10454" x="2338388" y="1754188"/>
          <p14:tracePt t="10463" x="2244725" y="1800225"/>
          <p14:tracePt t="10471" x="2143125" y="1846263"/>
          <p14:tracePt t="10479" x="2087563" y="1911350"/>
          <p14:tracePt t="10484" x="1985963" y="1976438"/>
          <p14:tracePt t="10493" x="1827213" y="2070100"/>
          <p14:tracePt t="10506" x="1754188" y="2116138"/>
          <p14:tracePt t="10511" x="1725613" y="2143125"/>
          <p14:tracePt t="10521" x="1689100" y="2171700"/>
          <p14:tracePt t="10526" x="1670050" y="2181225"/>
          <p14:tracePt t="10535" x="1643063" y="2198688"/>
          <p14:tracePt t="10539" x="1624013" y="2198688"/>
          <p14:tracePt t="10549" x="1624013" y="2208213"/>
          <p14:tracePt t="10556" x="1604963" y="2227263"/>
          <p14:tracePt t="10564" x="1585913" y="2227263"/>
          <p14:tracePt t="10573" x="1577975" y="2236788"/>
          <p14:tracePt t="10579" x="1568450" y="2246313"/>
          <p14:tracePt t="10587" x="1558925" y="2263775"/>
          <p14:tracePt t="10600" x="1539875" y="2273300"/>
          <p14:tracePt t="10604" x="1530350" y="2282825"/>
          <p14:tracePt t="10616" x="1522413" y="2292350"/>
          <p14:tracePt t="10621" x="1512888" y="2301875"/>
          <p14:tracePt t="10637" x="1512888" y="2311400"/>
          <p14:tracePt t="10644" x="1512888" y="2319338"/>
          <p14:tracePt t="10650" x="1512888" y="2328863"/>
          <p14:tracePt t="10668" x="1512888" y="2347913"/>
          <p14:tracePt t="10683" x="1512888" y="2366963"/>
          <p14:tracePt t="10695" x="1512888" y="2376488"/>
          <p14:tracePt t="10709" x="1512888" y="2403475"/>
          <p14:tracePt t="10714" x="1512888" y="2413000"/>
          <p14:tracePt t="10723" x="1512888" y="2422525"/>
          <p14:tracePt t="10729" x="1512888" y="2432050"/>
          <p14:tracePt t="10738" x="1512888" y="2439988"/>
          <p14:tracePt t="10744" x="1522413" y="2459038"/>
          <p14:tracePt t="10752" x="1522413" y="2497138"/>
          <p14:tracePt t="10762" x="1522413" y="2514600"/>
          <p14:tracePt t="10767" x="1530350" y="2552700"/>
          <p14:tracePt t="10773" x="1549400" y="2616200"/>
          <p14:tracePt t="10778" x="1558925" y="2673350"/>
          <p14:tracePt t="10792" x="1585913" y="2765425"/>
          <p14:tracePt t="10804" x="1585913" y="2794000"/>
          <p14:tracePt t="10809" x="1595438" y="2867025"/>
          <p14:tracePt t="10818" x="1614488" y="2886075"/>
          <p14:tracePt t="10824" x="1614488" y="2922588"/>
          <p14:tracePt t="10832" x="1624013" y="2951163"/>
          <p14:tracePt t="10839" x="1633538" y="2970213"/>
          <p14:tracePt t="10847" x="1633538" y="2978150"/>
          <p14:tracePt t="10856" x="1643063" y="2997200"/>
          <p14:tracePt t="10870" x="1651000" y="3025775"/>
          <p14:tracePt t="10883" x="1679575" y="3043238"/>
          <p14:tracePt t="10886" x="1679575" y="3052763"/>
          <p14:tracePt t="10898" x="1698625" y="3081338"/>
          <p14:tracePt t="10903" x="1698625" y="3090863"/>
          <p14:tracePt t="10912" x="1706563" y="3098800"/>
          <p14:tracePt t="10918" x="1735138" y="3117850"/>
          <p14:tracePt t="10926" x="1771650" y="3155950"/>
          <p14:tracePt t="10941" x="1809750" y="3211513"/>
          <p14:tracePt t="10949" x="1827213" y="3219450"/>
          <p14:tracePt t="10955" x="1846263" y="3248025"/>
          <p14:tracePt t="10966" x="1882775" y="3294063"/>
          <p14:tracePt t="10981" x="1901825" y="3322638"/>
          <p14:tracePt t="10991" x="1911350" y="3322638"/>
          <p14:tracePt t="10997" x="1920875" y="3332163"/>
          <p14:tracePt t="11007" x="1920875" y="3340100"/>
          <p14:tracePt t="11021" x="1930400" y="3349625"/>
          <p14:tracePt t="11027" x="1947863" y="3359150"/>
          <p14:tracePt t="11045" x="1957388" y="3368675"/>
          <p14:tracePt t="11050" x="1966913" y="3378200"/>
          <p14:tracePt t="11060" x="1995488" y="3397250"/>
          <p14:tracePt t="11075" x="2032000" y="3424238"/>
          <p14:tracePt t="11087" x="2051050" y="3424238"/>
          <p14:tracePt t="11091" x="2068513" y="3433763"/>
          <p14:tracePt t="11101" x="2078038" y="3443288"/>
          <p14:tracePt t="11107" x="2087563" y="3452813"/>
          <p14:tracePt t="11114" x="2106613" y="3452813"/>
          <p14:tracePt t="11124" x="2116138" y="3460750"/>
          <p14:tracePt t="11130" x="2133600" y="3460750"/>
          <p14:tracePt t="11139" x="2133600" y="3470275"/>
          <p14:tracePt t="11144" x="2152650" y="3479800"/>
          <p14:tracePt t="11154" x="2162175" y="3489325"/>
          <p14:tracePt t="11170" x="2181225" y="3489325"/>
          <p14:tracePt t="11186" x="2181225" y="3498850"/>
          <p14:tracePt t="11202" x="2198688" y="3498850"/>
          <p14:tracePt t="11224" x="2208213" y="3508375"/>
          <p14:tracePt t="11233" x="2217738" y="3508375"/>
          <p14:tracePt t="11248" x="2227263" y="3508375"/>
          <p14:tracePt t="11276" x="2236788" y="3508375"/>
          <p14:tracePt t="11333" x="2244725" y="3508375"/>
          <p14:tracePt t="11342" x="2254250" y="3517900"/>
          <p14:tracePt t="11355" x="2273300" y="3517900"/>
          <p14:tracePt t="11369" x="2282825" y="3517900"/>
          <p14:tracePt t="11384" x="2292350" y="3517900"/>
          <p14:tracePt t="11389" x="2300288" y="3525838"/>
          <p14:tracePt t="11404" x="2309813" y="3525838"/>
          <p14:tracePt t="11419" x="2319338" y="3525838"/>
          <p14:tracePt t="11428" x="2328863" y="3525838"/>
          <p14:tracePt t="11435" x="2328863" y="3535363"/>
          <p14:tracePt t="11452" x="2357438" y="3535363"/>
          <p14:tracePt t="11464" x="2365375" y="3535363"/>
          <p14:tracePt t="11468" x="2365375" y="3544888"/>
          <p14:tracePt t="11479" x="2374900" y="3544888"/>
          <p14:tracePt t="11481" x="2384425" y="3544888"/>
          <p14:tracePt t="11493" x="2393950" y="3544888"/>
          <p14:tracePt t="11498" x="2403475" y="3554413"/>
          <p14:tracePt t="11515" x="2413000" y="3554413"/>
          <p14:tracePt t="11529" x="2420938" y="3554413"/>
          <p14:tracePt t="11545" x="2430463" y="3554413"/>
          <p14:tracePt t="11557" x="2439988" y="3554413"/>
          <p14:tracePt t="11573" x="2459038" y="3554413"/>
          <p14:tracePt t="11579" x="2468563" y="3554413"/>
          <p14:tracePt t="11593" x="2486025" y="3554413"/>
          <p14:tracePt t="11608" x="2514600" y="3554413"/>
          <p14:tracePt t="11624" x="2533650" y="3554413"/>
          <p14:tracePt t="11639" x="2541588" y="3554413"/>
          <p14:tracePt t="11655" x="2551113" y="3554413"/>
          <p14:tracePt t="11666" x="2560638" y="3554413"/>
          <p14:tracePt t="11682" x="2570163" y="3554413"/>
          <p14:tracePt t="11696" x="2579688" y="3554413"/>
          <p14:tracePt t="11704" x="2589213" y="3563938"/>
          <p14:tracePt t="11719" x="2598738" y="3563938"/>
          <p14:tracePt t="11725" x="2606675" y="3563938"/>
          <p14:tracePt t="11734" x="2616200" y="3563938"/>
          <p14:tracePt t="11750" x="2625725" y="3563938"/>
          <p14:tracePt t="11765" x="2635250" y="3563938"/>
          <p14:tracePt t="11776" x="2635250" y="3573463"/>
          <p14:tracePt t="11798" x="2644775" y="3573463"/>
          <p14:tracePt t="11812" x="2654300" y="3573463"/>
          <p14:tracePt t="11820" x="2654300" y="3581400"/>
          <p14:tracePt t="11829" x="2671763" y="3581400"/>
          <p14:tracePt t="11845" x="2681288" y="3581400"/>
          <p14:tracePt t="11860" x="2690813" y="3581400"/>
          <p14:tracePt t="11875" x="2719388" y="3600450"/>
          <p14:tracePt t="11899" x="2719388" y="3609975"/>
          <p14:tracePt t="11920" x="2727325" y="3609975"/>
          <p14:tracePt t="11937" x="2736850" y="3609975"/>
          <p14:tracePt t="11964" x="2746375" y="3609975"/>
          <p14:tracePt t="11968" x="2755900" y="3609975"/>
          <p14:tracePt t="11985" x="2755900" y="3619500"/>
          <p14:tracePt t="12000" x="2765425" y="3619500"/>
          <p14:tracePt t="12008" x="2765425" y="3629025"/>
          <p14:tracePt t="12022" x="2774950" y="3629025"/>
          <p14:tracePt t="12058" x="2782888" y="3629025"/>
          <p14:tracePt t="12075" x="2792413" y="3638550"/>
          <p14:tracePt t="12095" x="2801938" y="3638550"/>
          <p14:tracePt t="12126" x="2811463" y="3646488"/>
          <p14:tracePt t="12142" x="2820988" y="3646488"/>
          <p14:tracePt t="12174" x="2830513" y="3646488"/>
          <p14:tracePt t="12181" x="2838450" y="3646488"/>
          <p14:tracePt t="12196" x="2838450" y="3656013"/>
          <p14:tracePt t="12203" x="2847975" y="3656013"/>
          <p14:tracePt t="12221" x="2867025" y="3665538"/>
          <p14:tracePt t="12231" x="2876550" y="3665538"/>
          <p14:tracePt t="12246" x="2886075" y="3675063"/>
          <p14:tracePt t="12261" x="2895600" y="3684588"/>
          <p14:tracePt t="12268" x="2903538" y="3684588"/>
          <p14:tracePt t="12276" x="2913063" y="3694113"/>
          <p14:tracePt t="12290" x="2932113" y="3702050"/>
          <p14:tracePt t="12305" x="2941638" y="3702050"/>
          <p14:tracePt t="12312" x="2978150" y="3721100"/>
          <p14:tracePt t="12327" x="2987675" y="3730625"/>
          <p14:tracePt t="12330" x="3006725" y="3740150"/>
          <p14:tracePt t="12341" x="3016250" y="3740150"/>
          <p14:tracePt t="12346" x="3024188" y="3749675"/>
          <p14:tracePt t="12356" x="3033713" y="3759200"/>
          <p14:tracePt t="12362" x="3043238" y="3759200"/>
          <p14:tracePt t="12370" x="3043238" y="3776663"/>
          <p14:tracePt t="12376" x="3062288" y="3786188"/>
          <p14:tracePt t="12393" x="3071813" y="3795713"/>
          <p14:tracePt t="12399" x="3079750" y="3805238"/>
          <p14:tracePt t="12409" x="3108325" y="3822700"/>
          <p14:tracePt t="12421" x="3127375" y="3822700"/>
          <p14:tracePt t="12424" x="3144838" y="3841750"/>
          <p14:tracePt t="12436" x="3173413" y="3860800"/>
          <p14:tracePt t="12439" x="3192463" y="3870325"/>
          <p14:tracePt t="12450" x="3219450" y="3879850"/>
          <p14:tracePt t="12456" x="3228975" y="3887788"/>
          <p14:tracePt t="12464" x="3248025" y="3897313"/>
          <p14:tracePt t="12472" x="3257550" y="3906838"/>
          <p14:tracePt t="12480" x="3265488" y="3916363"/>
          <p14:tracePt t="12487" x="3284538" y="3925888"/>
          <p14:tracePt t="12494" x="3294063" y="3935413"/>
          <p14:tracePt t="12501" x="3330575" y="3971925"/>
          <p14:tracePt t="12518" x="3359150" y="4000500"/>
          <p14:tracePt t="12530" x="3386138" y="4008438"/>
          <p14:tracePt t="12533" x="3405188" y="4027488"/>
          <p14:tracePt t="12545" x="3414713" y="4037013"/>
          <p14:tracePt t="12551" x="3424238" y="4046538"/>
          <p14:tracePt t="12559" x="3451225" y="4064000"/>
          <p14:tracePt t="12566" x="3470275" y="4064000"/>
          <p14:tracePt t="12573" x="3470275" y="4083050"/>
          <p14:tracePt t="12581" x="3489325" y="4083050"/>
          <p14:tracePt t="12588" x="3489325" y="4092575"/>
          <p14:tracePt t="12598" x="3506788" y="4102100"/>
          <p14:tracePt t="12628" x="3516313" y="4111625"/>
          <p14:tracePt t="12645" x="3525838" y="4111625"/>
          <p14:tracePt t="12660" x="3535363" y="4121150"/>
          <p14:tracePt t="12733" x="3544888" y="4129088"/>
          <p14:tracePt t="12762" x="3554413" y="4148138"/>
          <p14:tracePt t="12833" x="3506788" y="4184650"/>
          <p14:tracePt t="12841" x="3451225" y="4194175"/>
          <p14:tracePt t="12848" x="3386138" y="4194175"/>
          <p14:tracePt t="12857" x="3330575" y="4194175"/>
          <p14:tracePt t="12863" x="3284538" y="4194175"/>
          <p14:tracePt t="12871" x="3228975" y="4176713"/>
          <p14:tracePt t="12880" x="3192463" y="4167188"/>
          <p14:tracePt t="12885" x="3154363" y="4157663"/>
          <p14:tracePt t="12892" x="3136900" y="4157663"/>
          <p14:tracePt t="12894" x="3098800" y="4129088"/>
          <p14:tracePt t="12907" x="3062288" y="4102100"/>
          <p14:tracePt t="12911" x="3024188" y="4073525"/>
          <p14:tracePt t="12923" x="2997200" y="4064000"/>
          <p14:tracePt t="12928" x="2978150" y="4046538"/>
          <p14:tracePt t="12936" x="2941638" y="4008438"/>
          <p14:tracePt t="12943" x="2922588" y="3981450"/>
          <p14:tracePt t="12951" x="2903538" y="3971925"/>
          <p14:tracePt t="12959" x="2895600" y="3943350"/>
          <p14:tracePt t="12965" x="2886075" y="3935413"/>
          <p14:tracePt t="12974" x="2876550" y="3916363"/>
          <p14:tracePt t="12981" x="2857500" y="3897313"/>
          <p14:tracePt t="12989" x="2847975" y="3860800"/>
          <p14:tracePt t="13004" x="2847975" y="3841750"/>
          <p14:tracePt t="13016" x="2847975" y="3832225"/>
          <p14:tracePt t="13021" x="2847975" y="3822700"/>
          <p14:tracePt t="13036" x="2847975" y="3814763"/>
          <p14:tracePt t="13052" x="2847975" y="3805238"/>
          <p14:tracePt t="13125" x="2847975" y="3795713"/>
          <p14:tracePt t="13131" x="2913063" y="3759200"/>
          <p14:tracePt t="13139" x="2987675" y="3730625"/>
          <p14:tracePt t="13146" x="3089275" y="3694113"/>
          <p14:tracePt t="13155" x="3163888" y="3665538"/>
          <p14:tracePt t="13162" x="3228975" y="3665538"/>
          <p14:tracePt t="13168" x="3303588" y="3665538"/>
          <p14:tracePt t="13178" x="3386138" y="3656013"/>
          <p14:tracePt t="13191" x="3424238" y="3638550"/>
          <p14:tracePt t="13192" x="3460750" y="3638550"/>
          <p14:tracePt t="13204" x="3479800" y="3638550"/>
          <p14:tracePt t="13210" x="3525838" y="3638550"/>
          <p14:tracePt t="13219" x="3535363" y="3638550"/>
          <p14:tracePt t="13224" x="3571875" y="3629025"/>
          <p14:tracePt t="13234" x="3609975" y="3629025"/>
          <p14:tracePt t="13240" x="3656013" y="3638550"/>
          <p14:tracePt t="13248" x="3692525" y="3638550"/>
          <p14:tracePt t="13255" x="3721100" y="3646488"/>
          <p14:tracePt t="13263" x="3767138" y="3656013"/>
          <p14:tracePt t="13272" x="3841750" y="3684588"/>
          <p14:tracePt t="13287" x="3887788" y="3721100"/>
          <p14:tracePt t="13299" x="3924300" y="3740150"/>
          <p14:tracePt t="13304" x="3952875" y="3759200"/>
          <p14:tracePt t="13314" x="3962400" y="3767138"/>
          <p14:tracePt t="13319" x="3971925" y="3776663"/>
          <p14:tracePt t="13328" x="3979863" y="3776663"/>
          <p14:tracePt t="13334" x="3979863" y="3795713"/>
          <p14:tracePt t="13350" x="3998913" y="3795713"/>
          <p14:tracePt t="13357" x="4008438" y="3805238"/>
          <p14:tracePt t="13366" x="4008438" y="3814763"/>
          <p14:tracePt t="13372" x="4027488" y="3832225"/>
          <p14:tracePt t="13380" x="4054475" y="3870325"/>
          <p14:tracePt t="13393" x="4064000" y="3897313"/>
          <p14:tracePt t="13408" x="4083050" y="3916363"/>
          <p14:tracePt t="13422" x="4092575" y="3916363"/>
          <p14:tracePt t="13429" x="4092575" y="3925888"/>
          <p14:tracePt t="13437" x="4100513" y="3935413"/>
          <p14:tracePt t="13452" x="4100513" y="3943350"/>
          <p14:tracePt t="13459" x="4100513" y="3952875"/>
          <p14:tracePt t="13466" x="4110038" y="3952875"/>
          <p14:tracePt t="13474" x="4119563" y="3971925"/>
          <p14:tracePt t="13491" x="4119563" y="4000500"/>
          <p14:tracePt t="13502" x="4129088" y="4000500"/>
          <p14:tracePt t="13508" x="4138613" y="4008438"/>
          <p14:tracePt t="13518" x="4148138" y="4017963"/>
          <p14:tracePt t="13522" x="4148138" y="4037013"/>
          <p14:tracePt t="13532" x="4156075" y="4056063"/>
          <p14:tracePt t="13539" x="4165600" y="4083050"/>
          <p14:tracePt t="13547" x="4175125" y="4102100"/>
          <p14:tracePt t="13554" x="4194175" y="4129088"/>
          <p14:tracePt t="13559" x="4203700" y="4138613"/>
          <p14:tracePt t="13569" x="4213225" y="4167188"/>
          <p14:tracePt t="13582" x="4221163" y="4167188"/>
          <p14:tracePt t="13586" x="4230688" y="4184650"/>
          <p14:tracePt t="13602" x="4240213" y="4194175"/>
          <p14:tracePt t="13616" x="4240213" y="4203700"/>
          <p14:tracePt t="13648" x="4249738" y="4213225"/>
          <p14:tracePt t="13680" x="4249738" y="4222750"/>
          <p14:tracePt t="13758" x="4249738" y="4241800"/>
          <p14:tracePt t="13770" x="4259263" y="4268788"/>
          <p14:tracePt t="14873" x="4276725" y="4268788"/>
          <p14:tracePt t="14880" x="4305300" y="4268788"/>
          <p14:tracePt t="14889" x="4341813" y="4268788"/>
          <p14:tracePt t="14895" x="4360863" y="4249738"/>
          <p14:tracePt t="14905" x="4416425" y="4259263"/>
          <p14:tracePt t="14916" x="4445000" y="4259263"/>
          <p14:tracePt t="14919" x="4481513" y="4259263"/>
          <p14:tracePt t="14932" x="4500563" y="4268788"/>
          <p14:tracePt t="14937" x="4518025" y="4268788"/>
          <p14:tracePt t="14946" x="4556125" y="4268788"/>
          <p14:tracePt t="14952" x="4592638" y="4268788"/>
          <p14:tracePt t="14960" x="4621213" y="4287838"/>
          <p14:tracePt t="14969" x="4667250" y="4287838"/>
          <p14:tracePt t="14975" x="4686300" y="4287838"/>
          <p14:tracePt t="14983" x="4722813" y="4287838"/>
          <p14:tracePt t="14990" x="4751388" y="4305300"/>
          <p14:tracePt t="14998" x="4768850" y="4314825"/>
          <p14:tracePt t="15000" x="4787900" y="4314825"/>
          <p14:tracePt t="15011" x="4814888" y="4314825"/>
          <p14:tracePt t="15015" x="4833938" y="4314825"/>
          <p14:tracePt t="15026" x="4852988" y="4324350"/>
          <p14:tracePt t="15030" x="4862513" y="4324350"/>
          <p14:tracePt t="15040" x="4889500" y="4324350"/>
          <p14:tracePt t="15048" x="4908550" y="4333875"/>
          <p14:tracePt t="15055" x="4927600" y="4333875"/>
          <p14:tracePt t="15062" x="4954588" y="4333875"/>
          <p14:tracePt t="15069" x="4973638" y="4352925"/>
          <p14:tracePt t="15077" x="5000625" y="4360863"/>
          <p14:tracePt t="15084" x="5010150" y="4360863"/>
          <p14:tracePt t="15093" x="5038725" y="4360863"/>
          <p14:tracePt t="15106" x="5056188" y="4370388"/>
          <p14:tracePt t="15108" x="5065713" y="4379913"/>
          <p14:tracePt t="15120" x="5084763" y="4379913"/>
          <p14:tracePt t="15125" x="5094288" y="4379913"/>
          <p14:tracePt t="15135" x="5103813" y="4379913"/>
          <p14:tracePt t="15141" x="5111750" y="4379913"/>
          <p14:tracePt t="15149" x="5121275" y="4379913"/>
          <p14:tracePt t="15156" x="5130800" y="4379913"/>
          <p14:tracePt t="15163" x="5140325" y="4389438"/>
          <p14:tracePt t="15171" x="5149850" y="4389438"/>
          <p14:tracePt t="15178" x="5159375" y="4389438"/>
          <p14:tracePt t="15189" x="5186363" y="4398963"/>
          <p14:tracePt t="15199" x="5205413" y="4398963"/>
          <p14:tracePt t="15215" x="5214938" y="4398963"/>
          <p14:tracePt t="15218" x="5232400" y="4398963"/>
          <p14:tracePt t="15229" x="5232400" y="4408488"/>
          <p14:tracePt t="15233" x="5241925" y="4408488"/>
          <p14:tracePt t="15250" x="5251450" y="4408488"/>
          <p14:tracePt t="15294" x="5260975" y="4408488"/>
          <p14:tracePt t="15344" x="5270500" y="4408488"/>
          <p14:tracePt t="15686" x="5260975" y="4408488"/>
          <p14:tracePt t="15689" x="5241925" y="4408488"/>
          <p14:tracePt t="15699" x="5214938" y="4418013"/>
          <p14:tracePt t="15707" x="5195888" y="4418013"/>
          <p14:tracePt t="15715" x="5159375" y="4418013"/>
          <p14:tracePt t="15722" x="5130800" y="4435475"/>
          <p14:tracePt t="15729" x="5103813" y="4435475"/>
          <p14:tracePt t="15736" x="5075238" y="4425950"/>
          <p14:tracePt t="15744" x="5038725" y="4425950"/>
          <p14:tracePt t="15754" x="4983163" y="4425950"/>
          <p14:tracePt t="15765" x="4945063" y="4418013"/>
          <p14:tracePt t="15766" x="4927600" y="4418013"/>
          <p14:tracePt t="15780" x="4908550" y="4418013"/>
          <p14:tracePt t="15783" x="4879975" y="4408488"/>
          <p14:tracePt t="15794" x="4862513" y="4408488"/>
          <p14:tracePt t="15798" x="4852988" y="4398963"/>
          <p14:tracePt t="15808" x="4833938" y="4398963"/>
          <p14:tracePt t="15823" x="4824413" y="4398963"/>
          <p14:tracePt t="15831" x="4814888" y="4389438"/>
          <p14:tracePt t="15848" x="4797425" y="4379913"/>
          <p14:tracePt t="15863" x="4787900" y="4379913"/>
          <p14:tracePt t="15873" x="4759325" y="4379913"/>
          <p14:tracePt t="15896" x="4751388" y="4370388"/>
          <p14:tracePt t="15903" x="4741863" y="4370388"/>
          <p14:tracePt t="15982" x="4741863" y="4360863"/>
          <p14:tracePt t="15989" x="4732338" y="4360863"/>
          <p14:tracePt t="15998" x="4732338" y="4352925"/>
          <p14:tracePt t="16006" x="4722813" y="4343400"/>
          <p14:tracePt t="16012" x="4722813" y="4333875"/>
          <p14:tracePt t="16020" x="4722813" y="4324350"/>
          <p14:tracePt t="16026" x="4722813" y="4314825"/>
          <p14:tracePt t="16036" x="4722813" y="4297363"/>
          <p14:tracePt t="16051" x="4722813" y="4287838"/>
          <p14:tracePt t="16053" x="4722813" y="4278313"/>
          <p14:tracePt t="16068" x="4722813" y="4268788"/>
          <p14:tracePt t="16078" x="4722813" y="4259263"/>
          <p14:tracePt t="16084" x="4751388" y="4249738"/>
          <p14:tracePt t="16092" x="4814888" y="4194175"/>
          <p14:tracePt t="16099" x="4899025" y="4148138"/>
          <p14:tracePt t="16107" x="4991100" y="4129088"/>
          <p14:tracePt t="16115" x="5103813" y="4111625"/>
          <p14:tracePt t="16121" x="5195888" y="4102100"/>
          <p14:tracePt t="16132" x="5391150" y="4064000"/>
          <p14:tracePt t="16143" x="5521325" y="4056063"/>
          <p14:tracePt t="16147" x="5641975" y="4037013"/>
          <p14:tracePt t="16158" x="5770563" y="4017963"/>
          <p14:tracePt t="16160" x="5883275" y="4017963"/>
          <p14:tracePt t="16173" x="6021388" y="4017963"/>
          <p14:tracePt t="16178" x="6132513" y="4017963"/>
          <p14:tracePt t="16186" x="6272213" y="4000500"/>
          <p14:tracePt t="16194" x="6383338" y="4000500"/>
          <p14:tracePt t="16200" x="6559550" y="4000500"/>
          <p14:tracePt t="16208" x="6856413" y="4008438"/>
          <p14:tracePt t="16227" x="7126288" y="4008438"/>
          <p14:tracePt t="16237" x="7264400" y="4046538"/>
          <p14:tracePt t="16239" x="7394575" y="4064000"/>
          <p14:tracePt t="16251" x="7534275" y="4073525"/>
          <p14:tracePt t="16256" x="7654925" y="4111625"/>
          <p14:tracePt t="16266" x="7766050" y="4148138"/>
          <p14:tracePt t="16273" x="7859713" y="4157663"/>
          <p14:tracePt t="16282" x="7961313" y="4213225"/>
          <p14:tracePt t="16289" x="8035925" y="4241800"/>
          <p14:tracePt t="16295" x="8137525" y="4287838"/>
          <p14:tracePt t="16303" x="8304213" y="4333875"/>
          <p14:tracePt t="16320" x="8434388" y="4379913"/>
          <p14:tracePt t="16331" x="8509000" y="4389438"/>
          <p14:tracePt t="16335" x="8545513" y="4408488"/>
          <p14:tracePt t="16346" x="8582025" y="4418013"/>
          <p14:tracePt t="16350" x="8601075" y="4418013"/>
          <p14:tracePt t="16360" x="8637588" y="4418013"/>
          <p14:tracePt t="16368" x="8656638" y="4418013"/>
          <p14:tracePt t="16374" x="8675688" y="4418013"/>
          <p14:tracePt t="16382" x="8702675" y="4418013"/>
          <p14:tracePt t="16390" x="8712200" y="4418013"/>
          <p14:tracePt t="16399" x="8750300" y="4408488"/>
          <p14:tracePt t="16415" x="8796338" y="4360863"/>
          <p14:tracePt t="16426" x="8823325" y="4324350"/>
          <p14:tracePt t="16429" x="8870950" y="4268788"/>
          <p14:tracePt t="16440" x="8878888" y="4232275"/>
          <p14:tracePt t="16445" x="8916988" y="4176713"/>
          <p14:tracePt t="16455" x="8934450" y="4121150"/>
          <p14:tracePt t="16460" x="8982075" y="4027488"/>
          <p14:tracePt t="16469" x="8982075" y="3971925"/>
          <p14:tracePt t="16475" x="9009063" y="3925888"/>
          <p14:tracePt t="16485" x="9018588" y="3887788"/>
          <p14:tracePt t="16491" x="9037638" y="3851275"/>
          <p14:tracePt t="16498" x="9047163" y="3776663"/>
          <p14:tracePt t="16509" x="9083675" y="3694113"/>
          <p14:tracePt t="16520" x="9093200" y="3656013"/>
          <p14:tracePt t="16524" x="9112250" y="3600450"/>
          <p14:tracePt t="16533" x="9158288" y="3525838"/>
          <p14:tracePt t="16537" x="9185275" y="3489325"/>
          <p14:tracePt t="16550" x="9194800" y="3452813"/>
          <p14:tracePt t="16558" x="9223375" y="3414713"/>
          <p14:tracePt t="16564" x="9232900" y="3378200"/>
          <p14:tracePt t="16571" x="9269413" y="3340100"/>
          <p14:tracePt t="16578" x="9278938" y="3313113"/>
          <p14:tracePt t="16587" x="9278938" y="3294063"/>
          <p14:tracePt t="16592" x="9288463" y="3284538"/>
          <p14:tracePt t="16600" x="9296400" y="3276600"/>
          <p14:tracePt t="16617" x="9296400" y="3267075"/>
          <p14:tracePt t="16629" x="9296400" y="3257550"/>
          <p14:tracePt t="16644" x="9296400" y="3248025"/>
          <p14:tracePt t="16650" x="9296400" y="3228975"/>
          <p14:tracePt t="16658" x="9296400" y="3192463"/>
          <p14:tracePt t="16666" x="9278938" y="3136900"/>
          <p14:tracePt t="16674" x="9259888" y="3098800"/>
          <p14:tracePt t="16680" x="9250363" y="3081338"/>
          <p14:tracePt t="16687" x="9223375" y="3052763"/>
          <p14:tracePt t="16698" x="9158288" y="2978150"/>
          <p14:tracePt t="16709" x="9083675" y="2932113"/>
          <p14:tracePt t="16713" x="9047163" y="2905125"/>
          <p14:tracePt t="16723" x="8972550" y="2857500"/>
          <p14:tracePt t="16726" x="8934450" y="2849563"/>
          <p14:tracePt t="16738" x="8878888" y="2840038"/>
          <p14:tracePt t="16744" x="8842375" y="2820988"/>
          <p14:tracePt t="16752" x="8815388" y="2811463"/>
          <p14:tracePt t="16760" x="8786813" y="2811463"/>
          <p14:tracePt t="16766" x="8767763" y="2811463"/>
          <p14:tracePt t="16774" x="8750300" y="2811463"/>
          <p14:tracePt t="16782" x="8694738" y="2811463"/>
          <p14:tracePt t="16795" x="8637588" y="2811463"/>
          <p14:tracePt t="16806" x="8535988" y="2811463"/>
          <p14:tracePt t="16818" x="8470900" y="2811463"/>
          <p14:tracePt t="16820" x="8378825" y="2811463"/>
          <p14:tracePt t="16832" x="8294688" y="2811463"/>
          <p14:tracePt t="16839" x="8174038" y="2820988"/>
          <p14:tracePt t="16847" x="8081963" y="2840038"/>
          <p14:tracePt t="16854" x="7988300" y="2840038"/>
          <p14:tracePt t="16861" x="7905750" y="2840038"/>
          <p14:tracePt t="16869" x="7785100" y="2840038"/>
          <p14:tracePt t="16875" x="7700963" y="2840038"/>
          <p14:tracePt t="16886" x="7497763" y="2830513"/>
          <p14:tracePt t="16901" x="7329488" y="2811463"/>
          <p14:tracePt t="16912" x="7237413" y="2811463"/>
          <p14:tracePt t="16917" x="7143750" y="2801938"/>
          <p14:tracePt t="16926" x="7005638" y="2784475"/>
          <p14:tracePt t="16932" x="6846888" y="2746375"/>
          <p14:tracePt t="16940" x="6718300" y="2728913"/>
          <p14:tracePt t="16950" x="6578600" y="2709863"/>
          <p14:tracePt t="16956" x="6438900" y="2690813"/>
          <p14:tracePt t="16962" x="6281738" y="2690813"/>
          <p14:tracePt t="16970" x="6124575" y="2673350"/>
          <p14:tracePt t="16981" x="5854700" y="2644775"/>
          <p14:tracePt t="16994" x="5649913" y="2608263"/>
          <p14:tracePt t="17006" x="5576888" y="2598738"/>
          <p14:tracePt t="17013" x="5456238" y="2579688"/>
          <p14:tracePt t="17020" x="5362575" y="2560638"/>
          <p14:tracePt t="17025" x="5205413" y="2543175"/>
          <p14:tracePt t="17035" x="5075238" y="2524125"/>
          <p14:tracePt t="17042" x="4889500" y="2505075"/>
          <p14:tracePt t="17049" x="4759325" y="2497138"/>
          <p14:tracePt t="17058" x="4602163" y="2497138"/>
          <p14:tracePt t="17065" x="4425950" y="2497138"/>
          <p14:tracePt t="17075" x="4064000" y="2478088"/>
          <p14:tracePt t="17090" x="3767138" y="2497138"/>
          <p14:tracePt t="17101" x="3636963" y="2497138"/>
          <p14:tracePt t="17103" x="3479800" y="2514600"/>
          <p14:tracePt t="17115" x="3368675" y="2533650"/>
          <p14:tracePt t="17121" x="3228975" y="2533650"/>
          <p14:tracePt t="17130" x="3098800" y="2533650"/>
          <p14:tracePt t="17135" x="2987675" y="2533650"/>
          <p14:tracePt t="17144" x="2847975" y="2533650"/>
          <p14:tracePt t="17149" x="2690813" y="2552700"/>
          <p14:tracePt t="17160" x="2533650" y="2570163"/>
          <p14:tracePt t="17165" x="2374900" y="2570163"/>
          <p14:tracePt t="17173" x="2244725" y="2589213"/>
          <p14:tracePt t="17184" x="2012950" y="2635250"/>
          <p14:tracePt t="17195" x="1901825" y="2635250"/>
          <p14:tracePt t="17198" x="1763713" y="2673350"/>
          <p14:tracePt t="17209" x="1670050" y="2681288"/>
          <p14:tracePt t="17215" x="1549400" y="2700338"/>
          <p14:tracePt t="17223" x="1474788" y="2728913"/>
          <p14:tracePt t="17229" x="1419225" y="2755900"/>
          <p14:tracePt t="17238" x="1298575" y="2794000"/>
          <p14:tracePt t="17245" x="1262063" y="2820988"/>
          <p14:tracePt t="17252" x="1177925" y="2849563"/>
          <p14:tracePt t="17261" x="1095375" y="2895600"/>
          <p14:tracePt t="17268" x="1047750" y="2922588"/>
          <p14:tracePt t="17278" x="863600" y="3035300"/>
          <p14:tracePt t="17291" x="779463" y="3071813"/>
          <p14:tracePt t="17303" x="742950" y="3098800"/>
          <p14:tracePt t="17307" x="714375" y="3108325"/>
          <p14:tracePt t="17318" x="704850" y="3117850"/>
          <p14:tracePt t="17324" x="677863" y="3155950"/>
          <p14:tracePt t="17333" x="677863" y="3163888"/>
          <p14:tracePt t="17340" x="649288" y="3182938"/>
          <p14:tracePt t="17348" x="630238" y="3211513"/>
          <p14:tracePt t="17354" x="622300" y="3219450"/>
          <p14:tracePt t="17361" x="593725" y="3238500"/>
          <p14:tracePt t="17372" x="574675" y="3267075"/>
          <p14:tracePt t="17386" x="566738" y="3294063"/>
          <p14:tracePt t="17397" x="557213" y="3313113"/>
          <p14:tracePt t="17402" x="557213" y="3322638"/>
          <p14:tracePt t="17413" x="547688" y="3340100"/>
          <p14:tracePt t="17418" x="547688" y="3349625"/>
          <p14:tracePt t="17427" x="538163" y="3359150"/>
          <p14:tracePt t="17432" x="538163" y="3368675"/>
          <p14:tracePt t="17456" x="538163" y="3378200"/>
          <p14:tracePt t="17464" x="538163" y="3387725"/>
          <p14:tracePt t="17470" x="538163" y="3397250"/>
          <p14:tracePt t="17481" x="538163" y="3405188"/>
          <p14:tracePt t="17492" x="538163" y="3414713"/>
          <p14:tracePt t="17511" x="538163" y="3424238"/>
          <p14:tracePt t="17574" x="566738" y="3452813"/>
          <p14:tracePt t="17586" x="593725" y="3470275"/>
          <p14:tracePt t="17592" x="612775" y="3489325"/>
          <p14:tracePt t="17602" x="649288" y="3498850"/>
          <p14:tracePt t="17605" x="677863" y="3517900"/>
          <p14:tracePt t="17616" x="733425" y="3544888"/>
          <p14:tracePt t="17620" x="779463" y="3563938"/>
          <p14:tracePt t="17631" x="835025" y="3590925"/>
          <p14:tracePt t="17637" x="871538" y="3590925"/>
          <p14:tracePt t="17644" x="927100" y="3619500"/>
          <p14:tracePt t="17653" x="974725" y="3629025"/>
          <p14:tracePt t="17659" x="1001713" y="3638550"/>
          <p14:tracePt t="17669" x="1104900" y="3665538"/>
          <p14:tracePt t="17685" x="1187450" y="3694113"/>
          <p14:tracePt t="17695" x="1243013" y="3694113"/>
          <p14:tracePt t="17700" x="1289050" y="3721100"/>
          <p14:tracePt t="17709" x="1382713" y="3721100"/>
          <p14:tracePt t="17715" x="1457325" y="3730625"/>
          <p14:tracePt t="17724" x="1549400" y="3721100"/>
          <p14:tracePt t="17732" x="1643063" y="3721100"/>
          <p14:tracePt t="17738" x="1706563" y="3721100"/>
          <p14:tracePt t="17747" x="1781175" y="3721100"/>
          <p14:tracePt t="17753" x="1827213" y="3721100"/>
          <p14:tracePt t="17764" x="1985963" y="3721100"/>
          <p14:tracePt t="17778" x="2162175" y="3721100"/>
          <p14:tracePt t="17789" x="2236788" y="3721100"/>
          <p14:tracePt t="17794" x="2328863" y="3730625"/>
          <p14:tracePt t="17803" x="2420938" y="3721100"/>
          <p14:tracePt t="17810" x="2495550" y="3730625"/>
          <p14:tracePt t="17819" x="2560638" y="3730625"/>
          <p14:tracePt t="17827" x="2671763" y="3749675"/>
          <p14:tracePt t="17833" x="2782888" y="3749675"/>
          <p14:tracePt t="17840" x="2876550" y="3749675"/>
          <p14:tracePt t="17848" x="2997200" y="3759200"/>
          <p14:tracePt t="17858" x="3154363" y="3776663"/>
          <p14:tracePt t="17869" x="3209925" y="3776663"/>
          <p14:tracePt t="17874" x="3275013" y="3776663"/>
          <p14:tracePt t="17883" x="3313113" y="3776663"/>
          <p14:tracePt t="17889" x="3376613" y="3776663"/>
          <p14:tracePt t="17898" x="3441700" y="3776663"/>
          <p14:tracePt t="17904" x="3516313" y="3776663"/>
          <p14:tracePt t="17913" x="3600450" y="3776663"/>
          <p14:tracePt t="17920" x="3702050" y="3795713"/>
          <p14:tracePt t="17928" x="3786188" y="3795713"/>
          <p14:tracePt t="17936" x="3841750" y="3805238"/>
          <p14:tracePt t="17941" x="3906838" y="3805238"/>
          <p14:tracePt t="17952" x="4027488" y="3822700"/>
          <p14:tracePt t="17967" x="4148138" y="3832225"/>
          <p14:tracePt t="17978" x="4184650" y="3832225"/>
          <p14:tracePt t="17982" x="4230688" y="3832225"/>
          <p14:tracePt t="17993" x="4286250" y="3851275"/>
          <p14:tracePt t="17998" x="4324350" y="3851275"/>
          <p14:tracePt t="18007" x="4360863" y="3860800"/>
          <p14:tracePt t="18014" x="4379913" y="3860800"/>
          <p14:tracePt t="18021" x="4435475" y="3870325"/>
          <p14:tracePt t="18029" x="4471988" y="3887788"/>
          <p14:tracePt t="18327" x="4611688" y="3860800"/>
          <p14:tracePt t="18344" x="4991100" y="3822700"/>
          <p14:tracePt t="18356" x="5214938" y="3822700"/>
          <p14:tracePt t="18361" x="5408613" y="3822700"/>
          <p14:tracePt t="18370" x="5586413" y="3822700"/>
          <p14:tracePt t="18375" x="5770563" y="3851275"/>
          <p14:tracePt t="18384" x="5900738" y="3851275"/>
          <p14:tracePt t="18389" x="6076950" y="3870325"/>
          <p14:tracePt t="18398" x="6216650" y="3870325"/>
          <p14:tracePt t="18407" x="6356350" y="3860800"/>
          <p14:tracePt t="18414" x="6484938" y="3860800"/>
          <p14:tracePt t="18424" x="6689725" y="3860800"/>
          <p14:tracePt t="18435" x="6783388" y="3851275"/>
          <p14:tracePt t="18439" x="6911975" y="3851275"/>
          <p14:tracePt t="18450" x="7005638" y="3832225"/>
          <p14:tracePt t="18453" x="7126288" y="3814763"/>
          <p14:tracePt t="18464" x="7218363" y="3795713"/>
          <p14:tracePt t="18469" x="7312025" y="3786188"/>
          <p14:tracePt t="18479" x="7385050" y="3767138"/>
          <p14:tracePt t="18486" x="7450138" y="3767138"/>
          <p14:tracePt t="18493" x="7505700" y="3759200"/>
          <p14:tracePt t="18500" x="7553325" y="3759200"/>
          <p14:tracePt t="18508" x="7626350" y="3740150"/>
          <p14:tracePt t="18516" x="7681913" y="3740150"/>
          <p14:tracePt t="18533" x="7710488" y="3740150"/>
          <p14:tracePt t="18544" x="7720013" y="3740150"/>
          <p14:tracePt t="18549" x="7729538" y="3730625"/>
          <p14:tracePt t="18573" x="7739063" y="3730625"/>
          <p14:tracePt t="18602" x="7747000" y="3730625"/>
          <p14:tracePt t="18638" x="7756525" y="3730625"/>
          <p14:tracePt t="18652" x="7766050" y="3730625"/>
          <p14:tracePt t="18674" x="7794625" y="3721100"/>
          <p14:tracePt t="18697" x="7812088" y="3721100"/>
          <p14:tracePt t="18706" x="7821613" y="3711575"/>
          <p14:tracePt t="18718" x="7831138" y="3711575"/>
          <p14:tracePt t="18747" x="7840663" y="3702050"/>
          <p14:tracePt t="18784" x="7850188" y="3702050"/>
          <p14:tracePt t="18922" x="7840663" y="3702050"/>
          <p14:tracePt t="18927" x="7812088" y="3702050"/>
          <p14:tracePt t="18936" x="7794625" y="3694113"/>
          <p14:tracePt t="18941" x="7775575" y="3694113"/>
          <p14:tracePt t="18950" x="7747000" y="3684588"/>
          <p14:tracePt t="18958" x="7710488" y="3684588"/>
          <p14:tracePt t="18966" x="7681913" y="3684588"/>
          <p14:tracePt t="18973" x="7626350" y="3665538"/>
          <p14:tracePt t="18978" x="7580313" y="3665538"/>
          <p14:tracePt t="18990" x="7459663" y="3665538"/>
          <p14:tracePt t="19001" x="7423150" y="3656013"/>
          <p14:tracePt t="19004" x="7377113" y="3656013"/>
          <p14:tracePt t="19016" x="7339013" y="3656013"/>
          <p14:tracePt t="19021" x="7302500" y="3656013"/>
          <p14:tracePt t="19030" x="7283450" y="3646488"/>
          <p14:tracePt t="19036" x="7246938" y="3646488"/>
          <p14:tracePt t="19044" x="7237413" y="3646488"/>
          <p14:tracePt t="19051" x="7218363" y="3646488"/>
          <p14:tracePt t="19059" x="7208838" y="3646488"/>
          <p14:tracePt t="19067" x="7181850" y="3646488"/>
          <p14:tracePt t="19083" x="7162800" y="3646488"/>
          <p14:tracePt t="19095" x="7153275" y="3646488"/>
          <p14:tracePt t="19098" x="7143750" y="3646488"/>
          <p14:tracePt t="19110" x="7135813" y="3646488"/>
          <p14:tracePt t="19130" x="7135813" y="3656013"/>
          <p14:tracePt t="19302" x="7143750" y="3665538"/>
          <p14:tracePt t="19313" x="7153275" y="3665538"/>
          <p14:tracePt t="19319" x="7172325" y="3665538"/>
          <p14:tracePt t="19328" x="7181850" y="3665538"/>
          <p14:tracePt t="19334" x="7208838" y="3665538"/>
          <p14:tracePt t="19343" x="7237413" y="3665538"/>
          <p14:tracePt t="19350" x="7264400" y="3665538"/>
          <p14:tracePt t="19356" x="7312025" y="3665538"/>
          <p14:tracePt t="19365" x="7348538" y="3665538"/>
          <p14:tracePt t="19372" x="7394575" y="3665538"/>
          <p14:tracePt t="19382" x="7469188" y="3665538"/>
          <p14:tracePt t="19393" x="7515225" y="3665538"/>
          <p14:tracePt t="19397" x="7589838" y="3665538"/>
          <p14:tracePt t="19407" x="7654925" y="3656013"/>
          <p14:tracePt t="19412" x="7729538" y="3656013"/>
          <p14:tracePt t="19422" x="7840663" y="3646488"/>
          <p14:tracePt t="19428" x="7915275" y="3646488"/>
          <p14:tracePt t="19436" x="7978775" y="3646488"/>
          <p14:tracePt t="19443" x="8043863" y="3646488"/>
          <p14:tracePt t="19451" x="8118475" y="3646488"/>
          <p14:tracePt t="19461" x="8239125" y="3629025"/>
          <p14:tracePt t="19477" x="8350250" y="3629025"/>
          <p14:tracePt t="19486" x="8443913" y="3619500"/>
          <p14:tracePt t="19492" x="8509000" y="3619500"/>
          <p14:tracePt t="19502" x="8601075" y="3619500"/>
          <p14:tracePt t="19506" x="8675688" y="3600450"/>
          <p14:tracePt t="19516" x="8767763" y="3581400"/>
          <p14:tracePt t="19524" x="8815388" y="3581400"/>
          <p14:tracePt t="19531" x="8888413" y="3573463"/>
          <p14:tracePt t="19539" x="8926513" y="3563938"/>
          <p14:tracePt t="19544" x="8972550" y="3544888"/>
          <p14:tracePt t="19555" x="9037638" y="3525838"/>
          <p14:tracePt t="19567" x="9055100" y="3508375"/>
          <p14:tracePt t="19581" x="9064625" y="3508375"/>
          <p14:tracePt t="19587" x="9074150" y="3508375"/>
          <p14:tracePt t="19617" x="9074150" y="3479800"/>
          <p14:tracePt t="19625" x="9074150" y="3470275"/>
          <p14:tracePt t="19640" x="9074150" y="3424238"/>
          <p14:tracePt t="19648" x="9037638" y="3378200"/>
          <p14:tracePt t="19664" x="8369300" y="2960688"/>
          <p14:tracePt t="19676" x="7942263" y="2774950"/>
          <p14:tracePt t="19679" x="7691438" y="2673350"/>
          <p14:tracePt t="19690" x="7143750" y="2497138"/>
          <p14:tracePt t="19695" x="6605588" y="2357438"/>
          <p14:tracePt t="19707" x="6245225" y="2263775"/>
          <p14:tracePt t="19711" x="5753100" y="2152650"/>
          <p14:tracePt t="19719" x="5224463" y="2041525"/>
          <p14:tracePt t="19727" x="4964113" y="1995488"/>
          <p14:tracePt t="19734" x="4621213" y="1957388"/>
          <p14:tracePt t="19741" x="3989388" y="1957388"/>
          <p14:tracePt t="19760" x="3433763" y="1985963"/>
          <p14:tracePt t="19770" x="3136900" y="2032000"/>
          <p14:tracePt t="19775" x="2913063" y="2051050"/>
          <p14:tracePt t="19784" x="2690813" y="2087563"/>
          <p14:tracePt t="19790" x="2468563" y="2125663"/>
          <p14:tracePt t="19798" x="2263775" y="2143125"/>
          <p14:tracePt t="19805" x="2124075" y="2171700"/>
          <p14:tracePt t="19815" x="1985963" y="2190750"/>
          <p14:tracePt t="19821" x="1846263" y="2227263"/>
          <p14:tracePt t="19828" x="1735138" y="2246313"/>
          <p14:tracePt t="19837" x="1568450" y="2292350"/>
          <p14:tracePt t="19853" x="1484313" y="2328863"/>
          <p14:tracePt t="19864" x="1465263" y="2338388"/>
          <p14:tracePt t="19867" x="1457325" y="2338388"/>
          <p14:tracePt t="19882" x="1447800" y="2357438"/>
          <p14:tracePt t="19893" x="1438275" y="2384425"/>
          <p14:tracePt t="19901" x="1419225" y="2403475"/>
          <p14:tracePt t="19908" x="1419225" y="2432050"/>
          <p14:tracePt t="19916" x="1419225" y="2439988"/>
          <p14:tracePt t="19923" x="1419225" y="2459038"/>
          <p14:tracePt t="19931" x="1419225" y="2468563"/>
          <p14:tracePt t="20002" x="1522413" y="2533650"/>
          <p14:tracePt t="20009" x="1577975" y="2560638"/>
          <p14:tracePt t="20017" x="1633538" y="2608263"/>
          <p14:tracePt t="20025" x="1771650" y="2700338"/>
          <p14:tracePt t="20041" x="1901825" y="2774950"/>
          <p14:tracePt t="20053" x="2003425" y="2801938"/>
          <p14:tracePt t="20059" x="2097088" y="2849563"/>
          <p14:tracePt t="20067" x="2198688" y="2905125"/>
          <p14:tracePt t="20070" x="2292350" y="2905125"/>
          <p14:tracePt t="20083" x="2384425" y="2932113"/>
          <p14:tracePt t="20088" x="2505075" y="2970213"/>
          <p14:tracePt t="20097" x="2551113" y="2970213"/>
          <p14:tracePt t="20104" x="2635250" y="2970213"/>
          <p14:tracePt t="20111" x="2727325" y="2987675"/>
          <p14:tracePt t="20121" x="2959100" y="3016250"/>
          <p14:tracePt t="20134" x="3071813" y="3016250"/>
          <p14:tracePt t="20135" x="3192463" y="3035300"/>
          <p14:tracePt t="20147" x="3303588" y="3052763"/>
          <p14:tracePt t="20151" x="3368675" y="3052763"/>
          <p14:tracePt t="20162" x="3489325" y="3062288"/>
          <p14:tracePt t="20166" x="3581400" y="3062288"/>
          <p14:tracePt t="20176" x="3692525" y="3062288"/>
          <p14:tracePt t="20183" x="3803650" y="3062288"/>
          <p14:tracePt t="20191" x="3897313" y="3062288"/>
          <p14:tracePt t="20198" x="3971925" y="3062288"/>
          <p14:tracePt t="20206" x="4064000" y="3081338"/>
          <p14:tracePt t="20216" x="4110038" y="3098800"/>
          <p14:tracePt t="20217" x="4165600" y="3098800"/>
          <p14:tracePt t="20227" x="4230688" y="3098800"/>
          <p14:tracePt t="20230" x="4305300" y="3108325"/>
          <p14:tracePt t="20242" x="4370388" y="3127375"/>
          <p14:tracePt t="20245" x="4462463" y="3136900"/>
          <p14:tracePt t="20256" x="4583113" y="3155950"/>
          <p14:tracePt t="20261" x="4703763" y="3192463"/>
          <p14:tracePt t="20271" x="4814888" y="3211513"/>
          <p14:tracePt t="20276" x="4927600" y="3219450"/>
          <p14:tracePt t="20285" x="5019675" y="3238500"/>
          <p14:tracePt t="20292" x="5140325" y="3276600"/>
          <p14:tracePt t="20300" x="5260975" y="3303588"/>
          <p14:tracePt t="20309" x="5427663" y="3332163"/>
          <p14:tracePt t="20324" x="5586413" y="3368675"/>
          <p14:tracePt t="20336" x="5659438" y="3378200"/>
          <p14:tracePt t="20340" x="5753100" y="3397250"/>
          <p14:tracePt t="20350" x="5845175" y="3414713"/>
          <p14:tracePt t="20355" x="5965825" y="3414713"/>
          <p14:tracePt t="20366" x="6059488" y="3443288"/>
          <p14:tracePt t="20371" x="6180138" y="3479800"/>
          <p14:tracePt t="20379" x="6308725" y="3479800"/>
          <p14:tracePt t="20387" x="6402388" y="3489325"/>
          <p14:tracePt t="20394" x="6503988" y="3544888"/>
          <p14:tracePt t="20403" x="6718300" y="3590925"/>
          <p14:tracePt t="20420" x="6838950" y="3619500"/>
          <p14:tracePt t="20431" x="6884988" y="3629025"/>
          <p14:tracePt t="20433" x="6940550" y="3629025"/>
          <p14:tracePt t="20445" x="6977063" y="3646488"/>
          <p14:tracePt t="20450" x="7015163" y="3646488"/>
          <p14:tracePt t="20459" x="7051675" y="3656013"/>
          <p14:tracePt t="20466" x="7080250" y="3656013"/>
          <p14:tracePt t="20474" x="7135813" y="3656013"/>
          <p14:tracePt t="20481" x="7181850" y="3656013"/>
          <p14:tracePt t="20488" x="7237413" y="3656013"/>
          <p14:tracePt t="20496" x="7283450" y="3665538"/>
          <p14:tracePt t="20503" x="7321550" y="3665538"/>
          <p14:tracePt t="20510" x="7367588" y="3684588"/>
          <p14:tracePt t="20514" x="7440613" y="3684588"/>
          <p14:tracePt t="20525" x="7478713" y="3684588"/>
          <p14:tracePt t="20529" x="7543800" y="3684588"/>
          <p14:tracePt t="20540" x="7580313" y="3684588"/>
          <p14:tracePt t="20544" x="7645400" y="3684588"/>
          <p14:tracePt t="20554" x="7681913" y="3684588"/>
          <p14:tracePt t="20559" x="7700963" y="3684588"/>
          <p14:tracePt t="20569" x="7720013" y="3684588"/>
          <p14:tracePt t="20575" x="7729538" y="3684588"/>
          <p14:tracePt t="20597" x="7739063" y="3684588"/>
          <p14:tracePt t="20822" x="7720013" y="3684588"/>
          <p14:tracePt t="20826" x="7681913" y="3675063"/>
          <p14:tracePt t="20836" x="7635875" y="3675063"/>
          <p14:tracePt t="20844" x="7580313" y="3675063"/>
          <p14:tracePt t="20852" x="7534275" y="3684588"/>
          <p14:tracePt t="20858" x="7478713" y="3684588"/>
          <p14:tracePt t="20865" x="7440613" y="3694113"/>
          <p14:tracePt t="20873" x="7394575" y="3702050"/>
          <p14:tracePt t="20880" x="7339013" y="3702050"/>
          <p14:tracePt t="20891" x="7208838" y="3721100"/>
          <p14:tracePt t="20902" x="7153275" y="3721100"/>
          <p14:tracePt t="20905" x="7116763" y="3721100"/>
          <p14:tracePt t="20917" x="7070725" y="3721100"/>
          <p14:tracePt t="20919" x="7051675" y="3721100"/>
          <p14:tracePt t="20931" x="7023100" y="3721100"/>
          <p14:tracePt t="20940" x="7005638" y="3721100"/>
          <p14:tracePt t="20944" x="6986588" y="3721100"/>
          <p14:tracePt t="20960" x="6959600" y="3721100"/>
          <p14:tracePt t="21093" x="6996113" y="3694113"/>
          <p14:tracePt t="21105" x="7051675" y="3684588"/>
          <p14:tracePt t="21109" x="7097713" y="3684588"/>
          <p14:tracePt t="21120" x="7153275" y="3675063"/>
          <p14:tracePt t="21125" x="7200900" y="3675063"/>
          <p14:tracePt t="21135" x="7264400" y="3675063"/>
          <p14:tracePt t="21140" x="7321550" y="3675063"/>
          <p14:tracePt t="21148" x="7385050" y="3675063"/>
          <p14:tracePt t="21154" x="7478713" y="3694113"/>
          <p14:tracePt t="21163" x="7570788" y="3694113"/>
          <p14:tracePt t="21174" x="7756525" y="3711575"/>
          <p14:tracePt t="21188" x="7915275" y="3721100"/>
          <p14:tracePt t="21199" x="7988300" y="3721100"/>
          <p14:tracePt t="21203" x="8035925" y="3721100"/>
          <p14:tracePt t="21214" x="8099425" y="3721100"/>
          <p14:tracePt t="21219" x="8174038" y="3721100"/>
          <p14:tracePt t="21228" x="8239125" y="3721100"/>
          <p14:tracePt t="21235" x="8332788" y="3721100"/>
          <p14:tracePt t="21244" x="8396288" y="3721100"/>
          <p14:tracePt t="21250" x="8453438" y="3721100"/>
          <p14:tracePt t="21257" x="8499475" y="3702050"/>
          <p14:tracePt t="21266" x="8574088" y="3694113"/>
          <p14:tracePt t="21281" x="8666163" y="3665538"/>
          <p14:tracePt t="21293" x="8685213" y="3646488"/>
          <p14:tracePt t="21296" x="8712200" y="3638550"/>
          <p14:tracePt t="21309" x="8731250" y="3609975"/>
          <p14:tracePt t="21314" x="8777288" y="3554413"/>
          <p14:tracePt t="21322" x="8815388" y="3498850"/>
          <p14:tracePt t="21329" x="8861425" y="3443288"/>
          <p14:tracePt t="21336" x="8861425" y="3414713"/>
          <p14:tracePt t="21345" x="8888413" y="3378200"/>
          <p14:tracePt t="21352" x="8888413" y="3359150"/>
          <p14:tracePt t="21362" x="8907463" y="3332163"/>
          <p14:tracePt t="21377" x="8907463" y="3284538"/>
          <p14:tracePt t="21387" x="8897938" y="3257550"/>
          <p14:tracePt t="21393" x="8878888" y="3238500"/>
          <p14:tracePt t="21403" x="8861425" y="3201988"/>
          <p14:tracePt t="21407" x="8832850" y="3163888"/>
          <p14:tracePt t="21416" x="8740775" y="3098800"/>
          <p14:tracePt t="21426" x="8685213" y="3071813"/>
          <p14:tracePt t="21431" x="8564563" y="3025775"/>
          <p14:tracePt t="21439" x="8470900" y="2978150"/>
          <p14:tracePt t="21446" x="8369300" y="2941638"/>
          <p14:tracePt t="21456" x="8156575" y="2857500"/>
          <p14:tracePt t="21472" x="7905750" y="2794000"/>
          <p14:tracePt t="21482" x="7720013" y="2794000"/>
          <p14:tracePt t="21485" x="7570788" y="2794000"/>
          <p14:tracePt t="21497" x="7367588" y="2801938"/>
          <p14:tracePt t="21502" x="7256463" y="2801938"/>
          <p14:tracePt t="21512" x="7162800" y="2811463"/>
          <p14:tracePt t="21518" x="7070725" y="2830513"/>
          <p14:tracePt t="21527" x="6977063" y="2849563"/>
          <p14:tracePt t="21533" x="6875463" y="2876550"/>
          <p14:tracePt t="21540" x="6800850" y="2895600"/>
          <p14:tracePt t="21550" x="6699250" y="2932113"/>
          <p14:tracePt t="21565" x="6653213" y="2960688"/>
          <p14:tracePt t="21577" x="6634163" y="2970213"/>
          <p14:tracePt t="21581" x="6597650" y="2970213"/>
          <p14:tracePt t="21591" x="6597650" y="2978150"/>
          <p14:tracePt t="21596" x="6588125" y="2987675"/>
          <p14:tracePt t="21605" x="6578600" y="2987675"/>
          <p14:tracePt t="21626" x="6550025" y="3006725"/>
          <p14:tracePt t="21635" x="6550025" y="3035300"/>
          <p14:tracePt t="21645" x="6532563" y="3052763"/>
          <p14:tracePt t="21658" x="6532563" y="3071813"/>
          <p14:tracePt t="21671" x="6532563" y="3108325"/>
          <p14:tracePt t="21675" x="6532563" y="3117850"/>
          <p14:tracePt t="21685" x="6532563" y="3136900"/>
          <p14:tracePt t="21700" x="6532563" y="3155950"/>
          <p14:tracePt t="21707" x="6532563" y="3182938"/>
          <p14:tracePt t="21714" x="6542088" y="3192463"/>
          <p14:tracePt t="21721" x="6542088" y="3201988"/>
          <p14:tracePt t="21729" x="6550025" y="3219450"/>
          <p14:tracePt t="21740" x="6634163" y="3303588"/>
          <p14:tracePt t="21753" x="6838950" y="3433763"/>
          <p14:tracePt t="21765" x="6931025" y="3470275"/>
          <p14:tracePt t="21768" x="7032625" y="3535363"/>
          <p14:tracePt t="21779" x="7088188" y="3563938"/>
          <p14:tracePt t="21785" x="7162800" y="3590925"/>
          <p14:tracePt t="21795" x="7218363" y="3619500"/>
          <p14:tracePt t="21801" x="7292975" y="3638550"/>
          <p14:tracePt t="21809" x="7339013" y="3646488"/>
          <p14:tracePt t="21817" x="7394575" y="3646488"/>
          <p14:tracePt t="21823" x="7478713" y="3675063"/>
          <p14:tracePt t="21832" x="7618413" y="3675063"/>
          <p14:tracePt t="21844" x="7664450" y="3675063"/>
          <p14:tracePt t="21847" x="7720013" y="3675063"/>
          <p14:tracePt t="21863" x="7821613" y="3656013"/>
          <p14:tracePt t="21874" x="7840663" y="3656013"/>
          <p14:tracePt t="21879" x="7915275" y="3629025"/>
          <p14:tracePt t="21888" x="7970838" y="3600450"/>
          <p14:tracePt t="21894" x="8026400" y="3573463"/>
          <p14:tracePt t="21903" x="8072438" y="3544888"/>
          <p14:tracePt t="21910" x="8156575" y="3517900"/>
          <p14:tracePt t="21919" x="8229600" y="3470275"/>
          <p14:tracePt t="21927" x="8323263" y="3405188"/>
          <p14:tracePt t="21943" x="8405813" y="3332163"/>
          <p14:tracePt t="21953" x="8443913" y="3284538"/>
          <p14:tracePt t="21956" x="8453438" y="3267075"/>
          <p14:tracePt t="21969" x="8480425" y="3238500"/>
          <p14:tracePt t="21974" x="8499475" y="3219450"/>
          <p14:tracePt t="21983" x="8499475" y="3211513"/>
          <p14:tracePt t="21989" x="8509000" y="3201988"/>
          <p14:tracePt t="22036" x="8509000" y="3173413"/>
          <p14:tracePt t="22048" x="8434388" y="3117850"/>
          <p14:tracePt t="22051" x="8332788" y="3052763"/>
          <p14:tracePt t="22062" x="8239125" y="3016250"/>
          <p14:tracePt t="22068" x="8137525" y="2970213"/>
          <p14:tracePt t="22077" x="8035925" y="2922588"/>
          <p14:tracePt t="22083" x="7978775" y="2895600"/>
          <p14:tracePt t="22091" x="7905750" y="2849563"/>
          <p14:tracePt t="22098" x="7802563" y="2794000"/>
          <p14:tracePt t="22106" x="7710488" y="2746375"/>
          <p14:tracePt t="22114" x="7450138" y="2644775"/>
          <p14:tracePt t="22130" x="7153275" y="2608263"/>
          <p14:tracePt t="22143" x="7042150" y="2608263"/>
          <p14:tracePt t="22146" x="6950075" y="2608263"/>
          <p14:tracePt t="22157" x="6838950" y="2608263"/>
          <p14:tracePt t="22163" x="6800850" y="2608263"/>
          <p14:tracePt t="22171" x="6764338" y="2625725"/>
          <p14:tracePt t="22178" x="6745288" y="2635250"/>
          <p14:tracePt t="22186" x="6708775" y="2644775"/>
          <p14:tracePt t="22194" x="6699250" y="2654300"/>
          <p14:tracePt t="22200" x="6689725" y="2654300"/>
          <p14:tracePt t="22212" x="6653213" y="2700338"/>
          <p14:tracePt t="22226" x="6624638" y="2755900"/>
          <p14:tracePt t="22236" x="6624638" y="2794000"/>
          <p14:tracePt t="22240" x="6605588" y="2811463"/>
          <p14:tracePt t="22252" x="6597650" y="2849563"/>
          <p14:tracePt t="22257" x="6597650" y="2886075"/>
          <p14:tracePt t="22265" x="6597650" y="2905125"/>
          <p14:tracePt t="22271" x="6588125" y="2941638"/>
          <p14:tracePt t="22279" x="6588125" y="2978150"/>
          <p14:tracePt t="22286" x="6588125" y="3043238"/>
          <p14:tracePt t="22294" x="6588125" y="3098800"/>
          <p14:tracePt t="22304" x="6588125" y="3182938"/>
          <p14:tracePt t="22310" x="6588125" y="3276600"/>
          <p14:tracePt t="22319" x="6653213" y="3443288"/>
          <p14:tracePt t="22331" x="6662738" y="3498850"/>
          <p14:tracePt t="22334" x="6689725" y="3554413"/>
          <p14:tracePt t="22345" x="6735763" y="3609975"/>
          <p14:tracePt t="22350" x="6783388" y="3665538"/>
          <p14:tracePt t="22360" x="6819900" y="3730625"/>
          <p14:tracePt t="22366" x="6856413" y="3749675"/>
          <p14:tracePt t="22374" x="6902450" y="3786188"/>
          <p14:tracePt t="22380" x="6959600" y="3832225"/>
          <p14:tracePt t="22389" x="7015163" y="3879850"/>
          <p14:tracePt t="22397" x="7088188" y="3925888"/>
          <p14:tracePt t="22404" x="7172325" y="3952875"/>
          <p14:tracePt t="22413" x="7292975" y="3981450"/>
          <p14:tracePt t="22425" x="7385050" y="3981450"/>
          <p14:tracePt t="22427" x="7459663" y="3981450"/>
          <p14:tracePt t="22440" x="7505700" y="3962400"/>
          <p14:tracePt t="22445" x="7580313" y="3935413"/>
          <p14:tracePt t="22454" x="7654925" y="3906838"/>
          <p14:tracePt t="22461" x="7710488" y="3879850"/>
          <p14:tracePt t="22468" x="7747000" y="3851275"/>
          <p14:tracePt t="22476" x="7802563" y="3814763"/>
          <p14:tracePt t="22483" x="7867650" y="3767138"/>
          <p14:tracePt t="22492" x="7915275" y="3740150"/>
          <p14:tracePt t="22498" x="7978775" y="3694113"/>
          <p14:tracePt t="22507" x="8091488" y="3619500"/>
          <p14:tracePt t="22519" x="8128000" y="3581400"/>
          <p14:tracePt t="22521" x="8164513" y="3544888"/>
          <p14:tracePt t="22534" x="8212138" y="3508375"/>
          <p14:tracePt t="22537" x="8267700" y="3443288"/>
          <p14:tracePt t="22549" x="8277225" y="3433763"/>
          <p14:tracePt t="22553" x="8313738" y="3387725"/>
          <p14:tracePt t="22564" x="8340725" y="3368675"/>
          <p14:tracePt t="22569" x="8350250" y="3359150"/>
          <p14:tracePt t="22578" x="8369300" y="3332163"/>
          <p14:tracePt t="22587" x="8369300" y="3322638"/>
          <p14:tracePt t="22592" x="8369300" y="3313113"/>
          <p14:tracePt t="22601" x="8378825" y="3303588"/>
          <p14:tracePt t="22613" x="8378825" y="3284538"/>
          <p14:tracePt t="22628" x="8359775" y="3267075"/>
          <p14:tracePt t="22633" x="8313738" y="3238500"/>
          <p14:tracePt t="22643" x="8239125" y="3201988"/>
          <p14:tracePt t="22648" x="8156575" y="3173413"/>
          <p14:tracePt t="22657" x="8108950" y="3163888"/>
          <p14:tracePt t="22663" x="7988300" y="3108325"/>
          <p14:tracePt t="22671" x="7915275" y="3081338"/>
          <p14:tracePt t="22680" x="7812088" y="3052763"/>
          <p14:tracePt t="22686" x="7739063" y="3016250"/>
          <p14:tracePt t="22694" x="7608888" y="2941638"/>
          <p14:tracePt t="22709" x="7553325" y="2914650"/>
          <p14:tracePt t="22710" x="7497763" y="2886075"/>
          <p14:tracePt t="22723" x="7440613" y="2857500"/>
          <p14:tracePt t="22729" x="7394575" y="2849563"/>
          <p14:tracePt t="22737" x="7339013" y="2820988"/>
          <p14:tracePt t="22742" x="7283450" y="2811463"/>
          <p14:tracePt t="22752" x="7227888" y="2784475"/>
          <p14:tracePt t="22757" x="7162800" y="2784475"/>
          <p14:tracePt t="22765" x="7126288" y="2765425"/>
          <p14:tracePt t="22774" x="7061200" y="2765425"/>
          <p14:tracePt t="22781" x="7023100" y="2765425"/>
          <p14:tracePt t="22790" x="6902450" y="2774950"/>
          <p14:tracePt t="22805" x="6829425" y="2801938"/>
          <p14:tracePt t="22817" x="6791325" y="2811463"/>
          <p14:tracePt t="22820" x="6754813" y="2820988"/>
          <p14:tracePt t="22831" x="6718300" y="2840038"/>
          <p14:tracePt t="22836" x="6680200" y="2857500"/>
          <p14:tracePt t="22846" x="6662738" y="2876550"/>
          <p14:tracePt t="22852" x="6634163" y="2886075"/>
          <p14:tracePt t="22861" x="6615113" y="2895600"/>
          <p14:tracePt t="22869" x="6605588" y="2905125"/>
          <p14:tracePt t="22883" x="6597650" y="2914650"/>
          <p14:tracePt t="22890" x="6588125" y="2922588"/>
          <p14:tracePt t="22898" x="6569075" y="2941638"/>
          <p14:tracePt t="22911" x="6559550" y="2951163"/>
          <p14:tracePt t="22915" x="6559550" y="2960688"/>
          <p14:tracePt t="22930" x="6550025" y="2987675"/>
          <p14:tracePt t="22940" x="6550025" y="2997200"/>
          <p14:tracePt t="22946" x="6550025" y="3006725"/>
          <p14:tracePt t="22955" x="6550025" y="3025775"/>
          <p14:tracePt t="22963" x="6550025" y="3035300"/>
          <p14:tracePt t="22970" x="6550025" y="3062288"/>
          <p14:tracePt t="22978" x="6569075" y="3098800"/>
          <p14:tracePt t="22984" x="6578600" y="3136900"/>
          <p14:tracePt t="22994" x="6634163" y="3219450"/>
          <p14:tracePt t="23005" x="6670675" y="3257550"/>
          <p14:tracePt t="23009" x="6708775" y="3294063"/>
          <p14:tracePt t="23020" x="6773863" y="3359150"/>
          <p14:tracePt t="23025" x="6846888" y="3414713"/>
          <p14:tracePt t="23035" x="6884988" y="3443288"/>
          <p14:tracePt t="23041" x="6921500" y="3470275"/>
          <p14:tracePt t="23049" x="6959600" y="3479800"/>
          <p14:tracePt t="23056" x="6996113" y="3489325"/>
          <p14:tracePt t="23063" x="7032625" y="3489325"/>
          <p14:tracePt t="24884" x="7051675" y="3489325"/>
          <p14:tracePt t="24894" x="7088188" y="3489325"/>
          <p14:tracePt t="24906" x="7116763" y="3489325"/>
          <p14:tracePt t="24910" x="7143750" y="3489325"/>
          <p14:tracePt t="24921" x="7191375" y="3498850"/>
          <p14:tracePt t="24925" x="7246938" y="3525838"/>
          <p14:tracePt t="24935" x="7302500" y="3554413"/>
          <p14:tracePt t="24941" x="7339013" y="3573463"/>
          <p14:tracePt t="24950" x="7394575" y="3590925"/>
          <p14:tracePt t="24957" x="7413625" y="3609975"/>
          <p14:tracePt t="24964" x="7440613" y="3629025"/>
          <p14:tracePt t="24970" x="7450138" y="3638550"/>
          <p14:tracePt t="24979" x="7459663" y="3646488"/>
          <p14:tracePt t="24988" x="7469188" y="3646488"/>
          <p14:tracePt t="25247" x="7459663" y="3646488"/>
          <p14:tracePt t="25253" x="7450138" y="3646488"/>
          <p14:tracePt t="25261" x="7440613" y="3646488"/>
          <p14:tracePt t="25276" x="7432675" y="3646488"/>
          <p14:tracePt t="25286" x="7404100" y="3646488"/>
          <p14:tracePt t="25318" x="7394575" y="3646488"/>
          <p14:tracePt t="25327" x="7385050" y="3646488"/>
          <p14:tracePt t="25349" x="7377113" y="3646488"/>
          <p14:tracePt t="25356" x="7367588" y="3646488"/>
          <p14:tracePt t="25370" x="7358063" y="3646488"/>
          <p14:tracePt t="25392" x="7348538" y="3646488"/>
          <p14:tracePt t="25420" x="7339013" y="3646488"/>
          <p14:tracePt t="25436" x="7329488" y="3646488"/>
          <p14:tracePt t="25465" x="7321550" y="3646488"/>
          <p14:tracePt t="25473" x="7312025" y="3646488"/>
          <p14:tracePt t="25490" x="7302500" y="3646488"/>
          <p14:tracePt t="25505" x="7292975" y="3638550"/>
          <p14:tracePt t="25520" x="7283450" y="3638550"/>
          <p14:tracePt t="25530" x="7273925" y="3638550"/>
          <p14:tracePt t="25545" x="7264400" y="3638550"/>
          <p14:tracePt t="25580" x="7256463" y="3638550"/>
          <p14:tracePt t="25935" x="7256463" y="3646488"/>
          <p14:tracePt t="25945" x="7264400" y="3646488"/>
          <p14:tracePt t="25958" x="7273925" y="3656013"/>
          <p14:tracePt t="25961" x="7283450" y="3665538"/>
          <p14:tracePt t="25972" x="7302500" y="3665538"/>
          <p14:tracePt t="25975" x="7312025" y="3665538"/>
          <p14:tracePt t="25988" x="7321550" y="3665538"/>
          <p14:tracePt t="25992" x="7348538" y="3665538"/>
          <p14:tracePt t="26001" x="7358063" y="3665538"/>
          <p14:tracePt t="26008" x="7385050" y="3665538"/>
          <p14:tracePt t="26016" x="7404100" y="3665538"/>
          <p14:tracePt t="26023" x="7459663" y="3665538"/>
          <p14:tracePt t="26031" x="7497763" y="3665538"/>
          <p14:tracePt t="26039" x="7608888" y="3656013"/>
          <p14:tracePt t="26052" x="7664450" y="3656013"/>
          <p14:tracePt t="26056" x="7710488" y="3646488"/>
          <p14:tracePt t="26067" x="7747000" y="3646488"/>
          <p14:tracePt t="26072" x="7785100" y="3646488"/>
          <p14:tracePt t="26081" x="7794625" y="3646488"/>
          <p14:tracePt t="26089" x="7802563" y="3646488"/>
          <p14:tracePt t="26096" x="7812088" y="3646488"/>
          <p14:tracePt t="26117" x="7821613" y="3646488"/>
          <p14:tracePt t="26335" x="7821613" y="3638550"/>
          <p14:tracePt t="26350" x="7821613" y="3629025"/>
          <p14:tracePt t="26371" x="7831138" y="3619500"/>
          <p14:tracePt t="26387" x="7831138" y="3609975"/>
          <p14:tracePt t="26402" x="7840663" y="3600450"/>
          <p14:tracePt t="26417" x="7840663" y="3590925"/>
          <p14:tracePt t="26459" x="7840663" y="3581400"/>
          <p14:tracePt t="26479" x="7850188" y="3581400"/>
          <p14:tracePt t="26487" x="7867650" y="3573463"/>
          <p14:tracePt t="26497" x="7877175" y="3554413"/>
          <p14:tracePt t="26511" x="7886700" y="3554413"/>
          <p14:tracePt t="26524" x="7896225" y="3554413"/>
          <p14:tracePt t="26529" x="7905750" y="3535363"/>
          <p14:tracePt t="26538" x="7915275" y="3535363"/>
          <p14:tracePt t="26543" x="7923213" y="3525838"/>
          <p14:tracePt t="26553" x="7932738" y="3525838"/>
          <p14:tracePt t="26559" x="7961313" y="3525838"/>
          <p14:tracePt t="26567" x="7970838" y="3525838"/>
          <p14:tracePt t="26575" x="7988300" y="3525838"/>
          <p14:tracePt t="26581" x="8007350" y="3517900"/>
          <p14:tracePt t="26592" x="8072438" y="3508375"/>
          <p14:tracePt t="26607" x="8091488" y="3508375"/>
          <p14:tracePt t="26617" x="8099425" y="3508375"/>
          <p14:tracePt t="26622" x="8108950" y="3508375"/>
          <p14:tracePt t="26646" x="8128000" y="3508375"/>
          <p14:tracePt t="26662" x="8137525" y="3508375"/>
          <p14:tracePt t="26668" x="8147050" y="3508375"/>
          <p14:tracePt t="26676" x="8156575" y="3517900"/>
          <p14:tracePt t="26685" x="8164513" y="3517900"/>
          <p14:tracePt t="26701" x="8183563" y="3517900"/>
          <p14:tracePt t="26712" x="8183563" y="3525838"/>
          <p14:tracePt t="26716" x="8193088" y="3535363"/>
          <p14:tracePt t="26732" x="8202613" y="3535363"/>
          <p14:tracePt t="26750" x="8212138" y="3535363"/>
          <p14:tracePt t="26778" x="8212138" y="3544888"/>
          <p14:tracePt t="26792" x="8220075" y="3544888"/>
          <p14:tracePt t="26810" x="8220075" y="3554413"/>
          <p14:tracePt t="26821" x="8229600" y="3554413"/>
          <p14:tracePt t="26850" x="8239125" y="3554413"/>
          <p14:tracePt t="26857" x="8239125" y="3563938"/>
          <p14:tracePt t="26875" x="8248650" y="3573463"/>
          <p14:tracePt t="26888" x="8258175" y="3573463"/>
          <p14:tracePt t="26905" x="8267700" y="3573463"/>
          <p14:tracePt t="26916" x="8267700" y="3581400"/>
          <p14:tracePt t="26920" x="8277225" y="3581400"/>
          <p14:tracePt t="26936" x="8285163" y="3590925"/>
          <p14:tracePt t="26952" x="8304213" y="3590925"/>
          <p14:tracePt t="26959" x="8313738" y="3590925"/>
          <p14:tracePt t="26969" x="8350250" y="3600450"/>
          <p14:tracePt t="26981" x="8369300" y="3600450"/>
          <p14:tracePt t="26984" x="8388350" y="3619500"/>
          <p14:tracePt t="26996" x="8424863" y="3619500"/>
          <p14:tracePt t="26998" x="8480425" y="3609975"/>
          <p14:tracePt t="27010" x="8499475" y="3609975"/>
          <p14:tracePt t="27016" x="8555038" y="3600450"/>
          <p14:tracePt t="27023" x="8582025" y="3600450"/>
          <p14:tracePt t="27030" x="8637588" y="3581400"/>
          <p14:tracePt t="27039" x="8675688" y="3573463"/>
          <p14:tracePt t="27048" x="8712200" y="3573463"/>
          <p14:tracePt t="27053" x="8758238" y="3563938"/>
          <p14:tracePt t="27063" x="8851900" y="3544888"/>
          <p14:tracePt t="27078" x="8934450" y="3517900"/>
          <p14:tracePt t="27089" x="8972550" y="3517900"/>
          <p14:tracePt t="27094" x="9028113" y="3508375"/>
          <p14:tracePt t="27105" x="9064625" y="3498850"/>
          <p14:tracePt t="27109" x="9112250" y="3498850"/>
          <p14:tracePt t="27118" x="9158288" y="3498850"/>
          <p14:tracePt t="27125" x="9250363" y="3479800"/>
          <p14:tracePt t="27133" x="9315450" y="3479800"/>
          <p14:tracePt t="27139" x="9371013" y="3470275"/>
          <p14:tracePt t="27147" x="9436100" y="3452813"/>
          <p14:tracePt t="27158" x="9585325" y="3443288"/>
          <p14:tracePt t="27172" x="9723438" y="3460750"/>
          <p14:tracePt t="27184" x="9863138" y="3489325"/>
          <p14:tracePt t="27188" x="9983788" y="3525838"/>
          <p14:tracePt t="27199" x="10140950" y="3581400"/>
          <p14:tracePt t="27204" x="10244138" y="3646488"/>
          <p14:tracePt t="27213" x="10364788" y="3740150"/>
          <p14:tracePt t="27219" x="10466388" y="3805238"/>
          <p14:tracePt t="27227" x="10567988" y="3906838"/>
          <p14:tracePt t="27235" x="10661650" y="4008438"/>
          <p14:tracePt t="27242" x="10726738" y="4111625"/>
          <p14:tracePt t="27252" x="10847388" y="4324350"/>
          <p14:tracePt t="27264" x="10893425" y="4491038"/>
          <p14:tracePt t="27267" x="10948988" y="4649788"/>
          <p14:tracePt t="27277" x="11014075" y="4937125"/>
          <p14:tracePt t="27281" x="11050588" y="5197475"/>
          <p14:tracePt t="27292" x="11087100" y="5419725"/>
          <p14:tracePt t="27298" x="11106150" y="5641975"/>
          <p14:tracePt t="27307" x="11125200" y="5986463"/>
          <p14:tracePt t="27314" x="11125200" y="6180138"/>
          <p14:tracePt t="27322" x="11115675" y="6365875"/>
          <p14:tracePt t="27330" x="11087100" y="6459538"/>
          <p14:tracePt t="27337" x="11060113" y="6561138"/>
          <p14:tracePt t="27346" x="10874375" y="6727825"/>
          <p14:tracePt t="27358" x="10772775" y="6792913"/>
          <p14:tracePt t="27416" x="9194800" y="6746875"/>
          <p14:tracePt t="27424" x="8832850" y="6653213"/>
          <p14:tracePt t="27431" x="8535988" y="6515100"/>
          <p14:tracePt t="27442" x="7543800" y="5873750"/>
          <p14:tracePt t="27452" x="7135813" y="5595938"/>
          <p14:tracePt t="27455" x="6643688" y="5308600"/>
          <p14:tracePt t="27467" x="6291263" y="5113338"/>
          <p14:tracePt t="27471" x="6086475" y="5011738"/>
          <p14:tracePt t="27481" x="5984875" y="4964113"/>
          <p14:tracePt t="27488" x="5910263" y="4937125"/>
          <p14:tracePt t="27497" x="5835650" y="4891088"/>
          <p14:tracePt t="27502" x="5799138" y="4872038"/>
          <p14:tracePt t="27510" x="5770563" y="4862513"/>
          <p14:tracePt t="27517" x="5753100" y="4862513"/>
          <p14:tracePt t="27524" x="5743575" y="4862513"/>
          <p14:tracePt t="27534" x="5724525" y="4852988"/>
          <p14:tracePt t="27546" x="5724525" y="4843463"/>
          <p14:tracePt t="27561" x="5715000" y="4843463"/>
          <p14:tracePt t="27590" x="5707063" y="4826000"/>
          <p14:tracePt t="27605" x="5707063" y="4806950"/>
          <p14:tracePt t="27612" x="5697538" y="4770438"/>
          <p14:tracePt t="27618" x="5697538" y="4695825"/>
          <p14:tracePt t="27629" x="5762625" y="4510088"/>
          <p14:tracePt t="27641" x="5770563" y="4435475"/>
          <p14:tracePt t="27644" x="5789613" y="4379913"/>
          <p14:tracePt t="27655" x="5799138" y="4360863"/>
          <p14:tracePt t="27658" x="5799138" y="4305300"/>
          <p14:tracePt t="27670" x="5808663" y="4259263"/>
          <p14:tracePt t="27676" x="5808663" y="4203700"/>
          <p14:tracePt t="27684" x="5827713" y="4167188"/>
          <p14:tracePt t="27691" x="5827713" y="4138613"/>
          <p14:tracePt t="27699" x="5835650" y="4102100"/>
          <p14:tracePt t="27707" x="5835650" y="4073525"/>
          <p14:tracePt t="27714" x="5845175" y="4056063"/>
          <p14:tracePt t="27723" x="5845175" y="4008438"/>
          <p14:tracePt t="27734" x="5864225" y="3990975"/>
          <p14:tracePt t="27741" x="5873750" y="3962400"/>
          <p14:tracePt t="27749" x="5900738" y="3916363"/>
          <p14:tracePt t="27754" x="5910263" y="3887788"/>
          <p14:tracePt t="27764" x="5919788" y="3851275"/>
          <p14:tracePt t="27770" x="5956300" y="3814763"/>
          <p14:tracePt t="27780" x="5984875" y="3776663"/>
          <p14:tracePt t="27786" x="6011863" y="3740150"/>
          <p14:tracePt t="27793" x="6040438" y="3684588"/>
          <p14:tracePt t="27800" x="6059488" y="3665538"/>
          <p14:tracePt t="27807" x="6096000" y="3638550"/>
          <p14:tracePt t="27818" x="6216650" y="3535363"/>
          <p14:tracePt t="27831" x="6272213" y="3489325"/>
          <p14:tracePt t="27833" x="6356350" y="3424238"/>
          <p14:tracePt t="27844" x="6411913" y="3387725"/>
          <p14:tracePt t="27846" x="6494463" y="3340100"/>
          <p14:tracePt t="27858" x="6569075" y="3303588"/>
          <p14:tracePt t="27865" x="6605588" y="3284538"/>
          <p14:tracePt t="27872" x="6643688" y="3257550"/>
          <p14:tracePt t="27879" x="6699250" y="3228975"/>
          <p14:tracePt t="27888" x="6764338" y="3219450"/>
          <p14:tracePt t="27896" x="6819900" y="3192463"/>
          <p14:tracePt t="27901" x="6856413" y="3173413"/>
          <p14:tracePt t="27912" x="6986588" y="3146425"/>
          <p14:tracePt t="27927" x="7153275" y="3117850"/>
          <p14:tracePt t="27938" x="7218363" y="3108325"/>
          <p14:tracePt t="27942" x="7312025" y="3108325"/>
          <p14:tracePt t="27952" x="7404100" y="3108325"/>
          <p14:tracePt t="27958" x="7497763" y="3108325"/>
          <p14:tracePt t="27967" x="7608888" y="3108325"/>
          <p14:tracePt t="27975" x="7766050" y="3108325"/>
          <p14:tracePt t="27981" x="7896225" y="3127375"/>
          <p14:tracePt t="27989" x="8016875" y="3163888"/>
          <p14:tracePt t="27996" x="8128000" y="3182938"/>
          <p14:tracePt t="28007" x="8323263" y="3248025"/>
          <p14:tracePt t="28021" x="8535988" y="3332163"/>
          <p14:tracePt t="28033" x="8637588" y="3378200"/>
          <p14:tracePt t="28037" x="8694738" y="3405188"/>
          <p14:tracePt t="28048" x="8750300" y="3414713"/>
          <p14:tracePt t="28054" x="8767763" y="3424238"/>
          <p14:tracePt t="28062" x="8796338" y="3452813"/>
          <p14:tracePt t="28068" x="8805863" y="3452813"/>
          <p14:tracePt t="28076" x="8815388" y="3460750"/>
          <p14:tracePt t="28090" x="8815388" y="3470275"/>
          <p14:tracePt t="28099" x="8832850" y="3508375"/>
          <p14:tracePt t="28116" x="8832850" y="3544888"/>
          <p14:tracePt t="28127" x="8815388" y="3600450"/>
          <p14:tracePt t="28130" x="8805863" y="3609975"/>
          <p14:tracePt t="28141" x="8777288" y="3646488"/>
          <p14:tracePt t="28147" x="8694738" y="3702050"/>
          <p14:tracePt t="28157" x="8637588" y="3730625"/>
          <p14:tracePt t="28163" x="8564563" y="3786188"/>
          <p14:tracePt t="28171" x="8489950" y="3795713"/>
          <p14:tracePt t="28177" x="8434388" y="3822700"/>
          <p14:tracePt t="28184" x="8378825" y="3851275"/>
          <p14:tracePt t="28194" x="8164513" y="3897313"/>
          <p14:tracePt t="28209" x="7831138" y="3916363"/>
          <p14:tracePt t="28221" x="7673975" y="3906838"/>
          <p14:tracePt t="28224" x="7561263" y="3906838"/>
          <p14:tracePt t="28235" x="7423150" y="3906838"/>
          <p14:tracePt t="28242" x="7283450" y="3870325"/>
          <p14:tracePt t="28249" x="7191375" y="3841750"/>
          <p14:tracePt t="28257" x="7080250" y="3822700"/>
          <p14:tracePt t="28265" x="7005638" y="3814763"/>
          <p14:tracePt t="28271" x="6931025" y="3776663"/>
          <p14:tracePt t="28280" x="6875463" y="3767138"/>
          <p14:tracePt t="28288" x="6838950" y="3759200"/>
          <p14:tracePt t="28293" x="6783388" y="3730625"/>
          <p14:tracePt t="28304" x="6662738" y="3702050"/>
          <p14:tracePt t="28315" x="6605588" y="3675063"/>
          <p14:tracePt t="28318" x="6550025" y="3646488"/>
          <p14:tracePt t="28329" x="6457950" y="3600450"/>
          <p14:tracePt t="28336" x="6402388" y="3573463"/>
          <p14:tracePt t="28345" x="6300788" y="3517900"/>
          <p14:tracePt t="28351" x="6262688" y="3517900"/>
          <p14:tracePt t="28359" x="6207125" y="3489325"/>
          <p14:tracePt t="28367" x="6188075" y="3479800"/>
          <p14:tracePt t="28374" x="6151563" y="3470275"/>
          <p14:tracePt t="28380" x="6124575" y="3443288"/>
          <p14:tracePt t="28388" x="6105525" y="3443288"/>
          <p14:tracePt t="28398" x="6076950" y="3424238"/>
          <p14:tracePt t="28410" x="6067425" y="3424238"/>
          <p14:tracePt t="28468" x="6067425" y="3405188"/>
          <p14:tracePt t="28477" x="6484938" y="3155950"/>
          <p14:tracePt t="28493" x="7329488" y="2801938"/>
          <p14:tracePt t="28504" x="8035925" y="2487613"/>
          <p14:tracePt t="28507" x="8702675" y="2106613"/>
          <p14:tracePt t="29577" x="8535988" y="2106613"/>
          <p14:tracePt t="29584" x="8332788" y="2106613"/>
          <p14:tracePt t="29592" x="8174038" y="2106613"/>
          <p14:tracePt t="29599" x="7978775" y="2106613"/>
          <p14:tracePt t="29609" x="7329488" y="2087563"/>
          <p14:tracePt t="29621" x="7088188" y="2087563"/>
          <p14:tracePt t="29624" x="6689725" y="2087563"/>
          <p14:tracePt t="29635" x="6086475" y="2051050"/>
          <p14:tracePt t="29641" x="5724525" y="2051050"/>
          <p14:tracePt t="29650" x="5159375" y="2106613"/>
          <p14:tracePt t="29655" x="4703763" y="2106613"/>
          <p14:tracePt t="29664" x="4452938" y="2143125"/>
          <p14:tracePt t="29671" x="4156075" y="2181225"/>
          <p14:tracePt t="29680" x="3906838" y="2198688"/>
          <p14:tracePt t="29686" x="3730625" y="2217738"/>
          <p14:tracePt t="29694" x="3590925" y="2255838"/>
          <p14:tracePt t="29703" x="3330575" y="2319338"/>
          <p14:tracePt t="29718" x="3127375" y="2357438"/>
          <p14:tracePt t="29729" x="3052763" y="2357438"/>
          <p14:tracePt t="29733" x="2978150" y="2384425"/>
          <p14:tracePt t="29745" x="2941638" y="2393950"/>
          <p14:tracePt t="29751" x="2903538" y="2413000"/>
          <p14:tracePt t="29759" x="2895600" y="2413000"/>
          <p14:tracePt t="30150" x="2876550" y="2422525"/>
          <p14:tracePt t="30158" x="2830513" y="2432050"/>
          <p14:tracePt t="30165" x="2792413" y="2459038"/>
          <p14:tracePt t="30175" x="2671763" y="2468563"/>
          <p14:tracePt t="30190" x="2551113" y="2487613"/>
          <p14:tracePt t="30201" x="2459038" y="2497138"/>
          <p14:tracePt t="30203" x="2384425" y="2514600"/>
          <p14:tracePt t="30216" x="2292350" y="2524125"/>
          <p14:tracePt t="30221" x="2236788" y="2543175"/>
          <p14:tracePt t="30230" x="2189163" y="2543175"/>
          <p14:tracePt t="30237" x="2152650" y="2552700"/>
          <p14:tracePt t="30246" x="2106613" y="2552700"/>
          <p14:tracePt t="30252" x="2068513" y="2560638"/>
          <p14:tracePt t="30259" x="2012950" y="2560638"/>
          <p14:tracePt t="30269" x="1911350" y="2560638"/>
          <p14:tracePt t="30284" x="1827213" y="2589213"/>
          <p14:tracePt t="30296" x="1763713" y="2589213"/>
          <p14:tracePt t="30300" x="1689100" y="2608263"/>
          <p14:tracePt t="30310" x="1633538" y="2616200"/>
          <p14:tracePt t="30316" x="1585913" y="2616200"/>
          <p14:tracePt t="30325" x="1549400" y="2644775"/>
          <p14:tracePt t="30330" x="1512888" y="2644775"/>
          <p14:tracePt t="30339" x="1474788" y="2654300"/>
          <p14:tracePt t="30346" x="1457325" y="2663825"/>
          <p14:tracePt t="30355" x="1428750" y="2663825"/>
          <p14:tracePt t="30363" x="1401763" y="2673350"/>
          <p14:tracePt t="30378" x="1382713" y="2681288"/>
          <p14:tracePt t="30389" x="1373188" y="2681288"/>
          <p14:tracePt t="30394" x="1354138" y="2700338"/>
          <p14:tracePt t="30405" x="1344613" y="2709863"/>
          <p14:tracePt t="30410" x="1336675" y="2709863"/>
          <p14:tracePt t="30419" x="1317625" y="2719388"/>
          <p14:tracePt t="30425" x="1308100" y="2728913"/>
          <p14:tracePt t="30433" x="1281113" y="2728913"/>
          <p14:tracePt t="30440" x="1271588" y="2736850"/>
          <p14:tracePt t="30447" x="1262063" y="2746375"/>
          <p14:tracePt t="30456" x="1243013" y="2755900"/>
          <p14:tracePt t="30484" x="1243013" y="2765425"/>
          <p14:tracePt t="30488" x="1233488" y="2765425"/>
          <p14:tracePt t="30504" x="1225550" y="2765425"/>
          <p14:tracePt t="30513" x="1225550" y="2774950"/>
          <p14:tracePt t="30520" x="1225550" y="2784475"/>
          <p14:tracePt t="30528" x="1206500" y="2794000"/>
          <p14:tracePt t="30536" x="1196975" y="2794000"/>
          <p14:tracePt t="30543" x="1187450" y="2801938"/>
          <p14:tracePt t="30553" x="1160463" y="2820988"/>
          <p14:tracePt t="30564" x="1131888" y="2849563"/>
          <p14:tracePt t="30567" x="1112838" y="2849563"/>
          <p14:tracePt t="30579" x="1095375" y="2857500"/>
          <p14:tracePt t="30584" x="1085850" y="2867025"/>
          <p14:tracePt t="30593" x="1066800" y="2876550"/>
          <p14:tracePt t="30596" x="1047750" y="2886075"/>
          <p14:tracePt t="30609" x="1030288" y="2895600"/>
          <p14:tracePt t="30614" x="1020763" y="2905125"/>
          <p14:tracePt t="30624" x="1011238" y="2914650"/>
          <p14:tracePt t="30629" x="984250" y="2941638"/>
          <p14:tracePt t="30638" x="965200" y="2951163"/>
          <p14:tracePt t="30648" x="919163" y="2987675"/>
          <p14:tracePt t="30658" x="909638" y="3006725"/>
          <p14:tracePt t="30660" x="881063" y="3016250"/>
          <p14:tracePt t="30672" x="863600" y="3043238"/>
          <p14:tracePt t="30676" x="835025" y="3062288"/>
          <p14:tracePt t="30689" x="815975" y="3090863"/>
          <p14:tracePt t="30694" x="806450" y="3098800"/>
          <p14:tracePt t="30701" x="788988" y="3117850"/>
          <p14:tracePt t="30708" x="779463" y="3117850"/>
          <p14:tracePt t="30716" x="760413" y="3146425"/>
          <p14:tracePt t="30723" x="760413" y="3155950"/>
          <p14:tracePt t="30730" x="742950" y="3182938"/>
          <p14:tracePt t="30739" x="714375" y="3219450"/>
          <p14:tracePt t="30757" x="695325" y="3248025"/>
          <p14:tracePt t="30767" x="687388" y="3257550"/>
          <p14:tracePt t="30772" x="677863" y="3276600"/>
          <p14:tracePt t="30781" x="677863" y="3294063"/>
          <p14:tracePt t="30788" x="668338" y="3294063"/>
          <p14:tracePt t="30796" x="658813" y="3313113"/>
          <p14:tracePt t="30810" x="639763" y="3322638"/>
          <p14:tracePt t="30818" x="630238" y="3332163"/>
          <p14:tracePt t="30834" x="630238" y="3340100"/>
          <p14:tracePt t="30848" x="622300" y="3349625"/>
          <p14:tracePt t="30862" x="622300" y="3359150"/>
          <p14:tracePt t="30876" x="612775" y="3359150"/>
          <p14:tracePt t="30882" x="612775" y="3368675"/>
          <p14:tracePt t="30897" x="612775" y="3378200"/>
          <p14:tracePt t="30905" x="603250" y="3387725"/>
          <p14:tracePt t="30912" x="593725" y="3397250"/>
          <p14:tracePt t="30919" x="593725" y="3414713"/>
          <p14:tracePt t="30928" x="584200" y="3433763"/>
          <p14:tracePt t="30941" x="574675" y="3460750"/>
          <p14:tracePt t="30944" x="574675" y="3470275"/>
          <p14:tracePt t="30955" x="566738" y="3479800"/>
          <p14:tracePt t="30959" x="566738" y="3498850"/>
          <p14:tracePt t="30971" x="566738" y="3517900"/>
          <p14:tracePt t="30976" x="557213" y="3525838"/>
          <p14:tracePt t="30985" x="557213" y="3535363"/>
          <p14:tracePt t="30991" x="557213" y="3544888"/>
          <p14:tracePt t="30999" x="557213" y="3554413"/>
          <p14:tracePt t="31005" x="547688" y="3563938"/>
          <p14:tracePt t="31014" x="547688" y="3573463"/>
          <p14:tracePt t="31023" x="547688" y="3590925"/>
          <p14:tracePt t="31035" x="547688" y="3609975"/>
          <p14:tracePt t="31038" x="547688" y="3619500"/>
          <p14:tracePt t="31050" x="547688" y="3638550"/>
          <p14:tracePt t="31064" x="547688" y="3656013"/>
          <p14:tracePt t="31079" x="547688" y="3675063"/>
          <p14:tracePt t="31087" x="547688" y="3684588"/>
          <p14:tracePt t="31093" x="547688" y="3694113"/>
          <p14:tracePt t="31100" x="547688" y="3721100"/>
          <p14:tracePt t="31118" x="547688" y="3749675"/>
          <p14:tracePt t="31130" x="547688" y="3767138"/>
          <p14:tracePt t="31132" x="547688" y="3786188"/>
          <p14:tracePt t="31145" x="547688" y="3795713"/>
          <p14:tracePt t="31146" x="547688" y="3822700"/>
          <p14:tracePt t="31159" x="547688" y="3832225"/>
          <p14:tracePt t="31164" x="547688" y="3841750"/>
          <p14:tracePt t="31174" x="547688" y="3851275"/>
          <p14:tracePt t="31179" x="547688" y="3870325"/>
          <p14:tracePt t="31188" x="557213" y="3879850"/>
          <p14:tracePt t="31196" x="557213" y="3887788"/>
          <p14:tracePt t="31202" x="557213" y="3906838"/>
          <p14:tracePt t="31212" x="557213" y="3925888"/>
          <p14:tracePt t="31227" x="557213" y="3943350"/>
          <p14:tracePt t="31242" x="566738" y="3952875"/>
          <p14:tracePt t="31253" x="566738" y="3962400"/>
          <p14:tracePt t="31267" x="566738" y="3971925"/>
          <p14:tracePt t="31273" x="566738" y="3981450"/>
          <p14:tracePt t="31282" x="574675" y="3981450"/>
          <p14:tracePt t="31290" x="574675" y="4008438"/>
          <p14:tracePt t="31307" x="584200" y="4027488"/>
          <p14:tracePt t="31321" x="584200" y="4046538"/>
          <p14:tracePt t="31336" x="584200" y="4056063"/>
          <p14:tracePt t="31347" x="584200" y="4064000"/>
          <p14:tracePt t="31354" x="593725" y="4073525"/>
          <p14:tracePt t="31368" x="603250" y="4083050"/>
          <p14:tracePt t="31376" x="603250" y="4092575"/>
          <p14:tracePt t="31391" x="603250" y="4102100"/>
          <p14:tracePt t="31397" x="603250" y="4121150"/>
          <p14:tracePt t="31415" x="612775" y="4121150"/>
          <p14:tracePt t="31427" x="612775" y="4129088"/>
          <p14:tracePt t="31429" x="622300" y="4138613"/>
          <p14:tracePt t="31456" x="622300" y="4148138"/>
          <p14:tracePt t="31462" x="630238" y="4157663"/>
          <p14:tracePt t="31485" x="649288" y="4157663"/>
          <p14:tracePt t="31499" x="649288" y="4167188"/>
          <p14:tracePt t="31508" x="658813" y="4176713"/>
          <p14:tracePt t="31522" x="668338" y="4194175"/>
          <p14:tracePt t="31535" x="677863" y="4203700"/>
          <p14:tracePt t="31551" x="687388" y="4213225"/>
          <p14:tracePt t="31571" x="695325" y="4213225"/>
          <p14:tracePt t="31588" x="704850" y="4222750"/>
          <p14:tracePt t="31594" x="704850" y="4241800"/>
          <p14:tracePt t="31604" x="723900" y="4249738"/>
          <p14:tracePt t="31630" x="742950" y="4268788"/>
          <p14:tracePt t="31645" x="760413" y="4268788"/>
          <p14:tracePt t="31650" x="769938" y="4278313"/>
          <p14:tracePt t="31659" x="779463" y="4278313"/>
          <p14:tracePt t="31667" x="788988" y="4287838"/>
          <p14:tracePt t="31673" x="806450" y="4287838"/>
          <p14:tracePt t="31682" x="815975" y="4287838"/>
          <p14:tracePt t="31699" x="835025" y="4287838"/>
          <p14:tracePt t="31740" x="844550" y="4297363"/>
          <p14:tracePt t="31768" x="854075" y="4297363"/>
          <p14:tracePt t="31854" x="863600" y="4297363"/>
          <p14:tracePt t="31863" x="863600" y="4287838"/>
          <p14:tracePt t="31885" x="871538" y="4278313"/>
          <p14:tracePt t="32293" x="946150" y="4305300"/>
          <p14:tracePt t="32305" x="1001713" y="4333875"/>
          <p14:tracePt t="32309" x="1057275" y="4360863"/>
          <p14:tracePt t="32319" x="1131888" y="4379913"/>
          <p14:tracePt t="32324" x="1206500" y="4389438"/>
          <p14:tracePt t="32334" x="1281113" y="4408488"/>
          <p14:tracePt t="32341" x="1344613" y="4408488"/>
          <p14:tracePt t="32349" x="1438275" y="4418013"/>
          <p14:tracePt t="32357" x="1512888" y="4435475"/>
          <p14:tracePt t="32363" x="1604963" y="4435475"/>
          <p14:tracePt t="32372" x="1716088" y="4435475"/>
          <p14:tracePt t="32388" x="1819275" y="4435475"/>
          <p14:tracePt t="32399" x="1855788" y="4435475"/>
          <p14:tracePt t="32403" x="1911350" y="4418013"/>
          <p14:tracePt t="32414" x="1947863" y="4408488"/>
          <p14:tracePt t="32422" x="1985963" y="4398963"/>
          <p14:tracePt t="32428" x="2032000" y="4398963"/>
          <p14:tracePt t="32435" x="2087563" y="4370388"/>
          <p14:tracePt t="32443" x="2143125" y="4343400"/>
          <p14:tracePt t="32450" x="2198688" y="4314825"/>
          <p14:tracePt t="32457" x="2273300" y="4278313"/>
          <p14:tracePt t="32468" x="2347913" y="4232275"/>
          <p14:tracePt t="32478" x="2374900" y="4203700"/>
          <p14:tracePt t="32483" x="2413000" y="4184650"/>
          <p14:tracePt t="32494" x="2420938" y="4157663"/>
          <p14:tracePt t="32498" x="2459038" y="4129088"/>
          <p14:tracePt t="32508" x="2468563" y="4092575"/>
          <p14:tracePt t="32513" x="2495550" y="4073525"/>
          <p14:tracePt t="32523" x="2514600" y="4046538"/>
          <p14:tracePt t="32529" x="2533650" y="4027488"/>
          <p14:tracePt t="32537" x="2533650" y="4017963"/>
          <p14:tracePt t="32551" x="2533650" y="4008438"/>
          <p14:tracePt t="32560" x="2551113" y="3990975"/>
          <p14:tracePt t="32576" x="2551113" y="3981450"/>
          <p14:tracePt t="32588" x="2551113" y="3971925"/>
          <p14:tracePt t="32602" x="2551113" y="3962400"/>
          <p14:tracePt t="32617" x="2551113" y="3952875"/>
          <p14:tracePt t="32623" x="2560638" y="3952875"/>
          <p14:tracePt t="32632" x="2560638" y="3943350"/>
          <p14:tracePt t="32765" x="2533650" y="3952875"/>
          <p14:tracePt t="32777" x="2533650" y="3971925"/>
          <p14:tracePt t="32782" x="2524125" y="3981450"/>
          <p14:tracePt t="32790" x="2514600" y="4017963"/>
          <p14:tracePt t="32805" x="2505075" y="4037013"/>
          <p14:tracePt t="32820" x="2505075" y="4064000"/>
          <p14:tracePt t="32835" x="2505075" y="4073525"/>
          <p14:tracePt t="32842" x="2495550" y="4083050"/>
          <p14:tracePt t="32859" x="2495550" y="4111625"/>
          <p14:tracePt t="32870" x="2495550" y="4121150"/>
          <p14:tracePt t="32885" x="2495550" y="4129088"/>
          <p14:tracePt t="32889" x="2495550" y="4138613"/>
          <p14:tracePt t="32906" x="2495550" y="4148138"/>
          <p14:tracePt t="32921" x="2495550" y="4157663"/>
          <p14:tracePt t="32950" x="2495550" y="4167188"/>
          <p14:tracePt t="32965" x="2495550" y="4176713"/>
          <p14:tracePt t="32994" x="2495550" y="4194175"/>
          <p14:tracePt t="33023" x="2495550" y="4213225"/>
          <p14:tracePt t="33049" x="2495550" y="4222750"/>
          <p14:tracePt t="33059" x="2495550" y="4232275"/>
          <p14:tracePt t="33089" x="2495550" y="4241800"/>
          <p14:tracePt t="33094" x="2495550" y="4259263"/>
          <p14:tracePt t="33110" x="2505075" y="4278313"/>
          <p14:tracePt t="33118" x="2514600" y="4297363"/>
          <p14:tracePt t="33132" x="2551113" y="4324350"/>
          <p14:tracePt t="33142" x="2606675" y="4370388"/>
          <p14:tracePt t="33158" x="2681288" y="4435475"/>
          <p14:tracePt t="33168" x="2719388" y="4464050"/>
          <p14:tracePt t="33174" x="2755900" y="4481513"/>
          <p14:tracePt t="33182" x="2792413" y="4510088"/>
          <p14:tracePt t="33189" x="2830513" y="4538663"/>
          <p14:tracePt t="33197" x="2867025" y="4546600"/>
          <p14:tracePt t="33204" x="2876550" y="4546600"/>
          <p14:tracePt t="33212" x="2903538" y="4556125"/>
          <p14:tracePt t="33219" x="2913063" y="4556125"/>
          <p14:tracePt t="34382" x="3062288" y="4510088"/>
          <p14:tracePt t="34394" x="3284538" y="4473575"/>
          <p14:tracePt t="34396" x="3451225" y="4435475"/>
          <p14:tracePt t="34409" x="3609975" y="4408488"/>
          <p14:tracePt t="34414" x="3786188" y="4370388"/>
          <p14:tracePt t="34422" x="3952875" y="4314825"/>
          <p14:tracePt t="34428" x="4129088" y="4297363"/>
          <p14:tracePt t="34437" x="4268788" y="4278313"/>
          <p14:tracePt t="34445" x="4379913" y="4259263"/>
          <p14:tracePt t="34453" x="4500563" y="4249738"/>
          <p14:tracePt t="34462" x="4592638" y="4232275"/>
          <p14:tracePt t="34466" x="4686300" y="4213225"/>
          <p14:tracePt t="34477" x="4824413" y="4184650"/>
          <p14:tracePt t="34488" x="4899025" y="4176713"/>
          <p14:tracePt t="34490" x="4935538" y="4176713"/>
          <p14:tracePt t="34503" x="4954588" y="4157663"/>
          <p14:tracePt t="34511" x="4964113" y="4157663"/>
          <p14:tracePt t="34518" x="4983163" y="4148138"/>
          <p14:tracePt t="34522" x="4991100" y="4148138"/>
          <p14:tracePt t="34532" x="5000625" y="4148138"/>
          <p14:tracePt t="34554" x="5010150" y="4148138"/>
          <p14:tracePt t="34587" x="5019675" y="4138613"/>
          <p14:tracePt t="34617" x="5029200" y="4129088"/>
          <p14:tracePt t="34633" x="5038725" y="4111625"/>
          <p14:tracePt t="34650" x="5038725" y="4092575"/>
          <p14:tracePt t="34677" x="5010150" y="4073525"/>
          <p14:tracePt t="34681" x="4964113" y="4046538"/>
          <p14:tracePt t="34692" x="4908550" y="4017963"/>
          <p14:tracePt t="34697" x="4833938" y="3990975"/>
          <p14:tracePt t="34706" x="4732338" y="3952875"/>
          <p14:tracePt t="34712" x="4676775" y="3925888"/>
          <p14:tracePt t="34720" x="4602163" y="3897313"/>
          <p14:tracePt t="34728" x="4510088" y="3860800"/>
          <p14:tracePt t="34736" x="4406900" y="3832225"/>
          <p14:tracePt t="34743" x="4268788" y="3795713"/>
          <p14:tracePt t="34749" x="4110038" y="3740150"/>
          <p14:tracePt t="34759" x="3859213" y="3711575"/>
          <p14:tracePt t="34772" x="3813175" y="3711575"/>
          <p14:tracePt t="34775" x="3748088" y="3711575"/>
          <p14:tracePt t="34786" x="3711575" y="3711575"/>
          <p14:tracePt t="34794" x="3683000" y="3711575"/>
          <p14:tracePt t="34800" x="3675063" y="3721100"/>
          <p14:tracePt t="34815" x="3656013" y="3749675"/>
          <p14:tracePt t="34821" x="3646488" y="3776663"/>
          <p14:tracePt t="34828" x="3627438" y="3795713"/>
          <p14:tracePt t="34836" x="3627438" y="3805238"/>
          <p14:tracePt t="34845" x="3627438" y="3814763"/>
          <p14:tracePt t="34853" x="3627438" y="3841750"/>
          <p14:tracePt t="34865" x="3627438" y="3860800"/>
          <p14:tracePt t="34868" x="3627438" y="3870325"/>
          <p14:tracePt t="34880" x="3627438" y="3879850"/>
          <p14:tracePt t="34916" x="3730625" y="4046538"/>
          <p14:tracePt t="34924" x="3776663" y="4138613"/>
          <p14:tracePt t="34931" x="3859213" y="4268788"/>
          <p14:tracePt t="34938" x="3933825" y="4360863"/>
          <p14:tracePt t="34947" x="4054475" y="4529138"/>
          <p14:tracePt t="34961" x="4175125" y="4630738"/>
          <p14:tracePt t="34975" x="4259263" y="4676775"/>
          <p14:tracePt t="34979" x="4332288" y="4705350"/>
          <p14:tracePt t="34989" x="4397375" y="4705350"/>
          <p14:tracePt t="34995" x="4491038" y="4722813"/>
          <p14:tracePt t="35004" x="4611688" y="4741863"/>
          <p14:tracePt t="35010" x="4741863" y="4732338"/>
          <p14:tracePt t="35019" x="4879975" y="4732338"/>
          <p14:tracePt t="35026" x="5010150" y="4714875"/>
          <p14:tracePt t="35032" x="5130800" y="4667250"/>
          <p14:tracePt t="35041" x="5372100" y="4575175"/>
          <p14:tracePt t="35055" x="5511800" y="4529138"/>
          <p14:tracePt t="35058" x="5603875" y="4491038"/>
          <p14:tracePt t="35069" x="5707063" y="4425950"/>
          <p14:tracePt t="35073" x="5762625" y="4379913"/>
          <p14:tracePt t="35083" x="5827713" y="4343400"/>
          <p14:tracePt t="35089" x="5845175" y="4314825"/>
          <p14:tracePt t="35097" x="5873750" y="4297363"/>
          <p14:tracePt t="35103" x="5891213" y="4278313"/>
          <p14:tracePt t="35111" x="5891213" y="4259263"/>
          <p14:tracePt t="35120" x="5900738" y="4259263"/>
          <p14:tracePt t="35128" x="5910263" y="4249738"/>
          <p14:tracePt t="37711" x="5910263" y="4241800"/>
          <p14:tracePt t="37738" x="5910263" y="4232275"/>
          <p14:tracePt t="37759" x="5910263" y="4222750"/>
          <p14:tracePt t="37766" x="6021388" y="4157663"/>
          <p14:tracePt t="37774" x="6132513" y="4138613"/>
          <p14:tracePt t="37781" x="6207125" y="4121150"/>
          <p14:tracePt t="37790" x="6300788" y="4121150"/>
          <p14:tracePt t="37797" x="6364288" y="4121150"/>
          <p14:tracePt t="37806" x="6484938" y="4111625"/>
          <p14:tracePt t="37818" x="6523038" y="4111625"/>
          <p14:tracePt t="37822" x="6578600" y="4111625"/>
          <p14:tracePt t="37832" x="6624638" y="4111625"/>
          <p14:tracePt t="37837" x="6670675" y="4111625"/>
          <p14:tracePt t="37847" x="6764338" y="4111625"/>
          <p14:tracePt t="37852" x="6875463" y="4111625"/>
          <p14:tracePt t="37862" x="6967538" y="4129088"/>
          <p14:tracePt t="37868" x="7061200" y="4129088"/>
          <p14:tracePt t="37876" x="7135813" y="4148138"/>
          <p14:tracePt t="37883" x="7181850" y="4148138"/>
          <p14:tracePt t="37891" x="7227888" y="4148138"/>
          <p14:tracePt t="37901" x="7329488" y="4148138"/>
          <p14:tracePt t="37914" x="7423150" y="4148138"/>
          <p14:tracePt t="37927" x="7469188" y="4148138"/>
          <p14:tracePt t="37930" x="7505700" y="4148138"/>
          <p14:tracePt t="37941" x="7553325" y="4157663"/>
          <p14:tracePt t="37948" x="7580313" y="4157663"/>
          <p14:tracePt t="37957" x="7599363" y="4157663"/>
          <p14:tracePt t="37964" x="7618413" y="4157663"/>
          <p14:tracePt t="37971" x="7645400" y="4157663"/>
          <p14:tracePt t="37977" x="7664450" y="4157663"/>
          <p14:tracePt t="38413" x="7681913" y="4157663"/>
          <p14:tracePt t="38420" x="7739063" y="4157663"/>
          <p14:tracePt t="38427" x="7756525" y="4157663"/>
          <p14:tracePt t="38434" x="7802563" y="4157663"/>
          <p14:tracePt t="38441" x="7859713" y="4157663"/>
          <p14:tracePt t="38450" x="7951788" y="4157663"/>
          <p14:tracePt t="38466" x="8072438" y="4157663"/>
          <p14:tracePt t="38478" x="8118475" y="4167188"/>
          <p14:tracePt t="38481" x="8193088" y="4184650"/>
          <p14:tracePt t="38493" x="8248650" y="4194175"/>
          <p14:tracePt t="38498" x="8285163" y="4213225"/>
          <p14:tracePt t="38507" x="8323263" y="4222750"/>
          <p14:tracePt t="38513" x="8340725" y="4232275"/>
          <p14:tracePt t="38523" x="8350250" y="4232275"/>
          <p14:tracePt t="38528" x="8369300" y="4232275"/>
          <p14:tracePt t="38537" x="8378825" y="4232275"/>
          <p14:tracePt t="38544" x="8388350" y="4232275"/>
          <p14:tracePt t="38550" x="8405813" y="4232275"/>
          <p14:tracePt t="38561" x="8443913" y="4232275"/>
          <p14:tracePt t="38572" x="8461375" y="4232275"/>
          <p14:tracePt t="38576" x="8489950" y="4232275"/>
          <p14:tracePt t="38585" x="8526463" y="4222750"/>
          <p14:tracePt t="38591" x="8535988" y="4222750"/>
          <p14:tracePt t="38602" x="8555038" y="4194175"/>
          <p14:tracePt t="38607" x="8574088" y="4194175"/>
          <p14:tracePt t="38623" x="8601075" y="4184650"/>
          <p14:tracePt t="38804" x="8574088" y="4176713"/>
          <p14:tracePt t="38813" x="8535988" y="4148138"/>
          <p14:tracePt t="38819" x="8509000" y="4138613"/>
          <p14:tracePt t="38827" x="8461375" y="4129088"/>
          <p14:tracePt t="38834" x="8388350" y="4111625"/>
          <p14:tracePt t="38841" x="8332788" y="4102100"/>
          <p14:tracePt t="38848" x="8267700" y="4083050"/>
          <p14:tracePt t="38858" x="8137525" y="4056063"/>
          <p14:tracePt t="38870" x="8062913" y="4046538"/>
          <p14:tracePt t="38873" x="8016875" y="4046538"/>
          <p14:tracePt t="38885" x="7970838" y="4027488"/>
          <p14:tracePt t="38889" x="7915275" y="4017963"/>
          <p14:tracePt t="38898" x="7867650" y="4017963"/>
          <p14:tracePt t="38903" x="7831138" y="4000500"/>
          <p14:tracePt t="38913" x="7775575" y="3990975"/>
          <p14:tracePt t="38919" x="7739063" y="3990975"/>
          <p14:tracePt t="38928" x="7720013" y="3990975"/>
          <p14:tracePt t="38937" x="7681913" y="3990975"/>
          <p14:tracePt t="38944" x="7664450" y="3990975"/>
          <p14:tracePt t="38953" x="7608888" y="3990975"/>
          <p14:tracePt t="38968" x="7580313" y="3990975"/>
          <p14:tracePt t="38978" x="7561263" y="4008438"/>
          <p14:tracePt t="38984" x="7524750" y="4017963"/>
          <p14:tracePt t="38994" x="7515225" y="4027488"/>
          <p14:tracePt t="38999" x="7478713" y="4046538"/>
          <p14:tracePt t="39007" x="7459663" y="4056063"/>
          <p14:tracePt t="39014" x="7432675" y="4083050"/>
          <p14:tracePt t="39022" x="7423150" y="4092575"/>
          <p14:tracePt t="39030" x="7404100" y="4111625"/>
          <p14:tracePt t="39038" x="7377113" y="4129088"/>
          <p14:tracePt t="39046" x="7348538" y="4148138"/>
          <p14:tracePt t="39059" x="7329488" y="4157663"/>
          <p14:tracePt t="39061" x="7329488" y="4167188"/>
          <p14:tracePt t="39073" x="7302500" y="4176713"/>
          <p14:tracePt t="39079" x="7292975" y="4203700"/>
          <p14:tracePt t="39087" x="7283450" y="4222750"/>
          <p14:tracePt t="39093" x="7264400" y="4232275"/>
          <p14:tracePt t="39102" x="7237413" y="4241800"/>
          <p14:tracePt t="39108" x="7218363" y="4268788"/>
          <p14:tracePt t="39116" x="7191375" y="4278313"/>
          <p14:tracePt t="39124" x="7162800" y="4305300"/>
          <p14:tracePt t="39131" x="7153275" y="4314825"/>
          <p14:tracePt t="39142" x="7135813" y="4324350"/>
          <p14:tracePt t="39155" x="7126288" y="4324350"/>
          <p14:tracePt t="39167" x="7116763" y="4333875"/>
          <p14:tracePt t="39172" x="7116763" y="4343400"/>
          <p14:tracePt t="39181" x="7107238" y="4352925"/>
          <p14:tracePt t="39197" x="7097713" y="4360863"/>
          <p14:tracePt t="39202" x="7097713" y="4370388"/>
          <p14:tracePt t="39282" x="7097713" y="4379913"/>
          <p14:tracePt t="39298" x="7107238" y="4389438"/>
          <p14:tracePt t="39305" x="7135813" y="4408488"/>
          <p14:tracePt t="39314" x="7135813" y="4418013"/>
          <p14:tracePt t="39319" x="7143750" y="4425950"/>
          <p14:tracePt t="39330" x="7172325" y="4464050"/>
          <p14:tracePt t="39345" x="7191375" y="4491038"/>
          <p14:tracePt t="39356" x="7218363" y="4500563"/>
          <p14:tracePt t="39362" x="7237413" y="4529138"/>
          <p14:tracePt t="39370" x="7264400" y="4538663"/>
          <p14:tracePt t="39377" x="7302500" y="4565650"/>
          <p14:tracePt t="39385" x="7321550" y="4584700"/>
          <p14:tracePt t="39393" x="7348538" y="4611688"/>
          <p14:tracePt t="39400" x="7385050" y="4640263"/>
          <p14:tracePt t="39408" x="7423150" y="4659313"/>
          <p14:tracePt t="39413" x="7459663" y="4686300"/>
          <p14:tracePt t="39424" x="7515225" y="4732338"/>
          <p14:tracePt t="39436" x="7553325" y="4751388"/>
          <p14:tracePt t="39438" x="7561263" y="4760913"/>
          <p14:tracePt t="39450" x="7599363" y="4770438"/>
          <p14:tracePt t="39455" x="7618413" y="4787900"/>
          <p14:tracePt t="39465" x="7645400" y="4787900"/>
          <p14:tracePt t="39470" x="7664450" y="4816475"/>
          <p14:tracePt t="39479" x="7720013" y="4816475"/>
          <p14:tracePt t="39486" x="7739063" y="4835525"/>
          <p14:tracePt t="39494" x="7794625" y="4835525"/>
          <p14:tracePt t="39502" x="7831138" y="4852988"/>
          <p14:tracePt t="39508" x="7867650" y="4862513"/>
          <p14:tracePt t="39517" x="7932738" y="4862513"/>
          <p14:tracePt t="39529" x="7988300" y="4881563"/>
          <p14:tracePt t="39532" x="8035925" y="4891088"/>
          <p14:tracePt t="39544" x="8091488" y="4891088"/>
          <p14:tracePt t="39549" x="8137525" y="4918075"/>
          <p14:tracePt t="39559" x="8174038" y="4918075"/>
          <p14:tracePt t="39566" x="8229600" y="4918075"/>
          <p14:tracePt t="39574" x="8277225" y="4927600"/>
          <p14:tracePt t="39582" x="8332788" y="4927600"/>
          <p14:tracePt t="39588" x="8378825" y="4946650"/>
          <p14:tracePt t="39599" x="8461375" y="4946650"/>
          <p14:tracePt t="39609" x="8516938" y="4946650"/>
          <p14:tracePt t="39611" x="8564563" y="4946650"/>
          <p14:tracePt t="39624" x="8629650" y="4946650"/>
          <p14:tracePt t="39627" x="8702675" y="4946650"/>
          <p14:tracePt t="39639" x="8767763" y="4946650"/>
          <p14:tracePt t="39643" x="8888413" y="4937125"/>
          <p14:tracePt t="39653" x="8953500" y="4937125"/>
          <p14:tracePt t="39659" x="9028113" y="4918075"/>
          <p14:tracePt t="39667" x="9120188" y="4927600"/>
          <p14:tracePt t="39674" x="9194800" y="4918075"/>
          <p14:tracePt t="39682" x="9240838" y="4918075"/>
          <p14:tracePt t="39692" x="9399588" y="4918075"/>
          <p14:tracePt t="39707" x="9537700" y="4927600"/>
          <p14:tracePt t="39719" x="9631363" y="4946650"/>
          <p14:tracePt t="39721" x="9686925" y="4946650"/>
          <p14:tracePt t="39733" x="9771063" y="4956175"/>
          <p14:tracePt t="39738" x="9844088" y="4973638"/>
          <p14:tracePt t="39747" x="9909175" y="4973638"/>
          <p14:tracePt t="39754" x="9983788" y="5002213"/>
          <p14:tracePt t="39762" x="10058400" y="5002213"/>
          <p14:tracePt t="39768" x="10131425" y="5011738"/>
          <p14:tracePt t="39777" x="10179050" y="5029200"/>
          <p14:tracePt t="39786" x="10271125" y="5038725"/>
          <p14:tracePt t="39801" x="10336213" y="5057775"/>
          <p14:tracePt t="39812" x="10364788" y="5057775"/>
          <p14:tracePt t="39815" x="10401300" y="5057775"/>
          <p14:tracePt t="39827" x="10428288" y="5057775"/>
          <p14:tracePt t="39833" x="10456863" y="5038725"/>
          <p14:tracePt t="39841" x="10493375" y="5038725"/>
          <p14:tracePt t="39849" x="10531475" y="5011738"/>
          <p14:tracePt t="39856" x="10548938" y="5011738"/>
          <p14:tracePt t="39864" x="10577513" y="4992688"/>
          <p14:tracePt t="39870" x="10596563" y="4983163"/>
          <p14:tracePt t="39881" x="10661650" y="4946650"/>
          <p14:tracePt t="39896" x="10707688" y="4908550"/>
          <p14:tracePt t="39907" x="10717213" y="4900613"/>
          <p14:tracePt t="39909" x="10734675" y="4881563"/>
          <p14:tracePt t="39926" x="10763250" y="4852988"/>
          <p14:tracePt t="39936" x="10772775" y="4835525"/>
          <p14:tracePt t="39942" x="10782300" y="4806950"/>
          <p14:tracePt t="39950" x="10790238" y="4797425"/>
          <p14:tracePt t="39957" x="10799763" y="4779963"/>
          <p14:tracePt t="39966" x="10799763" y="4770438"/>
          <p14:tracePt t="39975" x="10809288" y="4732338"/>
          <p14:tracePt t="39987" x="10809288" y="4722813"/>
          <p14:tracePt t="40001" x="10809288" y="4714875"/>
          <p14:tracePt t="40016" x="10809288" y="4705350"/>
          <p14:tracePt t="40021" x="10809288" y="4695825"/>
          <p14:tracePt t="40036" x="10809288" y="4676775"/>
          <p14:tracePt t="40044" x="10772775" y="4649788"/>
          <p14:tracePt t="40053" x="10717213" y="4611688"/>
          <p14:tracePt t="40059" x="10661650" y="4565650"/>
          <p14:tracePt t="40069" x="10558463" y="4538663"/>
          <p14:tracePt t="40083" x="10428288" y="4500563"/>
          <p14:tracePt t="40096" x="10391775" y="4481513"/>
          <p14:tracePt t="40099" x="10355263" y="4481513"/>
          <p14:tracePt t="40110" x="10309225" y="4473575"/>
          <p14:tracePt t="40116" x="10271125" y="4464050"/>
          <p14:tracePt t="40125" x="10225088" y="4464050"/>
          <p14:tracePt t="40131" x="10169525" y="4464050"/>
          <p14:tracePt t="40140" x="10131425" y="4464050"/>
          <p14:tracePt t="40146" x="10085388" y="4464050"/>
          <p14:tracePt t="40154" x="10010775" y="4481513"/>
          <p14:tracePt t="40163" x="9947275" y="4481513"/>
          <p14:tracePt t="40169" x="9872663" y="4491038"/>
          <p14:tracePt t="40178" x="9752013" y="4491038"/>
          <p14:tracePt t="40194" x="9631363" y="4491038"/>
          <p14:tracePt t="40205" x="9593263" y="4491038"/>
          <p14:tracePt t="40210" x="9556750" y="4473575"/>
          <p14:tracePt t="40220" x="9510713" y="4464050"/>
          <p14:tracePt t="40224" x="9491663" y="4464050"/>
          <p14:tracePt t="40234" x="9455150" y="4454525"/>
          <p14:tracePt t="40240" x="9426575" y="4435475"/>
          <p14:tracePt t="40250" x="9380538" y="4435475"/>
          <p14:tracePt t="40257" x="9344025" y="4425950"/>
          <p14:tracePt t="40262" x="9288463" y="4418013"/>
          <p14:tracePt t="40273" x="9083675" y="4379913"/>
          <p14:tracePt t="40283" x="8982075" y="4352925"/>
          <p14:tracePt t="40288" x="8897938" y="4352925"/>
          <p14:tracePt t="40299" x="8786813" y="4352925"/>
          <p14:tracePt t="40304" x="8712200" y="4333875"/>
          <p14:tracePt t="40314" x="8620125" y="4333875"/>
          <p14:tracePt t="40319" x="8574088" y="4333875"/>
          <p14:tracePt t="40328" x="8499475" y="4333875"/>
          <p14:tracePt t="40334" x="8405813" y="4324350"/>
          <p14:tracePt t="40341" x="8323263" y="4324350"/>
          <p14:tracePt t="40350" x="8229600" y="4324350"/>
          <p14:tracePt t="40358" x="8137525" y="4305300"/>
          <p14:tracePt t="40366" x="7970838" y="4287838"/>
          <p14:tracePt t="40379" x="7877175" y="4287838"/>
          <p14:tracePt t="40382" x="7812088" y="4287838"/>
          <p14:tracePt t="40393" x="7739063" y="4314825"/>
          <p14:tracePt t="40399" x="7664450" y="4314825"/>
          <p14:tracePt t="40407" x="7599363" y="4314825"/>
          <p14:tracePt t="40414" x="7505700" y="4314825"/>
          <p14:tracePt t="40423" x="7459663" y="4324350"/>
          <p14:tracePt t="40429" x="7423150" y="4333875"/>
          <p14:tracePt t="40436" x="7367588" y="4352925"/>
          <p14:tracePt t="40445" x="7321550" y="4360863"/>
          <p14:tracePt t="40451" x="7264400" y="4360863"/>
          <p14:tracePt t="40457" x="7227888" y="4370388"/>
          <p14:tracePt t="40459" x="7181850" y="4389438"/>
          <p14:tracePt t="40474" x="7143750" y="4389438"/>
          <p14:tracePt t="40477" x="7088188" y="4389438"/>
          <p14:tracePt t="40487" x="7042150" y="4398963"/>
          <p14:tracePt t="40492" x="6967538" y="4418013"/>
          <p14:tracePt t="40502" x="6921500" y="4408488"/>
          <p14:tracePt t="40508" x="6846888" y="4418013"/>
          <p14:tracePt t="40516" x="6791325" y="4408488"/>
          <p14:tracePt t="40523" x="6745288" y="4408488"/>
          <p14:tracePt t="40532" x="6689725" y="4408488"/>
          <p14:tracePt t="40539" x="6670675" y="4398963"/>
          <p14:tracePt t="40545" x="6653213" y="4398963"/>
          <p14:tracePt t="40554" x="6624638" y="4379913"/>
          <p14:tracePt t="40570" x="6605588" y="4360863"/>
          <p14:tracePt t="40582" x="6578600" y="4333875"/>
          <p14:tracePt t="40588" x="6578600" y="4297363"/>
          <p14:tracePt t="40596" x="6578600" y="4259263"/>
          <p14:tracePt t="40601" x="6578600" y="4213225"/>
          <p14:tracePt t="40611" x="6578600" y="4167188"/>
          <p14:tracePt t="40617" x="6597650" y="4111625"/>
          <p14:tracePt t="40625" x="6624638" y="4056063"/>
          <p14:tracePt t="40633" x="6662738" y="3935413"/>
          <p14:tracePt t="40641" x="6689725" y="3860800"/>
          <p14:tracePt t="40651" x="6764338" y="3730625"/>
          <p14:tracePt t="40661" x="6810375" y="3646488"/>
          <p14:tracePt t="40664" x="6856413" y="3590925"/>
          <p14:tracePt t="40677" x="6902450" y="3517900"/>
          <p14:tracePt t="40679" x="6950075" y="3433763"/>
          <p14:tracePt t="40691" x="6996113" y="3378200"/>
          <p14:tracePt t="40698" x="7015163" y="3340100"/>
          <p14:tracePt t="40704" x="7042150" y="3303588"/>
          <p14:tracePt t="40711" x="7070725" y="3267075"/>
          <p14:tracePt t="40720" x="7088188" y="3238500"/>
          <p14:tracePt t="40727" x="7116763" y="3219450"/>
          <p14:tracePt t="40735" x="7162800" y="3192463"/>
          <p14:tracePt t="40741" x="7227888" y="3127375"/>
          <p14:tracePt t="40750" x="7302500" y="3098800"/>
          <p14:tracePt t="40757" x="7543800" y="2997200"/>
          <p14:tracePt t="40770" x="7654925" y="2978150"/>
          <p14:tracePt t="40775" x="7766050" y="2978150"/>
          <p14:tracePt t="40784" x="7859713" y="2970213"/>
          <p14:tracePt t="40791" x="7978775" y="2978150"/>
          <p14:tracePt t="40799" x="8137525" y="2978150"/>
          <p14:tracePt t="40805" x="8267700" y="2978150"/>
          <p14:tracePt t="40814" x="8405813" y="2978150"/>
          <p14:tracePt t="40824" x="8516938" y="3006725"/>
          <p14:tracePt t="40828" x="8637588" y="3043238"/>
          <p14:tracePt t="40836" x="8731250" y="3052763"/>
          <p14:tracePt t="40844" x="8870950" y="3090863"/>
          <p14:tracePt t="40849" x="9009063" y="3127375"/>
          <p14:tracePt t="40852" x="9167813" y="3127375"/>
          <p14:tracePt t="40865" x="9324975" y="3163888"/>
          <p14:tracePt t="40869" x="9501188" y="3201988"/>
          <p14:tracePt t="40878" x="9640888" y="3201988"/>
          <p14:tracePt t="40884" x="9817100" y="3238500"/>
          <p14:tracePt t="40894" x="10002838" y="3248025"/>
          <p14:tracePt t="40899" x="10215563" y="3267075"/>
          <p14:tracePt t="40908" x="10420350" y="3284538"/>
          <p14:tracePt t="40916" x="10577513" y="3303588"/>
          <p14:tracePt t="40924" x="10753725" y="3303588"/>
          <p14:tracePt t="40931" x="10958513" y="3340100"/>
          <p14:tracePt t="40936" x="11134725" y="3340100"/>
          <p14:tracePt t="40948" x="11422063" y="3340100"/>
          <p14:tracePt t="40958" x="11542713" y="3340100"/>
          <p14:tracePt t="40963" x="11653838" y="3340100"/>
          <p14:tracePt t="40974" x="11737975" y="3340100"/>
          <p14:tracePt t="40978" x="11793538" y="3340100"/>
          <p14:tracePt t="40988" x="11858625" y="3359150"/>
          <p14:tracePt t="40994" x="11931650" y="3368675"/>
          <p14:tracePt t="41003" x="11979275" y="3368675"/>
          <p14:tracePt t="41009" x="12015788" y="3387725"/>
          <p14:tracePt t="41016" x="12052300" y="3397250"/>
          <p14:tracePt t="41025" x="12080875" y="3397250"/>
          <p14:tracePt t="41033" x="12090400" y="3405188"/>
          <p14:tracePt t="41041" x="12117388" y="3424238"/>
          <p14:tracePt t="41052" x="12126913" y="3433763"/>
          <p14:tracePt t="41058" x="12136438" y="3452813"/>
          <p14:tracePt t="41068" x="12163425" y="3479800"/>
          <p14:tracePt t="41073" x="12172950" y="3498850"/>
          <p14:tracePt t="41083" x="12182475" y="3525838"/>
          <p14:tracePt t="41148" x="12090400" y="4008438"/>
          <p14:tracePt t="41150" x="12052300" y="4073525"/>
          <p14:tracePt t="41162" x="11996738" y="4167188"/>
          <p14:tracePt t="41167" x="11960225" y="4203700"/>
          <p14:tracePt t="41176" x="11858625" y="4297363"/>
          <p14:tracePt t="41182" x="11774488" y="4352925"/>
          <p14:tracePt t="41191" x="11699875" y="4435475"/>
          <p14:tracePt t="41200" x="11617325" y="4519613"/>
          <p14:tracePt t="41205" x="11533188" y="4584700"/>
          <p14:tracePt t="41213" x="11449050" y="4649788"/>
          <p14:tracePt t="41220" x="11376025" y="4714875"/>
          <p14:tracePt t="41229" x="11134725" y="4816475"/>
          <p14:tracePt t="41242" x="11014075" y="4872038"/>
          <p14:tracePt t="41244" x="10883900" y="4881563"/>
          <p14:tracePt t="41257" x="10763250" y="4900613"/>
          <p14:tracePt t="41260" x="10606088" y="4918075"/>
          <p14:tracePt t="41271" x="10447338" y="4937125"/>
          <p14:tracePt t="41277" x="10271125" y="4937125"/>
          <p14:tracePt t="41285" x="10094913" y="4937125"/>
          <p14:tracePt t="41291" x="9918700" y="4927600"/>
          <p14:tracePt t="41299" x="9779000" y="4927600"/>
          <p14:tracePt t="41308" x="9640888" y="4908550"/>
          <p14:tracePt t="41315" x="9510713" y="4908550"/>
          <p14:tracePt t="41324" x="9223375" y="4891088"/>
          <p14:tracePt t="41336" x="9083675" y="4891088"/>
          <p14:tracePt t="41340" x="8991600" y="4881563"/>
          <p14:tracePt t="41350" x="8851900" y="4862513"/>
          <p14:tracePt t="41354" x="8758238" y="4843463"/>
          <p14:tracePt t="41365" x="8601075" y="4826000"/>
          <p14:tracePt t="41371" x="8424863" y="4806950"/>
          <p14:tracePt t="41380" x="8248650" y="4787900"/>
          <p14:tracePt t="41387" x="8091488" y="4770438"/>
          <p14:tracePt t="41394" x="7970838" y="4741863"/>
          <p14:tracePt t="41402" x="7859713" y="4722813"/>
          <p14:tracePt t="41410" x="7720013" y="4705350"/>
          <p14:tracePt t="41417" x="7524750" y="4659313"/>
          <p14:tracePt t="41433" x="7404100" y="4630738"/>
          <p14:tracePt t="41445" x="7348538" y="4602163"/>
          <p14:tracePt t="41449" x="7292975" y="4594225"/>
          <p14:tracePt t="41459" x="7237413" y="4565650"/>
          <p14:tracePt t="41465" x="7191375" y="4538663"/>
          <p14:tracePt t="41474" x="7153275" y="4510088"/>
          <p14:tracePt t="41482" x="7107238" y="4491038"/>
          <p14:tracePt t="41488" x="7070725" y="4464050"/>
          <p14:tracePt t="41497" x="7051675" y="4435475"/>
          <p14:tracePt t="41503" x="7015163" y="4398963"/>
          <p14:tracePt t="41512" x="6940550" y="4268788"/>
          <p14:tracePt t="41528" x="6911975" y="4176713"/>
          <p14:tracePt t="41540" x="6911975" y="4129088"/>
          <p14:tracePt t="41543" x="6911975" y="4073525"/>
          <p14:tracePt t="41554" x="6911975" y="4046538"/>
          <p14:tracePt t="41557" x="6911975" y="3971925"/>
          <p14:tracePt t="41569" x="6911975" y="3906838"/>
          <p14:tracePt t="41575" x="6931025" y="3870325"/>
          <p14:tracePt t="41583" x="6959600" y="3776663"/>
          <p14:tracePt t="41591" x="6977063" y="3684588"/>
          <p14:tracePt t="41599" x="7032625" y="3479800"/>
          <p14:tracePt t="41607" x="7153275" y="3155950"/>
          <p14:tracePt t="41622" x="7339013" y="2830513"/>
          <p14:tracePt t="41633" x="7423150" y="2709863"/>
          <p14:tracePt t="41637" x="7534275" y="2560638"/>
          <p14:tracePt t="41649" x="7645400" y="2413000"/>
          <p14:tracePt t="41654" x="7710488" y="2338388"/>
          <p14:tracePt t="41663" x="7766050" y="2273300"/>
          <p14:tracePt t="41669" x="7831138" y="2217738"/>
          <p14:tracePt t="41677" x="7905750" y="2171700"/>
          <p14:tracePt t="41683" x="7961313" y="2143125"/>
          <p14:tracePt t="41692" x="8043863" y="2097088"/>
          <p14:tracePt t="41700" x="8258175" y="2032000"/>
          <p14:tracePt t="41713" x="8369300" y="1995488"/>
          <p14:tracePt t="41717" x="8526463" y="1995488"/>
          <p14:tracePt t="41727" x="8656638" y="1995488"/>
          <p14:tracePt t="41732" x="8796338" y="1995488"/>
          <p14:tracePt t="41743" x="8953500" y="2005013"/>
          <p14:tracePt t="41747" x="9129713" y="2005013"/>
          <p14:tracePt t="41757" x="9353550" y="2041525"/>
          <p14:tracePt t="41764" x="9602788" y="2078038"/>
          <p14:tracePt t="41772" x="9761538" y="2116138"/>
          <p14:tracePt t="41779" x="9947275" y="2190750"/>
          <p14:tracePt t="41786" x="10150475" y="2227263"/>
          <p14:tracePt t="41795" x="10521950" y="2357438"/>
          <p14:tracePt t="41811" x="10772775" y="2439988"/>
          <p14:tracePt t="41822" x="10874375" y="2468563"/>
          <p14:tracePt t="41826" x="11014075" y="2524125"/>
          <p14:tracePt t="41837" x="11134725" y="2570163"/>
          <p14:tracePt t="41840" x="11226800" y="2608263"/>
          <p14:tracePt t="41851" x="11320463" y="2635250"/>
          <p14:tracePt t="41863" x="11403013" y="2673350"/>
          <p14:tracePt t="41866" x="11449050" y="2700338"/>
          <p14:tracePt t="41873" x="11504613" y="2728913"/>
          <p14:tracePt t="41881" x="11514138" y="2736850"/>
          <p14:tracePt t="41890" x="11552238" y="2746375"/>
          <p14:tracePt t="41906" x="11561763" y="2765425"/>
          <p14:tracePt t="41917" x="11569700" y="2765425"/>
          <p14:tracePt t="41922" x="11579225" y="2774950"/>
          <p14:tracePt t="41932" x="11579225" y="2784475"/>
          <p14:tracePt t="41937" x="11579225" y="2794000"/>
          <p14:tracePt t="41946" x="11588750" y="2801938"/>
          <p14:tracePt t="41951" x="11598275" y="2811463"/>
          <p14:tracePt t="41960" x="11598275" y="2840038"/>
          <p14:tracePt t="41974" x="11607800" y="2867025"/>
          <p14:tracePt t="41983" x="11617325" y="2905125"/>
          <p14:tracePt t="42000" x="11634788" y="2960688"/>
          <p14:tracePt t="42011" x="11634788" y="2978150"/>
          <p14:tracePt t="42014" x="11634788" y="3006725"/>
          <p14:tracePt t="42025" x="11634788" y="3043238"/>
          <p14:tracePt t="42031" x="11634788" y="3062288"/>
          <p14:tracePt t="42041" x="11634788" y="3108325"/>
          <p14:tracePt t="42048" x="11634788" y="3136900"/>
          <p14:tracePt t="42054" x="11625263" y="3155950"/>
          <p14:tracePt t="42062" x="11625263" y="3173413"/>
          <p14:tracePt t="42069" x="11607800" y="3211513"/>
          <p14:tracePt t="42081" x="11588750" y="3276600"/>
          <p14:tracePt t="42090" x="11579225" y="3322638"/>
          <p14:tracePt t="42093" x="11579225" y="3397250"/>
          <p14:tracePt t="42106" x="11552238" y="3443288"/>
          <p14:tracePt t="42109" x="11533188" y="3544888"/>
          <p14:tracePt t="42120" x="11523663" y="3638550"/>
          <p14:tracePt t="42124" x="11496675" y="3694113"/>
          <p14:tracePt t="42133" x="11496675" y="3740150"/>
          <p14:tracePt t="42141" x="11468100" y="3822700"/>
          <p14:tracePt t="42149" x="11441113" y="3851275"/>
          <p14:tracePt t="42157" x="11412538" y="3925888"/>
          <p14:tracePt t="42164" x="11403013" y="3962400"/>
          <p14:tracePt t="42173" x="11347450" y="4037013"/>
          <p14:tracePt t="42188" x="11301413" y="4111625"/>
          <p14:tracePt t="42200" x="11272838" y="4157663"/>
          <p14:tracePt t="42204" x="11245850" y="4203700"/>
          <p14:tracePt t="42213" x="11207750" y="4249738"/>
          <p14:tracePt t="42217" x="11180763" y="4287838"/>
          <p14:tracePt t="42228" x="11161713" y="4333875"/>
          <p14:tracePt t="42236" x="11134725" y="4370388"/>
          <p14:tracePt t="42243" x="11079163" y="4389438"/>
          <p14:tracePt t="42251" x="11031538" y="4454525"/>
          <p14:tracePt t="42257" x="10975975" y="4491038"/>
          <p14:tracePt t="42267" x="10818813" y="4621213"/>
          <p14:tracePt t="42279" x="10717213" y="4659313"/>
          <p14:tracePt t="42283" x="10623550" y="4686300"/>
          <p14:tracePt t="42294" x="10531475" y="4714875"/>
          <p14:tracePt t="42297" x="10437813" y="4732338"/>
          <p14:tracePt t="42308" x="10317163" y="4732338"/>
          <p14:tracePt t="42312" x="10206038" y="4751388"/>
          <p14:tracePt t="42323" x="10048875" y="4770438"/>
          <p14:tracePt t="42330" x="9909175" y="4787900"/>
          <p14:tracePt t="42337" x="9696450" y="4787900"/>
          <p14:tracePt t="42344" x="9491663" y="4787900"/>
          <p14:tracePt t="42352" x="9296400" y="4787900"/>
          <p14:tracePt t="42359" x="8934450" y="4826000"/>
          <p14:tracePt t="42374" x="8758238" y="4835525"/>
          <p14:tracePt t="42378" x="8620125" y="4835525"/>
          <p14:tracePt t="42388" x="8509000" y="4835525"/>
          <p14:tracePt t="42393" x="8415338" y="4835525"/>
          <p14:tracePt t="42403" x="8369300" y="4835525"/>
          <p14:tracePt t="42409" x="8285163" y="4835525"/>
          <p14:tracePt t="42417" x="8212138" y="4835525"/>
          <p14:tracePt t="42424" x="8099425" y="4816475"/>
          <p14:tracePt t="42432" x="7961313" y="4797425"/>
          <p14:tracePt t="42440" x="7821613" y="4760913"/>
          <p14:tracePt t="42446" x="7664450" y="4732338"/>
          <p14:tracePt t="42455" x="7385050" y="4659313"/>
          <p14:tracePt t="42471" x="7107238" y="4594225"/>
          <p14:tracePt t="42482" x="7032625" y="4556125"/>
          <p14:tracePt t="42485" x="6977063" y="4519613"/>
          <p14:tracePt t="42498" x="6940550" y="4491038"/>
          <p14:tracePt t="42500" x="6902450" y="4454525"/>
          <p14:tracePt t="42511" x="6865938" y="4418013"/>
          <p14:tracePt t="42519" x="6846888" y="4389438"/>
          <p14:tracePt t="42526" x="6829425" y="4352925"/>
          <p14:tracePt t="42533" x="6810375" y="4333875"/>
          <p14:tracePt t="42541" x="6791325" y="4297363"/>
          <p14:tracePt t="42550" x="6773863" y="4268788"/>
          <p14:tracePt t="42554" x="6764338" y="4232275"/>
          <p14:tracePt t="42566" x="6745288" y="4176713"/>
          <p14:tracePt t="42577" x="6735763" y="4157663"/>
          <p14:tracePt t="42582" x="6718300" y="4092575"/>
          <p14:tracePt t="42591" x="6708775" y="4037013"/>
          <p14:tracePt t="42596" x="6708775" y="3943350"/>
          <p14:tracePt t="42606" x="6708775" y="3897313"/>
          <p14:tracePt t="42614" x="6708775" y="3860800"/>
          <p14:tracePt t="42620" x="6708775" y="3795713"/>
          <p14:tracePt t="42627" x="6708775" y="3740150"/>
          <p14:tracePt t="42634" x="6726238" y="3675063"/>
          <p14:tracePt t="42641" x="6726238" y="3619500"/>
          <p14:tracePt t="42650" x="6726238" y="3600450"/>
          <p14:tracePt t="42658" x="6745288" y="3525838"/>
          <p14:tracePt t="42671" x="6773863" y="3498850"/>
          <p14:tracePt t="42673" x="6783388" y="3452813"/>
          <p14:tracePt t="42685" x="6829425" y="3397250"/>
          <p14:tracePt t="42691" x="6856413" y="3340100"/>
          <p14:tracePt t="42700" x="6894513" y="3294063"/>
          <p14:tracePt t="42707" x="6959600" y="3219450"/>
          <p14:tracePt t="42715" x="6996113" y="3182938"/>
          <p14:tracePt t="42721" x="7080250" y="3117850"/>
          <p14:tracePt t="42729" x="7162800" y="3052763"/>
          <p14:tracePt t="42737" x="7237413" y="2987675"/>
          <p14:tracePt t="42743" x="7321550" y="2941638"/>
          <p14:tracePt t="42754" x="7515225" y="2840038"/>
          <p14:tracePt t="42765" x="7654925" y="2774950"/>
          <p14:tracePt t="42769" x="7794625" y="2755900"/>
          <p14:tracePt t="42780" x="7932738" y="2736850"/>
          <p14:tracePt t="42784" x="8026400" y="2719388"/>
          <p14:tracePt t="42794" x="8156575" y="2700338"/>
          <p14:tracePt t="42802" x="8267700" y="2700338"/>
          <p14:tracePt t="42809" x="8405813" y="2700338"/>
          <p14:tracePt t="42817" x="8564563" y="2690813"/>
          <p14:tracePt t="42824" x="8721725" y="2690813"/>
          <p14:tracePt t="42833" x="8870950" y="2690813"/>
          <p14:tracePt t="42838" x="9009063" y="2690813"/>
          <p14:tracePt t="42849" x="9390063" y="2709863"/>
          <p14:tracePt t="42860" x="9593263" y="2728913"/>
          <p14:tracePt t="42863" x="9788525" y="2746375"/>
          <p14:tracePt t="42875" x="9974263" y="2784475"/>
          <p14:tracePt t="42882" x="10131425" y="2840038"/>
          <p14:tracePt t="42888" x="10317163" y="2876550"/>
          <p14:tracePt t="42895" x="10475913" y="2932113"/>
          <p14:tracePt t="42903" x="10614025" y="2997200"/>
          <p14:tracePt t="42909" x="10734675" y="3071813"/>
          <p14:tracePt t="42919" x="10809288" y="3098800"/>
          <p14:tracePt t="42926" x="10855325" y="3136900"/>
          <p14:tracePt t="42932" x="10874375" y="3163888"/>
          <p14:tracePt t="42942" x="10939463" y="3238500"/>
          <p14:tracePt t="42954" x="10966450" y="3276600"/>
          <p14:tracePt t="42958" x="10995025" y="3313113"/>
          <p14:tracePt t="42969" x="11004550" y="3349625"/>
          <p14:tracePt t="42972" x="11031538" y="3460750"/>
          <p14:tracePt t="42983" x="11041063" y="3508375"/>
          <p14:tracePt t="42989" x="11041063" y="3600450"/>
          <p14:tracePt t="42998" x="11041063" y="3646488"/>
          <p14:tracePt t="43004" x="11041063" y="3721100"/>
          <p14:tracePt t="43012" x="11041063" y="3786188"/>
          <p14:tracePt t="43020" x="11031538" y="3841750"/>
          <p14:tracePt t="43026" x="11014075" y="3887788"/>
          <p14:tracePt t="43033" x="11014075" y="3943350"/>
          <p14:tracePt t="43035" x="11004550" y="3990975"/>
          <p14:tracePt t="43052" x="10995025" y="4037013"/>
          <p14:tracePt t="43062" x="10975975" y="4073525"/>
          <p14:tracePt t="43068" x="10958513" y="4111625"/>
          <p14:tracePt t="43077" x="10939463" y="4148138"/>
          <p14:tracePt t="43084" x="10883900" y="4184650"/>
          <p14:tracePt t="43092" x="10790238" y="4259263"/>
          <p14:tracePt t="43099" x="10623550" y="4343400"/>
          <p14:tracePt t="43108" x="10475913" y="4435475"/>
          <p14:tracePt t="43113" x="10336213" y="4510088"/>
          <p14:tracePt t="43121" x="10215563" y="4575175"/>
          <p14:tracePt t="43132" x="9918700" y="4649788"/>
          <p14:tracePt t="43146" x="9612313" y="4751388"/>
          <p14:tracePt t="43157" x="9455150" y="4770438"/>
          <p14:tracePt t="43160" x="9361488" y="4806950"/>
          <p14:tracePt t="43171" x="9240838" y="4835525"/>
          <p14:tracePt t="43178" x="9148763" y="4872038"/>
          <p14:tracePt t="43186" x="9055100" y="4881563"/>
          <p14:tracePt t="43193" x="8963025" y="4900613"/>
          <p14:tracePt t="43201" x="8907463" y="4908550"/>
          <p14:tracePt t="43208" x="8870950" y="4908550"/>
          <p14:tracePt t="43216" x="8832850" y="4927600"/>
          <p14:tracePt t="43222" x="8805863" y="4927600"/>
          <p14:tracePt t="43224" x="8767763" y="4927600"/>
          <p14:tracePt t="43240" x="8721725" y="4927600"/>
          <p14:tracePt t="43251" x="8712200" y="4918075"/>
          <p14:tracePt t="43254" x="8702675" y="4918075"/>
          <p14:tracePt t="43266" x="8694738" y="4918075"/>
          <p14:tracePt t="43271" x="8685213" y="4918075"/>
          <p14:tracePt t="43287" x="8675688" y="4918075"/>
          <p14:tracePt t="43469" x="8685213" y="4918075"/>
          <p14:tracePt t="43475" x="8694738" y="4908550"/>
          <p14:tracePt t="43483" x="8712200" y="4891088"/>
          <p14:tracePt t="43492" x="8731250" y="4891088"/>
          <p14:tracePt t="43498" x="8750300" y="4891088"/>
          <p14:tracePt t="43507" x="8758238" y="4881563"/>
          <p14:tracePt t="43513" x="8777288" y="4872038"/>
          <p14:tracePt t="43521" x="8786813" y="4872038"/>
          <p14:tracePt t="43538" x="8805863" y="4872038"/>
          <p14:tracePt t="44119" x="8694738" y="4835525"/>
          <p14:tracePt t="44130" x="8509000" y="4741863"/>
          <p14:tracePt t="44135" x="8323263" y="4667250"/>
          <p14:tracePt t="44144" x="8137525" y="4575175"/>
          <p14:tracePt t="44149" x="7896225" y="4473575"/>
          <p14:tracePt t="44158" x="7570788" y="4360863"/>
          <p14:tracePt t="44164" x="7321550" y="4259263"/>
          <p14:tracePt t="44173" x="7162800" y="4222750"/>
          <p14:tracePt t="44181" x="6940550" y="4167188"/>
          <p14:tracePt t="44187" x="6708775" y="4083050"/>
          <p14:tracePt t="44197" x="6337300" y="3952875"/>
          <p14:tracePt t="44213" x="5975350" y="3832225"/>
          <p14:tracePt t="44224" x="5743575" y="3776663"/>
          <p14:tracePt t="44226" x="5511800" y="3694113"/>
          <p14:tracePt t="44239" x="5335588" y="3656013"/>
          <p14:tracePt t="44242" x="5111750" y="3600450"/>
          <p14:tracePt t="44253" x="4843463" y="3525838"/>
          <p14:tracePt t="44259" x="4592638" y="3479800"/>
          <p14:tracePt t="44267" x="4406900" y="3443288"/>
          <p14:tracePt t="44275" x="4249738" y="3414713"/>
          <p14:tracePt t="44282" x="4092575" y="3397250"/>
          <p14:tracePt t="44290" x="3841750" y="3340100"/>
          <p14:tracePt t="44303" x="3748088" y="3332163"/>
          <p14:tracePt t="44307" x="3675063" y="3313113"/>
          <p14:tracePt t="44318" x="3581400" y="3313113"/>
          <p14:tracePt t="44322" x="3489325" y="3294063"/>
          <p14:tracePt t="44331" x="3395663" y="3303588"/>
          <p14:tracePt t="44337" x="3275013" y="3322638"/>
          <p14:tracePt t="44347" x="3144838" y="3340100"/>
          <p14:tracePt t="44353" x="2987675" y="3349625"/>
          <p14:tracePt t="44361" x="2886075" y="3387725"/>
          <p14:tracePt t="44367" x="2774950" y="3433763"/>
          <p14:tracePt t="44376" x="2654300" y="3470275"/>
          <p14:tracePt t="44386" x="2449513" y="3600450"/>
          <p14:tracePt t="44397" x="2357438" y="3656013"/>
          <p14:tracePt t="44401" x="2208213" y="3740150"/>
          <p14:tracePt t="44412" x="2124075" y="3805238"/>
          <p14:tracePt t="44416" x="2032000" y="3860800"/>
          <p14:tracePt t="44427" x="1930400" y="3925888"/>
          <p14:tracePt t="44432" x="1855788" y="3971925"/>
          <p14:tracePt t="44440" x="1754188" y="4017963"/>
          <p14:tracePt t="44449" x="1698625" y="4046538"/>
          <p14:tracePt t="44457" x="1614488" y="4111625"/>
          <p14:tracePt t="44464" x="1558925" y="4138613"/>
          <p14:tracePt t="44471" x="1503363" y="4203700"/>
          <p14:tracePt t="44481" x="1401763" y="4268788"/>
          <p14:tracePt t="44492" x="1344613" y="4314825"/>
          <p14:tracePt t="44496" x="1317625" y="4333875"/>
          <p14:tracePt t="44506" x="1298575" y="4360863"/>
          <p14:tracePt t="44510" x="1243013" y="4418013"/>
          <p14:tracePt t="44521" x="1233488" y="4435475"/>
          <p14:tracePt t="44526" x="1206500" y="4464050"/>
          <p14:tracePt t="44536" x="1177925" y="4481513"/>
          <p14:tracePt t="44543" x="1160463" y="4510088"/>
          <p14:tracePt t="44550" x="1131888" y="4546600"/>
          <p14:tracePt t="44559" x="1085850" y="4584700"/>
          <p14:tracePt t="44573" x="1047750" y="4630738"/>
          <p14:tracePt t="44586" x="1030288" y="4649788"/>
          <p14:tracePt t="44591" x="1020763" y="4676775"/>
          <p14:tracePt t="44601" x="1001713" y="4695825"/>
          <p14:tracePt t="44606" x="984250" y="4714875"/>
          <p14:tracePt t="44615" x="936625" y="4760913"/>
          <p14:tracePt t="44620" x="919163" y="4797425"/>
          <p14:tracePt t="44631" x="871538" y="4852988"/>
          <p14:tracePt t="44637" x="844550" y="4908550"/>
          <p14:tracePt t="44644" x="815975" y="4964113"/>
          <p14:tracePt t="44652" x="788988" y="5021263"/>
          <p14:tracePt t="44658" x="779463" y="5048250"/>
          <p14:tracePt t="44669" x="742950" y="5141913"/>
          <p14:tracePt t="44681" x="733425" y="5178425"/>
          <p14:tracePt t="44685" x="723900" y="5187950"/>
          <p14:tracePt t="44695" x="714375" y="5224463"/>
          <p14:tracePt t="44709" x="695325" y="5262563"/>
          <p14:tracePt t="44714" x="695325" y="5270500"/>
          <p14:tracePt t="44724" x="687388" y="5280025"/>
          <p14:tracePt t="44732" x="687388" y="5289550"/>
          <p14:tracePt t="44740" x="687388" y="5318125"/>
          <p14:tracePt t="44753" x="677863" y="5326063"/>
          <p14:tracePt t="44763" x="668338" y="5354638"/>
          <p14:tracePt t="44774" x="668338" y="5373688"/>
          <p14:tracePt t="44776" x="668338" y="5383213"/>
          <p14:tracePt t="44789" x="668338" y="5391150"/>
          <p14:tracePt t="44794" x="668338" y="5410200"/>
          <p14:tracePt t="44804" x="668338" y="5438775"/>
          <p14:tracePt t="44809" x="668338" y="5456238"/>
          <p14:tracePt t="44818" x="668338" y="5494338"/>
          <p14:tracePt t="44825" x="668338" y="5503863"/>
          <p14:tracePt t="44833" x="668338" y="5521325"/>
          <p14:tracePt t="44841" x="668338" y="5549900"/>
          <p14:tracePt t="44848" x="668338" y="5567363"/>
          <p14:tracePt t="44857" x="677863" y="5595938"/>
          <p14:tracePt t="44868" x="677863" y="5614988"/>
          <p14:tracePt t="44884" x="677863" y="5651500"/>
          <p14:tracePt t="44889" x="677863" y="5661025"/>
          <p14:tracePt t="44899" x="687388" y="5670550"/>
          <p14:tracePt t="44904" x="687388" y="5680075"/>
          <p14:tracePt t="44914" x="687388" y="5688013"/>
          <p14:tracePt t="44920" x="687388" y="5697538"/>
          <p14:tracePt t="44927" x="704850" y="5697538"/>
          <p14:tracePt t="44942" x="704850" y="5707063"/>
          <p14:tracePt t="44950" x="704850" y="5745163"/>
          <p14:tracePt t="44977" x="714375" y="5745163"/>
          <p14:tracePt t="44983" x="714375" y="5753100"/>
          <p14:tracePt t="44993" x="714375" y="5762625"/>
          <p14:tracePt t="44998" x="723900" y="5762625"/>
          <p14:tracePt t="45029" x="723900" y="5772150"/>
          <p14:tracePt t="45045" x="723900" y="5781675"/>
          <p14:tracePt t="45058" x="733425" y="5781675"/>
          <p14:tracePt t="45072" x="742950" y="5781675"/>
          <p14:tracePt t="45086" x="750888" y="5800725"/>
          <p14:tracePt t="45109" x="760413" y="5808663"/>
          <p14:tracePt t="45115" x="769938" y="5818188"/>
          <p14:tracePt t="45139" x="788988" y="5846763"/>
          <p14:tracePt t="45167" x="798513" y="5846763"/>
          <p14:tracePt t="45181" x="806450" y="5846763"/>
          <p14:tracePt t="45186" x="806450" y="5856288"/>
          <p14:tracePt t="45203" x="815975" y="5856288"/>
          <p14:tracePt t="45210" x="835025" y="5865813"/>
          <p14:tracePt t="45225" x="844550" y="5865813"/>
          <p14:tracePt t="45234" x="863600" y="5873750"/>
          <p14:tracePt t="45250" x="881063" y="5883275"/>
          <p14:tracePt t="45281" x="890588" y="5883275"/>
          <p14:tracePt t="45290" x="900113" y="5883275"/>
          <p14:tracePt t="45312" x="900113" y="5892800"/>
          <p14:tracePt t="45327" x="909638" y="5892800"/>
          <p14:tracePt t="45344" x="919163" y="5892800"/>
          <p14:tracePt t="45369" x="936625" y="5902325"/>
          <p14:tracePt t="45399" x="946150" y="5902325"/>
          <p14:tracePt t="45406" x="955675" y="5902325"/>
          <p14:tracePt t="45464" x="965200" y="5902325"/>
          <p14:tracePt t="45493" x="974725" y="5902325"/>
          <p14:tracePt t="45507" x="984250" y="5902325"/>
          <p14:tracePt t="45514" x="992188" y="5892800"/>
          <p14:tracePt t="45532" x="1001713" y="5892800"/>
          <p14:tracePt t="45544" x="1011238" y="5873750"/>
          <p14:tracePt t="45564" x="1020763" y="5856288"/>
          <p14:tracePt t="45573" x="1020763" y="5846763"/>
          <p14:tracePt t="45612" x="1030288" y="5846763"/>
          <p14:tracePt t="45690" x="1030288" y="5837238"/>
          <p14:tracePt t="45721" x="1030288" y="5827713"/>
          <p14:tracePt t="45782" x="1095375" y="5753100"/>
          <p14:tracePt t="45790" x="1187450" y="5716588"/>
          <p14:tracePt t="45800" x="1401763" y="5688013"/>
          <p14:tracePt t="45812" x="1512888" y="5688013"/>
          <p14:tracePt t="45816" x="1624013" y="5688013"/>
          <p14:tracePt t="45826" x="1735138" y="5688013"/>
          <p14:tracePt t="45830" x="1874838" y="5688013"/>
          <p14:tracePt t="45841" x="1985963" y="5707063"/>
          <p14:tracePt t="45847" x="2106613" y="5707063"/>
          <p14:tracePt t="45855" x="2236788" y="5707063"/>
          <p14:tracePt t="45864" x="2328863" y="5726113"/>
          <p14:tracePt t="45870" x="2468563" y="5745163"/>
          <p14:tracePt t="45878" x="2606675" y="5781675"/>
          <p14:tracePt t="45885" x="2736850" y="5781675"/>
          <p14:tracePt t="45895" x="2978150" y="5846763"/>
          <p14:tracePt t="45910" x="3182938" y="5873750"/>
          <p14:tracePt t="45922" x="3238500" y="5902325"/>
          <p14:tracePt t="45925" x="3349625" y="5902325"/>
          <p14:tracePt t="45936" x="3424238" y="5921375"/>
          <p14:tracePt t="45940" x="3497263" y="5938838"/>
          <p14:tracePt t="45950" x="3544888" y="5938838"/>
          <p14:tracePt t="45956" x="3617913" y="5948363"/>
          <p14:tracePt t="45965" x="3683000" y="5967413"/>
          <p14:tracePt t="45972" x="3738563" y="5967413"/>
          <p14:tracePt t="45979" x="3776663" y="5967413"/>
          <p14:tracePt t="45988" x="3887788" y="5967413"/>
          <p14:tracePt t="46004" x="3989388" y="5967413"/>
          <p14:tracePt t="46015" x="4073525" y="5938838"/>
          <p14:tracePt t="46020" x="4175125" y="5929313"/>
          <p14:tracePt t="46030" x="4240213" y="5911850"/>
          <p14:tracePt t="46036" x="4360863" y="5883275"/>
          <p14:tracePt t="46046" x="4397375" y="5883275"/>
          <p14:tracePt t="46052" x="4462463" y="5856288"/>
          <p14:tracePt t="46059" x="4491038" y="5827713"/>
          <p14:tracePt t="46066" x="4546600" y="5800725"/>
          <p14:tracePt t="46073" x="4565650" y="5781675"/>
          <p14:tracePt t="46084" x="4657725" y="5707063"/>
          <p14:tracePt t="46099" x="4722813" y="5632450"/>
          <p14:tracePt t="46110" x="4759325" y="5595938"/>
          <p14:tracePt t="46112" x="4787900" y="5576888"/>
          <p14:tracePt t="46124" x="4824413" y="5530850"/>
          <p14:tracePt t="46129" x="4879975" y="5475288"/>
          <p14:tracePt t="46138" x="4983163" y="5429250"/>
          <p14:tracePt t="46149" x="5038725" y="5383213"/>
          <p14:tracePt t="46154" x="5140325" y="5345113"/>
          <p14:tracePt t="46162" x="5214938" y="5335588"/>
          <p14:tracePt t="46168" x="5280025" y="5318125"/>
          <p14:tracePt t="46178" x="5353050" y="5308600"/>
          <p14:tracePt t="46193" x="5372100" y="5299075"/>
          <p14:tracePt t="46328" x="5270500" y="5214938"/>
          <p14:tracePt t="46334" x="5103813" y="5103813"/>
          <p14:tracePt t="46342" x="4945063" y="5029200"/>
          <p14:tracePt t="46350" x="4806950" y="4964113"/>
          <p14:tracePt t="46357" x="4686300" y="4891088"/>
          <p14:tracePt t="46365" x="4379913" y="4751388"/>
          <p14:tracePt t="46378" x="4213225" y="4695825"/>
          <p14:tracePt t="46381" x="4054475" y="4659313"/>
          <p14:tracePt t="46392" x="3933825" y="4630738"/>
          <p14:tracePt t="46396" x="3887788" y="4611688"/>
          <p14:tracePt t="46407" x="3832225" y="4611688"/>
          <p14:tracePt t="46411" x="3767138" y="4611688"/>
          <p14:tracePt t="46422" x="3730625" y="4611688"/>
          <p14:tracePt t="46428" x="3711575" y="4611688"/>
          <p14:tracePt t="46438" x="3692525" y="4611688"/>
          <p14:tracePt t="46443" x="3656013" y="4611688"/>
          <p14:tracePt t="46451" x="3646488" y="4611688"/>
          <p14:tracePt t="46460" x="3609975" y="4640263"/>
          <p14:tracePt t="46472" x="3590925" y="4640263"/>
          <p14:tracePt t="46475" x="3581400" y="4659313"/>
          <p14:tracePt t="46487" x="3571875" y="4659313"/>
          <p14:tracePt t="46492" x="3554413" y="4676775"/>
          <p14:tracePt t="46501" x="3525838" y="4705350"/>
          <p14:tracePt t="46507" x="3516313" y="4741863"/>
          <p14:tracePt t="46516" x="3489325" y="4779963"/>
          <p14:tracePt t="46521" x="3489325" y="4797425"/>
          <p14:tracePt t="46530" x="3479800" y="4826000"/>
          <p14:tracePt t="46538" x="3470275" y="4843463"/>
          <p14:tracePt t="46546" x="3470275" y="4862513"/>
          <p14:tracePt t="46555" x="3470275" y="4908550"/>
          <p14:tracePt t="46567" x="3451225" y="4937125"/>
          <p14:tracePt t="46568" x="3441700" y="4964113"/>
          <p14:tracePt t="46581" x="3441700" y="4992688"/>
          <p14:tracePt t="46586" x="3433763" y="5038725"/>
          <p14:tracePt t="46596" x="3424238" y="5067300"/>
          <p14:tracePt t="46601" x="3405188" y="5113338"/>
          <p14:tracePt t="46610" x="3395663" y="5187950"/>
          <p14:tracePt t="46617" x="3376613" y="5243513"/>
          <p14:tracePt t="46624" x="3376613" y="5289550"/>
          <p14:tracePt t="46632" x="3368675" y="5345113"/>
          <p14:tracePt t="46640" x="3349625" y="5391150"/>
          <p14:tracePt t="46648" x="3349625" y="5465763"/>
          <p14:tracePt t="46664" x="3340100" y="5567363"/>
          <p14:tracePt t="46675" x="3330575" y="5576888"/>
          <p14:tracePt t="46680" x="3330575" y="5605463"/>
          <p14:tracePt t="46695" x="3330575" y="5632450"/>
          <p14:tracePt t="46705" x="3330575" y="5641975"/>
          <p14:tracePt t="46709" x="3330575" y="5661025"/>
          <p14:tracePt t="46719" x="3330575" y="5670550"/>
          <p14:tracePt t="46726" x="3340100" y="5688013"/>
          <p14:tracePt t="46733" x="3340100" y="5716588"/>
          <p14:tracePt t="46743" x="3359150" y="5735638"/>
          <p14:tracePt t="46759" x="3386138" y="5762625"/>
          <p14:tracePt t="46770" x="3386138" y="5772150"/>
          <p14:tracePt t="46784" x="3386138" y="5781675"/>
          <p14:tracePt t="46789" x="3395663" y="5781675"/>
          <p14:tracePt t="46798" x="3405188" y="5800725"/>
          <p14:tracePt t="46878" x="3414713" y="5800725"/>
          <p14:tracePt t="46908" x="3424238" y="5800725"/>
          <p14:tracePt t="46914" x="3433763" y="5800725"/>
          <p14:tracePt t="46922" x="3441700" y="5781675"/>
          <p14:tracePt t="46932" x="3479800" y="5735638"/>
          <p14:tracePt t="46944" x="3497263" y="5707063"/>
          <p14:tracePt t="46959" x="3535363" y="5624513"/>
          <p14:tracePt t="46962" x="3554413" y="5595938"/>
          <p14:tracePt t="46974" x="3600450" y="5540375"/>
          <p14:tracePt t="46979" x="3609975" y="5521325"/>
          <p14:tracePt t="46988" x="3617913" y="5494338"/>
          <p14:tracePt t="46992" x="3627438" y="5475288"/>
          <p14:tracePt t="47002" x="3636963" y="5465763"/>
          <p14:tracePt t="47009" x="3665538" y="5456238"/>
          <p14:tracePt t="47016" x="3683000" y="5429250"/>
          <p14:tracePt t="47025" x="3738563" y="5400675"/>
          <p14:tracePt t="47032" x="3776663" y="5383213"/>
          <p14:tracePt t="47041" x="3878263" y="5335588"/>
          <p14:tracePt t="47052" x="3952875" y="5326063"/>
          <p14:tracePt t="47057" x="4044950" y="5308600"/>
          <p14:tracePt t="47067" x="4138613" y="5299075"/>
          <p14:tracePt t="47071" x="4240213" y="5318125"/>
          <p14:tracePt t="47083" x="4324350" y="5318125"/>
          <p14:tracePt t="47089" x="4397375" y="5345113"/>
          <p14:tracePt t="47096" x="4452938" y="5364163"/>
          <p14:tracePt t="47103" x="4481513" y="5383213"/>
          <p14:tracePt t="47111" x="4500563" y="5391150"/>
          <p14:tracePt t="47120" x="4537075" y="5419725"/>
          <p14:tracePt t="47137" x="4556125" y="5438775"/>
          <p14:tracePt t="47148" x="4573588" y="5446713"/>
          <p14:tracePt t="47152" x="4573588" y="5456238"/>
          <p14:tracePt t="47161" x="4592638" y="5484813"/>
          <p14:tracePt t="47167" x="4592638" y="5494338"/>
          <p14:tracePt t="47176" x="4621213" y="5503863"/>
          <p14:tracePt t="47183" x="4638675" y="5540375"/>
          <p14:tracePt t="47191" x="4657725" y="5559425"/>
          <p14:tracePt t="47198" x="4694238" y="5595938"/>
          <p14:tracePt t="47205" x="4751388" y="5661025"/>
          <p14:tracePt t="47214" x="4862513" y="5818188"/>
          <p14:tracePt t="47230" x="4945063" y="5911850"/>
          <p14:tracePt t="47242" x="4973638" y="5967413"/>
          <p14:tracePt t="47245" x="5010150" y="6013450"/>
          <p14:tracePt t="47257" x="5019675" y="6032500"/>
          <p14:tracePt t="47259" x="5056188" y="6069013"/>
          <p14:tracePt t="47270" x="5075238" y="6097588"/>
          <p14:tracePt t="47275" x="5094288" y="6105525"/>
          <p14:tracePt t="47285" x="5130800" y="6143625"/>
          <p14:tracePt t="47294" x="5168900" y="6170613"/>
          <p14:tracePt t="47300" x="5205413" y="6180138"/>
          <p14:tracePt t="47309" x="5345113" y="6208713"/>
          <p14:tracePt t="47325" x="5529263" y="6226175"/>
          <p14:tracePt t="47336" x="5586413" y="6226175"/>
          <p14:tracePt t="47338" x="5649913" y="6235700"/>
          <p14:tracePt t="47350" x="5743575" y="6254750"/>
          <p14:tracePt t="47354" x="5799138" y="6254750"/>
          <p14:tracePt t="47366" x="5845175" y="6254750"/>
          <p14:tracePt t="47370" x="5929313" y="6245225"/>
          <p14:tracePt t="47379" x="5984875" y="6245225"/>
          <p14:tracePt t="47387" x="6049963" y="6245225"/>
          <p14:tracePt t="47394" x="6142038" y="6235700"/>
          <p14:tracePt t="47401" x="6253163" y="6235700"/>
          <p14:tracePt t="47419" x="6327775" y="6235700"/>
          <p14:tracePt t="47430" x="6346825" y="6235700"/>
          <p14:tracePt t="47444" x="6373813" y="6235700"/>
          <p14:tracePt t="47449" x="6383338" y="6226175"/>
          <p14:tracePt t="47464" x="6383338" y="6208713"/>
          <p14:tracePt t="47474" x="6392863" y="6208713"/>
          <p14:tracePt t="47480" x="6402388" y="6189663"/>
          <p14:tracePt t="47488" x="6429375" y="6153150"/>
          <p14:tracePt t="47498" x="6467475" y="6069013"/>
          <p14:tracePt t="47514" x="6503988" y="5976938"/>
          <p14:tracePt t="47526" x="6513513" y="5921375"/>
          <p14:tracePt t="47530" x="6532563" y="5883275"/>
          <p14:tracePt t="47539" x="6542088" y="5837238"/>
          <p14:tracePt t="47543" x="6550025" y="5800725"/>
          <p14:tracePt t="47557" x="6550025" y="5762625"/>
          <p14:tracePt t="47559" x="6550025" y="5716588"/>
          <p14:tracePt t="47568" x="6550025" y="5661025"/>
          <p14:tracePt t="47577" x="6550025" y="5595938"/>
          <p14:tracePt t="47583" x="6532563" y="5521325"/>
          <p14:tracePt t="47593" x="6523038" y="5438775"/>
          <p14:tracePt t="47604" x="6494463" y="5383213"/>
          <p14:tracePt t="47607" x="6494463" y="5373688"/>
          <p14:tracePt t="47619" x="6484938" y="5364163"/>
          <p14:tracePt t="47624" x="6484938" y="5354638"/>
          <p14:tracePt t="47633" x="6484938" y="5345113"/>
          <p14:tracePt t="47648" x="6477000" y="5345113"/>
          <p14:tracePt t="47669" x="6467475" y="5335588"/>
          <p14:tracePt t="47676" x="6457950" y="5326063"/>
          <p14:tracePt t="47686" x="6411913" y="5318125"/>
          <p14:tracePt t="47702" x="6373813" y="5308600"/>
          <p14:tracePt t="47713" x="6364288" y="5308600"/>
          <p14:tracePt t="47717" x="6356350" y="5308600"/>
          <p14:tracePt t="47728" x="6337300" y="5308600"/>
          <p14:tracePt t="47732" x="6327775" y="5318125"/>
          <p14:tracePt t="47742" x="6318250" y="5326063"/>
          <p14:tracePt t="47749" x="6291263" y="5335588"/>
          <p14:tracePt t="47757" x="6281738" y="5345113"/>
          <p14:tracePt t="47765" x="6272213" y="5354638"/>
          <p14:tracePt t="47771" x="6253163" y="5373688"/>
          <p14:tracePt t="47780" x="6216650" y="5419725"/>
          <p14:tracePt t="47796" x="6197600" y="5446713"/>
          <p14:tracePt t="47807" x="6188075" y="5465763"/>
          <p14:tracePt t="47812" x="6180138" y="5465763"/>
          <p14:tracePt t="47981" x="6188075" y="5465763"/>
          <p14:tracePt t="47986" x="6207125" y="5475288"/>
          <p14:tracePt t="47996" x="6216650" y="5475288"/>
          <p14:tracePt t="48000" x="6253163" y="5475288"/>
          <p14:tracePt t="48011" x="6291263" y="5494338"/>
          <p14:tracePt t="48015" x="6327775" y="5494338"/>
          <p14:tracePt t="48025" x="6356350" y="5494338"/>
          <p14:tracePt t="48031" x="6429375" y="5503863"/>
          <p14:tracePt t="48039" x="6503988" y="5521325"/>
          <p14:tracePt t="48047" x="6578600" y="5530850"/>
          <p14:tracePt t="48054" x="6670675" y="5549900"/>
          <p14:tracePt t="48063" x="6875463" y="5576888"/>
          <p14:tracePt t="48079" x="7070725" y="5641975"/>
          <p14:tracePt t="48089" x="7107238" y="5661025"/>
          <p14:tracePt t="48095" x="7126288" y="5670550"/>
          <p14:tracePt t="48496" x="7181850" y="5670550"/>
          <p14:tracePt t="48502" x="7264400" y="5680075"/>
          <p14:tracePt t="48511" x="7312025" y="5680075"/>
          <p14:tracePt t="48518" x="7404100" y="5697538"/>
          <p14:tracePt t="48527" x="7450138" y="5697538"/>
          <p14:tracePt t="48533" x="7488238" y="5707063"/>
          <p14:tracePt t="48539" x="7534275" y="5707063"/>
          <p14:tracePt t="48546" x="7570788" y="5707063"/>
          <p14:tracePt t="48549" x="7599363" y="5707063"/>
          <p14:tracePt t="48561" x="7608888" y="5707063"/>
          <p14:tracePt t="48564" x="7626350" y="5707063"/>
          <p14:tracePt t="48577" x="7635875" y="5707063"/>
          <p14:tracePt t="48580" x="7645400" y="5707063"/>
          <p14:tracePt t="48592" x="7654925" y="5707063"/>
          <p14:tracePt t="48597" x="7664450" y="5707063"/>
          <p14:tracePt t="48605" x="7673975" y="5707063"/>
          <p14:tracePt t="48612" x="7681913" y="5707063"/>
          <p14:tracePt t="48619" x="7691438" y="5707063"/>
          <p14:tracePt t="48629" x="7700963" y="5716588"/>
          <p14:tracePt t="48635" x="7710488" y="5716588"/>
          <p14:tracePt t="48644" x="7729538" y="5716588"/>
          <p14:tracePt t="48656" x="7739063" y="5716588"/>
          <p14:tracePt t="48671" x="7756525" y="5716588"/>
          <p14:tracePt t="48693" x="7785100" y="5716588"/>
          <p14:tracePt t="48780" x="7794625" y="5716588"/>
          <p14:tracePt t="48801" x="7802563" y="5716588"/>
          <p14:tracePt t="48924" x="7821613" y="5716588"/>
          <p14:tracePt t="48954" x="7831138" y="5716588"/>
          <p14:tracePt t="48959" x="7840663" y="5716588"/>
          <p14:tracePt t="48975" x="7859713" y="5716588"/>
          <p14:tracePt t="49006" x="7867650" y="5716588"/>
          <p14:tracePt t="49033" x="7877175" y="5716588"/>
          <p14:tracePt t="49100" x="7886700" y="5716588"/>
          <p14:tracePt t="49113" x="7896225" y="5716588"/>
          <p14:tracePt t="49142" x="7905750" y="5716588"/>
          <p14:tracePt t="49273" x="7905750" y="5707063"/>
          <p14:tracePt t="49289" x="7905750" y="5697538"/>
          <p14:tracePt t="49305" x="7896225" y="5688013"/>
          <p14:tracePt t="49316" x="7886700" y="5680075"/>
          <p14:tracePt t="49321" x="7867650" y="5670550"/>
          <p14:tracePt t="49330" x="7850188" y="5641975"/>
          <p14:tracePt t="49336" x="7831138" y="5632450"/>
          <p14:tracePt t="49345" x="7821613" y="5624513"/>
          <p14:tracePt t="49351" x="7802563" y="5614988"/>
          <p14:tracePt t="49359" x="7775575" y="5605463"/>
          <p14:tracePt t="49367" x="7756525" y="5605463"/>
          <p14:tracePt t="49375" x="7720013" y="5576888"/>
          <p14:tracePt t="49383" x="7710488" y="5576888"/>
          <p14:tracePt t="49388" x="7691438" y="5567363"/>
          <p14:tracePt t="49395" x="7664450" y="5559425"/>
          <p14:tracePt t="49397" x="7645400" y="5549900"/>
          <p14:tracePt t="49410" x="7618413" y="5530850"/>
          <p14:tracePt t="49414" x="7580313" y="5521325"/>
          <p14:tracePt t="49425" x="7561263" y="5511800"/>
          <p14:tracePt t="49428" x="7534275" y="5484813"/>
          <p14:tracePt t="49440" x="7497763" y="5484813"/>
          <p14:tracePt t="49446" x="7488238" y="5465763"/>
          <p14:tracePt t="49454" x="7478713" y="5465763"/>
          <p14:tracePt t="49461" x="7459663" y="5456238"/>
          <p14:tracePt t="49469" x="7459663" y="5446713"/>
          <p14:tracePt t="49476" x="7440613" y="5446713"/>
          <p14:tracePt t="49484" x="7440613" y="5438775"/>
          <p14:tracePt t="49494" x="7432675" y="5429250"/>
          <p14:tracePt t="49504" x="7423150" y="5419725"/>
          <p14:tracePt t="49507" x="7413625" y="5400675"/>
          <p14:tracePt t="49520" x="7404100" y="5391150"/>
          <p14:tracePt t="49525" x="7404100" y="5383213"/>
          <p14:tracePt t="49533" x="7377113" y="5373688"/>
          <p14:tracePt t="49541" x="7377113" y="5364163"/>
          <p14:tracePt t="49549" x="7377113" y="5354638"/>
          <p14:tracePt t="49554" x="7358063" y="5326063"/>
          <p14:tracePt t="49571" x="7348538" y="5299075"/>
          <p14:tracePt t="49588" x="7348538" y="5280025"/>
          <p14:tracePt t="49599" x="7348538" y="5270500"/>
          <p14:tracePt t="49614" x="7348538" y="5262563"/>
          <p14:tracePt t="49643" x="7348538" y="5253038"/>
          <p14:tracePt t="49736" x="7348538" y="5243513"/>
          <p14:tracePt t="49776" x="7367588" y="5233988"/>
          <p14:tracePt t="49787" x="7385050" y="5214938"/>
          <p14:tracePt t="49792" x="7413625" y="5187950"/>
          <p14:tracePt t="49802" x="7450138" y="5178425"/>
          <p14:tracePt t="49807" x="7488238" y="5168900"/>
          <p14:tracePt t="49817" x="7505700" y="5141913"/>
          <p14:tracePt t="49823" x="7534275" y="5141913"/>
          <p14:tracePt t="49831" x="7543800" y="5132388"/>
          <p14:tracePt t="49838" x="7561263" y="5122863"/>
          <p14:tracePt t="49845" x="7570788" y="5122863"/>
          <p14:tracePt t="49854" x="7580313" y="5113338"/>
          <p14:tracePt t="49860" x="7589838" y="5103813"/>
          <p14:tracePt t="49872" x="7635875" y="5094288"/>
          <p14:tracePt t="49882" x="7645400" y="5084763"/>
          <p14:tracePt t="49884" x="7673975" y="5084763"/>
          <p14:tracePt t="49896" x="7681913" y="5076825"/>
          <p14:tracePt t="49901" x="7700963" y="5067300"/>
          <p14:tracePt t="49911" x="7729538" y="5067300"/>
          <p14:tracePt t="49918" x="7739063" y="5067300"/>
          <p14:tracePt t="49926" x="7756525" y="5067300"/>
          <p14:tracePt t="49941" x="7766050" y="5067300"/>
          <p14:tracePt t="49947" x="7775575" y="5067300"/>
          <p14:tracePt t="49955" x="7785100" y="5067300"/>
          <p14:tracePt t="49965" x="7812088" y="5067300"/>
          <p14:tracePt t="49976" x="7821613" y="5067300"/>
          <p14:tracePt t="49978" x="7859713" y="5076825"/>
          <p14:tracePt t="49991" x="7896225" y="5076825"/>
          <p14:tracePt t="49996" x="7942263" y="5084763"/>
          <p14:tracePt t="50006" x="7978775" y="5094288"/>
          <p14:tracePt t="50009" x="8035925" y="5122863"/>
          <p14:tracePt t="50020" x="8091488" y="5149850"/>
          <p14:tracePt t="50028" x="8147050" y="5178425"/>
          <p14:tracePt t="50035" x="8183563" y="5197475"/>
          <p14:tracePt t="50042" x="8220075" y="5205413"/>
          <p14:tracePt t="50050" x="8239125" y="5214938"/>
          <p14:tracePt t="50059" x="8285163" y="5243513"/>
          <p14:tracePt t="50071" x="8304213" y="5253038"/>
          <p14:tracePt t="50073" x="8313738" y="5253038"/>
          <p14:tracePt t="50085" x="8323263" y="5262563"/>
          <p14:tracePt t="50089" x="8350250" y="5270500"/>
          <p14:tracePt t="50101" x="8369300" y="5299075"/>
          <p14:tracePt t="50107" x="8378825" y="5308600"/>
          <p14:tracePt t="50114" x="8405813" y="5326063"/>
          <p14:tracePt t="50120" x="8424863" y="5345113"/>
          <p14:tracePt t="50128" x="8461375" y="5391150"/>
          <p14:tracePt t="50137" x="8489950" y="5429250"/>
          <p14:tracePt t="50142" x="8499475" y="5438775"/>
          <p14:tracePt t="50151" x="8516938" y="5465763"/>
          <p14:tracePt t="50169" x="8516938" y="5475288"/>
          <p14:tracePt t="50183" x="8516938" y="5484813"/>
          <p14:tracePt t="50208" x="8516938" y="5494338"/>
          <p14:tracePt t="50215" x="8516938" y="5503863"/>
          <p14:tracePt t="50247" x="8499475" y="5540375"/>
          <p14:tracePt t="50262" x="8378825" y="5549900"/>
          <p14:tracePt t="50274" x="8285163" y="5549900"/>
          <p14:tracePt t="50278" x="8108950" y="5540375"/>
          <p14:tracePt t="50288" x="7970838" y="5521325"/>
          <p14:tracePt t="50295" x="7859713" y="5521325"/>
          <p14:tracePt t="50303" x="7720013" y="5503863"/>
          <p14:tracePt t="50310" x="7626350" y="5494338"/>
          <p14:tracePt t="50318" x="7534275" y="5494338"/>
          <p14:tracePt t="50326" x="7497763" y="5494338"/>
          <p14:tracePt t="50332" x="7488238" y="5484813"/>
          <p14:tracePt t="50340" x="7459663" y="5475288"/>
          <p14:tracePt t="50353" x="7450138" y="5475288"/>
          <p14:tracePt t="50367" x="7440613" y="5475288"/>
          <p14:tracePt t="50419" x="7432675" y="5446713"/>
          <p14:tracePt t="50425" x="7413625" y="5429250"/>
          <p14:tracePt t="50436" x="7413625" y="5410200"/>
          <p14:tracePt t="50451" x="7413625" y="5373688"/>
          <p14:tracePt t="50462" x="7413625" y="5354638"/>
          <p14:tracePt t="50467" x="7423150" y="5335588"/>
          <p14:tracePt t="50477" x="7423150" y="5326063"/>
          <p14:tracePt t="50484" x="7432675" y="5299075"/>
          <p14:tracePt t="50493" x="7432675" y="5280025"/>
          <p14:tracePt t="50498" x="7440613" y="5270500"/>
          <p14:tracePt t="50506" x="7450138" y="5253038"/>
          <p14:tracePt t="50520" x="7459663" y="5243513"/>
          <p14:tracePt t="50531" x="7478713" y="5233988"/>
          <p14:tracePt t="50544" x="7497763" y="5197475"/>
          <p14:tracePt t="50557" x="7534275" y="5187950"/>
          <p14:tracePt t="50559" x="7580313" y="5159375"/>
          <p14:tracePt t="50571" x="7664450" y="5132388"/>
          <p14:tracePt t="50577" x="7710488" y="5132388"/>
          <p14:tracePt t="50585" x="7794625" y="5103813"/>
          <p14:tracePt t="50594" x="7915275" y="5103813"/>
          <p14:tracePt t="50600" x="8043863" y="5067300"/>
          <p14:tracePt t="50608" x="8183563" y="5048250"/>
          <p14:tracePt t="50615" x="8304213" y="5038725"/>
          <p14:tracePt t="50625" x="8480425" y="5038725"/>
          <p14:tracePt t="50640" x="8685213" y="5002213"/>
          <p14:tracePt t="50651" x="8777288" y="5002213"/>
          <p14:tracePt t="50655" x="8870950" y="4983163"/>
          <p14:tracePt t="50666" x="8982075" y="4983163"/>
          <p14:tracePt t="50672" x="9083675" y="4973638"/>
          <p14:tracePt t="50680" x="9167813" y="4973638"/>
          <p14:tracePt t="50685" x="9240838" y="4973638"/>
          <p14:tracePt t="50694" x="9315450" y="4973638"/>
          <p14:tracePt t="50701" x="9409113" y="4992688"/>
          <p14:tracePt t="50710" x="9472613" y="4992688"/>
          <p14:tracePt t="50720" x="9686925" y="5038725"/>
          <p14:tracePt t="50735" x="9872663" y="5084763"/>
          <p14:tracePt t="50745" x="9947275" y="5122863"/>
          <p14:tracePt t="50749" x="10039350" y="5132388"/>
          <p14:tracePt t="50759" x="10140950" y="5187950"/>
          <p14:tracePt t="50766" x="10234613" y="5214938"/>
          <p14:tracePt t="50775" x="10317163" y="5262563"/>
          <p14:tracePt t="50782" x="10391775" y="5308600"/>
          <p14:tracePt t="50789" x="10493375" y="5373688"/>
          <p14:tracePt t="50796" x="10521950" y="5400675"/>
          <p14:tracePt t="50803" x="10541000" y="5410200"/>
          <p14:tracePt t="50814" x="10587038" y="5456238"/>
          <p14:tracePt t="50826" x="10606088" y="5475288"/>
          <p14:tracePt t="50840" x="10614025" y="5503863"/>
          <p14:tracePt t="50842" x="10614025" y="5511800"/>
          <p14:tracePt t="50854" x="10623550" y="5521325"/>
          <p14:tracePt t="50869" x="10642600" y="5540375"/>
          <p14:tracePt t="50877" x="10642600" y="5549900"/>
          <p14:tracePt t="50884" x="10652125" y="5559425"/>
          <p14:tracePt t="50891" x="10652125" y="5576888"/>
          <p14:tracePt t="50908" x="10652125" y="5632450"/>
          <p14:tracePt t="50919" x="10652125" y="5641975"/>
          <p14:tracePt t="50922" x="10633075" y="5680075"/>
          <p14:tracePt t="50934" x="10577513" y="5753100"/>
          <p14:tracePt t="50938" x="10548938" y="5791200"/>
          <p14:tracePt t="50949" x="10456863" y="5865813"/>
          <p14:tracePt t="50952" x="10401300" y="5921375"/>
          <p14:tracePt t="50963" x="10345738" y="5967413"/>
          <p14:tracePt t="50970" x="10261600" y="6013450"/>
          <p14:tracePt t="50978" x="10225088" y="6042025"/>
          <p14:tracePt t="50985" x="10169525" y="6078538"/>
          <p14:tracePt t="50992" x="10113963" y="6105525"/>
          <p14:tracePt t="51002" x="9899650" y="6208713"/>
          <p14:tracePt t="51013" x="9779000" y="6245225"/>
          <p14:tracePt t="51014" x="9640888" y="6264275"/>
          <p14:tracePt t="51028" x="9482138" y="6273800"/>
          <p14:tracePt t="51032" x="9324975" y="6291263"/>
          <p14:tracePt t="51043" x="9129713" y="6310313"/>
          <p14:tracePt t="51049" x="8926513" y="6329363"/>
          <p14:tracePt t="51058" x="8702675" y="6300788"/>
          <p14:tracePt t="51063" x="8545513" y="6300788"/>
          <p14:tracePt t="51072" x="8415338" y="6283325"/>
          <p14:tracePt t="51080" x="8258175" y="6273800"/>
          <p14:tracePt t="51088" x="8118475" y="6235700"/>
          <p14:tracePt t="51097" x="7812088" y="6162675"/>
          <p14:tracePt t="51111" x="7599363" y="6097588"/>
          <p14:tracePt t="51123" x="7488238" y="6069013"/>
          <p14:tracePt t="51126" x="7348538" y="5994400"/>
          <p14:tracePt t="51137" x="7208838" y="5957888"/>
          <p14:tracePt t="51143" x="7023100" y="5883275"/>
          <p14:tracePt t="51151" x="6902450" y="5837238"/>
          <p14:tracePt t="51157" x="6800850" y="5772150"/>
          <p14:tracePt t="51167" x="6726238" y="5753100"/>
          <p14:tracePt t="51175" x="6670675" y="5726113"/>
          <p14:tracePt t="51181" x="6634163" y="5716588"/>
          <p14:tracePt t="51192" x="6578600" y="5680075"/>
          <p14:tracePt t="51202" x="6542088" y="5651500"/>
          <p14:tracePt t="51207" x="6513513" y="5632450"/>
          <p14:tracePt t="51217" x="6477000" y="5576888"/>
          <p14:tracePt t="51220" x="6429375" y="5511800"/>
          <p14:tracePt t="51232" x="6402388" y="5419725"/>
          <p14:tracePt t="51237" x="6364288" y="5345113"/>
          <p14:tracePt t="51246" x="6337300" y="5289550"/>
          <p14:tracePt t="51252" x="6337300" y="5197475"/>
          <p14:tracePt t="51260" x="6337300" y="5103813"/>
          <p14:tracePt t="51268" x="6337300" y="5057775"/>
          <p14:tracePt t="51276" x="6337300" y="5011738"/>
          <p14:tracePt t="51284" x="6346825" y="4872038"/>
          <p14:tracePt t="51297" x="6373813" y="4770438"/>
          <p14:tracePt t="51301" x="6392863" y="4676775"/>
          <p14:tracePt t="51311" x="6438900" y="4602163"/>
          <p14:tracePt t="51315" x="6467475" y="4546600"/>
          <p14:tracePt t="51327" x="6513513" y="4491038"/>
          <p14:tracePt t="51332" x="6542088" y="4435475"/>
          <p14:tracePt t="51340" x="6559550" y="4408488"/>
          <p14:tracePt t="51346" x="6634163" y="4352925"/>
          <p14:tracePt t="51355" x="6699250" y="4305300"/>
          <p14:tracePt t="51361" x="6856413" y="4232275"/>
          <p14:tracePt t="51370" x="6996113" y="4184650"/>
          <p14:tracePt t="51378" x="7358063" y="4129088"/>
          <p14:tracePt t="51394" x="7710488" y="4111625"/>
          <p14:tracePt t="51405" x="7961313" y="4111625"/>
          <p14:tracePt t="51409" x="8202613" y="4111625"/>
          <p14:tracePt t="51420" x="8378825" y="4121150"/>
          <p14:tracePt t="51426" x="8582025" y="4157663"/>
          <p14:tracePt t="51435" x="8786813" y="4176713"/>
          <p14:tracePt t="51440" x="8963025" y="4213225"/>
          <p14:tracePt t="51450" x="9167813" y="4287838"/>
          <p14:tracePt t="51456" x="9324975" y="4314825"/>
          <p14:tracePt t="51463" x="9510713" y="4408488"/>
          <p14:tracePt t="51474" x="9882188" y="4575175"/>
          <p14:tracePt t="51485" x="10067925" y="4649788"/>
          <p14:tracePt t="51489" x="10234613" y="4741863"/>
          <p14:tracePt t="51501" x="10391775" y="4816475"/>
          <p14:tracePt t="51502" x="10541000" y="4891088"/>
          <p14:tracePt t="51514" x="10717213" y="4964113"/>
          <p14:tracePt t="51521" x="10864850" y="5029200"/>
          <p14:tracePt t="51529" x="10966450" y="5094288"/>
          <p14:tracePt t="51535" x="11041063" y="5159375"/>
          <p14:tracePt t="51545" x="11096625" y="5187950"/>
          <p14:tracePt t="51551" x="11125200" y="5224463"/>
          <p14:tracePt t="51559" x="11144250" y="5253038"/>
          <p14:tracePt t="51568" x="11190288" y="5345113"/>
          <p14:tracePt t="51580" x="11199813" y="5383213"/>
          <p14:tracePt t="51584" x="11217275" y="5465763"/>
          <p14:tracePt t="51594" x="11217275" y="5503863"/>
          <p14:tracePt t="51598" x="11207750" y="5540375"/>
          <p14:tracePt t="51609" x="11199813" y="5576888"/>
          <p14:tracePt t="51615" x="11152188" y="5632450"/>
          <p14:tracePt t="51624" x="11144250" y="5661025"/>
          <p14:tracePt t="51630" x="11106150" y="5716588"/>
          <p14:tracePt t="51638" x="11041063" y="5781675"/>
          <p14:tracePt t="51644" x="10958513" y="5883275"/>
          <p14:tracePt t="51653" x="10855325" y="5967413"/>
          <p14:tracePt t="51663" x="10688638" y="6153150"/>
          <p14:tracePt t="51677" x="10485438" y="6319838"/>
          <p14:tracePt t="51689" x="10364788" y="6394450"/>
          <p14:tracePt t="51692" x="10215563" y="6459538"/>
          <p14:tracePt t="51703" x="10058400" y="6515100"/>
          <p14:tracePt t="51709" x="9899650" y="6551613"/>
          <p14:tracePt t="51718" x="9742488" y="6551613"/>
          <p14:tracePt t="51723" x="9631363" y="6570663"/>
          <p14:tracePt t="51732" x="9520238" y="6570663"/>
          <p14:tracePt t="51739" x="9399588" y="6570663"/>
          <p14:tracePt t="51746" x="9269413" y="6570663"/>
          <p14:tracePt t="51755" x="9037638" y="6542088"/>
          <p14:tracePt t="51771" x="8851900" y="6515100"/>
          <p14:tracePt t="51783" x="8777288" y="6496050"/>
          <p14:tracePt t="51787" x="8702675" y="6486525"/>
          <p14:tracePt t="51797" x="8637588" y="6467475"/>
          <p14:tracePt t="51804" x="8582025" y="6440488"/>
          <p14:tracePt t="51812" x="8509000" y="6430963"/>
          <p14:tracePt t="51818" x="8453438" y="6403975"/>
          <p14:tracePt t="51826" x="8396288" y="6375400"/>
          <p14:tracePt t="51833" x="8323263" y="6346825"/>
          <p14:tracePt t="51842" x="8248650" y="6310313"/>
          <p14:tracePt t="51850" x="8091488" y="6218238"/>
          <p14:tracePt t="51866" x="7951788" y="6143625"/>
          <p14:tracePt t="51877" x="7905750" y="6115050"/>
          <p14:tracePt t="51881" x="7821613" y="6069013"/>
          <p14:tracePt t="51892" x="7747000" y="6042025"/>
          <p14:tracePt t="51900" x="7710488" y="6013450"/>
          <p14:tracePt t="51908" x="7654925" y="6003925"/>
          <p14:tracePt t="51914" x="7635875" y="5994400"/>
          <p14:tracePt t="51921" x="7626350" y="5994400"/>
          <p14:tracePt t="51928" x="7608888" y="5967413"/>
          <p14:tracePt t="51946" x="7589838" y="5957888"/>
          <p14:tracePt t="51957" x="7580313" y="5948363"/>
          <p14:tracePt t="51986" x="7570788" y="5948363"/>
          <p14:tracePt t="52204" x="7561263" y="5948363"/>
          <p14:tracePt t="52760" x="7469188" y="5827713"/>
          <p14:tracePt t="52770" x="7358063" y="5614988"/>
          <p14:tracePt t="52775" x="7273925" y="5335588"/>
          <p14:tracePt t="52784" x="7162800" y="5048250"/>
          <p14:tracePt t="52793" x="7051675" y="4760913"/>
          <p14:tracePt t="52798" x="6902450" y="4176713"/>
          <p14:tracePt t="52808" x="6662738" y="3276600"/>
          <p14:tracePt t="52820" x="6503988" y="2514600"/>
          <p14:tracePt t="52822" x="6402388" y="2022475"/>
          <p14:tracePt t="52835" x="6272213" y="1317625"/>
          <p14:tracePt t="52839" x="6151563" y="649288"/>
          <p14:tracePt t="52849" x="6067425" y="130175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ioniques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/>
          </a:bodyPr>
          <a:lstStyle/>
          <a:p>
            <a:pPr algn="just"/>
            <a:r>
              <a:rPr lang="fr-FR" dirty="0">
                <a:sym typeface="Wingdings" panose="05000000000000000000" pitchFamily="2" charset="2"/>
              </a:rPr>
              <a:t>Fonctions chimiques des acides ionisables :   </a:t>
            </a:r>
            <a:r>
              <a:rPr lang="fr-FR" b="1" dirty="0">
                <a:solidFill>
                  <a:schemeClr val="accent1">
                    <a:lumMod val="60000"/>
                    <a:lumOff val="40000"/>
                  </a:schemeClr>
                </a:solidFill>
                <a:sym typeface="Wingdings" panose="05000000000000000000" pitchFamily="2" charset="2"/>
              </a:rPr>
              <a:t>DEKRH</a:t>
            </a: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1307C832-B12A-5495-0F1C-B83EA5C012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702016"/>
              </p:ext>
            </p:extLst>
          </p:nvPr>
        </p:nvGraphicFramePr>
        <p:xfrm>
          <a:off x="657713" y="3526439"/>
          <a:ext cx="10787912" cy="32244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93956">
                  <a:extLst>
                    <a:ext uri="{9D8B030D-6E8A-4147-A177-3AD203B41FA5}">
                      <a16:colId xmlns:a16="http://schemas.microsoft.com/office/drawing/2014/main" val="329304683"/>
                    </a:ext>
                  </a:extLst>
                </a:gridCol>
                <a:gridCol w="5393956">
                  <a:extLst>
                    <a:ext uri="{9D8B030D-6E8A-4147-A177-3AD203B41FA5}">
                      <a16:colId xmlns:a16="http://schemas.microsoft.com/office/drawing/2014/main" val="1303205861"/>
                    </a:ext>
                  </a:extLst>
                </a:gridCol>
              </a:tblGrid>
              <a:tr h="9276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2000" u="sng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2000" u="sng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Chargés négativement</a:t>
                      </a:r>
                      <a:r>
                        <a:rPr lang="fr-FR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-</a:t>
                      </a:r>
                      <a:endParaRPr lang="fr-FR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5DDC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2000" u="sng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2000" u="sng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Chargés positivement</a:t>
                      </a:r>
                      <a:r>
                        <a:rPr lang="fr-FR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+</a:t>
                      </a:r>
                      <a:endParaRPr lang="fr-FR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5D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886071"/>
                  </a:ext>
                </a:extLst>
              </a:tr>
              <a:tr h="229676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sym typeface="Wingdings" panose="05000000000000000000" pitchFamily="2" charset="2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20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pt-PT" sz="20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Acide </a:t>
                      </a:r>
                      <a:r>
                        <a:rPr lang="pt-PT" sz="2000" b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glutamique</a:t>
                      </a:r>
                      <a:r>
                        <a:rPr lang="pt-PT" sz="20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(E) pKa = </a:t>
                      </a:r>
                      <a:r>
                        <a:rPr lang="pt-PT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4,3</a:t>
                      </a:r>
                      <a:endParaRPr lang="fr-FR" sz="2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20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pt-PT" sz="20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Acide </a:t>
                      </a:r>
                      <a:r>
                        <a:rPr lang="pt-PT" sz="2000" b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aspartique</a:t>
                      </a:r>
                      <a:r>
                        <a:rPr lang="pt-PT" sz="20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(D) pKa = </a:t>
                      </a:r>
                      <a:r>
                        <a:rPr lang="pt-PT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3,9</a:t>
                      </a:r>
                      <a:endParaRPr lang="fr-FR" sz="2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DBF9F3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pt-PT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sym typeface="Wingdings" panose="05000000000000000000" pitchFamily="2" charset="2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t-PT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pt-PT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pt-PT" sz="20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Arginine</a:t>
                      </a:r>
                      <a:r>
                        <a:rPr lang="pt-PT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(R) pKa = </a:t>
                      </a:r>
                      <a:r>
                        <a:rPr lang="pt-PT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13,2</a:t>
                      </a:r>
                      <a:endParaRPr lang="fr-FR" sz="2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t-PT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pt-PT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pt-PT" sz="20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Lysine</a:t>
                      </a:r>
                      <a:r>
                        <a:rPr lang="pt-PT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(K) pKa = </a:t>
                      </a:r>
                      <a:r>
                        <a:rPr lang="pt-PT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10,8</a:t>
                      </a:r>
                      <a:endParaRPr lang="fr-FR" sz="2000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t-PT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fr-FR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Histidine (H) </a:t>
                      </a:r>
                      <a:r>
                        <a:rPr lang="fr-FR" sz="200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pKa</a:t>
                      </a:r>
                      <a:r>
                        <a:rPr lang="fr-FR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= </a:t>
                      </a:r>
                      <a:r>
                        <a:rPr lang="fr-FR" sz="20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6,1</a:t>
                      </a:r>
                      <a:r>
                        <a:rPr lang="fr-FR" sz="20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(sous conditions</a:t>
                      </a:r>
                      <a:r>
                        <a:rPr lang="fr-FR" sz="20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)</a:t>
                      </a:r>
                      <a:endParaRPr lang="fr-FR" sz="20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DBF9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92112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602444"/>
      </p:ext>
    </p:extLst>
  </p:cSld>
  <p:clrMapOvr>
    <a:masterClrMapping/>
  </p:clrMapOvr>
  <p:transition spd="slow" advTm="49219">
    <p:push dir="u"/>
  </p:transition>
  <p:extLst>
    <p:ext uri="{3A86A75C-4F4B-4683-9AE1-C65F6400EC91}">
      <p14:laserTraceLst xmlns:p14="http://schemas.microsoft.com/office/powerpoint/2010/main">
        <p14:tracePtLst>
          <p14:tracePt t="295" x="6318250" y="965200"/>
          <p14:tracePt t="302" x="6327775" y="984250"/>
          <p14:tracePt t="310" x="6337300" y="1001713"/>
          <p14:tracePt t="319" x="6346825" y="1039813"/>
          <p14:tracePt t="325" x="6346825" y="1066800"/>
          <p14:tracePt t="336" x="6373813" y="1160463"/>
          <p14:tracePt t="346" x="6373813" y="1169988"/>
          <p14:tracePt t="350" x="6383338" y="1196975"/>
          <p14:tracePt t="360" x="6383338" y="1216025"/>
          <p14:tracePt t="365" x="6402388" y="1252538"/>
          <p14:tracePt t="375" x="6411913" y="1308100"/>
          <p14:tracePt t="382" x="6411913" y="1346200"/>
          <p14:tracePt t="389" x="6438900" y="1382713"/>
          <p14:tracePt t="396" x="6448425" y="1447800"/>
          <p14:tracePt t="405" x="6467475" y="1503363"/>
          <p14:tracePt t="415" x="6477000" y="1539875"/>
          <p14:tracePt t="419" x="6484938" y="1587500"/>
          <p14:tracePt t="428" x="6513513" y="1660525"/>
          <p14:tracePt t="440" x="6523038" y="1716088"/>
          <p14:tracePt t="443" x="6542088" y="1763713"/>
          <p14:tracePt t="456" x="6550025" y="1819275"/>
          <p14:tracePt t="460" x="6550025" y="1836738"/>
          <p14:tracePt t="469" x="6550025" y="1855788"/>
          <p14:tracePt t="476" x="6550025" y="1930400"/>
          <p14:tracePt t="484" x="6550025" y="1949450"/>
          <p14:tracePt t="492" x="6550025" y="1985963"/>
          <p14:tracePt t="498" x="6550025" y="2022475"/>
          <p14:tracePt t="507" x="6532563" y="2041525"/>
          <p14:tracePt t="514" x="6523038" y="2078038"/>
          <p14:tracePt t="524" x="6513513" y="2135188"/>
          <p14:tracePt t="534" x="6503988" y="2162175"/>
          <p14:tracePt t="537" x="6484938" y="2181225"/>
          <p14:tracePt t="550" x="6477000" y="2208213"/>
          <p14:tracePt t="555" x="6457950" y="2227263"/>
          <p14:tracePt t="564" x="6438900" y="2255838"/>
          <p14:tracePt t="570" x="6429375" y="2273300"/>
          <p14:tracePt t="585" x="6421438" y="2282825"/>
          <p14:tracePt t="593" x="6411913" y="2292350"/>
          <p14:tracePt t="658" x="6411913" y="2301875"/>
          <p14:tracePt t="664" x="6411913" y="2311400"/>
          <p14:tracePt t="832" x="6438900" y="2376488"/>
          <p14:tracePt t="837" x="6484938" y="2432050"/>
          <p14:tracePt t="847" x="6542088" y="2478088"/>
          <p14:tracePt t="854" x="6588125" y="2533650"/>
          <p14:tracePt t="862" x="6653213" y="2616200"/>
          <p14:tracePt t="868" x="6689725" y="2654300"/>
          <p14:tracePt t="876" x="6726238" y="2690813"/>
          <p14:tracePt t="883" x="6791325" y="2755900"/>
          <p14:tracePt t="890" x="6829425" y="2774950"/>
          <p14:tracePt t="900" x="6902450" y="2830513"/>
          <p14:tracePt t="912" x="6940550" y="2857500"/>
          <p14:tracePt t="915" x="6977063" y="2895600"/>
          <p14:tracePt t="927" x="7051675" y="2941638"/>
          <p14:tracePt t="932" x="7088188" y="2960688"/>
          <p14:tracePt t="941" x="7143750" y="2987675"/>
          <p14:tracePt t="947" x="7172325" y="3016250"/>
          <p14:tracePt t="956" x="7208838" y="3025775"/>
          <p14:tracePt t="962" x="7246938" y="3052763"/>
          <p14:tracePt t="970" x="7256463" y="3062288"/>
          <p14:tracePt t="979" x="7283450" y="3090863"/>
          <p14:tracePt t="996" x="7302500" y="3108325"/>
          <p14:tracePt t="1006" x="7329488" y="3136900"/>
          <p14:tracePt t="1011" x="7348538" y="3155950"/>
          <p14:tracePt t="1021" x="7358063" y="3163888"/>
          <p14:tracePt t="1027" x="7385050" y="3173413"/>
          <p14:tracePt t="1036" x="7423150" y="3228975"/>
          <p14:tracePt t="1041" x="7469188" y="3294063"/>
          <p14:tracePt t="1050" x="7488238" y="3303588"/>
          <p14:tracePt t="1056" x="7497763" y="3322638"/>
          <p14:tracePt t="1065" x="7524750" y="3349625"/>
          <p14:tracePt t="1073" x="7534275" y="3359150"/>
          <p14:tracePt t="1079" x="7553325" y="3378200"/>
          <p14:tracePt t="1091" x="7580313" y="3414713"/>
          <p14:tracePt t="1101" x="7589838" y="3433763"/>
          <p14:tracePt t="1587" x="7534275" y="3332163"/>
          <p14:tracePt t="1591" x="7423150" y="3173413"/>
          <p14:tracePt t="1602" x="7329488" y="3006725"/>
          <p14:tracePt t="1607" x="7264400" y="2886075"/>
          <p14:tracePt t="1616" x="7191375" y="2736850"/>
          <p14:tracePt t="1623" x="7107238" y="2598738"/>
          <p14:tracePt t="1629" x="6996113" y="2432050"/>
          <p14:tracePt t="1638" x="6884988" y="2292350"/>
          <p14:tracePt t="1645" x="6735763" y="2143125"/>
          <p14:tracePt t="1655" x="6484938" y="1884363"/>
          <p14:tracePt t="1669" x="6216650" y="1689100"/>
          <p14:tracePt t="1681" x="6076950" y="1604963"/>
          <p14:tracePt t="1686" x="5929313" y="1531938"/>
          <p14:tracePt t="1695" x="5770563" y="1457325"/>
          <p14:tracePt t="1702" x="5632450" y="1419225"/>
          <p14:tracePt t="1711" x="5538788" y="1392238"/>
          <p14:tracePt t="1716" x="5418138" y="1373188"/>
          <p14:tracePt t="1725" x="5345113" y="1363663"/>
          <p14:tracePt t="1732" x="5214938" y="1346200"/>
          <p14:tracePt t="1739" x="5056188" y="1346200"/>
          <p14:tracePt t="1749" x="4648200" y="1290638"/>
          <p14:tracePt t="1764" x="4295775" y="1271588"/>
          <p14:tracePt t="1775" x="4073525" y="1271588"/>
          <p14:tracePt t="1778" x="3738563" y="1271588"/>
          <p14:tracePt t="1790" x="3581400" y="1298575"/>
          <p14:tracePt t="1794" x="3376613" y="1336675"/>
          <p14:tracePt t="1803" x="3192463" y="1373188"/>
          <p14:tracePt t="1811" x="2903538" y="1428750"/>
          <p14:tracePt t="1819" x="2765425" y="1466850"/>
          <p14:tracePt t="1826" x="2606675" y="1522413"/>
          <p14:tracePt t="1833" x="2468563" y="1558925"/>
          <p14:tracePt t="1842" x="2143125" y="1698625"/>
          <p14:tracePt t="1858" x="1836738" y="1790700"/>
          <p14:tracePt t="1870" x="1706563" y="1819275"/>
          <p14:tracePt t="1874" x="1604963" y="1893888"/>
          <p14:tracePt t="1885" x="1484313" y="1957388"/>
          <p14:tracePt t="1890" x="1419225" y="2005013"/>
          <p14:tracePt t="1898" x="1363663" y="2051050"/>
          <p14:tracePt t="1903" x="1344613" y="2070100"/>
          <p14:tracePt t="1913" x="1317625" y="2097088"/>
          <p14:tracePt t="1921" x="1289050" y="2143125"/>
          <p14:tracePt t="1928" x="1281113" y="2171700"/>
          <p14:tracePt t="1938" x="1271588" y="2208213"/>
          <p14:tracePt t="1952" x="1271588" y="2246313"/>
          <p14:tracePt t="1964" x="1262063" y="2255838"/>
          <p14:tracePt t="1967" x="1262063" y="2273300"/>
          <p14:tracePt t="1979" x="1262063" y="2282825"/>
          <p14:tracePt t="1984" x="1252538" y="2301875"/>
          <p14:tracePt t="1994" x="1252538" y="2357438"/>
          <p14:tracePt t="1999" x="1252538" y="2384425"/>
          <p14:tracePt t="2007" x="1252538" y="2487613"/>
          <p14:tracePt t="2015" x="1252538" y="2589213"/>
          <p14:tracePt t="2022" x="1271588" y="2746375"/>
          <p14:tracePt t="2032" x="1289050" y="2905125"/>
          <p14:tracePt t="2036" x="1308100" y="3035300"/>
          <p14:tracePt t="2045" x="1354138" y="3201988"/>
          <p14:tracePt t="2059" x="1373188" y="3303588"/>
          <p14:tracePt t="2061" x="1428750" y="3460750"/>
          <p14:tracePt t="2073" x="1438275" y="3554413"/>
          <p14:tracePt t="2079" x="1474788" y="3675063"/>
          <p14:tracePt t="2087" x="1503363" y="3749675"/>
          <p14:tracePt t="2094" x="1558925" y="3870325"/>
          <p14:tracePt t="2104" x="1585913" y="3943350"/>
          <p14:tracePt t="2108" x="1624013" y="3981450"/>
          <p14:tracePt t="2116" x="1689100" y="4083050"/>
          <p14:tracePt t="2124" x="1790700" y="4148138"/>
          <p14:tracePt t="2131" x="1939925" y="4297363"/>
          <p14:tracePt t="2139" x="2319338" y="4584700"/>
          <p14:tracePt t="2153" x="2505075" y="4714875"/>
          <p14:tracePt t="2157" x="2820988" y="4862513"/>
          <p14:tracePt t="2168" x="3117850" y="5002213"/>
          <p14:tracePt t="2172" x="3359150" y="5103813"/>
          <p14:tracePt t="2182" x="3562350" y="5178425"/>
          <p14:tracePt t="2186" x="3803650" y="5280025"/>
          <p14:tracePt t="2197" x="3989388" y="5354638"/>
          <p14:tracePt t="2204" x="4165600" y="5391150"/>
          <p14:tracePt t="2212" x="4351338" y="5446713"/>
          <p14:tracePt t="2220" x="4510088" y="5465763"/>
          <p14:tracePt t="2225" x="4667250" y="5494338"/>
          <p14:tracePt t="2235" x="5019675" y="5494338"/>
          <p14:tracePt t="2250" x="5362575" y="5475288"/>
          <p14:tracePt t="2262" x="5538788" y="5438775"/>
          <p14:tracePt t="2267" x="5762625" y="5419725"/>
          <p14:tracePt t="2277" x="5938838" y="5400675"/>
          <p14:tracePt t="2282" x="6124575" y="5383213"/>
          <p14:tracePt t="2290" x="6253163" y="5364163"/>
          <p14:tracePt t="2297" x="6421438" y="5326063"/>
          <p14:tracePt t="2304" x="6578600" y="5289550"/>
          <p14:tracePt t="2313" x="6754813" y="5253038"/>
          <p14:tracePt t="2320" x="6894513" y="5224463"/>
          <p14:tracePt t="2329" x="7181850" y="5113338"/>
          <p14:tracePt t="2341" x="7302500" y="5048250"/>
          <p14:tracePt t="2345" x="7459663" y="4956175"/>
          <p14:tracePt t="2355" x="7589838" y="4872038"/>
          <p14:tracePt t="2362" x="7729538" y="4779963"/>
          <p14:tracePt t="2370" x="7831138" y="4695825"/>
          <p14:tracePt t="2375" x="7905750" y="4649788"/>
          <p14:tracePt t="2386" x="7988300" y="4584700"/>
          <p14:tracePt t="2391" x="8072438" y="4538663"/>
          <p14:tracePt t="2399" x="8147050" y="4491038"/>
          <p14:tracePt t="2407" x="8193088" y="4473575"/>
          <p14:tracePt t="2414" x="8294688" y="4425950"/>
          <p14:tracePt t="2422" x="8443913" y="4370388"/>
          <p14:tracePt t="2440" x="8620125" y="4305300"/>
          <p14:tracePt t="2450" x="8712200" y="4268788"/>
          <p14:tracePt t="2455" x="8750300" y="4259263"/>
          <p14:tracePt t="2465" x="8786813" y="4249738"/>
          <p14:tracePt t="2469" x="8861425" y="4222750"/>
          <p14:tracePt t="2478" x="8878888" y="4194175"/>
          <p14:tracePt t="2487" x="8934450" y="4167188"/>
          <p14:tracePt t="2495" x="8991600" y="4138613"/>
          <p14:tracePt t="2504" x="9047163" y="4111625"/>
          <p14:tracePt t="2508" x="9064625" y="4102100"/>
          <p14:tracePt t="2516" x="9158288" y="4064000"/>
          <p14:tracePt t="2533" x="9250363" y="4008438"/>
          <p14:tracePt t="2544" x="9305925" y="3971925"/>
          <p14:tracePt t="2550" x="9361488" y="3943350"/>
          <p14:tracePt t="2559" x="9399588" y="3916363"/>
          <p14:tracePt t="2563" x="9436100" y="3897313"/>
          <p14:tracePt t="2572" x="9445625" y="3870325"/>
          <p14:tracePt t="2580" x="9472613" y="3851275"/>
          <p14:tracePt t="2588" x="9482138" y="3851275"/>
          <p14:tracePt t="2596" x="9491663" y="3832225"/>
          <p14:tracePt t="2617" x="9491663" y="3822700"/>
          <p14:tracePt t="2625" x="9501188" y="3822700"/>
          <p14:tracePt t="2668" x="9501188" y="3814763"/>
          <p14:tracePt t="2674" x="9520238" y="3786188"/>
          <p14:tracePt t="2682" x="9520238" y="3749675"/>
          <p14:tracePt t="2689" x="9520238" y="3711575"/>
          <p14:tracePt t="2697" x="9520238" y="3702050"/>
          <p14:tracePt t="2704" x="9520238" y="3675063"/>
          <p14:tracePt t="2711" x="9501188" y="3619500"/>
          <p14:tracePt t="2722" x="9455150" y="3525838"/>
          <p14:tracePt t="2732" x="9426575" y="3452813"/>
          <p14:tracePt t="2736" x="9399588" y="3414713"/>
          <p14:tracePt t="2748" x="9371013" y="3368675"/>
          <p14:tracePt t="2751" x="9344025" y="3332163"/>
          <p14:tracePt t="2762" x="9305925" y="3257550"/>
          <p14:tracePt t="2766" x="9288463" y="3228975"/>
          <p14:tracePt t="2778" x="9269413" y="3211513"/>
          <p14:tracePt t="2784" x="9259888" y="3201988"/>
          <p14:tracePt t="2791" x="9259888" y="3192463"/>
          <p14:tracePt t="2893" x="9250363" y="3192463"/>
          <p14:tracePt t="2909" x="9250363" y="3182938"/>
          <p14:tracePt t="2926" x="9240838" y="3182938"/>
          <p14:tracePt t="2965" x="9232900" y="3182938"/>
          <p14:tracePt t="2980" x="9223375" y="3182938"/>
          <p14:tracePt t="3031" x="9213850" y="3173413"/>
          <p14:tracePt t="3036" x="9204325" y="3173413"/>
          <p14:tracePt t="3051" x="9175750" y="3163888"/>
          <p14:tracePt t="3060" x="9112250" y="3136900"/>
          <p14:tracePt t="3067" x="9055100" y="3117850"/>
          <p14:tracePt t="3074" x="9009063" y="3108325"/>
          <p14:tracePt t="3083" x="8972550" y="3090863"/>
          <p14:tracePt t="3089" x="8897938" y="3081338"/>
          <p14:tracePt t="3099" x="8767763" y="3025775"/>
          <p14:tracePt t="3113" x="8601075" y="2978150"/>
          <p14:tracePt t="3125" x="8509000" y="2941638"/>
          <p14:tracePt t="3128" x="8453438" y="2914650"/>
          <p14:tracePt t="3139" x="8350250" y="2886075"/>
          <p14:tracePt t="3145" x="8277225" y="2857500"/>
          <p14:tracePt t="3153" x="8156575" y="2784475"/>
          <p14:tracePt t="3163" x="8016875" y="2736850"/>
          <p14:tracePt t="3169" x="7812088" y="2654300"/>
          <p14:tracePt t="3177" x="7608888" y="2598738"/>
          <p14:tracePt t="3182" x="7404100" y="2570163"/>
          <p14:tracePt t="3193" x="6977063" y="2449513"/>
          <p14:tracePt t="3204" x="6726238" y="2413000"/>
          <p14:tracePt t="3208" x="6503988" y="2413000"/>
          <p14:tracePt t="3219" x="6346825" y="2393950"/>
          <p14:tracePt t="3224" x="6216650" y="2393950"/>
          <p14:tracePt t="3233" x="6011863" y="2393950"/>
          <p14:tracePt t="3238" x="5854700" y="2384425"/>
          <p14:tracePt t="3248" x="5697538" y="2384425"/>
          <p14:tracePt t="3256" x="5567363" y="2384425"/>
          <p14:tracePt t="3263" x="5473700" y="2403475"/>
          <p14:tracePt t="3271" x="5381625" y="2403475"/>
          <p14:tracePt t="3278" x="5270500" y="2403475"/>
          <p14:tracePt t="3287" x="5056188" y="2439988"/>
          <p14:tracePt t="3299" x="4927600" y="2439988"/>
          <p14:tracePt t="3304" x="4870450" y="2449513"/>
          <p14:tracePt t="3313" x="4759325" y="2468563"/>
          <p14:tracePt t="3317" x="4703763" y="2478088"/>
          <p14:tracePt t="3328" x="4657725" y="2497138"/>
          <p14:tracePt t="3333" x="4602163" y="2497138"/>
          <p14:tracePt t="3342" x="4537075" y="2505075"/>
          <p14:tracePt t="3349" x="4481513" y="2514600"/>
          <p14:tracePt t="3356" x="4406900" y="2533650"/>
          <p14:tracePt t="3366" x="4268788" y="2560638"/>
          <p14:tracePt t="3382" x="4119563" y="2608263"/>
          <p14:tracePt t="3394" x="4044950" y="2616200"/>
          <p14:tracePt t="3398" x="3971925" y="2654300"/>
          <p14:tracePt t="3407" x="3897313" y="2663825"/>
          <p14:tracePt t="3411" x="3822700" y="2700338"/>
          <p14:tracePt t="3422" x="3767138" y="2736850"/>
          <p14:tracePt t="3428" x="3692525" y="2765425"/>
          <p14:tracePt t="3437" x="3636963" y="2794000"/>
          <p14:tracePt t="3444" x="3554413" y="2840038"/>
          <p14:tracePt t="3452" x="3516313" y="2857500"/>
          <p14:tracePt t="3459" x="3470275" y="2867025"/>
          <p14:tracePt t="3468" x="3441700" y="2895600"/>
          <p14:tracePt t="3473" x="3405188" y="2905125"/>
          <p14:tracePt t="3476" x="3368675" y="2932113"/>
          <p14:tracePt t="3487" x="3359150" y="2941638"/>
          <p14:tracePt t="3491" x="3340100" y="2951163"/>
          <p14:tracePt t="3503" x="3330575" y="2970213"/>
          <p14:tracePt t="3508" x="3294063" y="2997200"/>
          <p14:tracePt t="3517" x="3265488" y="3025775"/>
          <p14:tracePt t="3520" x="3238500" y="3071813"/>
          <p14:tracePt t="3531" x="3200400" y="3136900"/>
          <p14:tracePt t="3540" x="3144838" y="3228975"/>
          <p14:tracePt t="3545" x="3117850" y="3332163"/>
          <p14:tracePt t="3553" x="3071813" y="3387725"/>
          <p14:tracePt t="3562" x="3024188" y="3460750"/>
          <p14:tracePt t="3570" x="2959100" y="3554413"/>
          <p14:tracePt t="3582" x="2932113" y="3581400"/>
          <p14:tracePt t="3587" x="2876550" y="3675063"/>
          <p14:tracePt t="3596" x="2830513" y="3730625"/>
          <p14:tracePt t="3600" x="2811463" y="3749675"/>
          <p14:tracePt t="3612" x="2746375" y="3860800"/>
          <p14:tracePt t="3618" x="2719388" y="3897313"/>
          <p14:tracePt t="3626" x="2671763" y="4008438"/>
          <p14:tracePt t="3632" x="2644775" y="4083050"/>
          <p14:tracePt t="3640" x="2598738" y="4138613"/>
          <p14:tracePt t="3646" x="2570163" y="4194175"/>
          <p14:tracePt t="3654" x="2541588" y="4268788"/>
          <p14:tracePt t="3662" x="2505075" y="4343400"/>
          <p14:tracePt t="3676" x="2486025" y="4370388"/>
          <p14:tracePt t="3681" x="2459038" y="4418013"/>
          <p14:tracePt t="3691" x="2449513" y="4445000"/>
          <p14:tracePt t="3695" x="2430463" y="4491038"/>
          <p14:tracePt t="3706" x="2420938" y="4519613"/>
          <p14:tracePt t="3711" x="2393950" y="4575175"/>
          <p14:tracePt t="3721" x="2393950" y="4584700"/>
          <p14:tracePt t="3728" x="2384425" y="4602163"/>
          <p14:tracePt t="3734" x="2374900" y="4611688"/>
          <p14:tracePt t="3742" x="2374900" y="4630738"/>
          <p14:tracePt t="3757" x="2374900" y="4649788"/>
          <p14:tracePt t="3770" x="2374900" y="4676775"/>
          <p14:tracePt t="3774" x="2365375" y="4686300"/>
          <p14:tracePt t="3788" x="2365375" y="4695825"/>
          <p14:tracePt t="3800" x="2357438" y="4714875"/>
          <p14:tracePt t="3804" x="2357438" y="4722813"/>
          <p14:tracePt t="3814" x="2357438" y="4741863"/>
          <p14:tracePt t="3829" x="2357438" y="4760913"/>
          <p14:tracePt t="3836" x="2357438" y="4770438"/>
          <p14:tracePt t="3844" x="2357438" y="4787900"/>
          <p14:tracePt t="3852" x="2357438" y="4806950"/>
          <p14:tracePt t="3865" x="2357438" y="4826000"/>
          <p14:tracePt t="3883" x="2357438" y="4835525"/>
          <p14:tracePt t="3894" x="2357438" y="4843463"/>
          <p14:tracePt t="3923" x="2365375" y="4843463"/>
          <p14:tracePt t="3930" x="2365375" y="4862513"/>
          <p14:tracePt t="3937" x="2374900" y="4862513"/>
          <p14:tracePt t="3946" x="2420938" y="4908550"/>
          <p14:tracePt t="3959" x="2430463" y="4918075"/>
          <p14:tracePt t="3963" x="2449513" y="4927600"/>
          <p14:tracePt t="3974" x="2459038" y="4946650"/>
          <p14:tracePt t="3979" x="2478088" y="4956175"/>
          <p14:tracePt t="3988" x="2486025" y="4964113"/>
          <p14:tracePt t="3994" x="2505075" y="4973638"/>
          <p14:tracePt t="4003" x="2514600" y="4973638"/>
          <p14:tracePt t="4009" x="2533650" y="4983163"/>
          <p14:tracePt t="4017" x="2560638" y="4992688"/>
          <p14:tracePt t="4025" x="2589213" y="5002213"/>
          <p14:tracePt t="4031" x="2625725" y="5021263"/>
          <p14:tracePt t="4042" x="2700338" y="5048250"/>
          <p14:tracePt t="4054" x="2755900" y="5067300"/>
          <p14:tracePt t="4057" x="2782888" y="5067300"/>
          <p14:tracePt t="4067" x="2811463" y="5084763"/>
          <p14:tracePt t="4071" x="2838450" y="5094288"/>
          <p14:tracePt t="4082" x="2857500" y="5094288"/>
          <p14:tracePt t="4088" x="2895600" y="5122863"/>
          <p14:tracePt t="4097" x="2922588" y="5122863"/>
          <p14:tracePt t="4104" x="2968625" y="5132388"/>
          <p14:tracePt t="4111" x="3024188" y="5141913"/>
          <p14:tracePt t="4120" x="3117850" y="5178425"/>
          <p14:tracePt t="4126" x="3209925" y="5205413"/>
          <p14:tracePt t="4136" x="3460750" y="5243513"/>
          <p14:tracePt t="4148" x="3581400" y="5262563"/>
          <p14:tracePt t="4151" x="3675063" y="5289550"/>
          <p14:tracePt t="4162" x="3776663" y="5326063"/>
          <p14:tracePt t="4167" x="3868738" y="5354638"/>
          <p14:tracePt t="4178" x="3943350" y="5373688"/>
          <p14:tracePt t="4183" x="4035425" y="5383213"/>
          <p14:tracePt t="4190" x="4110038" y="5400675"/>
          <p14:tracePt t="4198" x="4184650" y="5410200"/>
          <p14:tracePt t="4207" x="4259263" y="5446713"/>
          <p14:tracePt t="4212" x="4370388" y="5475288"/>
          <p14:tracePt t="4221" x="4462463" y="5494338"/>
          <p14:tracePt t="4229" x="4722813" y="5549900"/>
          <p14:tracePt t="4246" x="4973638" y="5559425"/>
          <p14:tracePt t="4257" x="5065713" y="5576888"/>
          <p14:tracePt t="4260" x="5159375" y="5595938"/>
          <p14:tracePt t="4271" x="5224463" y="5595938"/>
          <p14:tracePt t="4276" x="5280025" y="5595938"/>
          <p14:tracePt t="4286" x="5326063" y="5595938"/>
          <p14:tracePt t="4293" x="5372100" y="5586413"/>
          <p14:tracePt t="4300" x="5465763" y="5586413"/>
          <p14:tracePt t="4309" x="5603875" y="5559425"/>
          <p14:tracePt t="4315" x="5808663" y="5521325"/>
          <p14:tracePt t="4324" x="6124575" y="5446713"/>
          <p14:tracePt t="4338" x="6429375" y="5354638"/>
          <p14:tracePt t="4352" x="6588125" y="5326063"/>
          <p14:tracePt t="4353" x="6726238" y="5289550"/>
          <p14:tracePt t="4365" x="6819900" y="5253038"/>
          <p14:tracePt t="4370" x="6921500" y="5224463"/>
          <p14:tracePt t="4381" x="6986588" y="5205413"/>
          <p14:tracePt t="4387" x="7042150" y="5178425"/>
          <p14:tracePt t="4395" x="7080250" y="5159375"/>
          <p14:tracePt t="4401" x="7116763" y="5122863"/>
          <p14:tracePt t="4409" x="7143750" y="5094288"/>
          <p14:tracePt t="4418" x="7200900" y="5067300"/>
          <p14:tracePt t="4422" x="7237413" y="5011738"/>
          <p14:tracePt t="4434" x="7348538" y="4852988"/>
          <p14:tracePt t="4446" x="7394575" y="4797425"/>
          <p14:tracePt t="4448" x="7459663" y="4676775"/>
          <p14:tracePt t="4459" x="7515225" y="4556125"/>
          <p14:tracePt t="4464" x="7543800" y="4454525"/>
          <p14:tracePt t="4475" x="7561263" y="4343400"/>
          <p14:tracePt t="4480" x="7580313" y="4249738"/>
          <p14:tracePt t="4489" x="7580313" y="4138613"/>
          <p14:tracePt t="4495" x="7580313" y="4000500"/>
          <p14:tracePt t="4504" x="7570788" y="3776663"/>
          <p14:tracePt t="4514" x="7534275" y="3600450"/>
          <p14:tracePt t="4519" x="7478713" y="3368675"/>
          <p14:tracePt t="4528" x="7358063" y="3136900"/>
          <p14:tracePt t="4540" x="7329488" y="3081338"/>
          <p14:tracePt t="4542" x="7302500" y="3052763"/>
          <p14:tracePt t="4553" x="7264400" y="2997200"/>
          <p14:tracePt t="4558" x="7237413" y="2960688"/>
          <p14:tracePt t="4569" x="7200900" y="2922588"/>
          <p14:tracePt t="4577" x="7191375" y="2914650"/>
          <p14:tracePt t="4583" x="7143750" y="2876550"/>
          <p14:tracePt t="4590" x="7088188" y="2849563"/>
          <p14:tracePt t="4599" x="7061200" y="2830513"/>
          <p14:tracePt t="4606" x="7032625" y="2830513"/>
          <p14:tracePt t="4612" x="6996113" y="2801938"/>
          <p14:tracePt t="4621" x="6959600" y="2801938"/>
          <p14:tracePt t="4637" x="6950075" y="2801938"/>
          <p14:tracePt t="4652" x="6950075" y="2811463"/>
          <p14:tracePt t="4662" x="6931025" y="2840038"/>
          <p14:tracePt t="4669" x="6921500" y="2867025"/>
          <p14:tracePt t="4678" x="6921500" y="2905125"/>
          <p14:tracePt t="4685" x="6902450" y="2951163"/>
          <p14:tracePt t="4692" x="6894513" y="3043238"/>
          <p14:tracePt t="4700" x="6856413" y="3228975"/>
          <p14:tracePt t="4706" x="6810375" y="3508375"/>
          <p14:tracePt t="4716" x="6773863" y="4046538"/>
          <p14:tracePt t="4732" x="6726238" y="4779963"/>
          <p14:tracePt t="4743" x="6726238" y="4992688"/>
          <p14:tracePt t="4745" x="6726238" y="5335588"/>
          <p14:tracePt t="4756" x="6670675" y="5856288"/>
          <p14:tracePt t="4764" x="6643688" y="6226175"/>
          <p14:tracePt t="4772" x="6634163" y="6365875"/>
          <p14:tracePt t="4778" x="6588125" y="6746875"/>
          <p14:tracePt t="4896" x="6180138" y="6561138"/>
          <p14:tracePt t="4909" x="6076950" y="6022975"/>
          <p14:tracePt t="4916" x="6040438" y="5716588"/>
          <p14:tracePt t="4918" x="6040438" y="5475288"/>
          <p14:tracePt t="4931" x="6021388" y="5280025"/>
          <p14:tracePt t="4935" x="6021388" y="4937125"/>
          <p14:tracePt t="4946" x="6030913" y="4741863"/>
          <p14:tracePt t="4952" x="6030913" y="4491038"/>
          <p14:tracePt t="4962" x="6030913" y="4297363"/>
          <p14:tracePt t="4966" x="6076950" y="3879850"/>
          <p14:tracePt t="4975" x="6096000" y="3684588"/>
          <p14:tracePt t="4983" x="6132513" y="3498850"/>
          <p14:tracePt t="4989" x="6132513" y="3368675"/>
          <p14:tracePt t="4995" x="6161088" y="3211513"/>
          <p14:tracePt t="4999" x="6161088" y="3155950"/>
          <p14:tracePt t="5014" x="6161088" y="3098800"/>
          <p14:tracePt t="5078" x="6151563" y="3163888"/>
          <p14:tracePt t="5084" x="6151563" y="3182938"/>
          <p14:tracePt t="5094" x="6124575" y="3294063"/>
          <p14:tracePt t="5105" x="6059488" y="3544888"/>
          <p14:tracePt t="5107" x="6021388" y="3749675"/>
          <p14:tracePt t="5120" x="5975350" y="4167188"/>
          <p14:tracePt t="5124" x="5975350" y="4324350"/>
          <p14:tracePt t="5133" x="5956300" y="4732338"/>
          <p14:tracePt t="5140" x="5938838" y="5021263"/>
          <p14:tracePt t="5150" x="5938838" y="5335588"/>
          <p14:tracePt t="5155" x="5938838" y="5559425"/>
          <p14:tracePt t="5163" x="5910263" y="5967413"/>
          <p14:tracePt t="5171" x="5891213" y="6170613"/>
          <p14:tracePt t="5178" x="5891213" y="6346825"/>
          <p14:tracePt t="5188" x="5891213" y="6505575"/>
          <p14:tracePt t="5200" x="5891213" y="6524625"/>
          <p14:tracePt t="5202" x="5891213" y="6532563"/>
          <p14:tracePt t="5283" x="5975350" y="6124575"/>
          <p14:tracePt t="5293" x="6049963" y="5688013"/>
          <p14:tracePt t="5296" x="6067425" y="5465763"/>
          <p14:tracePt t="5309" x="6115050" y="5214938"/>
          <p14:tracePt t="5314" x="6132513" y="4659313"/>
          <p14:tracePt t="5324" x="6161088" y="4324350"/>
          <p14:tracePt t="5327" x="6161088" y="4083050"/>
          <p14:tracePt t="5337" x="6207125" y="3638550"/>
          <p14:tracePt t="5344" x="6207125" y="3359150"/>
          <p14:tracePt t="5352" x="6226175" y="3182938"/>
          <p14:tracePt t="5360" x="6245225" y="3006725"/>
          <p14:tracePt t="5367" x="6245225" y="2932113"/>
          <p14:tracePt t="5377" x="6245225" y="2867025"/>
          <p14:tracePt t="5391" x="6245225" y="2857500"/>
          <p14:tracePt t="5453" x="6245225" y="2867025"/>
          <p14:tracePt t="5461" x="6245225" y="2886075"/>
          <p14:tracePt t="5471" x="6226175" y="2932113"/>
          <p14:tracePt t="5484" x="6226175" y="3006725"/>
          <p14:tracePt t="5497" x="6226175" y="3294063"/>
          <p14:tracePt t="5500" x="6226175" y="3517900"/>
          <p14:tracePt t="5512" x="6226175" y="3887788"/>
          <p14:tracePt t="5517" x="6226175" y="4064000"/>
          <p14:tracePt t="5526" x="6226175" y="4435475"/>
          <p14:tracePt t="5532" x="6226175" y="4714875"/>
          <p14:tracePt t="5541" x="6245225" y="5038725"/>
          <p14:tracePt t="5548" x="6245225" y="5214938"/>
          <p14:tracePt t="5556" x="6262688" y="5595938"/>
          <p14:tracePt t="5566" x="6281738" y="5994400"/>
          <p14:tracePt t="5580" x="6300788" y="6283325"/>
          <p14:tracePt t="5591" x="6300788" y="6310313"/>
          <p14:tracePt t="5596" x="6300788" y="6356350"/>
          <p14:tracePt t="5686" x="6327775" y="6329363"/>
          <p14:tracePt t="5690" x="6337300" y="6264275"/>
          <p14:tracePt t="5700" x="6364288" y="6189663"/>
          <p14:tracePt t="5706" x="6364288" y="6069013"/>
          <p14:tracePt t="5715" x="6383338" y="5856288"/>
          <p14:tracePt t="5722" x="6383338" y="5697538"/>
          <p14:tracePt t="5730" x="6402388" y="5494338"/>
          <p14:tracePt t="5736" x="6402388" y="5364163"/>
          <p14:tracePt t="5744" x="6402388" y="5159375"/>
          <p14:tracePt t="5754" x="6448425" y="4640263"/>
          <p14:tracePt t="5769" x="6477000" y="4360863"/>
          <p14:tracePt t="5780" x="6494463" y="4184650"/>
          <p14:tracePt t="5785" x="6513513" y="4027488"/>
          <p14:tracePt t="5794" x="6513513" y="3870325"/>
          <p14:tracePt t="5800" x="6532563" y="3730625"/>
          <p14:tracePt t="5809" x="6550025" y="3656013"/>
          <p14:tracePt t="5815" x="6550025" y="3609975"/>
          <p14:tracePt t="5825" x="6550025" y="3563938"/>
          <p14:tracePt t="5832" x="6559550" y="3535363"/>
          <p14:tracePt t="5839" x="6559550" y="3498850"/>
          <p14:tracePt t="5848" x="6559550" y="3489325"/>
          <p14:tracePt t="6035" x="6559550" y="3498850"/>
          <p14:tracePt t="6041" x="6559550" y="3525838"/>
          <p14:tracePt t="6050" x="6559550" y="3544888"/>
          <p14:tracePt t="6063" x="6559550" y="3563938"/>
          <p14:tracePt t="6067" x="6559550" y="3600450"/>
          <p14:tracePt t="6078" x="6559550" y="3638550"/>
          <p14:tracePt t="6081" x="6559550" y="3684588"/>
          <p14:tracePt t="6093" x="6559550" y="3822700"/>
          <p14:tracePt t="6099" x="6559550" y="3916363"/>
          <p14:tracePt t="6106" x="6559550" y="4027488"/>
          <p14:tracePt t="6115" x="6559550" y="4138613"/>
          <p14:tracePt t="6121" x="6523038" y="4297363"/>
          <p14:tracePt t="6129" x="6503988" y="4454525"/>
          <p14:tracePt t="6136" x="6467475" y="4741863"/>
          <p14:tracePt t="6145" x="6411913" y="5038725"/>
          <p14:tracePt t="6157" x="6373813" y="5214938"/>
          <p14:tracePt t="6162" x="6318250" y="5446713"/>
          <p14:tracePt t="6171" x="6281738" y="5624513"/>
          <p14:tracePt t="6178" x="6245225" y="5873750"/>
          <p14:tracePt t="6186" x="6226175" y="5967413"/>
          <p14:tracePt t="6191" x="6170613" y="6153150"/>
          <p14:tracePt t="6203" x="6161088" y="6208713"/>
          <p14:tracePt t="6207" x="6086475" y="6411913"/>
          <p14:tracePt t="6215" x="6086475" y="6430963"/>
          <p14:tracePt t="6221" x="6059488" y="6515100"/>
          <p14:tracePt t="6230" x="6059488" y="6542088"/>
          <p14:tracePt t="6238" x="6040438" y="6570663"/>
          <p14:tracePt t="6302" x="6067425" y="6542088"/>
          <p14:tracePt t="6309" x="6170613" y="6459538"/>
          <p14:tracePt t="6318" x="6216650" y="6338888"/>
          <p14:tracePt t="6324" x="6272213" y="6199188"/>
          <p14:tracePt t="6333" x="6364288" y="5827713"/>
          <p14:tracePt t="6346" x="6429375" y="5540375"/>
          <p14:tracePt t="6348" x="6467475" y="5243513"/>
          <p14:tracePt t="6361" x="6484938" y="5067300"/>
          <p14:tracePt t="6365" x="6542088" y="4806950"/>
          <p14:tracePt t="6375" x="6615113" y="4500563"/>
          <p14:tracePt t="6379" x="6653213" y="4194175"/>
          <p14:tracePt t="6390" x="6653213" y="4000500"/>
          <p14:tracePt t="6394" x="6699250" y="3711575"/>
          <p14:tracePt t="6404" x="6745288" y="3378200"/>
          <p14:tracePt t="6412" x="6764338" y="3127375"/>
          <p14:tracePt t="6420" x="6773863" y="2970213"/>
          <p14:tracePt t="6429" x="6791325" y="2635250"/>
          <p14:tracePt t="6444" x="6791325" y="2468563"/>
          <p14:tracePt t="6455" x="6791325" y="2432050"/>
          <p14:tracePt t="6459" x="6791325" y="2413000"/>
          <p14:tracePt t="6474" x="6791325" y="2403475"/>
          <p14:tracePt t="6523" x="6764338" y="2384425"/>
          <p14:tracePt t="6537" x="6708775" y="2376488"/>
          <p14:tracePt t="6549" x="6699250" y="2376488"/>
          <p14:tracePt t="6553" x="6662738" y="2376488"/>
          <p14:tracePt t="6564" x="6624638" y="2376488"/>
          <p14:tracePt t="6569" x="6588125" y="2376488"/>
          <p14:tracePt t="6578" x="6542088" y="2393950"/>
          <p14:tracePt t="6587" x="6467475" y="2403475"/>
          <p14:tracePt t="6594" x="6392863" y="2422525"/>
          <p14:tracePt t="6601" x="6300788" y="2439988"/>
          <p14:tracePt t="6607" x="6207125" y="2468563"/>
          <p14:tracePt t="6617" x="5965825" y="2533650"/>
          <p14:tracePt t="6629" x="5873750" y="2608263"/>
          <p14:tracePt t="6632" x="5724525" y="2654300"/>
          <p14:tracePt t="6645" x="5586413" y="2746375"/>
          <p14:tracePt t="6649" x="5446713" y="2820988"/>
          <p14:tracePt t="6658" x="5280025" y="2886075"/>
          <p14:tracePt t="6662" x="5159375" y="2941638"/>
          <p14:tracePt t="6672" x="5019675" y="3025775"/>
          <p14:tracePt t="6679" x="4870450" y="3117850"/>
          <p14:tracePt t="6687" x="4751388" y="3248025"/>
          <p14:tracePt t="6696" x="4602163" y="3349625"/>
          <p14:tracePt t="6703" x="4452938" y="3498850"/>
          <p14:tracePt t="6711" x="4295775" y="3665538"/>
          <p14:tracePt t="6723" x="4213225" y="3749675"/>
          <p14:tracePt t="6727" x="4129088" y="3814763"/>
          <p14:tracePt t="6737" x="4092575" y="3841750"/>
          <p14:tracePt t="6742" x="4064000" y="3860800"/>
          <p14:tracePt t="6754" x="4044950" y="3887788"/>
          <p14:tracePt t="6756" x="4035425" y="3906838"/>
          <p14:tracePt t="6766" x="4008438" y="3916363"/>
          <p14:tracePt t="6845" x="4008438" y="3925888"/>
          <p14:tracePt t="6850" x="4129088" y="3943350"/>
          <p14:tracePt t="6860" x="4249738" y="3962400"/>
          <p14:tracePt t="6868" x="4379913" y="3962400"/>
          <p14:tracePt t="6876" x="4518025" y="3981450"/>
          <p14:tracePt t="6884" x="4676775" y="3981450"/>
          <p14:tracePt t="6890" x="4787900" y="3971925"/>
          <p14:tracePt t="6901" x="5084763" y="3935413"/>
          <p14:tracePt t="6911" x="5224463" y="3897313"/>
          <p14:tracePt t="6913" x="5316538" y="3887788"/>
          <p14:tracePt t="6926" x="5408613" y="3832225"/>
          <p14:tracePt t="6931" x="5492750" y="3805238"/>
          <p14:tracePt t="6941" x="5538788" y="3776663"/>
          <p14:tracePt t="6944" x="5622925" y="3730625"/>
          <p14:tracePt t="6955" x="5678488" y="3684588"/>
          <p14:tracePt t="6960" x="5707063" y="3646488"/>
          <p14:tracePt t="6970" x="5762625" y="3590925"/>
          <p14:tracePt t="6976" x="5789613" y="3554413"/>
          <p14:tracePt t="6985" x="5827713" y="3498850"/>
          <p14:tracePt t="6993" x="5835650" y="3470275"/>
          <p14:tracePt t="7009" x="5845175" y="3452813"/>
          <p14:tracePt t="7020" x="5845175" y="3433763"/>
          <p14:tracePt t="7024" x="5845175" y="3424238"/>
          <p14:tracePt t="7035" x="5845175" y="3414713"/>
          <p14:tracePt t="7039" x="5827713" y="3405188"/>
          <p14:tracePt t="7051" x="5770563" y="3359150"/>
          <p14:tracePt t="7054" x="5668963" y="3294063"/>
          <p14:tracePt t="7064" x="5483225" y="3238500"/>
          <p14:tracePt t="7072" x="5297488" y="3163888"/>
          <p14:tracePt t="7078" x="5121275" y="3108325"/>
          <p14:tracePt t="7086" x="4778375" y="2978150"/>
          <p14:tracePt t="7103" x="4406900" y="2876550"/>
          <p14:tracePt t="7115" x="4119563" y="2811463"/>
          <p14:tracePt t="7117" x="3914775" y="2774950"/>
          <p14:tracePt t="7129" x="3757613" y="2736850"/>
          <p14:tracePt t="7135" x="3554413" y="2736850"/>
          <p14:tracePt t="7143" x="3359150" y="2736850"/>
          <p14:tracePt t="7153" x="3163888" y="2736850"/>
          <p14:tracePt t="7160" x="2997200" y="2765425"/>
          <p14:tracePt t="7167" x="2838450" y="2784475"/>
          <p14:tracePt t="7173" x="2700338" y="2840038"/>
          <p14:tracePt t="7182" x="2449513" y="2905125"/>
          <p14:tracePt t="7194" x="2328863" y="2951163"/>
          <p14:tracePt t="7197" x="2227263" y="3006725"/>
          <p14:tracePt t="7209" x="2133600" y="3035300"/>
          <p14:tracePt t="7212" x="2078038" y="3062288"/>
          <p14:tracePt t="7223" x="1995488" y="3127375"/>
          <p14:tracePt t="7229" x="1939925" y="3192463"/>
          <p14:tracePt t="7238" x="1836738" y="3276600"/>
          <p14:tracePt t="7244" x="1744663" y="3397250"/>
          <p14:tracePt t="7252" x="1660525" y="3498850"/>
          <p14:tracePt t="7259" x="1585913" y="3638550"/>
          <p14:tracePt t="7268" x="1577975" y="3675063"/>
          <p14:tracePt t="7275" x="1530350" y="3749675"/>
          <p14:tracePt t="7277" x="1522413" y="3786188"/>
          <p14:tracePt t="7295" x="1484313" y="3851275"/>
          <p14:tracePt t="7303" x="1474788" y="3879850"/>
          <p14:tracePt t="7305" x="1465263" y="3916363"/>
          <p14:tracePt t="7318" x="1447800" y="3952875"/>
          <p14:tracePt t="7323" x="1457325" y="4008438"/>
          <p14:tracePt t="7332" x="1465263" y="4027488"/>
          <p14:tracePt t="7339" x="1465263" y="4083050"/>
          <p14:tracePt t="7347" x="1493838" y="4167188"/>
          <p14:tracePt t="7354" x="1539875" y="4222750"/>
          <p14:tracePt t="7363" x="1585913" y="4305300"/>
          <p14:tracePt t="7377" x="1706563" y="4425950"/>
          <p14:tracePt t="7391" x="1892300" y="4594225"/>
          <p14:tracePt t="7399" x="1985963" y="4659313"/>
          <p14:tracePt t="7405" x="2116138" y="4770438"/>
          <p14:tracePt t="7413" x="2236788" y="4852988"/>
          <p14:tracePt t="7417" x="2384425" y="4946650"/>
          <p14:tracePt t="7427" x="2524125" y="4992688"/>
          <p14:tracePt t="7435" x="2681288" y="5048250"/>
          <p14:tracePt t="7443" x="2801938" y="5084763"/>
          <p14:tracePt t="7451" x="2941638" y="5141913"/>
          <p14:tracePt t="7457" x="3052763" y="5141913"/>
          <p14:tracePt t="7467" x="3321050" y="5094288"/>
          <p14:tracePt t="7477" x="3441700" y="5057775"/>
          <p14:tracePt t="7481" x="3544888" y="5011738"/>
          <p14:tracePt t="7493" x="3646488" y="4946650"/>
          <p14:tracePt t="7497" x="3767138" y="4852988"/>
          <p14:tracePt t="7506" x="3906838" y="4770438"/>
          <p14:tracePt t="7511" x="4027488" y="4695825"/>
          <p14:tracePt t="7520" x="4110038" y="4649788"/>
          <p14:tracePt t="7526" x="4184650" y="4584700"/>
          <p14:tracePt t="7535" x="4240213" y="4556125"/>
          <p14:tracePt t="7546" x="4295775" y="4529138"/>
          <p14:tracePt t="7552" x="4332288" y="4519613"/>
          <p14:tracePt t="7560" x="4370388" y="4500563"/>
          <p14:tracePt t="7572" x="4379913" y="4500563"/>
          <p14:tracePt t="7775" x="4389438" y="4500563"/>
          <p14:tracePt t="7781" x="4397375" y="4500563"/>
          <p14:tracePt t="7794" x="4406900" y="4500563"/>
          <p14:tracePt t="7803" x="4452938" y="4491038"/>
          <p14:tracePt t="7811" x="4518025" y="4491038"/>
          <p14:tracePt t="7819" x="4611688" y="4491038"/>
          <p14:tracePt t="7828" x="4722813" y="4491038"/>
          <p14:tracePt t="7835" x="4843463" y="4510088"/>
          <p14:tracePt t="7844" x="4973638" y="4529138"/>
          <p14:tracePt t="7848" x="5130800" y="4546600"/>
          <p14:tracePt t="7856" x="5446713" y="4602163"/>
          <p14:tracePt t="7870" x="5697538" y="4640263"/>
          <p14:tracePt t="7874" x="5929313" y="4676775"/>
          <p14:tracePt t="7884" x="6245225" y="4714875"/>
          <p14:tracePt t="7889" x="6634163" y="4787900"/>
          <p14:tracePt t="7898" x="7172325" y="4900613"/>
          <p14:tracePt t="7904" x="7543800" y="5029200"/>
          <p14:tracePt t="7913" x="7951788" y="5159375"/>
          <p14:tracePt t="7920" x="8378825" y="5318125"/>
          <p14:tracePt t="7927" x="8610600" y="5391150"/>
          <p14:tracePt t="7935" x="8796338" y="5446713"/>
          <p14:tracePt t="7944" x="9047163" y="5484813"/>
          <p14:tracePt t="7952" x="9426575" y="5456238"/>
          <p14:tracePt t="7964" x="9585325" y="5438775"/>
          <p14:tracePt t="7969" x="9723438" y="5391150"/>
          <p14:tracePt t="7979" x="9863138" y="5318125"/>
          <p14:tracePt t="7981" x="9983788" y="5253038"/>
          <p14:tracePt t="7993" x="10104438" y="5178425"/>
          <p14:tracePt t="8000" x="10206038" y="5094288"/>
          <p14:tracePt t="8007" x="10317163" y="4992688"/>
          <p14:tracePt t="8015" x="10420350" y="4891088"/>
          <p14:tracePt t="8022" x="10502900" y="4806950"/>
          <p14:tracePt t="8030" x="10606088" y="4722813"/>
          <p14:tracePt t="8036" x="10707688" y="4611688"/>
          <p14:tracePt t="8047" x="10948988" y="4418013"/>
          <p14:tracePt t="8058" x="11069638" y="4352925"/>
          <p14:tracePt t="8060" x="11152188" y="4287838"/>
          <p14:tracePt t="8072" x="11236325" y="4241800"/>
          <p14:tracePt t="8077" x="11291888" y="4194175"/>
          <p14:tracePt t="8088" x="11347450" y="4167188"/>
          <p14:tracePt t="8094" x="11366500" y="4148138"/>
          <p14:tracePt t="8102" x="11393488" y="4121150"/>
          <p14:tracePt t="8110" x="11412538" y="4111625"/>
          <p14:tracePt t="8234" x="11393488" y="4102100"/>
          <p14:tracePt t="8247" x="11393488" y="4092575"/>
          <p14:tracePt t="8249" x="11385550" y="4083050"/>
          <p14:tracePt t="8266" x="11376025" y="4083050"/>
          <p14:tracePt t="8282" x="11366500" y="4083050"/>
          <p14:tracePt t="8320" x="11356975" y="4083050"/>
          <p14:tracePt t="8360" x="11347450" y="4083050"/>
          <p14:tracePt t="8423" x="11337925" y="4083050"/>
          <p14:tracePt t="8466" x="11328400" y="4083050"/>
          <p14:tracePt t="8508" x="11320463" y="4083050"/>
          <p14:tracePt t="8516" x="11310938" y="4083050"/>
          <p14:tracePt t="8535" x="11301413" y="4083050"/>
          <p14:tracePt t="8548" x="11291888" y="4083050"/>
          <p14:tracePt t="8564" x="11282363" y="4083050"/>
          <p14:tracePt t="8573" x="11282363" y="4092575"/>
          <p14:tracePt t="8588" x="11255375" y="4092575"/>
          <p14:tracePt t="8611" x="11236325" y="4102100"/>
          <p14:tracePt t="8627" x="11226800" y="4102100"/>
          <p14:tracePt t="8638" x="11217275" y="4111625"/>
          <p14:tracePt t="8653" x="11207750" y="4111625"/>
          <p14:tracePt t="8656" x="11199813" y="4111625"/>
          <p14:tracePt t="8674" x="11190288" y="4111625"/>
          <p14:tracePt t="8682" x="11180763" y="4111625"/>
          <p14:tracePt t="8689" x="11161713" y="4121150"/>
          <p14:tracePt t="8706" x="11125200" y="4129088"/>
          <p14:tracePt t="8721" x="11096625" y="4129088"/>
          <p14:tracePt t="8732" x="11079163" y="4148138"/>
          <p14:tracePt t="8735" x="11050588" y="4157663"/>
          <p14:tracePt t="8747" x="11041063" y="4157663"/>
          <p14:tracePt t="8752" x="11031538" y="4157663"/>
          <p14:tracePt t="8762" x="11023600" y="4157663"/>
          <p14:tracePt t="8768" x="11014075" y="4157663"/>
          <p14:tracePt t="8776" x="11004550" y="4157663"/>
          <p14:tracePt t="8784" x="10995025" y="4157663"/>
          <p14:tracePt t="8791" x="10995025" y="4167188"/>
          <p14:tracePt t="8799" x="10985500" y="4167188"/>
          <p14:tracePt t="8805" x="10975975" y="4167188"/>
          <p14:tracePt t="8816" x="10966450" y="4167188"/>
          <p14:tracePt t="8830" x="10958513" y="4167188"/>
          <p14:tracePt t="8847" x="10948988" y="4167188"/>
          <p14:tracePt t="8893" x="10939463" y="4167188"/>
          <p14:tracePt t="8940" x="10920413" y="4176713"/>
          <p14:tracePt t="8950" x="10893425" y="4194175"/>
          <p14:tracePt t="8956" x="10799763" y="4259263"/>
          <p14:tracePt t="8965" x="10698163" y="4408488"/>
          <p14:tracePt t="8971" x="10567988" y="4546600"/>
          <p14:tracePt t="8979" x="10401300" y="4695825"/>
          <p14:tracePt t="8987" x="10225088" y="4872038"/>
          <p14:tracePt t="8993" x="9983788" y="5132388"/>
          <p14:tracePt t="9004" x="9344025" y="5856288"/>
          <p14:tracePt t="9019" x="8815388" y="6264275"/>
          <p14:tracePt t="9030" x="8564563" y="6496050"/>
          <p14:tracePt t="9034" x="8277225" y="6737350"/>
          <p14:tracePt t="9193" x="6773863" y="6681788"/>
          <p14:tracePt t="9209" x="6754813" y="6580188"/>
          <p14:tracePt t="9218" x="6754813" y="6524625"/>
          <p14:tracePt t="9224" x="6754813" y="6486525"/>
          <p14:tracePt t="9234" x="6754813" y="6421438"/>
          <p14:tracePt t="9239" x="6745288" y="6346825"/>
          <p14:tracePt t="9248" x="6726238" y="6254750"/>
          <p14:tracePt t="9253" x="6699250" y="6180138"/>
          <p14:tracePt t="9263" x="6662738" y="6088063"/>
          <p14:tracePt t="9270" x="6615113" y="6003925"/>
          <p14:tracePt t="9277" x="6550025" y="5929313"/>
          <p14:tracePt t="9286" x="6402388" y="5726113"/>
          <p14:tracePt t="9301" x="6197600" y="5511800"/>
          <p14:tracePt t="9312" x="6086475" y="5364163"/>
          <p14:tracePt t="9318" x="6021388" y="5289550"/>
          <p14:tracePt t="9327" x="5919788" y="5224463"/>
          <p14:tracePt t="9333" x="5835650" y="5141913"/>
          <p14:tracePt t="9343" x="5762625" y="5094288"/>
          <p14:tracePt t="9349" x="5697538" y="5029200"/>
          <p14:tracePt t="9357" x="5659438" y="5011738"/>
          <p14:tracePt t="9365" x="5613400" y="4983163"/>
          <p14:tracePt t="9371" x="5529263" y="4937125"/>
          <p14:tracePt t="9381" x="5326063" y="4779963"/>
          <p14:tracePt t="11308" x="5195888" y="4779963"/>
          <p14:tracePt t="11310" x="4991100" y="4779963"/>
          <p14:tracePt t="11322" x="4862513" y="4779963"/>
          <p14:tracePt t="11327" x="4751388" y="4779963"/>
          <p14:tracePt t="11337" x="4694238" y="4779963"/>
          <p14:tracePt t="11342" x="4611688" y="4779963"/>
          <p14:tracePt t="11351" x="4565650" y="4779963"/>
          <p14:tracePt t="11361" x="4518025" y="4779963"/>
          <p14:tracePt t="11366" x="4462463" y="4779963"/>
          <p14:tracePt t="11374" x="4416425" y="4779963"/>
          <p14:tracePt t="11381" x="4379913" y="4779963"/>
          <p14:tracePt t="11390" x="4341813" y="4770438"/>
          <p14:tracePt t="11402" x="4324350" y="4760913"/>
          <p14:tracePt t="11405" x="4314825" y="4760913"/>
          <p14:tracePt t="11417" x="4305300" y="4760913"/>
          <p14:tracePt t="11432" x="4295775" y="4751388"/>
          <p14:tracePt t="11436" x="4295775" y="4741863"/>
          <p14:tracePt t="11445" x="4286250" y="4741863"/>
          <p14:tracePt t="11452" x="4268788" y="4732338"/>
          <p14:tracePt t="11461" x="4240213" y="4714875"/>
          <p14:tracePt t="11469" x="4221163" y="4695825"/>
          <p14:tracePt t="11477" x="4165600" y="4676775"/>
          <p14:tracePt t="11484" x="4044950" y="4640263"/>
          <p14:tracePt t="11496" x="4008438" y="4630738"/>
          <p14:tracePt t="11502" x="3952875" y="4611688"/>
          <p14:tracePt t="11511" x="3906838" y="4611688"/>
          <p14:tracePt t="11515" x="3868738" y="4602163"/>
          <p14:tracePt t="11526" x="3813175" y="4584700"/>
          <p14:tracePt t="11532" x="3776663" y="4575175"/>
          <p14:tracePt t="11540" x="3730625" y="4565650"/>
          <p14:tracePt t="11548" x="3702050" y="4565650"/>
          <p14:tracePt t="11554" x="3636963" y="4546600"/>
          <p14:tracePt t="11561" x="3600450" y="4538663"/>
          <p14:tracePt t="11569" x="3562350" y="4538663"/>
          <p14:tracePt t="11577" x="3479800" y="4510088"/>
          <p14:tracePt t="11595" x="3386138" y="4473575"/>
          <p14:tracePt t="11605" x="3349625" y="4464050"/>
          <p14:tracePt t="11609" x="3313113" y="4435475"/>
          <p14:tracePt t="11620" x="3303588" y="4418013"/>
          <p14:tracePt t="11625" x="3284538" y="4418013"/>
          <p14:tracePt t="11634" x="3257550" y="4398963"/>
          <p14:tracePt t="11641" x="3257550" y="4389438"/>
          <p14:tracePt t="11648" x="3248025" y="4389438"/>
          <p14:tracePt t="12563" x="3284538" y="4389438"/>
          <p14:tracePt t="12566" x="3330575" y="4389438"/>
          <p14:tracePt t="12577" x="3414713" y="4389438"/>
          <p14:tracePt t="12584" x="3525838" y="4389438"/>
          <p14:tracePt t="12592" x="3600450" y="4389438"/>
          <p14:tracePt t="12596" x="3665538" y="4389438"/>
          <p14:tracePt t="12607" x="3757613" y="4389438"/>
          <p14:tracePt t="12614" x="3822700" y="4389438"/>
          <p14:tracePt t="12620" x="3914775" y="4389438"/>
          <p14:tracePt t="12630" x="4008438" y="4389438"/>
          <p14:tracePt t="12636" x="4100513" y="4398963"/>
          <p14:tracePt t="12646" x="4259263" y="4398963"/>
          <p14:tracePt t="12661" x="4370388" y="4398963"/>
          <p14:tracePt t="12673" x="4397375" y="4398963"/>
          <p14:tracePt t="12675" x="4425950" y="4398963"/>
          <p14:tracePt t="12686" x="4445000" y="4398963"/>
          <p14:tracePt t="12700" x="4462463" y="4398963"/>
          <p14:tracePt t="12707" x="4481513" y="4398963"/>
          <p14:tracePt t="12715" x="4500563" y="4398963"/>
          <p14:tracePt t="12724" x="4518025" y="4398963"/>
          <p14:tracePt t="12729" x="4583113" y="4398963"/>
          <p14:tracePt t="12738" x="4657725" y="4398963"/>
          <p14:tracePt t="12745" x="4787900" y="4408488"/>
          <p14:tracePt t="12754" x="5048250" y="4454525"/>
          <p14:tracePt t="12766" x="5176838" y="4473575"/>
          <p14:tracePt t="12769" x="5270500" y="4491038"/>
          <p14:tracePt t="12782" x="5326063" y="4519613"/>
          <p14:tracePt t="12786" x="5418138" y="4529138"/>
          <p14:tracePt t="12795" x="5473700" y="4546600"/>
          <p14:tracePt t="12800" x="5521325" y="4546600"/>
          <p14:tracePt t="12810" x="5557838" y="4556125"/>
          <p14:tracePt t="12818" x="5594350" y="4565650"/>
          <p14:tracePt t="12824" x="5622925" y="4565650"/>
          <p14:tracePt t="12832" x="5632450" y="4565650"/>
          <p14:tracePt t="12840" x="5649913" y="4565650"/>
          <p14:tracePt t="12849" x="5697538" y="4584700"/>
          <p14:tracePt t="12861" x="5734050" y="4594225"/>
          <p14:tracePt t="12866" x="5770563" y="4621213"/>
          <p14:tracePt t="12875" x="5799138" y="4621213"/>
          <p14:tracePt t="12880" x="5827713" y="4640263"/>
          <p14:tracePt t="12890" x="5854700" y="4667250"/>
          <p14:tracePt t="12896" x="5873750" y="4686300"/>
          <p14:tracePt t="12904" x="5900738" y="4714875"/>
          <p14:tracePt t="12912" x="5938838" y="4751388"/>
          <p14:tracePt t="12918" x="5946775" y="4760913"/>
          <p14:tracePt t="12925" x="5956300" y="4787900"/>
          <p14:tracePt t="12942" x="5975350" y="4806950"/>
          <p14:tracePt t="12954" x="5975350" y="4816475"/>
          <p14:tracePt t="12959" x="5984875" y="4843463"/>
          <p14:tracePt t="12975" x="5994400" y="4852988"/>
          <p14:tracePt t="12984" x="5994400" y="4862513"/>
          <p14:tracePt t="12998" x="5994400" y="4891088"/>
          <p14:tracePt t="13004" x="5994400" y="4900613"/>
          <p14:tracePt t="13013" x="6003925" y="4908550"/>
          <p14:tracePt t="13022" x="6003925" y="4918075"/>
          <p14:tracePt t="13027" x="6003925" y="4927600"/>
          <p14:tracePt t="13037" x="6003925" y="4946650"/>
          <p14:tracePt t="13049" x="6003925" y="4956175"/>
          <p14:tracePt t="13064" x="6003925" y="4964113"/>
          <p14:tracePt t="13068" x="6003925" y="4973638"/>
          <p14:tracePt t="13082" x="6003925" y="4983163"/>
          <p14:tracePt t="13093" x="6003925" y="4992688"/>
          <p14:tracePt t="13117" x="6003925" y="5029200"/>
          <p14:tracePt t="13303" x="5994400" y="5002213"/>
          <p14:tracePt t="13310" x="5984875" y="4973638"/>
          <p14:tracePt t="13320" x="5965825" y="4937125"/>
          <p14:tracePt t="13335" x="5965825" y="4872038"/>
          <p14:tracePt t="13346" x="5965825" y="4852988"/>
          <p14:tracePt t="13350" x="5975350" y="4816475"/>
          <p14:tracePt t="13361" x="5975350" y="4770438"/>
          <p14:tracePt t="13365" x="5984875" y="4732338"/>
          <p14:tracePt t="13376" x="5994400" y="4695825"/>
          <p14:tracePt t="13383" x="6021388" y="4640263"/>
          <p14:tracePt t="13392" x="6040438" y="4621213"/>
          <p14:tracePt t="13398" x="6049963" y="4611688"/>
          <p14:tracePt t="13405" x="6059488" y="4575175"/>
          <p14:tracePt t="13414" x="6086475" y="4556125"/>
          <p14:tracePt t="13426" x="6124575" y="4519613"/>
          <p14:tracePt t="13430" x="6180138" y="4473575"/>
          <p14:tracePt t="13441" x="6235700" y="4445000"/>
          <p14:tracePt t="13444" x="6318250" y="4398963"/>
          <p14:tracePt t="13455" x="6373813" y="4370388"/>
          <p14:tracePt t="13459" x="6438900" y="4360863"/>
          <p14:tracePt t="13470" x="6523038" y="4324350"/>
          <p14:tracePt t="13478" x="6542088" y="4324350"/>
          <p14:tracePt t="13483" x="6597650" y="4297363"/>
          <p14:tracePt t="13492" x="6634163" y="4297363"/>
          <p14:tracePt t="13501" x="6662738" y="4297363"/>
          <p14:tracePt t="13509" x="6754813" y="4287838"/>
          <p14:tracePt t="13524" x="6865938" y="4287838"/>
          <p14:tracePt t="13535" x="6921500" y="4305300"/>
          <p14:tracePt t="13540" x="6996113" y="4314825"/>
          <p14:tracePt t="13550" x="7061200" y="4314825"/>
          <p14:tracePt t="13553" x="7135813" y="4352925"/>
          <p14:tracePt t="13564" x="7191375" y="4352925"/>
          <p14:tracePt t="13571" x="7256463" y="4360863"/>
          <p14:tracePt t="13579" x="7312025" y="4379913"/>
          <p14:tracePt t="13585" x="7367588" y="4408488"/>
          <p14:tracePt t="13594" x="7432675" y="4418013"/>
          <p14:tracePt t="13602" x="7580313" y="4445000"/>
          <p14:tracePt t="13617" x="7729538" y="4491038"/>
          <p14:tracePt t="13630" x="7785100" y="4500563"/>
          <p14:tracePt t="13634" x="7850188" y="4519613"/>
          <p14:tracePt t="13645" x="7905750" y="4546600"/>
          <p14:tracePt t="13648" x="7961313" y="4575175"/>
          <p14:tracePt t="13659" x="7997825" y="4584700"/>
          <p14:tracePt t="13667" x="8026400" y="4594225"/>
          <p14:tracePt t="13673" x="8043863" y="4594225"/>
          <p14:tracePt t="13680" x="8081963" y="4621213"/>
          <p14:tracePt t="13687" x="8099425" y="4621213"/>
          <p14:tracePt t="13697" x="8137525" y="4640263"/>
          <p14:tracePt t="13712" x="8183563" y="4667250"/>
          <p14:tracePt t="13724" x="8193088" y="4667250"/>
          <p14:tracePt t="13726" x="8202613" y="4667250"/>
          <p14:tracePt t="13738" x="8212138" y="4676775"/>
          <p14:tracePt t="13745" x="8229600" y="4676775"/>
          <p14:tracePt t="13753" x="8239125" y="4686300"/>
          <p14:tracePt t="13758" x="8248650" y="4686300"/>
          <p14:tracePt t="13774" x="8258175" y="4686300"/>
          <p14:tracePt t="13782" x="8277225" y="4676775"/>
          <p14:tracePt t="13792" x="8323263" y="4649788"/>
          <p14:tracePt t="13806" x="8415338" y="4584700"/>
          <p14:tracePt t="13818" x="8453438" y="4556125"/>
          <p14:tracePt t="13820" x="8480425" y="4519613"/>
          <p14:tracePt t="13838" x="8555038" y="4454525"/>
          <p14:tracePt t="13847" x="8582025" y="4435475"/>
          <p14:tracePt t="13853" x="8601075" y="4398963"/>
          <p14:tracePt t="13862" x="8637588" y="4370388"/>
          <p14:tracePt t="13867" x="8685213" y="4333875"/>
          <p14:tracePt t="13876" x="8694738" y="4305300"/>
          <p14:tracePt t="13884" x="8721725" y="4268788"/>
          <p14:tracePt t="13892" x="8740775" y="4259263"/>
          <p14:tracePt t="13901" x="8758238" y="4232275"/>
          <p14:tracePt t="13912" x="8786813" y="4203700"/>
          <p14:tracePt t="13915" x="8796338" y="4203700"/>
          <p14:tracePt t="14056" x="8815388" y="4203700"/>
          <p14:tracePt t="14065" x="8842375" y="4241800"/>
          <p14:tracePt t="14073" x="8870950" y="4297363"/>
          <p14:tracePt t="14079" x="8897938" y="4352925"/>
          <p14:tracePt t="14086" x="8916988" y="4389438"/>
          <p14:tracePt t="14089" x="8943975" y="4425950"/>
          <p14:tracePt t="14101" x="8972550" y="4464050"/>
          <p14:tracePt t="14104" x="8982075" y="4491038"/>
          <p14:tracePt t="14116" x="9009063" y="4529138"/>
          <p14:tracePt t="14120" x="9018588" y="4546600"/>
          <p14:tracePt t="14129" x="9037638" y="4575175"/>
          <p14:tracePt t="14137" x="9093200" y="4630738"/>
          <p14:tracePt t="14146" x="9112250" y="4649788"/>
          <p14:tracePt t="14151" x="9129713" y="4676775"/>
          <p14:tracePt t="14159" x="9185275" y="4714875"/>
          <p14:tracePt t="14169" x="9223375" y="4741863"/>
          <p14:tracePt t="14173" x="9278938" y="4779963"/>
          <p14:tracePt t="14184" x="9390063" y="4826000"/>
          <p14:tracePt t="14195" x="9436100" y="4835525"/>
          <p14:tracePt t="14198" x="9491663" y="4852988"/>
          <p14:tracePt t="14209" x="9566275" y="4843463"/>
          <p14:tracePt t="14214" x="9612313" y="4843463"/>
          <p14:tracePt t="14226" x="9658350" y="4835525"/>
          <p14:tracePt t="14231" x="9696450" y="4816475"/>
          <p14:tracePt t="14239" x="9752013" y="4787900"/>
          <p14:tracePt t="14244" x="9779000" y="4770438"/>
          <p14:tracePt t="14253" x="9817100" y="4741863"/>
          <p14:tracePt t="14262" x="9853613" y="4722813"/>
          <p14:tracePt t="14267" x="9891713" y="4695825"/>
          <p14:tracePt t="14277" x="9964738" y="4640263"/>
          <p14:tracePt t="14290" x="9983788" y="4621213"/>
          <p14:tracePt t="14294" x="10010775" y="4594225"/>
          <p14:tracePt t="14304" x="10067925" y="4565650"/>
          <p14:tracePt t="14308" x="10104438" y="4529138"/>
          <p14:tracePt t="14318" x="10140950" y="4510088"/>
          <p14:tracePt t="14325" x="10196513" y="4464050"/>
          <p14:tracePt t="14333" x="10252075" y="4435475"/>
          <p14:tracePt t="14340" x="10309225" y="4408488"/>
          <p14:tracePt t="14348" x="10382250" y="4379913"/>
          <p14:tracePt t="14355" x="10456863" y="4360863"/>
          <p14:tracePt t="14362" x="10502900" y="4352925"/>
          <p14:tracePt t="14369" x="10577513" y="4333875"/>
          <p14:tracePt t="14373" x="10633075" y="4324350"/>
          <p14:tracePt t="14384" x="10679113" y="4324350"/>
          <p14:tracePt t="14385" x="10717213" y="4314825"/>
          <p14:tracePt t="14399" x="10763250" y="4297363"/>
          <p14:tracePt t="14402" x="10782300" y="4287838"/>
          <p14:tracePt t="14412" x="10799763" y="4259263"/>
          <p14:tracePt t="14418" x="10855325" y="4203700"/>
          <p14:tracePt t="14428" x="10883900" y="4102100"/>
          <p14:tracePt t="14434" x="10902950" y="3990975"/>
          <p14:tracePt t="14442" x="10902950" y="3879850"/>
          <p14:tracePt t="14451" x="10902950" y="3786188"/>
          <p14:tracePt t="14456" x="10883900" y="3694113"/>
          <p14:tracePt t="14466" x="10864850" y="3638550"/>
          <p14:tracePt t="14471" x="10864850" y="3573463"/>
          <p14:tracePt t="14481" x="10837863" y="3414713"/>
          <p14:tracePt t="14493" x="10837863" y="3397250"/>
          <p14:tracePt t="14496" x="10837863" y="3387725"/>
          <p14:tracePt t="14508" x="10837863" y="3378200"/>
          <p14:tracePt t="14522" x="10828338" y="3368675"/>
          <p14:tracePt t="14536" x="10828338" y="3359150"/>
          <p14:tracePt t="14551" x="10818813" y="3349625"/>
          <p14:tracePt t="14561" x="10818813" y="3332163"/>
          <p14:tracePt t="14566" x="10809288" y="3303588"/>
          <p14:tracePt t="14574" x="10790238" y="3267075"/>
          <p14:tracePt t="14578" x="10772775" y="3228975"/>
          <p14:tracePt t="14587" x="10753725" y="3211513"/>
          <p14:tracePt t="14590" x="10726738" y="3155950"/>
          <p14:tracePt t="14601" x="10717213" y="3127375"/>
          <p14:tracePt t="14606" x="10679113" y="3090863"/>
          <p14:tracePt t="14617" x="10661650" y="3081338"/>
          <p14:tracePt t="14621" x="10606088" y="3043238"/>
          <p14:tracePt t="14631" x="10577513" y="3025775"/>
          <p14:tracePt t="14638" x="10521950" y="2987675"/>
          <p14:tracePt t="14645" x="10475913" y="2978150"/>
          <p14:tracePt t="14652" x="10420350" y="2951163"/>
          <p14:tracePt t="14660" x="10364788" y="2951163"/>
          <p14:tracePt t="14668" x="10225088" y="2932113"/>
          <p14:tracePt t="14682" x="10160000" y="2932113"/>
          <p14:tracePt t="14684" x="10085388" y="2922588"/>
          <p14:tracePt t="14696" x="10020300" y="2922588"/>
          <p14:tracePt t="14703" x="9947275" y="2922588"/>
          <p14:tracePt t="14710" x="9882188" y="2922588"/>
          <p14:tracePt t="14717" x="9826625" y="2922588"/>
          <p14:tracePt t="14726" x="9761538" y="2922588"/>
          <p14:tracePt t="14732" x="9723438" y="2932113"/>
          <p14:tracePt t="14739" x="9677400" y="2932113"/>
          <p14:tracePt t="14746" x="9650413" y="2932113"/>
          <p14:tracePt t="14753" x="9631363" y="2951163"/>
          <p14:tracePt t="14764" x="9575800" y="2960688"/>
          <p14:tracePt t="14776" x="9547225" y="2970213"/>
          <p14:tracePt t="14779" x="9537700" y="2978150"/>
          <p14:tracePt t="14789" x="9491663" y="2987675"/>
          <p14:tracePt t="14796" x="9472613" y="3006725"/>
          <p14:tracePt t="14804" x="9464675" y="3006725"/>
          <p14:tracePt t="14809" x="9455150" y="3025775"/>
          <p14:tracePt t="14820" x="9426575" y="3025775"/>
          <p14:tracePt t="14827" x="9417050" y="3035300"/>
          <p14:tracePt t="14834" x="9409113" y="3043238"/>
          <p14:tracePt t="14844" x="9399588" y="3052763"/>
          <p14:tracePt t="14848" x="9390063" y="3062288"/>
          <p14:tracePt t="14861" x="9371013" y="3081338"/>
          <p14:tracePt t="14873" x="9324975" y="3136900"/>
          <p14:tracePt t="14885" x="9288463" y="3173413"/>
          <p14:tracePt t="14888" x="9278938" y="3182938"/>
          <p14:tracePt t="14899" x="9259888" y="3201988"/>
          <p14:tracePt t="14905" x="9250363" y="3228975"/>
          <p14:tracePt t="14913" x="9223375" y="3238500"/>
          <p14:tracePt t="14920" x="9204325" y="3276600"/>
          <p14:tracePt t="14929" x="9194800" y="3284538"/>
          <p14:tracePt t="14937" x="9185275" y="3294063"/>
          <p14:tracePt t="14943" x="9167813" y="3313113"/>
          <p14:tracePt t="14952" x="9148763" y="3340100"/>
          <p14:tracePt t="14968" x="9129713" y="3359150"/>
          <p14:tracePt t="14979" x="9120188" y="3378200"/>
          <p14:tracePt t="14983" x="9112250" y="3387725"/>
          <p14:tracePt t="14993" x="9093200" y="3397250"/>
          <p14:tracePt t="14998" x="9093200" y="3414713"/>
          <p14:tracePt t="15010" x="9064625" y="3443288"/>
          <p14:tracePt t="15015" x="9055100" y="3452813"/>
          <p14:tracePt t="15023" x="9047163" y="3460750"/>
          <p14:tracePt t="15031" x="9047163" y="3479800"/>
          <p14:tracePt t="15037" x="9028113" y="3489325"/>
          <p14:tracePt t="15047" x="9018588" y="3508375"/>
          <p14:tracePt t="15060" x="8999538" y="3544888"/>
          <p14:tracePt t="15075" x="8991600" y="3554413"/>
          <p14:tracePt t="15078" x="8991600" y="3563938"/>
          <p14:tracePt t="15088" x="8982075" y="3573463"/>
          <p14:tracePt t="15091" x="8972550" y="3581400"/>
          <p14:tracePt t="15102" x="8972550" y="3590925"/>
          <p14:tracePt t="15108" x="8943975" y="3600450"/>
          <p14:tracePt t="15117" x="8934450" y="3619500"/>
          <p14:tracePt t="15130" x="8926513" y="3646488"/>
          <p14:tracePt t="15138" x="8916988" y="3656013"/>
          <p14:tracePt t="15146" x="8907463" y="3675063"/>
          <p14:tracePt t="15156" x="8878888" y="3711575"/>
          <p14:tracePt t="15168" x="8870950" y="3730625"/>
          <p14:tracePt t="15170" x="8870950" y="3740150"/>
          <p14:tracePt t="15182" x="8861425" y="3759200"/>
          <p14:tracePt t="15188" x="8851900" y="3786188"/>
          <p14:tracePt t="15196" x="8842375" y="3805238"/>
          <p14:tracePt t="15201" x="8823325" y="3832225"/>
          <p14:tracePt t="15211" x="8823325" y="3841750"/>
          <p14:tracePt t="15217" x="8815388" y="3851275"/>
          <p14:tracePt t="15225" x="8805863" y="3870325"/>
          <p14:tracePt t="15235" x="8796338" y="3879850"/>
          <p14:tracePt t="15240" x="8786813" y="3897313"/>
          <p14:tracePt t="15250" x="8777288" y="3906838"/>
          <p14:tracePt t="15262" x="8777288" y="3916363"/>
          <p14:tracePt t="15264" x="8767763" y="3925888"/>
          <p14:tracePt t="15280" x="8758238" y="3935413"/>
          <p14:tracePt t="15291" x="8758238" y="3943350"/>
          <p14:tracePt t="15320" x="8750300" y="3952875"/>
          <p14:tracePt t="15335" x="8740775" y="3962400"/>
          <p14:tracePt t="15359" x="8712200" y="3990975"/>
          <p14:tracePt t="15370" x="8685213" y="4008438"/>
          <p14:tracePt t="15374" x="8675688" y="4017963"/>
          <p14:tracePt t="15385" x="8656638" y="4027488"/>
          <p14:tracePt t="15391" x="8637588" y="4027488"/>
          <p14:tracePt t="15400" x="8601075" y="4027488"/>
          <p14:tracePt t="15406" x="8582025" y="4037013"/>
          <p14:tracePt t="15413" x="8545513" y="4037013"/>
          <p14:tracePt t="15421" x="8509000" y="4056063"/>
          <p14:tracePt t="15429" x="8480425" y="4056063"/>
          <p14:tracePt t="15438" x="8443913" y="4056063"/>
          <p14:tracePt t="15454" x="8350250" y="4064000"/>
          <p14:tracePt t="15464" x="8304213" y="4064000"/>
          <p14:tracePt t="15470" x="8258175" y="4064000"/>
          <p14:tracePt t="15479" x="8174038" y="4064000"/>
          <p14:tracePt t="15484" x="8099425" y="4056063"/>
          <p14:tracePt t="15494" x="8007350" y="4056063"/>
          <p14:tracePt t="15503" x="7915275" y="4046538"/>
          <p14:tracePt t="15509" x="7821613" y="4046538"/>
          <p14:tracePt t="15518" x="7756525" y="4046538"/>
          <p14:tracePt t="15523" x="7681913" y="4046538"/>
          <p14:tracePt t="15533" x="7561263" y="4027488"/>
          <p14:tracePt t="15547" x="7432675" y="4027488"/>
          <p14:tracePt t="15559" x="7358063" y="4027488"/>
          <p14:tracePt t="15563" x="7292975" y="4027488"/>
          <p14:tracePt t="15574" x="7237413" y="4027488"/>
          <p14:tracePt t="15584" x="7172325" y="4027488"/>
          <p14:tracePt t="15588" x="7080250" y="4027488"/>
          <p14:tracePt t="15596" x="6996113" y="4027488"/>
          <p14:tracePt t="15603" x="6921500" y="4027488"/>
          <p14:tracePt t="15609" x="6783388" y="4000500"/>
          <p14:tracePt t="15617" x="6699250" y="4000500"/>
          <p14:tracePt t="15627" x="6438900" y="3962400"/>
          <p14:tracePt t="15639" x="6327775" y="3943350"/>
          <p14:tracePt t="15644" x="6235700" y="3925888"/>
          <p14:tracePt t="15654" x="6142038" y="3916363"/>
          <p14:tracePt t="15657" x="6086475" y="3897313"/>
          <p14:tracePt t="15668" x="6040438" y="3887788"/>
          <p14:tracePt t="15672" x="6003925" y="3879850"/>
          <p14:tracePt t="15685" x="5919788" y="3860800"/>
          <p14:tracePt t="15690" x="5864225" y="3851275"/>
          <p14:tracePt t="15697" x="5770563" y="3851275"/>
          <p14:tracePt t="15705" x="5707063" y="3851275"/>
          <p14:tracePt t="15712" x="5567363" y="3851275"/>
          <p14:tracePt t="15721" x="5362575" y="3832225"/>
          <p14:tracePt t="15737" x="5159375" y="3814763"/>
          <p14:tracePt t="15748" x="5065713" y="3814763"/>
          <p14:tracePt t="15751" x="4935538" y="3814763"/>
          <p14:tracePt t="15762" x="4843463" y="3814763"/>
          <p14:tracePt t="15769" x="4751388" y="3814763"/>
          <p14:tracePt t="15777" x="4703763" y="3814763"/>
          <p14:tracePt t="15786" x="4638675" y="3814763"/>
          <p14:tracePt t="15793" x="4602163" y="3814763"/>
          <p14:tracePt t="15799" x="4537075" y="3814763"/>
          <p14:tracePt t="15805" x="4510088" y="3814763"/>
          <p14:tracePt t="15816" x="4445000" y="3805238"/>
          <p14:tracePt t="15833" x="4379913" y="3795713"/>
          <p14:tracePt t="15842" x="4360863" y="3795713"/>
          <p14:tracePt t="15845" x="4351338" y="3795713"/>
          <p14:tracePt t="15862" x="4341813" y="3795713"/>
          <p14:tracePt t="15878" x="4332288" y="3795713"/>
          <p14:tracePt t="15885" x="4324350" y="3795713"/>
          <p14:tracePt t="15900" x="4314825" y="3786188"/>
          <p14:tracePt t="15910" x="4305300" y="3786188"/>
          <p14:tracePt t="15921" x="4295775" y="3767138"/>
          <p14:tracePt t="15925" x="4286250" y="3767138"/>
          <p14:tracePt t="15936" x="4268788" y="3767138"/>
          <p14:tracePt t="15940" x="4240213" y="3767138"/>
          <p14:tracePt t="15951" x="4221163" y="3767138"/>
          <p14:tracePt t="15955" x="4203700" y="3759200"/>
          <p14:tracePt t="15965" x="4165600" y="3759200"/>
          <p14:tracePt t="15971" x="4138613" y="3759200"/>
          <p14:tracePt t="15979" x="4119563" y="3759200"/>
          <p14:tracePt t="15987" x="4083050" y="3759200"/>
          <p14:tracePt t="15994" x="4044950" y="3749675"/>
          <p14:tracePt t="16005" x="4008438" y="3749675"/>
          <p14:tracePt t="16020" x="3971925" y="3749675"/>
          <p14:tracePt t="16030" x="3952875" y="3749675"/>
          <p14:tracePt t="16033" x="3933825" y="3749675"/>
          <p14:tracePt t="16045" x="3906838" y="3759200"/>
          <p14:tracePt t="16050" x="3887788" y="3759200"/>
          <p14:tracePt t="16060" x="3868738" y="3759200"/>
          <p14:tracePt t="16066" x="3813175" y="3776663"/>
          <p14:tracePt t="16075" x="3776663" y="3786188"/>
          <p14:tracePt t="16082" x="3757613" y="3786188"/>
          <p14:tracePt t="16089" x="3711575" y="3795713"/>
          <p14:tracePt t="16097" x="3636963" y="3814763"/>
          <p14:tracePt t="16114" x="3581400" y="3814763"/>
          <p14:tracePt t="16125" x="3544888" y="3814763"/>
          <p14:tracePt t="16128" x="3516313" y="3822700"/>
          <p14:tracePt t="16139" x="3497263" y="3822700"/>
          <p14:tracePt t="16146" x="3470275" y="3832225"/>
          <p14:tracePt t="16154" x="3460750" y="3832225"/>
          <p14:tracePt t="16160" x="3441700" y="3841750"/>
          <p14:tracePt t="16169" x="3424238" y="3860800"/>
          <p14:tracePt t="16175" x="3414713" y="3860800"/>
          <p14:tracePt t="16185" x="3405188" y="3879850"/>
          <p14:tracePt t="16194" x="3386138" y="3887788"/>
          <p14:tracePt t="16205" x="3376613" y="3897313"/>
          <p14:tracePt t="16219" x="3368675" y="3897313"/>
          <p14:tracePt t="16597" x="3275013" y="3879850"/>
          <p14:tracePt t="16599" x="3136900" y="3841750"/>
          <p14:tracePt t="16611" x="3016250" y="3814763"/>
          <p14:tracePt t="16617" x="2876550" y="3776663"/>
          <p14:tracePt t="16626" x="2700338" y="3740150"/>
          <p14:tracePt t="16632" x="2560638" y="3702050"/>
          <p14:tracePt t="16640" x="2393950" y="3665538"/>
          <p14:tracePt t="16646" x="2300288" y="3638550"/>
          <p14:tracePt t="16654" x="2189163" y="3638550"/>
          <p14:tracePt t="16662" x="2097088" y="3619500"/>
          <p14:tracePt t="16671" x="1957388" y="3629025"/>
          <p14:tracePt t="16678" x="1735138" y="3629025"/>
          <p14:tracePt t="16691" x="1660525" y="3646488"/>
          <p14:tracePt t="16694" x="1585913" y="3656013"/>
          <p14:tracePt t="16705" x="1539875" y="3656013"/>
          <p14:tracePt t="16710" x="1484313" y="3675063"/>
          <p14:tracePt t="16720" x="1438275" y="3684588"/>
          <p14:tracePt t="16726" x="1382713" y="3711575"/>
          <p14:tracePt t="16735" x="1327150" y="3721100"/>
          <p14:tracePt t="16741" x="1289050" y="3740150"/>
          <p14:tracePt t="16749" x="1243013" y="3767138"/>
          <p14:tracePt t="16757" x="1206500" y="3786188"/>
          <p14:tracePt t="16763" x="1168400" y="3805238"/>
          <p14:tracePt t="16772" x="1122363" y="3832225"/>
          <p14:tracePt t="16787" x="1057275" y="3897313"/>
          <p14:tracePt t="16800" x="1011238" y="3952875"/>
          <p14:tracePt t="16803" x="1001713" y="4008438"/>
          <p14:tracePt t="16814" x="984250" y="4046538"/>
          <p14:tracePt t="16820" x="984250" y="4083050"/>
          <p14:tracePt t="16829" x="974725" y="4121150"/>
          <p14:tracePt t="16834" x="965200" y="4157663"/>
          <p14:tracePt t="16843" x="946150" y="4194175"/>
          <p14:tracePt t="16851" x="946150" y="4213225"/>
          <p14:tracePt t="16858" x="936625" y="4232275"/>
          <p14:tracePt t="16867" x="936625" y="4278313"/>
          <p14:tracePt t="16880" x="936625" y="4287838"/>
          <p14:tracePt t="16882" x="936625" y="4305300"/>
          <p14:tracePt t="16895" x="936625" y="4314825"/>
          <p14:tracePt t="16908" x="936625" y="4333875"/>
          <p14:tracePt t="16914" x="936625" y="4343400"/>
          <p14:tracePt t="16923" x="936625" y="4370388"/>
          <p14:tracePt t="16930" x="946150" y="4379913"/>
          <p14:tracePt t="16937" x="946150" y="4389438"/>
          <p14:tracePt t="16946" x="965200" y="4408488"/>
          <p14:tracePt t="16954" x="974725" y="4425950"/>
          <p14:tracePt t="16963" x="984250" y="4454525"/>
          <p14:tracePt t="16966" x="992188" y="4464050"/>
          <p14:tracePt t="16973" x="1011238" y="4473575"/>
          <p14:tracePt t="16976" x="1030288" y="4491038"/>
          <p14:tracePt t="16987" x="1047750" y="4510088"/>
          <p14:tracePt t="16992" x="1085850" y="4529138"/>
          <p14:tracePt t="17003" x="1122363" y="4556125"/>
          <p14:tracePt t="17009" x="1160463" y="4565650"/>
          <p14:tracePt t="17017" x="1196975" y="4594225"/>
          <p14:tracePt t="17024" x="1252538" y="4621213"/>
          <p14:tracePt t="17032" x="1289050" y="4630738"/>
          <p14:tracePt t="17037" x="1354138" y="4649788"/>
          <p14:tracePt t="17047" x="1409700" y="4676775"/>
          <p14:tracePt t="17056" x="1465263" y="4686300"/>
          <p14:tracePt t="17063" x="1512888" y="4695825"/>
          <p14:tracePt t="17069" x="1568450" y="4714875"/>
          <p14:tracePt t="17071" x="1585913" y="4722813"/>
          <p14:tracePt t="17083" x="1614488" y="4722813"/>
          <p14:tracePt t="17089" x="1624013" y="4722813"/>
          <p14:tracePt t="17097" x="1643063" y="4722813"/>
          <p14:tracePt t="17102" x="1651000" y="4722813"/>
          <p14:tracePt t="17112" x="1660525" y="4722813"/>
          <p14:tracePt t="17118" x="1670050" y="4732338"/>
          <p14:tracePt t="17125" x="1689100" y="4732338"/>
          <p14:tracePt t="17134" x="1725613" y="4732338"/>
          <p14:tracePt t="17141" x="1763713" y="4732338"/>
          <p14:tracePt t="17150" x="1874838" y="4732338"/>
          <p14:tracePt t="17165" x="2012950" y="4751388"/>
          <p14:tracePt t="17178" x="2087563" y="4751388"/>
          <p14:tracePt t="17180" x="2152650" y="4751388"/>
          <p14:tracePt t="17191" x="2227263" y="4751388"/>
          <p14:tracePt t="17195" x="2273300" y="4751388"/>
          <p14:tracePt t="17205" x="2309813" y="4751388"/>
          <p14:tracePt t="17213" x="2319338" y="4751388"/>
          <p14:tracePt t="17220" x="2338388" y="4741863"/>
          <p14:tracePt t="17229" x="2374900" y="4722813"/>
          <p14:tracePt t="17237" x="2403475" y="4705350"/>
          <p14:tracePt t="17244" x="2439988" y="4676775"/>
          <p14:tracePt t="17249" x="2459038" y="4649788"/>
          <p14:tracePt t="17261" x="2524125" y="4594225"/>
          <p14:tracePt t="17271" x="2560638" y="4565650"/>
          <p14:tracePt t="17274" x="2570163" y="4546600"/>
          <p14:tracePt t="17286" x="2598738" y="4546600"/>
          <p14:tracePt t="17300" x="2598738" y="4538663"/>
          <p14:tracePt t="17368" x="2598738" y="4546600"/>
          <p14:tracePt t="17380" x="2598738" y="4584700"/>
          <p14:tracePt t="17384" x="2589213" y="4602163"/>
          <p14:tracePt t="17395" x="2551113" y="4630738"/>
          <p14:tracePt t="17401" x="2449513" y="4722813"/>
          <p14:tracePt t="17415" x="2106613" y="4852988"/>
          <p14:tracePt t="17423" x="1874838" y="4937125"/>
          <p14:tracePt t="17432" x="1670050" y="5011738"/>
          <p14:tracePt t="17437" x="1438275" y="5067300"/>
          <p14:tracePt t="17449" x="1076325" y="5141913"/>
          <p14:tracePt t="17463" x="844550" y="5205413"/>
          <p14:tracePt t="17475" x="733425" y="5243513"/>
          <p14:tracePt t="17479" x="658813" y="5253038"/>
          <p14:tracePt t="17490" x="566738" y="5270500"/>
          <p14:tracePt t="17495" x="473075" y="5289550"/>
          <p14:tracePt t="17504" x="417513" y="5299075"/>
          <p14:tracePt t="17511" x="352425" y="5299075"/>
          <p14:tracePt t="17518" x="325438" y="5308600"/>
          <p14:tracePt t="17525" x="287338" y="5318125"/>
          <p14:tracePt t="17533" x="277813" y="5318125"/>
          <p14:tracePt t="17543" x="268288" y="5326063"/>
          <p14:tracePt t="17649" x="919163" y="5132388"/>
          <p14:tracePt t="17663" x="1122363" y="5113338"/>
          <p14:tracePt t="17667" x="1344613" y="5113338"/>
          <p14:tracePt t="17678" x="1549400" y="5094288"/>
          <p14:tracePt t="17681" x="1744663" y="5076825"/>
          <p14:tracePt t="17692" x="1882775" y="5076825"/>
          <p14:tracePt t="17699" x="2032000" y="5076825"/>
          <p14:tracePt t="17707" x="2217738" y="5076825"/>
          <p14:tracePt t="17715" x="2347913" y="5076825"/>
          <p14:tracePt t="17723" x="2486025" y="5057775"/>
          <p14:tracePt t="17731" x="2598738" y="5048250"/>
          <p14:tracePt t="17735" x="2662238" y="5048250"/>
          <p14:tracePt t="17744" x="2801938" y="5021263"/>
          <p14:tracePt t="17757" x="2830513" y="5021263"/>
          <p14:tracePt t="18069" x="2922588" y="5021263"/>
          <p14:tracePt t="18075" x="3006725" y="5021263"/>
          <p14:tracePt t="18084" x="3079750" y="5038725"/>
          <p14:tracePt t="18091" x="3154363" y="5048250"/>
          <p14:tracePt t="18098" x="3209925" y="5067300"/>
          <p14:tracePt t="18107" x="3248025" y="5076825"/>
          <p14:tracePt t="18112" x="3257550" y="5076825"/>
          <p14:tracePt t="18121" x="3265488" y="5076825"/>
          <p14:tracePt t="18584" x="3433763" y="5057775"/>
          <p14:tracePt t="18594" x="3878263" y="5002213"/>
          <p14:tracePt t="18609" x="4259263" y="4964113"/>
          <p14:tracePt t="18620" x="4397375" y="4946650"/>
          <p14:tracePt t="18623" x="4510088" y="4937125"/>
          <p14:tracePt t="18635" x="4648200" y="4918075"/>
          <p14:tracePt t="18640" x="4741863" y="4881563"/>
          <p14:tracePt t="18650" x="4852988" y="4881563"/>
          <p14:tracePt t="18654" x="4945063" y="4881563"/>
          <p14:tracePt t="18666" x="5000625" y="4872038"/>
          <p14:tracePt t="18672" x="5048250" y="4852988"/>
          <p14:tracePt t="18678" x="5084763" y="4852988"/>
          <p14:tracePt t="18689" x="5130800" y="4852988"/>
          <p14:tracePt t="18700" x="5149850" y="4852988"/>
          <p14:tracePt t="18715" x="5168900" y="4862513"/>
          <p14:tracePt t="18745" x="5186363" y="4881563"/>
          <p14:tracePt t="18748" x="5195888" y="4891088"/>
          <p14:tracePt t="18758" x="5205413" y="4900613"/>
          <p14:tracePt t="18765" x="5214938" y="4918075"/>
          <p14:tracePt t="18773" x="5214938" y="4956175"/>
          <p14:tracePt t="18782" x="5214938" y="4983163"/>
          <p14:tracePt t="18799" x="5224463" y="5021263"/>
          <p14:tracePt t="18809" x="5224463" y="5029200"/>
          <p14:tracePt t="18812" x="5224463" y="5057775"/>
          <p14:tracePt t="18824" x="5224463" y="5076825"/>
          <p14:tracePt t="18828" x="5224463" y="5094288"/>
          <p14:tracePt t="18838" x="5224463" y="5103813"/>
          <p14:tracePt t="18845" x="5224463" y="5122863"/>
          <p14:tracePt t="18853" x="5224463" y="5149850"/>
          <p14:tracePt t="18867" x="5214938" y="5168900"/>
          <p14:tracePt t="18875" x="5205413" y="5168900"/>
          <p14:tracePt t="18893" x="5186363" y="5187950"/>
          <p14:tracePt t="18904" x="5149850" y="5205413"/>
          <p14:tracePt t="18907" x="5111750" y="5205413"/>
          <p14:tracePt t="18924" x="5056188" y="5197475"/>
          <p14:tracePt t="18932" x="5038725" y="5187950"/>
          <p14:tracePt t="18939" x="5010150" y="5178425"/>
          <p14:tracePt t="18948" x="4991100" y="5178425"/>
          <p14:tracePt t="18955" x="4973638" y="5168900"/>
          <p14:tracePt t="18961" x="4945063" y="5149850"/>
          <p14:tracePt t="18970" x="4927600" y="5149850"/>
          <p14:tracePt t="18976" x="4889500" y="5132388"/>
          <p14:tracePt t="18987" x="4843463" y="5113338"/>
          <p14:tracePt t="19000" x="4759325" y="5103813"/>
          <p14:tracePt t="19012" x="4732338" y="5103813"/>
          <p14:tracePt t="19017" x="4686300" y="5094288"/>
          <p14:tracePt t="19027" x="4630738" y="5076825"/>
          <p14:tracePt t="19033" x="4546600" y="5076825"/>
          <p14:tracePt t="19041" x="4471988" y="5067300"/>
          <p14:tracePt t="19050" x="4379913" y="5067300"/>
          <p14:tracePt t="19057" x="4305300" y="5048250"/>
          <p14:tracePt t="19064" x="4213225" y="5048250"/>
          <p14:tracePt t="19070" x="4184650" y="5048250"/>
          <p14:tracePt t="19080" x="4119563" y="5048250"/>
          <p14:tracePt t="19092" x="4110038" y="5048250"/>
          <p14:tracePt t="19107" x="4100513" y="5048250"/>
          <p14:tracePt t="19157" x="4092575" y="5076825"/>
          <p14:tracePt t="19165" x="4092575" y="5113338"/>
          <p14:tracePt t="19175" x="4092575" y="5178425"/>
          <p14:tracePt t="19186" x="4100513" y="5187950"/>
          <p14:tracePt t="19191" x="4119563" y="5224463"/>
          <p14:tracePt t="19202" x="4129088" y="5233988"/>
          <p14:tracePt t="19206" x="4138613" y="5243513"/>
          <p14:tracePt t="19216" x="4156075" y="5262563"/>
          <p14:tracePt t="19221" x="4165600" y="5270500"/>
          <p14:tracePt t="19232" x="4175125" y="5280025"/>
          <p14:tracePt t="19244" x="4184650" y="5280025"/>
          <p14:tracePt t="19252" x="4203700" y="5289550"/>
          <p14:tracePt t="19259" x="4213225" y="5289550"/>
          <p14:tracePt t="19269" x="4240213" y="5289550"/>
          <p14:tracePt t="19281" x="4259263" y="5270500"/>
          <p14:tracePt t="19309" x="4425950" y="5132388"/>
          <p14:tracePt t="19316" x="4500563" y="5122863"/>
          <p14:tracePt t="19324" x="4573588" y="5122863"/>
          <p14:tracePt t="19333" x="4667250" y="5141913"/>
          <p14:tracePt t="19341" x="4741863" y="5159375"/>
          <p14:tracePt t="19348" x="4814888" y="5187950"/>
          <p14:tracePt t="19353" x="4870450" y="5214938"/>
          <p14:tracePt t="19364" x="4918075" y="5233988"/>
          <p14:tracePt t="19375" x="4927600" y="5233988"/>
          <p14:tracePt t="19378" x="4945063" y="5233988"/>
          <p14:tracePt t="19433" x="4954588" y="5224463"/>
          <p14:tracePt t="19442" x="4964113" y="5224463"/>
          <p14:tracePt t="19448" x="4964113" y="5205413"/>
          <p14:tracePt t="19459" x="4964113" y="5187950"/>
          <p14:tracePt t="19578" x="4954588" y="5187950"/>
          <p14:tracePt t="19593" x="4945063" y="5187950"/>
          <p14:tracePt t="19608" x="4935538" y="5187950"/>
          <p14:tracePt t="19630" x="4927600" y="5187950"/>
          <p14:tracePt t="19636" x="4918075" y="5187950"/>
          <p14:tracePt t="19661" x="4899025" y="5187950"/>
          <p14:tracePt t="19687" x="4899025" y="5197475"/>
          <p14:tracePt t="19716" x="4889500" y="5197475"/>
          <p14:tracePt t="19753" x="4879975" y="5197475"/>
          <p14:tracePt t="19890" x="4870450" y="5205413"/>
          <p14:tracePt t="19905" x="4862513" y="5214938"/>
          <p14:tracePt t="19912" x="4852988" y="5214938"/>
          <p14:tracePt t="19919" x="4843463" y="5224463"/>
          <p14:tracePt t="19929" x="4824413" y="5233988"/>
          <p14:tracePt t="19944" x="4797425" y="5233988"/>
          <p14:tracePt t="19956" x="4768850" y="5233988"/>
          <p14:tracePt t="19959" x="4751388" y="5233988"/>
          <p14:tracePt t="19970" x="4732338" y="5233988"/>
          <p14:tracePt t="19985" x="4638675" y="5205413"/>
          <p14:tracePt t="19991" x="4565650" y="5178425"/>
          <p14:tracePt t="20000" x="4518025" y="5178425"/>
          <p14:tracePt t="20007" x="4435475" y="5178425"/>
          <p14:tracePt t="20014" x="4314825" y="5159375"/>
          <p14:tracePt t="20024" x="4110038" y="5149850"/>
          <p14:tracePt t="20038" x="3859213" y="5168900"/>
          <p14:tracePt t="20049" x="3721100" y="5187950"/>
          <p14:tracePt t="20054" x="3544888" y="5205413"/>
          <p14:tracePt t="20064" x="3424238" y="5243513"/>
          <p14:tracePt t="20070" x="3284538" y="5270500"/>
          <p14:tracePt t="20079" x="3154363" y="5308600"/>
          <p14:tracePt t="20084" x="3016250" y="5345113"/>
          <p14:tracePt t="20093" x="2867025" y="5410200"/>
          <p14:tracePt t="20101" x="2746375" y="5484813"/>
          <p14:tracePt t="20109" x="2625725" y="5549900"/>
          <p14:tracePt t="20120" x="2413000" y="5632450"/>
          <p14:tracePt t="20130" x="2338388" y="5670550"/>
          <p14:tracePt t="20134" x="2254250" y="5716588"/>
          <p14:tracePt t="20149" x="2124075" y="5791200"/>
          <p14:tracePt t="20159" x="2068513" y="5818188"/>
          <p14:tracePt t="20164" x="2051050" y="5827713"/>
          <p14:tracePt t="20174" x="2012950" y="5837238"/>
          <p14:tracePt t="20179" x="1985963" y="5846763"/>
          <p14:tracePt t="20188" x="1976438" y="5856288"/>
          <p14:tracePt t="20197" x="1957388" y="5856288"/>
          <p14:tracePt t="20203" x="1947863" y="5865813"/>
          <p14:tracePt t="20212" x="1939925" y="5873750"/>
          <p14:tracePt t="20226" x="1930400" y="5873750"/>
          <p14:tracePt t="20239" x="1920875" y="5902325"/>
          <p14:tracePt t="20241" x="1911350" y="5921375"/>
          <p14:tracePt t="20253" x="1901825" y="5929313"/>
          <p14:tracePt t="20257" x="1892300" y="5938838"/>
          <p14:tracePt t="20270" x="1865313" y="5976938"/>
          <p14:tracePt t="20273" x="1865313" y="5986463"/>
          <p14:tracePt t="20283" x="1855788" y="5994400"/>
          <p14:tracePt t="20289" x="1846263" y="6003925"/>
          <p14:tracePt t="20296" x="1846263" y="6022975"/>
          <p14:tracePt t="20306" x="1836738" y="6032500"/>
          <p14:tracePt t="20317" x="1827213" y="6042025"/>
          <p14:tracePt t="20321" x="1827213" y="6049963"/>
          <p14:tracePt t="20347" x="1819275" y="6049963"/>
          <p14:tracePt t="20431" x="1819275" y="6032500"/>
          <p14:tracePt t="20442" x="1827213" y="6003925"/>
          <p14:tracePt t="20448" x="1846263" y="5957888"/>
          <p14:tracePt t="20455" x="1846263" y="5948363"/>
          <p14:tracePt t="20461" x="1855788" y="5902325"/>
          <p14:tracePt t="20470" x="1865313" y="5892800"/>
          <p14:tracePt t="20480" x="1865313" y="5873750"/>
          <p14:tracePt t="20495" x="1874838" y="5846763"/>
          <p14:tracePt t="20510" x="1882775" y="5837238"/>
          <p14:tracePt t="20521" x="1892300" y="5827713"/>
          <p14:tracePt t="20524" x="1901825" y="5818188"/>
          <p14:tracePt t="20542" x="1920875" y="5808663"/>
          <p14:tracePt t="20551" x="1947863" y="5800725"/>
          <p14:tracePt t="20572" x="1957388" y="5800725"/>
          <p14:tracePt t="20579" x="1966913" y="5800725"/>
          <p14:tracePt t="20589" x="1976438" y="5800725"/>
          <p14:tracePt t="20630" x="1985963" y="5800725"/>
          <p14:tracePt t="20650" x="1995488" y="5800725"/>
          <p14:tracePt t="20683" x="2012950" y="5800725"/>
          <p14:tracePt t="20699" x="2068513" y="5808663"/>
          <p14:tracePt t="20710" x="2078038" y="5808663"/>
          <p14:tracePt t="20714" x="2143125" y="5808663"/>
          <p14:tracePt t="20725" x="2162175" y="5818188"/>
          <p14:tracePt t="20730" x="2181225" y="5818188"/>
          <p14:tracePt t="20739" x="2208213" y="5818188"/>
          <p14:tracePt t="20746" x="2227263" y="5818188"/>
          <p14:tracePt t="20754" x="2254250" y="5818188"/>
          <p14:tracePt t="20762" x="2273300" y="5818188"/>
          <p14:tracePt t="20768" x="2292350" y="5818188"/>
          <p14:tracePt t="20776" x="2309813" y="5818188"/>
          <p14:tracePt t="20793" x="2347913" y="5818188"/>
          <p14:tracePt t="20804" x="2365375" y="5818188"/>
          <p14:tracePt t="20809" x="2384425" y="5818188"/>
          <p14:tracePt t="20824" x="2413000" y="5818188"/>
          <p14:tracePt t="20833" x="2449513" y="5818188"/>
          <p14:tracePt t="20840" x="2478088" y="5818188"/>
          <p14:tracePt t="20848" x="2514600" y="5837238"/>
          <p14:tracePt t="20854" x="2524125" y="5837238"/>
          <p14:tracePt t="20863" x="2533650" y="5837238"/>
          <p14:tracePt t="20872" x="2541588" y="5837238"/>
          <p14:tracePt t="20879" x="2551113" y="5837238"/>
          <p14:tracePt t="20886" x="2551113" y="5846763"/>
          <p14:tracePt t="20888" x="2560638" y="5846763"/>
          <p14:tracePt t="20899" x="2570163" y="5846763"/>
          <p14:tracePt t="20928" x="2579688" y="5846763"/>
          <p14:tracePt t="20943" x="2589213" y="5846763"/>
          <p14:tracePt t="20965" x="2598738" y="5846763"/>
          <p14:tracePt t="20971" x="2606675" y="5846763"/>
          <p14:tracePt t="20981" x="2616200" y="5856288"/>
          <p14:tracePt t="20995" x="2644775" y="5865813"/>
          <p14:tracePt t="21008" x="2654300" y="5865813"/>
          <p14:tracePt t="21011" x="2690813" y="5865813"/>
          <p14:tracePt t="21022" x="2700338" y="5865813"/>
          <p14:tracePt t="21026" x="2727325" y="5856288"/>
          <p14:tracePt t="21037" x="2765425" y="5856288"/>
          <p14:tracePt t="21042" x="2801938" y="5856288"/>
          <p14:tracePt t="21052" x="2867025" y="5827713"/>
          <p14:tracePt t="21057" x="2941638" y="5827713"/>
          <p14:tracePt t="21066" x="3033713" y="5808663"/>
          <p14:tracePt t="21075" x="3238500" y="5791200"/>
          <p14:tracePt t="21090" x="3424238" y="5772150"/>
          <p14:tracePt t="21102" x="3516313" y="5772150"/>
          <p14:tracePt t="21106" x="3627438" y="5762625"/>
          <p14:tracePt t="21116" x="3683000" y="5762625"/>
          <p14:tracePt t="21122" x="3748088" y="5745163"/>
          <p14:tracePt t="21131" x="3786188" y="5745163"/>
          <p14:tracePt t="21139" x="3822700" y="5745163"/>
          <p14:tracePt t="21145" x="3859213" y="5745163"/>
          <p14:tracePt t="21156" x="3868738" y="5735638"/>
          <p14:tracePt t="21162" x="3887788" y="5735638"/>
          <p14:tracePt t="21170" x="3906838" y="5735638"/>
          <p14:tracePt t="21182" x="3914775" y="5735638"/>
          <p14:tracePt t="21185" x="3924300" y="5735638"/>
          <p14:tracePt t="21200" x="3943350" y="5735638"/>
          <p14:tracePt t="21225" x="3952875" y="5735638"/>
          <p14:tracePt t="21232" x="3962400" y="5735638"/>
          <p14:tracePt t="21240" x="3962400" y="5745163"/>
          <p14:tracePt t="21254" x="3971925" y="5745163"/>
          <p14:tracePt t="21263" x="3979863" y="5745163"/>
          <p14:tracePt t="21275" x="4008438" y="5745163"/>
          <p14:tracePt t="21278" x="4017963" y="5753100"/>
          <p14:tracePt t="21311" x="4027488" y="5753100"/>
          <p14:tracePt t="21342" x="4035425" y="5753100"/>
          <p14:tracePt t="21373" x="4054475" y="5772150"/>
          <p14:tracePt t="21390" x="4064000" y="5772150"/>
          <p14:tracePt t="21399" x="4073525" y="5772150"/>
          <p14:tracePt t="21404" x="4083050" y="5772150"/>
          <p14:tracePt t="21415" x="4092575" y="5772150"/>
          <p14:tracePt t="21421" x="4110038" y="5772150"/>
          <p14:tracePt t="21436" x="4138613" y="5772150"/>
          <p14:tracePt t="21443" x="4138613" y="5753100"/>
          <p14:tracePt t="21453" x="4175125" y="5753100"/>
          <p14:tracePt t="21467" x="4194175" y="5753100"/>
          <p14:tracePt t="21479" x="4203700" y="5753100"/>
          <p14:tracePt t="21483" x="4221163" y="5753100"/>
          <p14:tracePt t="21494" x="4240213" y="5753100"/>
          <p14:tracePt t="21498" x="4249738" y="5745163"/>
          <p14:tracePt t="21508" x="4259263" y="5745163"/>
          <p14:tracePt t="21515" x="4268788" y="5745163"/>
          <p14:tracePt t="21531" x="4276725" y="5745163"/>
          <p14:tracePt t="21545" x="4286250" y="5745163"/>
          <p14:tracePt t="21574" x="4295775" y="5735638"/>
          <p14:tracePt t="21782" x="4286250" y="5745163"/>
          <p14:tracePt t="21791" x="4276725" y="5745163"/>
          <p14:tracePt t="21805" x="4268788" y="5745163"/>
          <p14:tracePt t="21813" x="4259263" y="5762625"/>
          <p14:tracePt t="21820" x="4249738" y="5762625"/>
          <p14:tracePt t="21834" x="4230688" y="5762625"/>
          <p14:tracePt t="21856" x="4213225" y="5772150"/>
          <p14:tracePt t="21885" x="4203700" y="5772150"/>
          <p14:tracePt t="22074" x="4194175" y="5772150"/>
          <p14:tracePt t="22096" x="4184650" y="5781675"/>
          <p14:tracePt t="22268" x="4194175" y="5781675"/>
          <p14:tracePt t="22291" x="4259263" y="5753100"/>
          <p14:tracePt t="22299" x="4276725" y="5745163"/>
          <p14:tracePt t="22306" x="4305300" y="5735638"/>
          <p14:tracePt t="22321" x="4389438" y="5697538"/>
          <p14:tracePt t="22331" x="4510088" y="5697538"/>
          <p14:tracePt t="22343" x="4546600" y="5688013"/>
          <p14:tracePt t="22345" x="4592638" y="5688013"/>
          <p14:tracePt t="22356" x="4630738" y="5688013"/>
          <p14:tracePt t="22361" x="4648200" y="5688013"/>
          <p14:tracePt t="22371" x="4686300" y="5688013"/>
          <p14:tracePt t="22378" x="4713288" y="5688013"/>
          <p14:tracePt t="22386" x="4732338" y="5688013"/>
          <p14:tracePt t="22395" x="4751388" y="5688013"/>
          <p14:tracePt t="22403" x="4759325" y="5688013"/>
          <p14:tracePt t="22411" x="4768850" y="5688013"/>
          <p14:tracePt t="22425" x="4778375" y="5688013"/>
          <p14:tracePt t="22436" x="4787900" y="5688013"/>
          <p14:tracePt t="22451" x="4797425" y="5688013"/>
          <p14:tracePt t="22466" x="4806950" y="5688013"/>
          <p14:tracePt t="22472" x="4814888" y="5688013"/>
          <p14:tracePt t="22480" x="4843463" y="5688013"/>
          <p14:tracePt t="22486" x="4852988" y="5697538"/>
          <p14:tracePt t="22494" x="4870450" y="5697538"/>
          <p14:tracePt t="22502" x="4889500" y="5697538"/>
          <p14:tracePt t="22510" x="4927600" y="5697538"/>
          <p14:tracePt t="22520" x="4964113" y="5697538"/>
          <p14:tracePt t="22531" x="4991100" y="5697538"/>
          <p14:tracePt t="22536" x="5029200" y="5716588"/>
          <p14:tracePt t="22546" x="5065713" y="5716588"/>
          <p14:tracePt t="22549" x="5094288" y="5716588"/>
          <p14:tracePt t="22560" x="5168900" y="5716588"/>
          <p14:tracePt t="22566" x="5260975" y="5707063"/>
          <p14:tracePt t="22577" x="5372100" y="5707063"/>
          <p14:tracePt t="22586" x="5548313" y="5707063"/>
          <p14:tracePt t="22588" x="5770563" y="5707063"/>
          <p14:tracePt t="22599" x="6011863" y="5716588"/>
          <p14:tracePt t="22604" x="6253163" y="5716588"/>
          <p14:tracePt t="22614" x="6894513" y="5735638"/>
          <p14:tracePt t="22627" x="7404100" y="5735638"/>
          <p14:tracePt t="22640" x="7654925" y="5726113"/>
          <p14:tracePt t="22643" x="7850188" y="5707063"/>
          <p14:tracePt t="22655" x="8053388" y="5688013"/>
          <p14:tracePt t="22662" x="8212138" y="5661025"/>
          <p14:tracePt t="22669" x="8378825" y="5624513"/>
          <p14:tracePt t="22678" x="8574088" y="5586413"/>
          <p14:tracePt t="22686" x="8758238" y="5567363"/>
          <p14:tracePt t="22689" x="8916988" y="5530850"/>
          <p14:tracePt t="22697" x="9055100" y="5511800"/>
          <p14:tracePt t="22708" x="9213850" y="5494338"/>
          <p14:tracePt t="22723" x="9315450" y="5475288"/>
          <p14:tracePt t="22734" x="9324975" y="5475288"/>
          <p14:tracePt t="22738" x="9334500" y="5475288"/>
          <p14:tracePt t="22862" x="9334500" y="5465763"/>
          <p14:tracePt t="22872" x="9269413" y="5410200"/>
          <p14:tracePt t="22878" x="9185275" y="5364163"/>
          <p14:tracePt t="22886" x="9093200" y="5335588"/>
          <p14:tracePt t="22894" x="8999538" y="5299075"/>
          <p14:tracePt t="22903" x="8878888" y="5253038"/>
          <p14:tracePt t="22913" x="8666163" y="5197475"/>
          <p14:tracePt t="22927" x="8555038" y="5168900"/>
          <p14:tracePt t="22938" x="8489950" y="5141913"/>
          <p14:tracePt t="22940" x="8453438" y="5141913"/>
          <p14:tracePt t="22952" x="8396288" y="5113338"/>
          <p14:tracePt t="22957" x="8350250" y="5113338"/>
          <p14:tracePt t="22967" x="8313738" y="5103813"/>
          <p14:tracePt t="22972" x="8258175" y="5094288"/>
          <p14:tracePt t="22980" x="8212138" y="5094288"/>
          <p14:tracePt t="22987" x="8156575" y="5076825"/>
          <p14:tracePt t="22995" x="8081963" y="5067300"/>
          <p14:tracePt t="23003" x="8035925" y="5067300"/>
          <p14:tracePt t="23012" x="7951788" y="5067300"/>
          <p14:tracePt t="23021" x="7812088" y="5067300"/>
          <p14:tracePt t="23032" x="7739063" y="5067300"/>
          <p14:tracePt t="23037" x="7691438" y="5084763"/>
          <p14:tracePt t="23046" x="7654925" y="5084763"/>
          <p14:tracePt t="23050" x="7599363" y="5094288"/>
          <p14:tracePt t="23061" x="7553325" y="5113338"/>
          <p14:tracePt t="23066" x="7534275" y="5113338"/>
          <p14:tracePt t="23076" x="7505700" y="5113338"/>
          <p14:tracePt t="23082" x="7488238" y="5122863"/>
          <p14:tracePt t="23090" x="7459663" y="5132388"/>
          <p14:tracePt t="23096" x="7440613" y="5132388"/>
          <p14:tracePt t="23103" x="7413625" y="5159375"/>
          <p14:tracePt t="23115" x="7394575" y="5168900"/>
          <p14:tracePt t="23130" x="7377113" y="5178425"/>
          <p14:tracePt t="23140" x="7367588" y="5187950"/>
          <p14:tracePt t="23143" x="7367588" y="5197475"/>
          <p14:tracePt t="23154" x="7348538" y="5214938"/>
          <p14:tracePt t="23169" x="7348538" y="5224463"/>
          <p14:tracePt t="23184" x="7348538" y="5233988"/>
          <p14:tracePt t="23234" x="7348538" y="5253038"/>
          <p14:tracePt t="23270" x="7358063" y="5253038"/>
          <p14:tracePt t="23278" x="7367588" y="5262563"/>
          <p14:tracePt t="23285" x="7377113" y="5262563"/>
          <p14:tracePt t="23292" x="7385050" y="5262563"/>
          <p14:tracePt t="23301" x="7423150" y="5270500"/>
          <p14:tracePt t="23318" x="7488238" y="5289550"/>
          <p14:tracePt t="23329" x="7524750" y="5299075"/>
          <p14:tracePt t="23332" x="7570788" y="5308600"/>
          <p14:tracePt t="23344" x="7626350" y="5326063"/>
          <p14:tracePt t="23348" x="7681913" y="5354638"/>
          <p14:tracePt t="23357" x="7720013" y="5354638"/>
          <p14:tracePt t="23364" x="7766050" y="5364163"/>
          <p14:tracePt t="23375" x="7802563" y="5373688"/>
          <p14:tracePt t="23379" x="7840663" y="5373688"/>
          <p14:tracePt t="23387" x="7877175" y="5391150"/>
          <p14:tracePt t="23395" x="7923213" y="5400675"/>
          <p14:tracePt t="23412" x="7942263" y="5400675"/>
          <p14:tracePt t="23423" x="7951788" y="5400675"/>
          <p14:tracePt t="23426" x="7961313" y="5400675"/>
          <p14:tracePt t="23439" x="7978775" y="5400675"/>
          <p14:tracePt t="23442" x="7997825" y="5400675"/>
          <p14:tracePt t="23452" x="8007350" y="5400675"/>
          <p14:tracePt t="23458" x="8035925" y="5400675"/>
          <p14:tracePt t="23467" x="8053388" y="5400675"/>
          <p14:tracePt t="23474" x="8062913" y="5400675"/>
          <p14:tracePt t="23482" x="8072438" y="5400675"/>
          <p14:tracePt t="23883" x="8091488" y="5400675"/>
          <p14:tracePt t="23896" x="8118475" y="5391150"/>
          <p14:tracePt t="23898" x="8137525" y="5373688"/>
          <p14:tracePt t="23910" x="8164513" y="5373688"/>
          <p14:tracePt t="23914" x="8183563" y="5373688"/>
          <p14:tracePt t="23925" x="8202613" y="5364163"/>
          <p14:tracePt t="23930" x="8229600" y="5364163"/>
          <p14:tracePt t="23939" x="8267700" y="5354638"/>
          <p14:tracePt t="23945" x="8285163" y="5354638"/>
          <p14:tracePt t="23954" x="8332788" y="5335588"/>
          <p14:tracePt t="23961" x="8388350" y="5326063"/>
          <p14:tracePt t="23969" x="8434388" y="5326063"/>
          <p14:tracePt t="23979" x="8555038" y="5326063"/>
          <p14:tracePt t="23989" x="8591550" y="5326063"/>
          <p14:tracePt t="23995" x="8637588" y="5318125"/>
          <p14:tracePt t="24005" x="8675688" y="5318125"/>
          <p14:tracePt t="24011" x="8694738" y="5318125"/>
          <p14:tracePt t="24019" x="8721725" y="5318125"/>
          <p14:tracePt t="24025" x="8740775" y="5299075"/>
          <p14:tracePt t="24036" x="8750300" y="5299075"/>
          <p14:tracePt t="24039" x="8758238" y="5299075"/>
          <p14:tracePt t="24055" x="8767763" y="5299075"/>
          <p14:tracePt t="24087" x="8786813" y="5299075"/>
          <p14:tracePt t="24118" x="8796338" y="5299075"/>
          <p14:tracePt t="24142" x="8823325" y="5318125"/>
          <p14:tracePt t="24213" x="8832850" y="5318125"/>
          <p14:tracePt t="24236" x="8842375" y="5318125"/>
          <p14:tracePt t="24244" x="8851900" y="5318125"/>
          <p14:tracePt t="24250" x="8861425" y="5326063"/>
          <p14:tracePt t="24260" x="8916988" y="5326063"/>
          <p14:tracePt t="24274" x="9047163" y="5318125"/>
          <p14:tracePt t="24287" x="9158288" y="5318125"/>
          <p14:tracePt t="24293" x="9278938" y="5318125"/>
          <p14:tracePt t="24301" x="9344025" y="5299075"/>
          <p14:tracePt t="24309" x="9436100" y="5289550"/>
          <p14:tracePt t="24315" x="9529763" y="5289550"/>
          <p14:tracePt t="24322" x="9585325" y="5270500"/>
          <p14:tracePt t="24330" x="9650413" y="5270500"/>
          <p14:tracePt t="24339" x="9686925" y="5262563"/>
          <p14:tracePt t="24344" x="9742488" y="5253038"/>
          <p14:tracePt t="24355" x="9807575" y="5233988"/>
          <p14:tracePt t="24369" x="9844088" y="5214938"/>
          <p14:tracePt t="24381" x="9853613" y="5214938"/>
          <p14:tracePt t="24384" x="9872663" y="5214938"/>
          <p14:tracePt t="24556" x="9863138" y="5214938"/>
          <p14:tracePt t="24559" x="9834563" y="5214938"/>
          <p14:tracePt t="24570" x="9817100" y="5214938"/>
          <p14:tracePt t="24575" x="9807575" y="5214938"/>
          <p14:tracePt t="24584" x="9788525" y="5214938"/>
          <p14:tracePt t="24590" x="9779000" y="5214938"/>
          <p14:tracePt t="24599" x="9742488" y="5233988"/>
          <p14:tracePt t="24609" x="9732963" y="5233988"/>
          <p14:tracePt t="24616" x="9705975" y="5233988"/>
          <p14:tracePt t="24624" x="9677400" y="5243513"/>
          <p14:tracePt t="24628" x="9640888" y="5253038"/>
          <p14:tracePt t="24637" x="9464675" y="5270500"/>
          <p14:tracePt t="24649" x="9371013" y="5289550"/>
          <p14:tracePt t="24652" x="9259888" y="5289550"/>
          <p14:tracePt t="24668" x="9120188" y="5289550"/>
          <p14:tracePt t="24670" x="9037638" y="5289550"/>
          <p14:tracePt t="24679" x="8916988" y="5299075"/>
          <p14:tracePt t="24683" x="8823325" y="5318125"/>
          <p14:tracePt t="24693" x="8712200" y="5335588"/>
          <p14:tracePt t="24700" x="8620125" y="5335588"/>
          <p14:tracePt t="24708" x="8509000" y="5345113"/>
          <p14:tracePt t="24715" x="8415338" y="5345113"/>
          <p14:tracePt t="24723" x="8313738" y="5345113"/>
          <p14:tracePt t="24732" x="8174038" y="5364163"/>
          <p14:tracePt t="24745" x="8053388" y="5391150"/>
          <p14:tracePt t="24758" x="7997825" y="5400675"/>
          <p14:tracePt t="24762" x="7961313" y="5400675"/>
          <p14:tracePt t="24774" x="7915275" y="5400675"/>
          <p14:tracePt t="24779" x="7867650" y="5400675"/>
          <p14:tracePt t="24788" x="7840663" y="5419725"/>
          <p14:tracePt t="24794" x="7794625" y="5429250"/>
          <p14:tracePt t="24802" x="7756525" y="5429250"/>
          <p14:tracePt t="24810" x="7720013" y="5429250"/>
          <p14:tracePt t="24817" x="7691438" y="5456238"/>
          <p14:tracePt t="24825" x="7635875" y="5465763"/>
          <p14:tracePt t="24841" x="7599363" y="5475288"/>
          <p14:tracePt t="24853" x="7570788" y="5484813"/>
          <p14:tracePt t="24856" x="7553325" y="5494338"/>
          <p14:tracePt t="24867" x="7524750" y="5494338"/>
          <p14:tracePt t="24875" x="7524750" y="5503863"/>
          <p14:tracePt t="24882" x="7505700" y="5521325"/>
          <p14:tracePt t="24887" x="7497763" y="5521325"/>
          <p14:tracePt t="24899" x="7488238" y="5521325"/>
          <p14:tracePt t="24904" x="7478713" y="5530850"/>
          <p14:tracePt t="24911" x="7469188" y="5530850"/>
          <p14:tracePt t="24920" x="7469188" y="5540375"/>
          <p14:tracePt t="24932" x="7459663" y="5540375"/>
          <p14:tracePt t="24934" x="7450138" y="5540375"/>
          <p14:tracePt t="24967" x="7440613" y="5540375"/>
          <p14:tracePt t="24991" x="7440613" y="5549900"/>
          <p14:tracePt t="24998" x="7432675" y="5549900"/>
          <p14:tracePt t="25015" x="7423150" y="5559425"/>
          <p14:tracePt t="25045" x="7413625" y="5567363"/>
          <p14:tracePt t="25056" x="7404100" y="5576888"/>
          <p14:tracePt t="25060" x="7394575" y="5586413"/>
          <p14:tracePt t="25071" x="7394575" y="5595938"/>
          <p14:tracePt t="25075" x="7385050" y="5595938"/>
          <p14:tracePt t="25085" x="7385050" y="5605463"/>
          <p14:tracePt t="25090" x="7367588" y="5632450"/>
          <p14:tracePt t="25114" x="7367588" y="5641975"/>
          <p14:tracePt t="25123" x="7367588" y="5651500"/>
          <p14:tracePt t="25136" x="7367588" y="5661025"/>
          <p14:tracePt t="25155" x="7367588" y="5670550"/>
          <p14:tracePt t="25170" x="7367588" y="5680075"/>
          <p14:tracePt t="25179" x="7367588" y="5688013"/>
          <p14:tracePt t="25202" x="7367588" y="5697538"/>
          <p14:tracePt t="25216" x="7367588" y="5707063"/>
          <p14:tracePt t="25245" x="7377113" y="5707063"/>
          <p14:tracePt t="25259" x="7377113" y="5726113"/>
          <p14:tracePt t="25264" x="7377113" y="5735638"/>
          <p14:tracePt t="25273" x="7385050" y="5735638"/>
          <p14:tracePt t="25296" x="7385050" y="5745163"/>
          <p14:tracePt t="25358" x="7394575" y="5745163"/>
          <p14:tracePt t="25382" x="7404100" y="5745163"/>
          <p14:tracePt t="25389" x="7404100" y="5753100"/>
          <p14:tracePt t="25397" x="7413625" y="5753100"/>
          <p14:tracePt t="25420" x="7432675" y="5753100"/>
          <p14:tracePt t="25448" x="7440613" y="5753100"/>
          <p14:tracePt t="25451" x="7459663" y="5753100"/>
          <p14:tracePt t="25467" x="7469188" y="5745163"/>
          <p14:tracePt t="25477" x="7478713" y="5745163"/>
          <p14:tracePt t="25491" x="7488238" y="5745163"/>
          <p14:tracePt t="25499" x="7497763" y="5735638"/>
          <p14:tracePt t="25505" x="7505700" y="5735638"/>
          <p14:tracePt t="25515" x="7524750" y="5716588"/>
          <p14:tracePt t="25531" x="7543800" y="5716588"/>
          <p14:tracePt t="25542" x="7553325" y="5716588"/>
          <p14:tracePt t="25545" x="7570788" y="5707063"/>
          <p14:tracePt t="25557" x="7608888" y="5707063"/>
          <p14:tracePt t="25565" x="7635875" y="5707063"/>
          <p14:tracePt t="25572" x="7664450" y="5697538"/>
          <p14:tracePt t="25581" x="7700963" y="5697538"/>
          <p14:tracePt t="25586" x="7729538" y="5697538"/>
          <p14:tracePt t="25593" x="7766050" y="5697538"/>
          <p14:tracePt t="25600" x="7794625" y="5697538"/>
          <p14:tracePt t="25610" x="7812088" y="5707063"/>
          <p14:tracePt t="25622" x="7840663" y="5707063"/>
          <p14:tracePt t="25627" x="7859713" y="5707063"/>
          <p14:tracePt t="25640" x="7877175" y="5707063"/>
          <p14:tracePt t="25656" x="7886700" y="5707063"/>
          <p14:tracePt t="25666" x="7896225" y="5707063"/>
          <p14:tracePt t="25672" x="7905750" y="5707063"/>
          <p14:tracePt t="25680" x="7915275" y="5707063"/>
          <p14:tracePt t="25687" x="7942263" y="5707063"/>
          <p14:tracePt t="25695" x="7951788" y="5707063"/>
          <p14:tracePt t="25705" x="7988300" y="5707063"/>
          <p14:tracePt t="25720" x="8035925" y="5707063"/>
          <p14:tracePt t="25730" x="8043863" y="5707063"/>
          <p14:tracePt t="25735" x="8053388" y="5707063"/>
          <p14:tracePt t="25746" x="8072438" y="5707063"/>
          <p14:tracePt t="25751" x="8081963" y="5707063"/>
          <p14:tracePt t="25759" x="8099425" y="5707063"/>
          <p14:tracePt t="25766" x="8118475" y="5707063"/>
          <p14:tracePt t="25775" x="8147050" y="5707063"/>
          <p14:tracePt t="25781" x="8164513" y="5707063"/>
          <p14:tracePt t="25789" x="8202613" y="5707063"/>
          <p14:tracePt t="25797" x="8258175" y="5707063"/>
          <p14:tracePt t="25810" x="8285163" y="5697538"/>
          <p14:tracePt t="25814" x="8332788" y="5697538"/>
          <p14:tracePt t="25825" x="8369300" y="5688013"/>
          <p14:tracePt t="25832" x="8388350" y="5670550"/>
          <p14:tracePt t="25840" x="8415338" y="5670550"/>
          <p14:tracePt t="25844" x="8443913" y="5670550"/>
          <p14:tracePt t="25856" x="8461375" y="5661025"/>
          <p14:tracePt t="25861" x="8480425" y="5651500"/>
          <p14:tracePt t="25868" x="8516938" y="5651500"/>
          <p14:tracePt t="25875" x="8526463" y="5651500"/>
          <p14:tracePt t="25883" x="8545513" y="5632450"/>
          <p14:tracePt t="25893" x="8591550" y="5632450"/>
          <p14:tracePt t="25909" x="8610600" y="5624513"/>
          <p14:tracePt t="25920" x="8620125" y="5614988"/>
          <p14:tracePt t="27015" x="8629650" y="5614988"/>
          <p14:tracePt t="27021" x="8637588" y="5614988"/>
          <p14:tracePt t="27030" x="8637588" y="5605463"/>
          <p14:tracePt t="27039" x="8656638" y="5605463"/>
          <p14:tracePt t="27065" x="8666163" y="5605463"/>
          <p14:tracePt t="27088" x="8675688" y="5605463"/>
          <p14:tracePt t="27101" x="8685213" y="5605463"/>
          <p14:tracePt t="27109" x="8694738" y="5605463"/>
          <p14:tracePt t="27118" x="8702675" y="5605463"/>
          <p14:tracePt t="27133" x="8721725" y="5605463"/>
          <p14:tracePt t="27148" x="8731250" y="5605463"/>
          <p14:tracePt t="27159" x="8740775" y="5605463"/>
          <p14:tracePt t="27163" x="8750300" y="5605463"/>
          <p14:tracePt t="27174" x="8758238" y="5605463"/>
          <p14:tracePt t="27182" x="8767763" y="5605463"/>
          <p14:tracePt t="27189" x="8777288" y="5605463"/>
          <p14:tracePt t="27197" x="8786813" y="5605463"/>
          <p14:tracePt t="27206" x="8796338" y="5605463"/>
          <p14:tracePt t="27212" x="8815388" y="5595938"/>
          <p14:tracePt t="27217" x="8842375" y="5595938"/>
          <p14:tracePt t="27228" x="8926513" y="5595938"/>
          <p14:tracePt t="27240" x="8972550" y="5595938"/>
          <p14:tracePt t="27242" x="9009063" y="5595938"/>
          <p14:tracePt t="27254" x="9064625" y="5595938"/>
          <p14:tracePt t="27258" x="9112250" y="5595938"/>
          <p14:tracePt t="27268" x="9175750" y="5595938"/>
          <p14:tracePt t="27273" x="9232900" y="5605463"/>
          <p14:tracePt t="27283" x="9296400" y="5605463"/>
          <p14:tracePt t="27289" x="9353550" y="5624513"/>
          <p14:tracePt t="27297" x="9426575" y="5614988"/>
          <p14:tracePt t="27306" x="9472613" y="5614988"/>
          <p14:tracePt t="27315" x="9529763" y="5605463"/>
          <p14:tracePt t="27323" x="9593263" y="5605463"/>
          <p14:tracePt t="27337" x="9650413" y="5605463"/>
          <p14:tracePt t="27349" x="9677400" y="5605463"/>
          <p14:tracePt t="27352" x="9686925" y="5605463"/>
          <p14:tracePt t="27364" x="9696450" y="5605463"/>
          <p14:tracePt t="27570" x="9667875" y="5605463"/>
          <p14:tracePt t="27581" x="9650413" y="5605463"/>
          <p14:tracePt t="27591" x="9631363" y="5605463"/>
          <p14:tracePt t="27597" x="9593263" y="5605463"/>
          <p14:tracePt t="27603" x="9520238" y="5605463"/>
          <p14:tracePt t="27610" x="9436100" y="5605463"/>
          <p14:tracePt t="27619" x="9250363" y="5605463"/>
          <p14:tracePt t="27634" x="9047163" y="5605463"/>
          <p14:tracePt t="27645" x="8972550" y="5605463"/>
          <p14:tracePt t="27651" x="8878888" y="5605463"/>
          <p14:tracePt t="27661" x="8786813" y="5605463"/>
          <p14:tracePt t="27667" x="8675688" y="5605463"/>
          <p14:tracePt t="27675" x="8582025" y="5605463"/>
          <p14:tracePt t="27682" x="8489950" y="5605463"/>
          <p14:tracePt t="27692" x="8378825" y="5605463"/>
          <p14:tracePt t="27700" x="8313738" y="5605463"/>
          <p14:tracePt t="27704" x="8239125" y="5624513"/>
          <p14:tracePt t="27714" x="8118475" y="5624513"/>
          <p14:tracePt t="27725" x="8072438" y="5624513"/>
          <p14:tracePt t="27730" x="8016875" y="5632450"/>
          <p14:tracePt t="27741" x="7970838" y="5651500"/>
          <p14:tracePt t="27744" x="7915275" y="5651500"/>
          <p14:tracePt t="27754" x="7877175" y="5661025"/>
          <p14:tracePt t="27760" x="7840663" y="5670550"/>
          <p14:tracePt t="27770" x="7812088" y="5688013"/>
          <p14:tracePt t="27776" x="7785100" y="5697538"/>
          <p14:tracePt t="27784" x="7739063" y="5697538"/>
          <p14:tracePt t="27793" x="7710488" y="5716588"/>
          <p14:tracePt t="27801" x="7673975" y="5716588"/>
          <p14:tracePt t="27808" x="7626350" y="5745163"/>
          <p14:tracePt t="27820" x="7608888" y="5753100"/>
          <p14:tracePt t="27823" x="7580313" y="5762625"/>
          <p14:tracePt t="27836" x="7561263" y="5781675"/>
          <p14:tracePt t="27839" x="7524750" y="5791200"/>
          <p14:tracePt t="27850" x="7505700" y="5800725"/>
          <p14:tracePt t="27855" x="7469188" y="5808663"/>
          <p14:tracePt t="27863" x="7432675" y="5837238"/>
          <p14:tracePt t="27870" x="7404100" y="5865813"/>
          <p14:tracePt t="27878" x="7329488" y="5892800"/>
          <p14:tracePt t="27887" x="7312025" y="5902325"/>
          <p14:tracePt t="27893" x="7256463" y="5929313"/>
          <p14:tracePt t="27901" x="7200900" y="5967413"/>
          <p14:tracePt t="27914" x="7172325" y="5976938"/>
          <p14:tracePt t="27918" x="7135813" y="6003925"/>
          <p14:tracePt t="27928" x="7116763" y="6003925"/>
          <p14:tracePt t="27936" x="7088188" y="6022975"/>
          <p14:tracePt t="27944" x="7070725" y="6032500"/>
          <p14:tracePt t="27951" x="7042150" y="6049963"/>
          <p14:tracePt t="27964" x="7023100" y="6069013"/>
          <p14:tracePt t="27980" x="7015163" y="6097588"/>
          <p14:tracePt t="27987" x="7005638" y="6105525"/>
          <p14:tracePt t="27997" x="6986588" y="6124575"/>
          <p14:tracePt t="28011" x="6986588" y="6134100"/>
          <p14:tracePt t="28028" x="6986588" y="6143625"/>
          <p14:tracePt t="28038" x="6986588" y="6153150"/>
          <p14:tracePt t="28117" x="6996113" y="6162675"/>
          <p14:tracePt t="28121" x="7015163" y="6170613"/>
          <p14:tracePt t="28137" x="7032625" y="6170613"/>
          <p14:tracePt t="28147" x="7042150" y="6170613"/>
          <p14:tracePt t="28153" x="7051675" y="6170613"/>
          <p14:tracePt t="28161" x="7061200" y="6170613"/>
          <p14:tracePt t="28169" x="7070725" y="6170613"/>
          <p14:tracePt t="28175" x="7080250" y="6170613"/>
          <p14:tracePt t="28183" x="7107238" y="6180138"/>
          <p14:tracePt t="28199" x="7153275" y="6189663"/>
          <p14:tracePt t="28212" x="7181850" y="6189663"/>
          <p14:tracePt t="28216" x="7200900" y="6189663"/>
          <p14:tracePt t="28227" x="7246938" y="6189663"/>
          <p14:tracePt t="28232" x="7273925" y="6218238"/>
          <p14:tracePt t="28240" x="7312025" y="6218238"/>
          <p14:tracePt t="28246" x="7348538" y="6226175"/>
          <p14:tracePt t="28256" x="7367588" y="6235700"/>
          <p14:tracePt t="28263" x="7404100" y="6235700"/>
          <p14:tracePt t="28270" x="7423150" y="6254750"/>
          <p14:tracePt t="28278" x="7432675" y="6264275"/>
          <p14:tracePt t="28284" x="7469188" y="6264275"/>
          <p14:tracePt t="28294" x="7497763" y="6264275"/>
          <p14:tracePt t="28309" x="7553325" y="6264275"/>
          <p14:tracePt t="28321" x="7589838" y="6264275"/>
          <p14:tracePt t="28326" x="7608888" y="6264275"/>
          <p14:tracePt t="28335" x="7664450" y="6264275"/>
          <p14:tracePt t="28341" x="7700963" y="6254750"/>
          <p14:tracePt t="28350" x="7766050" y="6245225"/>
          <p14:tracePt t="28359" x="7812088" y="6245225"/>
          <p14:tracePt t="28368" x="7867650" y="6226175"/>
          <p14:tracePt t="28371" x="7905750" y="6226175"/>
          <p14:tracePt t="28378" x="7942263" y="6226175"/>
          <p14:tracePt t="28389" x="7988300" y="6226175"/>
          <p14:tracePt t="28401" x="8007350" y="6226175"/>
          <p14:tracePt t="28405" x="8026400" y="6226175"/>
          <p14:tracePt t="28415" x="8043863" y="6226175"/>
          <p14:tracePt t="28420" x="8072438" y="6218238"/>
          <p14:tracePt t="28429" x="8081963" y="6218238"/>
          <p14:tracePt t="28433" x="8099425" y="6218238"/>
          <p14:tracePt t="28444" x="8108950" y="6218238"/>
          <p14:tracePt t="28451" x="8137525" y="6218238"/>
          <p14:tracePt t="28458" x="8137525" y="6208713"/>
          <p14:tracePt t="28467" x="8164513" y="6208713"/>
          <p14:tracePt t="28474" x="8174038" y="6208713"/>
          <p14:tracePt t="28484" x="8183563" y="6199188"/>
          <p14:tracePt t="28524" x="8202613" y="6199188"/>
          <p14:tracePt t="28821" x="8304213" y="6199188"/>
          <p14:tracePt t="28828" x="8415338" y="6199188"/>
          <p14:tracePt t="28836" x="8535988" y="6199188"/>
          <p14:tracePt t="28842" x="8582025" y="6199188"/>
          <p14:tracePt t="28850" x="8637588" y="6199188"/>
          <p14:tracePt t="28860" x="8731250" y="6199188"/>
          <p14:tracePt t="28875" x="8796338" y="6199188"/>
          <p14:tracePt t="28886" x="8823325" y="6199188"/>
          <p14:tracePt t="28889" x="8861425" y="6199188"/>
          <p14:tracePt t="28900" x="8888413" y="6199188"/>
          <p14:tracePt t="28907" x="8907463" y="6199188"/>
          <p14:tracePt t="28915" x="8926513" y="6199188"/>
          <p14:tracePt t="28922" x="8953500" y="6199188"/>
          <p14:tracePt t="28930" x="8963025" y="6199188"/>
          <p14:tracePt t="28939" x="8982075" y="6199188"/>
          <p14:tracePt t="28947" x="8991600" y="6199188"/>
          <p14:tracePt t="28956" x="9009063" y="6199188"/>
          <p14:tracePt t="28970" x="9047163" y="6199188"/>
          <p14:tracePt t="28981" x="9074150" y="6199188"/>
          <p14:tracePt t="28985" x="9093200" y="6199188"/>
          <p14:tracePt t="28995" x="9112250" y="6199188"/>
          <p14:tracePt t="29000" x="9120188" y="6199188"/>
          <p14:tracePt t="29010" x="9148763" y="6199188"/>
          <p14:tracePt t="29016" x="9158288" y="6199188"/>
          <p14:tracePt t="29024" x="9167813" y="6199188"/>
          <p14:tracePt t="29031" x="9175750" y="6199188"/>
          <p14:tracePt t="29047" x="9185275" y="6199188"/>
          <p14:tracePt t="29093" x="9194800" y="6199188"/>
          <p14:tracePt t="32157" x="9194800" y="6189663"/>
          <p14:tracePt t="32181" x="9167813" y="6180138"/>
          <p14:tracePt t="32188" x="9158288" y="6170613"/>
          <p14:tracePt t="32195" x="9129713" y="6153150"/>
          <p14:tracePt t="32205" x="9037638" y="6115050"/>
          <p14:tracePt t="32216" x="8943975" y="6105525"/>
          <p14:tracePt t="32219" x="8870950" y="6088063"/>
          <p14:tracePt t="32231" x="8750300" y="6049963"/>
          <p14:tracePt t="32235" x="8656638" y="6042025"/>
          <p14:tracePt t="32247" x="8564563" y="5986463"/>
          <p14:tracePt t="32250" x="8461375" y="5957888"/>
          <p14:tracePt t="32260" x="8340725" y="5902325"/>
          <p14:tracePt t="32270" x="8220075" y="5856288"/>
          <p14:tracePt t="32276" x="8043863" y="5800725"/>
          <p14:tracePt t="32285" x="7877175" y="5707063"/>
          <p14:tracePt t="32289" x="7673975" y="5632450"/>
          <p14:tracePt t="32298" x="7256463" y="5465763"/>
          <p14:tracePt t="32313" x="6523038" y="5243513"/>
          <p14:tracePt t="32326" x="6291263" y="5187950"/>
          <p14:tracePt t="32329" x="6040438" y="5122863"/>
          <p14:tracePt t="32340" x="5724525" y="5057775"/>
          <p14:tracePt t="32345" x="5465763" y="4992688"/>
          <p14:tracePt t="32354" x="5280025" y="4937125"/>
          <p14:tracePt t="32361" x="5140325" y="4891088"/>
          <p14:tracePt t="32368" x="4935538" y="4816475"/>
          <p14:tracePt t="32377" x="4787900" y="4760913"/>
          <p14:tracePt t="32385" x="4630738" y="4686300"/>
          <p14:tracePt t="32395" x="4435475" y="4594225"/>
          <p14:tracePt t="32409" x="4295775" y="4519613"/>
          <p14:tracePt t="32419" x="4203700" y="4464050"/>
          <p14:tracePt t="32423" x="4148138" y="4435475"/>
          <p14:tracePt t="32434" x="4044950" y="4389438"/>
          <p14:tracePt t="32440" x="4008438" y="4379913"/>
          <p14:tracePt t="32451" x="4008438" y="4370388"/>
          <p14:tracePt t="32470" x="3998913" y="4370388"/>
          <p14:tracePt t="32478" x="3998913" y="4343400"/>
          <p14:tracePt t="32486" x="3998913" y="4324350"/>
          <p14:tracePt t="32503" x="3998913" y="4305300"/>
          <p14:tracePt t="32514" x="4017963" y="4297363"/>
          <p14:tracePt t="32516" x="4044950" y="4278313"/>
          <p14:tracePt t="32528" x="4100513" y="4232275"/>
          <p14:tracePt t="32533" x="4138613" y="4194175"/>
          <p14:tracePt t="32542" x="4240213" y="4111625"/>
          <p14:tracePt t="32550" x="4406900" y="4000500"/>
          <p14:tracePt t="32558" x="4657725" y="3851275"/>
          <p14:tracePt t="32565" x="4954588" y="3721100"/>
          <p14:tracePt t="32572" x="5130800" y="3684588"/>
          <p14:tracePt t="32585" x="5473700" y="3675063"/>
          <p14:tracePt t="32598" x="5835650" y="3822700"/>
          <p14:tracePt t="32608" x="5938838" y="3925888"/>
          <p14:tracePt t="32611" x="6049963" y="4092575"/>
          <p14:tracePt t="32622" x="6124575" y="4213225"/>
          <p14:tracePt t="32626" x="6207125" y="4473575"/>
          <p14:tracePt t="32637" x="6226175" y="4852988"/>
          <p14:tracePt t="32643" x="6226175" y="5168900"/>
          <p14:tracePt t="32651" x="6216650" y="5410200"/>
          <p14:tracePt t="32660" x="6124575" y="5800725"/>
          <p14:tracePt t="32668" x="5994400" y="6264275"/>
          <p14:tracePt t="32677" x="5883275" y="6421438"/>
          <p14:tracePt t="32681" x="5734050" y="6597650"/>
          <p14:tracePt t="32737" x="3600450" y="6653213"/>
          <p14:tracePt t="32746" x="3376613" y="6515100"/>
          <p14:tracePt t="32751" x="3192463" y="6235700"/>
          <p14:tracePt t="32761" x="2932113" y="5707063"/>
          <p14:tracePt t="32769" x="2886075" y="5410200"/>
          <p14:tracePt t="32777" x="2886075" y="4908550"/>
          <p14:tracePt t="32786" x="3173413" y="3952875"/>
          <p14:tracePt t="32797" x="3506788" y="3414713"/>
          <p14:tracePt t="32802" x="3943350" y="2811463"/>
          <p14:tracePt t="32812" x="4184650" y="2524125"/>
          <p14:tracePt t="32818" x="4435475" y="2301875"/>
          <p14:tracePt t="32826" x="4797425" y="2070100"/>
          <p14:tracePt t="32832" x="5094288" y="1930400"/>
          <p14:tracePt t="32843" x="5280025" y="1855788"/>
          <p14:tracePt t="32847" x="5456238" y="1836738"/>
          <p14:tracePt t="32856" x="5734050" y="1846263"/>
          <p14:tracePt t="32863" x="6021388" y="1865313"/>
          <p14:tracePt t="32870" x="6262688" y="1966913"/>
          <p14:tracePt t="32880" x="6800850" y="2282825"/>
          <p14:tracePt t="32894" x="7385050" y="3090863"/>
          <p14:tracePt t="32906" x="7553325" y="3554413"/>
          <p14:tracePt t="32910" x="7645400" y="3952875"/>
          <p14:tracePt t="32920" x="7739063" y="4705350"/>
          <p14:tracePt t="32927" x="7739063" y="5113338"/>
          <p14:tracePt t="32934" x="7720013" y="5707063"/>
          <p14:tracePt t="32944" x="7691438" y="6264275"/>
          <p14:tracePt t="32952" x="7635875" y="6486525"/>
          <p14:tracePt t="32960" x="7580313" y="6773863"/>
          <p14:tracePt t="33083" x="3405188" y="6542088"/>
          <p14:tracePt t="33094" x="3386138" y="6254750"/>
          <p14:tracePt t="33097" x="3386138" y="5846763"/>
          <p14:tracePt t="33109" x="3451225" y="5446713"/>
          <p14:tracePt t="33113" x="3627438" y="5057775"/>
          <p14:tracePt t="33123" x="3943350" y="4408488"/>
          <p14:tracePt t="33129" x="4203700" y="3916363"/>
          <p14:tracePt t="33138" x="4510088" y="3460750"/>
          <p14:tracePt t="33145" x="4722813" y="3071813"/>
          <p14:tracePt t="33152" x="4918075" y="2820988"/>
          <p14:tracePt t="33161" x="5260975" y="2524125"/>
          <p14:tracePt t="33176" x="5548313" y="2366963"/>
          <p14:tracePt t="33188" x="5641975" y="2347913"/>
          <p14:tracePt t="33193" x="5734050" y="2328863"/>
          <p14:tracePt t="33203" x="5854700" y="2357438"/>
          <p14:tracePt t="33565" x="6132513" y="2393950"/>
          <p14:tracePt t="33569" x="6364288" y="2449513"/>
          <p14:tracePt t="33581" x="6542088" y="2505075"/>
          <p14:tracePt t="33585" x="6708775" y="2579688"/>
          <p14:tracePt t="33595" x="6846888" y="2654300"/>
          <p14:tracePt t="33600" x="6967538" y="2719388"/>
          <p14:tracePt t="33611" x="7051675" y="2765425"/>
          <p14:tracePt t="33617" x="7088188" y="2801938"/>
          <p14:tracePt t="33625" x="7107238" y="2820988"/>
          <p14:tracePt t="33635" x="7143750" y="2857500"/>
          <p14:tracePt t="33646" x="7162800" y="2886075"/>
          <p14:tracePt t="33652" x="7172325" y="2895600"/>
          <p14:tracePt t="33661" x="7172325" y="2914650"/>
          <p14:tracePt t="33667" x="7181850" y="2941638"/>
          <p14:tracePt t="33675" x="7200900" y="2951163"/>
          <p14:tracePt t="33680" x="7200900" y="2978150"/>
          <p14:tracePt t="33692" x="7200900" y="2987675"/>
          <p14:tracePt t="33695" x="7181850" y="3025775"/>
          <p14:tracePt t="33703" x="7061200" y="3098800"/>
          <p14:tracePt t="33711" x="6791325" y="3182938"/>
          <p14:tracePt t="33718" x="6588125" y="3219450"/>
          <p14:tracePt t="33728" x="6170613" y="3257550"/>
          <p14:tracePt t="33743" x="5678488" y="3257550"/>
          <p14:tracePt t="33754" x="5567363" y="3248025"/>
          <p14:tracePt t="33758" x="5408613" y="3248025"/>
          <p14:tracePt t="33769" x="5270500" y="3211513"/>
          <p14:tracePt t="33773" x="5048250" y="3173413"/>
          <p14:tracePt t="33783" x="4778375" y="3071813"/>
          <p14:tracePt t="33788" x="4286250" y="2552700"/>
          <p14:tracePt t="34662" x="4249738" y="2654300"/>
          <p14:tracePt t="34667" x="4194175" y="2820988"/>
          <p14:tracePt t="34676" x="4148138" y="2960688"/>
          <p14:tracePt t="34682" x="4073525" y="3146425"/>
          <p14:tracePt t="34690" x="4027488" y="3238500"/>
          <p14:tracePt t="34700" x="3868738" y="3460750"/>
          <p14:tracePt t="34712" x="3795713" y="3609975"/>
          <p14:tracePt t="34715" x="3683000" y="3795713"/>
          <p14:tracePt t="34730" x="3544888" y="4017963"/>
          <p14:tracePt t="34740" x="3479800" y="4138613"/>
          <p14:tracePt t="34747" x="3451225" y="4194175"/>
          <p14:tracePt t="34755" x="3368675" y="4297363"/>
          <p14:tracePt t="34761" x="3321050" y="4370388"/>
          <p14:tracePt t="34769" x="3257550" y="4435475"/>
          <p14:tracePt t="34777" x="3200400" y="4491038"/>
          <p14:tracePt t="34786" x="3173413" y="4546600"/>
          <p14:tracePt t="34796" x="3108325" y="4621213"/>
          <p14:tracePt t="34809" x="3098800" y="4621213"/>
          <p14:tracePt t="34810" x="3098800" y="4630738"/>
          <p14:tracePt t="34872" x="3089275" y="4640263"/>
          <p14:tracePt t="34887" x="3079750" y="4640263"/>
          <p14:tracePt t="34904" x="3071813" y="4659313"/>
          <p14:tracePt t="34915" x="3062288" y="4659313"/>
          <p14:tracePt t="34918" x="3052763" y="4686300"/>
          <p14:tracePt t="34931" x="3024188" y="4705350"/>
          <p14:tracePt t="34935" x="2987675" y="4741863"/>
          <p14:tracePt t="34945" x="2941638" y="4806950"/>
          <p14:tracePt t="34950" x="2886075" y="4862513"/>
          <p14:tracePt t="34958" x="2838450" y="4918075"/>
          <p14:tracePt t="34966" x="2755900" y="5002213"/>
          <p14:tracePt t="34973" x="2671763" y="5122863"/>
          <p14:tracePt t="34983" x="2449513" y="5456238"/>
          <p14:tracePt t="34998" x="2254250" y="5772150"/>
          <p14:tracePt t="35010" x="2162175" y="5873750"/>
          <p14:tracePt t="35014" x="2060575" y="5976938"/>
          <p14:tracePt t="35024" x="1939925" y="6218238"/>
          <p14:tracePt t="35029" x="1874838" y="6338888"/>
          <p14:tracePt t="35039" x="1819275" y="6459538"/>
          <p14:tracePt t="35047" x="1754188" y="6580188"/>
          <p14:tracePt t="35053" x="1725613" y="6635750"/>
          <p14:tracePt t="35062" x="1706563" y="6653213"/>
          <p14:tracePt t="35070" x="1698625" y="6681788"/>
          <p14:tracePt t="35077" x="1679575" y="6727825"/>
          <p14:tracePt t="35092" x="1651000" y="6773863"/>
          <p14:tracePt t="35658" x="1624013" y="6773863"/>
          <p14:tracePt t="35669" x="1585913" y="6773863"/>
          <p14:tracePt t="35673" x="1577975" y="6773863"/>
          <p14:tracePt t="35684" x="1558925" y="6773863"/>
          <p14:tracePt t="35692" x="1522413" y="6773863"/>
          <p14:tracePt t="35699" x="1503363" y="6773863"/>
          <p14:tracePt t="35708" x="1474788" y="6773863"/>
          <p14:tracePt t="35716" x="1428750" y="6773863"/>
          <p14:tracePt t="35719" x="1392238" y="6773863"/>
          <p14:tracePt t="35727" x="1354138" y="6773863"/>
          <p14:tracePt t="35737" x="1298575" y="6792913"/>
          <p14:tracePt t="35752" x="1216025" y="6802438"/>
          <p14:tracePt t="35764" x="1177925" y="6811963"/>
          <p14:tracePt t="35767" x="1122363" y="6829425"/>
          <p14:tracePt t="35778" x="1076325" y="6829425"/>
          <p14:tracePt t="35783" x="1011238" y="6829425"/>
          <p14:tracePt t="35792" x="936625" y="6838950"/>
          <p14:tracePt t="38469" x="927100" y="6718300"/>
          <p14:tracePt t="38477" x="974725" y="6662738"/>
          <p14:tracePt t="38487" x="1122363" y="6505575"/>
          <p14:tracePt t="38502" x="1308100" y="6291263"/>
          <p14:tracePt t="38512" x="1474788" y="6143625"/>
          <p14:tracePt t="38518" x="1679575" y="5967413"/>
          <p14:tracePt t="38532" x="1947863" y="5753100"/>
          <p14:tracePt t="38542" x="2022475" y="5670550"/>
          <p14:tracePt t="38547" x="2152650" y="5586413"/>
          <p14:tracePt t="38557" x="2244725" y="5530850"/>
          <p14:tracePt t="38563" x="2393950" y="5465763"/>
          <p14:tracePt t="38571" x="2533650" y="5410200"/>
          <p14:tracePt t="38580" x="2690813" y="5373688"/>
          <p14:tracePt t="38589" x="2782888" y="5354638"/>
          <p14:tracePt t="38592" x="2876550" y="5326063"/>
          <p14:tracePt t="38597" x="2951163" y="5326063"/>
          <p14:tracePt t="38610" x="3182938" y="5289550"/>
          <p14:tracePt t="38622" x="3294063" y="5289550"/>
          <p14:tracePt t="38626" x="3451225" y="5299075"/>
          <p14:tracePt t="38636" x="3544888" y="5318125"/>
          <p14:tracePt t="38643" x="3656013" y="5318125"/>
          <p14:tracePt t="38651" x="3748088" y="5354638"/>
          <p14:tracePt t="38657" x="3887788" y="5400675"/>
          <p14:tracePt t="38666" x="4008438" y="5456238"/>
          <p14:tracePt t="38676" x="4100513" y="5465763"/>
          <p14:tracePt t="38681" x="4184650" y="5503863"/>
          <p14:tracePt t="38688" x="4351338" y="5549900"/>
          <p14:tracePt t="38702" x="4406900" y="5576888"/>
          <p14:tracePt t="38706" x="4452938" y="5586413"/>
          <p14:tracePt t="38716" x="4491038" y="5614988"/>
          <p14:tracePt t="38720" x="4527550" y="5624513"/>
          <p14:tracePt t="38731" x="4527550" y="5632450"/>
          <p14:tracePt t="38736" x="4537075" y="5632450"/>
          <p14:tracePt t="38745" x="4546600" y="5632450"/>
          <p14:tracePt t="38752" x="4546600" y="5651500"/>
          <p14:tracePt t="38760" x="4556125" y="5680075"/>
          <p14:tracePt t="38768" x="4573588" y="5680075"/>
          <p14:tracePt t="38773" x="4573588" y="5697538"/>
          <p14:tracePt t="38783" x="4573588" y="5726113"/>
          <p14:tracePt t="38795" x="4565650" y="5753100"/>
          <p14:tracePt t="38811" x="4556125" y="5772150"/>
          <p14:tracePt t="38824" x="4481513" y="5818188"/>
          <p14:tracePt t="38830" x="4305300" y="5818188"/>
          <p14:tracePt t="38839" x="3859213" y="5781675"/>
          <p14:tracePt t="38846" x="3590925" y="5716588"/>
          <p14:tracePt t="38854" x="3321050" y="5651500"/>
          <p14:tracePt t="38861" x="3144838" y="5576888"/>
          <p14:tracePt t="38869" x="2997200" y="5511800"/>
          <p14:tracePt t="38879" x="2903538" y="5456238"/>
          <p14:tracePt t="38893" x="2867025" y="5383213"/>
          <p14:tracePt t="38905" x="2857500" y="5364163"/>
          <p14:tracePt t="38908" x="2857500" y="5335588"/>
          <p14:tracePt t="38920" x="2857500" y="5326063"/>
          <p14:tracePt t="38925" x="2857500" y="5308600"/>
          <p14:tracePt t="38933" x="2857500" y="5289550"/>
          <p14:tracePt t="38940" x="2876550" y="5280025"/>
          <p14:tracePt t="38948" x="2876550" y="5253038"/>
          <p14:tracePt t="38956" x="2895600" y="5233988"/>
          <p14:tracePt t="38963" x="2968625" y="5187950"/>
          <p14:tracePt t="38972" x="3163888" y="5067300"/>
          <p14:tracePt t="38987" x="3376613" y="5021263"/>
          <p14:tracePt t="38999" x="3470275" y="5021263"/>
          <p14:tracePt t="39005" x="3581400" y="5048250"/>
          <p14:tracePt t="39013" x="3748088" y="5084763"/>
          <p14:tracePt t="39019" x="3841750" y="5113338"/>
          <p14:tracePt t="39030" x="3868738" y="5122863"/>
          <p14:tracePt t="39034" x="3897313" y="5141913"/>
          <p14:tracePt t="39043" x="3924300" y="5159375"/>
          <p14:tracePt t="39051" x="3952875" y="5168900"/>
          <p14:tracePt t="39056" x="3989388" y="5214938"/>
          <p14:tracePt t="39066" x="4083050" y="5410200"/>
          <p14:tracePt t="39082" x="4129088" y="5559425"/>
          <p14:tracePt t="39093" x="4129088" y="5595938"/>
          <p14:tracePt t="39097" x="4138613" y="5614988"/>
          <p14:tracePt t="39108" x="4138613" y="5624513"/>
          <p14:tracePt t="39111" x="4138613" y="5661025"/>
          <p14:tracePt t="39128" x="4138613" y="5680075"/>
          <p14:tracePt t="39152" x="4100513" y="5688013"/>
          <p14:tracePt t="39160" x="4054475" y="5697538"/>
          <p14:tracePt t="39176" x="4008438" y="5680075"/>
          <p14:tracePt t="39188" x="3971925" y="5605463"/>
          <p14:tracePt t="39191" x="3952875" y="5549900"/>
          <p14:tracePt t="39206" x="3924300" y="5446713"/>
          <p14:tracePt t="39216" x="3924300" y="5400675"/>
          <p14:tracePt t="39223" x="3924300" y="5335588"/>
          <p14:tracePt t="39231" x="3933825" y="5233988"/>
          <p14:tracePt t="39238" x="3979863" y="5122863"/>
          <p14:tracePt t="39246" x="4017963" y="5038725"/>
          <p14:tracePt t="39255" x="4092575" y="4964113"/>
          <p14:tracePt t="39269" x="4138613" y="4908550"/>
          <p14:tracePt t="39271" x="4240213" y="4852988"/>
          <p14:tracePt t="39285" x="4471988" y="4770438"/>
          <p14:tracePt t="39296" x="4611688" y="4760913"/>
          <p14:tracePt t="39301" x="4741863" y="4760913"/>
          <p14:tracePt t="39311" x="4862513" y="4797425"/>
          <p14:tracePt t="39317" x="4918075" y="4826000"/>
          <p14:tracePt t="39326" x="4954588" y="4835525"/>
          <p14:tracePt t="39333" x="4991100" y="4862513"/>
          <p14:tracePt t="39339" x="5019675" y="4900613"/>
          <p14:tracePt t="39350" x="5075238" y="5011738"/>
          <p14:tracePt t="39365" x="5103813" y="5094288"/>
          <p14:tracePt t="39376" x="5103813" y="5168900"/>
          <p14:tracePt t="39380" x="5103813" y="5187950"/>
          <p14:tracePt t="39390" x="5094288" y="5224463"/>
          <p14:tracePt t="39394" x="5084763" y="5262563"/>
          <p14:tracePt t="39410" x="5075238" y="5270500"/>
          <p14:tracePt t="39420" x="5056188" y="5280025"/>
          <p14:tracePt t="39426" x="5000625" y="5289550"/>
          <p14:tracePt t="39434" x="4935538" y="5289550"/>
          <p14:tracePt t="39444" x="4778375" y="5243513"/>
          <p14:tracePt t="39455" x="4732338" y="5224463"/>
          <p14:tracePt t="39459" x="4676775" y="5197475"/>
          <p14:tracePt t="39470" x="4648200" y="5178425"/>
          <p14:tracePt t="39474" x="4611688" y="5149850"/>
          <p14:tracePt t="39486" x="4573588" y="5113338"/>
          <p14:tracePt t="39489" x="4537075" y="5057775"/>
          <p14:tracePt t="39499" x="4462463" y="4908550"/>
          <p14:tracePt t="39505" x="4445000" y="4843463"/>
          <p14:tracePt t="39514" x="4435475" y="4770438"/>
          <p14:tracePt t="39522" x="4435475" y="4611688"/>
          <p14:tracePt t="39529" x="4435475" y="4546600"/>
          <p14:tracePt t="39538" x="4452938" y="4398963"/>
          <p14:tracePt t="39554" x="4491038" y="4343400"/>
          <p14:tracePt t="39565" x="4500563" y="4324350"/>
          <p14:tracePt t="39568" x="4537075" y="4297363"/>
          <p14:tracePt t="39579" x="4556125" y="4297363"/>
          <p14:tracePt t="39584" x="4592638" y="4287838"/>
          <p14:tracePt t="39595" x="4630738" y="4287838"/>
          <p14:tracePt t="39599" x="4657725" y="4287838"/>
          <p14:tracePt t="39608" x="4667250" y="4297363"/>
          <p14:tracePt t="39616" x="4676775" y="4297363"/>
          <p14:tracePt t="39623" x="4694238" y="4333875"/>
          <p14:tracePt t="39630" x="4722813" y="4379913"/>
          <p14:tracePt t="39638" x="4741863" y="4473575"/>
          <p14:tracePt t="39647" x="4713288" y="4770438"/>
          <p14:tracePt t="39659" x="4657725" y="4956175"/>
          <p14:tracePt t="39663" x="4621213" y="5132388"/>
          <p14:tracePt t="39675" x="4546600" y="5318125"/>
          <p14:tracePt t="39680" x="4471988" y="5521325"/>
          <p14:tracePt t="39688" x="4452938" y="5614988"/>
          <p14:tracePt t="39697" x="4445000" y="5651500"/>
          <p14:tracePt t="39704" x="4416425" y="5688013"/>
          <p14:tracePt t="39710" x="4416425" y="5716588"/>
          <p14:tracePt t="39717" x="4406900" y="5716588"/>
          <p14:tracePt t="39724" x="4397375" y="5735638"/>
          <p14:tracePt t="39742" x="4341813" y="5772150"/>
          <p14:tracePt t="39754" x="4286250" y="5781675"/>
          <p14:tracePt t="39757" x="4240213" y="5781675"/>
          <p14:tracePt t="39768" x="4203700" y="5781675"/>
          <p14:tracePt t="39771" x="4129088" y="5753100"/>
          <p14:tracePt t="39782" x="4054475" y="5707063"/>
          <p14:tracePt t="39788" x="4017963" y="5670550"/>
          <p14:tracePt t="39798" x="3924300" y="5540375"/>
          <p14:tracePt t="39806" x="3887788" y="5484813"/>
          <p14:tracePt t="39812" x="3859213" y="5429250"/>
          <p14:tracePt t="39822" x="3832225" y="5391150"/>
          <p14:tracePt t="39826" x="3832225" y="5326063"/>
          <p14:tracePt t="39835" x="3868738" y="5141913"/>
          <p14:tracePt t="39850" x="3962400" y="4927600"/>
          <p14:tracePt t="39851" x="4054475" y="4770438"/>
          <p14:tracePt t="39862" x="4165600" y="4621213"/>
          <p14:tracePt t="39866" x="4268788" y="4519613"/>
          <p14:tracePt t="39884" x="4452938" y="4352925"/>
          <p14:tracePt t="39891" x="4573588" y="4297363"/>
          <p14:tracePt t="39899" x="4713288" y="4268788"/>
          <p14:tracePt t="39906" x="4824413" y="4249738"/>
          <p14:tracePt t="39913" x="4918075" y="4249738"/>
          <p14:tracePt t="39921" x="4991100" y="4268788"/>
          <p14:tracePt t="39930" x="5065713" y="4305300"/>
          <p14:tracePt t="39941" x="5111750" y="4379913"/>
          <p14:tracePt t="39948" x="5195888" y="4538663"/>
          <p14:tracePt t="39958" x="5280025" y="4806950"/>
          <p14:tracePt t="39964" x="5297488" y="5141913"/>
          <p14:tracePt t="39971" x="5326063" y="5383213"/>
          <p14:tracePt t="39977" x="5289550" y="5791200"/>
          <p14:tracePt t="39989" x="5232400" y="6226175"/>
          <p14:tracePt t="39993" x="5214938" y="6403975"/>
          <p14:tracePt t="39999" x="5159375" y="6626225"/>
          <p14:tracePt t="40006" x="5121275" y="6765925"/>
          <p14:tracePt t="40095" x="4073525" y="6662738"/>
          <p14:tracePt t="40102" x="3943350" y="6524625"/>
          <p14:tracePt t="40109" x="3795713" y="6329363"/>
          <p14:tracePt t="40117" x="3627438" y="6022975"/>
          <p14:tracePt t="40123" x="3479800" y="5641975"/>
          <p14:tracePt t="40130" x="3424238" y="5419725"/>
          <p14:tracePt t="40131" x="3386138" y="5197475"/>
          <p14:tracePt t="40145" x="3368675" y="4918075"/>
          <p14:tracePt t="40149" x="3368675" y="4741863"/>
          <p14:tracePt t="40160" x="3368675" y="4584700"/>
          <p14:tracePt t="40164" x="3405188" y="4425950"/>
          <p14:tracePt t="40174" x="3460750" y="4278313"/>
          <p14:tracePt t="40180" x="3506788" y="4167188"/>
          <p14:tracePt t="40189" x="3581400" y="4037013"/>
          <p14:tracePt t="40197" x="3609975" y="4000500"/>
          <p14:tracePt t="40205" x="3665538" y="3943350"/>
          <p14:tracePt t="40213" x="3786188" y="3879850"/>
          <p14:tracePt t="40218" x="3906838" y="3822700"/>
          <p14:tracePt t="40227" x="4129088" y="3795713"/>
          <p14:tracePt t="40239" x="4268788" y="3822700"/>
          <p14:tracePt t="40243" x="4452938" y="3870325"/>
          <p14:tracePt t="40255" x="4621213" y="3943350"/>
          <p14:tracePt t="40258" x="4778375" y="4056063"/>
          <p14:tracePt t="40269" x="4908550" y="4148138"/>
          <p14:tracePt t="40273" x="5010150" y="4232275"/>
          <p14:tracePt t="40287" x="5065713" y="4287838"/>
          <p14:tracePt t="40288" x="5149850" y="4389438"/>
          <p14:tracePt t="40299" x="5195888" y="4473575"/>
          <p14:tracePt t="40304" x="5241925" y="4546600"/>
          <p14:tracePt t="40312" x="5280025" y="4621213"/>
          <p14:tracePt t="40326" x="5345113" y="4816475"/>
          <p14:tracePt t="40333" x="5353050" y="4872038"/>
          <p14:tracePt t="40337" x="5353050" y="4937125"/>
          <p14:tracePt t="40348" x="5345113" y="5011738"/>
          <p14:tracePt t="40352" x="5335588" y="5048250"/>
          <p14:tracePt t="40362" x="5307013" y="5103813"/>
          <p14:tracePt t="40369" x="5241925" y="5224463"/>
          <p14:tracePt t="40378" x="5176838" y="5299075"/>
          <p14:tracePt t="40386" x="5084763" y="5446713"/>
          <p14:tracePt t="40391" x="5019675" y="5549900"/>
          <p14:tracePt t="40398" x="4935538" y="5651500"/>
          <p14:tracePt t="40406" x="4852988" y="5707063"/>
          <p14:tracePt t="40417" x="4648200" y="5865813"/>
          <p14:tracePt t="40428" x="4573588" y="5892800"/>
          <p14:tracePt t="40433" x="4500563" y="5921375"/>
          <p14:tracePt t="40443" x="4445000" y="5948363"/>
          <p14:tracePt t="40447" x="4406900" y="5948363"/>
          <p14:tracePt t="40458" x="4341813" y="5948363"/>
          <p14:tracePt t="40464" x="4305300" y="5948363"/>
          <p14:tracePt t="40471" x="4268788" y="5938838"/>
          <p14:tracePt t="40479" x="4221163" y="5911850"/>
          <p14:tracePt t="40488" x="4203700" y="5883275"/>
          <p14:tracePt t="40493" x="4148138" y="5827713"/>
          <p14:tracePt t="40501" x="4083050" y="5707063"/>
          <p14:tracePt t="40511" x="4017963" y="5521325"/>
          <p14:tracePt t="40522" x="4017963" y="5465763"/>
          <p14:tracePt t="40526" x="4017963" y="5383213"/>
          <p14:tracePt t="40537" x="4017963" y="5308600"/>
          <p14:tracePt t="40540" x="4035425" y="5262563"/>
          <p14:tracePt t="40551" x="4044950" y="5224463"/>
          <p14:tracePt t="40559" x="4064000" y="5168900"/>
          <p14:tracePt t="40567" x="4073525" y="5149850"/>
          <p14:tracePt t="40574" x="4083050" y="5122863"/>
          <p14:tracePt t="40580" x="4092575" y="5113338"/>
          <p14:tracePt t="40587" x="4100513" y="5103813"/>
          <p14:tracePt t="40596" x="4100513" y="5094288"/>
          <p14:tracePt t="40618" x="4119563" y="5084763"/>
          <p14:tracePt t="40631" x="4129088" y="5076825"/>
          <p14:tracePt t="40635" x="4148138" y="5076825"/>
          <p14:tracePt t="40646" x="4184650" y="5076825"/>
          <p14:tracePt t="40652" x="4240213" y="5076825"/>
          <p14:tracePt t="40662" x="4276725" y="5094288"/>
          <p14:tracePt t="40667" x="4341813" y="5103813"/>
          <p14:tracePt t="40674" x="4379913" y="5122863"/>
          <p14:tracePt t="40686" x="4416425" y="5141913"/>
          <p14:tracePt t="40689" x="4452938" y="5159375"/>
          <p14:tracePt t="40699" x="4518025" y="5197475"/>
          <p14:tracePt t="40711" x="4537075" y="5205413"/>
          <p14:tracePt t="40715" x="4537075" y="5214938"/>
          <p14:tracePt t="40725" x="4546600" y="5214938"/>
          <p14:tracePt t="40730" x="4565650" y="5233988"/>
          <p14:tracePt t="40740" x="4583113" y="5262563"/>
          <p14:tracePt t="40747" x="4592638" y="5280025"/>
          <p14:tracePt t="40755" x="4602163" y="5318125"/>
          <p14:tracePt t="40764" x="4621213" y="5364163"/>
          <p14:tracePt t="40771" x="4611688" y="5419725"/>
          <p14:tracePt t="40777" x="4573588" y="5559425"/>
          <p14:tracePt t="40783" x="4510088" y="5697538"/>
          <p14:tracePt t="40794" x="4332288" y="5948363"/>
          <p14:tracePt t="40806" x="4268788" y="6022975"/>
          <p14:tracePt t="40808" x="4240213" y="6059488"/>
          <p14:tracePt t="40820" x="4175125" y="6105525"/>
          <p14:tracePt t="40823" x="4119563" y="6134100"/>
          <p14:tracePt t="40834" x="4064000" y="6134100"/>
          <p14:tracePt t="40840" x="3998913" y="6134100"/>
          <p14:tracePt t="40849" x="3924300" y="6124575"/>
          <p14:tracePt t="40855" x="3851275" y="6097588"/>
          <p14:tracePt t="40863" x="3795713" y="6069013"/>
          <p14:tracePt t="40872" x="3738563" y="6032500"/>
          <p14:tracePt t="40881" x="3675063" y="5948363"/>
          <p14:tracePt t="40889" x="3562350" y="5772150"/>
          <p14:tracePt t="40899" x="3535363" y="5697538"/>
          <p14:tracePt t="40904" x="3535363" y="5605463"/>
          <p14:tracePt t="40914" x="3516313" y="5567363"/>
          <p14:tracePt t="40918" x="3516313" y="5511800"/>
          <p14:tracePt t="40929" x="3525838" y="5465763"/>
          <p14:tracePt t="40933" x="3525838" y="5429250"/>
          <p14:tracePt t="40944" x="3535363" y="5391150"/>
          <p14:tracePt t="40949" x="3544888" y="5373688"/>
          <p14:tracePt t="40958" x="3571875" y="5345113"/>
          <p14:tracePt t="40965" x="3590925" y="5326063"/>
          <p14:tracePt t="40972" x="3702050" y="5262563"/>
          <p14:tracePt t="40980" x="3822700" y="5205413"/>
          <p14:tracePt t="40988" x="3962400" y="5178425"/>
          <p14:tracePt t="40998" x="4314825" y="5168900"/>
          <p14:tracePt t="41008" x="4500563" y="5187950"/>
          <p14:tracePt t="41014" x="4751388" y="5243513"/>
          <p14:tracePt t="41023" x="4991100" y="5318125"/>
          <p14:tracePt t="41030" x="5111750" y="5373688"/>
          <p14:tracePt t="41038" x="5280025" y="5484813"/>
          <p14:tracePt t="41043" x="5437188" y="5576888"/>
          <p14:tracePt t="41055" x="5603875" y="5707063"/>
          <p14:tracePt t="41059" x="5753100" y="5873750"/>
          <p14:tracePt t="41066" x="5827713" y="6013450"/>
          <p14:tracePt t="41076" x="5891213" y="6097588"/>
          <p14:tracePt t="41081" x="5919788" y="6189663"/>
          <p14:tracePt t="41089" x="5956300" y="6375400"/>
          <p14:tracePt t="41102" x="5929313" y="6477000"/>
          <p14:tracePt t="41106" x="5854700" y="6662738"/>
          <p14:tracePt t="41359" x="6067425" y="6403975"/>
          <p14:tracePt t="41373" x="6457950" y="5994400"/>
          <p14:tracePt t="41386" x="6643688" y="5791200"/>
          <p14:tracePt t="41389" x="6838950" y="5549900"/>
          <p14:tracePt t="41400" x="6986588" y="5400675"/>
          <p14:tracePt t="41405" x="7246938" y="5178425"/>
          <p14:tracePt t="41414" x="7488238" y="5011738"/>
          <p14:tracePt t="41421" x="7720013" y="4835525"/>
          <p14:tracePt t="41430" x="7886700" y="4705350"/>
          <p14:tracePt t="41436" x="8137525" y="4538663"/>
          <p14:tracePt t="41443" x="8434388" y="4408488"/>
          <p14:tracePt t="41454" x="8982075" y="4278313"/>
          <p14:tracePt t="41469" x="9602788" y="4352925"/>
          <p14:tracePt t="41480" x="9937750" y="4500563"/>
          <p14:tracePt t="41484" x="10104438" y="4602163"/>
          <p14:tracePt t="41496" x="10234613" y="4714875"/>
          <p14:tracePt t="41498" x="10336213" y="4816475"/>
          <p14:tracePt t="41508" x="10401300" y="4918075"/>
          <p14:tracePt t="41515" x="10475913" y="5038725"/>
          <p14:tracePt t="41524" x="10541000" y="5205413"/>
          <p14:tracePt t="41530" x="10606088" y="5456238"/>
          <p14:tracePt t="41538" x="10606088" y="5735638"/>
          <p14:tracePt t="41548" x="10606088" y="6088063"/>
          <p14:tracePt t="41563" x="10558463" y="6319838"/>
          <p14:tracePt t="41574" x="10531475" y="6421438"/>
          <p14:tracePt t="41578" x="10521950" y="6459538"/>
          <p14:tracePt t="41590" x="10493375" y="6505575"/>
          <p14:tracePt t="41593" x="10447338" y="6570663"/>
          <p14:tracePt t="41604" x="10345738" y="6635750"/>
          <p14:tracePt t="41608" x="10188575" y="6708775"/>
          <p14:tracePt t="41619" x="9937750" y="6746875"/>
          <p14:tracePt t="41625" x="9713913" y="6746875"/>
          <p14:tracePt t="41634" x="9491663" y="6737350"/>
          <p14:tracePt t="41642" x="9324975" y="6681788"/>
          <p14:tracePt t="41650" x="9167813" y="6607175"/>
          <p14:tracePt t="41656" x="8851900" y="6394450"/>
          <p14:tracePt t="41668" x="8712200" y="6283325"/>
          <p14:tracePt t="41675" x="8629650" y="6199188"/>
          <p14:tracePt t="41683" x="8526463" y="6115050"/>
          <p14:tracePt t="41688" x="8461375" y="6013450"/>
          <p14:tracePt t="41699" x="8396288" y="5911850"/>
          <p14:tracePt t="41703" x="8304213" y="5772150"/>
          <p14:tracePt t="41712" x="8267700" y="5632450"/>
          <p14:tracePt t="41721" x="8267700" y="5475288"/>
          <p14:tracePt t="41727" x="8248650" y="5335588"/>
          <p14:tracePt t="41737" x="8294688" y="5038725"/>
          <p14:tracePt t="41751" x="8415338" y="4760913"/>
          <p14:tracePt t="41765" x="8516938" y="4640263"/>
          <p14:tracePt t="41777" x="8582025" y="4584700"/>
          <p14:tracePt t="41782" x="8685213" y="4510088"/>
          <p14:tracePt t="41792" x="8777288" y="4481513"/>
          <p14:tracePt t="41798" x="8897938" y="4445000"/>
          <p14:tracePt t="41806" x="9037638" y="4454525"/>
          <p14:tracePt t="41815" x="9175750" y="4510088"/>
          <p14:tracePt t="41820" x="9334500" y="4565650"/>
          <p14:tracePt t="41830" x="9472613" y="4630738"/>
          <p14:tracePt t="41835" x="9621838" y="4760913"/>
          <p14:tracePt t="41846" x="9834563" y="4973638"/>
          <p14:tracePt t="41857" x="9918700" y="5094288"/>
          <p14:tracePt t="41861" x="9964738" y="5187950"/>
          <p14:tracePt t="41872" x="10002838" y="5326063"/>
          <p14:tracePt t="41876" x="10020300" y="5465763"/>
          <p14:tracePt t="41886" x="10020300" y="5559425"/>
          <p14:tracePt t="41892" x="10010775" y="5670550"/>
          <p14:tracePt t="41901" x="10002838" y="5745163"/>
          <p14:tracePt t="41908" x="9955213" y="5818188"/>
          <p14:tracePt t="41916" x="9863138" y="5948363"/>
          <p14:tracePt t="41926" x="9742488" y="6069013"/>
          <p14:tracePt t="41929" x="9575800" y="6218238"/>
          <p14:tracePt t="41939" x="9305925" y="6394450"/>
          <p14:tracePt t="41952" x="9185275" y="6450013"/>
          <p14:tracePt t="41958" x="8999538" y="6505575"/>
          <p14:tracePt t="41967" x="8823325" y="6505575"/>
          <p14:tracePt t="41971" x="8666163" y="6477000"/>
          <p14:tracePt t="41981" x="8509000" y="6421438"/>
          <p14:tracePt t="41985" x="8388350" y="6356350"/>
          <p14:tracePt t="41995" x="8304213" y="6273800"/>
          <p14:tracePt t="42003" x="8174038" y="6143625"/>
          <p14:tracePt t="42010" x="8081963" y="5986463"/>
          <p14:tracePt t="42017" x="7988300" y="5745163"/>
          <p14:tracePt t="42025" x="7905750" y="5308600"/>
          <p14:tracePt t="42034" x="7915275" y="4862513"/>
          <p14:tracePt t="42046" x="7951788" y="4611688"/>
          <p14:tracePt t="42051" x="8043863" y="4297363"/>
          <p14:tracePt t="42060" x="8118475" y="4148138"/>
          <p14:tracePt t="42066" x="8193088" y="4008438"/>
          <p14:tracePt t="42074" x="8248650" y="3925888"/>
          <p14:tracePt t="42080" x="8277225" y="3906838"/>
          <p14:tracePt t="42089" x="8350250" y="3860800"/>
          <p14:tracePt t="42096" x="8369300" y="3841750"/>
          <p14:tracePt t="42105" x="8405813" y="3841750"/>
          <p14:tracePt t="42113" x="8424863" y="3841750"/>
          <p14:tracePt t="42118" x="8461375" y="3841750"/>
          <p14:tracePt t="42128" x="8555038" y="3906838"/>
          <p14:tracePt t="42140" x="8666163" y="4008438"/>
          <p14:tracePt t="42144" x="8786813" y="4249738"/>
          <p14:tracePt t="42155" x="8842375" y="4435475"/>
          <p14:tracePt t="42159" x="8878888" y="4714875"/>
          <p14:tracePt t="42170" x="8916988" y="4973638"/>
          <p14:tracePt t="42175" x="8897938" y="5530850"/>
          <p14:tracePt t="42184" x="8870950" y="6032500"/>
          <p14:tracePt t="42192" x="8842375" y="6505575"/>
          <p14:tracePt t="42292" x="8043863" y="6635750"/>
          <p14:tracePt t="42302" x="7970838" y="6403975"/>
          <p14:tracePt t="42306" x="7932738" y="6170613"/>
          <p14:tracePt t="42315" x="7923213" y="5540375"/>
          <p14:tracePt t="42332" x="8035925" y="5113338"/>
          <p14:tracePt t="42343" x="8108950" y="4927600"/>
          <p14:tracePt t="42346" x="8174038" y="4835525"/>
          <p14:tracePt t="42357" x="8193088" y="4797425"/>
          <p14:tracePt t="42363" x="8239125" y="4751388"/>
          <p14:tracePt t="42380" x="8340725" y="4714875"/>
          <p14:tracePt t="42387" x="8396288" y="4705350"/>
          <p14:tracePt t="42396" x="8470900" y="4722813"/>
          <p14:tracePt t="42402" x="8526463" y="4751388"/>
          <p14:tracePt t="42410" x="8610600" y="4862513"/>
          <p14:tracePt t="42423" x="8637588" y="4964113"/>
          <p14:tracePt t="42427" x="8666163" y="5011738"/>
          <p14:tracePt t="42437" x="8666163" y="5084763"/>
          <p14:tracePt t="42442" x="8666163" y="5178425"/>
          <p14:tracePt t="42452" x="8656638" y="5335588"/>
          <p14:tracePt t="42458" x="8637588" y="5576888"/>
          <p14:tracePt t="42467" x="8582025" y="5865813"/>
          <p14:tracePt t="42476" x="8526463" y="6003925"/>
          <p14:tracePt t="42484" x="8499475" y="6059488"/>
          <p14:tracePt t="42492" x="8470900" y="6115050"/>
          <p14:tracePt t="42495" x="8470900" y="6134100"/>
          <p14:tracePt t="42504" x="8443913" y="6170613"/>
          <p14:tracePt t="42532" x="8415338" y="6180138"/>
          <p14:tracePt t="42536" x="8359775" y="6199188"/>
          <p14:tracePt t="42547" x="8340725" y="6180138"/>
          <p14:tracePt t="42551" x="8304213" y="6170613"/>
          <p14:tracePt t="42561" x="8267700" y="6143625"/>
          <p14:tracePt t="42567" x="8239125" y="6105525"/>
          <p14:tracePt t="42576" x="8164513" y="5976938"/>
          <p14:tracePt t="42583" x="8128000" y="5883275"/>
          <p14:tracePt t="42591" x="8091488" y="5680075"/>
          <p14:tracePt t="42602" x="8091488" y="5326063"/>
          <p14:tracePt t="42615" x="8220075" y="4714875"/>
          <p14:tracePt t="42627" x="8277225" y="4445000"/>
          <p14:tracePt t="42629" x="8369300" y="4259263"/>
          <p14:tracePt t="42641" x="8461375" y="4092575"/>
          <p14:tracePt t="42646" x="8526463" y="4017963"/>
          <p14:tracePt t="42656" x="8564563" y="3981450"/>
          <p14:tracePt t="42662" x="8591550" y="3952875"/>
          <p14:tracePt t="42669" x="8629650" y="3925888"/>
          <p14:tracePt t="42678" x="8666163" y="3925888"/>
          <p14:tracePt t="42683" x="8685213" y="3935413"/>
          <p14:tracePt t="42694" x="8777288" y="4000500"/>
          <p14:tracePt t="42708" x="8907463" y="4176713"/>
          <p14:tracePt t="42720" x="8999538" y="4360863"/>
          <p14:tracePt t="42725" x="9074150" y="4575175"/>
          <p14:tracePt t="42736" x="9112250" y="4826000"/>
          <p14:tracePt t="42742" x="9148763" y="5021263"/>
          <p14:tracePt t="42750" x="9175750" y="5299075"/>
          <p14:tracePt t="42758" x="9194800" y="5680075"/>
          <p14:tracePt t="42771" x="9167813" y="6042025"/>
          <p14:tracePt t="42779" x="9167813" y="6097588"/>
          <p14:tracePt t="42789" x="9148763" y="6124575"/>
          <p14:tracePt t="42802" x="9139238" y="6134100"/>
          <p14:tracePt t="42815" x="9064625" y="6153150"/>
          <p14:tracePt t="42818" x="8878888" y="6124575"/>
          <p14:tracePt t="42829" x="8610600" y="5994400"/>
          <p14:tracePt t="42835" x="8369300" y="5827713"/>
          <p14:tracePt t="42845" x="8062913" y="5410200"/>
          <p14:tracePt t="42850" x="7951788" y="5197475"/>
          <p14:tracePt t="42858" x="7831138" y="4973638"/>
          <p14:tracePt t="42868" x="7756525" y="4770438"/>
          <p14:tracePt t="42876" x="7739063" y="4611688"/>
          <p14:tracePt t="42884" x="7720013" y="4473575"/>
          <p14:tracePt t="42887" x="7720013" y="4408488"/>
          <p14:tracePt t="42896" x="7739063" y="4259263"/>
          <p14:tracePt t="42915" x="7840663" y="4046538"/>
          <p14:tracePt t="42924" x="7932738" y="3860800"/>
          <p14:tracePt t="42928" x="7978775" y="3776663"/>
          <p14:tracePt t="42938" x="8062913" y="3702050"/>
          <p14:tracePt t="42944" x="8128000" y="3638550"/>
          <p14:tracePt t="42952" x="8183563" y="3590925"/>
          <p14:tracePt t="42960" x="8277225" y="3563938"/>
          <p14:tracePt t="42967" x="8369300" y="3544888"/>
          <p14:tracePt t="42975" x="8509000" y="3573463"/>
          <p14:tracePt t="42983" x="8610600" y="3619500"/>
          <p14:tracePt t="42994" x="8832850" y="3832225"/>
          <p14:tracePt t="43003" x="8943975" y="4000500"/>
          <p14:tracePt t="43010" x="9055100" y="4121150"/>
          <p14:tracePt t="43018" x="9148763" y="4360863"/>
          <p14:tracePt t="43022" x="9250363" y="4760913"/>
          <p14:tracePt t="43033" x="9288463" y="4992688"/>
          <p14:tracePt t="43037" x="9305925" y="5149850"/>
          <p14:tracePt t="43051" x="9305925" y="5233988"/>
          <p14:tracePt t="43055" x="9305925" y="5308600"/>
          <p14:tracePt t="43061" x="9305925" y="5326063"/>
          <p14:tracePt t="43070" x="9305925" y="5364163"/>
          <p14:tracePt t="43076" x="9305925" y="5383213"/>
          <p14:tracePt t="43085" x="9278938" y="5446713"/>
          <p14:tracePt t="43098" x="9259888" y="5465763"/>
          <p14:tracePt t="43102" x="9240838" y="5494338"/>
          <p14:tracePt t="43112" x="9204325" y="5530850"/>
          <p14:tracePt t="43117" x="9129713" y="5576888"/>
          <p14:tracePt t="43128" x="9055100" y="5624513"/>
          <p14:tracePt t="43133" x="8953500" y="5670550"/>
          <p14:tracePt t="43142" x="8861425" y="5688013"/>
          <p14:tracePt t="43151" x="8767763" y="5688013"/>
          <p14:tracePt t="43159" x="8656638" y="5688013"/>
          <p14:tracePt t="43164" x="8564563" y="5680075"/>
          <p14:tracePt t="43170" x="8461375" y="5632450"/>
          <p14:tracePt t="43181" x="8378825" y="5567363"/>
          <p14:tracePt t="43192" x="8323263" y="5494338"/>
          <p14:tracePt t="43196" x="8313738" y="5438775"/>
          <p14:tracePt t="43206" x="8294688" y="5400675"/>
          <p14:tracePt t="43210" x="8285163" y="5383213"/>
          <p14:tracePt t="43221" x="8285163" y="5354638"/>
          <p14:tracePt t="43225" x="8285163" y="5335588"/>
          <p14:tracePt t="43235" x="8285163" y="5299075"/>
          <p14:tracePt t="43242" x="8304213" y="5280025"/>
          <p14:tracePt t="43250" x="8313738" y="5224463"/>
          <p14:tracePt t="43259" x="8323263" y="5187950"/>
          <p14:tracePt t="43267" x="8388350" y="5067300"/>
          <p14:tracePt t="43276" x="8526463" y="4826000"/>
          <p14:tracePt t="43286" x="8591550" y="4705350"/>
          <p14:tracePt t="43292" x="8620125" y="4667250"/>
          <p14:tracePt t="43301" x="8647113" y="4640263"/>
          <p14:tracePt t="43303" x="8656638" y="4630738"/>
          <p14:tracePt t="43316" x="8666163" y="4621213"/>
          <p14:tracePt t="43543" x="8675688" y="4621213"/>
          <p14:tracePt t="43556" x="8685213" y="4621213"/>
          <p14:tracePt t="43573" x="8694738" y="4621213"/>
          <p14:tracePt t="43584" x="8702675" y="4621213"/>
          <p14:tracePt t="43606" x="8712200" y="4621213"/>
          <p14:tracePt t="43612" x="8721725" y="4621213"/>
          <p14:tracePt t="43621" x="8731250" y="4621213"/>
          <p14:tracePt t="43628" x="8750300" y="4621213"/>
          <p14:tracePt t="43635" x="8777288" y="4621213"/>
          <p14:tracePt t="43653" x="8851900" y="4621213"/>
          <p14:tracePt t="43664" x="8897938" y="4621213"/>
          <p14:tracePt t="43668" x="8934450" y="4621213"/>
          <p14:tracePt t="43678" x="8999538" y="4621213"/>
          <p14:tracePt t="43683" x="9055100" y="4621213"/>
          <p14:tracePt t="43692" x="9093200" y="4640263"/>
          <p14:tracePt t="43698" x="9129713" y="4640263"/>
          <p14:tracePt t="43708" x="9148763" y="4649788"/>
          <p14:tracePt t="43715" x="9167813" y="4659313"/>
          <p14:tracePt t="43721" x="9175750" y="4659313"/>
          <p14:tracePt t="43736" x="9185275" y="4659313"/>
          <p14:tracePt t="43746" x="9185275" y="4676775"/>
          <p14:tracePt t="43757" x="9213850" y="4676775"/>
          <p14:tracePt t="43762" x="9213850" y="4695825"/>
          <p14:tracePt t="43772" x="9232900" y="4714875"/>
          <p14:tracePt t="43777" x="9232900" y="4722813"/>
          <p14:tracePt t="43787" x="9240838" y="4741863"/>
          <p14:tracePt t="43793" x="9250363" y="4751388"/>
          <p14:tracePt t="43801" x="9250363" y="4760913"/>
          <p14:tracePt t="43809" x="9259888" y="4779963"/>
          <p14:tracePt t="43824" x="9278938" y="4806950"/>
          <p14:tracePt t="43831" x="9278938" y="4816475"/>
          <p14:tracePt t="43839" x="9278938" y="4843463"/>
          <p14:tracePt t="43852" x="9278938" y="4872038"/>
          <p14:tracePt t="43857" x="9278938" y="4881563"/>
          <p14:tracePt t="43867" x="9278938" y="4891088"/>
          <p14:tracePt t="43871" x="9278938" y="4900613"/>
          <p14:tracePt t="43882" x="9278938" y="4908550"/>
          <p14:tracePt t="43896" x="9259888" y="4927600"/>
          <p14:tracePt t="43910" x="9259888" y="4946650"/>
          <p14:tracePt t="43918" x="9259888" y="4956175"/>
          <p14:tracePt t="43925" x="9250363" y="4956175"/>
          <p14:tracePt t="43938" x="9240838" y="4973638"/>
          <p14:tracePt t="43950" x="9232900" y="5011738"/>
          <p14:tracePt t="43964" x="9223375" y="5021263"/>
          <p14:tracePt t="43976" x="9223375" y="5029200"/>
          <p14:tracePt t="43980" x="9223375" y="5038725"/>
          <p14:tracePt t="43991" x="9213850" y="5038725"/>
          <p14:tracePt t="43997" x="9204325" y="5048250"/>
          <p14:tracePt t="44005" x="9204325" y="5057775"/>
          <p14:tracePt t="44011" x="9194800" y="5067300"/>
          <p14:tracePt t="44019" x="9185275" y="5076825"/>
          <p14:tracePt t="44028" x="9185275" y="5084763"/>
          <p14:tracePt t="44036" x="9175750" y="5094288"/>
          <p14:tracePt t="44045" x="9148763" y="5122863"/>
          <p14:tracePt t="44055" x="9139238" y="5132388"/>
          <p14:tracePt t="44061" x="9129713" y="5141913"/>
          <p14:tracePt t="44070" x="9112250" y="5149850"/>
          <p14:tracePt t="44073" x="9083675" y="5178425"/>
          <p14:tracePt t="44085" x="9083675" y="5187950"/>
          <p14:tracePt t="44091" x="9064625" y="5197475"/>
          <p14:tracePt t="44102" x="9037638" y="5224463"/>
          <p14:tracePt t="44105" x="9028113" y="5243513"/>
          <p14:tracePt t="44113" x="9009063" y="5243513"/>
          <p14:tracePt t="44121" x="8982075" y="5270500"/>
          <p14:tracePt t="44128" x="8982075" y="5280025"/>
          <p14:tracePt t="44138" x="8953500" y="5308600"/>
          <p14:tracePt t="44150" x="8943975" y="5308600"/>
          <p14:tracePt t="44164" x="8926513" y="5335588"/>
          <p14:tracePt t="44168" x="8916988" y="5345113"/>
          <p14:tracePt t="44193" x="8907463" y="5354638"/>
          <p14:tracePt t="44199" x="8888413" y="5364163"/>
          <p14:tracePt t="44222" x="8888413" y="5373688"/>
          <p14:tracePt t="44231" x="8870950" y="5391150"/>
          <p14:tracePt t="44243" x="8870950" y="5400675"/>
          <p14:tracePt t="44258" x="8861425" y="5410200"/>
          <p14:tracePt t="44263" x="8861425" y="5419725"/>
          <p14:tracePt t="44273" x="8851900" y="5419725"/>
          <p14:tracePt t="44287" x="8851900" y="5429250"/>
          <p14:tracePt t="44294" x="8851900" y="5438775"/>
          <p14:tracePt t="44310" x="8851900" y="5456238"/>
          <p14:tracePt t="44324" x="8851900" y="5484813"/>
          <p14:tracePt t="44338" x="8851900" y="5494338"/>
          <p14:tracePt t="44353" x="8851900" y="5503863"/>
          <p14:tracePt t="44367" x="8851900" y="5511800"/>
          <p14:tracePt t="44387" x="8851900" y="5521325"/>
          <p14:tracePt t="44404" x="8861425" y="5521325"/>
          <p14:tracePt t="44420" x="8861425" y="5530850"/>
          <p14:tracePt t="44435" x="8888413" y="5549900"/>
          <p14:tracePt t="44446" x="8907463" y="5559425"/>
          <p14:tracePt t="44452" x="8907463" y="5567363"/>
          <p14:tracePt t="44461" x="8934450" y="5567363"/>
          <p14:tracePt t="44470" x="8943975" y="5576888"/>
          <p14:tracePt t="44477" x="8953500" y="5586413"/>
          <p14:tracePt t="44482" x="8953500" y="5595938"/>
          <p14:tracePt t="44494" x="8963025" y="5595938"/>
          <p14:tracePt t="44497" x="8972550" y="5595938"/>
          <p14:tracePt t="44505" x="8982075" y="5605463"/>
          <p14:tracePt t="44512" x="8991600" y="5614988"/>
          <p14:tracePt t="44520" x="9009063" y="5614988"/>
          <p14:tracePt t="44528" x="9037638" y="5641975"/>
          <p14:tracePt t="44541" x="9064625" y="5651500"/>
          <p14:tracePt t="44545" x="9074150" y="5661025"/>
          <p14:tracePt t="44556" x="9093200" y="5670550"/>
          <p14:tracePt t="44561" x="9102725" y="5680075"/>
          <p14:tracePt t="44571" x="9120188" y="5688013"/>
          <p14:tracePt t="44577" x="9120188" y="5697538"/>
          <p14:tracePt t="44585" x="9129713" y="5697538"/>
          <p14:tracePt t="44600" x="9148763" y="5716588"/>
          <p14:tracePt t="44608" x="9158288" y="5716588"/>
          <p14:tracePt t="44614" x="9167813" y="5716588"/>
          <p14:tracePt t="44624" x="9185275" y="5753100"/>
          <p14:tracePt t="44636" x="9185275" y="5762625"/>
          <p14:tracePt t="44639" x="9204325" y="5781675"/>
          <p14:tracePt t="44650" x="9232900" y="5818188"/>
          <p14:tracePt t="44654" x="9240838" y="5827713"/>
          <p14:tracePt t="44665" x="9250363" y="5856288"/>
          <p14:tracePt t="44670" x="9259888" y="5873750"/>
          <p14:tracePt t="44680" x="9278938" y="5892800"/>
          <p14:tracePt t="44686" x="9288463" y="5902325"/>
          <p14:tracePt t="44694" x="9288463" y="5911850"/>
          <p14:tracePt t="44704" x="9288463" y="5921375"/>
          <p14:tracePt t="44710" x="9288463" y="5938838"/>
          <p14:tracePt t="44719" x="9296400" y="5957888"/>
          <p14:tracePt t="44729" x="9296400" y="5976938"/>
          <p14:tracePt t="44744" x="9296400" y="5986463"/>
          <p14:tracePt t="44759" x="9296400" y="5994400"/>
          <p14:tracePt t="44774" x="9296400" y="6013450"/>
          <p14:tracePt t="44788" x="9296400" y="6022975"/>
          <p14:tracePt t="44796" x="9288463" y="6032500"/>
          <p14:tracePt t="44803" x="9278938" y="6042025"/>
          <p14:tracePt t="44811" x="9269413" y="6059488"/>
          <p14:tracePt t="44827" x="9223375" y="6097588"/>
          <p14:tracePt t="44839" x="9194800" y="6105525"/>
          <p14:tracePt t="44843" x="9175750" y="6124575"/>
          <p14:tracePt t="44855" x="9158288" y="6134100"/>
          <p14:tracePt t="44857" x="9102725" y="6143625"/>
          <p14:tracePt t="44868" x="9083675" y="6153150"/>
          <p14:tracePt t="44878" x="9055100" y="6170613"/>
          <p14:tracePt t="44886" x="9018588" y="6170613"/>
          <p14:tracePt t="44890" x="8972550" y="6180138"/>
          <p14:tracePt t="44896" x="8934450" y="6180138"/>
          <p14:tracePt t="44907" x="8796338" y="6180138"/>
          <p14:tracePt t="44923" x="8647113" y="6143625"/>
          <p14:tracePt t="44934" x="8564563" y="6143625"/>
          <p14:tracePt t="44937" x="8489950" y="6115050"/>
          <p14:tracePt t="44948" x="8434388" y="6105525"/>
          <p14:tracePt t="44953" x="8378825" y="6088063"/>
          <p14:tracePt t="44963" x="8340725" y="6078538"/>
          <p14:tracePt t="44969" x="8323263" y="6078538"/>
          <p14:tracePt t="44978" x="8304213" y="6069013"/>
          <p14:tracePt t="44987" x="8294688" y="6069013"/>
          <p14:tracePt t="44995" x="8285163" y="6059488"/>
          <p14:tracePt t="45000" x="8277225" y="6059488"/>
          <p14:tracePt t="45003" x="8267700" y="6059488"/>
          <p14:tracePt t="45016" x="8267700" y="6049963"/>
          <p14:tracePt t="45031" x="8258175" y="6049963"/>
          <p14:tracePt t="45070" x="8239125" y="6022975"/>
          <p14:tracePt t="45080" x="8220075" y="6013450"/>
          <p14:tracePt t="45085" x="8220075" y="6003925"/>
          <p14:tracePt t="45095" x="8202613" y="5976938"/>
          <p14:tracePt t="45109" x="8193088" y="5929313"/>
          <p14:tracePt t="45122" x="8193088" y="5921375"/>
          <p14:tracePt t="45126" x="8183563" y="5902325"/>
          <p14:tracePt t="45136" x="8183563" y="5883275"/>
          <p14:tracePt t="45141" x="8183563" y="5873750"/>
          <p14:tracePt t="45151" x="8183563" y="5846763"/>
          <p14:tracePt t="45158" x="8183563" y="5827713"/>
          <p14:tracePt t="45166" x="8183563" y="5818188"/>
          <p14:tracePt t="45174" x="8183563" y="5772150"/>
          <p14:tracePt t="45180" x="8183563" y="5753100"/>
          <p14:tracePt t="45189" x="8183563" y="5726113"/>
          <p14:tracePt t="45204" x="8183563" y="5680075"/>
          <p14:tracePt t="45216" x="8183563" y="5661025"/>
          <p14:tracePt t="45220" x="8164513" y="5641975"/>
          <p14:tracePt t="45230" x="8164513" y="5624513"/>
          <p14:tracePt t="45236" x="8164513" y="5605463"/>
          <p14:tracePt t="45244" x="8156575" y="5586413"/>
          <p14:tracePt t="45252" x="8156575" y="5567363"/>
          <p14:tracePt t="45260" x="8156575" y="5540375"/>
          <p14:tracePt t="45269" x="8147050" y="5521325"/>
          <p14:tracePt t="45278" x="8147050" y="5494338"/>
          <p14:tracePt t="45283" x="8137525" y="5446713"/>
          <p14:tracePt t="45300" x="8118475" y="5383213"/>
          <p14:tracePt t="45309" x="8118475" y="5373688"/>
          <p14:tracePt t="45313" x="8118475" y="5354638"/>
          <p14:tracePt t="45325" x="8118475" y="5345113"/>
          <p14:tracePt t="45328" x="8108950" y="5318125"/>
          <p14:tracePt t="45340" x="8108950" y="5308600"/>
          <p14:tracePt t="45346" x="8108950" y="5299075"/>
          <p14:tracePt t="45354" x="8108950" y="5289550"/>
          <p14:tracePt t="45362" x="8108950" y="5270500"/>
          <p14:tracePt t="45369" x="8108950" y="5262563"/>
          <p14:tracePt t="45378" x="8108950" y="5233988"/>
          <p14:tracePt t="45389" x="8108950" y="5224463"/>
          <p14:tracePt t="45394" x="8108950" y="5214938"/>
          <p14:tracePt t="45409" x="8108950" y="5205413"/>
          <p14:tracePt t="45419" x="8108950" y="5197475"/>
          <p14:tracePt t="45424" x="8108950" y="5178425"/>
          <p14:tracePt t="45439" x="8108950" y="5168900"/>
          <p14:tracePt t="45448" x="8137525" y="5132388"/>
          <p14:tracePt t="45462" x="8147050" y="5113338"/>
          <p14:tracePt t="45472" x="8164513" y="5048250"/>
          <p14:tracePt t="45487" x="8202613" y="5011738"/>
          <p14:tracePt t="45499" x="8212138" y="4983163"/>
          <p14:tracePt t="45503" x="8239125" y="4964113"/>
          <p14:tracePt t="45514" x="8248650" y="4937125"/>
          <p14:tracePt t="45520" x="8267700" y="4918075"/>
          <p14:tracePt t="45528" x="8294688" y="4881563"/>
          <p14:tracePt t="45537" x="8304213" y="4862513"/>
          <p14:tracePt t="45544" x="8323263" y="4843463"/>
          <p14:tracePt t="45553" x="8350250" y="4826000"/>
          <p14:tracePt t="45567" x="8388350" y="4787900"/>
          <p14:tracePt t="45580" x="8415338" y="4770438"/>
          <p14:tracePt t="45593" x="8424863" y="4760913"/>
          <p14:tracePt t="45598" x="8453438" y="4732338"/>
          <p14:tracePt t="45608" x="8470900" y="4722813"/>
          <p14:tracePt t="45613" x="8499475" y="4714875"/>
          <p14:tracePt t="45622" x="8516938" y="4686300"/>
          <p14:tracePt t="45628" x="8526463" y="4676775"/>
          <p14:tracePt t="45637" x="8545513" y="4667250"/>
          <p14:tracePt t="45644" x="8574088" y="4649788"/>
          <p14:tracePt t="45652" x="8591550" y="4630738"/>
          <p14:tracePt t="45661" x="8629650" y="4602163"/>
          <p14:tracePt t="45676" x="8656638" y="4594225"/>
          <p14:tracePt t="45687" x="8685213" y="4584700"/>
          <p14:tracePt t="45692" x="8694738" y="4584700"/>
          <p14:tracePt t="45702" x="8702675" y="4575175"/>
          <p14:tracePt t="45707" x="8721725" y="4556125"/>
          <p14:tracePt t="45717" x="8740775" y="4556125"/>
          <p14:tracePt t="45723" x="8777288" y="4556125"/>
          <p14:tracePt t="45731" x="8805863" y="4546600"/>
          <p14:tracePt t="45738" x="8851900" y="4538663"/>
          <p14:tracePt t="45746" x="8870950" y="4538663"/>
          <p14:tracePt t="45753" x="8943975" y="4538663"/>
          <p14:tracePt t="45760" x="8963025" y="4529138"/>
          <p14:tracePt t="45769" x="9037638" y="4510088"/>
          <p14:tracePt t="45785" x="9074150" y="4510088"/>
          <p14:tracePt t="45796" x="9102725" y="4510088"/>
          <p14:tracePt t="45805" x="9120188" y="4510088"/>
          <p14:tracePt t="45811" x="9139238" y="4510088"/>
          <p14:tracePt t="45820" x="9167813" y="4510088"/>
          <p14:tracePt t="45827" x="9175750" y="4510088"/>
          <p14:tracePt t="45836" x="9194800" y="4510088"/>
          <p14:tracePt t="45839" x="9204325" y="4510088"/>
          <p14:tracePt t="45849" x="9232900" y="4519613"/>
          <p14:tracePt t="45867" x="9278938" y="4556125"/>
          <p14:tracePt t="45876" x="9305925" y="4565650"/>
          <p14:tracePt t="45881" x="9334500" y="4594225"/>
          <p14:tracePt t="45891" x="9353550" y="4611688"/>
          <p14:tracePt t="45896" x="9380538" y="4621213"/>
          <p14:tracePt t="45905" x="9399588" y="4640263"/>
          <p14:tracePt t="45911" x="9426575" y="4659313"/>
          <p14:tracePt t="45927" x="9436100" y="4667250"/>
          <p14:tracePt t="45936" x="9455150" y="4705350"/>
          <p14:tracePt t="45944" x="9472613" y="4722813"/>
          <p14:tracePt t="45959" x="9482138" y="4741863"/>
          <p14:tracePt t="45970" x="9482138" y="4751388"/>
          <p14:tracePt t="45974" x="9491663" y="4760913"/>
          <p14:tracePt t="45984" x="9491663" y="4770438"/>
          <p14:tracePt t="45989" x="9510713" y="4787900"/>
          <p14:tracePt t="46000" x="9510713" y="4797425"/>
          <p14:tracePt t="46005" x="9510713" y="4816475"/>
          <p14:tracePt t="46014" x="9510713" y="4826000"/>
          <p14:tracePt t="46022" x="9510713" y="4835525"/>
          <p14:tracePt t="46029" x="9510713" y="4862513"/>
          <p14:tracePt t="46036" x="9510713" y="4881563"/>
          <p14:tracePt t="46044" x="9510713" y="4918075"/>
          <p14:tracePt t="46053" x="9510713" y="4946650"/>
          <p14:tracePt t="46064" x="9510713" y="4956175"/>
          <p14:tracePt t="46069" x="9510713" y="4973638"/>
          <p14:tracePt t="46083" x="9510713" y="4992688"/>
          <p14:tracePt t="46094" x="9510713" y="5021263"/>
          <p14:tracePt t="46099" x="9510713" y="5029200"/>
          <p14:tracePt t="46108" x="9510713" y="5038725"/>
          <p14:tracePt t="46116" x="9510713" y="5057775"/>
          <p14:tracePt t="46123" x="9501188" y="5076825"/>
          <p14:tracePt t="46129" x="9491663" y="5103813"/>
          <p14:tracePt t="46146" x="9482138" y="5132388"/>
          <p14:tracePt t="46159" x="9472613" y="5141913"/>
          <p14:tracePt t="46163" x="9472613" y="5149850"/>
          <p14:tracePt t="46174" x="9472613" y="5159375"/>
          <p14:tracePt t="46178" x="9472613" y="5168900"/>
          <p14:tracePt t="46188" x="9464675" y="5178425"/>
          <p14:tracePt t="46202" x="9455150" y="5187950"/>
          <p14:tracePt t="46208" x="9455150" y="5197475"/>
          <p14:tracePt t="46224" x="9445625" y="5197475"/>
          <p14:tracePt t="46241" x="9436100" y="5214938"/>
          <p14:tracePt t="46253" x="9436100" y="5224463"/>
          <p14:tracePt t="46272" x="9426575" y="5243513"/>
          <p14:tracePt t="46283" x="9417050" y="5253038"/>
          <p14:tracePt t="46297" x="9390063" y="5270500"/>
          <p14:tracePt t="46304" x="9380538" y="5270500"/>
          <p14:tracePt t="46311" x="9371013" y="5280025"/>
          <p14:tracePt t="46319" x="9353550" y="5289550"/>
          <p14:tracePt t="46327" x="9324975" y="5308600"/>
          <p14:tracePt t="46337" x="9288463" y="5318125"/>
          <p14:tracePt t="46347" x="9278938" y="5326063"/>
          <p14:tracePt t="46352" x="9250363" y="5335588"/>
          <p14:tracePt t="46363" x="9240838" y="5335588"/>
          <p14:tracePt t="46368" x="9232900" y="5345113"/>
          <p14:tracePt t="46377" x="9213850" y="5345113"/>
          <p14:tracePt t="46382" x="9204325" y="5354638"/>
          <p14:tracePt t="46394" x="9194800" y="5354638"/>
          <p14:tracePt t="46396" x="9167813" y="5354638"/>
          <p14:tracePt t="46406" x="9158288" y="5364163"/>
          <p14:tracePt t="46412" x="9129713" y="5373688"/>
          <p14:tracePt t="46420" x="9112250" y="5373688"/>
          <p14:tracePt t="46430" x="9064625" y="5400675"/>
          <p14:tracePt t="46442" x="9055100" y="5400675"/>
          <p14:tracePt t="46446" x="9047163" y="5400675"/>
          <p14:tracePt t="46456" x="9037638" y="5410200"/>
          <p14:tracePt t="46461" x="9028113" y="5410200"/>
          <p14:tracePt t="46476" x="9018588" y="5410200"/>
          <p14:tracePt t="46493" x="9018588" y="5419725"/>
          <p14:tracePt t="46551" x="9009063" y="5419725"/>
          <p14:tracePt t="46610" x="8999538" y="5429250"/>
          <p14:tracePt t="46618" x="8999538" y="5438775"/>
          <p14:tracePt t="46630" x="8999538" y="5446713"/>
          <p14:tracePt t="46635" x="8999538" y="5456238"/>
          <p14:tracePt t="46646" x="8999538" y="5465763"/>
          <p14:tracePt t="46659" x="8999538" y="5484813"/>
          <p14:tracePt t="46665" x="8999538" y="5494338"/>
          <p14:tracePt t="46674" x="8999538" y="5511800"/>
          <p14:tracePt t="46691" x="9009063" y="5530850"/>
          <p14:tracePt t="46704" x="9009063" y="5559425"/>
          <p14:tracePt t="46714" x="9028113" y="5576888"/>
          <p14:tracePt t="46727" x="9047163" y="5595938"/>
          <p14:tracePt t="46743" x="9055100" y="5605463"/>
          <p14:tracePt t="46756" x="9055100" y="5614988"/>
          <p14:tracePt t="46768" x="9074150" y="5632450"/>
          <p14:tracePt t="46777" x="9074150" y="5641975"/>
          <p14:tracePt t="46784" x="9093200" y="5641975"/>
          <p14:tracePt t="46798" x="9102725" y="5651500"/>
          <p14:tracePt t="46808" x="9120188" y="5661025"/>
          <p14:tracePt t="46822" x="9129713" y="5680075"/>
          <p14:tracePt t="46834" x="9148763" y="5680075"/>
          <p14:tracePt t="46848" x="9158288" y="5688013"/>
          <p14:tracePt t="46854" x="9167813" y="5697538"/>
          <p14:tracePt t="46863" x="9175750" y="5697538"/>
          <p14:tracePt t="46868" x="9194800" y="5716588"/>
          <p14:tracePt t="46884" x="9204325" y="5726113"/>
          <p14:tracePt t="46892" x="9213850" y="5735638"/>
          <p14:tracePt t="46902" x="9232900" y="5753100"/>
          <p14:tracePt t="46917" x="9250363" y="5781675"/>
          <p14:tracePt t="46932" x="9259888" y="5791200"/>
          <p14:tracePt t="46947" x="9259888" y="5800725"/>
          <p14:tracePt t="46957" x="9269413" y="5808663"/>
          <p14:tracePt t="46971" x="9278938" y="5818188"/>
          <p14:tracePt t="46978" x="9278938" y="5827713"/>
          <p14:tracePt t="46995" x="9278938" y="5837238"/>
          <p14:tracePt t="47011" x="9278938" y="5865813"/>
          <p14:tracePt t="47022" x="9288463" y="5873750"/>
          <p14:tracePt t="47036" x="9288463" y="5883275"/>
          <p14:tracePt t="47042" x="9296400" y="5892800"/>
          <p14:tracePt t="47051" x="9296400" y="5902325"/>
          <p14:tracePt t="47058" x="9296400" y="5911850"/>
          <p14:tracePt t="47066" x="9296400" y="5921375"/>
          <p14:tracePt t="47074" x="9296400" y="5929313"/>
          <p14:tracePt t="47082" x="9296400" y="5938838"/>
          <p14:tracePt t="47091" x="9296400" y="5957888"/>
          <p14:tracePt t="47106" x="9296400" y="5986463"/>
          <p14:tracePt t="47117" x="9296400" y="5994400"/>
          <p14:tracePt t="47121" x="9296400" y="6003925"/>
          <p14:tracePt t="47137" x="9296400" y="6013450"/>
          <p14:tracePt t="47146" x="9288463" y="6032500"/>
          <p14:tracePt t="47153" x="9288463" y="6042025"/>
          <p14:tracePt t="47161" x="9278938" y="6042025"/>
          <p14:tracePt t="47168" x="9278938" y="6069013"/>
          <p14:tracePt t="47175" x="9269413" y="6069013"/>
          <p14:tracePt t="47184" x="9250363" y="6105525"/>
          <p14:tracePt t="47196" x="9240838" y="6105525"/>
          <p14:tracePt t="47201" x="9240838" y="6115050"/>
          <p14:tracePt t="47211" x="9232900" y="6124575"/>
          <p14:tracePt t="47216" x="9223375" y="6143625"/>
          <p14:tracePt t="47225" x="9223375" y="6162675"/>
          <p14:tracePt t="47235" x="9204325" y="6170613"/>
          <p14:tracePt t="47242" x="9175750" y="6180138"/>
          <p14:tracePt t="47251" x="9167813" y="6199188"/>
          <p14:tracePt t="47261" x="9120188" y="6245225"/>
          <p14:tracePt t="47268" x="9083675" y="6273800"/>
          <p14:tracePt t="47279" x="9018588" y="6310313"/>
          <p14:tracePt t="47290" x="8999538" y="6319838"/>
          <p14:tracePt t="47295" x="8982075" y="6319838"/>
          <p14:tracePt t="47305" x="8953500" y="6338888"/>
          <p14:tracePt t="47310" x="8916988" y="6346825"/>
          <p14:tracePt t="47320" x="8897938" y="6346825"/>
          <p14:tracePt t="47325" x="8878888" y="6346825"/>
          <p14:tracePt t="47334" x="8851900" y="6346825"/>
          <p14:tracePt t="47341" x="8832850" y="6346825"/>
          <p14:tracePt t="47349" x="8815388" y="6346825"/>
          <p14:tracePt t="47359" x="8786813" y="6346825"/>
          <p14:tracePt t="47366" x="8777288" y="6338888"/>
          <p14:tracePt t="47375" x="8740775" y="6319838"/>
          <p14:tracePt t="47387" x="8675688" y="6310313"/>
          <p14:tracePt t="47400" x="8637588" y="6283325"/>
          <p14:tracePt t="47404" x="8620125" y="6273800"/>
          <p14:tracePt t="47414" x="8591550" y="6264275"/>
          <p14:tracePt t="47418" x="8555038" y="6254750"/>
          <p14:tracePt t="47429" x="8535988" y="6235700"/>
          <p14:tracePt t="47435" x="8509000" y="6218238"/>
          <p14:tracePt t="47444" x="8489950" y="6218238"/>
          <p14:tracePt t="47451" x="8470900" y="6189663"/>
          <p14:tracePt t="47458" x="8443913" y="6170613"/>
          <p14:tracePt t="47466" x="8405813" y="6134100"/>
          <p14:tracePt t="47483" x="8378825" y="6105525"/>
          <p14:tracePt t="47493" x="8340725" y="6088063"/>
          <p14:tracePt t="47497" x="8332788" y="6069013"/>
          <p14:tracePt t="47509" x="8323263" y="6042025"/>
          <p14:tracePt t="47514" x="8294688" y="6032500"/>
          <p14:tracePt t="47524" x="8277225" y="6022975"/>
          <p14:tracePt t="47530" x="8277225" y="6013450"/>
          <p14:tracePt t="47541" x="8248650" y="5976938"/>
          <p14:tracePt t="47545" x="8229600" y="5967413"/>
          <p14:tracePt t="47552" x="8212138" y="5929313"/>
          <p14:tracePt t="47562" x="8183563" y="5883275"/>
          <p14:tracePt t="47577" x="8156575" y="5808663"/>
          <p14:tracePt t="47588" x="8156575" y="5791200"/>
          <p14:tracePt t="47592" x="8147050" y="5772150"/>
          <p14:tracePt t="47603" x="8147050" y="5745163"/>
          <p14:tracePt t="47608" x="8137525" y="5726113"/>
          <p14:tracePt t="47618" x="8137525" y="5716588"/>
          <p14:tracePt t="47624" x="8118475" y="5688013"/>
          <p14:tracePt t="47634" x="8118475" y="5661025"/>
          <p14:tracePt t="47641" x="8108950" y="5632450"/>
          <p14:tracePt t="47649" x="8108950" y="5614988"/>
          <p14:tracePt t="47658" x="8099425" y="5614988"/>
          <p14:tracePt t="47661" x="8099425" y="5595938"/>
          <p14:tracePt t="47668" x="8099425" y="5586413"/>
          <p14:tracePt t="47674" x="8099425" y="5576888"/>
          <p14:tracePt t="47821" x="8091488" y="5576888"/>
          <p14:tracePt t="47828" x="8081963" y="5586413"/>
          <p14:tracePt t="47835" x="8062913" y="5605463"/>
          <p14:tracePt t="47844" x="8016875" y="5624513"/>
          <p14:tracePt t="47860" x="7886700" y="5670550"/>
          <p14:tracePt t="47871" x="7840663" y="5680075"/>
          <p14:tracePt t="47875" x="7747000" y="5680075"/>
          <p14:tracePt t="47885" x="7654925" y="5697538"/>
          <p14:tracePt t="47891" x="7543800" y="5697538"/>
          <p14:tracePt t="47901" x="7423150" y="5716588"/>
          <p14:tracePt t="47907" x="7246938" y="5716588"/>
          <p14:tracePt t="47915" x="7023100" y="5753100"/>
          <p14:tracePt t="47924" x="6745288" y="5772150"/>
          <p14:tracePt t="47932" x="6523038" y="5791200"/>
          <p14:tracePt t="47941" x="6245225" y="5827713"/>
          <p14:tracePt t="47943" x="5891213" y="5902325"/>
          <p14:tracePt t="47950" x="5456238" y="5976938"/>
          <p14:tracePt t="47958" x="5111750" y="6022975"/>
          <p14:tracePt t="47965" x="4621213" y="6134100"/>
          <p14:tracePt t="47968" x="4221163" y="6208713"/>
          <p14:tracePt t="47980" x="3859213" y="6300788"/>
          <p14:tracePt t="47985" x="3405188" y="6440488"/>
          <p14:tracePt t="47995" x="3173413" y="6515100"/>
          <p14:tracePt t="48001" x="2978150" y="6645275"/>
          <p14:tracePt t="48009" x="2838450" y="6718300"/>
          <p14:tracePt t="48016" x="2700338" y="6811963"/>
          <p14:tracePt t="48262" x="2560638" y="683895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ioniques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3199004"/>
            <a:ext cx="10823548" cy="3683286"/>
          </a:xfrm>
        </p:spPr>
        <p:txBody>
          <a:bodyPr anchor="b">
            <a:normAutofit/>
          </a:bodyPr>
          <a:lstStyle/>
          <a:p>
            <a:pPr algn="just"/>
            <a:r>
              <a:rPr lang="fr-FR" dirty="0">
                <a:sym typeface="Wingdings" panose="05000000000000000000" pitchFamily="2" charset="2"/>
              </a:rPr>
              <a:t> Les molécules </a:t>
            </a:r>
            <a:r>
              <a:rPr lang="fr-FR" b="1" dirty="0">
                <a:sym typeface="Wingdings" panose="05000000000000000000" pitchFamily="2" charset="2"/>
              </a:rPr>
              <a:t>acides</a:t>
            </a:r>
            <a:r>
              <a:rPr lang="fr-FR" dirty="0">
                <a:sym typeface="Wingdings" panose="05000000000000000000" pitchFamily="2" charset="2"/>
              </a:rPr>
              <a:t> : </a:t>
            </a:r>
          </a:p>
          <a:p>
            <a:pPr algn="just"/>
            <a:r>
              <a:rPr lang="fr-FR" dirty="0">
                <a:sym typeface="Wingdings" panose="05000000000000000000" pitchFamily="2" charset="2"/>
              </a:rPr>
              <a:t>- </a:t>
            </a:r>
            <a:r>
              <a:rPr lang="fr-FR" sz="2000" dirty="0">
                <a:sym typeface="Wingdings" panose="05000000000000000000" pitchFamily="2" charset="2"/>
              </a:rPr>
              <a:t>Capables de </a:t>
            </a:r>
            <a:r>
              <a:rPr lang="fr-FR" sz="2000" b="1" dirty="0">
                <a:sym typeface="Wingdings" panose="05000000000000000000" pitchFamily="2" charset="2"/>
              </a:rPr>
              <a:t>céder</a:t>
            </a:r>
            <a:r>
              <a:rPr lang="fr-FR" sz="2000" dirty="0">
                <a:sym typeface="Wingdings" panose="05000000000000000000" pitchFamily="2" charset="2"/>
              </a:rPr>
              <a:t> un proton </a:t>
            </a:r>
          </a:p>
          <a:p>
            <a:pPr algn="just"/>
            <a:r>
              <a:rPr lang="fr-FR" dirty="0">
                <a:sym typeface="Wingdings" panose="05000000000000000000" pitchFamily="2" charset="2"/>
              </a:rPr>
              <a:t>- </a:t>
            </a:r>
            <a:r>
              <a:rPr lang="fr-FR" sz="2000" dirty="0">
                <a:sym typeface="Wingdings" panose="05000000000000000000" pitchFamily="2" charset="2"/>
              </a:rPr>
              <a:t>Fonctions </a:t>
            </a:r>
            <a:r>
              <a:rPr lang="fr-FR" sz="2000" b="1" dirty="0">
                <a:sym typeface="Wingdings" panose="05000000000000000000" pitchFamily="2" charset="2"/>
              </a:rPr>
              <a:t>carboxyliques</a:t>
            </a:r>
            <a:r>
              <a:rPr lang="fr-FR" sz="2000" dirty="0">
                <a:sym typeface="Wingdings" panose="05000000000000000000" pitchFamily="2" charset="2"/>
              </a:rPr>
              <a:t> en bout de chaîne </a:t>
            </a:r>
          </a:p>
          <a:p>
            <a:pPr algn="just"/>
            <a:r>
              <a:rPr lang="fr-FR" sz="2000" dirty="0">
                <a:sym typeface="Wingdings" panose="05000000000000000000" pitchFamily="2" charset="2"/>
              </a:rPr>
              <a:t>- </a:t>
            </a:r>
            <a:r>
              <a:rPr lang="fr-FR" sz="2000" b="1" dirty="0" err="1">
                <a:sym typeface="Wingdings" panose="05000000000000000000" pitchFamily="2" charset="2"/>
              </a:rPr>
              <a:t>pKa</a:t>
            </a:r>
            <a:r>
              <a:rPr lang="fr-FR" sz="2000" b="1" dirty="0">
                <a:sym typeface="Wingdings" panose="05000000000000000000" pitchFamily="2" charset="2"/>
              </a:rPr>
              <a:t> &lt; 7</a:t>
            </a:r>
          </a:p>
          <a:p>
            <a:pPr algn="just"/>
            <a:r>
              <a:rPr lang="fr-FR" sz="2000" dirty="0">
                <a:sym typeface="Wingdings" panose="05000000000000000000" pitchFamily="2" charset="2"/>
              </a:rPr>
              <a:t>- Capable de s’ioniser à </a:t>
            </a:r>
            <a:r>
              <a:rPr lang="fr-FR" sz="2000" b="1" dirty="0">
                <a:sym typeface="Wingdings" panose="05000000000000000000" pitchFamily="2" charset="2"/>
              </a:rPr>
              <a:t>pH physiologique </a:t>
            </a:r>
            <a:r>
              <a:rPr lang="fr-FR" sz="2000" dirty="0">
                <a:sym typeface="Wingdings" panose="05000000000000000000" pitchFamily="2" charset="2"/>
              </a:rPr>
              <a:t>en </a:t>
            </a:r>
            <a:r>
              <a:rPr lang="fr-FR" sz="2000" b="1" dirty="0">
                <a:sym typeface="Wingdings" panose="05000000000000000000" pitchFamily="2" charset="2"/>
              </a:rPr>
              <a:t>ion carboxylate </a:t>
            </a:r>
          </a:p>
          <a:p>
            <a:pPr marL="342900" indent="-342900" algn="just">
              <a:buFontTx/>
              <a:buChar char="-"/>
            </a:pPr>
            <a:r>
              <a:rPr lang="fr-FR" sz="2000" dirty="0">
                <a:sym typeface="Wingdings" panose="05000000000000000000" pitchFamily="2" charset="2"/>
              </a:rPr>
              <a:t>Liaison ionique avec une fonction complémentaire du ligand </a:t>
            </a:r>
            <a:r>
              <a:rPr lang="fr-FR" sz="2000" b="1" dirty="0">
                <a:sym typeface="Wingdings" panose="05000000000000000000" pitchFamily="2" charset="2"/>
              </a:rPr>
              <a:t>chargée +</a:t>
            </a:r>
          </a:p>
          <a:p>
            <a:pPr marL="342900" indent="-342900" algn="just">
              <a:buFontTx/>
              <a:buChar char="-"/>
            </a:pPr>
            <a:endParaRPr lang="fr-FR" sz="2000" b="1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298578"/>
      </p:ext>
    </p:extLst>
  </p:cSld>
  <p:clrMapOvr>
    <a:masterClrMapping/>
  </p:clrMapOvr>
  <p:transition spd="slow" advTm="74525">
    <p:push dir="u"/>
  </p:transition>
  <p:extLst>
    <p:ext uri="{3A86A75C-4F4B-4683-9AE1-C65F6400EC91}">
      <p14:laserTraceLst xmlns:p14="http://schemas.microsoft.com/office/powerpoint/2010/main">
        <p14:tracePtLst>
          <p14:tracePt t="1265" x="4083050" y="1066800"/>
          <p14:tracePt t="1279" x="4027488" y="1076325"/>
          <p14:tracePt t="1280" x="3979863" y="1095375"/>
          <p14:tracePt t="1294" x="3924300" y="1122363"/>
          <p14:tracePt t="1299" x="3841750" y="1150938"/>
          <p14:tracePt t="1308" x="3795713" y="1160463"/>
          <p14:tracePt t="1315" x="3721100" y="1196975"/>
          <p14:tracePt t="1323" x="3617913" y="1225550"/>
          <p14:tracePt t="1329" x="3571875" y="1243013"/>
          <p14:tracePt t="1338" x="3516313" y="1243013"/>
          <p14:tracePt t="1344" x="3470275" y="1252538"/>
          <p14:tracePt t="1351" x="3441700" y="1262063"/>
          <p14:tracePt t="1362" x="3405188" y="1262063"/>
          <p14:tracePt t="1376" x="3386138" y="1262063"/>
          <p14:tracePt t="1468" x="3395663" y="1243013"/>
          <p14:tracePt t="1486" x="3590925" y="1112838"/>
          <p14:tracePt t="1497" x="3776663" y="1066800"/>
          <p14:tracePt t="1502" x="3933825" y="1030288"/>
          <p14:tracePt t="1511" x="4110038" y="1030288"/>
          <p14:tracePt t="1518" x="4314825" y="1030288"/>
          <p14:tracePt t="1526" x="4471988" y="1011238"/>
          <p14:tracePt t="1532" x="4630738" y="1020763"/>
          <p14:tracePt t="1541" x="4741863" y="1020763"/>
          <p14:tracePt t="1549" x="4852988" y="1030288"/>
          <p14:tracePt t="1554" x="4973638" y="1066800"/>
          <p14:tracePt t="1566" x="5205413" y="1131888"/>
          <p14:tracePt t="1577" x="5307013" y="1187450"/>
          <p14:tracePt t="1579" x="5400675" y="1216025"/>
          <p14:tracePt t="1591" x="5502275" y="1262063"/>
          <p14:tracePt t="1596" x="5576888" y="1308100"/>
          <p14:tracePt t="1606" x="5678488" y="1346200"/>
          <p14:tracePt t="1612" x="5770563" y="1411288"/>
          <p14:tracePt t="1620" x="5900738" y="1503363"/>
          <p14:tracePt t="1627" x="6021388" y="1568450"/>
          <p14:tracePt t="1635" x="6124575" y="1670050"/>
          <p14:tracePt t="1644" x="6226175" y="1754188"/>
          <p14:tracePt t="1650" x="6308725" y="1855788"/>
          <p14:tracePt t="1660" x="6477000" y="2041525"/>
          <p14:tracePt t="1672" x="6559550" y="2143125"/>
          <p14:tracePt t="1675" x="6634163" y="2246313"/>
          <p14:tracePt t="1685" x="6699250" y="2347913"/>
          <p14:tracePt t="1689" x="6726238" y="2422525"/>
          <p14:tracePt t="1700" x="6754813" y="2524125"/>
          <p14:tracePt t="1707" x="6783388" y="2570163"/>
          <p14:tracePt t="1715" x="6800850" y="2644775"/>
          <p14:tracePt t="1721" x="6810375" y="2700338"/>
          <p14:tracePt t="1728" x="6810375" y="2736850"/>
          <p14:tracePt t="1737" x="6810375" y="2774950"/>
          <p14:tracePt t="1743" x="6810375" y="2820988"/>
          <p14:tracePt t="1753" x="6773863" y="2914650"/>
          <p14:tracePt t="1766" x="6745288" y="2987675"/>
          <p14:tracePt t="1769" x="6708775" y="3062288"/>
          <p14:tracePt t="1780" x="6680200" y="3117850"/>
          <p14:tracePt t="1783" x="6615113" y="3201988"/>
          <p14:tracePt t="1794" x="6550025" y="3294063"/>
          <p14:tracePt t="1800" x="6484938" y="3397250"/>
          <p14:tracePt t="1808" x="6421438" y="3460750"/>
          <p14:tracePt t="1815" x="6364288" y="3517900"/>
          <p14:tracePt t="1824" x="6245225" y="3609975"/>
          <p14:tracePt t="1830" x="6124575" y="3675063"/>
          <p14:tracePt t="1838" x="5956300" y="3749675"/>
          <p14:tracePt t="1848" x="5707063" y="3814763"/>
          <p14:tracePt t="1862" x="5381625" y="3887788"/>
          <p14:tracePt t="1873" x="5186363" y="3887788"/>
          <p14:tracePt t="1878" x="4983163" y="3906838"/>
          <p14:tracePt t="1889" x="4824413" y="3925888"/>
          <p14:tracePt t="1893" x="4648200" y="3943350"/>
          <p14:tracePt t="1903" x="4445000" y="3943350"/>
          <p14:tracePt t="1910" x="4268788" y="3943350"/>
          <p14:tracePt t="1918" x="4092575" y="3962400"/>
          <p14:tracePt t="1925" x="3952875" y="3962400"/>
          <p14:tracePt t="1933" x="3822700" y="3981450"/>
          <p14:tracePt t="1942" x="3544888" y="3990975"/>
          <p14:tracePt t="1957" x="3284538" y="3990975"/>
          <p14:tracePt t="1968" x="3163888" y="3990975"/>
          <p14:tracePt t="1971" x="3052763" y="3990975"/>
          <p14:tracePt t="1983" x="2922588" y="3990975"/>
          <p14:tracePt t="1987" x="2782888" y="3990975"/>
          <p14:tracePt t="1998" x="2690813" y="3990975"/>
          <p14:tracePt t="2003" x="2598738" y="3971925"/>
          <p14:tracePt t="2012" x="2514600" y="3971925"/>
          <p14:tracePt t="2018" x="2459038" y="3971925"/>
          <p14:tracePt t="2026" x="2420938" y="3971925"/>
          <p14:tracePt t="2035" x="2403475" y="3971925"/>
          <p14:tracePt t="2041" x="2393950" y="3971925"/>
          <p14:tracePt t="2051" x="2357438" y="3971925"/>
          <p14:tracePt t="2066" x="2338388" y="3971925"/>
          <p14:tracePt t="2077" x="2328863" y="3971925"/>
          <p14:tracePt t="2083" x="2309813" y="3971925"/>
          <p14:tracePt t="2091" x="2292350" y="3971925"/>
          <p14:tracePt t="2098" x="2273300" y="3971925"/>
          <p14:tracePt t="2107" x="2236788" y="3971925"/>
          <p14:tracePt t="2113" x="2181225" y="3943350"/>
          <p14:tracePt t="2121" x="2106613" y="3935413"/>
          <p14:tracePt t="2132" x="2060575" y="3916363"/>
          <p14:tracePt t="2134" x="2003425" y="3906838"/>
          <p14:tracePt t="2141" x="1957388" y="3887788"/>
          <p14:tracePt t="2143" x="1920875" y="3879850"/>
          <p14:tracePt t="2157" x="1865313" y="3870325"/>
          <p14:tracePt t="2160" x="1827213" y="3851275"/>
          <p14:tracePt t="2171" x="1790700" y="3841750"/>
          <p14:tracePt t="2176" x="1754188" y="3832225"/>
          <p14:tracePt t="2186" x="1706563" y="3814763"/>
          <p14:tracePt t="2191" x="1651000" y="3805238"/>
          <p14:tracePt t="2200" x="1595438" y="3776663"/>
          <p14:tracePt t="2208" x="1539875" y="3749675"/>
          <p14:tracePt t="2216" x="1465263" y="3721100"/>
          <p14:tracePt t="2224" x="1392238" y="3675063"/>
          <p14:tracePt t="2229" x="1317625" y="3646488"/>
          <p14:tracePt t="2238" x="1168400" y="3600450"/>
          <p14:tracePt t="2251" x="1112838" y="3573463"/>
          <p14:tracePt t="2254" x="1057275" y="3563938"/>
          <p14:tracePt t="2266" x="1020763" y="3544888"/>
          <p14:tracePt t="2270" x="1001713" y="3535363"/>
          <p14:tracePt t="2280" x="965200" y="3525838"/>
          <p14:tracePt t="2286" x="936625" y="3498850"/>
          <p14:tracePt t="2295" x="919163" y="3498850"/>
          <p14:tracePt t="2300" x="890588" y="3489325"/>
          <p14:tracePt t="2310" x="871538" y="3479800"/>
          <p14:tracePt t="2317" x="844550" y="3460750"/>
          <p14:tracePt t="2324" x="844550" y="3452813"/>
          <p14:tracePt t="2332" x="825500" y="3443288"/>
          <p14:tracePt t="2345" x="815975" y="3433763"/>
          <p14:tracePt t="2348" x="806450" y="3433763"/>
          <p14:tracePt t="2365" x="788988" y="3414713"/>
          <p14:tracePt t="2374" x="788988" y="3405188"/>
          <p14:tracePt t="2380" x="779463" y="3368675"/>
          <p14:tracePt t="2389" x="779463" y="3359150"/>
          <p14:tracePt t="2396" x="769938" y="3359150"/>
          <p14:tracePt t="2403" x="769938" y="3349625"/>
          <p14:tracePt t="2412" x="769938" y="3332163"/>
          <p14:tracePt t="2424" x="769938" y="3322638"/>
          <p14:tracePt t="2427" x="769938" y="3303588"/>
          <p14:tracePt t="2443" x="769938" y="3284538"/>
          <p14:tracePt t="2454" x="769938" y="3276600"/>
          <p14:tracePt t="2460" x="769938" y="3257550"/>
          <p14:tracePt t="2468" x="769938" y="3248025"/>
          <p14:tracePt t="2474" x="788988" y="3228975"/>
          <p14:tracePt t="2483" x="798513" y="3201988"/>
          <p14:tracePt t="2491" x="798513" y="3182938"/>
          <p14:tracePt t="2499" x="825500" y="3146425"/>
          <p14:tracePt t="2508" x="863600" y="3081338"/>
          <p14:tracePt t="2522" x="900113" y="3035300"/>
          <p14:tracePt t="2533" x="900113" y="3025775"/>
          <p14:tracePt t="2537" x="919163" y="3016250"/>
          <p14:tracePt t="2549" x="946150" y="2997200"/>
          <p14:tracePt t="2554" x="965200" y="2970213"/>
          <p14:tracePt t="2563" x="1001713" y="2941638"/>
          <p14:tracePt t="2568" x="1076325" y="2905125"/>
          <p14:tracePt t="2578" x="1150938" y="2857500"/>
          <p14:tracePt t="2583" x="1271588" y="2820988"/>
          <p14:tracePt t="2592" x="1392238" y="2784475"/>
          <p14:tracePt t="2599" x="1474788" y="2784475"/>
          <p14:tracePt t="2607" x="1577975" y="2755900"/>
          <p14:tracePt t="2616" x="1735138" y="2755900"/>
          <p14:tracePt t="2628" x="1827213" y="2755900"/>
          <p14:tracePt t="2630" x="1939925" y="2736850"/>
          <p14:tracePt t="2642" x="2051050" y="2736850"/>
          <p14:tracePt t="2649" x="2162175" y="2736850"/>
          <p14:tracePt t="2658" x="2254250" y="2746375"/>
          <p14:tracePt t="2663" x="2347913" y="2746375"/>
          <p14:tracePt t="2672" x="2439988" y="2746375"/>
          <p14:tracePt t="2678" x="2570163" y="2746375"/>
          <p14:tracePt t="2686" x="2709863" y="2746375"/>
          <p14:tracePt t="2696" x="3043238" y="2784475"/>
          <p14:tracePt t="2710" x="3321050" y="2811463"/>
          <p14:tracePt t="2723" x="3433763" y="2811463"/>
          <p14:tracePt t="2724" x="3544888" y="2849563"/>
          <p14:tracePt t="2737" x="3665538" y="2867025"/>
          <p14:tracePt t="2741" x="3757613" y="2876550"/>
          <p14:tracePt t="2752" x="3851275" y="2876550"/>
          <p14:tracePt t="2758" x="3943350" y="2895600"/>
          <p14:tracePt t="2766" x="4008438" y="2914650"/>
          <p14:tracePt t="2771" x="4110038" y="2922588"/>
          <p14:tracePt t="2788" x="4370388" y="3006725"/>
          <p14:tracePt t="2806" x="4556125" y="3035300"/>
          <p14:tracePt t="2816" x="4648200" y="3052763"/>
          <p14:tracePt t="2821" x="4722813" y="3062288"/>
          <p14:tracePt t="2837" x="4852988" y="3108325"/>
          <p14:tracePt t="2846" x="4889500" y="3117850"/>
          <p14:tracePt t="2852" x="4935538" y="3136900"/>
          <p14:tracePt t="2860" x="5010150" y="3146425"/>
          <p14:tracePt t="2868" x="5065713" y="3146425"/>
          <p14:tracePt t="2875" x="5149850" y="3163888"/>
          <p14:tracePt t="2882" x="5195888" y="3173413"/>
          <p14:tracePt t="2891" x="5289550" y="3192463"/>
          <p14:tracePt t="2901" x="5400675" y="3248025"/>
          <p14:tracePt t="2911" x="5456238" y="3257550"/>
          <p14:tracePt t="2916" x="5473700" y="3284538"/>
          <p14:tracePt t="2927" x="5521325" y="3313113"/>
          <p14:tracePt t="2932" x="5538788" y="3332163"/>
          <p14:tracePt t="2941" x="5567363" y="3359150"/>
          <p14:tracePt t="2944" x="5576888" y="3378200"/>
          <p14:tracePt t="2954" x="5594350" y="3405188"/>
          <p14:tracePt t="2961" x="5594350" y="3414713"/>
          <p14:tracePt t="2969" x="5603875" y="3424238"/>
          <p14:tracePt t="2977" x="5622925" y="3443288"/>
          <p14:tracePt t="2983" x="5622925" y="3460750"/>
          <p14:tracePt t="2994" x="5632450" y="3535363"/>
          <p14:tracePt t="3005" x="5622925" y="3609975"/>
          <p14:tracePt t="3007" x="5613400" y="3740150"/>
          <p14:tracePt t="3020" x="5586413" y="3795713"/>
          <p14:tracePt t="3026" x="5538788" y="3851275"/>
          <p14:tracePt t="3034" x="5473700" y="3952875"/>
          <p14:tracePt t="3040" x="5326063" y="4064000"/>
          <p14:tracePt t="3050" x="5140325" y="4176713"/>
          <p14:tracePt t="3056" x="4935538" y="4268788"/>
          <p14:tracePt t="3064" x="4694238" y="4389438"/>
          <p14:tracePt t="3069" x="4332288" y="4491038"/>
          <p14:tracePt t="3079" x="3924300" y="4594225"/>
          <p14:tracePt t="3086" x="3275013" y="4705350"/>
          <p14:tracePt t="3099" x="2932113" y="4751388"/>
          <p14:tracePt t="3102" x="2690813" y="4751388"/>
          <p14:tracePt t="3115" x="2533650" y="4751388"/>
          <p14:tracePt t="3123" x="2347913" y="4741863"/>
          <p14:tracePt t="3129" x="2124075" y="4705350"/>
          <p14:tracePt t="3133" x="1947863" y="4705350"/>
          <p14:tracePt t="3144" x="1771650" y="4649788"/>
          <p14:tracePt t="3149" x="1585913" y="4594225"/>
          <p14:tracePt t="3159" x="1419225" y="4519613"/>
          <p14:tracePt t="3167" x="1216025" y="4464050"/>
          <p14:tracePt t="3173" x="1057275" y="4408488"/>
          <p14:tracePt t="3183" x="779463" y="4305300"/>
          <p14:tracePt t="3194" x="695325" y="4241800"/>
          <p14:tracePt t="3199" x="593725" y="4194175"/>
          <p14:tracePt t="3208" x="492125" y="4083050"/>
          <p14:tracePt t="3215" x="381000" y="3897313"/>
          <p14:tracePt t="3225" x="296863" y="3776663"/>
          <p14:tracePt t="3229" x="222250" y="3638550"/>
          <p14:tracePt t="3238" x="195263" y="3517900"/>
          <p14:tracePt t="3245" x="157163" y="3397250"/>
          <p14:tracePt t="3252" x="120650" y="3284538"/>
          <p14:tracePt t="3260" x="120650" y="3127375"/>
          <p14:tracePt t="3266" x="149225" y="2970213"/>
          <p14:tracePt t="3276" x="296863" y="2579688"/>
          <p14:tracePt t="3289" x="436563" y="2357438"/>
          <p14:tracePt t="3291" x="566738" y="2171700"/>
          <p14:tracePt t="3302" x="733425" y="1949450"/>
          <p14:tracePt t="3309" x="936625" y="1763713"/>
          <p14:tracePt t="3318" x="1344613" y="1493838"/>
          <p14:tracePt t="3323" x="1725613" y="1346200"/>
          <p14:tracePt t="3332" x="1957388" y="1262063"/>
          <p14:tracePt t="3339" x="2357438" y="1187450"/>
          <p14:tracePt t="3347" x="2736850" y="1141413"/>
          <p14:tracePt t="3356" x="2987675" y="1141413"/>
          <p14:tracePt t="3361" x="3228975" y="1150938"/>
          <p14:tracePt t="3371" x="3748088" y="1252538"/>
          <p14:tracePt t="3386" x="4092575" y="1392238"/>
          <p14:tracePt t="3398" x="4240213" y="1503363"/>
          <p14:tracePt t="3403" x="4389438" y="1652588"/>
          <p14:tracePt t="3411" x="4510088" y="1800225"/>
          <p14:tracePt t="3418" x="4621213" y="1939925"/>
          <p14:tracePt t="3426" x="4732338" y="2106613"/>
          <p14:tracePt t="3433" x="4824413" y="2255838"/>
          <p14:tracePt t="3441" x="4879975" y="2505075"/>
          <p14:tracePt t="3450" x="4927600" y="2811463"/>
          <p14:tracePt t="3456" x="4935538" y="2941638"/>
          <p14:tracePt t="3466" x="4918075" y="3257550"/>
          <p14:tracePt t="3481" x="4778375" y="3702050"/>
          <p14:tracePt t="3492" x="4694238" y="3841750"/>
          <p14:tracePt t="3496" x="4630738" y="3925888"/>
          <p14:tracePt t="3507" x="4406900" y="4083050"/>
          <p14:tracePt t="3514" x="4240213" y="4176713"/>
          <p14:tracePt t="3521" x="4054475" y="4268788"/>
          <p14:tracePt t="3528" x="3757613" y="4352925"/>
          <p14:tracePt t="3535" x="3460750" y="4398963"/>
          <p14:tracePt t="3543" x="3117850" y="4445000"/>
          <p14:tracePt t="3549" x="2922588" y="4445000"/>
          <p14:tracePt t="3559" x="2384425" y="4389438"/>
          <p14:tracePt t="3574" x="2041525" y="4305300"/>
          <p14:tracePt t="3586" x="1882775" y="4268788"/>
          <p14:tracePt t="3591" x="1725613" y="4194175"/>
          <p14:tracePt t="3600" x="1577975" y="4148138"/>
          <p14:tracePt t="3606" x="1484313" y="4073525"/>
          <p14:tracePt t="3617" x="1401763" y="4008438"/>
          <p14:tracePt t="3620" x="1336675" y="3952875"/>
          <p14:tracePt t="3630" x="1281113" y="3870325"/>
          <p14:tracePt t="3638" x="1206500" y="3767138"/>
          <p14:tracePt t="3644" x="1160463" y="3694113"/>
          <p14:tracePt t="3654" x="1131888" y="3573463"/>
          <p14:tracePt t="3669" x="1131888" y="3470275"/>
          <p14:tracePt t="3680" x="1141413" y="3378200"/>
          <p14:tracePt t="3685" x="1160463" y="3257550"/>
          <p14:tracePt t="3694" x="1233488" y="3071813"/>
          <p14:tracePt t="3700" x="1327150" y="2886075"/>
          <p14:tracePt t="3710" x="1392238" y="2746375"/>
          <p14:tracePt t="3716" x="1474788" y="2663825"/>
          <p14:tracePt t="3724" x="1624013" y="2533650"/>
          <p14:tracePt t="3732" x="1725613" y="2468563"/>
          <p14:tracePt t="3739" x="1865313" y="2403475"/>
          <p14:tracePt t="3747" x="1985963" y="2366963"/>
          <p14:tracePt t="3752" x="2143125" y="2347913"/>
          <p14:tracePt t="3765" x="2495550" y="2357438"/>
          <p14:tracePt t="3775" x="2635250" y="2376488"/>
          <p14:tracePt t="3779" x="2755900" y="2403475"/>
          <p14:tracePt t="3788" x="2847975" y="2459038"/>
          <p14:tracePt t="3793" x="2968625" y="2524125"/>
          <p14:tracePt t="3807" x="3071813" y="2570163"/>
          <p14:tracePt t="3811" x="3127375" y="2635250"/>
          <p14:tracePt t="3818" x="3192463" y="2690813"/>
          <p14:tracePt t="3825" x="3209925" y="2719388"/>
          <p14:tracePt t="3832" x="3228975" y="2755900"/>
          <p14:tracePt t="3841" x="3228975" y="2765425"/>
          <p14:tracePt t="3873" x="3144838" y="2801938"/>
          <p14:tracePt t="3883" x="2922588" y="2820988"/>
          <p14:tracePt t="3888" x="2700338" y="2820988"/>
          <p14:tracePt t="3899" x="2430463" y="2820988"/>
          <p14:tracePt t="3904" x="2152650" y="2820988"/>
          <p14:tracePt t="3912" x="1957388" y="2820988"/>
          <p14:tracePt t="3920" x="1735138" y="2811463"/>
          <p14:tracePt t="3927" x="1457325" y="2820988"/>
          <p14:tracePt t="3937" x="1076325" y="2820988"/>
          <p14:tracePt t="3951" x="798513" y="2765425"/>
          <p14:tracePt t="3962" x="639763" y="2728913"/>
          <p14:tracePt t="3967" x="547688" y="2700338"/>
          <p14:tracePt t="3977" x="446088" y="2644775"/>
          <p14:tracePt t="3982" x="371475" y="2598738"/>
          <p14:tracePt t="3991" x="296863" y="2570163"/>
          <p14:tracePt t="3998" x="260350" y="2543175"/>
          <p14:tracePt t="4008" x="231775" y="2524125"/>
          <p14:tracePt t="4014" x="212725" y="2514600"/>
          <p14:tracePt t="4021" x="185738" y="2487613"/>
          <p14:tracePt t="4029" x="166688" y="2478088"/>
          <p14:tracePt t="4036" x="157163" y="2478088"/>
          <p14:tracePt t="4045" x="139700" y="2468563"/>
          <p14:tracePt t="4061" x="120650" y="2468563"/>
          <p14:tracePt t="4116" x="111125" y="2468563"/>
          <p14:tracePt t="4139" x="111125" y="2478088"/>
          <p14:tracePt t="4202" x="231775" y="2608263"/>
          <p14:tracePt t="4210" x="333375" y="2673350"/>
          <p14:tracePt t="4219" x="417513" y="2736850"/>
          <p14:tracePt t="4225" x="509588" y="2801938"/>
          <p14:tracePt t="4233" x="695325" y="2895600"/>
          <p14:tracePt t="4246" x="788988" y="2932113"/>
          <p14:tracePt t="4250" x="844550" y="2970213"/>
          <p14:tracePt t="4261" x="919163" y="3006725"/>
          <p14:tracePt t="4266" x="992188" y="3016250"/>
          <p14:tracePt t="4276" x="1066800" y="3043238"/>
          <p14:tracePt t="4280" x="1160463" y="3062288"/>
          <p14:tracePt t="4289" x="1233488" y="3081338"/>
          <p14:tracePt t="4296" x="1336675" y="3108325"/>
          <p14:tracePt t="4304" x="1382713" y="3108325"/>
          <p14:tracePt t="4312" x="1428750" y="3127375"/>
          <p14:tracePt t="4318" x="1484313" y="3127375"/>
          <p14:tracePt t="4328" x="1624013" y="3136900"/>
          <p14:tracePt t="4344" x="1819275" y="3136900"/>
          <p14:tracePt t="4355" x="1985963" y="3155950"/>
          <p14:tracePt t="4358" x="2097088" y="3155950"/>
          <p14:tracePt t="4370" x="2244725" y="3155950"/>
          <p14:tracePt t="4374" x="2384425" y="3146425"/>
          <p14:tracePt t="4384" x="2495550" y="3146425"/>
          <p14:tracePt t="4393" x="2671763" y="3146425"/>
          <p14:tracePt t="4401" x="2811463" y="3108325"/>
          <p14:tracePt t="4406" x="2968625" y="3108325"/>
          <p14:tracePt t="4412" x="3098800" y="3108325"/>
          <p14:tracePt t="4424" x="3313113" y="3081338"/>
          <p14:tracePt t="4438" x="3451225" y="3062288"/>
          <p14:tracePt t="4450" x="3506788" y="3052763"/>
          <p14:tracePt t="4453" x="3544888" y="3043238"/>
          <p14:tracePt t="4464" x="3581400" y="3025775"/>
          <p14:tracePt t="4468" x="3600450" y="3025775"/>
          <p14:tracePt t="4477" x="3609975" y="3016250"/>
          <p14:tracePt t="4485" x="3627438" y="3006725"/>
          <p14:tracePt t="4492" x="3636963" y="3006725"/>
          <p14:tracePt t="4501" x="3646488" y="2997200"/>
          <p14:tracePt t="4508" x="3656013" y="2987675"/>
          <p14:tracePt t="4517" x="3665538" y="2970213"/>
          <p14:tracePt t="4533" x="3692525" y="2951163"/>
          <p14:tracePt t="4543" x="3702050" y="2951163"/>
          <p14:tracePt t="4547" x="3711575" y="2932113"/>
          <p14:tracePt t="4558" x="3730625" y="2905125"/>
          <p14:tracePt t="4572" x="3738563" y="2876550"/>
          <p14:tracePt t="4579" x="3748088" y="2876550"/>
          <p14:tracePt t="4587" x="3748088" y="2857500"/>
          <p14:tracePt t="4594" x="3776663" y="2840038"/>
          <p14:tracePt t="4602" x="3786188" y="2811463"/>
          <p14:tracePt t="4611" x="3803650" y="2794000"/>
          <p14:tracePt t="4625" x="3822700" y="2765425"/>
          <p14:tracePt t="4638" x="3841750" y="2746375"/>
          <p14:tracePt t="4642" x="3851275" y="2736850"/>
          <p14:tracePt t="4652" x="3851275" y="2728913"/>
          <p14:tracePt t="4658" x="3859213" y="2728913"/>
          <p14:tracePt t="4667" x="3868738" y="2719388"/>
          <p14:tracePt t="4674" x="3868738" y="2709863"/>
          <p14:tracePt t="4689" x="3878263" y="2690813"/>
          <p14:tracePt t="4696" x="3878263" y="2681288"/>
          <p14:tracePt t="4706" x="3887788" y="2663825"/>
          <p14:tracePt t="4718" x="3887788" y="2654300"/>
          <p14:tracePt t="4722" x="3887788" y="2644775"/>
          <p14:tracePt t="4732" x="3887788" y="2625725"/>
          <p14:tracePt t="4736" x="3887788" y="2598738"/>
          <p14:tracePt t="4746" x="3887788" y="2570163"/>
          <p14:tracePt t="4750" x="3887788" y="2514600"/>
          <p14:tracePt t="4761" x="3868738" y="2439988"/>
          <p14:tracePt t="4769" x="3841750" y="2403475"/>
          <p14:tracePt t="4776" x="3841750" y="2384425"/>
          <p14:tracePt t="4783" x="3803650" y="2347913"/>
          <p14:tracePt t="4790" x="3795713" y="2319338"/>
          <p14:tracePt t="4799" x="3702050" y="2227263"/>
          <p14:tracePt t="4814" x="3535363" y="2097088"/>
          <p14:tracePt t="4826" x="3479800" y="2041525"/>
          <p14:tracePt t="4830" x="3424238" y="2014538"/>
          <p14:tracePt t="4842" x="3340100" y="1949450"/>
          <p14:tracePt t="4846" x="3284538" y="1901825"/>
          <p14:tracePt t="4855" x="3182938" y="1836738"/>
          <p14:tracePt t="4863" x="3127375" y="1790700"/>
          <p14:tracePt t="4870" x="3024188" y="1744663"/>
          <p14:tracePt t="4878" x="2913063" y="1689100"/>
          <p14:tracePt t="4883" x="2811463" y="1643063"/>
          <p14:tracePt t="4892" x="2551113" y="1558925"/>
          <p14:tracePt t="4906" x="2439988" y="1522413"/>
          <p14:tracePt t="4910" x="2300288" y="1503363"/>
          <p14:tracePt t="4920" x="2124075" y="1503363"/>
          <p14:tracePt t="4929" x="1966913" y="1503363"/>
          <p14:tracePt t="4935" x="1855788" y="1503363"/>
          <p14:tracePt t="4940" x="1763713" y="1512888"/>
          <p14:tracePt t="4950" x="1706563" y="1512888"/>
          <p14:tracePt t="4956" x="1660525" y="1512888"/>
          <p14:tracePt t="4964" x="1614488" y="1512888"/>
          <p14:tracePt t="4972" x="1558925" y="1539875"/>
          <p14:tracePt t="4979" x="1522413" y="1549400"/>
          <p14:tracePt t="4988" x="1373188" y="1595438"/>
          <p14:tracePt t="5001" x="1298575" y="1604963"/>
          <p14:tracePt t="5005" x="1206500" y="1643063"/>
          <p14:tracePt t="5015" x="1085850" y="1660525"/>
          <p14:tracePt t="5018" x="992188" y="1689100"/>
          <p14:tracePt t="5029" x="919163" y="1716088"/>
          <p14:tracePt t="5033" x="815975" y="1754188"/>
          <p14:tracePt t="5044" x="769938" y="1781175"/>
          <p14:tracePt t="5050" x="668338" y="1809750"/>
          <p14:tracePt t="5059" x="622300" y="1828800"/>
          <p14:tracePt t="5066" x="584200" y="1836738"/>
          <p14:tracePt t="5073" x="547688" y="1865313"/>
          <p14:tracePt t="5082" x="509588" y="1874838"/>
          <p14:tracePt t="5087" x="482600" y="1884363"/>
          <p14:tracePt t="5095" x="482600" y="1893888"/>
          <p14:tracePt t="5097" x="463550" y="1901825"/>
          <p14:tracePt t="5109" x="463550" y="1911350"/>
          <p14:tracePt t="5113" x="446088" y="1930400"/>
          <p14:tracePt t="5124" x="427038" y="1949450"/>
          <p14:tracePt t="5133" x="417513" y="1957388"/>
          <p14:tracePt t="5139" x="407988" y="1966913"/>
          <p14:tracePt t="5152" x="407988" y="1976438"/>
          <p14:tracePt t="5162" x="407988" y="1985963"/>
          <p14:tracePt t="5167" x="407988" y="2005013"/>
          <p14:tracePt t="5175" x="407988" y="2014538"/>
          <p14:tracePt t="5193" x="407988" y="2022475"/>
          <p14:tracePt t="5208" x="407988" y="2041525"/>
          <p14:tracePt t="5411" x="398463" y="2032000"/>
          <p14:tracePt t="5421" x="381000" y="2022475"/>
          <p14:tracePt t="5426" x="371475" y="2014538"/>
          <p14:tracePt t="5436" x="361950" y="2014538"/>
          <p14:tracePt t="5444" x="352425" y="2014538"/>
          <p14:tracePt t="5450" x="333375" y="2005013"/>
          <p14:tracePt t="5459" x="306388" y="1995488"/>
          <p14:tracePt t="5465" x="287338" y="1995488"/>
          <p14:tracePt t="5475" x="212725" y="1985963"/>
          <p14:tracePt t="5485" x="176213" y="1985963"/>
          <p14:tracePt t="5489" x="157163" y="1985963"/>
          <p14:tracePt t="5502" x="139700" y="1995488"/>
          <p14:tracePt t="5516" x="130175" y="2005013"/>
          <p14:tracePt t="5522" x="111125" y="2005013"/>
          <p14:tracePt t="5530" x="101600" y="2022475"/>
          <p14:tracePt t="5537" x="92075" y="2051050"/>
          <p14:tracePt t="5545" x="84138" y="2060575"/>
          <p14:tracePt t="5553" x="74613" y="2078038"/>
          <p14:tracePt t="5560" x="74613" y="2097088"/>
          <p14:tracePt t="5570" x="74613" y="2135188"/>
          <p14:tracePt t="5584" x="74613" y="2190750"/>
          <p14:tracePt t="5595" x="74613" y="2198688"/>
          <p14:tracePt t="5600" x="74613" y="2227263"/>
          <p14:tracePt t="5610" x="74613" y="2263775"/>
          <p14:tracePt t="5616" x="74613" y="2328863"/>
          <p14:tracePt t="5625" x="74613" y="2384425"/>
          <p14:tracePt t="5631" x="74613" y="2432050"/>
          <p14:tracePt t="5639" x="92075" y="2570163"/>
          <p14:tracePt t="5646" x="92075" y="2663825"/>
          <p14:tracePt t="5653" x="92075" y="2755900"/>
          <p14:tracePt t="5664" x="120650" y="2941638"/>
          <p14:tracePt t="5679" x="166688" y="3071813"/>
          <p14:tracePt t="5690" x="176213" y="3108325"/>
          <p14:tracePt t="5693" x="185738" y="3155950"/>
          <p14:tracePt t="5705" x="204788" y="3211513"/>
          <p14:tracePt t="5711" x="231775" y="3267075"/>
          <p14:tracePt t="5719" x="260350" y="3322638"/>
          <p14:tracePt t="5725" x="287338" y="3397250"/>
          <p14:tracePt t="5733" x="315913" y="3452813"/>
          <p14:tracePt t="5741" x="342900" y="3525838"/>
          <p14:tracePt t="5748" x="381000" y="3563938"/>
          <p14:tracePt t="5758" x="436563" y="3675063"/>
          <p14:tracePt t="5773" x="492125" y="3730625"/>
          <p14:tracePt t="5785" x="509588" y="3759200"/>
          <p14:tracePt t="5787" x="519113" y="3767138"/>
          <p14:tracePt t="5799" x="538163" y="3776663"/>
          <p14:tracePt t="5803" x="566738" y="3805238"/>
          <p14:tracePt t="5813" x="566738" y="3814763"/>
          <p14:tracePt t="5819" x="584200" y="3822700"/>
          <p14:tracePt t="5827" x="612775" y="3841750"/>
          <p14:tracePt t="5835" x="630238" y="3841750"/>
          <p14:tracePt t="5843" x="668338" y="3870325"/>
          <p14:tracePt t="5852" x="742950" y="3870325"/>
          <p14:tracePt t="5863" x="760413" y="3870325"/>
          <p14:tracePt t="5866" x="779463" y="3870325"/>
          <p14:tracePt t="5878" x="788988" y="3870325"/>
          <p14:tracePt t="5882" x="798513" y="3870325"/>
          <p14:tracePt t="5894" x="825500" y="3870325"/>
          <p14:tracePt t="6487" x="909638" y="3870325"/>
          <p14:tracePt t="6494" x="1001713" y="3870325"/>
          <p14:tracePt t="6503" x="1112838" y="3870325"/>
          <p14:tracePt t="6511" x="1196975" y="3870325"/>
          <p14:tracePt t="6517" x="1271588" y="3887788"/>
          <p14:tracePt t="6527" x="1401763" y="3897313"/>
          <p14:tracePt t="6539" x="1447800" y="3897313"/>
          <p14:tracePt t="6542" x="1484313" y="3897313"/>
          <p14:tracePt t="6553" x="1539875" y="3897313"/>
          <p14:tracePt t="6559" x="1568450" y="3897313"/>
          <p14:tracePt t="6568" x="1595438" y="3906838"/>
          <p14:tracePt t="6572" x="1643063" y="3906838"/>
          <p14:tracePt t="6583" x="1670050" y="3916363"/>
          <p14:tracePt t="6588" x="1735138" y="3916363"/>
          <p14:tracePt t="6596" x="1771650" y="3916363"/>
          <p14:tracePt t="6605" x="1819275" y="3916363"/>
          <p14:tracePt t="6611" x="1882775" y="3916363"/>
          <p14:tracePt t="6620" x="1985963" y="3943350"/>
          <p14:tracePt t="6636" x="2087563" y="3943350"/>
          <p14:tracePt t="6647" x="2124075" y="3943350"/>
          <p14:tracePt t="6651" x="2171700" y="3943350"/>
          <p14:tracePt t="6662" x="2208213" y="3943350"/>
          <p14:tracePt t="6667" x="2244725" y="3962400"/>
          <p14:tracePt t="6676" x="2282825" y="3971925"/>
          <p14:tracePt t="6683" x="2300288" y="3971925"/>
          <p14:tracePt t="6692" x="2357438" y="3971925"/>
          <p14:tracePt t="6699" x="2393950" y="3971925"/>
          <p14:tracePt t="6705" x="2439988" y="3981450"/>
          <p14:tracePt t="6715" x="2541588" y="4000500"/>
          <p14:tracePt t="6728" x="2598738" y="4000500"/>
          <p14:tracePt t="6730" x="2625725" y="4008438"/>
          <p14:tracePt t="6741" x="2681288" y="4017963"/>
          <p14:tracePt t="6748" x="2719388" y="4017963"/>
          <p14:tracePt t="6756" x="2755900" y="4037013"/>
          <p14:tracePt t="6761" x="2792413" y="4046538"/>
          <p14:tracePt t="6770" x="2830513" y="4046538"/>
          <p14:tracePt t="6775" x="2847975" y="4046538"/>
          <p14:tracePt t="6785" x="2857500" y="4056063"/>
          <p14:tracePt t="6792" x="2867025" y="4056063"/>
          <p14:tracePt t="6799" x="2876550" y="4056063"/>
          <p14:tracePt t="6807" x="2876550" y="4064000"/>
          <p14:tracePt t="6814" x="2886075" y="4064000"/>
          <p14:tracePt t="6823" x="2895600" y="4064000"/>
          <p14:tracePt t="6840" x="2913063" y="4064000"/>
          <p14:tracePt t="6855" x="2932113" y="4064000"/>
          <p14:tracePt t="6865" x="2951163" y="4073525"/>
          <p14:tracePt t="6870" x="2959100" y="4073525"/>
          <p14:tracePt t="6879" x="2987675" y="4083050"/>
          <p14:tracePt t="6893" x="3006725" y="4083050"/>
          <p14:tracePt t="6908" x="3016250" y="4083050"/>
          <p14:tracePt t="6917" x="3024188" y="4083050"/>
          <p14:tracePt t="7012" x="3071813" y="4121150"/>
          <p14:tracePt t="10557" x="3062288" y="4121150"/>
          <p14:tracePt t="10563" x="3033713" y="4102100"/>
          <p14:tracePt t="10572" x="3016250" y="4102100"/>
          <p14:tracePt t="10579" x="2987675" y="4083050"/>
          <p14:tracePt t="10586" x="2968625" y="4064000"/>
          <p14:tracePt t="10594" x="2941638" y="4056063"/>
          <p14:tracePt t="10599" x="2922588" y="4027488"/>
          <p14:tracePt t="10609" x="2895600" y="4008438"/>
          <p14:tracePt t="10622" x="2867025" y="4008438"/>
          <p14:tracePt t="10625" x="2857500" y="3990975"/>
          <p14:tracePt t="10637" x="2847975" y="3990975"/>
          <p14:tracePt t="10641" x="2838450" y="3981450"/>
          <p14:tracePt t="10651" x="2830513" y="3971925"/>
          <p14:tracePt t="10656" x="2801938" y="3962400"/>
          <p14:tracePt t="10667" x="2765425" y="3906838"/>
          <p14:tracePt t="10672" x="2736850" y="3870325"/>
          <p14:tracePt t="10679" x="2681288" y="3795713"/>
          <p14:tracePt t="10688" x="2654300" y="3740150"/>
          <p14:tracePt t="10696" x="2625725" y="3702050"/>
          <p14:tracePt t="10704" x="2560638" y="3609975"/>
          <p14:tracePt t="10716" x="2533650" y="3581400"/>
          <p14:tracePt t="10719" x="2514600" y="3563938"/>
          <p14:tracePt t="10731" x="2478088" y="3525838"/>
          <p14:tracePt t="10734" x="2439988" y="3498850"/>
          <p14:tracePt t="10746" x="2430463" y="3489325"/>
          <p14:tracePt t="10752" x="2420938" y="3470275"/>
          <p14:tracePt t="10760" x="2393950" y="3470275"/>
          <p14:tracePt t="10767" x="2393950" y="3460750"/>
          <p14:tracePt t="10774" x="2374900" y="3443288"/>
          <p14:tracePt t="10780" x="2365375" y="3443288"/>
          <p14:tracePt t="10788" x="2357438" y="3443288"/>
          <p14:tracePt t="10798" x="2347913" y="3443288"/>
          <p14:tracePt t="10811" x="2338388" y="3443288"/>
          <p14:tracePt t="10813" x="2319338" y="3443288"/>
          <p14:tracePt t="10825" x="2309813" y="3443288"/>
          <p14:tracePt t="10830" x="2300288" y="3443288"/>
          <p14:tracePt t="10840" x="2273300" y="3460750"/>
          <p14:tracePt t="10844" x="2263775" y="3460750"/>
          <p14:tracePt t="10854" x="2254250" y="3460750"/>
          <p14:tracePt t="10862" x="2244725" y="3470275"/>
          <p14:tracePt t="10869" x="2227263" y="3470275"/>
          <p14:tracePt t="10876" x="2217738" y="3479800"/>
          <p14:tracePt t="10883" x="2208213" y="3479800"/>
          <p14:tracePt t="10893" x="2171700" y="3489325"/>
          <p14:tracePt t="10907" x="2124075" y="3498850"/>
          <p14:tracePt t="10919" x="2116138" y="3498850"/>
          <p14:tracePt t="10923" x="2068513" y="3498850"/>
          <p14:tracePt t="10934" x="2022475" y="3508375"/>
          <p14:tracePt t="10939" x="2003425" y="3508375"/>
          <p14:tracePt t="10949" x="1911350" y="3525838"/>
          <p14:tracePt t="10957" x="1874838" y="3517900"/>
          <p14:tracePt t="10963" x="1809750" y="3517900"/>
          <p14:tracePt t="10971" x="1763713" y="3517900"/>
          <p14:tracePt t="10977" x="1725613" y="3517900"/>
          <p14:tracePt t="10987" x="1689100" y="3508375"/>
          <p14:tracePt t="10992" x="1643063" y="3508375"/>
          <p14:tracePt t="11002" x="1577975" y="3508375"/>
          <p14:tracePt t="11013" x="1539875" y="3508375"/>
          <p14:tracePt t="11017" x="1522413" y="3508375"/>
          <p14:tracePt t="11029" x="1503363" y="3525838"/>
          <p14:tracePt t="11033" x="1493838" y="3525838"/>
          <p14:tracePt t="11043" x="1484313" y="3525838"/>
          <p14:tracePt t="11048" x="1474788" y="3525838"/>
          <p14:tracePt t="11057" x="1474788" y="3535363"/>
          <p14:tracePt t="11072" x="1465263" y="3535363"/>
          <p14:tracePt t="11081" x="1447800" y="3554413"/>
          <p14:tracePt t="11086" x="1438275" y="3573463"/>
          <p14:tracePt t="11096" x="1438275" y="3581400"/>
          <p14:tracePt t="11108" x="1428750" y="3581400"/>
          <p14:tracePt t="11122" x="1428750" y="3590925"/>
          <p14:tracePt t="11203" x="1428750" y="3600450"/>
          <p14:tracePt t="11217" x="1428750" y="3609975"/>
          <p14:tracePt t="11252" x="1428750" y="3619500"/>
          <p14:tracePt t="11463" x="1438275" y="3609975"/>
          <p14:tracePt t="11473" x="1465263" y="3590925"/>
          <p14:tracePt t="11488" x="1484313" y="3581400"/>
          <p14:tracePt t="11500" x="1484313" y="3573463"/>
          <p14:tracePt t="11503" x="1503363" y="3573463"/>
          <p14:tracePt t="11514" x="1512888" y="3563938"/>
          <p14:tracePt t="11520" x="1539875" y="3544888"/>
          <p14:tracePt t="11529" x="1568450" y="3544888"/>
          <p14:tracePt t="11534" x="1624013" y="3535363"/>
          <p14:tracePt t="11543" x="1670050" y="3535363"/>
          <p14:tracePt t="11551" x="1725613" y="3535363"/>
          <p14:tracePt t="11558" x="1819275" y="3554413"/>
          <p14:tracePt t="11566" x="1966913" y="3581400"/>
          <p14:tracePt t="11579" x="2032000" y="3600450"/>
          <p14:tracePt t="11582" x="2087563" y="3629025"/>
          <p14:tracePt t="11593" x="2162175" y="3638550"/>
          <p14:tracePt t="11596" x="2254250" y="3656013"/>
          <p14:tracePt t="11608" x="2374900" y="3694113"/>
          <p14:tracePt t="11612" x="2468563" y="3702050"/>
          <p14:tracePt t="11624" x="2560638" y="3721100"/>
          <p14:tracePt t="11629" x="2654300" y="3749675"/>
          <p14:tracePt t="11637" x="2755900" y="3767138"/>
          <p14:tracePt t="11646" x="2847975" y="3786188"/>
          <p14:tracePt t="11652" x="2913063" y="3795713"/>
          <p14:tracePt t="11662" x="3108325" y="3832225"/>
          <p14:tracePt t="11675" x="3330575" y="3860800"/>
          <p14:tracePt t="11688" x="3424238" y="3879850"/>
          <p14:tracePt t="11693" x="3525838" y="3897313"/>
          <p14:tracePt t="11703" x="3590925" y="3897313"/>
          <p14:tracePt t="11709" x="3656013" y="3897313"/>
          <p14:tracePt t="11718" x="3748088" y="3897313"/>
          <p14:tracePt t="11723" x="3822700" y="3897313"/>
          <p14:tracePt t="11733" x="3906838" y="3897313"/>
          <p14:tracePt t="11741" x="3979863" y="3897313"/>
          <p14:tracePt t="11746" x="4044950" y="3897313"/>
          <p14:tracePt t="11757" x="4148138" y="3906838"/>
          <p14:tracePt t="11771" x="4249738" y="3906838"/>
          <p14:tracePt t="11782" x="4295775" y="3906838"/>
          <p14:tracePt t="11787" x="4332288" y="3906838"/>
          <p14:tracePt t="11797" x="4389438" y="3906838"/>
          <p14:tracePt t="11801" x="4435475" y="3887788"/>
          <p14:tracePt t="11811" x="4491038" y="3887788"/>
          <p14:tracePt t="11817" x="4537075" y="3879850"/>
          <p14:tracePt t="11827" x="4611688" y="3879850"/>
          <p14:tracePt t="11834" x="4703763" y="3841750"/>
          <p14:tracePt t="11841" x="4751388" y="3841750"/>
          <p14:tracePt t="11850" x="4824413" y="3814763"/>
          <p14:tracePt t="11856" x="4899025" y="3786188"/>
          <p14:tracePt t="11862" x="4954588" y="3759200"/>
          <p14:tracePt t="11865" x="5029200" y="3749675"/>
          <p14:tracePt t="11877" x="5065713" y="3730625"/>
          <p14:tracePt t="11881" x="5111750" y="3702050"/>
          <p14:tracePt t="11892" x="5159375" y="3684588"/>
          <p14:tracePt t="11896" x="5186363" y="3665538"/>
          <p14:tracePt t="11906" x="5232400" y="3646488"/>
          <p14:tracePt t="11912" x="5270500" y="3619500"/>
          <p14:tracePt t="11920" x="5289550" y="3590925"/>
          <p14:tracePt t="11928" x="5316538" y="3573463"/>
          <p14:tracePt t="11935" x="5326063" y="3573463"/>
          <p14:tracePt t="11943" x="5335588" y="3563938"/>
          <p14:tracePt t="11958" x="5345113" y="3554413"/>
          <p14:tracePt t="11975" x="5353050" y="3535363"/>
          <p14:tracePt t="11990" x="5353050" y="3525838"/>
          <p14:tracePt t="11999" x="5353050" y="3517900"/>
          <p14:tracePt t="12015" x="5353050" y="3508375"/>
          <p14:tracePt t="12023" x="5353050" y="3498850"/>
          <p14:tracePt t="12038" x="5353050" y="3470275"/>
          <p14:tracePt t="12043" x="5353050" y="3452813"/>
          <p14:tracePt t="12053" x="5316538" y="3414713"/>
          <p14:tracePt t="12065" x="5297488" y="3378200"/>
          <p14:tracePt t="12066" x="5205413" y="3294063"/>
          <p14:tracePt t="12080" x="5121275" y="3211513"/>
          <p14:tracePt t="12082" x="4991100" y="3098800"/>
          <p14:tracePt t="12094" x="4870450" y="3016250"/>
          <p14:tracePt t="12099" x="4751388" y="2922588"/>
          <p14:tracePt t="12109" x="4648200" y="2876550"/>
          <p14:tracePt t="12117" x="4556125" y="2830513"/>
          <p14:tracePt t="12124" x="4481513" y="2794000"/>
          <p14:tracePt t="12131" x="4425950" y="2765425"/>
          <p14:tracePt t="12138" x="4370388" y="2736850"/>
          <p14:tracePt t="12148" x="4240213" y="2681288"/>
          <p14:tracePt t="12159" x="4138613" y="2673350"/>
          <p14:tracePt t="12163" x="4044950" y="2635250"/>
          <p14:tracePt t="12175" x="3906838" y="2598738"/>
          <p14:tracePt t="12179" x="3767138" y="2570163"/>
          <p14:tracePt t="12189" x="3636963" y="2552700"/>
          <p14:tracePt t="12192" x="3497263" y="2552700"/>
          <p14:tracePt t="12203" x="3368675" y="2552700"/>
          <p14:tracePt t="12211" x="3209925" y="2552700"/>
          <p14:tracePt t="12218" x="3117850" y="2552700"/>
          <p14:tracePt t="12226" x="2987675" y="2552700"/>
          <p14:tracePt t="12233" x="2913063" y="2552700"/>
          <p14:tracePt t="12243" x="2774950" y="2552700"/>
          <p14:tracePt t="12253" x="2727325" y="2552700"/>
          <p14:tracePt t="12258" x="2654300" y="2570163"/>
          <p14:tracePt t="12269" x="2589213" y="2570163"/>
          <p14:tracePt t="12273" x="2533650" y="2570163"/>
          <p14:tracePt t="12283" x="2486025" y="2579688"/>
          <p14:tracePt t="12288" x="2449513" y="2589213"/>
          <p14:tracePt t="12298" x="2413000" y="2589213"/>
          <p14:tracePt t="12305" x="2374900" y="2608263"/>
          <p14:tracePt t="12312" x="2365375" y="2608263"/>
          <p14:tracePt t="12320" x="2347913" y="2616200"/>
          <p14:tracePt t="12755" x="2292350" y="2616200"/>
          <p14:tracePt t="12760" x="2244725" y="2598738"/>
          <p14:tracePt t="12769" x="2171700" y="2598738"/>
          <p14:tracePt t="12775" x="2097088" y="2579688"/>
          <p14:tracePt t="12784" x="2032000" y="2579688"/>
          <p14:tracePt t="12791" x="1976438" y="2570163"/>
          <p14:tracePt t="12798" x="1930400" y="2570163"/>
          <p14:tracePt t="12805" x="1892300" y="2570163"/>
          <p14:tracePt t="12813" x="1855788" y="2570163"/>
          <p14:tracePt t="12823" x="1827213" y="2570163"/>
          <p14:tracePt t="12835" x="1809750" y="2570163"/>
          <p14:tracePt t="12839" x="1781175" y="2570163"/>
          <p14:tracePt t="12848" x="1763713" y="2570163"/>
          <p14:tracePt t="12855" x="1754188" y="2570163"/>
          <p14:tracePt t="12862" x="1744663" y="2570163"/>
          <p14:tracePt t="12870" x="1725613" y="2570163"/>
          <p14:tracePt t="12878" x="1706563" y="2570163"/>
          <p14:tracePt t="12885" x="1670050" y="2570163"/>
          <p14:tracePt t="12893" x="1643063" y="2570163"/>
          <p14:tracePt t="12901" x="1624013" y="2589213"/>
          <p14:tracePt t="12907" x="1595438" y="2598738"/>
          <p14:tracePt t="12914" x="1577975" y="2608263"/>
          <p14:tracePt t="12917" x="1558925" y="2608263"/>
          <p14:tracePt t="12932" x="1512888" y="2616200"/>
          <p14:tracePt t="12943" x="1474788" y="2625725"/>
          <p14:tracePt t="12946" x="1457325" y="2644775"/>
          <p14:tracePt t="12958" x="1428750" y="2654300"/>
          <p14:tracePt t="12966" x="1419225" y="2654300"/>
          <p14:tracePt t="12972" x="1401763" y="2663825"/>
          <p14:tracePt t="12980" x="1373188" y="2673350"/>
          <p14:tracePt t="12988" x="1354138" y="2673350"/>
          <p14:tracePt t="12996" x="1336675" y="2690813"/>
          <p14:tracePt t="13001" x="1327150" y="2700338"/>
          <p14:tracePt t="13010" x="1271588" y="2700338"/>
          <p14:tracePt t="13023" x="1243013" y="2709863"/>
          <p14:tracePt t="13027" x="1225550" y="2719388"/>
          <p14:tracePt t="13042" x="1206500" y="2719388"/>
          <p14:tracePt t="13052" x="1196975" y="2728913"/>
          <p14:tracePt t="13059" x="1187450" y="2736850"/>
          <p14:tracePt t="13066" x="1160463" y="2736850"/>
          <p14:tracePt t="13072" x="1150938" y="2736850"/>
          <p14:tracePt t="13081" x="1141413" y="2746375"/>
          <p14:tracePt t="13088" x="1131888" y="2755900"/>
          <p14:tracePt t="13096" x="1112838" y="2755900"/>
          <p14:tracePt t="13105" x="1095375" y="2765425"/>
          <p14:tracePt t="13117" x="1095375" y="2774950"/>
          <p14:tracePt t="13122" x="1076325" y="2774950"/>
          <p14:tracePt t="13132" x="1076325" y="2784475"/>
          <p14:tracePt t="13135" x="1066800" y="2794000"/>
          <p14:tracePt t="13147" x="1057275" y="2794000"/>
          <p14:tracePt t="13168" x="1030288" y="2820988"/>
          <p14:tracePt t="13184" x="1020763" y="2830513"/>
          <p14:tracePt t="13190" x="1011238" y="2840038"/>
          <p14:tracePt t="13199" x="1001713" y="2849563"/>
          <p14:tracePt t="13214" x="992188" y="2857500"/>
          <p14:tracePt t="13231" x="984250" y="2867025"/>
          <p14:tracePt t="13240" x="984250" y="2876550"/>
          <p14:tracePt t="13246" x="974725" y="2876550"/>
          <p14:tracePt t="13270" x="965200" y="2895600"/>
          <p14:tracePt t="13277" x="955675" y="2895600"/>
          <p14:tracePt t="13285" x="955675" y="2905125"/>
          <p14:tracePt t="13294" x="946150" y="2914650"/>
          <p14:tracePt t="13310" x="936625" y="2922588"/>
          <p14:tracePt t="13320" x="927100" y="2932113"/>
          <p14:tracePt t="13335" x="927100" y="2941638"/>
          <p14:tracePt t="13349" x="919163" y="2951163"/>
          <p14:tracePt t="13357" x="909638" y="2951163"/>
          <p14:tracePt t="13364" x="909638" y="2960688"/>
          <p14:tracePt t="13378" x="909638" y="2970213"/>
          <p14:tracePt t="13385" x="900113" y="2978150"/>
          <p14:tracePt t="13400" x="900113" y="2987675"/>
          <p14:tracePt t="13403" x="890588" y="2987675"/>
          <p14:tracePt t="13415" x="890588" y="2997200"/>
          <p14:tracePt t="13419" x="890588" y="3006725"/>
          <p14:tracePt t="13430" x="890588" y="3035300"/>
          <p14:tracePt t="13444" x="881063" y="3035300"/>
          <p14:tracePt t="13467" x="871538" y="3052763"/>
          <p14:tracePt t="13482" x="863600" y="3071813"/>
          <p14:tracePt t="13495" x="854075" y="3081338"/>
          <p14:tracePt t="13498" x="854075" y="3090863"/>
          <p14:tracePt t="13509" x="844550" y="3098800"/>
          <p14:tracePt t="13513" x="835025" y="3108325"/>
          <p14:tracePt t="13523" x="815975" y="3136900"/>
          <p14:tracePt t="13537" x="815975" y="3163888"/>
          <p14:tracePt t="13545" x="806450" y="3182938"/>
          <p14:tracePt t="13553" x="798513" y="3182938"/>
          <p14:tracePt t="13561" x="798513" y="3228975"/>
          <p14:tracePt t="13567" x="788988" y="3238500"/>
          <p14:tracePt t="13577" x="779463" y="3267075"/>
          <p14:tracePt t="13591" x="769938" y="3294063"/>
          <p14:tracePt t="13603" x="760413" y="3303588"/>
          <p14:tracePt t="13606" x="760413" y="3322638"/>
          <p14:tracePt t="13618" x="760413" y="3332163"/>
          <p14:tracePt t="13633" x="750888" y="3349625"/>
          <p14:tracePt t="13647" x="750888" y="3359150"/>
          <p14:tracePt t="13655" x="742950" y="3368675"/>
          <p14:tracePt t="13661" x="742950" y="3387725"/>
          <p14:tracePt t="13672" x="742950" y="3397250"/>
          <p14:tracePt t="13686" x="742950" y="3405188"/>
          <p14:tracePt t="13702" x="733425" y="3414713"/>
          <p14:tracePt t="13712" x="733425" y="3424238"/>
          <p14:tracePt t="13727" x="733425" y="3433763"/>
          <p14:tracePt t="13733" x="733425" y="3443288"/>
          <p14:tracePt t="13741" x="733425" y="3470275"/>
          <p14:tracePt t="13748" x="733425" y="3479800"/>
          <p14:tracePt t="13755" x="733425" y="3508375"/>
          <p14:tracePt t="13766" x="733425" y="3554413"/>
          <p14:tracePt t="13778" x="742950" y="3590925"/>
          <p14:tracePt t="13780" x="750888" y="3609975"/>
          <p14:tracePt t="13792" x="750888" y="3629025"/>
          <p14:tracePt t="13796" x="750888" y="3656013"/>
          <p14:tracePt t="13806" x="769938" y="3702050"/>
          <p14:tracePt t="13813" x="779463" y="3702050"/>
          <p14:tracePt t="13821" x="779463" y="3721100"/>
          <p14:tracePt t="13828" x="779463" y="3730625"/>
          <p14:tracePt t="13836" x="779463" y="3740150"/>
          <p14:tracePt t="13844" x="788988" y="3767138"/>
          <p14:tracePt t="13850" x="798513" y="3776663"/>
          <p14:tracePt t="13860" x="806450" y="3805238"/>
          <p14:tracePt t="13871" x="815975" y="3822700"/>
          <p14:tracePt t="13873" x="825500" y="3851275"/>
          <p14:tracePt t="13886" x="854075" y="3870325"/>
          <p14:tracePt t="13889" x="871538" y="3897313"/>
          <p14:tracePt t="13900" x="890588" y="3916363"/>
          <p14:tracePt t="13907" x="927100" y="3971925"/>
          <p14:tracePt t="13915" x="955675" y="4000500"/>
          <p14:tracePt t="13922" x="1011238" y="4073525"/>
          <p14:tracePt t="13930" x="1057275" y="4129088"/>
          <p14:tracePt t="13938" x="1104900" y="4203700"/>
          <p14:tracePt t="13945" x="1160463" y="4287838"/>
          <p14:tracePt t="13955" x="1281113" y="4481513"/>
          <p14:tracePt t="13966" x="1363663" y="4584700"/>
          <p14:tracePt t="13969" x="1401763" y="4621213"/>
          <p14:tracePt t="13980" x="1484313" y="4705350"/>
          <p14:tracePt t="13984" x="1530350" y="4770438"/>
          <p14:tracePt t="13996" x="1595438" y="4843463"/>
          <p14:tracePt t="14001" x="1604963" y="4872038"/>
          <p14:tracePt t="14009" x="1633538" y="4908550"/>
          <p14:tracePt t="14016" x="1670050" y="4927600"/>
          <p14:tracePt t="14023" x="1670050" y="4937125"/>
          <p14:tracePt t="14031" x="1716088" y="4983163"/>
          <p14:tracePt t="14050" x="1735138" y="5002213"/>
          <p14:tracePt t="14061" x="1754188" y="5029200"/>
          <p14:tracePt t="14064" x="1781175" y="5038725"/>
          <p14:tracePt t="14075" x="1800225" y="5057775"/>
          <p14:tracePt t="14078" x="1809750" y="5067300"/>
          <p14:tracePt t="14090" x="1827213" y="5094288"/>
          <p14:tracePt t="14096" x="1855788" y="5113338"/>
          <p14:tracePt t="14105" x="1892300" y="5168900"/>
          <p14:tracePt t="14982" x="1966913" y="5168900"/>
          <p14:tracePt t="14992" x="2106613" y="5168900"/>
          <p14:tracePt t="15005" x="2208213" y="5149850"/>
          <p14:tracePt t="15017" x="2254250" y="5149850"/>
          <p14:tracePt t="15021" x="2292350" y="5149850"/>
          <p14:tracePt t="15032" x="2328863" y="5149850"/>
          <p14:tracePt t="15039" x="2365375" y="5149850"/>
          <p14:tracePt t="15047" x="2374900" y="5149850"/>
          <p14:tracePt t="15053" x="2393950" y="5149850"/>
          <p14:tracePt t="15062" x="2430463" y="5141913"/>
          <p14:tracePt t="15068" x="2439988" y="5141913"/>
          <p14:tracePt t="15075" x="2459038" y="5141913"/>
          <p14:tracePt t="15086" x="2495550" y="5141913"/>
          <p14:tracePt t="15101" x="2524125" y="5141913"/>
          <p14:tracePt t="15112" x="2541588" y="5141913"/>
          <p14:tracePt t="15116" x="2570163" y="5141913"/>
          <p14:tracePt t="15126" x="2579688" y="5141913"/>
          <p14:tracePt t="15133" x="2589213" y="5141913"/>
          <p14:tracePt t="15148" x="2606675" y="5141913"/>
          <p14:tracePt t="15163" x="2625725" y="5141913"/>
          <p14:tracePt t="15179" x="2644775" y="5141913"/>
          <p14:tracePt t="15195" x="2690813" y="5141913"/>
          <p14:tracePt t="15207" x="2700338" y="5141913"/>
          <p14:tracePt t="15209" x="2719388" y="5141913"/>
          <p14:tracePt t="15220" x="2736850" y="5141913"/>
          <p14:tracePt t="15226" x="2746375" y="5141913"/>
          <p14:tracePt t="15237" x="2755900" y="5141913"/>
          <p14:tracePt t="15242" x="2782888" y="5141913"/>
          <p14:tracePt t="15250" x="2792413" y="5141913"/>
          <p14:tracePt t="15257" x="2801938" y="5141913"/>
          <p14:tracePt t="15264" x="2811463" y="5149850"/>
          <p14:tracePt t="15273" x="2820988" y="5149850"/>
          <p14:tracePt t="15288" x="2830513" y="5149850"/>
          <p14:tracePt t="15301" x="2838450" y="5149850"/>
          <p14:tracePt t="15330" x="2847975" y="5149850"/>
          <p14:tracePt t="15351" x="2857500" y="5149850"/>
          <p14:tracePt t="15359" x="2867025" y="5159375"/>
          <p14:tracePt t="15395" x="2876550" y="5159375"/>
          <p14:tracePt t="15401" x="2886075" y="5159375"/>
          <p14:tracePt t="15438" x="2895600" y="5159375"/>
          <p14:tracePt t="15446" x="2903538" y="5159375"/>
          <p14:tracePt t="15476" x="2913063" y="5159375"/>
          <p14:tracePt t="15493" x="2922588" y="5159375"/>
          <p14:tracePt t="15525" x="2932113" y="5159375"/>
          <p14:tracePt t="15540" x="2941638" y="5159375"/>
          <p14:tracePt t="15556" x="2959100" y="5168900"/>
          <p14:tracePt t="15571" x="2968625" y="5178425"/>
          <p14:tracePt t="15584" x="2978150" y="5178425"/>
          <p14:tracePt t="15586" x="2997200" y="5178425"/>
          <p14:tracePt t="15598" x="3006725" y="5187950"/>
          <p14:tracePt t="15603" x="3033713" y="5197475"/>
          <p14:tracePt t="15613" x="3052763" y="5197475"/>
          <p14:tracePt t="15619" x="3071813" y="5214938"/>
          <p14:tracePt t="15629" x="3098800" y="5224463"/>
          <p14:tracePt t="15634" x="3108325" y="5224463"/>
          <p14:tracePt t="15642" x="3127375" y="5243513"/>
          <p14:tracePt t="15651" x="3163888" y="5262563"/>
          <p14:tracePt t="15656" x="3192463" y="5270500"/>
          <p14:tracePt t="15666" x="3219450" y="5270500"/>
          <p14:tracePt t="15679" x="3238500" y="5280025"/>
          <p14:tracePt t="15680" x="3265488" y="5289550"/>
          <p14:tracePt t="15692" x="3284538" y="5289550"/>
          <p14:tracePt t="15697" x="3303588" y="5299075"/>
          <p14:tracePt t="15708" x="3330575" y="5318125"/>
          <p14:tracePt t="15721" x="3349625" y="5318125"/>
          <p14:tracePt t="15729" x="3359150" y="5318125"/>
          <p14:tracePt t="15738" x="3368675" y="5318125"/>
          <p14:tracePt t="15745" x="3376613" y="5326063"/>
          <p14:tracePt t="15750" x="3386138" y="5326063"/>
          <p14:tracePt t="15760" x="3395663" y="5326063"/>
          <p14:tracePt t="15772" x="3405188" y="5335588"/>
          <p14:tracePt t="15774" x="3414713" y="5335588"/>
          <p14:tracePt t="15791" x="3441700" y="5335588"/>
          <p14:tracePt t="15806" x="3460750" y="5335588"/>
          <p14:tracePt t="15815" x="3470275" y="5335588"/>
          <p14:tracePt t="15822" x="3489325" y="5335588"/>
          <p14:tracePt t="15829" x="3497263" y="5335588"/>
          <p14:tracePt t="15840" x="3516313" y="5335588"/>
          <p14:tracePt t="15846" x="3544888" y="5335588"/>
          <p14:tracePt t="15855" x="3571875" y="5335588"/>
          <p14:tracePt t="15866" x="3590925" y="5335588"/>
          <p14:tracePt t="15870" x="3600450" y="5335588"/>
          <p14:tracePt t="15881" x="3609975" y="5335588"/>
          <p14:tracePt t="15896" x="3617913" y="5335588"/>
          <p14:tracePt t="15924" x="3627438" y="5335588"/>
          <p14:tracePt t="18292" x="3748088" y="5383213"/>
          <p14:tracePt t="18304" x="3841750" y="5400675"/>
          <p14:tracePt t="18305" x="3943350" y="5438775"/>
          <p14:tracePt t="18318" x="4035425" y="5446713"/>
          <p14:tracePt t="18323" x="4148138" y="5465763"/>
          <p14:tracePt t="18333" x="4221163" y="5465763"/>
          <p14:tracePt t="18340" x="4286250" y="5465763"/>
          <p14:tracePt t="18348" x="4379913" y="5465763"/>
          <p14:tracePt t="18355" x="4445000" y="5465763"/>
          <p14:tracePt t="18363" x="4537075" y="5456238"/>
          <p14:tracePt t="18369" x="4611688" y="5456238"/>
          <p14:tracePt t="18376" x="4741863" y="5456238"/>
          <p14:tracePt t="18386" x="4927600" y="5446713"/>
          <p14:tracePt t="18402" x="5075238" y="5419725"/>
          <p14:tracePt t="18413" x="5121275" y="5400675"/>
          <p14:tracePt t="18417" x="5176838" y="5400675"/>
          <p14:tracePt t="18428" x="5224463" y="5391150"/>
          <p14:tracePt t="18432" x="5260975" y="5383213"/>
          <p14:tracePt t="18442" x="5297488" y="5354638"/>
          <p14:tracePt t="18448" x="5353050" y="5354638"/>
          <p14:tracePt t="18457" x="5391150" y="5326063"/>
          <p14:tracePt t="18464" x="5437188" y="5299075"/>
          <p14:tracePt t="18470" x="5473700" y="5280025"/>
          <p14:tracePt t="18481" x="5538788" y="5224463"/>
          <p14:tracePt t="18496" x="5603875" y="5178425"/>
          <p14:tracePt t="18507" x="5659438" y="5103813"/>
          <p14:tracePt t="18510" x="5668963" y="5094288"/>
          <p14:tracePt t="18522" x="5707063" y="5048250"/>
          <p14:tracePt t="18528" x="5734050" y="5011738"/>
          <p14:tracePt t="18537" x="5770563" y="4937125"/>
          <p14:tracePt t="18542" x="5799138" y="4881563"/>
          <p14:tracePt t="18551" x="5827713" y="4806950"/>
          <p14:tracePt t="18559" x="5864225" y="4686300"/>
          <p14:tracePt t="18565" x="5900738" y="4546600"/>
          <p14:tracePt t="18575" x="5929313" y="4435475"/>
          <p14:tracePt t="18581" x="5929313" y="4297363"/>
          <p14:tracePt t="18590" x="5946775" y="4157663"/>
          <p14:tracePt t="18602" x="5946775" y="4092575"/>
          <p14:tracePt t="18606" x="5946775" y="4037013"/>
          <p14:tracePt t="18616" x="5946775" y="4000500"/>
          <p14:tracePt t="18619" x="5946775" y="3935413"/>
          <p14:tracePt t="18632" x="5929313" y="3860800"/>
          <p14:tracePt t="18636" x="5919788" y="3795713"/>
          <p14:tracePt t="18645" x="5900738" y="3721100"/>
          <p14:tracePt t="18653" x="5883275" y="3629025"/>
          <p14:tracePt t="18659" x="5864225" y="3590925"/>
          <p14:tracePt t="18668" x="5845175" y="3563938"/>
          <p14:tracePt t="18673" x="5827713" y="3525838"/>
          <p14:tracePt t="18684" x="5789613" y="3498850"/>
          <p14:tracePt t="18699" x="5659438" y="3405188"/>
          <p14:tracePt t="18710" x="5603875" y="3368675"/>
          <p14:tracePt t="18715" x="5529263" y="3332163"/>
          <p14:tracePt t="18724" x="5427663" y="3303588"/>
          <p14:tracePt t="18732" x="5372100" y="3257550"/>
          <p14:tracePt t="18740" x="5270500" y="3211513"/>
          <p14:tracePt t="18747" x="5195888" y="3182938"/>
          <p14:tracePt t="18754" x="5103813" y="3127375"/>
          <p14:tracePt t="18763" x="4945063" y="3108325"/>
          <p14:tracePt t="18768" x="4806950" y="3081338"/>
          <p14:tracePt t="18778" x="4546600" y="3025775"/>
          <p14:tracePt t="18791" x="4452938" y="3016250"/>
          <p14:tracePt t="18792" x="4389438" y="3016250"/>
          <p14:tracePt t="18805" x="4332288" y="3016250"/>
          <p14:tracePt t="18809" x="4213225" y="2997200"/>
          <p14:tracePt t="18820" x="4148138" y="2997200"/>
          <p14:tracePt t="18824" x="4008438" y="2997200"/>
          <p14:tracePt t="18833" x="3897313" y="2978150"/>
          <p14:tracePt t="18840" x="3822700" y="2987675"/>
          <p14:tracePt t="18849" x="3730625" y="2997200"/>
          <p14:tracePt t="18857" x="3665538" y="2997200"/>
          <p14:tracePt t="18863" x="3590925" y="3016250"/>
          <p14:tracePt t="18873" x="3395663" y="3062288"/>
          <p14:tracePt t="18885" x="3284538" y="3117850"/>
          <p14:tracePt t="18889" x="3182938" y="3163888"/>
          <p14:tracePt t="18899" x="3089275" y="3192463"/>
          <p14:tracePt t="18904" x="2987675" y="3228975"/>
          <p14:tracePt t="18914" x="2913063" y="3257550"/>
          <p14:tracePt t="18921" x="2838450" y="3284538"/>
          <p14:tracePt t="18927" x="2755900" y="3349625"/>
          <p14:tracePt t="18936" x="2700338" y="3378200"/>
          <p14:tracePt t="18943" x="2606675" y="3443288"/>
          <p14:tracePt t="18950" x="2524125" y="3525838"/>
          <p14:tracePt t="18957" x="2413000" y="3629025"/>
          <p14:tracePt t="18966" x="2133600" y="3971925"/>
          <p14:tracePt t="18979" x="2078038" y="4046538"/>
          <p14:tracePt t="18982" x="1966913" y="4148138"/>
          <p14:tracePt t="18993" x="1920875" y="4232275"/>
          <p14:tracePt t="19001" x="1836738" y="4333875"/>
          <p14:tracePt t="19008" x="1771650" y="4435475"/>
          <p14:tracePt t="19013" x="1698625" y="4556125"/>
          <p14:tracePt t="19023" x="1651000" y="4649788"/>
          <p14:tracePt t="19029" x="1624013" y="4705350"/>
          <p14:tracePt t="19037" x="1577975" y="4806950"/>
          <p14:tracePt t="19045" x="1549400" y="4826000"/>
          <p14:tracePt t="19051" x="1539875" y="4852988"/>
          <p14:tracePt t="19062" x="1503363" y="4900613"/>
          <p14:tracePt t="19076" x="1465263" y="4956175"/>
          <p14:tracePt t="19088" x="1457325" y="4992688"/>
          <p14:tracePt t="19090" x="1447800" y="5029200"/>
          <p14:tracePt t="19101" x="1419225" y="5057775"/>
          <p14:tracePt t="19106" x="1419225" y="5094288"/>
          <p14:tracePt t="19117" x="1409700" y="5132388"/>
          <p14:tracePt t="19124" x="1392238" y="5168900"/>
          <p14:tracePt t="19131" x="1392238" y="5205413"/>
          <p14:tracePt t="19140" x="1392238" y="5224463"/>
          <p14:tracePt t="19146" x="1392238" y="5270500"/>
          <p14:tracePt t="19156" x="1382713" y="5289550"/>
          <p14:tracePt t="19168" x="1382713" y="5308600"/>
          <p14:tracePt t="19182" x="1382713" y="5318125"/>
          <p14:tracePt t="19187" x="1373188" y="5326063"/>
          <p14:tracePt t="19265" x="1392238" y="5243513"/>
          <p14:tracePt t="19276" x="1401763" y="5214938"/>
          <p14:tracePt t="19282" x="1401763" y="5132388"/>
          <p14:tracePt t="19290" x="1401763" y="5113338"/>
          <p14:tracePt t="19294" x="1401763" y="5076825"/>
          <p14:tracePt t="19306" x="1401763" y="5067300"/>
          <p14:tracePt t="19311" x="1401763" y="5057775"/>
          <p14:tracePt t="19319" x="1401763" y="5048250"/>
          <p14:tracePt t="19326" x="1401763" y="5038725"/>
          <p14:tracePt t="19335" x="1401763" y="5029200"/>
          <p14:tracePt t="19343" x="1392238" y="5021263"/>
          <p14:tracePt t="19356" x="1392238" y="5011738"/>
          <p14:tracePt t="19371" x="1382713" y="5002213"/>
          <p14:tracePt t="19373" x="1382713" y="4992688"/>
          <p14:tracePt t="19385" x="1382713" y="4983163"/>
          <p14:tracePt t="19400" x="1373188" y="4983163"/>
          <p14:tracePt t="19405" x="1354138" y="4956175"/>
          <p14:tracePt t="19415" x="1344613" y="4946650"/>
          <p14:tracePt t="19425" x="1308100" y="4937125"/>
          <p14:tracePt t="19429" x="1289050" y="4937125"/>
          <p14:tracePt t="19438" x="1233488" y="4937125"/>
          <p14:tracePt t="19450" x="1196975" y="4937125"/>
          <p14:tracePt t="19453" x="1177925" y="4937125"/>
          <p14:tracePt t="19465" x="1141413" y="4956175"/>
          <p14:tracePt t="19469" x="1131888" y="4964113"/>
          <p14:tracePt t="19479" x="1095375" y="4973638"/>
          <p14:tracePt t="19484" x="1076325" y="4983163"/>
          <p14:tracePt t="19494" x="1066800" y="4992688"/>
          <p14:tracePt t="19517" x="1039813" y="5029200"/>
          <p14:tracePt t="19523" x="1039813" y="5057775"/>
          <p14:tracePt t="19533" x="1039813" y="5094288"/>
          <p14:tracePt t="19564" x="1047750" y="5094288"/>
          <p14:tracePt t="19573" x="1057275" y="5094288"/>
          <p14:tracePt t="19611" x="1216025" y="5048250"/>
          <p14:tracePt t="19628" x="1512888" y="4973638"/>
          <p14:tracePt t="19641" x="1670050" y="4973638"/>
          <p14:tracePt t="19654" x="1725613" y="4973638"/>
          <p14:tracePt t="19659" x="1763713" y="4973638"/>
          <p14:tracePt t="19668" x="1790700" y="4973638"/>
          <p14:tracePt t="19674" x="1827213" y="4973638"/>
          <p14:tracePt t="19682" x="1855788" y="4973638"/>
          <p14:tracePt t="19690" x="1874838" y="4973638"/>
          <p14:tracePt t="19698" x="1882775" y="4973638"/>
          <p14:tracePt t="19737" x="1892300" y="4973638"/>
          <p14:tracePt t="19748" x="1920875" y="5021263"/>
          <p14:tracePt t="19754" x="1920875" y="5057775"/>
          <p14:tracePt t="19762" x="1901825" y="5084763"/>
          <p14:tracePt t="19768" x="1901825" y="5094288"/>
          <p14:tracePt t="19777" x="1809750" y="5132388"/>
          <p14:tracePt t="19799" x="1363663" y="5094288"/>
          <p14:tracePt t="19806" x="1206500" y="5094288"/>
          <p14:tracePt t="19815" x="1030288" y="5094288"/>
          <p14:tracePt t="19830" x="835025" y="5057775"/>
          <p14:tracePt t="19843" x="769938" y="5048250"/>
          <p14:tracePt t="19847" x="714375" y="5029200"/>
          <p14:tracePt t="19857" x="658813" y="5021263"/>
          <p14:tracePt t="19863" x="622300" y="5011738"/>
          <p14:tracePt t="19871" x="603250" y="5011738"/>
          <p14:tracePt t="19878" x="584200" y="4992688"/>
          <p14:tracePt t="19910" x="584200" y="4983163"/>
          <p14:tracePt t="19922" x="574675" y="4964113"/>
          <p14:tracePt t="19937" x="574675" y="4946650"/>
          <p14:tracePt t="19951" x="593725" y="4918075"/>
          <p14:tracePt t="19957" x="622300" y="4900613"/>
          <p14:tracePt t="19966" x="658813" y="4891088"/>
          <p14:tracePt t="19971" x="695325" y="4862513"/>
          <p14:tracePt t="20004" x="871538" y="4816475"/>
          <p14:tracePt t="20019" x="1001713" y="4797425"/>
          <p14:tracePt t="20030" x="1020763" y="4806950"/>
          <p14:tracePt t="20033" x="1057275" y="4806950"/>
          <p14:tracePt t="20045" x="1095375" y="4826000"/>
          <p14:tracePt t="20051" x="1131888" y="4835525"/>
          <p14:tracePt t="20060" x="1168400" y="4843463"/>
          <p14:tracePt t="20066" x="1206500" y="4862513"/>
          <p14:tracePt t="20074" x="1225550" y="4862513"/>
          <p14:tracePt t="20082" x="1252538" y="4862513"/>
          <p14:tracePt t="20089" x="1271588" y="4862513"/>
          <p14:tracePt t="20097" x="1271588" y="4872038"/>
          <p14:tracePt t="20102" x="1281113" y="4872038"/>
          <p14:tracePt t="26734" x="1308100" y="4872038"/>
          <p14:tracePt t="26738" x="1363663" y="4872038"/>
          <p14:tracePt t="26749" x="1409700" y="4881563"/>
          <p14:tracePt t="26756" x="1465263" y="4900613"/>
          <p14:tracePt t="26762" x="1512888" y="4900613"/>
          <p14:tracePt t="26771" x="1577975" y="4900613"/>
          <p14:tracePt t="26777" x="1670050" y="4900613"/>
          <p14:tracePt t="26786" x="1790700" y="4900613"/>
          <p14:tracePt t="26801" x="1892300" y="4881563"/>
          <p14:tracePt t="26813" x="1930400" y="4881563"/>
          <p14:tracePt t="26816" x="1966913" y="4881563"/>
          <p14:tracePt t="26828" x="1995488" y="4881563"/>
          <p14:tracePt t="26833" x="2022475" y="4881563"/>
          <p14:tracePt t="26843" x="2060575" y="4881563"/>
          <p14:tracePt t="26849" x="2068513" y="4881563"/>
          <p14:tracePt t="26857" x="2078038" y="4872038"/>
          <p14:tracePt t="26865" x="2097088" y="4872038"/>
          <p14:tracePt t="26872" x="2106613" y="4862513"/>
          <p14:tracePt t="26879" x="2116138" y="4862513"/>
          <p14:tracePt t="26896" x="2116138" y="4852988"/>
          <p14:tracePt t="26908" x="2124075" y="4852988"/>
          <p14:tracePt t="26921" x="2124075" y="4843463"/>
          <p14:tracePt t="26927" x="2133600" y="4843463"/>
          <p14:tracePt t="26942" x="2143125" y="4835525"/>
          <p14:tracePt t="26951" x="2152650" y="4826000"/>
          <p14:tracePt t="26959" x="2162175" y="4816475"/>
          <p14:tracePt t="26967" x="2171700" y="4797425"/>
          <p14:tracePt t="26974" x="2181225" y="4787900"/>
          <p14:tracePt t="26981" x="2181225" y="4779963"/>
          <p14:tracePt t="26990" x="2189163" y="4760913"/>
          <p14:tracePt t="27005" x="2198688" y="4751388"/>
          <p14:tracePt t="27031" x="2198688" y="4741863"/>
          <p14:tracePt t="27068" x="2198688" y="4732338"/>
          <p14:tracePt t="27097" x="2198688" y="4722813"/>
          <p14:tracePt t="27111" x="2189163" y="4705350"/>
          <p14:tracePt t="27116" x="2162175" y="4695825"/>
          <p14:tracePt t="27125" x="2143125" y="4686300"/>
          <p14:tracePt t="27131" x="2116138" y="4667250"/>
          <p14:tracePt t="27140" x="2078038" y="4659313"/>
          <p14:tracePt t="27147" x="2041525" y="4649788"/>
          <p14:tracePt t="27154" x="2012950" y="4630738"/>
          <p14:tracePt t="27162" x="1957388" y="4621213"/>
          <p14:tracePt t="27169" x="1901825" y="4611688"/>
          <p14:tracePt t="27179" x="1809750" y="4611688"/>
          <p14:tracePt t="27193" x="1754188" y="4594225"/>
          <p14:tracePt t="27195" x="1716088" y="4584700"/>
          <p14:tracePt t="27205" x="1651000" y="4565650"/>
          <p14:tracePt t="27210" x="1614488" y="4556125"/>
          <p14:tracePt t="27220" x="1577975" y="4556125"/>
          <p14:tracePt t="27224" x="1558925" y="4546600"/>
          <p14:tracePt t="27235" x="1522413" y="4546600"/>
          <p14:tracePt t="27242" x="1484313" y="4538663"/>
          <p14:tracePt t="27249" x="1457325" y="4538663"/>
          <p14:tracePt t="27258" x="1438275" y="4519613"/>
          <p14:tracePt t="27263" x="1401763" y="4510088"/>
          <p14:tracePt t="27274" x="1354138" y="4510088"/>
          <p14:tracePt t="27285" x="1336675" y="4500563"/>
          <p14:tracePt t="27288" x="1308100" y="4491038"/>
          <p14:tracePt t="27299" x="1289050" y="4491038"/>
          <p14:tracePt t="27305" x="1271588" y="4473575"/>
          <p14:tracePt t="27315" x="1262063" y="4464050"/>
          <p14:tracePt t="27318" x="1243013" y="4464050"/>
          <p14:tracePt t="27329" x="1233488" y="4454525"/>
          <p14:tracePt t="27335" x="1206500" y="4445000"/>
          <p14:tracePt t="27351" x="1187450" y="4435475"/>
          <p14:tracePt t="27368" x="1168400" y="4418013"/>
          <p14:tracePt t="27379" x="1168400" y="4408488"/>
          <p14:tracePt t="27382" x="1160463" y="4398963"/>
          <p14:tracePt t="27394" x="1141413" y="4389438"/>
          <p14:tracePt t="27397" x="1131888" y="4360863"/>
          <p14:tracePt t="27408" x="1131888" y="4352925"/>
          <p14:tracePt t="27414" x="1131888" y="4343400"/>
          <p14:tracePt t="27424" x="1122363" y="4333875"/>
          <p14:tracePt t="27437" x="1122363" y="4324350"/>
          <p14:tracePt t="27895" x="1177925" y="4324350"/>
          <p14:tracePt t="27901" x="1252538" y="4352925"/>
          <p14:tracePt t="27908" x="1363663" y="4360863"/>
          <p14:tracePt t="27916" x="1484313" y="4379913"/>
          <p14:tracePt t="27924" x="1595438" y="4418013"/>
          <p14:tracePt t="27931" x="1716088" y="4425950"/>
          <p14:tracePt t="27937" x="1809750" y="4445000"/>
          <p14:tracePt t="27949" x="1995488" y="4491038"/>
          <p14:tracePt t="27960" x="2116138" y="4510088"/>
          <p14:tracePt t="27964" x="2227263" y="4546600"/>
          <p14:tracePt t="27974" x="2365375" y="4546600"/>
          <p14:tracePt t="27979" x="2478088" y="4575175"/>
          <p14:tracePt t="27989" x="2616200" y="4575175"/>
          <p14:tracePt t="27995" x="2746375" y="4594225"/>
          <p14:tracePt t="28003" x="2903538" y="4611688"/>
          <p14:tracePt t="28010" x="3089275" y="4611688"/>
          <p14:tracePt t="28017" x="3238500" y="4611688"/>
          <p14:tracePt t="28024" x="3349625" y="4611688"/>
          <p14:tracePt t="28032" x="3489325" y="4630738"/>
          <p14:tracePt t="28041" x="3692525" y="4630738"/>
          <p14:tracePt t="28053" x="3786188" y="4630738"/>
          <p14:tracePt t="28057" x="3914775" y="4621213"/>
          <p14:tracePt t="28068" x="4035425" y="4621213"/>
          <p14:tracePt t="28072" x="4119563" y="4621213"/>
          <p14:tracePt t="28082" x="4213225" y="4602163"/>
          <p14:tracePt t="28089" x="4332288" y="4594225"/>
          <p14:tracePt t="28098" x="4425950" y="4594225"/>
          <p14:tracePt t="28103" x="4518025" y="4575175"/>
          <p14:tracePt t="28112" x="4630738" y="4556125"/>
          <p14:tracePt t="28124" x="4722813" y="4529138"/>
          <p14:tracePt t="28126" x="4824413" y="4491038"/>
          <p14:tracePt t="28135" x="4899025" y="4464050"/>
          <p14:tracePt t="28141" x="4991100" y="4435475"/>
          <p14:tracePt t="28151" x="5149850" y="4352925"/>
          <p14:tracePt t="28163" x="5224463" y="4324350"/>
          <p14:tracePt t="28165" x="5297488" y="4278313"/>
          <p14:tracePt t="28177" x="5381625" y="4213225"/>
          <p14:tracePt t="28183" x="5483225" y="4167188"/>
          <p14:tracePt t="28191" x="5576888" y="4092575"/>
          <p14:tracePt t="28198" x="5678488" y="4027488"/>
          <p14:tracePt t="28208" x="5715000" y="3990975"/>
          <p14:tracePt t="28213" x="5762625" y="3935413"/>
          <p14:tracePt t="28221" x="5827713" y="3870325"/>
          <p14:tracePt t="28230" x="5910263" y="3767138"/>
          <p14:tracePt t="28235" x="5938838" y="3711575"/>
          <p14:tracePt t="28242" x="5965825" y="3600450"/>
          <p14:tracePt t="28245" x="5965825" y="3563938"/>
          <p14:tracePt t="28258" x="5984875" y="3525838"/>
          <p14:tracePt t="28261" x="5984875" y="3479800"/>
          <p14:tracePt t="28272" x="5984875" y="3460750"/>
          <p14:tracePt t="28277" x="5975350" y="3424238"/>
          <p14:tracePt t="28285" x="5946775" y="3368675"/>
          <p14:tracePt t="28291" x="5845175" y="3284538"/>
          <p14:tracePt t="28300" x="5649913" y="3163888"/>
          <p14:tracePt t="28308" x="5483225" y="3035300"/>
          <p14:tracePt t="28316" x="5345113" y="2951163"/>
          <p14:tracePt t="28324" x="5121275" y="2784475"/>
          <p14:tracePt t="28330" x="4862513" y="2663825"/>
          <p14:tracePt t="28340" x="4360863" y="2432050"/>
          <p14:tracePt t="28351" x="4073525" y="2319338"/>
          <p14:tracePt t="28353" x="3665538" y="2190750"/>
          <p14:tracePt t="28366" x="3209925" y="2087563"/>
          <p14:tracePt t="28371" x="2968625" y="2087563"/>
          <p14:tracePt t="28380" x="2560638" y="2041525"/>
          <p14:tracePt t="28385" x="2041525" y="1985963"/>
          <p14:tracePt t="28395" x="1660525" y="1995488"/>
          <p14:tracePt t="28401" x="1112838" y="2022475"/>
          <p14:tracePt t="28409" x="742950" y="2022475"/>
          <p14:tracePt t="28416" x="427038" y="2116138"/>
          <p14:tracePt t="28424" x="111125" y="2181225"/>
          <p14:tracePt t="28620" x="92075" y="3619500"/>
          <p14:tracePt t="28627" x="204788" y="3619500"/>
          <p14:tracePt t="28636" x="538163" y="3619500"/>
          <p14:tracePt t="28652" x="984250" y="3675063"/>
          <p14:tracePt t="28663" x="1206500" y="3694113"/>
          <p14:tracePt t="28667" x="1484313" y="3711575"/>
          <p14:tracePt t="28678" x="1754188" y="3767138"/>
          <p14:tracePt t="28683" x="2003425" y="3814763"/>
          <p14:tracePt t="28691" x="2189163" y="3851275"/>
          <p14:tracePt t="28700" x="2393950" y="3887788"/>
          <p14:tracePt t="28707" x="2589213" y="3906838"/>
          <p14:tracePt t="28713" x="2681288" y="3906838"/>
          <p14:tracePt t="28721" x="2792413" y="3906838"/>
          <p14:tracePt t="28729" x="2847975" y="3897313"/>
          <p14:tracePt t="28736" x="2895600" y="3887788"/>
          <p14:tracePt t="28745" x="2932113" y="3870325"/>
          <p14:tracePt t="28758" x="2941638" y="3860800"/>
          <p14:tracePt t="28830" x="2876550" y="3832225"/>
          <p14:tracePt t="28840" x="2662238" y="3786188"/>
          <p14:tracePt t="28852" x="2524125" y="3767138"/>
          <p14:tracePt t="28856" x="2393950" y="3767138"/>
          <p14:tracePt t="28866" x="2300288" y="3767138"/>
          <p14:tracePt t="28872" x="2189163" y="3767138"/>
          <p14:tracePt t="28882" x="2051050" y="3767138"/>
          <p14:tracePt t="28888" x="1920875" y="3776663"/>
          <p14:tracePt t="28895" x="1781175" y="3795713"/>
          <p14:tracePt t="28904" x="1670050" y="3795713"/>
          <p14:tracePt t="28910" x="1577975" y="3805238"/>
          <p14:tracePt t="28916" x="1503363" y="3822700"/>
          <p14:tracePt t="28925" x="1447800" y="3832225"/>
          <p14:tracePt t="28935" x="1373188" y="3860800"/>
          <p14:tracePt t="28945" x="1344613" y="3870325"/>
          <p14:tracePt t="28949" x="1317625" y="3870325"/>
          <p14:tracePt t="28960" x="1298575" y="3879850"/>
          <p14:tracePt t="28964" x="1289050" y="3887788"/>
          <p14:tracePt t="28975" x="1271588" y="3887788"/>
          <p14:tracePt t="28982" x="1243013" y="3906838"/>
          <p14:tracePt t="28991" x="1233488" y="3916363"/>
          <p14:tracePt t="28996" x="1225550" y="3916363"/>
          <p14:tracePt t="29029" x="1206500" y="3935413"/>
          <p14:tracePt t="29040" x="1196975" y="3935413"/>
          <p14:tracePt t="29054" x="1196975" y="3943350"/>
          <p14:tracePt t="29138" x="1216025" y="3952875"/>
          <p14:tracePt t="29164" x="1252538" y="3971925"/>
          <p14:tracePt t="29170" x="1262063" y="3971925"/>
          <p14:tracePt t="29178" x="1271588" y="3971925"/>
          <p14:tracePt t="29185" x="1281113" y="3981450"/>
          <p14:tracePt t="29193" x="1289050" y="3990975"/>
          <p14:tracePt t="29202" x="1298575" y="3990975"/>
          <p14:tracePt t="29215" x="1308100" y="3990975"/>
          <p14:tracePt t="29229" x="1308100" y="4000500"/>
          <p14:tracePt t="29265" x="1317625" y="4008438"/>
          <p14:tracePt t="29273" x="1317625" y="4037013"/>
          <p14:tracePt t="29279" x="1327150" y="4056063"/>
          <p14:tracePt t="29295" x="1327150" y="4073525"/>
          <p14:tracePt t="29301" x="1289050" y="4102100"/>
          <p14:tracePt t="29311" x="1131888" y="4167188"/>
          <p14:tracePt t="29327" x="1020763" y="4203700"/>
          <p14:tracePt t="29338" x="974725" y="4222750"/>
          <p14:tracePt t="29340" x="936625" y="4222750"/>
          <p14:tracePt t="29352" x="909638" y="4222750"/>
          <p14:tracePt t="29358" x="890588" y="4222750"/>
          <p14:tracePt t="29366" x="871538" y="4222750"/>
          <p14:tracePt t="29374" x="854075" y="4222750"/>
          <p14:tracePt t="29383" x="844550" y="4222750"/>
          <p14:tracePt t="29389" x="825500" y="4222750"/>
          <p14:tracePt t="29396" x="815975" y="4222750"/>
          <p14:tracePt t="29405" x="806450" y="4222750"/>
          <p14:tracePt t="29420" x="798513" y="4222750"/>
          <p14:tracePt t="29641" x="798513" y="4203700"/>
          <p14:tracePt t="29649" x="806450" y="4203700"/>
          <p14:tracePt t="29657" x="815975" y="4203700"/>
          <p14:tracePt t="29679" x="844550" y="4194175"/>
          <p14:tracePt t="29689" x="844550" y="4184650"/>
          <p14:tracePt t="29700" x="854075" y="4184650"/>
          <p14:tracePt t="29704" x="863600" y="4167188"/>
          <p14:tracePt t="29715" x="871538" y="4167188"/>
          <p14:tracePt t="29718" x="900113" y="4157663"/>
          <p14:tracePt t="29730" x="927100" y="4148138"/>
          <p14:tracePt t="29744" x="1030288" y="4111625"/>
          <p14:tracePt t="29750" x="1085850" y="4083050"/>
          <p14:tracePt t="29758" x="1122363" y="4083050"/>
          <p14:tracePt t="29766" x="1168400" y="4083050"/>
          <p14:tracePt t="29774" x="1225550" y="4092575"/>
          <p14:tracePt t="29784" x="1298575" y="4102100"/>
          <p14:tracePt t="29795" x="1336675" y="4102100"/>
          <p14:tracePt t="29799" x="1373188" y="4111625"/>
          <p14:tracePt t="29809" x="1401763" y="4111625"/>
          <p14:tracePt t="29813" x="1457325" y="4111625"/>
          <p14:tracePt t="29825" x="1503363" y="4111625"/>
          <p14:tracePt t="29829" x="1558925" y="4111625"/>
          <p14:tracePt t="29839" x="1624013" y="4111625"/>
          <p14:tracePt t="29845" x="1670050" y="4111625"/>
          <p14:tracePt t="29853" x="1763713" y="4111625"/>
          <p14:tracePt t="29861" x="1836738" y="4111625"/>
          <p14:tracePt t="29867" x="1901825" y="4121150"/>
          <p14:tracePt t="29878" x="2012950" y="4129088"/>
          <p14:tracePt t="29889" x="2078038" y="4129088"/>
          <p14:tracePt t="29891" x="2116138" y="4129088"/>
          <p14:tracePt t="29904" x="2181225" y="4138613"/>
          <p14:tracePt t="29907" x="2236788" y="4157663"/>
          <p14:tracePt t="29918" x="2300288" y="4157663"/>
          <p14:tracePt t="29924" x="2374900" y="4157663"/>
          <p14:tracePt t="29934" x="2420938" y="4157663"/>
          <p14:tracePt t="29940" x="2505075" y="4157663"/>
          <p14:tracePt t="29947" x="2570163" y="4157663"/>
          <p14:tracePt t="29955" x="2736850" y="4157663"/>
          <p14:tracePt t="29969" x="2820988" y="4157663"/>
          <p14:tracePt t="29973" x="2959100" y="4129088"/>
          <p14:tracePt t="29983" x="3098800" y="4129088"/>
          <p14:tracePt t="29987" x="3209925" y="4111625"/>
          <p14:tracePt t="29999" x="3349625" y="4092575"/>
          <p14:tracePt t="30003" x="3460750" y="4083050"/>
          <p14:tracePt t="30012" x="3554413" y="4064000"/>
          <p14:tracePt t="30019" x="3665538" y="4064000"/>
          <p14:tracePt t="30026" x="3757613" y="4064000"/>
          <p14:tracePt t="30032" x="3878263" y="4046538"/>
          <p14:tracePt t="30042" x="3989388" y="4027488"/>
          <p14:tracePt t="30049" x="4221163" y="3981450"/>
          <p14:tracePt t="30066" x="4435475" y="3935413"/>
          <p14:tracePt t="30078" x="4527550" y="3916363"/>
          <p14:tracePt t="30082" x="4638675" y="3897313"/>
          <p14:tracePt t="30092" x="4759325" y="3887788"/>
          <p14:tracePt t="30097" x="4852988" y="3870325"/>
          <p14:tracePt t="30108" x="4918075" y="3870325"/>
          <p14:tracePt t="30113" x="5010150" y="3851275"/>
          <p14:tracePt t="30122" x="5084763" y="3841750"/>
          <p14:tracePt t="30132" x="5130800" y="3841750"/>
          <p14:tracePt t="30135" x="5186363" y="3822700"/>
          <p14:tracePt t="30145" x="5270500" y="3814763"/>
          <p14:tracePt t="30158" x="5316538" y="3814763"/>
          <p14:tracePt t="30173" x="5335588" y="3814763"/>
          <p14:tracePt t="30176" x="5362575" y="3814763"/>
          <p14:tracePt t="30944" x="5400675" y="3814763"/>
          <p14:tracePt t="30955" x="5456238" y="3814763"/>
          <p14:tracePt t="30961" x="5483225" y="3814763"/>
          <p14:tracePt t="30970" x="5557838" y="3814763"/>
          <p14:tracePt t="30977" x="5603875" y="3814763"/>
          <p14:tracePt t="30984" x="5649913" y="3814763"/>
          <p14:tracePt t="30991" x="5724525" y="3822700"/>
          <p14:tracePt t="30999" x="5762625" y="3822700"/>
          <p14:tracePt t="31009" x="5864225" y="3822700"/>
          <p14:tracePt t="31023" x="5946775" y="3822700"/>
          <p14:tracePt t="31035" x="5984875" y="3822700"/>
          <p14:tracePt t="31038" x="6021388" y="3814763"/>
          <p14:tracePt t="31050" x="6049963" y="3814763"/>
          <p14:tracePt t="31056" x="6076950" y="3795713"/>
          <p14:tracePt t="31064" x="6096000" y="3795713"/>
          <p14:tracePt t="31070" x="6124575" y="3795713"/>
          <p14:tracePt t="31078" x="6142038" y="3795713"/>
          <p14:tracePt t="31086" x="6161088" y="3795713"/>
          <p14:tracePt t="31093" x="6170613" y="3795713"/>
          <p14:tracePt t="31100" x="6207125" y="3795713"/>
          <p14:tracePt t="31108" x="6226175" y="3795713"/>
          <p14:tracePt t="31119" x="6300788" y="3795713"/>
          <p14:tracePt t="31129" x="6346825" y="3795713"/>
          <p14:tracePt t="31133" x="6392863" y="3795713"/>
          <p14:tracePt t="31144" x="6467475" y="3795713"/>
          <p14:tracePt t="31148" x="6513513" y="3795713"/>
          <p14:tracePt t="31158" x="6559550" y="3805238"/>
          <p14:tracePt t="31163" x="6634163" y="3814763"/>
          <p14:tracePt t="31175" x="6689725" y="3814763"/>
          <p14:tracePt t="31179" x="6726238" y="3832225"/>
          <p14:tracePt t="31187" x="6773863" y="3841750"/>
          <p14:tracePt t="31195" x="6810375" y="3870325"/>
          <p14:tracePt t="31202" x="6829425" y="3870325"/>
          <p14:tracePt t="31211" x="6894513" y="3897313"/>
          <p14:tracePt t="31227" x="6940550" y="3916363"/>
          <p14:tracePt t="31238" x="6959600" y="3925888"/>
          <p14:tracePt t="31242" x="6986588" y="3935413"/>
          <p14:tracePt t="31253" x="6996113" y="3943350"/>
          <p14:tracePt t="31257" x="7015163" y="3971925"/>
          <p14:tracePt t="31267" x="7032625" y="3981450"/>
          <p14:tracePt t="31273" x="7061200" y="4008438"/>
          <p14:tracePt t="31283" x="7088188" y="4027488"/>
          <p14:tracePt t="31290" x="7107238" y="4056063"/>
          <p14:tracePt t="31295" x="7135813" y="4102100"/>
          <p14:tracePt t="31305" x="7162800" y="4129088"/>
          <p14:tracePt t="31310" x="7162800" y="4148138"/>
          <p14:tracePt t="31320" x="7181850" y="4184650"/>
          <p14:tracePt t="31336" x="7181850" y="4203700"/>
          <p14:tracePt t="31348" x="7181850" y="4213225"/>
          <p14:tracePt t="31367" x="7191375" y="4232275"/>
          <p14:tracePt t="31391" x="7191375" y="4249738"/>
          <p14:tracePt t="31415" x="7191375" y="4268788"/>
          <p14:tracePt t="31427" x="7191375" y="4278313"/>
          <p14:tracePt t="31431" x="7191375" y="4287838"/>
          <p14:tracePt t="31446" x="7191375" y="4314825"/>
          <p14:tracePt t="31461" x="7191375" y="4333875"/>
          <p14:tracePt t="31478" x="7181850" y="4360863"/>
          <p14:tracePt t="31485" x="7172325" y="4360863"/>
          <p14:tracePt t="31493" x="7172325" y="4379913"/>
          <p14:tracePt t="31500" x="7172325" y="4389438"/>
          <p14:tracePt t="31507" x="7162800" y="4389438"/>
          <p14:tracePt t="31521" x="7143750" y="4398963"/>
          <p14:tracePt t="31525" x="7143750" y="4408488"/>
          <p14:tracePt t="31540" x="7126288" y="4418013"/>
          <p14:tracePt t="31550" x="7126288" y="4425950"/>
          <p14:tracePt t="31556" x="7107238" y="4425950"/>
          <p14:tracePt t="31566" x="7097713" y="4445000"/>
          <p14:tracePt t="31572" x="7088188" y="4454525"/>
          <p14:tracePt t="31579" x="7070725" y="4473575"/>
          <p14:tracePt t="31588" x="7032625" y="4491038"/>
          <p14:tracePt t="31594" x="7005638" y="4500563"/>
          <p14:tracePt t="31604" x="6959600" y="4538663"/>
          <p14:tracePt t="31615" x="6921500" y="4565650"/>
          <p14:tracePt t="31619" x="6884988" y="4575175"/>
          <p14:tracePt t="31630" x="6838950" y="4594225"/>
          <p14:tracePt t="31635" x="6791325" y="4611688"/>
          <p14:tracePt t="31644" x="6745288" y="4611688"/>
          <p14:tracePt t="31649" x="6699250" y="4630738"/>
          <p14:tracePt t="31659" x="6662738" y="4640263"/>
          <p14:tracePt t="31666" x="6605588" y="4649788"/>
          <p14:tracePt t="31674" x="6569075" y="4649788"/>
          <p14:tracePt t="31683" x="6523038" y="4667250"/>
          <p14:tracePt t="31690" x="6484938" y="4667250"/>
          <p14:tracePt t="31697" x="6402388" y="4667250"/>
          <p14:tracePt t="31709" x="6364288" y="4676775"/>
          <p14:tracePt t="31712" x="6337300" y="4686300"/>
          <p14:tracePt t="31724" x="6318250" y="4686300"/>
          <p14:tracePt t="31730" x="6281738" y="4686300"/>
          <p14:tracePt t="31739" x="6262688" y="4705350"/>
          <p14:tracePt t="31745" x="6226175" y="4705350"/>
          <p14:tracePt t="31753" x="6188075" y="4705350"/>
          <p14:tracePt t="31762" x="6151563" y="4714875"/>
          <p14:tracePt t="31768" x="6115050" y="4714875"/>
          <p14:tracePt t="31776" x="6030913" y="4714875"/>
          <p14:tracePt t="31793" x="5975350" y="4714875"/>
          <p14:tracePt t="31803" x="5946775" y="4714875"/>
          <p14:tracePt t="31807" x="5929313" y="4714875"/>
          <p14:tracePt t="31818" x="5910263" y="4714875"/>
          <p14:tracePt t="31823" x="5891213" y="4714875"/>
          <p14:tracePt t="31833" x="5864225" y="4714875"/>
          <p14:tracePt t="31837" x="5854700" y="4714875"/>
          <p14:tracePt t="31849" x="5835650" y="4714875"/>
          <p14:tracePt t="31854" x="5818188" y="4714875"/>
          <p14:tracePt t="31861" x="5789613" y="4714875"/>
          <p14:tracePt t="31870" x="5780088" y="4714875"/>
          <p14:tracePt t="31876" x="5762625" y="4714875"/>
          <p14:tracePt t="31885" x="5734050" y="4714875"/>
          <p14:tracePt t="31900" x="5724525" y="4714875"/>
          <p14:tracePt t="31902" x="5715000" y="4714875"/>
          <p14:tracePt t="31913" x="5697538" y="4714875"/>
          <p14:tracePt t="31917" x="5688013" y="4714875"/>
          <p14:tracePt t="31927" x="5659438" y="4705350"/>
          <p14:tracePt t="31942" x="5641975" y="4705350"/>
          <p14:tracePt t="31949" x="5622925" y="4705350"/>
          <p14:tracePt t="31957" x="5613400" y="4705350"/>
          <p14:tracePt t="31965" x="5594350" y="4705350"/>
          <p14:tracePt t="31971" x="5586413" y="4705350"/>
          <p14:tracePt t="31978" x="5548313" y="4705350"/>
          <p14:tracePt t="31982" x="5529263" y="4705350"/>
          <p14:tracePt t="31993" x="5492750" y="4705350"/>
          <p14:tracePt t="31996" x="5473700" y="4705350"/>
          <p14:tracePt t="32007" x="5437188" y="4705350"/>
          <p14:tracePt t="32011" x="5400675" y="4705350"/>
          <p14:tracePt t="32022" x="5362575" y="4686300"/>
          <p14:tracePt t="32027" x="5326063" y="4676775"/>
          <p14:tracePt t="32036" x="5289550" y="4676775"/>
          <p14:tracePt t="32043" x="5241925" y="4676775"/>
          <p14:tracePt t="32050" x="5224463" y="4676775"/>
          <p14:tracePt t="32059" x="5186363" y="4676775"/>
          <p14:tracePt t="32065" x="5149850" y="4676775"/>
          <p14:tracePt t="32075" x="5065713" y="4676775"/>
          <p14:tracePt t="32087" x="5038725" y="4676775"/>
          <p14:tracePt t="32092" x="4991100" y="4676775"/>
          <p14:tracePt t="32101" x="4935538" y="4676775"/>
          <p14:tracePt t="32106" x="4908550" y="4676775"/>
          <p14:tracePt t="32116" x="4852988" y="4676775"/>
          <p14:tracePt t="32124" x="4806950" y="4676775"/>
          <p14:tracePt t="32131" x="4751388" y="4676775"/>
          <p14:tracePt t="32138" x="4713288" y="4676775"/>
          <p14:tracePt t="32145" x="4667250" y="4676775"/>
          <p14:tracePt t="32153" x="4611688" y="4676775"/>
          <p14:tracePt t="32170" x="4565650" y="4676775"/>
          <p14:tracePt t="32181" x="4546600" y="4676775"/>
          <p14:tracePt t="32185" x="4537075" y="4676775"/>
          <p14:tracePt t="32196" x="4527550" y="4676775"/>
          <p14:tracePt t="32201" x="4518025" y="4676775"/>
          <p14:tracePt t="32885" x="4500563" y="4676775"/>
          <p14:tracePt t="32891" x="4462463" y="4676775"/>
          <p14:tracePt t="32899" x="4425950" y="4676775"/>
          <p14:tracePt t="32907" x="4370388" y="4659313"/>
          <p14:tracePt t="32914" x="4332288" y="4649788"/>
          <p14:tracePt t="32923" x="4230688" y="4649788"/>
          <p14:tracePt t="32935" x="4184650" y="4649788"/>
          <p14:tracePt t="32938" x="4100513" y="4640263"/>
          <p14:tracePt t="32950" x="4027488" y="4640263"/>
          <p14:tracePt t="32954" x="3979863" y="4621213"/>
          <p14:tracePt t="32965" x="3924300" y="4621213"/>
          <p14:tracePt t="32971" x="3878263" y="4621213"/>
          <p14:tracePt t="32978" x="3841750" y="4621213"/>
          <p14:tracePt t="32987" x="3795713" y="4611688"/>
          <p14:tracePt t="32993" x="3757613" y="4611688"/>
          <p14:tracePt t="33002" x="3721100" y="4602163"/>
          <p14:tracePt t="33007" x="3683000" y="4602163"/>
          <p14:tracePt t="33016" x="3600450" y="4602163"/>
          <p14:tracePt t="33035" x="3506788" y="4602163"/>
          <p14:tracePt t="33044" x="3460750" y="4602163"/>
          <p14:tracePt t="33049" x="3395663" y="4611688"/>
          <p14:tracePt t="33058" x="3321050" y="4611688"/>
          <p14:tracePt t="33066" x="3275013" y="4630738"/>
          <p14:tracePt t="33074" x="3219450" y="4630738"/>
          <p14:tracePt t="33081" x="3173413" y="4640263"/>
          <p14:tracePt t="33088" x="3136900" y="4640263"/>
          <p14:tracePt t="33097" x="3098800" y="4640263"/>
          <p14:tracePt t="33102" x="3052763" y="4640263"/>
          <p14:tracePt t="33112" x="2978150" y="4649788"/>
          <p14:tracePt t="33124" x="2941638" y="4649788"/>
          <p14:tracePt t="33132" x="2903538" y="4649788"/>
          <p14:tracePt t="33140" x="2857500" y="4667250"/>
          <p14:tracePt t="33144" x="2820988" y="4667250"/>
          <p14:tracePt t="33153" x="2782888" y="4667250"/>
          <p14:tracePt t="33158" x="2736850" y="4667250"/>
          <p14:tracePt t="33168" x="2681288" y="4667250"/>
          <p14:tracePt t="33174" x="2644775" y="4667250"/>
          <p14:tracePt t="33181" x="2606675" y="4667250"/>
          <p14:tracePt t="33191" x="2560638" y="4667250"/>
          <p14:tracePt t="33197" x="2524125" y="4667250"/>
          <p14:tracePt t="33205" x="2420938" y="4659313"/>
          <p14:tracePt t="33219" x="2384425" y="4659313"/>
          <p14:tracePt t="33222" x="2338388" y="4659313"/>
          <p14:tracePt t="33232" x="2292350" y="4659313"/>
          <p14:tracePt t="33239" x="2236788" y="4659313"/>
          <p14:tracePt t="33248" x="2189163" y="4659313"/>
          <p14:tracePt t="33253" x="2143125" y="4659313"/>
          <p14:tracePt t="33262" x="2116138" y="4659313"/>
          <p14:tracePt t="33270" x="2068513" y="4649788"/>
          <p14:tracePt t="33276" x="2032000" y="4649788"/>
          <p14:tracePt t="33284" x="2012950" y="4649788"/>
          <p14:tracePt t="33291" x="1976438" y="4649788"/>
          <p14:tracePt t="33301" x="1911350" y="4640263"/>
          <p14:tracePt t="33315" x="1882775" y="4640263"/>
          <p14:tracePt t="33318" x="1855788" y="4630738"/>
          <p14:tracePt t="33327" x="1819275" y="4630738"/>
          <p14:tracePt t="33330" x="1809750" y="4630738"/>
          <p14:tracePt t="33342" x="1781175" y="4630738"/>
          <p14:tracePt t="33347" x="1744663" y="4611688"/>
          <p14:tracePt t="33358" x="1725613" y="4611688"/>
          <p14:tracePt t="33363" x="1698625" y="4611688"/>
          <p14:tracePt t="33370" x="1679575" y="4611688"/>
          <p14:tracePt t="33379" x="1670050" y="4611688"/>
          <p14:tracePt t="33385" x="1651000" y="4611688"/>
          <p14:tracePt t="33392" x="1643063" y="4611688"/>
          <p14:tracePt t="33393" x="1624013" y="4611688"/>
          <p14:tracePt t="33407" x="1614488" y="4611688"/>
          <p14:tracePt t="33410" x="1585913" y="4611688"/>
          <p14:tracePt t="33426" x="1568450" y="4611688"/>
          <p14:tracePt t="33436" x="1558925" y="4611688"/>
          <p14:tracePt t="33440" x="1539875" y="4611688"/>
          <p14:tracePt t="33456" x="1530350" y="4611688"/>
          <p14:tracePt t="33465" x="1522413" y="4611688"/>
          <p14:tracePt t="33473" x="1512888" y="4621213"/>
          <p14:tracePt t="33480" x="1503363" y="4621213"/>
          <p14:tracePt t="33488" x="1484313" y="4621213"/>
          <p14:tracePt t="33501" x="1474788" y="4621213"/>
          <p14:tracePt t="33504" x="1465263" y="4630738"/>
          <p14:tracePt t="33515" x="1457325" y="4630738"/>
          <p14:tracePt t="33518" x="1438275" y="4630738"/>
          <p14:tracePt t="33531" x="1419225" y="4630738"/>
          <p14:tracePt t="33535" x="1409700" y="4630738"/>
          <p14:tracePt t="33545" x="1401763" y="4630738"/>
          <p14:tracePt t="33552" x="1392238" y="4630738"/>
          <p14:tracePt t="33559" x="1373188" y="4630738"/>
          <p14:tracePt t="33568" x="1354138" y="4630738"/>
          <p14:tracePt t="33574" x="1344613" y="4630738"/>
          <p14:tracePt t="33583" x="1317625" y="4630738"/>
          <p14:tracePt t="33599" x="1289050" y="4621213"/>
          <p14:tracePt t="33610" x="1271588" y="4621213"/>
          <p14:tracePt t="33625" x="1252538" y="4621213"/>
          <p14:tracePt t="33639" x="1233488" y="4621213"/>
          <p14:tracePt t="33646" x="1225550" y="4621213"/>
          <p14:tracePt t="33653" x="1216025" y="4621213"/>
          <p14:tracePt t="33662" x="1206500" y="4611688"/>
          <p14:tracePt t="33668" x="1196975" y="4611688"/>
          <p14:tracePt t="33678" x="1187450" y="4611688"/>
          <p14:tracePt t="33690" x="1160463" y="4611688"/>
          <p14:tracePt t="33705" x="1150938" y="4611688"/>
          <p14:tracePt t="33709" x="1141413" y="4611688"/>
          <p14:tracePt t="33723" x="1131888" y="4611688"/>
          <p14:tracePt t="33740" x="1122363" y="4611688"/>
          <p14:tracePt t="33772" x="1104900" y="4611688"/>
          <p14:tracePt t="33813" x="1095375" y="4611688"/>
          <p14:tracePt t="33856" x="1085850" y="4611688"/>
          <p14:tracePt t="33879" x="1076325" y="4611688"/>
          <p14:tracePt t="33897" x="1066800" y="4611688"/>
          <p14:tracePt t="33922" x="1057275" y="4611688"/>
          <p14:tracePt t="33936" x="1047750" y="4611688"/>
          <p14:tracePt t="33951" x="1039813" y="4611688"/>
          <p14:tracePt t="33961" x="1030288" y="4621213"/>
          <p14:tracePt t="34001" x="1020763" y="4630738"/>
          <p14:tracePt t="34031" x="1011238" y="4630738"/>
          <p14:tracePt t="34039" x="1001713" y="4630738"/>
          <p14:tracePt t="34070" x="992188" y="4630738"/>
          <p14:tracePt t="34086" x="984250" y="4630738"/>
          <p14:tracePt t="34125" x="974725" y="4630738"/>
          <p14:tracePt t="34132" x="965200" y="4630738"/>
          <p14:tracePt t="34163" x="965200" y="4640263"/>
          <p14:tracePt t="34179" x="965200" y="4649788"/>
          <p14:tracePt t="34299" x="955675" y="4649788"/>
          <p14:tracePt t="34379" x="946150" y="4649788"/>
          <p14:tracePt t="34415" x="946150" y="4659313"/>
          <p14:tracePt t="34459" x="946150" y="4667250"/>
          <p14:tracePt t="34634" x="946150" y="4676775"/>
          <p14:tracePt t="34650" x="946150" y="4686300"/>
          <p14:tracePt t="35514" x="946150" y="4695825"/>
          <p14:tracePt t="35525" x="955675" y="4695825"/>
          <p14:tracePt t="35540" x="965200" y="4695825"/>
          <p14:tracePt t="35546" x="974725" y="4695825"/>
          <p14:tracePt t="35553" x="984250" y="4695825"/>
          <p14:tracePt t="35561" x="992188" y="4695825"/>
          <p14:tracePt t="35569" x="1001713" y="4695825"/>
          <p14:tracePt t="35579" x="1020763" y="4714875"/>
          <p14:tracePt t="35593" x="1039813" y="4722813"/>
          <p14:tracePt t="35609" x="1057275" y="4722813"/>
          <p14:tracePt t="35626" x="1066800" y="4722813"/>
          <p14:tracePt t="35634" x="1085850" y="4722813"/>
          <p14:tracePt t="35640" x="1104900" y="4722813"/>
          <p14:tracePt t="35648" x="1112838" y="4732338"/>
          <p14:tracePt t="35656" x="1122363" y="4732338"/>
          <p14:tracePt t="35663" x="1141413" y="4732338"/>
          <p14:tracePt t="35673" x="1177925" y="4732338"/>
          <p14:tracePt t="35684" x="1206500" y="4732338"/>
          <p14:tracePt t="35688" x="1225550" y="4732338"/>
          <p14:tracePt t="35699" x="1243013" y="4732338"/>
          <p14:tracePt t="35703" x="1271588" y="4732338"/>
          <p14:tracePt t="35714" x="1289050" y="4741863"/>
          <p14:tracePt t="35720" x="1327150" y="4741863"/>
          <p14:tracePt t="35728" x="1344613" y="4741863"/>
          <p14:tracePt t="35735" x="1363663" y="4741863"/>
          <p14:tracePt t="35742" x="1392238" y="4741863"/>
          <p14:tracePt t="35750" x="1428750" y="4741863"/>
          <p14:tracePt t="35757" x="1447800" y="4751388"/>
          <p14:tracePt t="35766" x="1522413" y="4760913"/>
          <p14:tracePt t="35779" x="1539875" y="4760913"/>
          <p14:tracePt t="35783" x="1577975" y="4760913"/>
          <p14:tracePt t="35794" x="1595438" y="4760913"/>
          <p14:tracePt t="35797" x="1633538" y="4760913"/>
          <p14:tracePt t="35808" x="1651000" y="4760913"/>
          <p14:tracePt t="35814" x="1689100" y="4760913"/>
          <p14:tracePt t="35823" x="1716088" y="4760913"/>
          <p14:tracePt t="35830" x="1763713" y="4760913"/>
          <p14:tracePt t="35837" x="1800225" y="4760913"/>
          <p14:tracePt t="35844" x="1846263" y="4760913"/>
          <p14:tracePt t="35851" x="1882775" y="4779963"/>
          <p14:tracePt t="35858" x="1939925" y="4779963"/>
          <p14:tracePt t="35860" x="1985963" y="4787900"/>
          <p14:tracePt t="35876" x="2068513" y="4797425"/>
          <p14:tracePt t="35888" x="2124075" y="4816475"/>
          <p14:tracePt t="35891" x="2189163" y="4816475"/>
          <p14:tracePt t="35902" x="2244725" y="4816475"/>
          <p14:tracePt t="35908" x="2309813" y="4816475"/>
          <p14:tracePt t="35917" x="2384425" y="4826000"/>
          <p14:tracePt t="35923" x="2478088" y="4843463"/>
          <p14:tracePt t="35932" x="2541588" y="4843463"/>
          <p14:tracePt t="35942" x="2635250" y="4862513"/>
          <p14:tracePt t="35946" x="2690813" y="4862513"/>
          <p14:tracePt t="35956" x="2830513" y="4891088"/>
          <p14:tracePt t="35966" x="2895600" y="4891088"/>
          <p14:tracePt t="35969" x="2951163" y="4891088"/>
          <p14:tracePt t="35982" x="3016250" y="4900613"/>
          <p14:tracePt t="35985" x="3108325" y="4900613"/>
          <p14:tracePt t="35996" x="3173413" y="4900613"/>
          <p14:tracePt t="36001" x="3294063" y="4900613"/>
          <p14:tracePt t="36011" x="3376613" y="4900613"/>
          <p14:tracePt t="36019" x="3470275" y="4900613"/>
          <p14:tracePt t="36026" x="3562350" y="4900613"/>
          <p14:tracePt t="36032" x="3627438" y="4900613"/>
          <p14:tracePt t="36040" x="3683000" y="4900613"/>
          <p14:tracePt t="36049" x="3786188" y="4900613"/>
          <p14:tracePt t="36061" x="3832225" y="4881563"/>
          <p14:tracePt t="36064" x="3887788" y="4881563"/>
          <p14:tracePt t="36076" x="3933825" y="4881563"/>
          <p14:tracePt t="36081" x="3989388" y="4872038"/>
          <p14:tracePt t="36092" x="4035425" y="4872038"/>
          <p14:tracePt t="36096" x="4092575" y="4862513"/>
          <p14:tracePt t="36105" x="4156075" y="4862513"/>
          <p14:tracePt t="36111" x="4203700" y="4862513"/>
          <p14:tracePt t="36120" x="4276725" y="4862513"/>
          <p14:tracePt t="36132" x="4341813" y="4862513"/>
          <p14:tracePt t="36134" x="4416425" y="4843463"/>
          <p14:tracePt t="36145" x="4518025" y="4843463"/>
          <p14:tracePt t="36157" x="4602163" y="4843463"/>
          <p14:tracePt t="36171" x="4638675" y="4835525"/>
          <p14:tracePt t="36173" x="4686300" y="4835525"/>
          <p14:tracePt t="36185" x="4722813" y="4816475"/>
          <p14:tracePt t="36191" x="4778375" y="4806950"/>
          <p14:tracePt t="36199" x="4824413" y="4806950"/>
          <p14:tracePt t="36206" x="4899025" y="4779963"/>
          <p14:tracePt t="36215" x="4964113" y="4779963"/>
          <p14:tracePt t="36221" x="5038725" y="4751388"/>
          <p14:tracePt t="36228" x="5094288" y="4732338"/>
          <p14:tracePt t="36239" x="5168900" y="4722813"/>
          <p14:tracePt t="36243" x="5214938" y="4705350"/>
          <p14:tracePt t="36250" x="5307013" y="4695825"/>
          <p14:tracePt t="36254" x="5391150" y="4667250"/>
          <p14:tracePt t="36268" x="5529263" y="4630738"/>
          <p14:tracePt t="36279" x="5586413" y="4621213"/>
          <p14:tracePt t="36285" x="5632450" y="4611688"/>
          <p14:tracePt t="36294" x="5659438" y="4611688"/>
          <p14:tracePt t="36300" x="5697538" y="4594225"/>
          <p14:tracePt t="36308" x="5715000" y="4594225"/>
          <p14:tracePt t="36316" x="5734050" y="4584700"/>
          <p14:tracePt t="36324" x="5762625" y="4584700"/>
          <p14:tracePt t="36332" x="5770563" y="4584700"/>
          <p14:tracePt t="36337" x="5780088" y="4584700"/>
          <p14:tracePt t="36348" x="5818188" y="4565650"/>
          <p14:tracePt t="36359" x="5845175" y="4538663"/>
          <p14:tracePt t="36362" x="5873750" y="4519613"/>
          <p14:tracePt t="36374" x="5910263" y="4481513"/>
          <p14:tracePt t="36379" x="5929313" y="4435475"/>
          <p14:tracePt t="36388" x="5946775" y="4418013"/>
          <p14:tracePt t="36395" x="5965825" y="4389438"/>
          <p14:tracePt t="36403" x="5975350" y="4379913"/>
          <p14:tracePt t="36410" x="6003925" y="4360863"/>
          <p14:tracePt t="36418" x="6021388" y="4343400"/>
          <p14:tracePt t="36427" x="6049963" y="4324350"/>
          <p14:tracePt t="36433" x="6059488" y="4305300"/>
          <p14:tracePt t="36441" x="6086475" y="4268788"/>
          <p14:tracePt t="36453" x="6115050" y="4259263"/>
          <p14:tracePt t="36457" x="6132513" y="4249738"/>
          <p14:tracePt t="36468" x="6142038" y="4241800"/>
          <p14:tracePt t="36474" x="6151563" y="4232275"/>
          <p14:tracePt t="36483" x="6161088" y="4222750"/>
          <p14:tracePt t="36497" x="6170613" y="4213225"/>
          <p14:tracePt t="36527" x="6188075" y="4203700"/>
          <p14:tracePt t="36563" x="6188075" y="4194175"/>
          <p14:tracePt t="36568" x="6188075" y="4157663"/>
          <p14:tracePt t="36577" x="6180138" y="4138613"/>
          <p14:tracePt t="36583" x="6170613" y="4111625"/>
          <p14:tracePt t="36591" x="6142038" y="4092575"/>
          <p14:tracePt t="36599" x="6105525" y="4064000"/>
          <p14:tracePt t="36607" x="6067425" y="4027488"/>
          <p14:tracePt t="36615" x="6030913" y="4000500"/>
          <p14:tracePt t="36621" x="5984875" y="3971925"/>
          <p14:tracePt t="36631" x="5873750" y="3925888"/>
          <p14:tracePt t="36645" x="5743575" y="3879850"/>
          <p14:tracePt t="36656" x="5678488" y="3879850"/>
          <p14:tracePt t="36663" x="5603875" y="3860800"/>
          <p14:tracePt t="36671" x="5538788" y="3860800"/>
          <p14:tracePt t="36677" x="5483225" y="3860800"/>
          <p14:tracePt t="36686" x="5437188" y="3860800"/>
          <p14:tracePt t="36693" x="5400675" y="3860800"/>
          <p14:tracePt t="36700" x="5362575" y="3860800"/>
          <p14:tracePt t="36710" x="5326063" y="3860800"/>
          <p14:tracePt t="36716" x="5307013" y="3860800"/>
          <p14:tracePt t="36722" x="5289550" y="3860800"/>
          <p14:tracePt t="36725" x="5260975" y="3860800"/>
          <p14:tracePt t="36736" x="5224463" y="3860800"/>
          <p14:tracePt t="36740" x="5176838" y="3870325"/>
          <p14:tracePt t="36751" x="5159375" y="3879850"/>
          <p14:tracePt t="36757" x="5103813" y="3879850"/>
          <p14:tracePt t="36766" x="5065713" y="3887788"/>
          <p14:tracePt t="36772" x="5029200" y="3906838"/>
          <p14:tracePt t="36780" x="5010150" y="3925888"/>
          <p14:tracePt t="36786" x="4973638" y="3925888"/>
          <p14:tracePt t="36794" x="4918075" y="3952875"/>
          <p14:tracePt t="36804" x="4843463" y="3981450"/>
          <p14:tracePt t="36819" x="4722813" y="4008438"/>
          <p14:tracePt t="36831" x="4667250" y="4008438"/>
          <p14:tracePt t="36835" x="4621213" y="4027488"/>
          <p14:tracePt t="36844" x="4565650" y="4046538"/>
          <p14:tracePt t="36849" x="4452938" y="4073525"/>
          <p14:tracePt t="36860" x="4360863" y="4073525"/>
          <p14:tracePt t="36866" x="4268788" y="4092575"/>
          <p14:tracePt t="36874" x="4194175" y="4092575"/>
          <p14:tracePt t="36882" x="4119563" y="4111625"/>
          <p14:tracePt t="36889" x="4035425" y="4111625"/>
          <p14:tracePt t="36898" x="3979863" y="4111625"/>
          <p14:tracePt t="36902" x="3933825" y="4111625"/>
          <p14:tracePt t="36913" x="3832225" y="4111625"/>
          <p14:tracePt t="36924" x="3786188" y="4111625"/>
          <p14:tracePt t="36928" x="3730625" y="4111625"/>
          <p14:tracePt t="36940" x="3683000" y="4111625"/>
          <p14:tracePt t="36944" x="3646488" y="4111625"/>
          <p14:tracePt t="36954" x="3600450" y="4111625"/>
          <p14:tracePt t="36960" x="3544888" y="4111625"/>
          <p14:tracePt t="36969" x="3525838" y="4111625"/>
          <p14:tracePt t="36976" x="3479800" y="4111625"/>
          <p14:tracePt t="36983" x="3441700" y="4111625"/>
          <p14:tracePt t="36992" x="3405188" y="4111625"/>
          <p14:tracePt t="36999" x="3359150" y="4111625"/>
          <p14:tracePt t="37008" x="3284538" y="4121150"/>
          <p14:tracePt t="37019" x="3248025" y="4121150"/>
          <p14:tracePt t="37021" x="3200400" y="4121150"/>
          <p14:tracePt t="37034" x="3163888" y="4121150"/>
          <p14:tracePt t="37039" x="3108325" y="4129088"/>
          <p14:tracePt t="37049" x="3062288" y="4129088"/>
          <p14:tracePt t="37053" x="2997200" y="4129088"/>
          <p14:tracePt t="37063" x="2941638" y="4129088"/>
          <p14:tracePt t="37069" x="2895600" y="4129088"/>
          <p14:tracePt t="37077" x="2838450" y="4129088"/>
          <p14:tracePt t="37088" x="2811463" y="4129088"/>
          <p14:tracePt t="37091" x="2755900" y="4129088"/>
          <p14:tracePt t="37102" x="2690813" y="4129088"/>
          <p14:tracePt t="37114" x="2662238" y="4129088"/>
          <p14:tracePt t="37118" x="2616200" y="4129088"/>
          <p14:tracePt t="37128" x="2598738" y="4129088"/>
          <p14:tracePt t="37132" x="2524125" y="4129088"/>
          <p14:tracePt t="37143" x="2478088" y="4129088"/>
          <p14:tracePt t="37149" x="2430463" y="4129088"/>
          <p14:tracePt t="37157" x="2374900" y="4129088"/>
          <p14:tracePt t="37163" x="2300288" y="4111625"/>
          <p14:tracePt t="37171" x="2254250" y="4111625"/>
          <p14:tracePt t="37181" x="2152650" y="4102100"/>
          <p14:tracePt t="37193" x="2133600" y="4092575"/>
          <p14:tracePt t="37196" x="2078038" y="4092575"/>
          <p14:tracePt t="37209" x="2060575" y="4092575"/>
          <p14:tracePt t="37212" x="2022475" y="4092575"/>
          <p14:tracePt t="37223" x="2003425" y="4092575"/>
          <p14:tracePt t="37229" x="1976438" y="4092575"/>
          <p14:tracePt t="37237" x="1966913" y="4092575"/>
          <p14:tracePt t="37244" x="1939925" y="4092575"/>
          <p14:tracePt t="37251" x="1920875" y="4092575"/>
          <p14:tracePt t="37260" x="1882775" y="4092575"/>
          <p14:tracePt t="37265" x="1855788" y="4092575"/>
          <p14:tracePt t="37276" x="1800225" y="4102100"/>
          <p14:tracePt t="37287" x="1763713" y="4102100"/>
          <p14:tracePt t="37291" x="1744663" y="4102100"/>
          <p14:tracePt t="37302" x="1706563" y="4121150"/>
          <p14:tracePt t="37306" x="1660525" y="4121150"/>
          <p14:tracePt t="37317" x="1633538" y="4121150"/>
          <p14:tracePt t="37323" x="1595438" y="4121150"/>
          <p14:tracePt t="37332" x="1568450" y="4121150"/>
          <p14:tracePt t="37337" x="1530350" y="4121150"/>
          <p14:tracePt t="37346" x="1493838" y="4129088"/>
          <p14:tracePt t="37354" x="1457325" y="4129088"/>
          <p14:tracePt t="37360" x="1438275" y="4129088"/>
          <p14:tracePt t="37370" x="1392238" y="4129088"/>
          <p14:tracePt t="37386" x="1363663" y="4129088"/>
          <p14:tracePt t="37396" x="1336675" y="4129088"/>
          <p14:tracePt t="37401" x="1308100" y="4129088"/>
          <p14:tracePt t="37411" x="1298575" y="4129088"/>
          <p14:tracePt t="37417" x="1262063" y="4138613"/>
          <p14:tracePt t="37426" x="1225550" y="4138613"/>
          <p14:tracePt t="37432" x="1206500" y="4138613"/>
          <p14:tracePt t="37441" x="1187450" y="4138613"/>
          <p14:tracePt t="37448" x="1160463" y="4138613"/>
          <p14:tracePt t="37455" x="1141413" y="4138613"/>
          <p14:tracePt t="37465" x="1095375" y="4138613"/>
          <p14:tracePt t="37479" x="1039813" y="4138613"/>
          <p14:tracePt t="37491" x="1020763" y="4138613"/>
          <p14:tracePt t="37495" x="1001713" y="4138613"/>
          <p14:tracePt t="37506" x="965200" y="4138613"/>
          <p14:tracePt t="37511" x="936625" y="4138613"/>
          <p14:tracePt t="37520" x="919163" y="4138613"/>
          <p14:tracePt t="37526" x="900113" y="4138613"/>
          <p14:tracePt t="37534" x="871538" y="4138613"/>
          <p14:tracePt t="37540" x="854075" y="4138613"/>
          <p14:tracePt t="37549" x="844550" y="4148138"/>
          <p14:tracePt t="37558" x="835025" y="4148138"/>
          <p14:tracePt t="37564" x="815975" y="4157663"/>
          <p14:tracePt t="37570" x="788988" y="4157663"/>
          <p14:tracePt t="37574" x="779463" y="4167188"/>
          <p14:tracePt t="37585" x="769938" y="4167188"/>
          <p14:tracePt t="37589" x="760413" y="4176713"/>
          <p14:tracePt t="37600" x="742950" y="4184650"/>
          <p14:tracePt t="37620" x="742950" y="4194175"/>
          <p14:tracePt t="37629" x="723900" y="4213225"/>
          <p14:tracePt t="37635" x="714375" y="4232275"/>
          <p14:tracePt t="37643" x="704850" y="4232275"/>
          <p14:tracePt t="37654" x="695325" y="4259263"/>
          <p14:tracePt t="37668" x="687388" y="4278313"/>
          <p14:tracePt t="37680" x="687388" y="4287838"/>
          <p14:tracePt t="37682" x="687388" y="4305300"/>
          <p14:tracePt t="37701" x="687388" y="4324350"/>
          <p14:tracePt t="37708" x="687388" y="4343400"/>
          <p14:tracePt t="37715" x="687388" y="4352925"/>
          <p14:tracePt t="37730" x="687388" y="4360863"/>
          <p14:tracePt t="37738" x="687388" y="4370388"/>
          <p14:tracePt t="37762" x="687388" y="4379913"/>
          <p14:tracePt t="37794" x="695325" y="4389438"/>
          <p14:tracePt t="37803" x="704850" y="4398963"/>
          <p14:tracePt t="37809" x="714375" y="4398963"/>
          <p14:tracePt t="37817" x="723900" y="4408488"/>
          <p14:tracePt t="37824" x="733425" y="4408488"/>
          <p14:tracePt t="37832" x="742950" y="4418013"/>
          <p14:tracePt t="37842" x="760413" y="4425950"/>
          <p14:tracePt t="37846" x="779463" y="4435475"/>
          <p14:tracePt t="37857" x="815975" y="4473575"/>
          <p14:tracePt t="37868" x="825500" y="4481513"/>
          <p14:tracePt t="37872" x="844550" y="4491038"/>
          <p14:tracePt t="37883" x="863600" y="4500563"/>
          <p14:tracePt t="37889" x="890588" y="4510088"/>
          <p14:tracePt t="37898" x="900113" y="4538663"/>
          <p14:tracePt t="37904" x="919163" y="4538663"/>
          <p14:tracePt t="37912" x="936625" y="4556125"/>
          <p14:tracePt t="37919" x="946150" y="4565650"/>
          <p14:tracePt t="37926" x="965200" y="4575175"/>
          <p14:tracePt t="37933" x="984250" y="4584700"/>
          <p14:tracePt t="37941" x="992188" y="4594225"/>
          <p14:tracePt t="37950" x="1039813" y="4621213"/>
          <p14:tracePt t="37962" x="1066800" y="4640263"/>
          <p14:tracePt t="37965" x="1085850" y="4640263"/>
          <p14:tracePt t="37977" x="1104900" y="4659313"/>
          <p14:tracePt t="37983" x="1141413" y="4667250"/>
          <p14:tracePt t="37991" x="1150938" y="4667250"/>
          <p14:tracePt t="37996" x="1177925" y="4676775"/>
          <p14:tracePt t="38007" x="1196975" y="4686300"/>
          <p14:tracePt t="38012" x="1216025" y="4686300"/>
          <p14:tracePt t="38020" x="1243013" y="4686300"/>
          <p14:tracePt t="38029" x="1262063" y="4686300"/>
          <p14:tracePt t="38035" x="1281113" y="4686300"/>
          <p14:tracePt t="38045" x="1336675" y="4686300"/>
          <p14:tracePt t="38059" x="1409700" y="4705350"/>
          <p14:tracePt t="38071" x="1447800" y="4714875"/>
          <p14:tracePt t="38078" x="1512888" y="4714875"/>
          <p14:tracePt t="38086" x="1568450" y="4714875"/>
          <p14:tracePt t="38091" x="1633538" y="4714875"/>
          <p14:tracePt t="38100" x="1679575" y="4722813"/>
          <p14:tracePt t="38107" x="1735138" y="4741863"/>
          <p14:tracePt t="38116" x="1800225" y="4741863"/>
          <p14:tracePt t="38125" x="1855788" y="4741863"/>
          <p14:tracePt t="38129" x="1901825" y="4741863"/>
          <p14:tracePt t="38139" x="2060575" y="4732338"/>
          <p14:tracePt t="38152" x="2152650" y="4741863"/>
          <p14:tracePt t="38154" x="2263775" y="4741863"/>
          <p14:tracePt t="38166" x="2374900" y="4732338"/>
          <p14:tracePt t="38170" x="2514600" y="4732338"/>
          <p14:tracePt t="38181" x="2654300" y="4714875"/>
          <p14:tracePt t="38185" x="2782888" y="4714875"/>
          <p14:tracePt t="38194" x="2941638" y="4676775"/>
          <p14:tracePt t="38201" x="3079750" y="4676775"/>
          <p14:tracePt t="38209" x="3228975" y="4676775"/>
          <p14:tracePt t="38218" x="3321050" y="4676775"/>
          <p14:tracePt t="38223" x="3441700" y="4667250"/>
          <p14:tracePt t="38233" x="3562350" y="4649788"/>
          <p14:tracePt t="38245" x="3627438" y="4649788"/>
          <p14:tracePt t="38249" x="3675063" y="4649788"/>
          <p14:tracePt t="38260" x="3702050" y="4640263"/>
          <p14:tracePt t="38265" x="3721100" y="4640263"/>
          <p14:tracePt t="38275" x="3730625" y="4640263"/>
          <p14:tracePt t="38640" x="3803650" y="4640263"/>
          <p14:tracePt t="38652" x="3878263" y="4640263"/>
          <p14:tracePt t="38655" x="3971925" y="4649788"/>
          <p14:tracePt t="38666" x="4064000" y="4659313"/>
          <p14:tracePt t="38670" x="4129088" y="4659313"/>
          <p14:tracePt t="38680" x="4240213" y="4659313"/>
          <p14:tracePt t="38688" x="4332288" y="4659313"/>
          <p14:tracePt t="38696" x="4445000" y="4676775"/>
          <p14:tracePt t="38701" x="4518025" y="4695825"/>
          <p14:tracePt t="38709" x="4630738" y="4695825"/>
          <p14:tracePt t="38718" x="4862513" y="4695825"/>
          <p14:tracePt t="38734" x="5103813" y="4695825"/>
          <p14:tracePt t="38745" x="5241925" y="4695825"/>
          <p14:tracePt t="38749" x="5353050" y="4695825"/>
          <p14:tracePt t="38760" x="5418138" y="4695825"/>
          <p14:tracePt t="38764" x="5529263" y="4695825"/>
          <p14:tracePt t="38775" x="5641975" y="4695825"/>
          <p14:tracePt t="38781" x="5753100" y="4695825"/>
          <p14:tracePt t="38788" x="5891213" y="4667250"/>
          <p14:tracePt t="38797" x="6030913" y="4667250"/>
          <p14:tracePt t="38804" x="6124575" y="4667250"/>
          <p14:tracePt t="38813" x="6327775" y="4630738"/>
          <p14:tracePt t="38829" x="6411913" y="4630738"/>
          <p14:tracePt t="38840" x="6448425" y="4630738"/>
          <p14:tracePt t="38843" x="6484938" y="4630738"/>
          <p14:tracePt t="38855" x="6503988" y="4621213"/>
          <p14:tracePt t="38859" x="6532563" y="4611688"/>
          <p14:tracePt t="38872" x="6550025" y="4584700"/>
          <p14:tracePt t="38877" x="6588125" y="4575175"/>
          <p14:tracePt t="38883" x="6624638" y="4565650"/>
          <p14:tracePt t="38890" x="6662738" y="4538663"/>
          <p14:tracePt t="38901" x="6680200" y="4519613"/>
          <p14:tracePt t="38905" x="6699250" y="4491038"/>
          <p14:tracePt t="38908" x="6726238" y="4464050"/>
          <p14:tracePt t="38923" x="6745288" y="4435475"/>
          <p14:tracePt t="38934" x="6754813" y="4425950"/>
          <p14:tracePt t="38938" x="6764338" y="4408488"/>
          <p14:tracePt t="38949" x="6764338" y="4398963"/>
          <p14:tracePt t="38954" x="6764338" y="4389438"/>
          <p14:tracePt t="38964" x="6764338" y="4379913"/>
          <p14:tracePt t="38969" x="6764338" y="4370388"/>
          <p14:tracePt t="38985" x="6764338" y="4360863"/>
          <p14:tracePt t="38992" x="6764338" y="4352925"/>
          <p14:tracePt t="39018" x="6754813" y="4324350"/>
          <p14:tracePt t="39029" x="6745288" y="4314825"/>
          <p14:tracePt t="39033" x="6726238" y="4297363"/>
          <p14:tracePt t="39043" x="6689725" y="4268788"/>
          <p14:tracePt t="39048" x="6653213" y="4259263"/>
          <p14:tracePt t="39058" x="6615113" y="4232275"/>
          <p14:tracePt t="39064" x="6559550" y="4222750"/>
          <p14:tracePt t="39072" x="6448425" y="4184650"/>
          <p14:tracePt t="39080" x="6346825" y="4138613"/>
          <p14:tracePt t="39088" x="6226175" y="4111625"/>
          <p14:tracePt t="39098" x="6040438" y="4073525"/>
          <p14:tracePt t="39112" x="5910263" y="4017963"/>
          <p14:tracePt t="39122" x="5835650" y="3990975"/>
          <p14:tracePt t="39129" x="5715000" y="3916363"/>
          <p14:tracePt t="39138" x="5594350" y="3870325"/>
          <p14:tracePt t="39142" x="5437188" y="3814763"/>
          <p14:tracePt t="39152" x="5297488" y="3776663"/>
          <p14:tracePt t="39159" x="5176838" y="3749675"/>
          <p14:tracePt t="39166" x="5038725" y="3730625"/>
          <p14:tracePt t="39173" x="4964113" y="3694113"/>
          <p14:tracePt t="39181" x="4889500" y="3684588"/>
          <p14:tracePt t="39190" x="4732338" y="3665538"/>
          <p14:tracePt t="39205" x="4592638" y="3665538"/>
          <p14:tracePt t="39217" x="4527550" y="3665538"/>
          <p14:tracePt t="39221" x="4452938" y="3675063"/>
          <p14:tracePt t="39232" x="4379913" y="3675063"/>
          <p14:tracePt t="39237" x="4332288" y="3675063"/>
          <p14:tracePt t="39247" x="4249738" y="3684588"/>
          <p14:tracePt t="39253" x="4175125" y="3684588"/>
          <p14:tracePt t="39260" x="4064000" y="3684588"/>
          <p14:tracePt t="39267" x="3952875" y="3684588"/>
          <p14:tracePt t="39275" x="3859213" y="3684588"/>
          <p14:tracePt t="39285" x="3656013" y="3684588"/>
          <p14:tracePt t="39296" x="3562350" y="3684588"/>
          <p14:tracePt t="39300" x="3479800" y="3684588"/>
          <p14:tracePt t="39315" x="3313113" y="3684588"/>
          <p14:tracePt t="39326" x="3200400" y="3684588"/>
          <p14:tracePt t="39329" x="3108325" y="3684588"/>
          <p14:tracePt t="39341" x="3016250" y="3721100"/>
          <p14:tracePt t="39347" x="2941638" y="3730625"/>
          <p14:tracePt t="39355" x="2847975" y="3749675"/>
          <p14:tracePt t="39363" x="2774950" y="3767138"/>
          <p14:tracePt t="39371" x="2700338" y="3776663"/>
          <p14:tracePt t="39379" x="2589213" y="3814763"/>
          <p14:tracePt t="39380" x="2514600" y="3822700"/>
          <p14:tracePt t="39393" x="2300288" y="3879850"/>
          <p14:tracePt t="39406" x="2227263" y="3906838"/>
          <p14:tracePt t="39409" x="2133600" y="3925888"/>
          <p14:tracePt t="39421" x="2060575" y="3925888"/>
          <p14:tracePt t="39424" x="2012950" y="3925888"/>
          <p14:tracePt t="39434" x="1966913" y="3925888"/>
          <p14:tracePt t="39441" x="1911350" y="3925888"/>
          <p14:tracePt t="39450" x="1874838" y="3925888"/>
          <p14:tracePt t="39456" x="1846263" y="3925888"/>
          <p14:tracePt t="39467" x="1809750" y="3925888"/>
          <p14:tracePt t="39472" x="1763713" y="3935413"/>
          <p14:tracePt t="39489" x="1706563" y="3943350"/>
          <p14:tracePt t="39500" x="1679575" y="3971925"/>
          <p14:tracePt t="39504" x="1660525" y="3971925"/>
          <p14:tracePt t="39515" x="1651000" y="3990975"/>
          <p14:tracePt t="39519" x="1624013" y="4000500"/>
          <p14:tracePt t="39529" x="1604963" y="4008438"/>
          <p14:tracePt t="39535" x="1595438" y="4017963"/>
          <p14:tracePt t="39543" x="1577975" y="4037013"/>
          <p14:tracePt t="39551" x="1549400" y="4046538"/>
          <p14:tracePt t="39558" x="1530350" y="4056063"/>
          <p14:tracePt t="39573" x="1522413" y="4064000"/>
          <p14:tracePt t="39582" x="1493838" y="4073525"/>
          <p14:tracePt t="39594" x="1474788" y="4083050"/>
          <p14:tracePt t="39609" x="1447800" y="4111625"/>
          <p14:tracePt t="39612" x="1438275" y="4121150"/>
          <p14:tracePt t="39624" x="1428750" y="4138613"/>
          <p14:tracePt t="39630" x="1409700" y="4157663"/>
          <p14:tracePt t="39639" x="1409700" y="4167188"/>
          <p14:tracePt t="39644" x="1401763" y="4167188"/>
          <p14:tracePt t="39653" x="1392238" y="4184650"/>
          <p14:tracePt t="39660" x="1382713" y="4194175"/>
          <p14:tracePt t="39667" x="1354138" y="4213225"/>
          <p14:tracePt t="39676" x="1327150" y="4232275"/>
          <p14:tracePt t="39692" x="1308100" y="4249738"/>
          <p14:tracePt t="39703" x="1298575" y="4259263"/>
          <p14:tracePt t="39708" x="1289050" y="4259263"/>
          <p14:tracePt t="39717" x="1281113" y="4268788"/>
          <p14:tracePt t="39723" x="1281113" y="4278313"/>
          <p14:tracePt t="39732" x="1262063" y="4297363"/>
          <p14:tracePt t="39738" x="1252538" y="4305300"/>
          <p14:tracePt t="39746" x="1243013" y="4324350"/>
          <p14:tracePt t="39754" x="1216025" y="4343400"/>
          <p14:tracePt t="39762" x="1216025" y="4370388"/>
          <p14:tracePt t="39772" x="1187450" y="4418013"/>
          <p14:tracePt t="39786" x="1187450" y="4445000"/>
          <p14:tracePt t="39798" x="1187450" y="4464050"/>
          <p14:tracePt t="39801" x="1187450" y="4473575"/>
          <p14:tracePt t="39812" x="1187450" y="4481513"/>
          <p14:tracePt t="39818" x="1177925" y="4500563"/>
          <p14:tracePt t="39826" x="1168400" y="4500563"/>
          <p14:tracePt t="39832" x="1168400" y="4529138"/>
          <p14:tracePt t="39849" x="1168400" y="4538663"/>
          <p14:tracePt t="39855" x="1168400" y="4546600"/>
          <p14:tracePt t="39863" x="1160463" y="4546600"/>
          <p14:tracePt t="39871" x="1150938" y="4565650"/>
          <p14:tracePt t="39892" x="1150938" y="4602163"/>
          <p14:tracePt t="39896" x="1150938" y="4611688"/>
          <p14:tracePt t="39906" x="1150938" y="4621213"/>
          <p14:tracePt t="39912" x="1150938" y="4649788"/>
          <p14:tracePt t="39921" x="1160463" y="4705350"/>
          <p14:tracePt t="39927" x="1187450" y="4741863"/>
          <p14:tracePt t="39935" x="1196975" y="4779963"/>
          <p14:tracePt t="39942" x="1243013" y="4835525"/>
          <p14:tracePt t="39950" x="1252538" y="4852988"/>
          <p14:tracePt t="39959" x="1289050" y="4891088"/>
          <p14:tracePt t="39965" x="1317625" y="4918075"/>
          <p14:tracePt t="39971" x="1373188" y="4973638"/>
          <p14:tracePt t="39974" x="1447800" y="5038725"/>
          <p14:tracePt t="39987" x="1568450" y="5067300"/>
          <p14:tracePt t="39989" x="1660525" y="5103813"/>
          <p14:tracePt t="40000" x="1763713" y="5132388"/>
          <p14:tracePt t="40006" x="1874838" y="5132388"/>
          <p14:tracePt t="40016" x="1985963" y="5149850"/>
          <p14:tracePt t="40022" x="2124075" y="5149850"/>
          <p14:tracePt t="40031" x="2254250" y="5168900"/>
          <p14:tracePt t="40038" x="2393950" y="5168900"/>
          <p14:tracePt t="40045" x="2551113" y="5168900"/>
          <p14:tracePt t="40053" x="2644775" y="5187950"/>
          <p14:tracePt t="40058" x="2719388" y="5178425"/>
          <p14:tracePt t="40070" x="2782888" y="5178425"/>
          <p14:tracePt t="40081" x="2792413" y="5178425"/>
          <p14:tracePt t="40083" x="2801938" y="5178425"/>
          <p14:tracePt t="40095" x="2811463" y="5178425"/>
          <p14:tracePt t="40650" x="2792413" y="5178425"/>
          <p14:tracePt t="40661" x="2755900" y="5178425"/>
          <p14:tracePt t="40666" x="2700338" y="5149850"/>
          <p14:tracePt t="40676" x="2671763" y="5149850"/>
          <p14:tracePt t="40682" x="2616200" y="5141913"/>
          <p14:tracePt t="40689" x="2579688" y="5122863"/>
          <p14:tracePt t="40698" x="2541588" y="5122863"/>
          <p14:tracePt t="40704" x="2495550" y="5113338"/>
          <p14:tracePt t="40714" x="2430463" y="5103813"/>
          <p14:tracePt t="40729" x="2365375" y="5084763"/>
          <p14:tracePt t="40740" x="2338388" y="5076825"/>
          <p14:tracePt t="40744" x="2319338" y="5076825"/>
          <p14:tracePt t="40755" x="2263775" y="5076825"/>
          <p14:tracePt t="40760" x="2244725" y="5067300"/>
          <p14:tracePt t="40770" x="2208213" y="5057775"/>
          <p14:tracePt t="40777" x="2162175" y="5057775"/>
          <p14:tracePt t="40785" x="2106613" y="5038725"/>
          <p14:tracePt t="40791" x="2087563" y="5038725"/>
          <p14:tracePt t="40799" x="2032000" y="5029200"/>
          <p14:tracePt t="40807" x="1995488" y="5021263"/>
          <p14:tracePt t="40813" x="1957388" y="5021263"/>
          <p14:tracePt t="40823" x="1901825" y="5002213"/>
          <p14:tracePt t="40835" x="1865313" y="5002213"/>
          <p14:tracePt t="40838" x="1846263" y="5002213"/>
          <p14:tracePt t="40849" x="1809750" y="5002213"/>
          <p14:tracePt t="40855" x="1771650" y="5002213"/>
          <p14:tracePt t="40864" x="1754188" y="5002213"/>
          <p14:tracePt t="40870" x="1716088" y="5002213"/>
          <p14:tracePt t="40878" x="1698625" y="5002213"/>
          <p14:tracePt t="40889" x="1660525" y="5011738"/>
          <p14:tracePt t="40894" x="1624013" y="5011738"/>
          <p14:tracePt t="40902" x="1604963" y="5021263"/>
          <p14:tracePt t="40908" x="1568450" y="5021263"/>
          <p14:tracePt t="40917" x="1522413" y="5021263"/>
          <p14:tracePt t="40929" x="1503363" y="5029200"/>
          <p14:tracePt t="40932" x="1465263" y="5048250"/>
          <p14:tracePt t="40944" x="1438275" y="5048250"/>
          <p14:tracePt t="40949" x="1419225" y="5048250"/>
          <p14:tracePt t="40959" x="1409700" y="5057775"/>
          <p14:tracePt t="40964" x="1392238" y="5057775"/>
          <p14:tracePt t="40973" x="1382713" y="5067300"/>
          <p14:tracePt t="40981" x="1373188" y="5076825"/>
          <p14:tracePt t="40987" x="1354138" y="5084763"/>
          <p14:tracePt t="40996" x="1327150" y="5103813"/>
          <p14:tracePt t="41002" x="1308100" y="5103813"/>
          <p14:tracePt t="41011" x="1289050" y="5122863"/>
          <p14:tracePt t="41025" x="1281113" y="5132388"/>
          <p14:tracePt t="41028" x="1252538" y="5149850"/>
          <p14:tracePt t="41038" x="1243013" y="5159375"/>
          <p14:tracePt t="41043" x="1233488" y="5178425"/>
          <p14:tracePt t="41053" x="1225550" y="5187950"/>
          <p14:tracePt t="41058" x="1216025" y="5205413"/>
          <p14:tracePt t="41068" x="1206500" y="5214938"/>
          <p14:tracePt t="41073" x="1196975" y="5224463"/>
          <p14:tracePt t="41081" x="1196975" y="5243513"/>
          <p14:tracePt t="41090" x="1187450" y="5270500"/>
          <p14:tracePt t="41096" x="1168400" y="5289550"/>
          <p14:tracePt t="41107" x="1160463" y="5318125"/>
          <p14:tracePt t="41121" x="1150938" y="5326063"/>
          <p14:tracePt t="41132" x="1150938" y="5335588"/>
          <p14:tracePt t="41136" x="1141413" y="5345113"/>
          <p14:tracePt t="41147" x="1141413" y="5354638"/>
          <p14:tracePt t="41152" x="1131888" y="5354638"/>
          <p14:tracePt t="41161" x="1131888" y="5373688"/>
          <p14:tracePt t="41168" x="1122363" y="5373688"/>
          <p14:tracePt t="41191" x="1112838" y="5383213"/>
          <p14:tracePt t="41199" x="1112838" y="5391150"/>
          <p14:tracePt t="41215" x="1104900" y="5400675"/>
          <p14:tracePt t="41241" x="1104900" y="5410200"/>
          <p14:tracePt t="41278" x="1104900" y="5419725"/>
          <p14:tracePt t="41307" x="1104900" y="5429250"/>
          <p14:tracePt t="41336" x="1104900" y="5438775"/>
          <p14:tracePt t="41341" x="1104900" y="5446713"/>
          <p14:tracePt t="41357" x="1104900" y="5456238"/>
          <p14:tracePt t="41372" x="1104900" y="5465763"/>
          <p14:tracePt t="41444" x="1104900" y="5475288"/>
          <p14:tracePt t="41473" x="1104900" y="5484813"/>
          <p14:tracePt t="41498" x="1112838" y="5511800"/>
          <p14:tracePt t="41545" x="1112838" y="5521325"/>
          <p14:tracePt t="41562" x="1112838" y="5530850"/>
          <p14:tracePt t="41567" x="1122363" y="5530850"/>
          <p14:tracePt t="41609" x="1122363" y="5540375"/>
          <p14:tracePt t="41640" x="1122363" y="5549900"/>
          <p14:tracePt t="41684" x="1131888" y="5549900"/>
          <p14:tracePt t="41698" x="1131888" y="5559425"/>
          <p14:tracePt t="41713" x="1141413" y="5567363"/>
          <p14:tracePt t="41751" x="1150938" y="5576888"/>
          <p14:tracePt t="41766" x="1150938" y="5586413"/>
          <p14:tracePt t="41792" x="1160463" y="5586413"/>
          <p14:tracePt t="41812" x="1168400" y="5595938"/>
          <p14:tracePt t="41827" x="1177925" y="5605463"/>
          <p14:tracePt t="41844" x="1187450" y="5614988"/>
          <p14:tracePt t="41860" x="1196975" y="5624513"/>
          <p14:tracePt t="41873" x="1196975" y="5632450"/>
          <p14:tracePt t="41887" x="1206500" y="5641975"/>
          <p14:tracePt t="41893" x="1216025" y="5641975"/>
          <p14:tracePt t="41901" x="1216025" y="5651500"/>
          <p14:tracePt t="41906" x="1233488" y="5651500"/>
          <p14:tracePt t="41922" x="1243013" y="5661025"/>
          <p14:tracePt t="41940" x="1243013" y="5670550"/>
          <p14:tracePt t="41954" x="1252538" y="5670550"/>
          <p14:tracePt t="41981" x="1262063" y="5670550"/>
          <p14:tracePt t="41996" x="1262063" y="5680075"/>
          <p14:tracePt t="42000" x="1271588" y="5680075"/>
          <p14:tracePt t="42033" x="1271588" y="5688013"/>
          <p14:tracePt t="42063" x="1281113" y="5688013"/>
          <p14:tracePt t="42133" x="1289050" y="5688013"/>
          <p14:tracePt t="42307" x="1298575" y="5688013"/>
          <p14:tracePt t="42425" x="1308100" y="5688013"/>
          <p14:tracePt t="42534" x="1327150" y="5688013"/>
          <p14:tracePt t="42644" x="1336675" y="5680075"/>
          <p14:tracePt t="42673" x="1344613" y="5680075"/>
          <p14:tracePt t="42706" x="1344613" y="5670550"/>
          <p14:tracePt t="42723" x="1363663" y="5661025"/>
          <p14:tracePt t="42750" x="1363663" y="5651500"/>
          <p14:tracePt t="42770" x="1363663" y="5641975"/>
          <p14:tracePt t="42778" x="1373188" y="5641975"/>
          <p14:tracePt t="42785" x="1373188" y="5632450"/>
          <p14:tracePt t="42801" x="1382713" y="5605463"/>
          <p14:tracePt t="42816" x="1382713" y="5595938"/>
          <p14:tracePt t="42831" x="1382713" y="5586413"/>
          <p14:tracePt t="42844" x="1382713" y="5576888"/>
          <p14:tracePt t="42849" x="1382713" y="5567363"/>
          <p14:tracePt t="42887" x="1373188" y="5559425"/>
          <p14:tracePt t="42903" x="1373188" y="5549900"/>
          <p14:tracePt t="43344" x="1401763" y="5549900"/>
          <p14:tracePt t="43351" x="1409700" y="5549900"/>
          <p14:tracePt t="43359" x="1428750" y="5549900"/>
          <p14:tracePt t="43365" x="1465263" y="5567363"/>
          <p14:tracePt t="43374" x="1484313" y="5567363"/>
          <p14:tracePt t="43381" x="1503363" y="5567363"/>
          <p14:tracePt t="43388" x="1558925" y="5567363"/>
          <p14:tracePt t="43397" x="1577975" y="5567363"/>
          <p14:tracePt t="43403" x="1614488" y="5567363"/>
          <p14:tracePt t="43413" x="1689100" y="5567363"/>
          <p14:tracePt t="43426" x="1754188" y="5576888"/>
          <p14:tracePt t="43438" x="1790700" y="5586413"/>
          <p14:tracePt t="43443" x="1827213" y="5586413"/>
          <p14:tracePt t="43454" x="1836738" y="5586413"/>
          <p14:tracePt t="43458" x="1874838" y="5586413"/>
          <p14:tracePt t="43468" x="1882775" y="5586413"/>
          <p14:tracePt t="43483" x="1892300" y="5586413"/>
          <p14:tracePt t="43788" x="1995488" y="5586413"/>
          <p14:tracePt t="43794" x="2124075" y="5586413"/>
          <p14:tracePt t="43803" x="2384425" y="5624513"/>
          <p14:tracePt t="43816" x="2495550" y="5624513"/>
          <p14:tracePt t="43821" x="2589213" y="5641975"/>
          <p14:tracePt t="43831" x="2654300" y="5641975"/>
          <p14:tracePt t="43836" x="2727325" y="5651500"/>
          <p14:tracePt t="43845" x="2792413" y="5651500"/>
          <p14:tracePt t="43852" x="2886075" y="5651500"/>
          <p14:tracePt t="43861" x="2959100" y="5651500"/>
          <p14:tracePt t="43867" x="3006725" y="5651500"/>
          <p14:tracePt t="43874" x="3052763" y="5651500"/>
          <p14:tracePt t="43882" x="3089275" y="5661025"/>
          <p14:tracePt t="43888" x="3127375" y="5661025"/>
          <p14:tracePt t="43895" x="3154363" y="5680075"/>
          <p14:tracePt t="43897" x="3182938" y="5680075"/>
          <p14:tracePt t="43911" x="3209925" y="5680075"/>
          <p14:tracePt t="43913" x="3219450" y="5688013"/>
          <p14:tracePt t="43925" x="3228975" y="5688013"/>
          <p14:tracePt t="43929" x="3228975" y="5697538"/>
          <p14:tracePt t="43940" x="3248025" y="5697538"/>
          <p14:tracePt t="43961" x="3257550" y="5697538"/>
          <p14:tracePt t="43969" x="3265488" y="5707063"/>
          <p14:tracePt t="43977" x="3265488" y="5716588"/>
          <p14:tracePt t="43993" x="3284538" y="5716588"/>
          <p14:tracePt t="44008" x="3294063" y="5716588"/>
          <p14:tracePt t="44020" x="3303588" y="5716588"/>
          <p14:tracePt t="44034" x="3313113" y="5716588"/>
          <p14:tracePt t="44048" x="3321050" y="5726113"/>
          <p14:tracePt t="44086" x="3330575" y="5726113"/>
          <p14:tracePt t="44128" x="3340100" y="5726113"/>
          <p14:tracePt t="44143" x="3349625" y="5726113"/>
          <p14:tracePt t="44172" x="3359150" y="5726113"/>
          <p14:tracePt t="44196" x="3368675" y="5726113"/>
          <p14:tracePt t="44208" x="3368675" y="5716588"/>
          <p14:tracePt t="44222" x="3376613" y="5716588"/>
          <p14:tracePt t="44227" x="3386138" y="5707063"/>
          <p14:tracePt t="44244" x="3395663" y="5697538"/>
          <p14:tracePt t="44252" x="3424238" y="5688013"/>
          <p14:tracePt t="44260" x="3433763" y="5680075"/>
          <p14:tracePt t="44265" x="3451225" y="5661025"/>
          <p14:tracePt t="44275" x="3479800" y="5641975"/>
          <p14:tracePt t="44288" x="3489325" y="5641975"/>
          <p14:tracePt t="44291" x="3525838" y="5624513"/>
          <p14:tracePt t="44302" x="3535363" y="5624513"/>
          <p14:tracePt t="44304" x="3544888" y="5624513"/>
          <p14:tracePt t="44316" x="3562350" y="5624513"/>
          <p14:tracePt t="44333" x="3590925" y="5614988"/>
          <p14:tracePt t="44346" x="3600450" y="5614988"/>
          <p14:tracePt t="44353" x="3609975" y="5614988"/>
          <p14:tracePt t="44360" x="3617913" y="5605463"/>
          <p14:tracePt t="44369" x="3627438" y="5605463"/>
          <p14:tracePt t="44385" x="3646488" y="5605463"/>
          <p14:tracePt t="44397" x="3656013" y="5605463"/>
          <p14:tracePt t="44417" x="3675063" y="5605463"/>
          <p14:tracePt t="44432" x="3683000" y="5605463"/>
          <p14:tracePt t="44440" x="3692525" y="5605463"/>
          <p14:tracePt t="44464" x="3702050" y="5605463"/>
          <p14:tracePt t="44469" x="3711575" y="5605463"/>
          <p14:tracePt t="44493" x="3721100" y="5605463"/>
          <p14:tracePt t="44803" x="3795713" y="5605463"/>
          <p14:tracePt t="44810" x="3887788" y="5586413"/>
          <p14:tracePt t="44817" x="3979863" y="5595938"/>
          <p14:tracePt t="44825" x="4054475" y="5595938"/>
          <p14:tracePt t="44832" x="4119563" y="5595938"/>
          <p14:tracePt t="44841" x="4203700" y="5595938"/>
          <p14:tracePt t="44857" x="4276725" y="5595938"/>
          <p14:tracePt t="44868" x="4295775" y="5595938"/>
          <p14:tracePt t="44870" x="4324350" y="5595938"/>
          <p14:tracePt t="44882" x="4332288" y="5595938"/>
          <p14:tracePt t="44888" x="4351338" y="5595938"/>
          <p14:tracePt t="44903" x="4370388" y="5595938"/>
          <p14:tracePt t="44919" x="4379913" y="5595938"/>
          <p14:tracePt t="44926" x="4389438" y="5595938"/>
          <p14:tracePt t="44936" x="4397375" y="5595938"/>
          <p14:tracePt t="44963" x="4406900" y="5595938"/>
          <p14:tracePt t="45006" x="4416425" y="5595938"/>
          <p14:tracePt t="45029" x="4425950" y="5595938"/>
          <p14:tracePt t="45042" x="4435475" y="5595938"/>
          <p14:tracePt t="45071" x="4445000" y="5595938"/>
          <p14:tracePt t="45076" x="4452938" y="5595938"/>
          <p14:tracePt t="45092" x="4462463" y="5595938"/>
          <p14:tracePt t="45101" x="4471988" y="5595938"/>
          <p14:tracePt t="45107" x="4481513" y="5595938"/>
          <p14:tracePt t="45114" x="4491038" y="5595938"/>
          <p14:tracePt t="45126" x="4518025" y="5595938"/>
          <p14:tracePt t="45140" x="4546600" y="5595938"/>
          <p14:tracePt t="45151" x="4556125" y="5595938"/>
          <p14:tracePt t="45153" x="4565650" y="5595938"/>
          <p14:tracePt t="45165" x="4573588" y="5595938"/>
          <p14:tracePt t="45170" x="4583113" y="5595938"/>
          <p14:tracePt t="45185" x="4602163" y="5595938"/>
          <p14:tracePt t="45195" x="4611688" y="5595938"/>
          <p14:tracePt t="45209" x="4621213" y="5586413"/>
          <p14:tracePt t="45217" x="4638675" y="5586413"/>
          <p14:tracePt t="45224" x="4648200" y="5586413"/>
          <p14:tracePt t="45234" x="4667250" y="5576888"/>
          <p14:tracePt t="45245" x="4676775" y="5576888"/>
          <p14:tracePt t="45248" x="4686300" y="5576888"/>
          <p14:tracePt t="45260" x="4694238" y="5559425"/>
          <p14:tracePt t="45274" x="4722813" y="5559425"/>
          <p14:tracePt t="45289" x="4741863" y="5549900"/>
          <p14:tracePt t="45295" x="4751388" y="5549900"/>
          <p14:tracePt t="45303" x="4768850" y="5549900"/>
          <p14:tracePt t="45318" x="4797425" y="5549900"/>
          <p14:tracePt t="45327" x="4814888" y="5540375"/>
          <p14:tracePt t="45343" x="4833938" y="5540375"/>
          <p14:tracePt t="45354" x="4852988" y="5540375"/>
          <p14:tracePt t="45369" x="4870450" y="5540375"/>
          <p14:tracePt t="45373" x="4879975" y="5540375"/>
          <p14:tracePt t="45383" x="4899025" y="5540375"/>
          <p14:tracePt t="45397" x="4927600" y="5540375"/>
          <p14:tracePt t="45404" x="4945063" y="5540375"/>
          <p14:tracePt t="45423" x="4983163" y="5540375"/>
          <p14:tracePt t="45434" x="5010150" y="5540375"/>
          <p14:tracePt t="45437" x="5029200" y="5540375"/>
          <p14:tracePt t="45448" x="5048250" y="5540375"/>
          <p14:tracePt t="45453" x="5056188" y="5530850"/>
          <p14:tracePt t="45463" x="5065713" y="5530850"/>
          <p14:tracePt t="45469" x="5094288" y="5530850"/>
          <p14:tracePt t="45478" x="5111750" y="5530850"/>
          <p14:tracePt t="45483" x="5121275" y="5530850"/>
          <p14:tracePt t="45492" x="5130800" y="5530850"/>
          <p14:tracePt t="45499" x="5140325" y="5530850"/>
          <p14:tracePt t="45507" x="5159375" y="5530850"/>
          <p14:tracePt t="45515" x="5176838" y="5530850"/>
          <p14:tracePt t="45530" x="5195888" y="5530850"/>
          <p14:tracePt t="45546" x="5205413" y="5530850"/>
          <p14:tracePt t="45572" x="5214938" y="5530850"/>
          <p14:tracePt t="45600" x="5224463" y="5530850"/>
          <p14:tracePt t="45657" x="5232400" y="5530850"/>
          <p14:tracePt t="45665" x="5241925" y="5530850"/>
          <p14:tracePt t="45695" x="5251450" y="5530850"/>
          <p14:tracePt t="45704" x="5260975" y="5530850"/>
          <p14:tracePt t="45719" x="5270500" y="5530850"/>
          <p14:tracePt t="45732" x="5280025" y="5530850"/>
          <p14:tracePt t="45734" x="5289550" y="5530850"/>
          <p14:tracePt t="45761" x="5307013" y="5530850"/>
          <p14:tracePt t="45774" x="5316538" y="5530850"/>
          <p14:tracePt t="45781" x="5326063" y="5530850"/>
          <p14:tracePt t="45788" x="5335588" y="5530850"/>
          <p14:tracePt t="45804" x="5345113" y="5530850"/>
          <p14:tracePt t="45814" x="5362575" y="5530850"/>
          <p14:tracePt t="45840" x="5381625" y="5530850"/>
          <p14:tracePt t="45855" x="5391150" y="5530850"/>
          <p14:tracePt t="45861" x="5400675" y="5530850"/>
          <p14:tracePt t="45883" x="5408613" y="5530850"/>
          <p14:tracePt t="45892" x="5418138" y="5530850"/>
          <p14:tracePt t="45909" x="5456238" y="5530850"/>
          <p14:tracePt t="45924" x="5473700" y="5530850"/>
          <p14:tracePt t="45937" x="5483225" y="5530850"/>
          <p14:tracePt t="45948" x="5492750" y="5530850"/>
          <p14:tracePt t="45971" x="5502275" y="5530850"/>
          <p14:tracePt t="45978" x="5511800" y="5530850"/>
          <p14:tracePt t="45992" x="5521325" y="5530850"/>
          <p14:tracePt t="46015" x="5529263" y="5530850"/>
          <p14:tracePt t="46043" x="5548313" y="5540375"/>
          <p14:tracePt t="46123" x="5576888" y="5540375"/>
          <p14:tracePt t="46181" x="5586413" y="5540375"/>
          <p14:tracePt t="46188" x="5594350" y="5540375"/>
          <p14:tracePt t="46203" x="5603875" y="5540375"/>
          <p14:tracePt t="46222" x="5622925" y="5540375"/>
          <p14:tracePt t="46232" x="5632450" y="5540375"/>
          <p14:tracePt t="46236" x="5649913" y="5540375"/>
          <p14:tracePt t="46246" x="5659438" y="5540375"/>
          <p14:tracePt t="46252" x="5678488" y="5540375"/>
          <p14:tracePt t="46261" x="5707063" y="5540375"/>
          <p14:tracePt t="46269" x="5724525" y="5540375"/>
          <p14:tracePt t="46275" x="5762625" y="5540375"/>
          <p14:tracePt t="46282" x="5780088" y="5540375"/>
          <p14:tracePt t="46290" x="5827713" y="5540375"/>
          <p14:tracePt t="46299" x="5873750" y="5540375"/>
          <p14:tracePt t="46315" x="5919788" y="5540375"/>
          <p14:tracePt t="46326" x="5956300" y="5540375"/>
          <p14:tracePt t="46333" x="5975350" y="5540375"/>
          <p14:tracePt t="46341" x="5994400" y="5530850"/>
          <p14:tracePt t="46346" x="6021388" y="5530850"/>
          <p14:tracePt t="46355" x="6040438" y="5521325"/>
          <p14:tracePt t="46363" x="6059488" y="5521325"/>
          <p14:tracePt t="46379" x="6086475" y="5521325"/>
          <p14:tracePt t="46384" x="6096000" y="5521325"/>
          <p14:tracePt t="46392" x="6105525" y="5521325"/>
          <p14:tracePt t="46409" x="6115050" y="5521325"/>
          <p14:tracePt t="46411" x="6124575" y="5521325"/>
          <p14:tracePt t="46435" x="6132513" y="5521325"/>
          <p14:tracePt t="46440" x="6142038" y="5521325"/>
          <p14:tracePt t="46464" x="6151563" y="5521325"/>
          <p14:tracePt t="46478" x="6161088" y="5521325"/>
          <p14:tracePt t="46485" x="6170613" y="5521325"/>
          <p14:tracePt t="46500" x="6188075" y="5521325"/>
          <p14:tracePt t="46503" x="6188075" y="5511800"/>
          <p14:tracePt t="46515" x="6207125" y="5511800"/>
          <p14:tracePt t="46519" x="6235700" y="5511800"/>
          <p14:tracePt t="46529" x="6245225" y="5503863"/>
          <p14:tracePt t="46534" x="6272213" y="5503863"/>
          <p14:tracePt t="46544" x="6291263" y="5503863"/>
          <p14:tracePt t="46551" x="6327775" y="5503863"/>
          <p14:tracePt t="46558" x="6356350" y="5503863"/>
          <p14:tracePt t="46565" x="6383338" y="5503863"/>
          <p14:tracePt t="46573" x="6411913" y="5503863"/>
          <p14:tracePt t="46581" x="6448425" y="5503863"/>
          <p14:tracePt t="46598" x="6513513" y="5503863"/>
          <p14:tracePt t="46609" x="6523038" y="5503863"/>
          <p14:tracePt t="46613" x="6532563" y="5503863"/>
          <p14:tracePt t="46623" x="6559550" y="5503863"/>
          <p14:tracePt t="46637" x="6578600" y="5503863"/>
          <p14:tracePt t="46645" x="6605588" y="5503863"/>
          <p14:tracePt t="46652" x="6615113" y="5503863"/>
          <p14:tracePt t="46666" x="6624638" y="5503863"/>
          <p14:tracePt t="46676" x="6643688" y="5511800"/>
          <p14:tracePt t="46692" x="6662738" y="5511800"/>
          <p14:tracePt t="46723" x="6670675" y="5511800"/>
          <p14:tracePt t="46771" x="6680200" y="5511800"/>
          <p14:tracePt t="46863" x="6689725" y="5511800"/>
          <p14:tracePt t="46881" x="6699250" y="5511800"/>
          <p14:tracePt t="46907" x="6708775" y="5511800"/>
          <p14:tracePt t="46921" x="6718300" y="5511800"/>
          <p14:tracePt t="46935" x="6726238" y="5511800"/>
          <p14:tracePt t="46950" x="6735763" y="5511800"/>
          <p14:tracePt t="46960" x="6764338" y="5511800"/>
          <p14:tracePt t="46975" x="6791325" y="5521325"/>
          <p14:tracePt t="46986" x="6810375" y="5521325"/>
          <p14:tracePt t="47001" x="6829425" y="5521325"/>
          <p14:tracePt t="47022" x="6846888" y="5521325"/>
          <p14:tracePt t="47037" x="6865938" y="5521325"/>
          <p14:tracePt t="47044" x="6875463" y="5521325"/>
          <p14:tracePt t="47052" x="6894513" y="5521325"/>
          <p14:tracePt t="47069" x="6921500" y="5530850"/>
          <p14:tracePt t="47084" x="6959600" y="5530850"/>
          <p14:tracePt t="47095" x="6967538" y="5530850"/>
          <p14:tracePt t="47100" x="6986588" y="5530850"/>
          <p14:tracePt t="47110" x="7015163" y="5530850"/>
          <p14:tracePt t="47119" x="7042150" y="5530850"/>
          <p14:tracePt t="47124" x="7080250" y="5530850"/>
          <p14:tracePt t="47133" x="7116763" y="5530850"/>
          <p14:tracePt t="47138" x="7153275" y="5530850"/>
          <p14:tracePt t="47148" x="7237413" y="5530850"/>
          <p14:tracePt t="47163" x="7321550" y="5530850"/>
          <p14:tracePt t="47174" x="7377113" y="5530850"/>
          <p14:tracePt t="47178" x="7413625" y="5530850"/>
          <p14:tracePt t="47189" x="7478713" y="5530850"/>
          <p14:tracePt t="47194" x="7543800" y="5530850"/>
          <p14:tracePt t="47203" x="7599363" y="5530850"/>
          <p14:tracePt t="47211" x="7664450" y="5530850"/>
          <p14:tracePt t="47220" x="7756525" y="5530850"/>
          <p14:tracePt t="47226" x="7867650" y="5521325"/>
          <p14:tracePt t="47232" x="7961313" y="5511800"/>
          <p14:tracePt t="47243" x="8128000" y="5475288"/>
          <p14:tracePt t="47257" x="8277225" y="5446713"/>
          <p14:tracePt t="47269" x="8323263" y="5419725"/>
          <p14:tracePt t="47273" x="8378825" y="5391150"/>
          <p14:tracePt t="47284" x="8434388" y="5364163"/>
          <p14:tracePt t="47287" x="8461375" y="5354638"/>
          <p14:tracePt t="47298" x="8480425" y="5345113"/>
          <p14:tracePt t="47303" x="8509000" y="5318125"/>
          <p14:tracePt t="47313" x="8516938" y="5308600"/>
          <p14:tracePt t="47319" x="8526463" y="5299075"/>
          <p14:tracePt t="47328" x="8535988" y="5289550"/>
          <p14:tracePt t="47336" x="8535988" y="5280025"/>
          <p14:tracePt t="47341" x="8545513" y="5280025"/>
          <p14:tracePt t="47352" x="8555038" y="5262563"/>
          <p14:tracePt t="47364" x="8555038" y="5253038"/>
          <p14:tracePt t="47367" x="8555038" y="5233988"/>
          <p14:tracePt t="47378" x="8555038" y="5197475"/>
          <p14:tracePt t="47381" x="8535988" y="5103813"/>
          <p14:tracePt t="47393" x="8470900" y="5011738"/>
          <p14:tracePt t="47399" x="8378825" y="4881563"/>
          <p14:tracePt t="47408" x="8313738" y="4787900"/>
          <p14:tracePt t="47413" x="8229600" y="4686300"/>
          <p14:tracePt t="47423" x="8118475" y="4556125"/>
          <p14:tracePt t="47430" x="8016875" y="4473575"/>
          <p14:tracePt t="47435" x="7932738" y="4389438"/>
          <p14:tracePt t="47445" x="7785100" y="4297363"/>
          <p14:tracePt t="47458" x="7681913" y="4249738"/>
          <p14:tracePt t="47461" x="7608888" y="4232275"/>
          <p14:tracePt t="47472" x="7515225" y="4203700"/>
          <p14:tracePt t="47475" x="7423150" y="4184650"/>
          <p14:tracePt t="47487" x="7329488" y="4167188"/>
          <p14:tracePt t="47494" x="7256463" y="4167188"/>
          <p14:tracePt t="47502" x="7162800" y="4167188"/>
          <p14:tracePt t="47508" x="7116763" y="4167188"/>
          <p14:tracePt t="47515" x="7070725" y="4167188"/>
          <p14:tracePt t="47524" x="7032625" y="4176713"/>
          <p14:tracePt t="47530" x="6996113" y="4176713"/>
          <p14:tracePt t="47536" x="6967538" y="4184650"/>
          <p14:tracePt t="47540" x="6950075" y="4184650"/>
          <p14:tracePt t="47556" x="6875463" y="4203700"/>
          <p14:tracePt t="47566" x="6838950" y="4203700"/>
          <p14:tracePt t="47571" x="6791325" y="4232275"/>
          <p14:tracePt t="47581" x="6754813" y="4249738"/>
          <p14:tracePt t="47587" x="6699250" y="4268788"/>
          <p14:tracePt t="47595" x="6670675" y="4287838"/>
          <p14:tracePt t="47602" x="6653213" y="4297363"/>
          <p14:tracePt t="47612" x="6624638" y="4305300"/>
          <p14:tracePt t="47617" x="6615113" y="4314825"/>
          <p14:tracePt t="47624" x="6597650" y="4324350"/>
          <p14:tracePt t="47635" x="6578600" y="4343400"/>
          <p14:tracePt t="47646" x="6550025" y="4389438"/>
          <p14:tracePt t="47661" x="6542088" y="4408488"/>
          <p14:tracePt t="47665" x="6532563" y="4408488"/>
          <p14:tracePt t="47675" x="6532563" y="4418013"/>
          <p14:tracePt t="47689" x="6523038" y="4425950"/>
          <p14:tracePt t="47878" x="6513513" y="4435475"/>
          <p14:tracePt t="47886" x="6513513" y="4445000"/>
          <p14:tracePt t="47900" x="6513513" y="4454525"/>
          <p14:tracePt t="47907" x="6513513" y="4464050"/>
          <p14:tracePt t="47918" x="6503988" y="4473575"/>
          <p14:tracePt t="47931" x="6494463" y="4481513"/>
          <p14:tracePt t="47944" x="6484938" y="4481513"/>
          <p14:tracePt t="47947" x="6467475" y="4500563"/>
          <p14:tracePt t="47958" x="6438900" y="4529138"/>
          <p14:tracePt t="47964" x="6392863" y="4538663"/>
          <p14:tracePt t="47973" x="6337300" y="4565650"/>
          <p14:tracePt t="47979" x="6235700" y="4584700"/>
          <p14:tracePt t="47988" x="6124575" y="4621213"/>
          <p14:tracePt t="47995" x="6021388" y="4649788"/>
          <p14:tracePt t="48001" x="5864225" y="4667250"/>
          <p14:tracePt t="48012" x="5529263" y="4705350"/>
          <p14:tracePt t="48027" x="5149850" y="4741863"/>
          <p14:tracePt t="48039" x="4973638" y="4760913"/>
          <p14:tracePt t="48040" x="4768850" y="4760913"/>
          <p14:tracePt t="48052" x="4573588" y="4797425"/>
          <p14:tracePt t="48058" x="4416425" y="4816475"/>
          <p14:tracePt t="48067" x="4230688" y="4843463"/>
          <p14:tracePt t="48073" x="4027488" y="4835525"/>
          <p14:tracePt t="48081" x="3832225" y="4835525"/>
          <p14:tracePt t="48089" x="3609975" y="4835525"/>
          <p14:tracePt t="48096" x="3405188" y="4843463"/>
          <p14:tracePt t="48107" x="2941638" y="4816475"/>
          <p14:tracePt t="48118" x="2700338" y="4816475"/>
          <p14:tracePt t="48123" x="2459038" y="4826000"/>
          <p14:tracePt t="48133" x="2236788" y="4816475"/>
          <p14:tracePt t="48137" x="2032000" y="4797425"/>
          <p14:tracePt t="48147" x="1827213" y="4787900"/>
          <p14:tracePt t="48154" x="1698625" y="4770438"/>
          <p14:tracePt t="48161" x="1558925" y="4751388"/>
          <p14:tracePt t="48167" x="1465263" y="4732338"/>
          <p14:tracePt t="48176" x="1354138" y="4714875"/>
          <p14:tracePt t="48184" x="1252538" y="4705350"/>
          <p14:tracePt t="48190" x="1160463" y="4649788"/>
          <p14:tracePt t="48201" x="984250" y="4575175"/>
          <p14:tracePt t="48212" x="890588" y="4538663"/>
          <p14:tracePt t="48215" x="835025" y="4510088"/>
          <p14:tracePt t="48226" x="714375" y="4481513"/>
          <p14:tracePt t="48231" x="639763" y="4454525"/>
          <p14:tracePt t="48240" x="547688" y="4418013"/>
          <p14:tracePt t="48247" x="454025" y="4418013"/>
          <p14:tracePt t="48257" x="398463" y="4418013"/>
          <p14:tracePt t="48262" x="296863" y="4370388"/>
          <p14:tracePt t="48270" x="260350" y="4360863"/>
          <p14:tracePt t="48277" x="222250" y="4352925"/>
          <p14:tracePt t="48284" x="185738" y="4333875"/>
          <p14:tracePt t="48295" x="130175" y="4297363"/>
          <p14:tracePt t="48309" x="65088" y="4278313"/>
          <p14:tracePt t="48321" x="55563" y="4278313"/>
          <p14:tracePt t="48324" x="46038" y="4268788"/>
          <p14:tracePt t="48335" x="36513" y="4268788"/>
          <p14:tracePt t="48342" x="28575" y="4259263"/>
          <p14:tracePt t="48364" x="9525" y="4232275"/>
          <p14:tracePt t="48371" x="9525" y="4213225"/>
          <p14:tracePt t="48379" x="9525" y="4194175"/>
          <p14:tracePt t="48388" x="0" y="4148138"/>
          <p14:tracePt t="48403" x="0" y="4138613"/>
          <p14:tracePt t="48404" x="9525" y="4129088"/>
          <p14:tracePt t="48414" x="19050" y="4111625"/>
          <p14:tracePt t="48417" x="28575" y="4102100"/>
          <p14:tracePt t="48430" x="55563" y="4073525"/>
          <p14:tracePt t="48435" x="74613" y="4064000"/>
          <p14:tracePt t="48444" x="101600" y="4056063"/>
          <p14:tracePt t="48450" x="120650" y="4046538"/>
          <p14:tracePt t="48466" x="388938" y="3952875"/>
          <p14:tracePt t="48473" x="528638" y="3897313"/>
          <p14:tracePt t="48482" x="825500" y="3822700"/>
          <p14:tracePt t="48494" x="984250" y="3776663"/>
          <p14:tracePt t="48497" x="1168400" y="3759200"/>
          <p14:tracePt t="48509" x="1308100" y="3721100"/>
          <p14:tracePt t="48514" x="1465263" y="3702050"/>
          <p14:tracePt t="48524" x="1624013" y="3684588"/>
          <p14:tracePt t="48530" x="1716088" y="3675063"/>
          <p14:tracePt t="48539" x="1800225" y="3675063"/>
          <p14:tracePt t="48544" x="1939925" y="3656013"/>
          <p14:tracePt t="48552" x="2078038" y="3656013"/>
          <p14:tracePt t="48561" x="2189163" y="3656013"/>
          <p14:tracePt t="48567" x="2300288" y="3656013"/>
          <p14:tracePt t="48577" x="2533650" y="3675063"/>
          <p14:tracePt t="48591" x="2782888" y="3711575"/>
          <p14:tracePt t="48604" x="2941638" y="3730625"/>
          <p14:tracePt t="48608" x="3033713" y="3759200"/>
          <p14:tracePt t="48618" x="3144838" y="3776663"/>
          <p14:tracePt t="48622" x="3248025" y="3795713"/>
          <p14:tracePt t="48632" x="3340100" y="3805238"/>
          <p14:tracePt t="48640" x="3395663" y="3832225"/>
          <p14:tracePt t="48648" x="3506788" y="3851275"/>
          <p14:tracePt t="48655" x="3562350" y="3860800"/>
          <p14:tracePt t="48661" x="3609975" y="3887788"/>
          <p14:tracePt t="48670" x="3665538" y="3887788"/>
          <p14:tracePt t="48677" x="3702050" y="3906838"/>
          <p14:tracePt t="48684" x="3738563" y="3916363"/>
          <p14:tracePt t="48685" x="3757613" y="3925888"/>
          <p14:tracePt t="48698" x="3767138" y="3925888"/>
          <p14:tracePt t="48701" x="3786188" y="3935413"/>
          <p14:tracePt t="48713" x="3813175" y="3952875"/>
          <p14:tracePt t="48718" x="3832225" y="3962400"/>
          <p14:tracePt t="48727" x="3859213" y="3971925"/>
          <p14:tracePt t="48732" x="3859213" y="3981450"/>
          <p14:tracePt t="48742" x="3878263" y="3990975"/>
          <p14:tracePt t="48748" x="3906838" y="4008438"/>
          <p14:tracePt t="48757" x="3924300" y="4017963"/>
          <p14:tracePt t="48765" x="3933825" y="4027488"/>
          <p14:tracePt t="48779" x="3962400" y="4046538"/>
          <p14:tracePt t="48792" x="3971925" y="4056063"/>
          <p14:tracePt t="48797" x="3979863" y="4064000"/>
          <p14:tracePt t="48807" x="3989388" y="4064000"/>
          <p14:tracePt t="48812" x="4008438" y="4083050"/>
          <p14:tracePt t="48823" x="4017963" y="4111625"/>
          <p14:tracePt t="48828" x="4035425" y="4129088"/>
          <p14:tracePt t="48836" x="4054475" y="4157663"/>
          <p14:tracePt t="48842" x="4073525" y="4213225"/>
          <p14:tracePt t="48850" x="4092575" y="4232275"/>
          <p14:tracePt t="48860" x="4100513" y="4287838"/>
          <p14:tracePt t="48865" x="4110038" y="4324350"/>
          <p14:tracePt t="48875" x="4129088" y="4379913"/>
          <p14:tracePt t="48887" x="4138613" y="4418013"/>
          <p14:tracePt t="48889" x="4148138" y="4435475"/>
          <p14:tracePt t="48901" x="4148138" y="4464050"/>
          <p14:tracePt t="48908" x="4148138" y="4473575"/>
          <p14:tracePt t="48916" x="4148138" y="4491038"/>
          <p14:tracePt t="48922" x="4148138" y="4500563"/>
          <p14:tracePt t="48931" x="4148138" y="4510088"/>
          <p14:tracePt t="48938" x="4148138" y="4519613"/>
          <p14:tracePt t="48945" x="4148138" y="4538663"/>
          <p14:tracePt t="48954" x="4148138" y="4556125"/>
          <p14:tracePt t="48966" x="4148138" y="4584700"/>
          <p14:tracePt t="48981" x="4148138" y="4602163"/>
          <p14:tracePt t="48983" x="4138613" y="4611688"/>
          <p14:tracePt t="48996" x="4138613" y="4621213"/>
          <p14:tracePt t="49001" x="4138613" y="4630738"/>
          <p14:tracePt t="49010" x="4129088" y="4649788"/>
          <p14:tracePt t="49016" x="4129088" y="4659313"/>
          <p14:tracePt t="49023" x="4119563" y="4667250"/>
          <p14:tracePt t="49040" x="4083050" y="4695825"/>
          <p14:tracePt t="49047" x="4035425" y="4705350"/>
          <p14:tracePt t="49054" x="3962400" y="4722813"/>
          <p14:tracePt t="49064" x="3841750" y="4714875"/>
          <p14:tracePt t="49077" x="3767138" y="4705350"/>
          <p14:tracePt t="49079" x="3721100" y="4705350"/>
          <p14:tracePt t="49090" x="3656013" y="4705350"/>
          <p14:tracePt t="49095" x="3581400" y="4705350"/>
          <p14:tracePt t="49104" x="3516313" y="4705350"/>
          <p14:tracePt t="49111" x="3451225" y="4705350"/>
          <p14:tracePt t="49119" x="3359150" y="4705350"/>
          <p14:tracePt t="49125" x="3257550" y="4667250"/>
          <p14:tracePt t="49133" x="3144838" y="4667250"/>
          <p14:tracePt t="49144" x="3079750" y="4667250"/>
          <p14:tracePt t="49147" x="2987675" y="4667250"/>
          <p14:tracePt t="49157" x="2801938" y="4659313"/>
          <p14:tracePt t="49169" x="2755900" y="4659313"/>
          <p14:tracePt t="49172" x="2700338" y="4640263"/>
          <p14:tracePt t="49184" x="2654300" y="4640263"/>
          <p14:tracePt t="49188" x="2606675" y="4640263"/>
          <p14:tracePt t="49199" x="2570163" y="4640263"/>
          <p14:tracePt t="49205" x="2533650" y="4630738"/>
          <p14:tracePt t="49214" x="2524125" y="4630738"/>
          <p14:tracePt t="49221" x="2486025" y="4630738"/>
          <p14:tracePt t="49228" x="2468563" y="4621213"/>
          <p14:tracePt t="49236" x="2449513" y="4621213"/>
          <p14:tracePt t="49242" x="2439988" y="4621213"/>
          <p14:tracePt t="49252" x="2413000" y="4611688"/>
          <p14:tracePt t="49265" x="2403475" y="4611688"/>
          <p14:tracePt t="49278" x="2393950" y="4611688"/>
          <p14:tracePt t="49292" x="2384425" y="4602163"/>
          <p14:tracePt t="49298" x="2374900" y="4602163"/>
          <p14:tracePt t="49306" x="2365375" y="4602163"/>
          <p14:tracePt t="49329" x="2357438" y="4594225"/>
          <p14:tracePt t="49337" x="2347913" y="4594225"/>
          <p14:tracePt t="49361" x="2338388" y="4594225"/>
          <p14:tracePt t="49387" x="2328863" y="4594225"/>
          <p14:tracePt t="49430" x="2319338" y="4575175"/>
          <p14:tracePt t="49472" x="2309813" y="4565650"/>
          <p14:tracePt t="49519" x="2300288" y="4565650"/>
          <p14:tracePt t="49550" x="2292350" y="4565650"/>
          <p14:tracePt t="49576" x="2282825" y="4565650"/>
          <p14:tracePt t="49590" x="2282825" y="4556125"/>
          <p14:tracePt t="49620" x="2273300" y="4556125"/>
          <p14:tracePt t="49644" x="2263775" y="4556125"/>
          <p14:tracePt t="49676" x="2254250" y="4556125"/>
          <p14:tracePt t="49708" x="2244725" y="4546600"/>
          <p14:tracePt t="49738" x="2217738" y="4519613"/>
          <p14:tracePt t="49750" x="2208213" y="4500563"/>
          <p14:tracePt t="49754" x="2189163" y="4464050"/>
          <p14:tracePt t="49764" x="2181225" y="4435475"/>
          <p14:tracePt t="49770" x="2181225" y="4408488"/>
          <p14:tracePt t="49779" x="2171700" y="4370388"/>
          <p14:tracePt t="49785" x="2152650" y="4333875"/>
          <p14:tracePt t="49793" x="2152650" y="4297363"/>
          <p14:tracePt t="49801" x="2152650" y="4278313"/>
          <p14:tracePt t="49808" x="2152650" y="4222750"/>
          <p14:tracePt t="49818" x="2152650" y="4167188"/>
          <p14:tracePt t="49830" x="2162175" y="4121150"/>
          <p14:tracePt t="49832" x="2162175" y="4102100"/>
          <p14:tracePt t="49844" x="2171700" y="4073525"/>
          <p14:tracePt t="49849" x="2171700" y="4037013"/>
          <p14:tracePt t="49859" x="2171700" y="4000500"/>
          <p14:tracePt t="49864" x="2198688" y="3962400"/>
          <p14:tracePt t="49874" x="2198688" y="3935413"/>
          <p14:tracePt t="49879" x="2208213" y="3906838"/>
          <p14:tracePt t="49888" x="2217738" y="3887788"/>
          <p14:tracePt t="49897" x="2244725" y="3860800"/>
          <p14:tracePt t="49912" x="2292350" y="3814763"/>
          <p14:tracePt t="49924" x="2357438" y="3786188"/>
          <p14:tracePt t="49927" x="2413000" y="3759200"/>
          <p14:tracePt t="49939" x="2486025" y="3730625"/>
          <p14:tracePt t="49945" x="2589213" y="3694113"/>
          <p14:tracePt t="49953" x="2681288" y="3665538"/>
          <p14:tracePt t="49958" x="2782888" y="3629025"/>
          <p14:tracePt t="49967" x="2876550" y="3619500"/>
          <p14:tracePt t="49978" x="2987675" y="3600450"/>
          <p14:tracePt t="49982" x="3108325" y="3563938"/>
          <p14:tracePt t="49991" x="3349625" y="3563938"/>
          <p14:tracePt t="50008" x="3581400" y="3590925"/>
          <p14:tracePt t="50018" x="3675063" y="3590925"/>
          <p14:tracePt t="50022" x="3786188" y="3609975"/>
          <p14:tracePt t="50032" x="3906838" y="3619500"/>
          <p14:tracePt t="50037" x="3989388" y="3619500"/>
          <p14:tracePt t="50048" x="4083050" y="3638550"/>
          <p14:tracePt t="50054" x="4138613" y="3646488"/>
          <p14:tracePt t="50062" x="4213225" y="3684588"/>
          <p14:tracePt t="50069" x="4268788" y="3684588"/>
          <p14:tracePt t="50076" x="4305300" y="3702050"/>
          <p14:tracePt t="50084" x="4332288" y="3702050"/>
          <p14:tracePt t="50091" x="4360863" y="3730625"/>
          <p14:tracePt t="50102" x="4406900" y="3767138"/>
          <p14:tracePt t="50112" x="4416425" y="3776663"/>
          <p14:tracePt t="50115" x="4435475" y="3795713"/>
          <p14:tracePt t="50127" x="4462463" y="3805238"/>
          <p14:tracePt t="50132" x="4481513" y="3841750"/>
          <p14:tracePt t="50142" x="4500563" y="3851275"/>
          <p14:tracePt t="50148" x="4518025" y="3879850"/>
          <p14:tracePt t="50156" x="4537075" y="3897313"/>
          <p14:tracePt t="50164" x="4565650" y="3925888"/>
          <p14:tracePt t="50170" x="4602163" y="3962400"/>
          <p14:tracePt t="50178" x="4630738" y="3981450"/>
          <p14:tracePt t="50184" x="4667250" y="4027488"/>
          <p14:tracePt t="50195" x="4732338" y="4121150"/>
          <p14:tracePt t="50207" x="4778375" y="4176713"/>
          <p14:tracePt t="50210" x="4843463" y="4249738"/>
          <p14:tracePt t="50222" x="4879975" y="4314825"/>
          <p14:tracePt t="50227" x="4908550" y="4352925"/>
          <p14:tracePt t="50236" x="4964113" y="4425950"/>
          <p14:tracePt t="50240" x="4983163" y="4464050"/>
          <p14:tracePt t="50251" x="4991100" y="4473575"/>
          <p14:tracePt t="50256" x="5000625" y="4491038"/>
          <p14:tracePt t="50265" x="5010150" y="4510088"/>
          <p14:tracePt t="50274" x="5019675" y="4538663"/>
          <p14:tracePt t="50280" x="5019675" y="4546600"/>
          <p14:tracePt t="50290" x="5029200" y="4556125"/>
          <p14:tracePt t="50301" x="5029200" y="4565650"/>
          <p14:tracePt t="50304" x="5029200" y="4575175"/>
          <p14:tracePt t="50319" x="5029200" y="4584700"/>
          <p14:tracePt t="50330" x="5029200" y="4594225"/>
          <p14:tracePt t="50345" x="5038725" y="4594225"/>
          <p14:tracePt t="50367" x="5038725" y="4602163"/>
          <p14:tracePt t="50373" x="5038725" y="4611688"/>
          <p14:tracePt t="50395" x="5038725" y="4621213"/>
          <p14:tracePt t="50410" x="5038725" y="4630738"/>
          <p14:tracePt t="50603" x="5038725" y="4621213"/>
          <p14:tracePt t="50618" x="5038725" y="4611688"/>
          <p14:tracePt t="50628" x="5029200" y="4602163"/>
          <p14:tracePt t="50634" x="5019675" y="4594225"/>
          <p14:tracePt t="50650" x="5019675" y="4584700"/>
          <p14:tracePt t="50664" x="5019675" y="4575175"/>
          <p14:tracePt t="50680" x="5010150" y="4565650"/>
          <p14:tracePt t="50693" x="5000625" y="4565650"/>
          <p14:tracePt t="50698" x="5000625" y="4556125"/>
          <p14:tracePt t="50712" x="4991100" y="4529138"/>
          <p14:tracePt t="50722" x="4983163" y="4519613"/>
          <p14:tracePt t="50736" x="4964113" y="4510088"/>
          <p14:tracePt t="50745" x="4964113" y="4500563"/>
          <p14:tracePt t="50751" x="4954588" y="4491038"/>
          <p14:tracePt t="50760" x="4945063" y="4481513"/>
          <p14:tracePt t="50775" x="4918075" y="4464050"/>
          <p14:tracePt t="50788" x="4908550" y="4464050"/>
          <p14:tracePt t="50792" x="4899025" y="4454525"/>
          <p14:tracePt t="50802" x="4889500" y="4445000"/>
          <p14:tracePt t="50808" x="4879975" y="4445000"/>
          <p14:tracePt t="50817" x="4870450" y="4435475"/>
          <p14:tracePt t="50823" x="4862513" y="4425950"/>
          <p14:tracePt t="50831" x="4852988" y="4425950"/>
          <p14:tracePt t="50838" x="4843463" y="4418013"/>
          <p14:tracePt t="50845" x="4833938" y="4408488"/>
          <p14:tracePt t="50853" x="4824413" y="4408488"/>
          <p14:tracePt t="50860" x="4806950" y="4408488"/>
          <p14:tracePt t="50868" x="4787900" y="4398963"/>
          <p14:tracePt t="50886" x="4759325" y="4379913"/>
          <p14:tracePt t="50901" x="4751388" y="4379913"/>
          <p14:tracePt t="50910" x="4732338" y="4379913"/>
          <p14:tracePt t="50925" x="4694238" y="4370388"/>
          <p14:tracePt t="50933" x="4686300" y="4360863"/>
          <p14:tracePt t="50940" x="4667250" y="4360863"/>
          <p14:tracePt t="50947" x="4657725" y="4360863"/>
          <p14:tracePt t="50954" x="4638675" y="4352925"/>
          <p14:tracePt t="50962" x="4611688" y="4343400"/>
          <p14:tracePt t="50965" x="4573588" y="4343400"/>
          <p14:tracePt t="50977" x="4518025" y="4324350"/>
          <p14:tracePt t="50990" x="4491038" y="4314825"/>
          <p14:tracePt t="50996" x="4462463" y="4314825"/>
          <p14:tracePt t="51004" x="4435475" y="4314825"/>
          <p14:tracePt t="51011" x="4416425" y="4305300"/>
          <p14:tracePt t="51019" x="4379913" y="4305300"/>
          <p14:tracePt t="51028" x="4341813" y="4305300"/>
          <p14:tracePt t="51035" x="4305300" y="4297363"/>
          <p14:tracePt t="51042" x="4286250" y="4278313"/>
          <p14:tracePt t="51048" x="4230688" y="4278313"/>
          <p14:tracePt t="51057" x="4194175" y="4278313"/>
          <p14:tracePt t="51070" x="4165600" y="4268788"/>
          <p14:tracePt t="51074" x="4129088" y="4259263"/>
          <p14:tracePt t="51084" x="4110038" y="4259263"/>
          <p14:tracePt t="51089" x="4092575" y="4259263"/>
          <p14:tracePt t="51099" x="4064000" y="4259263"/>
          <p14:tracePt t="51105" x="4044950" y="4259263"/>
          <p14:tracePt t="51113" x="4027488" y="4259263"/>
          <p14:tracePt t="51128" x="3979863" y="4259263"/>
          <p14:tracePt t="51137" x="3962400" y="4259263"/>
          <p14:tracePt t="51144" x="3943350" y="4259263"/>
          <p14:tracePt t="51154" x="3878263" y="4259263"/>
          <p14:tracePt t="51164" x="3859213" y="4259263"/>
          <p14:tracePt t="51168" x="3841750" y="4259263"/>
          <p14:tracePt t="51179" x="3803650" y="4259263"/>
          <p14:tracePt t="51184" x="3795713" y="4259263"/>
          <p14:tracePt t="51193" x="3757613" y="4268788"/>
          <p14:tracePt t="51199" x="3738563" y="4268788"/>
          <p14:tracePt t="51208" x="3730625" y="4268788"/>
          <p14:tracePt t="51215" x="3711575" y="4268788"/>
          <p14:tracePt t="51222" x="3702050" y="4268788"/>
          <p14:tracePt t="51231" x="3683000" y="4287838"/>
          <p14:tracePt t="51237" x="3656013" y="4287838"/>
          <p14:tracePt t="51243" x="3646488" y="4287838"/>
          <p14:tracePt t="51244" x="3636963" y="4297363"/>
          <p14:tracePt t="51263" x="3600450" y="4305300"/>
          <p14:tracePt t="51273" x="3590925" y="4305300"/>
          <p14:tracePt t="51278" x="3581400" y="4314825"/>
          <p14:tracePt t="51288" x="3554413" y="4324350"/>
          <p14:tracePt t="51293" x="3535363" y="4324350"/>
          <p14:tracePt t="51303" x="3525838" y="4324350"/>
          <p14:tracePt t="51310" x="3525838" y="4333875"/>
          <p14:tracePt t="51317" x="3506788" y="4343400"/>
          <p14:tracePt t="51342" x="3479800" y="4370388"/>
          <p14:tracePt t="51353" x="3470275" y="4370388"/>
          <p14:tracePt t="51356" x="3451225" y="4389438"/>
          <p14:tracePt t="51368" x="3441700" y="4389438"/>
          <p14:tracePt t="51382" x="3433763" y="4389438"/>
          <p14:tracePt t="51388" x="3424238" y="4398963"/>
          <p14:tracePt t="51397" x="3414713" y="4408488"/>
          <p14:tracePt t="51411" x="3395663" y="4408488"/>
          <p14:tracePt t="51426" x="3386138" y="4418013"/>
          <p14:tracePt t="51435" x="3368675" y="4425950"/>
          <p14:tracePt t="51447" x="3349625" y="4435475"/>
          <p14:tracePt t="51462" x="3340100" y="4445000"/>
          <p14:tracePt t="51468" x="3330575" y="4454525"/>
          <p14:tracePt t="51481" x="3321050" y="4464050"/>
          <p14:tracePt t="51491" x="3313113" y="4464050"/>
          <p14:tracePt t="51505" x="3313113" y="4473575"/>
          <p14:tracePt t="51520" x="3294063" y="4481513"/>
          <p14:tracePt t="51528" x="3294063" y="4491038"/>
          <p14:tracePt t="51545" x="3284538" y="4500563"/>
          <p14:tracePt t="51556" x="3275013" y="4500563"/>
          <p14:tracePt t="51561" x="3275013" y="4510088"/>
          <p14:tracePt t="51576" x="3265488" y="4519613"/>
          <p14:tracePt t="51593" x="3257550" y="4529138"/>
          <p14:tracePt t="51608" x="3248025" y="4538663"/>
          <p14:tracePt t="51623" x="3238500" y="4546600"/>
          <p14:tracePt t="51636" x="3238500" y="4556125"/>
          <p14:tracePt t="51651" x="3228975" y="4565650"/>
          <p14:tracePt t="51665" x="3209925" y="4594225"/>
          <p14:tracePt t="51686" x="3200400" y="4602163"/>
          <p14:tracePt t="51694" x="3200400" y="4611688"/>
          <p14:tracePt t="51709" x="3192463" y="4621213"/>
          <p14:tracePt t="51717" x="3163888" y="4640263"/>
          <p14:tracePt t="51745" x="3154363" y="4649788"/>
          <p14:tracePt t="51749" x="3144838" y="4659313"/>
          <p14:tracePt t="51760" x="3136900" y="4667250"/>
          <p14:tracePt t="51765" x="3127375" y="4676775"/>
          <p14:tracePt t="51774" x="3117850" y="4705350"/>
          <p14:tracePt t="51781" x="3108325" y="4714875"/>
          <p14:tracePt t="51796" x="3098800" y="4732338"/>
          <p14:tracePt t="51802" x="3089275" y="4732338"/>
          <p14:tracePt t="51812" x="3079750" y="4751388"/>
          <p14:tracePt t="51829" x="3062288" y="4770438"/>
          <p14:tracePt t="51839" x="3062288" y="4787900"/>
          <p14:tracePt t="51853" x="3062288" y="4816475"/>
          <p14:tracePt t="51857" x="3052763" y="4816475"/>
          <p14:tracePt t="51868" x="3043238" y="4843463"/>
          <p14:tracePt t="51875" x="3043238" y="4852988"/>
          <p14:tracePt t="51883" x="3043238" y="4862513"/>
          <p14:tracePt t="51890" x="3043238" y="4872038"/>
          <p14:tracePt t="51897" x="3043238" y="4891088"/>
          <p14:tracePt t="51907" x="3043238" y="4918075"/>
          <p14:tracePt t="51918" x="3024188" y="4937125"/>
          <p14:tracePt t="51934" x="3024188" y="4956175"/>
          <p14:tracePt t="51937" x="3024188" y="4964113"/>
          <p14:tracePt t="51947" x="3024188" y="4973638"/>
          <p14:tracePt t="51953" x="3024188" y="4992688"/>
          <p14:tracePt t="51963" x="3024188" y="5002213"/>
          <p14:tracePt t="51969" x="3024188" y="5011738"/>
          <p14:tracePt t="51977" x="3024188" y="5038725"/>
          <p14:tracePt t="51984" x="3024188" y="5048250"/>
          <p14:tracePt t="51993" x="3024188" y="5057775"/>
          <p14:tracePt t="51998" x="3024188" y="5076825"/>
          <p14:tracePt t="52016" x="3033713" y="5103813"/>
          <p14:tracePt t="52027" x="3033713" y="5113338"/>
          <p14:tracePt t="52032" x="3052763" y="5132388"/>
          <p14:tracePt t="52042" x="3052763" y="5141913"/>
          <p14:tracePt t="52048" x="3062288" y="5149850"/>
          <p14:tracePt t="52056" x="3062288" y="5159375"/>
          <p14:tracePt t="52063" x="3071813" y="5168900"/>
          <p14:tracePt t="52071" x="3079750" y="5178425"/>
          <p14:tracePt t="52079" x="3079750" y="5187950"/>
          <p14:tracePt t="52086" x="3079750" y="5205413"/>
          <p14:tracePt t="52094" x="3089275" y="5214938"/>
          <p14:tracePt t="52101" x="3098800" y="5214938"/>
          <p14:tracePt t="52111" x="3108325" y="5233988"/>
          <p14:tracePt t="52122" x="3127375" y="5253038"/>
          <p14:tracePt t="52126" x="3154363" y="5270500"/>
          <p14:tracePt t="52136" x="3163888" y="5280025"/>
          <p14:tracePt t="52140" x="3182938" y="5299075"/>
          <p14:tracePt t="52151" x="3200400" y="5318125"/>
          <p14:tracePt t="52158" x="3200400" y="5326063"/>
          <p14:tracePt t="52165" x="3228975" y="5335588"/>
          <p14:tracePt t="52173" x="3238500" y="5345113"/>
          <p14:tracePt t="52180" x="3248025" y="5354638"/>
          <p14:tracePt t="52188" x="3265488" y="5373688"/>
          <p14:tracePt t="52194" x="3275013" y="5383213"/>
          <p14:tracePt t="52205" x="3294063" y="5391150"/>
          <p14:tracePt t="52216" x="3313113" y="5400675"/>
          <p14:tracePt t="52218" x="3321050" y="5410200"/>
          <p14:tracePt t="52231" x="3330575" y="5419725"/>
          <p14:tracePt t="52236" x="3359150" y="5419725"/>
          <p14:tracePt t="52245" x="3368675" y="5429250"/>
          <p14:tracePt t="52252" x="3376613" y="5438775"/>
          <p14:tracePt t="52260" x="3395663" y="5446713"/>
          <p14:tracePt t="52267" x="3414713" y="5456238"/>
          <p14:tracePt t="52274" x="3441700" y="5456238"/>
          <p14:tracePt t="52281" x="3460750" y="5465763"/>
          <p14:tracePt t="52289" x="3470275" y="5475288"/>
          <p14:tracePt t="52298" x="3497263" y="5484813"/>
          <p14:tracePt t="52313" x="3525838" y="5503863"/>
          <p14:tracePt t="52315" x="3544888" y="5503863"/>
          <p14:tracePt t="52325" x="3554413" y="5511800"/>
          <p14:tracePt t="52328" x="3571875" y="5521325"/>
          <p14:tracePt t="52340" x="3581400" y="5521325"/>
          <p14:tracePt t="52345" x="3609975" y="5530850"/>
          <p14:tracePt t="52354" x="3617913" y="5540375"/>
          <p14:tracePt t="52360" x="3627438" y="5540375"/>
          <p14:tracePt t="52369" x="3646488" y="5549900"/>
          <p14:tracePt t="52384" x="3665538" y="5559425"/>
          <p14:tracePt t="52393" x="3683000" y="5559425"/>
          <p14:tracePt t="52404" x="3692525" y="5567363"/>
          <p14:tracePt t="52408" x="3702050" y="5567363"/>
          <p14:tracePt t="52419" x="3730625" y="5576888"/>
          <p14:tracePt t="52422" x="3738563" y="5586413"/>
          <p14:tracePt t="52435" x="3748088" y="5586413"/>
          <p14:tracePt t="52439" x="3767138" y="5586413"/>
          <p14:tracePt t="52448" x="3776663" y="5586413"/>
          <p14:tracePt t="52454" x="3795713" y="5595938"/>
          <p14:tracePt t="52470" x="3822700" y="5614988"/>
          <p14:tracePt t="52486" x="3841750" y="5614988"/>
          <p14:tracePt t="52500" x="3859213" y="5614988"/>
          <p14:tracePt t="52514" x="3868738" y="5614988"/>
          <p14:tracePt t="52516" x="3887788" y="5624513"/>
          <p14:tracePt t="52528" x="3906838" y="5624513"/>
          <p14:tracePt t="52533" x="3914775" y="5624513"/>
          <p14:tracePt t="52543" x="3933825" y="5632450"/>
          <p14:tracePt t="52548" x="3943350" y="5632450"/>
          <p14:tracePt t="52557" x="3971925" y="5632450"/>
          <p14:tracePt t="52564" x="3998913" y="5632450"/>
          <p14:tracePt t="52571" x="4017963" y="5632450"/>
          <p14:tracePt t="52579" x="4035425" y="5632450"/>
          <p14:tracePt t="52586" x="4054475" y="5632450"/>
          <p14:tracePt t="52594" x="4092575" y="5641975"/>
          <p14:tracePt t="52610" x="4110038" y="5641975"/>
          <p14:tracePt t="52612" x="4119563" y="5651500"/>
          <p14:tracePt t="52622" x="4138613" y="5651500"/>
          <p14:tracePt t="52629" x="4148138" y="5651500"/>
          <p14:tracePt t="52636" x="4156075" y="5651500"/>
          <p14:tracePt t="52644" x="4165600" y="5651500"/>
          <p14:tracePt t="52656" x="4184650" y="5651500"/>
          <p14:tracePt t="52659" x="4194175" y="5651500"/>
          <p14:tracePt t="52665" x="4203700" y="5661025"/>
          <p14:tracePt t="52671" x="4221163" y="5661025"/>
          <p14:tracePt t="52680" x="4230688" y="5661025"/>
          <p14:tracePt t="52688" x="4240213" y="5670550"/>
          <p14:tracePt t="52695" x="4249738" y="5670550"/>
          <p14:tracePt t="52701" x="4259263" y="5670550"/>
          <p14:tracePt t="52703" x="4268788" y="5670550"/>
          <p14:tracePt t="52720" x="4276725" y="5670550"/>
          <p14:tracePt t="52732" x="4295775" y="5670550"/>
          <p14:tracePt t="52746" x="4314825" y="5670550"/>
          <p14:tracePt t="52752" x="4324350" y="5670550"/>
          <p14:tracePt t="52760" x="4332288" y="5670550"/>
          <p14:tracePt t="52768" x="4351338" y="5670550"/>
          <p14:tracePt t="52783" x="4379913" y="5661025"/>
          <p14:tracePt t="52789" x="4397375" y="5661025"/>
          <p14:tracePt t="52798" x="4416425" y="5661025"/>
          <p14:tracePt t="52812" x="4425950" y="5661025"/>
          <p14:tracePt t="52813" x="4435475" y="5661025"/>
          <p14:tracePt t="52826" x="4452938" y="5661025"/>
          <p14:tracePt t="52830" x="4462463" y="5661025"/>
          <p14:tracePt t="52840" x="4471988" y="5661025"/>
          <p14:tracePt t="52845" x="4500563" y="5661025"/>
          <p14:tracePt t="52854" x="4510088" y="5651500"/>
          <p14:tracePt t="52863" x="4518025" y="5651500"/>
          <p14:tracePt t="52870" x="4527550" y="5641975"/>
          <p14:tracePt t="52877" x="4537075" y="5641975"/>
          <p14:tracePt t="52883" x="4546600" y="5641975"/>
          <p14:tracePt t="52892" x="4565650" y="5641975"/>
          <p14:tracePt t="52909" x="4583113" y="5641975"/>
          <p14:tracePt t="52924" x="4592638" y="5641975"/>
          <p14:tracePt t="52934" x="4602163" y="5641975"/>
          <p14:tracePt t="52940" x="4611688" y="5632450"/>
          <p14:tracePt t="52956" x="4630738" y="5632450"/>
          <p14:tracePt t="52963" x="4638675" y="5632450"/>
          <p14:tracePt t="52971" x="4657725" y="5624513"/>
          <p14:tracePt t="52978" x="4676775" y="5624513"/>
          <p14:tracePt t="52988" x="4703763" y="5624513"/>
          <p14:tracePt t="53002" x="4759325" y="5614988"/>
          <p14:tracePt t="53014" x="4778375" y="5595938"/>
          <p14:tracePt t="53019" x="4806950" y="5595938"/>
          <p14:tracePt t="53029" x="4824413" y="5586413"/>
          <p14:tracePt t="53033" x="4862513" y="5586413"/>
          <p14:tracePt t="53043" x="4879975" y="5576888"/>
          <p14:tracePt t="53050" x="4908550" y="5567363"/>
          <p14:tracePt t="53058" x="4954588" y="5567363"/>
          <p14:tracePt t="53065" x="4983163" y="5549900"/>
          <p14:tracePt t="53073" x="5048250" y="5540375"/>
          <p14:tracePt t="53082" x="5149850" y="5511800"/>
          <p14:tracePt t="53094" x="5251450" y="5484813"/>
          <p14:tracePt t="53096" x="5326063" y="5446713"/>
          <p14:tracePt t="53108" x="5400675" y="5419725"/>
          <p14:tracePt t="53112" x="5473700" y="5391150"/>
          <p14:tracePt t="53123" x="5548313" y="5364163"/>
          <p14:tracePt t="53129" x="5649913" y="5289550"/>
          <p14:tracePt t="53137" x="5688013" y="5270500"/>
          <p14:tracePt t="53145" x="5762625" y="5243513"/>
          <p14:tracePt t="53152" x="5780088" y="5214938"/>
          <p14:tracePt t="53161" x="5835650" y="5187950"/>
          <p14:tracePt t="53166" x="5873750" y="5168900"/>
          <p14:tracePt t="53175" x="5910263" y="5149850"/>
          <p14:tracePt t="53181" x="5946775" y="5132388"/>
          <p14:tracePt t="53191" x="6030913" y="5094288"/>
          <p14:tracePt t="53203" x="6086475" y="5067300"/>
          <p14:tracePt t="53205" x="6124575" y="5038725"/>
          <p14:tracePt t="53218" x="6180138" y="5029200"/>
          <p14:tracePt t="53221" x="6226175" y="5011738"/>
          <p14:tracePt t="53232" x="6281738" y="4983163"/>
          <p14:tracePt t="53240" x="6318250" y="4973638"/>
          <p14:tracePt t="53246" x="6356350" y="4964113"/>
          <p14:tracePt t="53254" x="6392863" y="4964113"/>
          <p14:tracePt t="53260" x="6429375" y="4937125"/>
          <p14:tracePt t="53268" x="6467475" y="4937125"/>
          <p14:tracePt t="53277" x="6503988" y="4927600"/>
          <p14:tracePt t="53286" x="6559550" y="4908550"/>
          <p14:tracePt t="53297" x="6578600" y="4908550"/>
          <p14:tracePt t="53299" x="6615113" y="4900613"/>
          <p14:tracePt t="53312" x="6653213" y="4900613"/>
          <p14:tracePt t="53316" x="6689725" y="4891088"/>
          <p14:tracePt t="53327" x="6726238" y="4891088"/>
          <p14:tracePt t="53332" x="6764338" y="4891088"/>
          <p14:tracePt t="53340" x="6783388" y="4891088"/>
          <p14:tracePt t="53347" x="6819900" y="4872038"/>
          <p14:tracePt t="53355" x="6838950" y="4872038"/>
          <p14:tracePt t="53363" x="6884988" y="4872038"/>
          <p14:tracePt t="53380" x="6911975" y="4872038"/>
          <p14:tracePt t="53391" x="6921500" y="4872038"/>
          <p14:tracePt t="53393" x="6950075" y="4872038"/>
          <p14:tracePt t="53406" x="6959600" y="4872038"/>
          <p14:tracePt t="53410" x="6967538" y="4872038"/>
          <p14:tracePt t="53421" x="6977063" y="4872038"/>
          <p14:tracePt t="53427" x="6996113" y="4872038"/>
          <p14:tracePt t="53435" x="7005638" y="4872038"/>
          <p14:tracePt t="53441" x="7023100" y="4872038"/>
          <p14:tracePt t="53449" x="7042150" y="4872038"/>
          <p14:tracePt t="53457" x="7070725" y="4872038"/>
          <p14:tracePt t="53464" x="7107238" y="4881563"/>
          <p14:tracePt t="53473" x="7162800" y="4881563"/>
          <p14:tracePt t="53489" x="7237413" y="4891088"/>
          <p14:tracePt t="53500" x="7256463" y="4891088"/>
          <p14:tracePt t="53506" x="7273925" y="4900613"/>
          <p14:tracePt t="53515" x="7312025" y="4900613"/>
          <p14:tracePt t="53519" x="7348538" y="4900613"/>
          <p14:tracePt t="53529" x="7367588" y="4908550"/>
          <p14:tracePt t="53535" x="7394575" y="4927600"/>
          <p14:tracePt t="53544" x="7413625" y="4927600"/>
          <p14:tracePt t="53552" x="7450138" y="4927600"/>
          <p14:tracePt t="53559" x="7488238" y="4927600"/>
          <p14:tracePt t="53568" x="7543800" y="4927600"/>
          <p14:tracePt t="53580" x="7580313" y="4937125"/>
          <p14:tracePt t="53584" x="7626350" y="4937125"/>
          <p14:tracePt t="53595" x="7681913" y="4937125"/>
          <p14:tracePt t="53599" x="7729538" y="4937125"/>
          <p14:tracePt t="53609" x="7785100" y="4937125"/>
          <p14:tracePt t="53614" x="7831138" y="4937125"/>
          <p14:tracePt t="53623" x="7867650" y="4937125"/>
          <p14:tracePt t="53631" x="7915275" y="4937125"/>
          <p14:tracePt t="53637" x="7951788" y="4937125"/>
          <p14:tracePt t="53645" x="7988300" y="4937125"/>
          <p14:tracePt t="53653" x="8026400" y="4937125"/>
          <p14:tracePt t="53662" x="8091488" y="4937125"/>
          <p14:tracePt t="53675" x="8118475" y="4937125"/>
          <p14:tracePt t="53677" x="8137525" y="4937125"/>
          <p14:tracePt t="53689" x="8156575" y="4937125"/>
          <p14:tracePt t="53693" x="8183563" y="4937125"/>
          <p14:tracePt t="53703" x="8193088" y="4937125"/>
          <p14:tracePt t="53710" x="8220075" y="4937125"/>
          <p14:tracePt t="53725" x="8229600" y="4937125"/>
          <p14:tracePt t="53732" x="8239125" y="4937125"/>
          <p14:tracePt t="53740" x="8248650" y="4937125"/>
          <p14:tracePt t="53755" x="8258175" y="4937125"/>
          <p14:tracePt t="53771" x="8267700" y="4946650"/>
          <p14:tracePt t="53812" x="8294688" y="4964113"/>
          <p14:tracePt t="53819" x="8304213" y="4973638"/>
          <p14:tracePt t="53826" x="8313738" y="5002213"/>
          <p14:tracePt t="53835" x="8323263" y="5029200"/>
          <p14:tracePt t="53841" x="8332788" y="5076825"/>
          <p14:tracePt t="53851" x="8332788" y="5214938"/>
          <p14:tracePt t="53862" x="8332788" y="5253038"/>
          <p14:tracePt t="53865" x="8332788" y="5289550"/>
          <p14:tracePt t="53877" x="8323263" y="5335588"/>
          <p14:tracePt t="53881" x="8323263" y="5364163"/>
          <p14:tracePt t="53892" x="8304213" y="5383213"/>
          <p14:tracePt t="53897" x="8294688" y="5419725"/>
          <p14:tracePt t="53906" x="8294688" y="5438775"/>
          <p14:tracePt t="53912" x="8285163" y="5465763"/>
          <p14:tracePt t="53921" x="8277225" y="5484813"/>
          <p14:tracePt t="53928" x="8258175" y="5511800"/>
          <p14:tracePt t="53936" x="8239125" y="5549900"/>
          <p14:tracePt t="53946" x="8183563" y="5632450"/>
          <p14:tracePt t="53959" x="8164513" y="5670550"/>
          <p14:tracePt t="53960" x="8137525" y="5716588"/>
          <p14:tracePt t="53971" x="8099425" y="5753100"/>
          <p14:tracePt t="53974" x="8062913" y="5791200"/>
          <p14:tracePt t="53985" x="7997825" y="5837238"/>
          <p14:tracePt t="53993" x="7923213" y="5883275"/>
          <p14:tracePt t="54002" x="7867650" y="5911850"/>
          <p14:tracePt t="54008" x="7794625" y="5957888"/>
          <p14:tracePt t="54015" x="7739063" y="5967413"/>
          <p14:tracePt t="54024" x="7645400" y="5986463"/>
          <p14:tracePt t="54029" x="7589838" y="5994400"/>
          <p14:tracePt t="54040" x="7450138" y="6003925"/>
          <p14:tracePt t="54051" x="7385050" y="6003925"/>
          <p14:tracePt t="54053" x="7283450" y="6022975"/>
          <p14:tracePt t="54066" x="7218363" y="6042025"/>
          <p14:tracePt t="54068" x="7126288" y="6042025"/>
          <p14:tracePt t="54080" x="7032625" y="6032500"/>
          <p14:tracePt t="54086" x="6940550" y="6013450"/>
          <p14:tracePt t="54094" x="6865938" y="6003925"/>
          <p14:tracePt t="54102" x="6791325" y="5967413"/>
          <p14:tracePt t="54110" x="6735763" y="5948363"/>
          <p14:tracePt t="54119" x="6634163" y="5911850"/>
          <p14:tracePt t="54124" x="6559550" y="5883275"/>
          <p14:tracePt t="54135" x="6392863" y="5818188"/>
          <p14:tracePt t="54145" x="6308725" y="5772150"/>
          <p14:tracePt t="54150" x="6216650" y="5753100"/>
          <p14:tracePt t="54161" x="6142038" y="5726113"/>
          <p14:tracePt t="54163" x="6086475" y="5697538"/>
          <p14:tracePt t="54175" x="6030913" y="5670550"/>
          <p14:tracePt t="54181" x="5956300" y="5641975"/>
          <p14:tracePt t="54189" x="5919788" y="5641975"/>
          <p14:tracePt t="54195" x="5873750" y="5614988"/>
          <p14:tracePt t="54204" x="5827713" y="5586413"/>
          <p14:tracePt t="54212" x="5808663" y="5576888"/>
          <p14:tracePt t="54218" x="5789613" y="5567363"/>
          <p14:tracePt t="54227" x="5743575" y="5549900"/>
          <p14:tracePt t="54244" x="5724525" y="5540375"/>
          <p14:tracePt t="54254" x="5715000" y="5530850"/>
          <p14:tracePt t="54257" x="5688013" y="5494338"/>
          <p14:tracePt t="54269" x="5678488" y="5465763"/>
          <p14:tracePt t="54274" x="5668963" y="5438775"/>
          <p14:tracePt t="54284" x="5668963" y="5400675"/>
          <p14:tracePt t="54289" x="5668963" y="5345113"/>
          <p14:tracePt t="54298" x="5668963" y="5262563"/>
          <p14:tracePt t="54306" x="5688013" y="5205413"/>
          <p14:tracePt t="54313" x="5715000" y="5132388"/>
          <p14:tracePt t="54323" x="5770563" y="5011738"/>
          <p14:tracePt t="54338" x="5864225" y="4927600"/>
          <p14:tracePt t="54349" x="5900738" y="4872038"/>
          <p14:tracePt t="54351" x="6003925" y="4806950"/>
          <p14:tracePt t="54363" x="6086475" y="4741863"/>
          <p14:tracePt t="54370" x="6188075" y="4667250"/>
          <p14:tracePt t="54377" x="6308725" y="4602163"/>
          <p14:tracePt t="54384" x="6421438" y="4565650"/>
          <p14:tracePt t="54393" x="6523038" y="4538663"/>
          <p14:tracePt t="54399" x="6634163" y="4519613"/>
          <p14:tracePt t="54406" x="6689725" y="4510088"/>
          <p14:tracePt t="54416" x="6875463" y="4510088"/>
          <p14:tracePt t="54432" x="7080250" y="4565650"/>
          <p14:tracePt t="54443" x="7200900" y="4594225"/>
          <p14:tracePt t="54448" x="7339013" y="4649788"/>
          <p14:tracePt t="54457" x="7440613" y="4695825"/>
          <p14:tracePt t="54464" x="7543800" y="4770438"/>
          <p14:tracePt t="54472" x="7618413" y="4797425"/>
          <p14:tracePt t="54477" x="7739063" y="4881563"/>
          <p14:tracePt t="54486" x="7840663" y="4964113"/>
          <p14:tracePt t="54497" x="7951788" y="5113338"/>
          <p14:tracePt t="54501" x="8072438" y="5262563"/>
          <p14:tracePt t="54511" x="8183563" y="5494338"/>
          <p14:tracePt t="54523" x="8229600" y="5595938"/>
          <p14:tracePt t="54525" x="8239125" y="5670550"/>
          <p14:tracePt t="54538" x="8258175" y="5762625"/>
          <p14:tracePt t="54543" x="8258175" y="5808663"/>
          <p14:tracePt t="54553" x="8258175" y="5837238"/>
          <p14:tracePt t="54557" x="8258175" y="5883275"/>
          <p14:tracePt t="54566" x="8258175" y="5892800"/>
          <p14:tracePt t="54573" x="8258175" y="5911850"/>
          <p14:tracePt t="54581" x="8239125" y="5938838"/>
          <p14:tracePt t="54587" x="8212138" y="5976938"/>
          <p14:tracePt t="54596" x="8183563" y="5994400"/>
          <p14:tracePt t="54606" x="8016875" y="6088063"/>
          <p14:tracePt t="54620" x="7739063" y="6162675"/>
          <p14:tracePt t="54632" x="7580313" y="6170613"/>
          <p14:tracePt t="54635" x="7423150" y="6170613"/>
          <p14:tracePt t="54646" x="7246938" y="6170613"/>
          <p14:tracePt t="54652" x="7088188" y="6170613"/>
          <p14:tracePt t="54661" x="6977063" y="6134100"/>
          <p14:tracePt t="54667" x="6838950" y="6115050"/>
          <p14:tracePt t="54676" x="6718300" y="6088063"/>
          <p14:tracePt t="54682" x="6605588" y="6049963"/>
          <p14:tracePt t="54689" x="6484938" y="6032500"/>
          <p14:tracePt t="54700" x="6356350" y="5976938"/>
          <p14:tracePt t="54715" x="6262688" y="5938838"/>
          <p14:tracePt t="54726" x="6226175" y="5911850"/>
          <p14:tracePt t="54732" x="6207125" y="5902325"/>
          <p14:tracePt t="54741" x="6197600" y="5873750"/>
          <p14:tracePt t="54747" x="6188075" y="5865813"/>
          <p14:tracePt t="54755" x="6161088" y="5856288"/>
          <p14:tracePt t="54761" x="6142038" y="5837238"/>
          <p14:tracePt t="54769" x="6124575" y="5808663"/>
          <p14:tracePt t="54777" x="6115050" y="5791200"/>
          <p14:tracePt t="54785" x="6096000" y="5762625"/>
          <p14:tracePt t="54794" x="6076950" y="5716588"/>
          <p14:tracePt t="54799" x="6067425" y="5680075"/>
          <p14:tracePt t="54805" x="6049963" y="5605463"/>
          <p14:tracePt t="54810" x="6049963" y="5567363"/>
          <p14:tracePt t="54821" x="6049963" y="5521325"/>
          <p14:tracePt t="54824" x="6059488" y="5465763"/>
          <p14:tracePt t="54835" x="6059488" y="5446713"/>
          <p14:tracePt t="54841" x="6067425" y="5400675"/>
          <p14:tracePt t="54850" x="6105525" y="5318125"/>
          <p14:tracePt t="54857" x="6115050" y="5289550"/>
          <p14:tracePt t="54864" x="6142038" y="5233988"/>
          <p14:tracePt t="54872" x="6188075" y="5132388"/>
          <p14:tracePt t="54877" x="6226175" y="5094288"/>
          <p14:tracePt t="54886" x="6272213" y="5038725"/>
          <p14:tracePt t="54894" x="6308725" y="5002213"/>
          <p14:tracePt t="54899" x="6411913" y="4908550"/>
          <p14:tracePt t="54902" x="6484938" y="4862513"/>
          <p14:tracePt t="54915" x="6588125" y="4797425"/>
          <p14:tracePt t="54919" x="6670675" y="4751388"/>
          <p14:tracePt t="54929" x="6764338" y="4705350"/>
          <p14:tracePt t="54936" x="6865938" y="4667250"/>
          <p14:tracePt t="54944" x="6959600" y="4659313"/>
          <p14:tracePt t="54950" x="7051675" y="4621213"/>
          <p14:tracePt t="54958" x="7172325" y="4602163"/>
          <p14:tracePt t="54968" x="7256463" y="4602163"/>
          <p14:tracePt t="54973" x="7329488" y="4602163"/>
          <p14:tracePt t="54982" x="7440613" y="4602163"/>
          <p14:tracePt t="54994" x="7497763" y="4621213"/>
          <p14:tracePt t="54998" x="7553325" y="4640263"/>
          <p14:tracePt t="55010" x="7599363" y="4649788"/>
          <p14:tracePt t="55012" x="7681913" y="4676775"/>
          <p14:tracePt t="55023" x="7729538" y="4705350"/>
          <p14:tracePt t="55028" x="7794625" y="4751388"/>
          <p14:tracePt t="55038" x="7850188" y="4797425"/>
          <p14:tracePt t="55044" x="7905750" y="4835525"/>
          <p14:tracePt t="55052" x="7970838" y="4900613"/>
          <p14:tracePt t="55058" x="8043863" y="4946650"/>
          <p14:tracePt t="55068" x="8108950" y="5029200"/>
          <p14:tracePt t="55076" x="8220075" y="5149850"/>
          <p14:tracePt t="55082" x="8285163" y="5289550"/>
          <p14:tracePt t="55091" x="8388350" y="5576888"/>
          <p14:tracePt t="55104" x="8405813" y="5624513"/>
          <p14:tracePt t="55107" x="8434388" y="5697538"/>
          <p14:tracePt t="55118" x="8434388" y="5772150"/>
          <p14:tracePt t="55126" x="8453438" y="5846763"/>
          <p14:tracePt t="55132" x="8443913" y="5883275"/>
          <p14:tracePt t="55138" x="8443913" y="5911850"/>
          <p14:tracePt t="55146" x="8415338" y="5967413"/>
          <p14:tracePt t="55152" x="8388350" y="6022975"/>
          <p14:tracePt t="55161" x="8369300" y="6049963"/>
          <p14:tracePt t="55170" x="8313738" y="6105525"/>
          <p14:tracePt t="55177" x="8239125" y="6134100"/>
          <p14:tracePt t="55185" x="8062913" y="6199188"/>
          <p14:tracePt t="55197" x="7997825" y="6199188"/>
          <p14:tracePt t="55201" x="7905750" y="6199188"/>
          <p14:tracePt t="55212" x="7812088" y="6170613"/>
          <p14:tracePt t="55216" x="7710488" y="6143625"/>
          <p14:tracePt t="55226" x="7589838" y="6069013"/>
          <p14:tracePt t="55233" x="7488238" y="6003925"/>
          <p14:tracePt t="55241" x="7394575" y="5957888"/>
          <p14:tracePt t="55247" x="7339013" y="5911850"/>
          <p14:tracePt t="55255" x="7283450" y="5883275"/>
          <p14:tracePt t="55265" x="7218363" y="5846763"/>
          <p14:tracePt t="55271" x="7162800" y="5818188"/>
          <p14:tracePt t="55279" x="7107238" y="5753100"/>
          <p14:tracePt t="55291" x="7070725" y="5716588"/>
          <p14:tracePt t="55293" x="7042150" y="5688013"/>
          <p14:tracePt t="55306" x="6977063" y="5595938"/>
          <p14:tracePt t="55311" x="6940550" y="5540375"/>
          <p14:tracePt t="55321" x="6894513" y="5484813"/>
          <p14:tracePt t="55327" x="6829425" y="5383213"/>
          <p14:tracePt t="55336" x="6764338" y="5280025"/>
          <p14:tracePt t="55343" x="6680200" y="5197475"/>
          <p14:tracePt t="55350" x="6578600" y="5113338"/>
          <p14:tracePt t="55356" x="6448425" y="4992688"/>
          <p14:tracePt t="55364" x="6346825" y="4862513"/>
          <p14:tracePt t="55371" x="6245225" y="4760913"/>
          <p14:tracePt t="55374" x="6132513" y="4611688"/>
          <p14:tracePt t="55389" x="6003925" y="4473575"/>
          <p14:tracePt t="55402" x="5946775" y="4435475"/>
          <p14:tracePt t="55403" x="5873750" y="4370388"/>
          <p14:tracePt t="55414" x="5789613" y="4333875"/>
          <p14:tracePt t="55421" x="5697538" y="4287838"/>
          <p14:tracePt t="55431" x="5594350" y="4259263"/>
          <p14:tracePt t="55435" x="5521325" y="4222750"/>
          <p14:tracePt t="55444" x="5427663" y="4213225"/>
          <p14:tracePt t="55452" x="5297488" y="4213225"/>
          <p14:tracePt t="55460" x="5140325" y="4222750"/>
          <p14:tracePt t="55469" x="4778375" y="4241800"/>
          <p14:tracePt t="55480" x="4602163" y="4259263"/>
          <p14:tracePt t="55483" x="4445000" y="4287838"/>
          <p14:tracePt t="55494" x="4305300" y="4343400"/>
          <p14:tracePt t="55501" x="4184650" y="4379913"/>
          <p14:tracePt t="55509" x="4092575" y="4408488"/>
          <p14:tracePt t="55515" x="4008438" y="4454525"/>
          <p14:tracePt t="55524" x="3971925" y="4491038"/>
          <p14:tracePt t="55531" x="3914775" y="4519613"/>
          <p14:tracePt t="55538" x="3887788" y="4556125"/>
          <p14:tracePt t="55547" x="3832225" y="4611688"/>
          <p14:tracePt t="55552" x="3803650" y="4667250"/>
          <p14:tracePt t="55563" x="3757613" y="4732338"/>
          <p14:tracePt t="55574" x="3748088" y="4751388"/>
          <p14:tracePt t="55576" x="3730625" y="4787900"/>
          <p14:tracePt t="55589" x="3730625" y="4797425"/>
          <p14:tracePt t="55594" x="3721100" y="4806950"/>
          <p14:tracePt t="55604" x="3721100" y="4835525"/>
          <p14:tracePt t="55610" x="3721100" y="4852988"/>
          <p14:tracePt t="55618" x="3721100" y="4862513"/>
          <p14:tracePt t="55627" x="3721100" y="4881563"/>
          <p14:tracePt t="55633" x="3721100" y="4900613"/>
          <p14:tracePt t="55642" x="3721100" y="4927600"/>
          <p14:tracePt t="55647" x="3721100" y="4946650"/>
          <p14:tracePt t="55657" x="3721100" y="5021263"/>
          <p14:tracePt t="55668" x="3721100" y="5038725"/>
          <p14:tracePt t="55672" x="3721100" y="5057775"/>
          <p14:tracePt t="55684" x="3721100" y="5084763"/>
          <p14:tracePt t="55688" x="3730625" y="5103813"/>
          <p14:tracePt t="55698" x="3738563" y="5132388"/>
          <p14:tracePt t="55703" x="3738563" y="5159375"/>
          <p14:tracePt t="55712" x="3748088" y="5187950"/>
          <p14:tracePt t="55718" x="3757613" y="5197475"/>
          <p14:tracePt t="55728" x="3757613" y="5214938"/>
          <p14:tracePt t="55737" x="3795713" y="5262563"/>
          <p14:tracePt t="55752" x="3813175" y="5308600"/>
          <p14:tracePt t="55763" x="3813175" y="5318125"/>
          <p14:tracePt t="55767" x="3822700" y="5335588"/>
          <p14:tracePt t="55778" x="3822700" y="5345113"/>
          <p14:tracePt t="55783" x="3832225" y="5354638"/>
          <p14:tracePt t="55793" x="3832225" y="5383213"/>
          <p14:tracePt t="55799" x="3832225" y="5400675"/>
          <p14:tracePt t="55806" x="3832225" y="5410200"/>
          <p14:tracePt t="55814" x="3832225" y="5419725"/>
          <p14:tracePt t="55821" x="3832225" y="5429250"/>
          <p14:tracePt t="55830" x="3822700" y="5446713"/>
          <p14:tracePt t="55845" x="3803650" y="5475288"/>
          <p14:tracePt t="55858" x="3767138" y="5494338"/>
          <p14:tracePt t="55860" x="3748088" y="5503863"/>
          <p14:tracePt t="55872" x="3721100" y="5511800"/>
          <p14:tracePt t="55876" x="3702050" y="5521325"/>
          <p14:tracePt t="55886" x="3683000" y="5521325"/>
          <p14:tracePt t="55893" x="3627438" y="5549900"/>
          <p14:tracePt t="55902" x="3590925" y="5549900"/>
          <p14:tracePt t="55907" x="3554413" y="5559425"/>
          <p14:tracePt t="55916" x="3516313" y="5576888"/>
          <p14:tracePt t="55926" x="3441700" y="5576888"/>
          <p14:tracePt t="55940" x="3386138" y="5576888"/>
          <p14:tracePt t="55952" x="3368675" y="5576888"/>
          <p14:tracePt t="55957" x="3340100" y="5586413"/>
          <p14:tracePt t="55967" x="3321050" y="5586413"/>
          <p14:tracePt t="55980" x="3313113" y="5595938"/>
          <p14:tracePt t="55986" x="3303588" y="5595938"/>
          <p14:tracePt t="56018" x="3284538" y="5595938"/>
          <p14:tracePt t="56143" x="3294063" y="5595938"/>
          <p14:tracePt t="56155" x="3321050" y="5595938"/>
          <p14:tracePt t="56159" x="3330575" y="5586413"/>
          <p14:tracePt t="56170" x="3340100" y="5586413"/>
          <p14:tracePt t="56173" x="3359150" y="5586413"/>
          <p14:tracePt t="56184" x="3376613" y="5586413"/>
          <p14:tracePt t="56207" x="3497263" y="5549900"/>
          <p14:tracePt t="56213" x="3600450" y="5521325"/>
          <p14:tracePt t="56223" x="3962400" y="5484813"/>
          <p14:tracePt t="56238" x="4332288" y="5484813"/>
          <p14:tracePt t="56250" x="4491038" y="5484813"/>
          <p14:tracePt t="56254" x="4686300" y="5484813"/>
          <p14:tracePt t="56263" x="4908550" y="5465763"/>
          <p14:tracePt t="56272" x="5065713" y="5465763"/>
          <p14:tracePt t="56278" x="5241925" y="5465763"/>
          <p14:tracePt t="56283" x="5400675" y="5465763"/>
          <p14:tracePt t="56293" x="5557838" y="5465763"/>
          <p14:tracePt t="56300" x="5715000" y="5465763"/>
          <p14:tracePt t="56307" x="5845175" y="5465763"/>
          <p14:tracePt t="56316" x="6096000" y="5475288"/>
          <p14:tracePt t="56332" x="6253163" y="5494338"/>
          <p14:tracePt t="56344" x="6356350" y="5503863"/>
          <p14:tracePt t="56347" x="6402388" y="5503863"/>
          <p14:tracePt t="56358" x="6421438" y="5521325"/>
          <p14:tracePt t="56363" x="6448425" y="5530850"/>
          <p14:tracePt t="56372" x="6467475" y="5530850"/>
          <p14:tracePt t="56471" x="6438900" y="5530850"/>
          <p14:tracePt t="56481" x="6402388" y="5511800"/>
          <p14:tracePt t="56506" x="6132513" y="5475288"/>
          <p14:tracePt t="56510" x="5883275" y="5475288"/>
          <p14:tracePt t="56521" x="5437188" y="5438775"/>
          <p14:tracePt t="56532" x="5130800" y="5446713"/>
          <p14:tracePt t="56537" x="4751388" y="5438775"/>
          <p14:tracePt t="56546" x="4341813" y="5438775"/>
          <p14:tracePt t="56550" x="3952875" y="5475288"/>
          <p14:tracePt t="56561" x="3497263" y="5475288"/>
          <p14:tracePt t="56567" x="3136900" y="5475288"/>
          <p14:tracePt t="56576" x="2838450" y="5521325"/>
          <p14:tracePt t="56583" x="2495550" y="5567363"/>
          <p14:tracePt t="56591" x="2319338" y="5567363"/>
          <p14:tracePt t="56598" x="2198688" y="5576888"/>
          <p14:tracePt t="56604" x="2152650" y="5595938"/>
          <p14:tracePt t="56615" x="2106613" y="5595938"/>
          <p14:tracePt t="56677" x="2116138" y="5595938"/>
          <p14:tracePt t="56684" x="2171700" y="5549900"/>
          <p14:tracePt t="56692" x="2263775" y="5521325"/>
          <p14:tracePt t="56708" x="2886075" y="5429250"/>
          <p14:tracePt t="56724" x="3405188" y="5383213"/>
          <p14:tracePt t="56735" x="3627438" y="5391150"/>
          <p14:tracePt t="56740" x="3832225" y="5410200"/>
          <p14:tracePt t="56750" x="4054475" y="5410200"/>
          <p14:tracePt t="56755" x="4230688" y="5429250"/>
          <p14:tracePt t="56765" x="4389438" y="5446713"/>
          <p14:tracePt t="56771" x="4527550" y="5465763"/>
          <p14:tracePt t="56778" x="4573588" y="5475288"/>
          <p14:tracePt t="56786" x="4648200" y="5475288"/>
          <p14:tracePt t="56793" x="4667250" y="5475288"/>
          <p14:tracePt t="56800" x="4686300" y="5475288"/>
          <p14:tracePt t="56818" x="4694238" y="5475288"/>
          <p14:tracePt t="56880" x="4573588" y="5521325"/>
          <p14:tracePt t="56895" x="3989388" y="5595938"/>
          <p14:tracePt t="56902" x="3702050" y="5614988"/>
          <p14:tracePt t="56912" x="3192463" y="5632450"/>
          <p14:tracePt t="56924" x="2968625" y="5651500"/>
          <p14:tracePt t="56927" x="2811463" y="5670550"/>
          <p14:tracePt t="56939" x="2681288" y="5670550"/>
          <p14:tracePt t="56942" x="2625725" y="5670550"/>
          <p14:tracePt t="56953" x="2579688" y="5670550"/>
          <p14:tracePt t="56960" x="2551113" y="5651500"/>
          <p14:tracePt t="57032" x="2570163" y="5651500"/>
          <p14:tracePt t="57037" x="2589213" y="5651500"/>
          <p14:tracePt t="57047" x="2606675" y="5651500"/>
          <p14:tracePt t="57052" x="2635250" y="5651500"/>
          <p14:tracePt t="57068" x="2838450" y="5641975"/>
          <p14:tracePt t="57076" x="3043238" y="5624513"/>
          <p14:tracePt t="57085" x="3219450" y="5624513"/>
          <p14:tracePt t="57091" x="3405188" y="5641975"/>
          <p14:tracePt t="57101" x="3581400" y="5641975"/>
          <p14:tracePt t="57105" x="3803650" y="5680075"/>
          <p14:tracePt t="57113" x="4027488" y="5680075"/>
          <p14:tracePt t="57116" x="4230688" y="5716588"/>
          <p14:tracePt t="57127" x="4379913" y="5716588"/>
          <p14:tracePt t="57131" x="4518025" y="5753100"/>
          <p14:tracePt t="57141" x="4676775" y="5753100"/>
          <p14:tracePt t="57147" x="4768850" y="5753100"/>
          <p14:tracePt t="57157" x="4833938" y="5753100"/>
          <p14:tracePt t="57163" x="4870450" y="5753100"/>
          <p14:tracePt t="57170" x="4879975" y="5753100"/>
          <p14:tracePt t="57180" x="4899025" y="5753100"/>
          <p14:tracePt t="57289" x="4833938" y="5726113"/>
          <p14:tracePt t="57301" x="4824413" y="5716588"/>
          <p14:tracePt t="57305" x="4806950" y="5716588"/>
          <p14:tracePt t="57315" x="4797425" y="5716588"/>
          <p14:tracePt t="57320" x="4787900" y="5707063"/>
          <p14:tracePt t="57414" x="4787900" y="5697538"/>
          <p14:tracePt t="57424" x="4833938" y="5670550"/>
          <p14:tracePt t="57439" x="4973638" y="5605463"/>
          <p14:tracePt t="57445" x="5111750" y="5567363"/>
          <p14:tracePt t="57454" x="5232400" y="5530850"/>
          <p14:tracePt t="57460" x="5326063" y="5503863"/>
          <p14:tracePt t="57468" x="5400675" y="5475288"/>
          <p14:tracePt t="57477" x="5473700" y="5446713"/>
          <p14:tracePt t="57483" x="5521325" y="5419725"/>
          <p14:tracePt t="57493" x="5576888" y="5373688"/>
          <p14:tracePt t="57504" x="5603875" y="5345113"/>
          <p14:tracePt t="57509" x="5641975" y="5318125"/>
          <p14:tracePt t="57519" x="5678488" y="5280025"/>
          <p14:tracePt t="57525" x="5707063" y="5224463"/>
          <p14:tracePt t="57532" x="5734050" y="5168900"/>
          <p14:tracePt t="57541" x="5762625" y="5113338"/>
          <p14:tracePt t="57548" x="5770563" y="5076825"/>
          <p14:tracePt t="57554" x="5789613" y="5011738"/>
          <p14:tracePt t="57562" x="5789613" y="4964113"/>
          <p14:tracePt t="57572" x="5780088" y="4862513"/>
          <p14:tracePt t="57586" x="5762625" y="4787900"/>
          <p14:tracePt t="57599" x="5743575" y="4760913"/>
          <p14:tracePt t="57603" x="5715000" y="4705350"/>
          <p14:tracePt t="57612" x="5707063" y="4695825"/>
          <p14:tracePt t="57618" x="5697538" y="4686300"/>
          <p14:tracePt t="57627" x="5678488" y="4667250"/>
          <p14:tracePt t="57635" x="5622925" y="4630738"/>
          <p14:tracePt t="57643" x="5586413" y="4602163"/>
          <p14:tracePt t="57650" x="5529263" y="4565650"/>
          <p14:tracePt t="57657" x="5456238" y="4519613"/>
          <p14:tracePt t="57667" x="5260975" y="4418013"/>
          <p14:tracePt t="57677" x="5111750" y="4360863"/>
          <p14:tracePt t="57681" x="5000625" y="4314825"/>
          <p14:tracePt t="57693" x="4899025" y="4259263"/>
          <p14:tracePt t="57695" x="4759325" y="4232275"/>
          <p14:tracePt t="57707" x="4686300" y="4194175"/>
          <p14:tracePt t="57713" x="4573588" y="4194175"/>
          <p14:tracePt t="57722" x="4481513" y="4184650"/>
          <p14:tracePt t="57729" x="4360863" y="4167188"/>
          <p14:tracePt t="57735" x="4249738" y="4167188"/>
          <p14:tracePt t="57743" x="4138613" y="4167188"/>
          <p14:tracePt t="57752" x="4027488" y="4167188"/>
          <p14:tracePt t="57761" x="3813175" y="4203700"/>
          <p14:tracePt t="57775" x="3581400" y="4268788"/>
          <p14:tracePt t="57787" x="3479800" y="4324350"/>
          <p14:tracePt t="57790" x="3368675" y="4352925"/>
          <p14:tracePt t="57802" x="3265488" y="4425950"/>
          <p14:tracePt t="57805" x="3173413" y="4454525"/>
          <p14:tracePt t="57816" x="3071813" y="4519613"/>
          <p14:tracePt t="57823" x="2997200" y="4546600"/>
          <p14:tracePt t="57830" x="2913063" y="4611688"/>
          <p14:tracePt t="57837" x="2838450" y="4649788"/>
          <p14:tracePt t="57845" x="2801938" y="4667250"/>
          <p14:tracePt t="57855" x="2736850" y="4722813"/>
          <p14:tracePt t="57868" x="2700338" y="4741863"/>
          <p14:tracePt t="57882" x="2690813" y="4741863"/>
          <p14:tracePt t="57884" x="2681288" y="4751388"/>
          <p14:tracePt t="57895" x="2681288" y="4760913"/>
          <p14:tracePt t="57902" x="2671763" y="4770438"/>
          <p14:tracePt t="57909" x="2662238" y="4779963"/>
          <p14:tracePt t="57924" x="2662238" y="4787900"/>
          <p14:tracePt t="57934" x="2654300" y="4797425"/>
          <p14:tracePt t="57949" x="2635250" y="4843463"/>
          <p14:tracePt t="57964" x="2635250" y="4872038"/>
          <p14:tracePt t="57975" x="2635250" y="4891088"/>
          <p14:tracePt t="57979" x="2635250" y="4927600"/>
          <p14:tracePt t="57990" x="2635250" y="4937125"/>
          <p14:tracePt t="57995" x="2635250" y="4946650"/>
          <p14:tracePt t="58004" x="2635250" y="4983163"/>
          <p14:tracePt t="58010" x="2635250" y="4992688"/>
          <p14:tracePt t="58018" x="2635250" y="5011738"/>
          <p14:tracePt t="58026" x="2635250" y="5021263"/>
          <p14:tracePt t="58028" x="2644775" y="5029200"/>
          <p14:tracePt t="58043" x="2654300" y="5048250"/>
          <p14:tracePt t="58064" x="2681288" y="5076825"/>
          <p14:tracePt t="58073" x="2700338" y="5103813"/>
          <p14:tracePt t="58085" x="2727325" y="5122863"/>
          <p14:tracePt t="58090" x="2765425" y="5132388"/>
          <p14:tracePt t="58099" x="2782888" y="5159375"/>
          <p14:tracePt t="58106" x="2820988" y="5187950"/>
          <p14:tracePt t="58113" x="2857500" y="5197475"/>
          <p14:tracePt t="58126" x="2895600" y="5224463"/>
          <p14:tracePt t="58128" x="2932113" y="5224463"/>
          <p14:tracePt t="58139" x="3006725" y="5262563"/>
          <p14:tracePt t="58152" x="3079750" y="5270500"/>
          <p14:tracePt t="58164" x="3108325" y="5280025"/>
          <p14:tracePt t="58168" x="3117850" y="5289550"/>
          <p14:tracePt t="58179" x="3136900" y="5299075"/>
          <p14:tracePt t="58185" x="3154363" y="5299075"/>
          <p14:tracePt t="58194" x="3182938" y="5308600"/>
          <p14:tracePt t="58208" x="3200400" y="5326063"/>
          <p14:tracePt t="58232" x="3219450" y="5326063"/>
          <p14:tracePt t="58243" x="3219450" y="5335588"/>
          <p14:tracePt t="59165" x="3209925" y="5335588"/>
          <p14:tracePt t="59173" x="3192463" y="5318125"/>
          <p14:tracePt t="59180" x="3163888" y="5308600"/>
          <p14:tracePt t="59189" x="3144838" y="5299075"/>
          <p14:tracePt t="59194" x="3108325" y="5280025"/>
          <p14:tracePt t="59205" x="3016250" y="5243513"/>
          <p14:tracePt t="59215" x="2978150" y="5224463"/>
          <p14:tracePt t="59220" x="2922588" y="5205413"/>
          <p14:tracePt t="59231" x="2886075" y="5197475"/>
          <p14:tracePt t="59236" x="2847975" y="5168900"/>
          <p14:tracePt t="59244" x="2811463" y="5159375"/>
          <p14:tracePt t="59250" x="2774950" y="5132388"/>
          <p14:tracePt t="59259" x="2727325" y="5122863"/>
          <p14:tracePt t="59268" x="2690813" y="5103813"/>
          <p14:tracePt t="59275" x="2654300" y="5094288"/>
          <p14:tracePt t="59282" x="2616200" y="5067300"/>
          <p14:tracePt t="59290" x="2560638" y="5048250"/>
          <p14:tracePt t="59296" x="2524125" y="5029200"/>
          <p14:tracePt t="59298" x="2478088" y="5021263"/>
          <p14:tracePt t="59310" x="2439988" y="4992688"/>
          <p14:tracePt t="59314" x="2384425" y="4983163"/>
          <p14:tracePt t="59325" x="2347913" y="4964113"/>
          <p14:tracePt t="59330" x="2309813" y="4956175"/>
          <p14:tracePt t="59339" x="2292350" y="4946650"/>
          <p14:tracePt t="59344" x="2254250" y="4918075"/>
          <p14:tracePt t="59354" x="2217738" y="4908550"/>
          <p14:tracePt t="59361" x="2181225" y="4900613"/>
          <p14:tracePt t="59368" x="2143125" y="4872038"/>
          <p14:tracePt t="59376" x="2106613" y="4862513"/>
          <p14:tracePt t="59384" x="2078038" y="4843463"/>
          <p14:tracePt t="59394" x="2012950" y="4835525"/>
          <p14:tracePt t="59409" x="1966913" y="4826000"/>
          <p14:tracePt t="59418" x="1947863" y="4826000"/>
          <p14:tracePt t="59423" x="1920875" y="4826000"/>
          <p14:tracePt t="59434" x="1911350" y="4826000"/>
          <p14:tracePt t="59439" x="1892300" y="4826000"/>
          <p14:tracePt t="59448" x="1874838" y="4826000"/>
          <p14:tracePt t="59456" x="1846263" y="4826000"/>
          <p14:tracePt t="59463" x="1827213" y="4835525"/>
          <p14:tracePt t="59472" x="1809750" y="4835525"/>
          <p14:tracePt t="59477" x="1800225" y="4843463"/>
          <p14:tracePt t="59485" x="1754188" y="4852988"/>
          <p14:tracePt t="59498" x="1735138" y="4872038"/>
          <p14:tracePt t="59506" x="1725613" y="4881563"/>
          <p14:tracePt t="59514" x="1716088" y="4891088"/>
          <p14:tracePt t="59517" x="1689100" y="4900613"/>
          <p14:tracePt t="59527" x="1670050" y="4908550"/>
          <p14:tracePt t="59534" x="1670050" y="4918075"/>
          <p14:tracePt t="59544" x="1651000" y="4927600"/>
          <p14:tracePt t="59549" x="1643063" y="4937125"/>
          <p14:tracePt t="59556" x="1624013" y="4946650"/>
          <p14:tracePt t="59564" x="1604963" y="4956175"/>
          <p14:tracePt t="59573" x="1595438" y="4964113"/>
          <p14:tracePt t="59583" x="1577975" y="4983163"/>
          <p14:tracePt t="59595" x="1558925" y="5002213"/>
          <p14:tracePt t="59598" x="1558925" y="5011738"/>
          <p14:tracePt t="59608" x="1530350" y="5021263"/>
          <p14:tracePt t="59622" x="1522413" y="5029200"/>
          <p14:tracePt t="59627" x="1512888" y="5038725"/>
          <p14:tracePt t="59636" x="1503363" y="5048250"/>
          <p14:tracePt t="59644" x="1493838" y="5067300"/>
          <p14:tracePt t="59651" x="1484313" y="5076825"/>
          <p14:tracePt t="59659" x="1474788" y="5094288"/>
          <p14:tracePt t="59666" x="1465263" y="5103813"/>
          <p14:tracePt t="59676" x="1457325" y="5141913"/>
          <p14:tracePt t="59687" x="1428750" y="5178425"/>
          <p14:tracePt t="59692" x="1419225" y="5214938"/>
          <p14:tracePt t="59702" x="1409700" y="5224463"/>
          <p14:tracePt t="59707" x="1409700" y="5243513"/>
          <p14:tracePt t="59717" x="1401763" y="5253038"/>
          <p14:tracePt t="59722" x="1392238" y="5270500"/>
          <p14:tracePt t="59731" x="1373188" y="5299075"/>
          <p14:tracePt t="59739" x="1363663" y="5318125"/>
          <p14:tracePt t="59745" x="1354138" y="5326063"/>
          <p14:tracePt t="59753" x="1354138" y="5335588"/>
          <p14:tracePt t="59759" x="1336675" y="5364163"/>
          <p14:tracePt t="59770" x="1327150" y="5383213"/>
          <p14:tracePt t="59784" x="1317625" y="5400675"/>
          <p14:tracePt t="59797" x="1308100" y="5419725"/>
          <p14:tracePt t="59801" x="1298575" y="5429250"/>
          <p14:tracePt t="59811" x="1298575" y="5438775"/>
          <p14:tracePt t="59815" x="1289050" y="5446713"/>
          <p14:tracePt t="59825" x="1271588" y="5475288"/>
          <p14:tracePt t="59832" x="1271588" y="5484813"/>
          <p14:tracePt t="59848" x="1262063" y="5503863"/>
          <p14:tracePt t="59855" x="1252538" y="5503863"/>
          <p14:tracePt t="59864" x="1243013" y="5521325"/>
          <p14:tracePt t="59879" x="1233488" y="5540375"/>
          <p14:tracePt t="59880" x="1225550" y="5540375"/>
          <p14:tracePt t="59891" x="1225550" y="5559425"/>
          <p14:tracePt t="59895" x="1216025" y="5586413"/>
          <p14:tracePt t="59907" x="1206500" y="5595938"/>
          <p14:tracePt t="59910" x="1177925" y="5624513"/>
          <p14:tracePt t="59919" x="1177925" y="5651500"/>
          <p14:tracePt t="59928" x="1160463" y="5670550"/>
          <p14:tracePt t="59934" x="1160463" y="5697538"/>
          <p14:tracePt t="59944" x="1131888" y="5735638"/>
          <p14:tracePt t="59958" x="1112838" y="5781675"/>
          <p14:tracePt t="59974" x="1112838" y="5808663"/>
          <p14:tracePt t="59989" x="1112838" y="5818188"/>
          <p14:tracePt t="59999" x="1112838" y="5827713"/>
          <p14:tracePt t="60005" x="1104900" y="5837238"/>
          <p14:tracePt t="60037" x="1095375" y="5856288"/>
          <p14:tracePt t="60064" x="1095375" y="5873750"/>
          <p14:tracePt t="60079" x="1095375" y="5883275"/>
          <p14:tracePt t="60093" x="1095375" y="5902325"/>
          <p14:tracePt t="60108" x="1095375" y="5911850"/>
          <p14:tracePt t="60123" x="1085850" y="5921375"/>
          <p14:tracePt t="60131" x="1085850" y="5929313"/>
          <p14:tracePt t="60147" x="1085850" y="5938838"/>
          <p14:tracePt t="60174" x="1076325" y="5967413"/>
          <p14:tracePt t="60203" x="1076325" y="5976938"/>
          <p14:tracePt t="60283" x="1076325" y="5986463"/>
          <p14:tracePt t="60383" x="1085850" y="5994400"/>
          <p14:tracePt t="60400" x="1095375" y="6003925"/>
          <p14:tracePt t="60405" x="1104900" y="6013450"/>
          <p14:tracePt t="60416" x="1122363" y="6013450"/>
          <p14:tracePt t="60427" x="1122363" y="6022975"/>
          <p14:tracePt t="60429" x="1131888" y="6022975"/>
          <p14:tracePt t="60443" x="1141413" y="6032500"/>
          <p14:tracePt t="60456" x="1150938" y="6032500"/>
          <p14:tracePt t="60463" x="1160463" y="6042025"/>
          <p14:tracePt t="60477" x="1177925" y="6049963"/>
          <p14:tracePt t="60500" x="1187450" y="6049963"/>
          <p14:tracePt t="60508" x="1196975" y="6049963"/>
          <p14:tracePt t="60522" x="1196975" y="6059488"/>
          <p14:tracePt t="60525" x="1216025" y="6059488"/>
          <p14:tracePt t="60536" x="1216025" y="6069013"/>
          <p14:tracePt t="60541" x="1225550" y="6069013"/>
          <p14:tracePt t="60551" x="1233488" y="6069013"/>
          <p14:tracePt t="60565" x="1243013" y="6078538"/>
          <p14:tracePt t="60572" x="1252538" y="6078538"/>
          <p14:tracePt t="60580" x="1262063" y="6078538"/>
          <p14:tracePt t="60594" x="1262063" y="6088063"/>
          <p14:tracePt t="60603" x="1289050" y="6088063"/>
          <p14:tracePt t="60636" x="1298575" y="6097588"/>
          <p14:tracePt t="60660" x="1308100" y="6097588"/>
          <p14:tracePt t="60683" x="1317625" y="6097588"/>
          <p14:tracePt t="60712" x="1327150" y="6097588"/>
          <p14:tracePt t="60745" x="1336675" y="6105525"/>
          <p14:tracePt t="60792" x="1344613" y="6105525"/>
          <p14:tracePt t="60848" x="1354138" y="6105525"/>
          <p14:tracePt t="60862" x="1363663" y="6105525"/>
          <p14:tracePt t="60877" x="1373188" y="6105525"/>
          <p14:tracePt t="60914" x="1382713" y="6105525"/>
          <p14:tracePt t="60934" x="1392238" y="6105525"/>
          <p14:tracePt t="60966" x="1401763" y="6105525"/>
          <p14:tracePt t="60971" x="1409700" y="6105525"/>
          <p14:tracePt t="60996" x="1419225" y="6105525"/>
          <p14:tracePt t="61011" x="1428750" y="6105525"/>
          <p14:tracePt t="61036" x="1438275" y="6105525"/>
          <p14:tracePt t="61042" x="1447800" y="6105525"/>
          <p14:tracePt t="61059" x="1457325" y="6105525"/>
          <p14:tracePt t="61075" x="1465263" y="6105525"/>
          <p14:tracePt t="61090" x="1484313" y="6105525"/>
          <p14:tracePt t="61101" x="1493838" y="6105525"/>
          <p14:tracePt t="61106" x="1503363" y="6105525"/>
          <p14:tracePt t="61123" x="1512888" y="6105525"/>
          <p14:tracePt t="61131" x="1522413" y="6105525"/>
          <p14:tracePt t="61146" x="1549400" y="6105525"/>
          <p14:tracePt t="61159" x="1568450" y="6105525"/>
          <p14:tracePt t="61168" x="1585913" y="6105525"/>
          <p14:tracePt t="61184" x="1604963" y="6105525"/>
          <p14:tracePt t="61196" x="1614488" y="6105525"/>
          <p14:tracePt t="61202" x="1624013" y="6105525"/>
          <p14:tracePt t="61211" x="1633538" y="6105525"/>
          <p14:tracePt t="61214" x="1643063" y="6115050"/>
          <p14:tracePt t="61226" x="1651000" y="6115050"/>
          <p14:tracePt t="61232" x="1670050" y="6115050"/>
          <p14:tracePt t="61240" x="1679575" y="6115050"/>
          <p14:tracePt t="61247" x="1689100" y="6115050"/>
          <p14:tracePt t="61254" x="1698625" y="6115050"/>
          <p14:tracePt t="61264" x="1716088" y="6124575"/>
          <p14:tracePt t="61278" x="1735138" y="6124575"/>
          <p14:tracePt t="61290" x="1744663" y="6124575"/>
          <p14:tracePt t="61304" x="1754188" y="6124575"/>
          <p14:tracePt t="61320" x="1781175" y="6134100"/>
          <p14:tracePt t="61341" x="1790700" y="6134100"/>
          <p14:tracePt t="61348" x="1800225" y="6143625"/>
          <p14:tracePt t="61364" x="1819275" y="6143625"/>
          <p14:tracePt t="61384" x="1827213" y="6143625"/>
          <p14:tracePt t="61388" x="1836738" y="6153150"/>
          <p14:tracePt t="61403" x="1846263" y="6153150"/>
          <p14:tracePt t="61414" x="1855788" y="6162675"/>
          <p14:tracePt t="61420" x="1865313" y="6162675"/>
          <p14:tracePt t="61436" x="1874838" y="6170613"/>
          <p14:tracePt t="61443" x="1882775" y="6170613"/>
          <p14:tracePt t="61451" x="1892300" y="6180138"/>
          <p14:tracePt t="61467" x="1901825" y="6189663"/>
          <p14:tracePt t="61479" x="1911350" y="6189663"/>
          <p14:tracePt t="61483" x="1920875" y="6199188"/>
          <p14:tracePt t="61494" x="1930400" y="6208713"/>
          <p14:tracePt t="61499" x="1939925" y="6208713"/>
          <p14:tracePt t="61515" x="1966913" y="6226175"/>
          <p14:tracePt t="61523" x="1976438" y="6235700"/>
          <p14:tracePt t="61532" x="1985963" y="6235700"/>
          <p14:tracePt t="61537" x="2003425" y="6245225"/>
          <p14:tracePt t="61545" x="2012950" y="6254750"/>
          <p14:tracePt t="61552" x="2022475" y="6254750"/>
          <p14:tracePt t="61562" x="2060575" y="6273800"/>
          <p14:tracePt t="61573" x="2068513" y="6283325"/>
          <p14:tracePt t="61577" x="2097088" y="6291263"/>
          <p14:tracePt t="61588" x="2116138" y="6291263"/>
          <p14:tracePt t="61593" x="2143125" y="6319838"/>
          <p14:tracePt t="61603" x="2162175" y="6319838"/>
          <p14:tracePt t="61608" x="2171700" y="6329363"/>
          <p14:tracePt t="61618" x="2189163" y="6338888"/>
          <p14:tracePt t="61625" x="2208213" y="6338888"/>
          <p14:tracePt t="61632" x="2244725" y="6346825"/>
          <p14:tracePt t="61639" x="2273300" y="6356350"/>
          <p14:tracePt t="61646" x="2282825" y="6356350"/>
          <p14:tracePt t="61655" x="2319338" y="6356350"/>
          <p14:tracePt t="61672" x="2338388" y="6356350"/>
          <p14:tracePt t="61682" x="2365375" y="6356350"/>
          <p14:tracePt t="61696" x="2384425" y="6356350"/>
          <p14:tracePt t="61711" x="2393950" y="6356350"/>
          <p14:tracePt t="61719" x="2403475" y="6356350"/>
          <p14:tracePt t="61727" x="2413000" y="6356350"/>
          <p14:tracePt t="61750" x="2430463" y="6346825"/>
          <p14:tracePt t="61762" x="2439988" y="6346825"/>
          <p14:tracePt t="61766" x="2449513" y="6346825"/>
          <p14:tracePt t="61781" x="2459038" y="6338888"/>
          <p14:tracePt t="61790" x="2468563" y="6329363"/>
          <p14:tracePt t="61805" x="2478088" y="6329363"/>
          <p14:tracePt t="61812" x="2486025" y="6319838"/>
          <p14:tracePt t="61820" x="2495550" y="6310313"/>
          <p14:tracePt t="61830" x="2505075" y="6300788"/>
          <p14:tracePt t="61842" x="2514600" y="6291263"/>
          <p14:tracePt t="61843" x="2524125" y="6291263"/>
          <p14:tracePt t="61857" x="2533650" y="6283325"/>
          <p14:tracePt t="61860" x="2541588" y="6283325"/>
          <p14:tracePt t="61870" x="2560638" y="6273800"/>
          <p14:tracePt t="61876" x="2570163" y="6264275"/>
          <p14:tracePt t="61886" x="2570163" y="6254750"/>
          <p14:tracePt t="61891" x="2579688" y="6254750"/>
          <p14:tracePt t="61905" x="2598738" y="6235700"/>
          <p14:tracePt t="61921" x="2616200" y="6218238"/>
          <p14:tracePt t="61929" x="2616200" y="6208713"/>
          <p14:tracePt t="61939" x="2662238" y="6180138"/>
          <p14:tracePt t="61951" x="2690813" y="6162675"/>
          <p14:tracePt t="61954" x="2736850" y="6153150"/>
          <p14:tracePt t="61965" x="2774950" y="6124575"/>
          <p14:tracePt t="61968" x="2847975" y="6097588"/>
          <p14:tracePt t="61980" x="2922588" y="6069013"/>
          <p14:tracePt t="61985" x="2978150" y="6042025"/>
          <p14:tracePt t="61994" x="3033713" y="6013450"/>
          <p14:tracePt t="62001" x="3127375" y="5986463"/>
          <p14:tracePt t="62010" x="3182938" y="5967413"/>
          <p14:tracePt t="62016" x="3228975" y="5957888"/>
          <p14:tracePt t="62023" x="3284538" y="5938838"/>
          <p14:tracePt t="62033" x="3340100" y="5921375"/>
          <p14:tracePt t="62045" x="3376613" y="5911850"/>
          <p14:tracePt t="62049" x="3433763" y="5911850"/>
          <p14:tracePt t="62060" x="3451225" y="5911850"/>
          <p14:tracePt t="62064" x="3470275" y="5892800"/>
          <p14:tracePt t="62074" x="3497263" y="5892800"/>
          <p14:tracePt t="62079" x="3516313" y="5892800"/>
          <p14:tracePt t="62089" x="3535363" y="5892800"/>
          <p14:tracePt t="62095" x="3544888" y="5892800"/>
          <p14:tracePt t="62102" x="3562350" y="5892800"/>
          <p14:tracePt t="62110" x="3571875" y="5892800"/>
          <p14:tracePt t="62119" x="3600450" y="5892800"/>
          <p14:tracePt t="62127" x="3617913" y="5892800"/>
          <p14:tracePt t="62139" x="3627438" y="5892800"/>
          <p14:tracePt t="62143" x="3636963" y="5892800"/>
          <p14:tracePt t="62154" x="3646488" y="5902325"/>
          <p14:tracePt t="62158" x="3656013" y="5902325"/>
          <p14:tracePt t="62169" x="3665538" y="5902325"/>
          <p14:tracePt t="62173" x="3675063" y="5911850"/>
          <p14:tracePt t="62183" x="3683000" y="5911850"/>
          <p14:tracePt t="62190" x="3702050" y="5911850"/>
          <p14:tracePt t="62197" x="3730625" y="5929313"/>
          <p14:tracePt t="62205" x="3738563" y="5938838"/>
          <p14:tracePt t="62212" x="3757613" y="5938838"/>
          <p14:tracePt t="62220" x="3803650" y="5957888"/>
          <p14:tracePt t="62236" x="3851275" y="5994400"/>
          <p14:tracePt t="62247" x="3868738" y="6003925"/>
          <p14:tracePt t="62252" x="3897313" y="6013450"/>
          <p14:tracePt t="62263" x="3914775" y="6032500"/>
          <p14:tracePt t="62267" x="3943350" y="6049963"/>
          <p14:tracePt t="62278" x="3962400" y="6059488"/>
          <p14:tracePt t="62283" x="3989388" y="6078538"/>
          <p14:tracePt t="62293" x="4008438" y="6088063"/>
          <p14:tracePt t="62298" x="4017963" y="6097588"/>
          <p14:tracePt t="62306" x="4027488" y="6097588"/>
          <p14:tracePt t="62312" x="4035425" y="6105525"/>
          <p14:tracePt t="62320" x="4044950" y="6115050"/>
          <p14:tracePt t="62329" x="4083050" y="6153150"/>
          <p14:tracePt t="62748" x="4100513" y="6153150"/>
          <p14:tracePt t="62755" x="4138613" y="6153150"/>
          <p14:tracePt t="62765" x="4148138" y="6153150"/>
          <p14:tracePt t="62778" x="4165600" y="6143625"/>
          <p14:tracePt t="62778" x="4184650" y="6143625"/>
          <p14:tracePt t="62785" x="4221163" y="6143625"/>
          <p14:tracePt t="62803" x="4240213" y="6143625"/>
          <p14:tracePt t="62813" x="4249738" y="6134100"/>
          <p14:tracePt t="62819" x="4268788" y="6134100"/>
          <p14:tracePt t="62828" x="4276725" y="6134100"/>
          <p14:tracePt t="62834" x="4286250" y="6134100"/>
          <p14:tracePt t="62845" x="4314825" y="6134100"/>
          <p14:tracePt t="62857" x="4341813" y="6124575"/>
          <p14:tracePt t="62864" x="4360863" y="6124575"/>
          <p14:tracePt t="62872" x="4389438" y="6124575"/>
          <p14:tracePt t="62880" x="4425950" y="6115050"/>
          <p14:tracePt t="62887" x="4435475" y="6115050"/>
          <p14:tracePt t="62893" x="4445000" y="6115050"/>
          <p14:tracePt t="62896" x="4462463" y="6115050"/>
          <p14:tracePt t="62908" x="4471988" y="6115050"/>
          <p14:tracePt t="62913" x="4491038" y="6115050"/>
          <p14:tracePt t="62923" x="4500563" y="6115050"/>
          <p14:tracePt t="62927" x="4518025" y="6115050"/>
          <p14:tracePt t="62937" x="4527550" y="6115050"/>
          <p14:tracePt t="62945" x="4537075" y="6115050"/>
          <p14:tracePt t="62952" x="4556125" y="6105525"/>
          <p14:tracePt t="62960" x="4583113" y="6105525"/>
          <p14:tracePt t="62966" x="4602163" y="6105525"/>
          <p14:tracePt t="62976" x="4657725" y="6088063"/>
          <p14:tracePt t="62991" x="4703763" y="6088063"/>
          <p14:tracePt t="63002" x="4722813" y="6088063"/>
          <p14:tracePt t="63005" x="4732338" y="6088063"/>
          <p14:tracePt t="63017" x="4751388" y="6088063"/>
          <p14:tracePt t="63022" x="4759325" y="6088063"/>
          <p14:tracePt t="63031" x="4797425" y="6088063"/>
          <p14:tracePt t="63038" x="4806950" y="6088063"/>
          <p14:tracePt t="63046" x="4814888" y="6088063"/>
          <p14:tracePt t="63053" x="4833938" y="6088063"/>
          <p14:tracePt t="63061" x="4852988" y="6088063"/>
          <p14:tracePt t="63070" x="4879975" y="6088063"/>
          <p14:tracePt t="63075" x="4918075" y="6088063"/>
          <p14:tracePt t="63084" x="4927600" y="6088063"/>
          <p14:tracePt t="63084" x="4964113" y="6088063"/>
          <p14:tracePt t="63097" x="4991100" y="6088063"/>
          <p14:tracePt t="63101" x="5019675" y="6088063"/>
          <p14:tracePt t="63112" x="5056188" y="6088063"/>
          <p14:tracePt t="63120" x="5084763" y="6088063"/>
          <p14:tracePt t="63126" x="5111750" y="6088063"/>
          <p14:tracePt t="63133" x="5140325" y="6088063"/>
          <p14:tracePt t="63140" x="5176838" y="6078538"/>
          <p14:tracePt t="63150" x="5195888" y="6078538"/>
          <p14:tracePt t="63155" x="5214938" y="6078538"/>
          <p14:tracePt t="63163" x="5241925" y="6078538"/>
          <p14:tracePt t="63171" x="5251450" y="6078538"/>
          <p14:tracePt t="63181" x="5280025" y="6078538"/>
          <p14:tracePt t="63191" x="5297488" y="6078538"/>
          <p14:tracePt t="63193" x="5326063" y="6078538"/>
          <p14:tracePt t="63205" x="5345113" y="6078538"/>
          <p14:tracePt t="63213" x="5362575" y="6078538"/>
          <p14:tracePt t="63221" x="5400675" y="6078538"/>
          <p14:tracePt t="63227" x="5437188" y="6078538"/>
          <p14:tracePt t="63235" x="5473700" y="6097588"/>
          <p14:tracePt t="63243" x="5492750" y="6097588"/>
          <p14:tracePt t="63249" x="5521325" y="6105525"/>
          <p14:tracePt t="63258" x="5548313" y="6105525"/>
          <p14:tracePt t="63263" x="5576888" y="6105525"/>
          <p14:tracePt t="63273" x="5613400" y="6105525"/>
          <p14:tracePt t="63285" x="5649913" y="6105525"/>
          <p14:tracePt t="63289" x="5668963" y="6105525"/>
          <p14:tracePt t="63300" x="5707063" y="6105525"/>
          <p14:tracePt t="63305" x="5743575" y="6105525"/>
          <p14:tracePt t="63314" x="5799138" y="6105525"/>
          <p14:tracePt t="63321" x="5827713" y="6105525"/>
          <p14:tracePt t="63329" x="5864225" y="6105525"/>
          <p14:tracePt t="63337" x="5919788" y="6105525"/>
          <p14:tracePt t="63344" x="5965825" y="6105525"/>
          <p14:tracePt t="63353" x="6003925" y="6105525"/>
          <p14:tracePt t="63358" x="6049963" y="6088063"/>
          <p14:tracePt t="63369" x="6142038" y="6088063"/>
          <p14:tracePt t="63384" x="6226175" y="6078538"/>
          <p14:tracePt t="63395" x="6262688" y="6059488"/>
          <p14:tracePt t="63397" x="6327775" y="6059488"/>
          <p14:tracePt t="63408" x="6383338" y="6059488"/>
          <p14:tracePt t="63414" x="6429375" y="6049963"/>
          <p14:tracePt t="63423" x="6484938" y="6042025"/>
          <p14:tracePt t="63430" x="6532563" y="6042025"/>
          <p14:tracePt t="63439" x="6569075" y="6042025"/>
          <p14:tracePt t="63446" x="6578600" y="6042025"/>
          <p14:tracePt t="63452" x="6624638" y="6042025"/>
          <p14:tracePt t="63463" x="6653213" y="6042025"/>
          <p14:tracePt t="63474" x="6670675" y="6042025"/>
          <p14:tracePt t="63478" x="6680200" y="6042025"/>
          <p14:tracePt t="63489" x="6718300" y="6022975"/>
          <p14:tracePt t="63492" x="6745288" y="6003925"/>
          <p14:tracePt t="63815" x="6791325" y="6003925"/>
          <p14:tracePt t="63821" x="6865938" y="6022975"/>
          <p14:tracePt t="63829" x="6921500" y="6032500"/>
          <p14:tracePt t="63841" x="7061200" y="6059488"/>
          <p14:tracePt t="63851" x="7116763" y="6078538"/>
          <p14:tracePt t="63855" x="7162800" y="6078538"/>
          <p14:tracePt t="63872" x="7237413" y="6088063"/>
          <p14:tracePt t="63873" x="7283450" y="6105525"/>
          <p14:tracePt t="63879" x="7339013" y="6105525"/>
          <p14:tracePt t="63885" x="7385050" y="6105525"/>
          <p14:tracePt t="63896" x="7423150" y="6115050"/>
          <p14:tracePt t="63901" x="7459663" y="6115050"/>
          <p14:tracePt t="63909" x="7497763" y="6124575"/>
          <p14:tracePt t="63916" x="7543800" y="6124575"/>
          <p14:tracePt t="63924" x="7570788" y="6124575"/>
          <p14:tracePt t="63936" x="7654925" y="6124575"/>
          <p14:tracePt t="63946" x="7691438" y="6124575"/>
          <p14:tracePt t="63950" x="7710488" y="6134100"/>
          <p14:tracePt t="63959" x="7747000" y="6134100"/>
          <p14:tracePt t="63963" x="7794625" y="6134100"/>
          <p14:tracePt t="63974" x="7821613" y="6134100"/>
          <p14:tracePt t="63980" x="7859713" y="6153150"/>
          <p14:tracePt t="63989" x="7886700" y="6153150"/>
          <p14:tracePt t="63996" x="7923213" y="6153150"/>
          <p14:tracePt t="64005" x="7932738" y="6153150"/>
          <p14:tracePt t="64011" x="7970838" y="6153150"/>
          <p14:tracePt t="64018" x="7978775" y="6153150"/>
          <p14:tracePt t="64029" x="8007350" y="6153150"/>
          <p14:tracePt t="64043" x="8026400" y="6153150"/>
          <p14:tracePt t="64054" x="8035925" y="6153150"/>
          <p14:tracePt t="64059" x="8043863" y="6153150"/>
          <p14:tracePt t="64069" x="8053388" y="6153150"/>
          <p14:tracePt t="64084" x="8081963" y="6153150"/>
          <p14:tracePt t="64105" x="8099425" y="6153150"/>
          <p14:tracePt t="64113" x="8099425" y="6143625"/>
          <p14:tracePt t="64121" x="8108950" y="6143625"/>
          <p14:tracePt t="64134" x="8118475" y="6143625"/>
          <p14:tracePt t="64149" x="8128000" y="6143625"/>
          <p14:tracePt t="64153" x="8137525" y="6143625"/>
          <p14:tracePt t="64163" x="8147050" y="6134100"/>
          <p14:tracePt t="64170" x="8156575" y="6134100"/>
          <p14:tracePt t="64179" x="8156575" y="6124575"/>
          <p14:tracePt t="64184" x="8174038" y="6124575"/>
          <p14:tracePt t="64200" x="8183563" y="6124575"/>
          <p14:tracePt t="64207" x="8193088" y="6124575"/>
          <p14:tracePt t="64228" x="8202613" y="6115050"/>
          <p14:tracePt t="64243" x="8229600" y="6097588"/>
          <p14:tracePt t="64249" x="8239125" y="6097588"/>
          <p14:tracePt t="64257" x="8248650" y="6088063"/>
          <p14:tracePt t="64263" x="8267700" y="6078538"/>
          <p14:tracePt t="64272" x="8285163" y="6059488"/>
          <p14:tracePt t="64279" x="8313738" y="6059488"/>
          <p14:tracePt t="64288" x="8323263" y="6049963"/>
          <p14:tracePt t="64293" x="8350250" y="6042025"/>
          <p14:tracePt t="64301" x="8359775" y="6042025"/>
          <p14:tracePt t="64311" x="8405813" y="6013450"/>
          <p14:tracePt t="64323" x="8415338" y="6013450"/>
          <p14:tracePt t="64325" x="8424863" y="6013450"/>
          <p14:tracePt t="64337" x="8434388" y="6003925"/>
          <p14:tracePt t="64342" x="8443913" y="6003925"/>
          <p14:tracePt t="64352" x="8461375" y="5994400"/>
          <p14:tracePt t="64366" x="8489950" y="5994400"/>
          <p14:tracePt t="64381" x="8509000" y="5994400"/>
          <p14:tracePt t="64388" x="8516938" y="5994400"/>
          <p14:tracePt t="64395" x="8535988" y="5994400"/>
          <p14:tracePt t="64406" x="8564563" y="5986463"/>
          <p14:tracePt t="64416" x="8574088" y="5986463"/>
          <p14:tracePt t="64421" x="8601075" y="5986463"/>
          <p14:tracePt t="64432" x="8620125" y="5986463"/>
          <p14:tracePt t="64436" x="8629650" y="5986463"/>
          <p14:tracePt t="64447" x="8637588" y="5986463"/>
          <p14:tracePt t="64452" x="8656638" y="5986463"/>
          <p14:tracePt t="64460" x="8666163" y="5986463"/>
          <p14:tracePt t="64467" x="8675688" y="5986463"/>
          <p14:tracePt t="64483" x="8685213" y="5986463"/>
          <p14:tracePt t="64498" x="8694738" y="5986463"/>
          <p14:tracePt t="64526" x="8702675" y="5986463"/>
          <p14:tracePt t="64577" x="8712200" y="5986463"/>
          <p14:tracePt t="65002" x="8731250" y="5986463"/>
          <p14:tracePt t="65019" x="8750300" y="5986463"/>
          <p14:tracePt t="65027" x="8767763" y="5986463"/>
          <p14:tracePt t="65041" x="8786813" y="5986463"/>
          <p14:tracePt t="65050" x="8796338" y="5986463"/>
          <p14:tracePt t="65066" x="8823325" y="5976938"/>
          <p14:tracePt t="65078" x="8832850" y="5976938"/>
          <p14:tracePt t="65082" x="8851900" y="5976938"/>
          <p14:tracePt t="65092" x="8861425" y="5976938"/>
          <p14:tracePt t="65096" x="8888413" y="5976938"/>
          <p14:tracePt t="65106" x="8897938" y="5976938"/>
          <p14:tracePt t="65114" x="8907463" y="5976938"/>
          <p14:tracePt t="65121" x="8916988" y="5976938"/>
          <p14:tracePt t="65136" x="8934450" y="5976938"/>
          <p14:tracePt t="65157" x="8943975" y="5976938"/>
          <p14:tracePt t="65215" x="8953500" y="5986463"/>
          <p14:tracePt t="65223" x="8953500" y="6003925"/>
          <p14:tracePt t="65229" x="8953500" y="6042025"/>
          <p14:tracePt t="65239" x="8823325" y="6375400"/>
          <p14:tracePt t="65881" x="8823325" y="6365875"/>
          <p14:tracePt t="65890" x="8823325" y="6338888"/>
          <p14:tracePt t="65896" x="8832850" y="6300788"/>
          <p14:tracePt t="65904" x="8870950" y="6235700"/>
          <p14:tracePt t="65913" x="8878888" y="6180138"/>
          <p14:tracePt t="65919" x="8926513" y="6124575"/>
          <p14:tracePt t="65929" x="8982075" y="6013450"/>
          <p14:tracePt t="65942" x="9018588" y="5957888"/>
          <p14:tracePt t="65945" x="9047163" y="5902325"/>
          <p14:tracePt t="65955" x="9074150" y="5865813"/>
          <p14:tracePt t="65960" x="9129713" y="5808663"/>
          <p14:tracePt t="65969" x="9158288" y="5726113"/>
          <p14:tracePt t="65975" x="9213850" y="5670550"/>
          <p14:tracePt t="65985" x="9259888" y="5632450"/>
          <p14:tracePt t="65991" x="9296400" y="5576888"/>
          <p14:tracePt t="66000" x="9380538" y="5511800"/>
          <p14:tracePt t="66007" x="9436100" y="5465763"/>
          <p14:tracePt t="66014" x="9472613" y="5429250"/>
          <p14:tracePt t="66023" x="9547225" y="5373688"/>
          <p14:tracePt t="66035" x="9575800" y="5354638"/>
          <p14:tracePt t="66038" x="9602788" y="5345113"/>
          <p14:tracePt t="66049" x="9612313" y="5335588"/>
          <p14:tracePt t="66056" x="9621838" y="5326063"/>
          <p14:tracePt t="66064" x="9640888" y="5308600"/>
          <p14:tracePt t="66070" x="9667875" y="5270500"/>
          <p14:tracePt t="66078" x="9686925" y="5262563"/>
          <p14:tracePt t="66084" x="9713913" y="5243513"/>
          <p14:tracePt t="66093" x="9752013" y="5214938"/>
          <p14:tracePt t="66100" x="9771063" y="5187950"/>
          <p14:tracePt t="66108" x="9798050" y="5178425"/>
          <p14:tracePt t="66117" x="9844088" y="5132388"/>
          <p14:tracePt t="66129" x="9863138" y="5103813"/>
          <p14:tracePt t="66134" x="9899650" y="5067300"/>
          <p14:tracePt t="66144" x="9928225" y="5057775"/>
          <p14:tracePt t="66150" x="9937750" y="5038725"/>
          <p14:tracePt t="66158" x="9964738" y="5011738"/>
          <p14:tracePt t="66163" x="9974263" y="4992688"/>
          <p14:tracePt t="66172" x="9983788" y="4983163"/>
          <p14:tracePt t="66179" x="9993313" y="4956175"/>
          <p14:tracePt t="66186" x="10002838" y="4946650"/>
          <p14:tracePt t="66195" x="10010775" y="4927600"/>
          <p14:tracePt t="66211" x="10020300" y="4908550"/>
          <p14:tracePt t="66224" x="10020300" y="4891088"/>
          <p14:tracePt t="66225" x="10029825" y="4891088"/>
          <p14:tracePt t="66237" x="10029825" y="4881563"/>
          <p14:tracePt t="66241" x="10029825" y="4872038"/>
          <p14:tracePt t="66253" x="10029825" y="4862513"/>
          <p14:tracePt t="66259" x="10029825" y="4852988"/>
          <p14:tracePt t="66267" x="10020300" y="4826000"/>
          <p14:tracePt t="66273" x="10020300" y="4806950"/>
          <p14:tracePt t="66283" x="10002838" y="4787900"/>
          <p14:tracePt t="66290" x="9983788" y="4760913"/>
          <p14:tracePt t="66296" x="9947275" y="4705350"/>
          <p14:tracePt t="66304" x="9853613" y="4575175"/>
          <p14:tracePt t="66317" x="9834563" y="4546600"/>
          <p14:tracePt t="66320" x="9788525" y="4491038"/>
          <p14:tracePt t="66333" x="9761538" y="4454525"/>
          <p14:tracePt t="66338" x="9742488" y="4418013"/>
          <p14:tracePt t="66347" x="9732963" y="4408488"/>
          <p14:tracePt t="66353" x="9705975" y="4370388"/>
          <p14:tracePt t="66361" x="9686925" y="4352925"/>
          <p14:tracePt t="66366" x="9658350" y="4324350"/>
          <p14:tracePt t="66376" x="9640888" y="4305300"/>
          <p14:tracePt t="66384" x="9602788" y="4268788"/>
          <p14:tracePt t="66392" x="9520238" y="4222750"/>
          <p14:tracePt t="66401" x="9361488" y="4111625"/>
          <p14:tracePt t="66416" x="9167813" y="4008438"/>
          <p14:tracePt t="66427" x="9047163" y="3981450"/>
          <p14:tracePt t="66431" x="8972550" y="3943350"/>
          <p14:tracePt t="66442" x="8878888" y="3916363"/>
          <p14:tracePt t="66447" x="8758238" y="3879850"/>
          <p14:tracePt t="66456" x="8685213" y="3851275"/>
          <p14:tracePt t="66462" x="8610600" y="3822700"/>
          <p14:tracePt t="66470" x="8526463" y="3786188"/>
          <p14:tracePt t="66478" x="8480425" y="3759200"/>
          <p14:tracePt t="66485" x="8443913" y="3740150"/>
          <p14:tracePt t="66492" x="8388350" y="3711575"/>
          <p14:tracePt t="66499" x="8350250" y="3684588"/>
          <p14:tracePt t="66509" x="8258175" y="3638550"/>
          <p14:tracePt t="66521" x="8202613" y="3609975"/>
          <p14:tracePt t="66525" x="8156575" y="3590925"/>
          <p14:tracePt t="66535" x="8091488" y="3554413"/>
          <p14:tracePt t="66541" x="8043863" y="3535363"/>
          <p14:tracePt t="66550" x="8007350" y="3525838"/>
          <p14:tracePt t="66556" x="7970838" y="3498850"/>
          <p14:tracePt t="66564" x="7932738" y="3498850"/>
          <p14:tracePt t="66573" x="7915275" y="3489325"/>
          <p14:tracePt t="66579" x="7886700" y="3479800"/>
          <p14:tracePt t="66588" x="7867650" y="3479800"/>
          <p14:tracePt t="66600" x="7859713" y="3479800"/>
          <p14:tracePt t="66615" x="7850188" y="3479800"/>
          <p14:tracePt t="72922" x="7850188" y="3414713"/>
          <p14:tracePt t="72932" x="7775575" y="3090863"/>
          <p14:tracePt t="72944" x="7739063" y="2673350"/>
          <p14:tracePt t="72959" x="7700963" y="2422525"/>
          <p14:tracePt t="72961" x="7681913" y="2005013"/>
          <p14:tracePt t="72972" x="7626350" y="1568450"/>
          <p14:tracePt t="72978" x="7608888" y="1196975"/>
          <p14:tracePt t="72987" x="7543800" y="50165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ioniques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/>
          </a:bodyPr>
          <a:lstStyle/>
          <a:p>
            <a:pPr algn="just"/>
            <a:r>
              <a:rPr lang="fr-FR" dirty="0">
                <a:sym typeface="Wingdings" panose="05000000000000000000" pitchFamily="2" charset="2"/>
              </a:rPr>
              <a:t> Les molécules </a:t>
            </a:r>
            <a:r>
              <a:rPr lang="fr-FR" b="1" dirty="0">
                <a:sym typeface="Wingdings" panose="05000000000000000000" pitchFamily="2" charset="2"/>
              </a:rPr>
              <a:t>basiques</a:t>
            </a:r>
            <a:r>
              <a:rPr lang="fr-FR" dirty="0">
                <a:sym typeface="Wingdings" panose="05000000000000000000" pitchFamily="2" charset="2"/>
              </a:rPr>
              <a:t> : </a:t>
            </a:r>
          </a:p>
          <a:p>
            <a:pPr algn="just"/>
            <a:r>
              <a:rPr lang="fr-FR" sz="2000" dirty="0">
                <a:sym typeface="Wingdings" panose="05000000000000000000" pitchFamily="2" charset="2"/>
              </a:rPr>
              <a:t>- Peuvent </a:t>
            </a:r>
            <a:r>
              <a:rPr lang="fr-FR" sz="2000" b="1" dirty="0">
                <a:sym typeface="Wingdings" panose="05000000000000000000" pitchFamily="2" charset="2"/>
              </a:rPr>
              <a:t>capter</a:t>
            </a:r>
            <a:r>
              <a:rPr lang="fr-FR" sz="2000" dirty="0">
                <a:sym typeface="Wingdings" panose="05000000000000000000" pitchFamily="2" charset="2"/>
              </a:rPr>
              <a:t> un proton </a:t>
            </a:r>
          </a:p>
          <a:p>
            <a:pPr algn="just"/>
            <a:r>
              <a:rPr lang="fr-FR" sz="2000" dirty="0">
                <a:sym typeface="Wingdings" panose="05000000000000000000" pitchFamily="2" charset="2"/>
              </a:rPr>
              <a:t>- Chaînes latérales </a:t>
            </a:r>
            <a:r>
              <a:rPr lang="fr-FR" sz="2000" b="1" dirty="0">
                <a:sym typeface="Wingdings" panose="05000000000000000000" pitchFamily="2" charset="2"/>
              </a:rPr>
              <a:t>basiques</a:t>
            </a:r>
            <a:r>
              <a:rPr lang="fr-FR" sz="2000" dirty="0">
                <a:sym typeface="Wingdings" panose="05000000000000000000" pitchFamily="2" charset="2"/>
              </a:rPr>
              <a:t> (fonction amine)</a:t>
            </a:r>
          </a:p>
          <a:p>
            <a:pPr algn="just"/>
            <a:r>
              <a:rPr lang="fr-FR" sz="2000" dirty="0">
                <a:sym typeface="Wingdings" panose="05000000000000000000" pitchFamily="2" charset="2"/>
              </a:rPr>
              <a:t>- </a:t>
            </a:r>
            <a:r>
              <a:rPr lang="fr-FR" sz="2000" b="1" dirty="0" err="1">
                <a:sym typeface="Wingdings" panose="05000000000000000000" pitchFamily="2" charset="2"/>
              </a:rPr>
              <a:t>pKa</a:t>
            </a:r>
            <a:r>
              <a:rPr lang="fr-FR" sz="2000" b="1" dirty="0">
                <a:sym typeface="Wingdings" panose="05000000000000000000" pitchFamily="2" charset="2"/>
              </a:rPr>
              <a:t> &gt; 7</a:t>
            </a:r>
          </a:p>
          <a:p>
            <a:pPr algn="just"/>
            <a:r>
              <a:rPr lang="fr-FR" sz="2000" dirty="0">
                <a:sym typeface="Wingdings" panose="05000000000000000000" pitchFamily="2" charset="2"/>
              </a:rPr>
              <a:t>- Capable de s’ioniser à </a:t>
            </a:r>
            <a:r>
              <a:rPr lang="fr-FR" sz="2000" b="1" dirty="0">
                <a:sym typeface="Wingdings" panose="05000000000000000000" pitchFamily="2" charset="2"/>
              </a:rPr>
              <a:t>pH physiologique </a:t>
            </a:r>
            <a:r>
              <a:rPr lang="fr-FR" sz="2000" dirty="0">
                <a:sym typeface="Wingdings" panose="05000000000000000000" pitchFamily="2" charset="2"/>
              </a:rPr>
              <a:t>en :</a:t>
            </a:r>
          </a:p>
          <a:p>
            <a:pPr algn="just"/>
            <a:r>
              <a:rPr lang="fr-FR" sz="2000" dirty="0">
                <a:sym typeface="Wingdings" panose="05000000000000000000" pitchFamily="2" charset="2"/>
              </a:rPr>
              <a:t>	- </a:t>
            </a:r>
            <a:r>
              <a:rPr lang="fr-FR" sz="2000" b="1" dirty="0">
                <a:sym typeface="Wingdings" panose="05000000000000000000" pitchFamily="2" charset="2"/>
              </a:rPr>
              <a:t>ion ammonium </a:t>
            </a:r>
            <a:r>
              <a:rPr lang="fr-FR" sz="2000" dirty="0">
                <a:sym typeface="Wingdings" panose="05000000000000000000" pitchFamily="2" charset="2"/>
              </a:rPr>
              <a:t>(lysine)   - </a:t>
            </a:r>
            <a:r>
              <a:rPr lang="fr-FR" sz="2000" b="1" dirty="0">
                <a:sym typeface="Wingdings" panose="05000000000000000000" pitchFamily="2" charset="2"/>
              </a:rPr>
              <a:t>ion </a:t>
            </a:r>
            <a:r>
              <a:rPr lang="fr-FR" sz="2000" b="1" dirty="0" err="1">
                <a:sym typeface="Wingdings" panose="05000000000000000000" pitchFamily="2" charset="2"/>
              </a:rPr>
              <a:t>iminium</a:t>
            </a:r>
            <a:r>
              <a:rPr lang="fr-FR" sz="2000" b="1" dirty="0">
                <a:sym typeface="Wingdings" panose="05000000000000000000" pitchFamily="2" charset="2"/>
              </a:rPr>
              <a:t> </a:t>
            </a:r>
            <a:r>
              <a:rPr lang="fr-FR" sz="2000" dirty="0">
                <a:sym typeface="Wingdings" panose="05000000000000000000" pitchFamily="2" charset="2"/>
              </a:rPr>
              <a:t>(Arginine) </a:t>
            </a:r>
          </a:p>
          <a:p>
            <a:pPr marL="342900" indent="-342900" algn="just">
              <a:buFontTx/>
              <a:buChar char="-"/>
            </a:pPr>
            <a:r>
              <a:rPr lang="fr-FR" sz="2000" dirty="0">
                <a:sym typeface="Wingdings" panose="05000000000000000000" pitchFamily="2" charset="2"/>
              </a:rPr>
              <a:t>Liaison ionique avec une fonction complémentaire du ligand </a:t>
            </a:r>
            <a:r>
              <a:rPr lang="fr-FR" sz="2000" b="1" dirty="0">
                <a:sym typeface="Wingdings" panose="05000000000000000000" pitchFamily="2" charset="2"/>
              </a:rPr>
              <a:t>chargée –</a:t>
            </a:r>
          </a:p>
          <a:p>
            <a:pPr marL="342900" indent="-342900" algn="just">
              <a:buFontTx/>
              <a:buChar char="-"/>
            </a:pPr>
            <a:endParaRPr lang="fr-FR" sz="2000" b="1" dirty="0">
              <a:sym typeface="Wingdings" panose="05000000000000000000" pitchFamily="2" charset="2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006024"/>
      </p:ext>
    </p:extLst>
  </p:cSld>
  <p:clrMapOvr>
    <a:masterClrMapping/>
  </p:clrMapOvr>
  <p:transition spd="slow" advTm="104128">
    <p:push dir="u"/>
  </p:transition>
  <p:extLst>
    <p:ext uri="{3A86A75C-4F4B-4683-9AE1-C65F6400EC91}">
      <p14:laserTraceLst xmlns:p14="http://schemas.microsoft.com/office/powerpoint/2010/main">
        <p14:tracePtLst>
          <p14:tracePt t="367" x="5019675" y="1763713"/>
          <p14:tracePt t="382" x="5010150" y="1754188"/>
          <p14:tracePt t="389" x="5000625" y="1754188"/>
          <p14:tracePt t="398" x="4983163" y="1744663"/>
          <p14:tracePt t="413" x="4973638" y="1744663"/>
          <p14:tracePt t="425" x="4954588" y="1735138"/>
          <p14:tracePt t="433" x="4945063" y="1735138"/>
          <p14:tracePt t="440" x="4935538" y="1735138"/>
          <p14:tracePt t="455" x="4927600" y="1735138"/>
          <p14:tracePt t="461" x="4918075" y="1735138"/>
          <p14:tracePt t="476" x="4908550" y="1725613"/>
          <p14:tracePt t="493" x="4889500" y="1716088"/>
          <p14:tracePt t="505" x="4870450" y="1698625"/>
          <p14:tracePt t="507" x="4843463" y="1689100"/>
          <p14:tracePt t="520" x="4833938" y="1689100"/>
          <p14:tracePt t="524" x="4824413" y="1679575"/>
          <p14:tracePt t="534" x="4806950" y="1670050"/>
          <p14:tracePt t="538" x="4768850" y="1643063"/>
          <p14:tracePt t="549" x="4751388" y="1643063"/>
          <p14:tracePt t="555" x="4713288" y="1624013"/>
          <p14:tracePt t="563" x="4686300" y="1624013"/>
          <p14:tracePt t="571" x="4648200" y="1595438"/>
          <p14:tracePt t="578" x="4630738" y="1587500"/>
          <p14:tracePt t="586" x="4573588" y="1568450"/>
          <p14:tracePt t="592" x="4537075" y="1558925"/>
          <p14:tracePt t="599" x="4491038" y="1549400"/>
          <p14:tracePt t="603" x="4435475" y="1531938"/>
          <p14:tracePt t="614" x="4389438" y="1522413"/>
          <p14:tracePt t="619" x="4332288" y="1522413"/>
          <p14:tracePt t="629" x="4268788" y="1503363"/>
          <p14:tracePt t="634" x="4194175" y="1493838"/>
          <p14:tracePt t="643" x="4129088" y="1493838"/>
          <p14:tracePt t="651" x="4092575" y="1493838"/>
          <p14:tracePt t="658" x="4027488" y="1493838"/>
          <p14:tracePt t="665" x="3989388" y="1493838"/>
          <p14:tracePt t="672" x="3962400" y="1493838"/>
          <p14:tracePt t="681" x="3943350" y="1493838"/>
          <p14:tracePt t="688" x="3924300" y="1474788"/>
          <p14:tracePt t="696" x="3906838" y="1474788"/>
          <p14:tracePt t="708" x="3878263" y="1466850"/>
          <p14:tracePt t="723" x="3868738" y="1466850"/>
          <p14:tracePt t="1535" x="3841750" y="1466850"/>
          <p14:tracePt t="1545" x="3738563" y="1457325"/>
          <p14:tracePt t="1559" x="3617913" y="1447800"/>
          <p14:tracePt t="1571" x="3554413" y="1447800"/>
          <p14:tracePt t="1576" x="3497263" y="1428750"/>
          <p14:tracePt t="1586" x="3386138" y="1411288"/>
          <p14:tracePt t="1592" x="3330575" y="1401763"/>
          <p14:tracePt t="1600" x="3265488" y="1401763"/>
          <p14:tracePt t="1608" x="3192463" y="1382713"/>
          <p14:tracePt t="1615" x="3136900" y="1382713"/>
          <p14:tracePt t="1622" x="3089275" y="1382713"/>
          <p14:tracePt t="1631" x="3024188" y="1382713"/>
          <p14:tracePt t="1638" x="2857500" y="1373188"/>
          <p14:tracePt t="1650" x="2774950" y="1373188"/>
          <p14:tracePt t="1654" x="2700338" y="1373188"/>
          <p14:tracePt t="1666" x="2606675" y="1373188"/>
          <p14:tracePt t="1670" x="2541588" y="1373188"/>
          <p14:tracePt t="1681" x="2449513" y="1373188"/>
          <p14:tracePt t="1684" x="2393950" y="1392238"/>
          <p14:tracePt t="1694" x="2328863" y="1392238"/>
          <p14:tracePt t="1700" x="2273300" y="1401763"/>
          <p14:tracePt t="1709" x="2181225" y="1401763"/>
          <p14:tracePt t="1717" x="2133600" y="1419225"/>
          <p14:tracePt t="1724" x="2060575" y="1428750"/>
          <p14:tracePt t="1735" x="1957388" y="1447800"/>
          <p14:tracePt t="1750" x="1855788" y="1457325"/>
          <p14:tracePt t="1760" x="1800225" y="1484313"/>
          <p14:tracePt t="1763" x="1754188" y="1493838"/>
          <p14:tracePt t="1774" x="1698625" y="1522413"/>
          <p14:tracePt t="1780" x="1643063" y="1549400"/>
          <p14:tracePt t="1789" x="1568450" y="1595438"/>
          <p14:tracePt t="1795" x="1503363" y="1643063"/>
          <p14:tracePt t="1803" x="1447800" y="1689100"/>
          <p14:tracePt t="1811" x="1409700" y="1708150"/>
          <p14:tracePt t="1818" x="1354138" y="1735138"/>
          <p14:tracePt t="1828" x="1308100" y="1781175"/>
          <p14:tracePt t="1839" x="1252538" y="1809750"/>
          <p14:tracePt t="1842" x="1216025" y="1846263"/>
          <p14:tracePt t="1855" x="1168400" y="1930400"/>
          <p14:tracePt t="1858" x="1131888" y="1949450"/>
          <p14:tracePt t="1869" x="1104900" y="2005013"/>
          <p14:tracePt t="1875" x="1066800" y="2041525"/>
          <p14:tracePt t="1883" x="1039813" y="2078038"/>
          <p14:tracePt t="1890" x="1020763" y="2116138"/>
          <p14:tracePt t="1898" x="992188" y="2152650"/>
          <p14:tracePt t="1906" x="984250" y="2190750"/>
          <p14:tracePt t="1914" x="965200" y="2227263"/>
          <p14:tracePt t="1922" x="927100" y="2311400"/>
          <p14:tracePt t="1938" x="909638" y="2366963"/>
          <p14:tracePt t="1949" x="881063" y="2403475"/>
          <p14:tracePt t="1952" x="871538" y="2439988"/>
          <p14:tracePt t="1963" x="844550" y="2478088"/>
          <p14:tracePt t="1968" x="835025" y="2533650"/>
          <p14:tracePt t="1977" x="806450" y="2589213"/>
          <p14:tracePt t="1984" x="779463" y="2625725"/>
          <p14:tracePt t="1992" x="750888" y="2690813"/>
          <p14:tracePt t="1999" x="723900" y="2765425"/>
          <p14:tracePt t="2006" x="704850" y="2840038"/>
          <p14:tracePt t="2017" x="639763" y="2978150"/>
          <p14:tracePt t="2031" x="593725" y="3052763"/>
          <p14:tracePt t="2043" x="566738" y="3108325"/>
          <p14:tracePt t="2048" x="538163" y="3163888"/>
          <p14:tracePt t="2058" x="528638" y="3201988"/>
          <p14:tracePt t="2063" x="501650" y="3322638"/>
          <p14:tracePt t="2072" x="501650" y="3340100"/>
          <p14:tracePt t="2079" x="482600" y="3414713"/>
          <p14:tracePt t="2087" x="454025" y="3470275"/>
          <p14:tracePt t="2094" x="454025" y="3517900"/>
          <p14:tracePt t="2100" x="446088" y="3554413"/>
          <p14:tracePt t="2110" x="427038" y="3609975"/>
          <p14:tracePt t="2126" x="427038" y="3656013"/>
          <p14:tracePt t="2141" x="427038" y="3675063"/>
          <p14:tracePt t="2152" x="427038" y="3684588"/>
          <p14:tracePt t="2158" x="427038" y="3694113"/>
          <p14:tracePt t="2166" x="446088" y="3711575"/>
          <p14:tracePt t="2173" x="446088" y="3721100"/>
          <p14:tracePt t="2181" x="463550" y="3759200"/>
          <p14:tracePt t="2188" x="463550" y="3767138"/>
          <p14:tracePt t="2196" x="501650" y="3786188"/>
          <p14:tracePt t="2205" x="557213" y="3841750"/>
          <p14:tracePt t="2217" x="584200" y="3851275"/>
          <p14:tracePt t="2219" x="630238" y="3879850"/>
          <p14:tracePt t="2231" x="668338" y="3887788"/>
          <p14:tracePt t="2236" x="704850" y="3916363"/>
          <p14:tracePt t="2248" x="760413" y="3916363"/>
          <p14:tracePt t="2251" x="815975" y="3943350"/>
          <p14:tracePt t="2260" x="863600" y="3943350"/>
          <p14:tracePt t="2268" x="946150" y="3943350"/>
          <p14:tracePt t="2275" x="992188" y="3943350"/>
          <p14:tracePt t="2283" x="1066800" y="3943350"/>
          <p14:tracePt t="2290" x="1112838" y="3943350"/>
          <p14:tracePt t="2300" x="1233488" y="3952875"/>
          <p14:tracePt t="2311" x="1271588" y="3952875"/>
          <p14:tracePt t="2314" x="1308100" y="3952875"/>
          <p14:tracePt t="2326" x="1354138" y="3952875"/>
          <p14:tracePt t="2330" x="1392238" y="3935413"/>
          <p14:tracePt t="2341" x="1428750" y="3925888"/>
          <p14:tracePt t="2346" x="1493838" y="3916363"/>
          <p14:tracePt t="2356" x="1549400" y="3897313"/>
          <p14:tracePt t="2362" x="1604963" y="3887788"/>
          <p14:tracePt t="2370" x="1651000" y="3870325"/>
          <p14:tracePt t="2378" x="1689100" y="3860800"/>
          <p14:tracePt t="2384" x="1725613" y="3851275"/>
          <p14:tracePt t="2395" x="1781175" y="3841750"/>
          <p14:tracePt t="2409" x="1846263" y="3822700"/>
          <p14:tracePt t="2420" x="1865313" y="3822700"/>
          <p14:tracePt t="2424" x="1901825" y="3814763"/>
          <p14:tracePt t="2434" x="1911350" y="3805238"/>
          <p14:tracePt t="2439" x="1930400" y="3805238"/>
          <p14:tracePt t="2449" x="1966913" y="3795713"/>
          <p14:tracePt t="2455" x="2003425" y="3776663"/>
          <p14:tracePt t="2464" x="2022475" y="3776663"/>
          <p14:tracePt t="2472" x="2060575" y="3776663"/>
          <p14:tracePt t="2478" x="2116138" y="3749675"/>
          <p14:tracePt t="2488" x="2171700" y="3740150"/>
          <p14:tracePt t="2489" x="2217738" y="3730625"/>
          <p14:tracePt t="2499" x="2309813" y="3694113"/>
          <p14:tracePt t="2502" x="2384425" y="3694113"/>
          <p14:tracePt t="2514" x="2459038" y="3684588"/>
          <p14:tracePt t="2518" x="2524125" y="3665538"/>
          <p14:tracePt t="2530" x="2579688" y="3656013"/>
          <p14:tracePt t="2533" x="2625725" y="3656013"/>
          <p14:tracePt t="2543" x="2681288" y="3656013"/>
          <p14:tracePt t="2550" x="2719388" y="3638550"/>
          <p14:tracePt t="2558" x="2736850" y="3638550"/>
          <p14:tracePt t="2566" x="2774950" y="3638550"/>
          <p14:tracePt t="2573" x="2820988" y="3638550"/>
          <p14:tracePt t="2581" x="2847975" y="3638550"/>
          <p14:tracePt t="2587" x="2867025" y="3638550"/>
          <p14:tracePt t="2599" x="2922588" y="3638550"/>
          <p14:tracePt t="2609" x="2959100" y="3638550"/>
          <p14:tracePt t="2613" x="2997200" y="3638550"/>
          <p14:tracePt t="2623" x="3033713" y="3638550"/>
          <p14:tracePt t="2630" x="3079750" y="3638550"/>
          <p14:tracePt t="2639" x="3127375" y="3638550"/>
          <p14:tracePt t="2642" x="3182938" y="3646488"/>
          <p14:tracePt t="2652" x="3228975" y="3646488"/>
          <p14:tracePt t="2660" x="3257550" y="3646488"/>
          <p14:tracePt t="2667" x="3284538" y="3646488"/>
          <p14:tracePt t="2676" x="3321050" y="3656013"/>
          <p14:tracePt t="2682" x="3349625" y="3656013"/>
          <p14:tracePt t="2691" x="3386138" y="3665538"/>
          <p14:tracePt t="2704" x="3414713" y="3684588"/>
          <p14:tracePt t="2706" x="3433763" y="3684588"/>
          <p14:tracePt t="2717" x="3460750" y="3684588"/>
          <p14:tracePt t="2723" x="3470275" y="3684588"/>
          <p14:tracePt t="2732" x="3497263" y="3694113"/>
          <p14:tracePt t="2739" x="3535363" y="3694113"/>
          <p14:tracePt t="2747" x="3554413" y="3702050"/>
          <p14:tracePt t="2754" x="3590925" y="3702050"/>
          <p14:tracePt t="2761" x="3646488" y="3702050"/>
          <p14:tracePt t="2771" x="3675063" y="3702050"/>
          <p14:tracePt t="2775" x="3730625" y="3702050"/>
          <p14:tracePt t="2785" x="3841750" y="3702050"/>
          <p14:tracePt t="2801" x="3933825" y="3702050"/>
          <p14:tracePt t="2812" x="3952875" y="3684588"/>
          <p14:tracePt t="2816" x="4008438" y="3684588"/>
          <p14:tracePt t="2826" x="4044950" y="3675063"/>
          <p14:tracePt t="2833" x="4092575" y="3646488"/>
          <p14:tracePt t="2841" x="4148138" y="3638550"/>
          <p14:tracePt t="2848" x="4184650" y="3619500"/>
          <p14:tracePt t="2855" x="4249738" y="3609975"/>
          <p14:tracePt t="2863" x="4305300" y="3600450"/>
          <p14:tracePt t="2870" x="4351338" y="3581400"/>
          <p14:tracePt t="2880" x="4445000" y="3554413"/>
          <p14:tracePt t="2891" x="4462463" y="3544888"/>
          <p14:tracePt t="2894" x="4518025" y="3544888"/>
          <p14:tracePt t="2906" x="4556125" y="3535363"/>
          <p14:tracePt t="2913" x="4592638" y="3525838"/>
          <p14:tracePt t="2921" x="4611688" y="3525838"/>
          <p14:tracePt t="2926" x="4630738" y="3508375"/>
          <p14:tracePt t="2934" x="4667250" y="3508375"/>
          <p14:tracePt t="2943" x="4686300" y="3508375"/>
          <p14:tracePt t="2950" x="4713288" y="3498850"/>
          <p14:tracePt t="2957" x="4722813" y="3498850"/>
          <p14:tracePt t="2965" x="4732338" y="3498850"/>
          <p14:tracePt t="2974" x="4751388" y="3498850"/>
          <p14:tracePt t="2989" x="4759325" y="3498850"/>
          <p14:tracePt t="3005" x="4768850" y="3498850"/>
          <p14:tracePt t="3021" x="4778375" y="3498850"/>
          <p14:tracePt t="3030" x="4787900" y="3498850"/>
          <p14:tracePt t="3037" x="4797425" y="3498850"/>
          <p14:tracePt t="3044" x="4814888" y="3498850"/>
          <p14:tracePt t="3058" x="4843463" y="3489325"/>
          <p14:tracePt t="3069" x="4852988" y="3489325"/>
          <p14:tracePt t="3080" x="4862513" y="3479800"/>
          <p14:tracePt t="3095" x="4870450" y="3479800"/>
          <p14:tracePt t="3109" x="4879975" y="3479800"/>
          <p14:tracePt t="3123" x="4889500" y="3470275"/>
          <p14:tracePt t="3130" x="4899025" y="3460750"/>
          <p14:tracePt t="3139" x="4908550" y="3460750"/>
          <p14:tracePt t="3146" x="4918075" y="3452813"/>
          <p14:tracePt t="3153" x="4918075" y="3443288"/>
          <p14:tracePt t="3163" x="4945063" y="3405188"/>
          <p14:tracePt t="3174" x="4954588" y="3397250"/>
          <p14:tracePt t="3178" x="4954588" y="3387725"/>
          <p14:tracePt t="3189" x="4973638" y="3359150"/>
          <p14:tracePt t="3194" x="4983163" y="3349625"/>
          <p14:tracePt t="3204" x="4983163" y="3322638"/>
          <p14:tracePt t="3210" x="4983163" y="3294063"/>
          <p14:tracePt t="3218" x="4973638" y="3257550"/>
          <p14:tracePt t="3225" x="4964113" y="3219450"/>
          <p14:tracePt t="3233" x="4954588" y="3182938"/>
          <p14:tracePt t="3239" x="4908550" y="3127375"/>
          <p14:tracePt t="3247" x="4879975" y="3052763"/>
          <p14:tracePt t="3257" x="4806950" y="2914650"/>
          <p14:tracePt t="3269" x="4759325" y="2857500"/>
          <p14:tracePt t="3272" x="4751388" y="2820988"/>
          <p14:tracePt t="3283" x="4741863" y="2801938"/>
          <p14:tracePt t="3289" x="4713288" y="2746375"/>
          <p14:tracePt t="3304" x="4703763" y="2736850"/>
          <p14:tracePt t="3313" x="4703763" y="2728913"/>
          <p14:tracePt t="3319" x="4694238" y="2719388"/>
          <p14:tracePt t="3327" x="4686300" y="2700338"/>
          <p14:tracePt t="3335" x="4648200" y="2654300"/>
          <p14:tracePt t="3352" x="4565650" y="2598738"/>
          <p14:tracePt t="3363" x="4510088" y="2552700"/>
          <p14:tracePt t="3368" x="4471988" y="2514600"/>
          <p14:tracePt t="3378" x="4416425" y="2468563"/>
          <p14:tracePt t="3384" x="4379913" y="2459038"/>
          <p14:tracePt t="3391" x="4324350" y="2432050"/>
          <p14:tracePt t="3397" x="4268788" y="2403475"/>
          <p14:tracePt t="3406" x="4194175" y="2376488"/>
          <p14:tracePt t="3414" x="4148138" y="2357438"/>
          <p14:tracePt t="3422" x="4073525" y="2328863"/>
          <p14:tracePt t="3431" x="3924300" y="2301875"/>
          <p14:tracePt t="3445" x="3675063" y="2263775"/>
          <p14:tracePt t="3457" x="3554413" y="2255838"/>
          <p14:tracePt t="3461" x="3441700" y="2255838"/>
          <p14:tracePt t="3472" x="3349625" y="2236788"/>
          <p14:tracePt t="3475" x="3284538" y="2236788"/>
          <p14:tracePt t="3487" x="3248025" y="2236788"/>
          <p14:tracePt t="3492" x="3200400" y="2236788"/>
          <p14:tracePt t="3501" x="3163888" y="2236788"/>
          <p14:tracePt t="3508" x="3108325" y="2236788"/>
          <p14:tracePt t="3515" x="3071813" y="2255838"/>
          <p14:tracePt t="3526" x="2968625" y="2273300"/>
          <p14:tracePt t="3539" x="2895600" y="2292350"/>
          <p14:tracePt t="3551" x="2857500" y="2301875"/>
          <p14:tracePt t="3555" x="2838450" y="2311400"/>
          <p14:tracePt t="3566" x="2801938" y="2311400"/>
          <p14:tracePt t="3571" x="2782888" y="2328863"/>
          <p14:tracePt t="3582" x="2755900" y="2328863"/>
          <p14:tracePt t="3586" x="2746375" y="2338388"/>
          <p14:tracePt t="3595" x="2736850" y="2338388"/>
          <p14:tracePt t="3602" x="2727325" y="2347913"/>
          <p14:tracePt t="3610" x="2719388" y="2347913"/>
          <p14:tracePt t="3618" x="2709863" y="2347913"/>
          <p14:tracePt t="3634" x="2690813" y="2366963"/>
          <p14:tracePt t="3973" x="2514600" y="2376488"/>
          <p14:tracePt t="3980" x="2309813" y="2413000"/>
          <p14:tracePt t="3987" x="2106613" y="2468563"/>
          <p14:tracePt t="3994" x="1947863" y="2505075"/>
          <p14:tracePt t="4001" x="1771650" y="2543175"/>
          <p14:tracePt t="4012" x="1401763" y="2654300"/>
          <p14:tracePt t="4026" x="1104900" y="2755900"/>
          <p14:tracePt t="4037" x="1001713" y="2794000"/>
          <p14:tracePt t="4041" x="909638" y="2820988"/>
          <p14:tracePt t="4052" x="871538" y="2840038"/>
          <p14:tracePt t="4058" x="854075" y="2849563"/>
          <p14:tracePt t="4135" x="1011238" y="3006725"/>
          <p14:tracePt t="4147" x="1160463" y="3127375"/>
          <p14:tracePt t="4151" x="1262063" y="3238500"/>
          <p14:tracePt t="4161" x="1363663" y="3303588"/>
          <p14:tracePt t="4168" x="1457325" y="3349625"/>
          <p14:tracePt t="4175" x="1539875" y="3397250"/>
          <p14:tracePt t="4183" x="1614488" y="3443288"/>
          <p14:tracePt t="4190" x="1716088" y="3479800"/>
          <p14:tracePt t="4199" x="2012950" y="3581400"/>
          <p14:tracePt t="4212" x="2236788" y="3600450"/>
          <p14:tracePt t="4214" x="2413000" y="3619500"/>
          <p14:tracePt t="4226" x="2616200" y="3656013"/>
          <p14:tracePt t="4229" x="2755900" y="3656013"/>
          <p14:tracePt t="4241" x="2997200" y="3675063"/>
          <p14:tracePt t="4245" x="3192463" y="3675063"/>
          <p14:tracePt t="4254" x="3376613" y="3665538"/>
          <p14:tracePt t="4262" x="3506788" y="3665538"/>
          <p14:tracePt t="4270" x="3665538" y="3665538"/>
          <p14:tracePt t="4278" x="3822700" y="3646488"/>
          <p14:tracePt t="4284" x="3962400" y="3629025"/>
          <p14:tracePt t="4296" x="4054475" y="3600450"/>
          <p14:tracePt t="4300" x="4148138" y="3581400"/>
          <p14:tracePt t="4311" x="4276725" y="3544888"/>
          <p14:tracePt t="4321" x="4295775" y="3544888"/>
          <p14:tracePt t="4324" x="4332288" y="3517900"/>
          <p14:tracePt t="4335" x="4360863" y="3517900"/>
          <p14:tracePt t="4350" x="4379913" y="3508375"/>
          <p14:tracePt t="6131" x="4397375" y="3387725"/>
          <p14:tracePt t="6141" x="4416425" y="3163888"/>
          <p14:tracePt t="6147" x="4416425" y="3108325"/>
          <p14:tracePt t="6156" x="4416425" y="3090863"/>
          <p14:tracePt t="6162" x="4425950" y="3062288"/>
          <p14:tracePt t="6170" x="4435475" y="3052763"/>
          <p14:tracePt t="6242" x="4510088" y="3090863"/>
          <p14:tracePt t="6250" x="4592638" y="3155950"/>
          <p14:tracePt t="6257" x="4722813" y="3322638"/>
          <p14:tracePt t="6264" x="4814888" y="3479800"/>
          <p14:tracePt t="6274" x="4945063" y="3665538"/>
          <p14:tracePt t="6289" x="5010150" y="3749675"/>
          <p14:tracePt t="6300" x="5038725" y="3767138"/>
          <p14:tracePt t="6304" x="5094288" y="3814763"/>
          <p14:tracePt t="6315" x="5111750" y="3822700"/>
          <p14:tracePt t="6320" x="5140325" y="3832225"/>
          <p14:tracePt t="6329" x="5159375" y="3841750"/>
          <p14:tracePt t="6336" x="5168900" y="3851275"/>
          <p14:tracePt t="6351" x="5176838" y="3851275"/>
          <p14:tracePt t="6358" x="5186363" y="3851275"/>
          <p14:tracePt t="6368" x="5205413" y="3851275"/>
          <p14:tracePt t="6379" x="5214938" y="3851275"/>
          <p14:tracePt t="6395" x="5224463" y="3851275"/>
          <p14:tracePt t="6423" x="5232400" y="3841750"/>
          <p14:tracePt t="6430" x="5232400" y="3822700"/>
          <p14:tracePt t="6445" x="5224463" y="3795713"/>
          <p14:tracePt t="6453" x="5075238" y="3665538"/>
          <p14:tracePt t="6462" x="4833938" y="3525838"/>
          <p14:tracePt t="6477" x="4527550" y="3349625"/>
          <p14:tracePt t="6490" x="4341813" y="3257550"/>
          <p14:tracePt t="6494" x="4194175" y="3163888"/>
          <p14:tracePt t="6504" x="4054475" y="3108325"/>
          <p14:tracePt t="6507" x="3979863" y="3062288"/>
          <p14:tracePt t="6518" x="3878263" y="2997200"/>
          <p14:tracePt t="6524" x="3803650" y="2970213"/>
          <p14:tracePt t="6533" x="3702050" y="2905125"/>
          <p14:tracePt t="6540" x="3562350" y="2849563"/>
          <p14:tracePt t="6547" x="3470275" y="2830513"/>
          <p14:tracePt t="6556" x="3349625" y="2820988"/>
          <p14:tracePt t="6562" x="3257550" y="2801938"/>
          <p14:tracePt t="6571" x="3098800" y="2801938"/>
          <p14:tracePt t="6586" x="3006725" y="2801938"/>
          <p14:tracePt t="6587" x="2876550" y="2811463"/>
          <p14:tracePt t="6599" x="2755900" y="2840038"/>
          <p14:tracePt t="6604" x="2616200" y="2857500"/>
          <p14:tracePt t="6611" x="2505075" y="2895600"/>
          <p14:tracePt t="6617" x="2384425" y="2905125"/>
          <p14:tracePt t="6630" x="2319338" y="2922588"/>
          <p14:tracePt t="6633" x="2236788" y="2951163"/>
          <p14:tracePt t="6640" x="2198688" y="2970213"/>
          <p14:tracePt t="6649" x="2152650" y="2978150"/>
          <p14:tracePt t="6656" x="2124075" y="3006725"/>
          <p14:tracePt t="6665" x="2022475" y="3043238"/>
          <p14:tracePt t="6683" x="1939925" y="3108325"/>
          <p14:tracePt t="6691" x="1920875" y="3127375"/>
          <p14:tracePt t="6694" x="1865313" y="3192463"/>
          <p14:tracePt t="6706" x="1781175" y="3294063"/>
          <p14:tracePt t="6712" x="1735138" y="3332163"/>
          <p14:tracePt t="6721" x="1698625" y="3387725"/>
          <p14:tracePt t="6728" x="1670050" y="3397250"/>
          <p14:tracePt t="6736" x="1651000" y="3405188"/>
          <p14:tracePt t="6745" x="1624013" y="3433763"/>
          <p14:tracePt t="6757" x="1604963" y="3443288"/>
          <p14:tracePt t="6790" x="1595438" y="3443288"/>
          <p14:tracePt t="9397" x="1549400" y="3443288"/>
          <p14:tracePt t="9403" x="1457325" y="3424238"/>
          <p14:tracePt t="9411" x="1344613" y="3424238"/>
          <p14:tracePt t="9417" x="1225550" y="3433763"/>
          <p14:tracePt t="9426" x="1112838" y="3452813"/>
          <p14:tracePt t="9434" x="1076325" y="3460750"/>
          <p14:tracePt t="9442" x="1020763" y="3479800"/>
          <p14:tracePt t="9451" x="946150" y="3525838"/>
          <p14:tracePt t="9466" x="871538" y="3581400"/>
          <p14:tracePt t="9477" x="835025" y="3590925"/>
          <p14:tracePt t="9481" x="825500" y="3609975"/>
          <p14:tracePt t="9492" x="815975" y="3619500"/>
          <p14:tracePt t="9497" x="788988" y="3646488"/>
          <p14:tracePt t="9505" x="788988" y="3665538"/>
          <p14:tracePt t="9510" x="769938" y="3675063"/>
          <p14:tracePt t="9520" x="769938" y="3684588"/>
          <p14:tracePt t="9528" x="769938" y="3702050"/>
          <p14:tracePt t="9535" x="769938" y="3711575"/>
          <p14:tracePt t="9559" x="769938" y="3721100"/>
          <p14:tracePt t="9571" x="779463" y="3721100"/>
          <p14:tracePt t="9574" x="806450" y="3749675"/>
          <p14:tracePt t="9586" x="815975" y="3759200"/>
          <p14:tracePt t="9590" x="844550" y="3767138"/>
          <p14:tracePt t="9601" x="881063" y="3795713"/>
          <p14:tracePt t="9607" x="974725" y="3822700"/>
          <p14:tracePt t="9615" x="1066800" y="3870325"/>
          <p14:tracePt t="9622" x="1271588" y="3925888"/>
          <p14:tracePt t="9629" x="1409700" y="3962400"/>
          <p14:tracePt t="9639" x="1716088" y="4073525"/>
          <p14:tracePt t="9652" x="2051050" y="4138613"/>
          <p14:tracePt t="9666" x="2236788" y="4138613"/>
          <p14:tracePt t="9670" x="2413000" y="4176713"/>
          <p14:tracePt t="9680" x="2533650" y="4194175"/>
          <p14:tracePt t="9685" x="2644775" y="4213225"/>
          <p14:tracePt t="9694" x="2736850" y="4213225"/>
          <p14:tracePt t="9700" x="2782888" y="4213225"/>
          <p14:tracePt t="9710" x="2876550" y="4194175"/>
          <p14:tracePt t="9715" x="2903538" y="4194175"/>
          <p14:tracePt t="9724" x="2941638" y="4167188"/>
          <p14:tracePt t="9734" x="3006725" y="4157663"/>
          <p14:tracePt t="9749" x="3052763" y="4129088"/>
          <p14:tracePt t="9759" x="3089275" y="4121150"/>
          <p14:tracePt t="9762" x="3098800" y="4121150"/>
          <p14:tracePt t="9775" x="3108325" y="4102100"/>
          <p14:tracePt t="9780" x="3127375" y="4102100"/>
          <p14:tracePt t="9793" x="3136900" y="4102100"/>
          <p14:tracePt t="9803" x="3144838" y="4102100"/>
          <p14:tracePt t="9833" x="3154363" y="4092575"/>
          <p14:tracePt t="9842" x="3173413" y="4083050"/>
          <p14:tracePt t="9854" x="3182938" y="4083050"/>
          <p14:tracePt t="9858" x="3219450" y="4083050"/>
          <p14:tracePt t="9868" x="3238500" y="4064000"/>
          <p14:tracePt t="9874" x="3248025" y="4056063"/>
          <p14:tracePt t="9884" x="3257550" y="4056063"/>
          <p14:tracePt t="10289" x="3303588" y="4056063"/>
          <p14:tracePt t="10295" x="3395663" y="4073525"/>
          <p14:tracePt t="10304" x="3470275" y="4073525"/>
          <p14:tracePt t="10314" x="3656013" y="4111625"/>
          <p14:tracePt t="10334" x="3878263" y="4121150"/>
          <p14:tracePt t="10340" x="4017963" y="4121150"/>
          <p14:tracePt t="10344" x="4194175" y="4121150"/>
          <p14:tracePt t="10355" x="4305300" y="4121150"/>
          <p14:tracePt t="10360" x="4445000" y="4121150"/>
          <p14:tracePt t="10369" x="4556125" y="4083050"/>
          <p14:tracePt t="10373" x="4648200" y="4064000"/>
          <p14:tracePt t="10385" x="4741863" y="4056063"/>
          <p14:tracePt t="10391" x="4843463" y="4017963"/>
          <p14:tracePt t="10397" x="4918075" y="4008438"/>
          <p14:tracePt t="10406" x="4964113" y="3990975"/>
          <p14:tracePt t="10414" x="5000625" y="3962400"/>
          <p14:tracePt t="10421" x="5048250" y="3952875"/>
          <p14:tracePt t="10434" x="5056188" y="3943350"/>
          <p14:tracePt t="10435" x="5065713" y="3943350"/>
          <p14:tracePt t="10485" x="5075238" y="3906838"/>
          <p14:tracePt t="10492" x="5065713" y="3786188"/>
          <p14:tracePt t="10501" x="4983163" y="3619500"/>
          <p14:tracePt t="10508" x="4964113" y="3600450"/>
          <p14:tracePt t="10516" x="4889500" y="3517900"/>
          <p14:tracePt t="10529" x="4833938" y="3460750"/>
          <p14:tracePt t="10532" x="4797425" y="3443288"/>
          <p14:tracePt t="10543" x="4759325" y="3414713"/>
          <p14:tracePt t="10548" x="4703763" y="3387725"/>
          <p14:tracePt t="10558" x="4611688" y="3359150"/>
          <p14:tracePt t="10563" x="4510088" y="3322638"/>
          <p14:tracePt t="10573" x="4397375" y="3303588"/>
          <p14:tracePt t="10578" x="4240213" y="3284538"/>
          <p14:tracePt t="10588" x="4129088" y="3284538"/>
          <p14:tracePt t="10594" x="3989388" y="3276600"/>
          <p14:tracePt t="10602" x="3897313" y="3276600"/>
          <p14:tracePt t="10612" x="3646488" y="3276600"/>
          <p14:tracePt t="10623" x="3554413" y="3276600"/>
          <p14:tracePt t="10626" x="3441700" y="3276600"/>
          <p14:tracePt t="10638" x="3330575" y="3276600"/>
          <p14:tracePt t="10647" x="3219450" y="3257550"/>
          <p14:tracePt t="10652" x="3108325" y="3257550"/>
          <p14:tracePt t="10658" x="2997200" y="3257550"/>
          <p14:tracePt t="10667" x="2838450" y="3238500"/>
          <p14:tracePt t="10673" x="2654300" y="3219450"/>
          <p14:tracePt t="10681" x="2478088" y="3219450"/>
          <p14:tracePt t="10689" x="2300288" y="3219450"/>
          <p14:tracePt t="10697" x="2143125" y="3228975"/>
          <p14:tracePt t="10705" x="1809750" y="3248025"/>
          <p14:tracePt t="10717" x="1633538" y="3248025"/>
          <p14:tracePt t="10721" x="1522413" y="3248025"/>
          <p14:tracePt t="10732" x="1447800" y="3248025"/>
          <p14:tracePt t="10737" x="1354138" y="3248025"/>
          <p14:tracePt t="10747" x="1308100" y="3248025"/>
          <p14:tracePt t="10752" x="1243013" y="3248025"/>
          <p14:tracePt t="10761" x="1187450" y="3248025"/>
          <p14:tracePt t="10767" x="1150938" y="3248025"/>
          <p14:tracePt t="10775" x="1085850" y="3248025"/>
          <p14:tracePt t="10782" x="1011238" y="3228975"/>
          <p14:tracePt t="10789" x="965200" y="3228975"/>
          <p14:tracePt t="10800" x="854075" y="3228975"/>
          <p14:tracePt t="10814" x="760413" y="3248025"/>
          <p14:tracePt t="10826" x="742950" y="3248025"/>
          <p14:tracePt t="10831" x="704850" y="3267075"/>
          <p14:tracePt t="10841" x="695325" y="3267075"/>
          <p14:tracePt t="10845" x="687388" y="3276600"/>
          <p14:tracePt t="10856" x="677863" y="3276600"/>
          <p14:tracePt t="10862" x="677863" y="3284538"/>
          <p14:tracePt t="10869" x="649288" y="3313113"/>
          <p14:tracePt t="10877" x="639763" y="3332163"/>
          <p14:tracePt t="10884" x="630238" y="3359150"/>
          <p14:tracePt t="10892" x="630238" y="3378200"/>
          <p14:tracePt t="10898" x="622300" y="3397250"/>
          <p14:tracePt t="10907" x="603250" y="3443288"/>
          <p14:tracePt t="10921" x="593725" y="3452813"/>
          <p14:tracePt t="10923" x="584200" y="3470275"/>
          <p14:tracePt t="10935" x="584200" y="3479800"/>
          <p14:tracePt t="10940" x="584200" y="3489325"/>
          <p14:tracePt t="10949" x="584200" y="3508375"/>
          <p14:tracePt t="10956" x="584200" y="3517900"/>
          <p14:tracePt t="10964" x="584200" y="3525838"/>
          <p14:tracePt t="10972" x="584200" y="3535363"/>
          <p14:tracePt t="10979" x="584200" y="3544888"/>
          <p14:tracePt t="10986" x="584200" y="3554413"/>
          <p14:tracePt t="10993" x="584200" y="3563938"/>
          <p14:tracePt t="11003" x="584200" y="3590925"/>
          <p14:tracePt t="11014" x="593725" y="3619500"/>
          <p14:tracePt t="11021" x="593725" y="3629025"/>
          <p14:tracePt t="11030" x="622300" y="3665538"/>
          <p14:tracePt t="11034" x="622300" y="3675063"/>
          <p14:tracePt t="11043" x="630238" y="3694113"/>
          <p14:tracePt t="11048" x="639763" y="3749675"/>
          <p14:tracePt t="11058" x="668338" y="3786188"/>
          <p14:tracePt t="11066" x="668338" y="3822700"/>
          <p14:tracePt t="11072" x="695325" y="3870325"/>
          <p14:tracePt t="11081" x="723900" y="3925888"/>
          <p14:tracePt t="11088" x="750888" y="3962400"/>
          <p14:tracePt t="11097" x="769938" y="4027488"/>
          <p14:tracePt t="11109" x="815975" y="4102100"/>
          <p14:tracePt t="11111" x="815975" y="4121150"/>
          <p14:tracePt t="11123" x="835025" y="4129088"/>
          <p14:tracePt t="11128" x="835025" y="4148138"/>
          <p14:tracePt t="11143" x="844550" y="4157663"/>
          <p14:tracePt t="11160" x="854075" y="4167188"/>
          <p14:tracePt t="11181" x="863600" y="4176713"/>
          <p14:tracePt t="11191" x="871538" y="4184650"/>
          <p14:tracePt t="11206" x="900113" y="4184650"/>
          <p14:tracePt t="11218" x="909638" y="4194175"/>
          <p14:tracePt t="11222" x="919163" y="4203700"/>
          <p14:tracePt t="11232" x="927100" y="4203700"/>
          <p14:tracePt t="11237" x="946150" y="4222750"/>
          <p14:tracePt t="11253" x="965200" y="4232275"/>
          <p14:tracePt t="11261" x="974725" y="4241800"/>
          <p14:tracePt t="11269" x="984250" y="4241800"/>
          <p14:tracePt t="11276" x="984250" y="4249738"/>
          <p14:tracePt t="11285" x="1011238" y="4249738"/>
          <p14:tracePt t="11301" x="1030288" y="4259263"/>
          <p14:tracePt t="11311" x="1039813" y="4268788"/>
          <p14:tracePt t="11315" x="1047750" y="4268788"/>
          <p14:tracePt t="11326" x="1057275" y="4268788"/>
          <p14:tracePt t="11331" x="1076325" y="4278313"/>
          <p14:tracePt t="11341" x="1085850" y="4278313"/>
          <p14:tracePt t="11347" x="1104900" y="4287838"/>
          <p14:tracePt t="11356" x="1112838" y="4287838"/>
          <p14:tracePt t="11364" x="1131888" y="4287838"/>
          <p14:tracePt t="11369" x="1168400" y="4287838"/>
          <p14:tracePt t="11378" x="1216025" y="4287838"/>
          <p14:tracePt t="11394" x="1262063" y="4297363"/>
          <p14:tracePt t="11406" x="1289050" y="4297363"/>
          <p14:tracePt t="11411" x="1327150" y="4297363"/>
          <p14:tracePt t="11422" x="1363663" y="4297363"/>
          <p14:tracePt t="11426" x="1392238" y="4297363"/>
          <p14:tracePt t="11435" x="1419225" y="4297363"/>
          <p14:tracePt t="11441" x="1474788" y="4297363"/>
          <p14:tracePt t="11449" x="1493838" y="4297363"/>
          <p14:tracePt t="11458" x="1539875" y="4297363"/>
          <p14:tracePt t="11465" x="1549400" y="4297363"/>
          <p14:tracePt t="11473" x="1585913" y="4297363"/>
          <p14:tracePt t="11480" x="1604963" y="4297363"/>
          <p14:tracePt t="11489" x="1651000" y="4297363"/>
          <p14:tracePt t="11500" x="1660525" y="4297363"/>
          <p14:tracePt t="11504" x="1670050" y="4297363"/>
          <p14:tracePt t="11514" x="1698625" y="4287838"/>
          <p14:tracePt t="11520" x="1706563" y="4287838"/>
          <p14:tracePt t="11530" x="1735138" y="4287838"/>
          <p14:tracePt t="11534" x="1744663" y="4278313"/>
          <p14:tracePt t="11544" x="1771650" y="4278313"/>
          <p14:tracePt t="11551" x="1809750" y="4268788"/>
          <p14:tracePt t="11559" x="1846263" y="4249738"/>
          <p14:tracePt t="11568" x="1930400" y="4241800"/>
          <p14:tracePt t="11583" x="2022475" y="4241800"/>
          <p14:tracePt t="11595" x="2087563" y="4222750"/>
          <p14:tracePt t="11598" x="2133600" y="4222750"/>
          <p14:tracePt t="11609" x="2208213" y="4213225"/>
          <p14:tracePt t="11614" x="2244725" y="4213225"/>
          <p14:tracePt t="11624" x="2309813" y="4194175"/>
          <p14:tracePt t="11630" x="2357438" y="4194175"/>
          <p14:tracePt t="11638" x="2430463" y="4194175"/>
          <p14:tracePt t="11647" x="2495550" y="4194175"/>
          <p14:tracePt t="11652" x="2570163" y="4184650"/>
          <p14:tracePt t="11663" x="2755900" y="4167188"/>
          <p14:tracePt t="11677" x="2913063" y="4157663"/>
          <p14:tracePt t="11689" x="2968625" y="4138613"/>
          <p14:tracePt t="11693" x="3016250" y="4138613"/>
          <p14:tracePt t="11704" x="3098800" y="4138613"/>
          <p14:tracePt t="11707" x="3154363" y="4129088"/>
          <p14:tracePt t="11718" x="3219450" y="4129088"/>
          <p14:tracePt t="11723" x="3294063" y="4111625"/>
          <p14:tracePt t="11733" x="3386138" y="4111625"/>
          <p14:tracePt t="11741" x="3433763" y="4102100"/>
          <p14:tracePt t="11748" x="3525838" y="4083050"/>
          <p14:tracePt t="11757" x="3692525" y="4064000"/>
          <p14:tracePt t="11772" x="3859213" y="4056063"/>
          <p14:tracePt t="11784" x="3952875" y="4037013"/>
          <p14:tracePt t="11788" x="4044950" y="4017963"/>
          <p14:tracePt t="11798" x="4138613" y="4017963"/>
          <p14:tracePt t="11802" x="4203700" y="4017963"/>
          <p14:tracePt t="11814" x="4295775" y="4017963"/>
          <p14:tracePt t="11818" x="4360863" y="4017963"/>
          <p14:tracePt t="11827" x="4435475" y="4017963"/>
          <p14:tracePt t="11834" x="4481513" y="4017963"/>
          <p14:tracePt t="11842" x="4518025" y="4008438"/>
          <p14:tracePt t="11848" x="4556125" y="4000500"/>
          <p14:tracePt t="11856" x="4602163" y="3981450"/>
          <p14:tracePt t="11866" x="4676775" y="3981450"/>
          <p14:tracePt t="11878" x="4703763" y="3962400"/>
          <p14:tracePt t="11881" x="4732338" y="3962400"/>
          <p14:tracePt t="11893" x="4759325" y="3952875"/>
          <p14:tracePt t="11898" x="4797425" y="3935413"/>
          <p14:tracePt t="11906" x="4806950" y="3935413"/>
          <p14:tracePt t="11912" x="4833938" y="3916363"/>
          <p14:tracePt t="11922" x="4852988" y="3916363"/>
          <p14:tracePt t="11931" x="4870450" y="3897313"/>
          <p14:tracePt t="11936" x="4889500" y="3897313"/>
          <p14:tracePt t="11945" x="4927600" y="3870325"/>
          <p14:tracePt t="11961" x="4954588" y="3860800"/>
          <p14:tracePt t="11972" x="4964113" y="3851275"/>
          <p14:tracePt t="11976" x="4973638" y="3851275"/>
          <p14:tracePt t="11990" x="4983163" y="3841750"/>
          <p14:tracePt t="12023" x="4983163" y="3832225"/>
          <p14:tracePt t="12085" x="4991100" y="3832225"/>
          <p14:tracePt t="12110" x="5000625" y="3822700"/>
          <p14:tracePt t="12133" x="5000625" y="3814763"/>
          <p14:tracePt t="12161" x="5000625" y="3805238"/>
          <p14:tracePt t="12163" x="5000625" y="3795713"/>
          <p14:tracePt t="12179" x="5000625" y="3786188"/>
          <p14:tracePt t="12189" x="5000625" y="3776663"/>
          <p14:tracePt t="12196" x="4991100" y="3776663"/>
          <p14:tracePt t="12205" x="4991100" y="3767138"/>
          <p14:tracePt t="12211" x="4973638" y="3749675"/>
          <p14:tracePt t="12219" x="4964113" y="3740150"/>
          <p14:tracePt t="12232" x="4899025" y="3694113"/>
          <p14:tracePt t="12243" x="4843463" y="3646488"/>
          <p14:tracePt t="12255" x="4824413" y="3638550"/>
          <p14:tracePt t="12258" x="4797425" y="3619500"/>
          <p14:tracePt t="12270" x="4778375" y="3609975"/>
          <p14:tracePt t="12273" x="4768850" y="3600450"/>
          <p14:tracePt t="12284" x="4732338" y="3581400"/>
          <p14:tracePt t="12289" x="4722813" y="3581400"/>
          <p14:tracePt t="12299" x="4694238" y="3573463"/>
          <p14:tracePt t="12306" x="4686300" y="3563938"/>
          <p14:tracePt t="12313" x="4648200" y="3544888"/>
          <p14:tracePt t="12322" x="4592638" y="3535363"/>
          <p14:tracePt t="12338" x="4510088" y="3508375"/>
          <p14:tracePt t="12349" x="4471988" y="3508375"/>
          <p14:tracePt t="12353" x="4435475" y="3508375"/>
          <p14:tracePt t="12364" x="4397375" y="3508375"/>
          <p14:tracePt t="12369" x="4360863" y="3508375"/>
          <p14:tracePt t="12379" x="4341813" y="3508375"/>
          <p14:tracePt t="12384" x="4286250" y="3508375"/>
          <p14:tracePt t="12393" x="4259263" y="3508375"/>
          <p14:tracePt t="12402" x="4221163" y="3508375"/>
          <p14:tracePt t="12407" x="4184650" y="3508375"/>
          <p14:tracePt t="12416" x="4148138" y="3508375"/>
          <p14:tracePt t="12422" x="4100513" y="3508375"/>
          <p14:tracePt t="12432" x="3998913" y="3525838"/>
          <p14:tracePt t="12443" x="3943350" y="3525838"/>
          <p14:tracePt t="12447" x="3897313" y="3544888"/>
          <p14:tracePt t="12458" x="3841750" y="3554413"/>
          <p14:tracePt t="12462" x="3803650" y="3554413"/>
          <p14:tracePt t="12472" x="3767138" y="3581400"/>
          <p14:tracePt t="12478" x="3748088" y="3581400"/>
          <p14:tracePt t="12488" x="3730625" y="3590925"/>
          <p14:tracePt t="12493" x="3702050" y="3600450"/>
          <p14:tracePt t="12501" x="3656013" y="3600450"/>
          <p14:tracePt t="12508" x="3627438" y="3600450"/>
          <p14:tracePt t="12516" x="3590925" y="3609975"/>
          <p14:tracePt t="12526" x="3506788" y="3609975"/>
          <p14:tracePt t="12542" x="3424238" y="3609975"/>
          <p14:tracePt t="12552" x="3386138" y="3609975"/>
          <p14:tracePt t="12557" x="3368675" y="3609975"/>
          <p14:tracePt t="12567" x="3330575" y="3609975"/>
          <p14:tracePt t="12574" x="3294063" y="3609975"/>
          <p14:tracePt t="12581" x="3257550" y="3609975"/>
          <p14:tracePt t="12588" x="3219450" y="3609975"/>
          <p14:tracePt t="12596" x="3173413" y="3609975"/>
          <p14:tracePt t="12603" x="3136900" y="3609975"/>
          <p14:tracePt t="12610" x="3098800" y="3609975"/>
          <p14:tracePt t="12621" x="2997200" y="3609975"/>
          <p14:tracePt t="12632" x="2968625" y="3609975"/>
          <p14:tracePt t="12634" x="2895600" y="3609975"/>
          <p14:tracePt t="12647" x="2847975" y="3600450"/>
          <p14:tracePt t="12649" x="2755900" y="3600450"/>
          <p14:tracePt t="12661" x="2700338" y="3600450"/>
          <p14:tracePt t="12667" x="2589213" y="3609975"/>
          <p14:tracePt t="12676" x="2495550" y="3609975"/>
          <p14:tracePt t="12681" x="2430463" y="3609975"/>
          <p14:tracePt t="12689" x="2374900" y="3609975"/>
          <p14:tracePt t="12698" x="2328863" y="3609975"/>
          <p14:tracePt t="12705" x="2282825" y="3609975"/>
          <p14:tracePt t="12715" x="2217738" y="3609975"/>
          <p14:tracePt t="12726" x="2198688" y="3609975"/>
          <p14:tracePt t="12730" x="2162175" y="3619500"/>
          <p14:tracePt t="12742" x="2143125" y="3619500"/>
          <p14:tracePt t="12746" x="2124075" y="3619500"/>
          <p14:tracePt t="12756" x="2087563" y="3629025"/>
          <p14:tracePt t="12760" x="2060575" y="3629025"/>
          <p14:tracePt t="12770" x="2022475" y="3629025"/>
          <p14:tracePt t="12776" x="2003425" y="3629025"/>
          <p14:tracePt t="12784" x="1957388" y="3646488"/>
          <p14:tracePt t="12790" x="1930400" y="3646488"/>
          <p14:tracePt t="12798" x="1911350" y="3646488"/>
          <p14:tracePt t="12808" x="1836738" y="3646488"/>
          <p14:tracePt t="12824" x="1800225" y="3646488"/>
          <p14:tracePt t="12835" x="1771650" y="3646488"/>
          <p14:tracePt t="12839" x="1735138" y="3646488"/>
          <p14:tracePt t="12850" x="1716088" y="3646488"/>
          <p14:tracePt t="12855" x="1698625" y="3646488"/>
          <p14:tracePt t="12864" x="1660525" y="3646488"/>
          <p14:tracePt t="12872" x="1624013" y="3646488"/>
          <p14:tracePt t="12879" x="1604963" y="3656013"/>
          <p14:tracePt t="12886" x="1577975" y="3656013"/>
          <p14:tracePt t="12893" x="1558925" y="3665538"/>
          <p14:tracePt t="12903" x="1493838" y="3684588"/>
          <p14:tracePt t="12914" x="1474788" y="3694113"/>
          <p14:tracePt t="12916" x="1457325" y="3702050"/>
          <p14:tracePt t="12930" x="1428750" y="3702050"/>
          <p14:tracePt t="12936" x="1409700" y="3711575"/>
          <p14:tracePt t="12944" x="1382713" y="3730625"/>
          <p14:tracePt t="12949" x="1363663" y="3740150"/>
          <p14:tracePt t="12958" x="1336675" y="3749675"/>
          <p14:tracePt t="12965" x="1317625" y="3749675"/>
          <p14:tracePt t="12972" x="1262063" y="3776663"/>
          <p14:tracePt t="12980" x="1252538" y="3776663"/>
          <p14:tracePt t="12988" x="1225550" y="3795713"/>
          <p14:tracePt t="12997" x="1150938" y="3822700"/>
          <p14:tracePt t="13013" x="1085850" y="3860800"/>
          <p14:tracePt t="13024" x="1066800" y="3870325"/>
          <p14:tracePt t="13027" x="1039813" y="3906838"/>
          <p14:tracePt t="13038" x="1020763" y="3925888"/>
          <p14:tracePt t="13043" x="1001713" y="3943350"/>
          <p14:tracePt t="13052" x="984250" y="3943350"/>
          <p14:tracePt t="13058" x="974725" y="3971925"/>
          <p14:tracePt t="13067" x="965200" y="3981450"/>
          <p14:tracePt t="13076" x="946150" y="3990975"/>
          <p14:tracePt t="13082" x="946150" y="4000500"/>
          <p14:tracePt t="13091" x="900113" y="4027488"/>
          <p14:tracePt t="13106" x="890588" y="4037013"/>
          <p14:tracePt t="13118" x="863600" y="4064000"/>
          <p14:tracePt t="13122" x="854075" y="4073525"/>
          <p14:tracePt t="13132" x="854075" y="4083050"/>
          <p14:tracePt t="13138" x="835025" y="4102100"/>
          <p14:tracePt t="13148" x="825500" y="4111625"/>
          <p14:tracePt t="13154" x="815975" y="4121150"/>
          <p14:tracePt t="13162" x="806450" y="4129088"/>
          <p14:tracePt t="13170" x="806450" y="4138613"/>
          <p14:tracePt t="13176" x="798513" y="4148138"/>
          <p14:tracePt t="13184" x="788988" y="4157663"/>
          <p14:tracePt t="13197" x="788988" y="4167188"/>
          <p14:tracePt t="13201" x="788988" y="4176713"/>
          <p14:tracePt t="13213" x="779463" y="4176713"/>
          <p14:tracePt t="13227" x="769938" y="4184650"/>
          <p14:tracePt t="13248" x="769938" y="4194175"/>
          <p14:tracePt t="13416" x="760413" y="4222750"/>
          <p14:tracePt t="13459" x="760413" y="4241800"/>
          <p14:tracePt t="13484" x="760413" y="4249738"/>
          <p14:tracePt t="13495" x="760413" y="4259263"/>
          <p14:tracePt t="13510" x="760413" y="4268788"/>
          <p14:tracePt t="13515" x="760413" y="4278313"/>
          <p14:tracePt t="13523" x="760413" y="4287838"/>
          <p14:tracePt t="13529" x="769938" y="4305300"/>
          <p14:tracePt t="13539" x="779463" y="4314825"/>
          <p14:tracePt t="13547" x="779463" y="4324350"/>
          <p14:tracePt t="13553" x="788988" y="4333875"/>
          <p14:tracePt t="13563" x="798513" y="4352925"/>
          <p14:tracePt t="13574" x="806450" y="4360863"/>
          <p14:tracePt t="13579" x="806450" y="4370388"/>
          <p14:tracePt t="13593" x="825500" y="4398963"/>
          <p14:tracePt t="13604" x="825500" y="4418013"/>
          <p14:tracePt t="13608" x="825500" y="4425950"/>
          <p14:tracePt t="13618" x="835025" y="4425950"/>
          <p14:tracePt t="13624" x="844550" y="4445000"/>
          <p14:tracePt t="13641" x="844550" y="4464050"/>
          <p14:tracePt t="13649" x="854075" y="4464050"/>
          <p14:tracePt t="13655" x="863600" y="4481513"/>
          <p14:tracePt t="13673" x="881063" y="4510088"/>
          <p14:tracePt t="13684" x="890588" y="4510088"/>
          <p14:tracePt t="13698" x="890588" y="4519613"/>
          <p14:tracePt t="13704" x="890588" y="4529138"/>
          <p14:tracePt t="13713" x="900113" y="4529138"/>
          <p14:tracePt t="13719" x="909638" y="4529138"/>
          <p14:tracePt t="13742" x="909638" y="4546600"/>
          <p14:tracePt t="13783" x="919163" y="4546600"/>
          <p14:tracePt t="13807" x="927100" y="4556125"/>
          <p14:tracePt t="13858" x="927100" y="4565650"/>
          <p14:tracePt t="13877" x="936625" y="4565650"/>
          <p14:tracePt t="13887" x="946150" y="4565650"/>
          <p14:tracePt t="13930" x="955675" y="4565650"/>
          <p14:tracePt t="13938" x="965200" y="4565650"/>
          <p14:tracePt t="13967" x="974725" y="4565650"/>
          <p14:tracePt t="13985" x="984250" y="4565650"/>
          <p14:tracePt t="14001" x="1001713" y="4556125"/>
          <p14:tracePt t="14010" x="1011238" y="4556125"/>
          <p14:tracePt t="14017" x="1020763" y="4546600"/>
          <p14:tracePt t="14025" x="1030288" y="4538663"/>
          <p14:tracePt t="14035" x="1057275" y="4538663"/>
          <p14:tracePt t="14049" x="1104900" y="4529138"/>
          <p14:tracePt t="14061" x="1112838" y="4529138"/>
          <p14:tracePt t="14066" x="1131888" y="4529138"/>
          <p14:tracePt t="14076" x="1141413" y="4529138"/>
          <p14:tracePt t="14080" x="1160463" y="4529138"/>
          <p14:tracePt t="14096" x="1187450" y="4529138"/>
          <p14:tracePt t="14118" x="1196975" y="4529138"/>
          <p14:tracePt t="14128" x="1206500" y="4529138"/>
          <p14:tracePt t="14520" x="1298575" y="4538663"/>
          <p14:tracePt t="14534" x="1373188" y="4546600"/>
          <p14:tracePt t="14547" x="1409700" y="4546600"/>
          <p14:tracePt t="14549" x="1438275" y="4546600"/>
          <p14:tracePt t="14561" x="1465263" y="4546600"/>
          <p14:tracePt t="14567" x="1484313" y="4546600"/>
          <p14:tracePt t="14575" x="1522413" y="4546600"/>
          <p14:tracePt t="14583" x="1539875" y="4546600"/>
          <p14:tracePt t="14590" x="1577975" y="4546600"/>
          <p14:tracePt t="14598" x="1595438" y="4546600"/>
          <p14:tracePt t="14605" x="1624013" y="4546600"/>
          <p14:tracePt t="14616" x="1660525" y="4565650"/>
          <p14:tracePt t="14626" x="1670050" y="4565650"/>
          <p14:tracePt t="14630" x="1679575" y="4565650"/>
          <p14:tracePt t="14645" x="1706563" y="4575175"/>
          <p14:tracePt t="14661" x="1716088" y="4575175"/>
          <p14:tracePt t="14670" x="1725613" y="4575175"/>
          <p14:tracePt t="14676" x="1735138" y="4575175"/>
          <p14:tracePt t="14685" x="1744663" y="4575175"/>
          <p14:tracePt t="14692" x="1763713" y="4575175"/>
          <p14:tracePt t="14699" x="1781175" y="4575175"/>
          <p14:tracePt t="14709" x="1827213" y="4575175"/>
          <p14:tracePt t="14722" x="1874838" y="4584700"/>
          <p14:tracePt t="14736" x="1892300" y="4584700"/>
          <p14:tracePt t="14738" x="1901825" y="4584700"/>
          <p14:tracePt t="14750" x="1920875" y="4584700"/>
          <p14:tracePt t="14755" x="1939925" y="4584700"/>
          <p14:tracePt t="14764" x="1966913" y="4584700"/>
          <p14:tracePt t="14771" x="2003425" y="4584700"/>
          <p14:tracePt t="14780" x="2022475" y="4584700"/>
          <p14:tracePt t="14786" x="2041525" y="4584700"/>
          <p14:tracePt t="14794" x="2097088" y="4584700"/>
          <p14:tracePt t="14801" x="2116138" y="4584700"/>
          <p14:tracePt t="14808" x="2152650" y="4584700"/>
          <p14:tracePt t="14818" x="2236788" y="4594225"/>
          <p14:tracePt t="14830" x="2263775" y="4594225"/>
          <p14:tracePt t="14833" x="2300288" y="4594225"/>
          <p14:tracePt t="14844" x="2328863" y="4594225"/>
          <p14:tracePt t="14849" x="2365375" y="4594225"/>
          <p14:tracePt t="14859" x="2393950" y="4602163"/>
          <p14:tracePt t="14864" x="2403475" y="4611688"/>
          <p14:tracePt t="14872" x="2420938" y="4611688"/>
          <p14:tracePt t="14881" x="2430463" y="4611688"/>
          <p14:tracePt t="14889" x="2439988" y="4611688"/>
          <p14:tracePt t="14924" x="2449513" y="4611688"/>
          <p14:tracePt t="14943" x="2459038" y="4611688"/>
          <p14:tracePt t="14953" x="2459038" y="4630738"/>
          <p14:tracePt t="14968" x="2468563" y="4630738"/>
          <p14:tracePt t="14982" x="2478088" y="4630738"/>
          <p14:tracePt t="14996" x="2486025" y="4630738"/>
          <p14:tracePt t="15005" x="2505075" y="4640263"/>
          <p14:tracePt t="15018" x="2514600" y="4640263"/>
          <p14:tracePt t="15021" x="2533650" y="4640263"/>
          <p14:tracePt t="15033" x="2560638" y="4640263"/>
          <p14:tracePt t="15037" x="2579688" y="4640263"/>
          <p14:tracePt t="15047" x="2598738" y="4640263"/>
          <p14:tracePt t="15052" x="2616200" y="4640263"/>
          <p14:tracePt t="15063" x="2654300" y="4640263"/>
          <p14:tracePt t="15068" x="2681288" y="4640263"/>
          <p14:tracePt t="15076" x="2700338" y="4640263"/>
          <p14:tracePt t="15084" x="2736850" y="4640263"/>
          <p14:tracePt t="15091" x="2755900" y="4640263"/>
          <p14:tracePt t="15101" x="2811463" y="4630738"/>
          <p14:tracePt t="15115" x="2876550" y="4630738"/>
          <p14:tracePt t="15126" x="2895600" y="4630738"/>
          <p14:tracePt t="15131" x="2932113" y="4630738"/>
          <p14:tracePt t="15142" x="2968625" y="4621213"/>
          <p14:tracePt t="15147" x="2987675" y="4621213"/>
          <p14:tracePt t="15156" x="3033713" y="4621213"/>
          <p14:tracePt t="15163" x="3071813" y="4611688"/>
          <p14:tracePt t="15171" x="3127375" y="4594225"/>
          <p14:tracePt t="15179" x="3192463" y="4594225"/>
          <p14:tracePt t="15184" x="3294063" y="4565650"/>
          <p14:tracePt t="15193" x="3376613" y="4565650"/>
          <p14:tracePt t="15200" x="3479800" y="4529138"/>
          <p14:tracePt t="15206" x="3554413" y="4519613"/>
          <p14:tracePt t="15208" x="3646488" y="4500563"/>
          <p14:tracePt t="15224" x="3803650" y="4491038"/>
          <p14:tracePt t="15236" x="3897313" y="4473575"/>
          <p14:tracePt t="15240" x="3952875" y="4454525"/>
          <p14:tracePt t="15250" x="4027488" y="4425950"/>
          <p14:tracePt t="15256" x="4083050" y="4418013"/>
          <p14:tracePt t="15265" x="4148138" y="4398963"/>
          <p14:tracePt t="15269" x="4203700" y="4389438"/>
          <p14:tracePt t="15281" x="4249738" y="4389438"/>
          <p14:tracePt t="15288" x="4276725" y="4389438"/>
          <p14:tracePt t="15294" x="4295775" y="4389438"/>
          <p14:tracePt t="15303" x="4314825" y="4379913"/>
          <p14:tracePt t="15318" x="4341813" y="4379913"/>
          <p14:tracePt t="15345" x="4351338" y="4379913"/>
          <p14:tracePt t="15350" x="4360863" y="4379913"/>
          <p14:tracePt t="15366" x="4370388" y="4379913"/>
          <p14:tracePt t="15483" x="4379913" y="4389438"/>
          <p14:tracePt t="15505" x="4379913" y="4398963"/>
          <p14:tracePt t="15563" x="4379913" y="4408488"/>
          <p14:tracePt t="15695" x="4379913" y="4418013"/>
          <p14:tracePt t="15831" x="4379913" y="4425950"/>
          <p14:tracePt t="15979" x="4406900" y="4435475"/>
          <p14:tracePt t="15990" x="4462463" y="4445000"/>
          <p14:tracePt t="15993" x="4527550" y="4445000"/>
          <p14:tracePt t="16005" x="4621213" y="4464050"/>
          <p14:tracePt t="16007" x="4713288" y="4454525"/>
          <p14:tracePt t="16019" x="4806950" y="4454525"/>
          <p14:tracePt t="16026" x="4899025" y="4464050"/>
          <p14:tracePt t="16034" x="4973638" y="4464050"/>
          <p14:tracePt t="16040" x="5056188" y="4464050"/>
          <p14:tracePt t="16048" x="5130800" y="4464050"/>
          <p14:tracePt t="16058" x="5214938" y="4464050"/>
          <p14:tracePt t="16069" x="5251450" y="4464050"/>
          <p14:tracePt t="16072" x="5270500" y="4464050"/>
          <p14:tracePt t="16084" x="5307013" y="4464050"/>
          <p14:tracePt t="16087" x="5345113" y="4464050"/>
          <p14:tracePt t="16100" x="5362575" y="4464050"/>
          <p14:tracePt t="16104" x="5400675" y="4445000"/>
          <p14:tracePt t="16114" x="5437188" y="4445000"/>
          <p14:tracePt t="16119" x="5473700" y="4445000"/>
          <p14:tracePt t="16127" x="5521325" y="4445000"/>
          <p14:tracePt t="16134" x="5557838" y="4445000"/>
          <p14:tracePt t="16143" x="5613400" y="4445000"/>
          <p14:tracePt t="16151" x="5632450" y="4435475"/>
          <p14:tracePt t="16158" x="5668963" y="4435475"/>
          <p14:tracePt t="16167" x="5743575" y="4425950"/>
          <p14:tracePt t="16179" x="5780088" y="4425950"/>
          <p14:tracePt t="16181" x="5818188" y="4418013"/>
          <p14:tracePt t="16193" x="5845175" y="4418013"/>
          <p14:tracePt t="16198" x="5883275" y="4398963"/>
          <p14:tracePt t="16208" x="5919788" y="4398963"/>
          <p14:tracePt t="16214" x="5956300" y="4398963"/>
          <p14:tracePt t="16222" x="6011863" y="4389438"/>
          <p14:tracePt t="16228" x="6049963" y="4379913"/>
          <p14:tracePt t="16236" x="6096000" y="4360863"/>
          <p14:tracePt t="16243" x="6142038" y="4360863"/>
          <p14:tracePt t="16251" x="6216650" y="4352925"/>
          <p14:tracePt t="16261" x="6272213" y="4324350"/>
          <p14:tracePt t="16273" x="6300788" y="4324350"/>
          <p14:tracePt t="16277" x="6327775" y="4314825"/>
          <p14:tracePt t="16287" x="6356350" y="4305300"/>
          <p14:tracePt t="16291" x="6392863" y="4287838"/>
          <p14:tracePt t="16302" x="6411913" y="4278313"/>
          <p14:tracePt t="16307" x="6438900" y="4249738"/>
          <p14:tracePt t="16318" x="6457950" y="4241800"/>
          <p14:tracePt t="16323" x="6484938" y="4232275"/>
          <p14:tracePt t="16331" x="6494463" y="4213225"/>
          <p14:tracePt t="16338" x="6503988" y="4184650"/>
          <p14:tracePt t="16347" x="6532563" y="4167188"/>
          <p14:tracePt t="16352" x="6550025" y="4138613"/>
          <p14:tracePt t="16357" x="6550025" y="4129088"/>
          <p14:tracePt t="16370" x="6578600" y="4102100"/>
          <p14:tracePt t="16382" x="6578600" y="4073525"/>
          <p14:tracePt t="16385" x="6578600" y="4056063"/>
          <p14:tracePt t="16396" x="6578600" y="4037013"/>
          <p14:tracePt t="16401" x="6578600" y="4027488"/>
          <p14:tracePt t="16410" x="6578600" y="4008438"/>
          <p14:tracePt t="16419" x="6578600" y="3971925"/>
          <p14:tracePt t="16426" x="6578600" y="3962400"/>
          <p14:tracePt t="16433" x="6578600" y="3925888"/>
          <p14:tracePt t="16440" x="6559550" y="3906838"/>
          <p14:tracePt t="16450" x="6523038" y="3814763"/>
          <p14:tracePt t="16461" x="6477000" y="3759200"/>
          <p14:tracePt t="16465" x="6421438" y="3694113"/>
          <p14:tracePt t="16476" x="6356350" y="3638550"/>
          <p14:tracePt t="16481" x="6300788" y="3590925"/>
          <p14:tracePt t="16491" x="6245225" y="3544888"/>
          <p14:tracePt t="16497" x="6161088" y="3498850"/>
          <p14:tracePt t="16505" x="6142038" y="3489325"/>
          <p14:tracePt t="16512" x="6086475" y="3460750"/>
          <p14:tracePt t="16521" x="6049963" y="3460750"/>
          <p14:tracePt t="16528" x="6011863" y="3443288"/>
          <p14:tracePt t="16535" x="5975350" y="3443288"/>
          <p14:tracePt t="16545" x="5835650" y="3414713"/>
          <p14:tracePt t="16556" x="5743575" y="3414713"/>
          <p14:tracePt t="16559" x="5649913" y="3397250"/>
          <p14:tracePt t="16570" x="5567363" y="3397250"/>
          <p14:tracePt t="16576" x="5473700" y="3397250"/>
          <p14:tracePt t="16584" x="5418138" y="3397250"/>
          <p14:tracePt t="16591" x="5372100" y="3397250"/>
          <p14:tracePt t="16600" x="5326063" y="3397250"/>
          <p14:tracePt t="16607" x="5289550" y="3397250"/>
          <p14:tracePt t="16613" x="5232400" y="3397250"/>
          <p14:tracePt t="16623" x="5195888" y="3397250"/>
          <p14:tracePt t="16629" x="5149850" y="3414713"/>
          <p14:tracePt t="16639" x="4964113" y="3424238"/>
          <p14:tracePt t="16653" x="4741863" y="3424238"/>
          <p14:tracePt t="16664" x="4648200" y="3460750"/>
          <p14:tracePt t="16670" x="4556125" y="3460750"/>
          <p14:tracePt t="16679" x="4500563" y="3460750"/>
          <p14:tracePt t="16685" x="4435475" y="3470275"/>
          <p14:tracePt t="16693" x="4379913" y="3489325"/>
          <p14:tracePt t="16701" x="4351338" y="3489325"/>
          <p14:tracePt t="16710" x="4314825" y="3489325"/>
          <p14:tracePt t="16718" x="4259263" y="3489325"/>
          <p14:tracePt t="16723" x="4240213" y="3508375"/>
          <p14:tracePt t="16731" x="4148138" y="3525838"/>
          <p14:tracePt t="16744" x="4100513" y="3535363"/>
          <p14:tracePt t="16748" x="4044950" y="3563938"/>
          <p14:tracePt t="16759" x="3989388" y="3590925"/>
          <p14:tracePt t="16763" x="3914775" y="3619500"/>
          <p14:tracePt t="16774" x="3859213" y="3638550"/>
          <p14:tracePt t="16780" x="3822700" y="3656013"/>
          <p14:tracePt t="16787" x="3786188" y="3675063"/>
          <p14:tracePt t="16796" x="3767138" y="3694113"/>
          <p14:tracePt t="16803" x="3757613" y="3702050"/>
          <p14:tracePt t="16810" x="3730625" y="3711575"/>
          <p14:tracePt t="16818" x="3721100" y="3721100"/>
          <p14:tracePt t="16825" x="3711575" y="3730625"/>
          <p14:tracePt t="16839" x="3702050" y="3740150"/>
          <p14:tracePt t="16842" x="3702050" y="3749675"/>
          <p14:tracePt t="16853" x="3692525" y="3749675"/>
          <p14:tracePt t="16858" x="3692525" y="3759200"/>
          <p14:tracePt t="16868" x="3692525" y="3767138"/>
          <p14:tracePt t="16874" x="3683000" y="3776663"/>
          <p14:tracePt t="16883" x="3683000" y="3786188"/>
          <p14:tracePt t="16888" x="3683000" y="3795713"/>
          <p14:tracePt t="16897" x="3683000" y="3805238"/>
          <p14:tracePt t="16904" x="3692525" y="3832225"/>
          <p14:tracePt t="16911" x="3692525" y="3841750"/>
          <p14:tracePt t="16923" x="3692525" y="3860800"/>
          <p14:tracePt t="16935" x="3711575" y="3916363"/>
          <p14:tracePt t="16948" x="3711575" y="3925888"/>
          <p14:tracePt t="16950" x="3721100" y="3943350"/>
          <p14:tracePt t="16962" x="3730625" y="3971925"/>
          <p14:tracePt t="16968" x="3730625" y="3990975"/>
          <p14:tracePt t="16977" x="3738563" y="4000500"/>
          <p14:tracePt t="16984" x="3748088" y="4017963"/>
          <p14:tracePt t="16992" x="3757613" y="4027488"/>
          <p14:tracePt t="17000" x="3757613" y="4056063"/>
          <p14:tracePt t="17006" x="3786188" y="4073525"/>
          <p14:tracePt t="17015" x="3803650" y="4102100"/>
          <p14:tracePt t="17027" x="3803650" y="4111625"/>
          <p14:tracePt t="17029" x="3832225" y="4138613"/>
          <p14:tracePt t="17042" x="3832225" y="4148138"/>
          <p14:tracePt t="17044" x="3851275" y="4167188"/>
          <p14:tracePt t="17056" x="3859213" y="4176713"/>
          <p14:tracePt t="17062" x="3868738" y="4194175"/>
          <p14:tracePt t="17070" x="3878263" y="4203700"/>
          <p14:tracePt t="17079" x="3897313" y="4222750"/>
          <p14:tracePt t="17086" x="3924300" y="4259263"/>
          <p14:tracePt t="17094" x="3924300" y="4268788"/>
          <p14:tracePt t="17110" x="3943350" y="4297363"/>
          <p14:tracePt t="17124" x="3971925" y="4324350"/>
          <p14:tracePt t="17136" x="3979863" y="4324350"/>
          <p14:tracePt t="17140" x="3989388" y="4352925"/>
          <p14:tracePt t="17155" x="3998913" y="4352925"/>
          <p14:tracePt t="17165" x="4008438" y="4370388"/>
          <p14:tracePt t="17172" x="4017963" y="4370388"/>
          <p14:tracePt t="17180" x="4027488" y="4389438"/>
          <p14:tracePt t="17187" x="4035425" y="4398963"/>
          <p14:tracePt t="17195" x="4044950" y="4408488"/>
          <p14:tracePt t="17209" x="4064000" y="4425950"/>
          <p14:tracePt t="17218" x="4073525" y="4435475"/>
          <p14:tracePt t="17230" x="4083050" y="4445000"/>
          <p14:tracePt t="17234" x="4083050" y="4464050"/>
          <p14:tracePt t="17244" x="4110038" y="4473575"/>
          <p14:tracePt t="17251" x="4119563" y="4481513"/>
          <p14:tracePt t="17260" x="4129088" y="4491038"/>
          <p14:tracePt t="17265" x="4138613" y="4491038"/>
          <p14:tracePt t="17274" x="4138613" y="4500563"/>
          <p14:tracePt t="17283" x="4156075" y="4510088"/>
          <p14:tracePt t="17288" x="4165600" y="4519613"/>
          <p14:tracePt t="17298" x="4203700" y="4546600"/>
          <p14:tracePt t="17314" x="4221163" y="4575175"/>
          <p14:tracePt t="17329" x="4240213" y="4594225"/>
          <p14:tracePt t="17340" x="4259263" y="4594225"/>
          <p14:tracePt t="17346" x="4276725" y="4602163"/>
          <p14:tracePt t="17353" x="4276725" y="4611688"/>
          <p14:tracePt t="17360" x="4295775" y="4611688"/>
          <p14:tracePt t="17368" x="4305300" y="4630738"/>
          <p14:tracePt t="17376" x="4314825" y="4630738"/>
          <p14:tracePt t="17384" x="4332288" y="4649788"/>
          <p14:tracePt t="17390" x="4360863" y="4659313"/>
          <p14:tracePt t="17397" x="4370388" y="4667250"/>
          <p14:tracePt t="17407" x="4416425" y="4676775"/>
          <p14:tracePt t="17419" x="4445000" y="4686300"/>
          <p14:tracePt t="17422" x="4491038" y="4705350"/>
          <p14:tracePt t="17435" x="4527550" y="4714875"/>
          <p14:tracePt t="17439" x="4556125" y="4714875"/>
          <p14:tracePt t="17447" x="4592638" y="4722813"/>
          <p14:tracePt t="17455" x="4611688" y="4722813"/>
          <p14:tracePt t="17463" x="4630738" y="4732338"/>
          <p14:tracePt t="17470" x="4657725" y="4751388"/>
          <p14:tracePt t="17477" x="4694238" y="4760913"/>
          <p14:tracePt t="17485" x="4713288" y="4760913"/>
          <p14:tracePt t="17492" x="4732338" y="4760913"/>
          <p14:tracePt t="17502" x="4768850" y="4760913"/>
          <p14:tracePt t="17513" x="4787900" y="4770438"/>
          <p14:tracePt t="17516" x="4797425" y="4770438"/>
          <p14:tracePt t="17528" x="4806950" y="4770438"/>
          <p14:tracePt t="17533" x="4824413" y="4779963"/>
          <p14:tracePt t="17543" x="4852988" y="4779963"/>
          <p14:tracePt t="17548" x="4889500" y="4779963"/>
          <p14:tracePt t="17557" x="4908550" y="4779963"/>
          <p14:tracePt t="17564" x="4945063" y="4779963"/>
          <p14:tracePt t="17571" x="4983163" y="4779963"/>
          <p14:tracePt t="17579" x="5029200" y="4779963"/>
          <p14:tracePt t="17586" x="5065713" y="4779963"/>
          <p14:tracePt t="17597" x="5121275" y="4779963"/>
          <p14:tracePt t="17611" x="5168900" y="4770438"/>
          <p14:tracePt t="17622" x="5205413" y="4770438"/>
          <p14:tracePt t="17627" x="5214938" y="4770438"/>
          <p14:tracePt t="17636" x="5232400" y="4760913"/>
          <p14:tracePt t="17642" x="5251450" y="4760913"/>
          <p14:tracePt t="17651" x="5289550" y="4741863"/>
          <p14:tracePt t="17660" x="5316538" y="4741863"/>
          <p14:tracePt t="17666" x="5345113" y="4732338"/>
          <p14:tracePt t="17674" x="5372100" y="4732338"/>
          <p14:tracePt t="17680" x="5391150" y="4722813"/>
          <p14:tracePt t="17690" x="5511800" y="4705350"/>
          <p14:tracePt t="17702" x="5557838" y="4705350"/>
          <p14:tracePt t="17703" x="5649913" y="4695825"/>
          <p14:tracePt t="17717" x="5743575" y="4676775"/>
          <p14:tracePt t="17721" x="5818188" y="4667250"/>
          <p14:tracePt t="17731" x="5910263" y="4649788"/>
          <p14:tracePt t="17737" x="5975350" y="4630738"/>
          <p14:tracePt t="17745" x="6030913" y="4621213"/>
          <p14:tracePt t="17754" x="6086475" y="4594225"/>
          <p14:tracePt t="17760" x="6132513" y="4594225"/>
          <p14:tracePt t="17768" x="6188075" y="4584700"/>
          <p14:tracePt t="17775" x="6235700" y="4565650"/>
          <p14:tracePt t="17785" x="6346825" y="4529138"/>
          <p14:tracePt t="17796" x="6392863" y="4519613"/>
          <p14:tracePt t="17798" x="6421438" y="4500563"/>
          <p14:tracePt t="17811" x="6438900" y="4491038"/>
          <p14:tracePt t="17816" x="6467475" y="4481513"/>
          <p14:tracePt t="17826" x="6484938" y="4473575"/>
          <p14:tracePt t="17831" x="6513513" y="4473575"/>
          <p14:tracePt t="17839" x="6513513" y="4464050"/>
          <p14:tracePt t="17846" x="6532563" y="4445000"/>
          <p14:tracePt t="17854" x="6542088" y="4435475"/>
          <p14:tracePt t="17863" x="6559550" y="4425950"/>
          <p14:tracePt t="17869" x="6569075" y="4408488"/>
          <p14:tracePt t="17879" x="6634163" y="4343400"/>
          <p14:tracePt t="17891" x="6662738" y="4324350"/>
          <p14:tracePt t="17894" x="6670675" y="4268788"/>
          <p14:tracePt t="17905" x="6680200" y="4249738"/>
          <p14:tracePt t="17909" x="6680200" y="4222750"/>
          <p14:tracePt t="17919" x="6680200" y="4203700"/>
          <p14:tracePt t="17925" x="6689725" y="4184650"/>
          <p14:tracePt t="17934" x="6689725" y="4176713"/>
          <p14:tracePt t="17942" x="6689725" y="4167188"/>
          <p14:tracePt t="17949" x="6689725" y="4148138"/>
          <p14:tracePt t="17957" x="6689725" y="4129088"/>
          <p14:tracePt t="17963" x="6689725" y="4111625"/>
          <p14:tracePt t="17969" x="6689725" y="4102100"/>
          <p14:tracePt t="17970" x="6680200" y="4092575"/>
          <p14:tracePt t="17985" x="6670675" y="4073525"/>
          <p14:tracePt t="17988" x="6643688" y="4017963"/>
          <p14:tracePt t="18000" x="6605588" y="3962400"/>
          <p14:tracePt t="18005" x="6542088" y="3897313"/>
          <p14:tracePt t="18014" x="6523038" y="3860800"/>
          <p14:tracePt t="18020" x="6429375" y="3786188"/>
          <p14:tracePt t="18028" x="6364288" y="3721100"/>
          <p14:tracePt t="18036" x="6308725" y="3665538"/>
          <p14:tracePt t="18043" x="6245225" y="3619500"/>
          <p14:tracePt t="18052" x="6151563" y="3525838"/>
          <p14:tracePt t="18064" x="6115050" y="3498850"/>
          <p14:tracePt t="18068" x="6076950" y="3460750"/>
          <p14:tracePt t="18079" x="6040438" y="3433763"/>
          <p14:tracePt t="18084" x="5994400" y="3405188"/>
          <p14:tracePt t="18093" x="5956300" y="3387725"/>
          <p14:tracePt t="18098" x="5938838" y="3368675"/>
          <p14:tracePt t="18109" x="5883275" y="3359150"/>
          <p14:tracePt t="18114" x="5835650" y="3349625"/>
          <p14:tracePt t="18122" x="5762625" y="3332163"/>
          <p14:tracePt t="18129" x="5697538" y="3332163"/>
          <p14:tracePt t="18137" x="5641975" y="3322638"/>
          <p14:tracePt t="18147" x="5538788" y="3322638"/>
          <p14:tracePt t="18161" x="5437188" y="3322638"/>
          <p14:tracePt t="18173" x="5400675" y="3332163"/>
          <p14:tracePt t="18176" x="5353050" y="3349625"/>
          <p14:tracePt t="18188" x="5316538" y="3359150"/>
          <p14:tracePt t="18193" x="5280025" y="3368675"/>
          <p14:tracePt t="18202" x="5232400" y="3368675"/>
          <p14:tracePt t="18209" x="5176838" y="3387725"/>
          <p14:tracePt t="18218" x="5140325" y="3387725"/>
          <p14:tracePt t="18225" x="5094288" y="3397250"/>
          <p14:tracePt t="18231" x="5038725" y="3397250"/>
          <p14:tracePt t="18241" x="4973638" y="3397250"/>
          <p14:tracePt t="18252" x="4935538" y="3397250"/>
          <p14:tracePt t="18256" x="4908550" y="3405188"/>
          <p14:tracePt t="18268" x="4899025" y="3405188"/>
          <p14:tracePt t="18272" x="4870450" y="3405188"/>
          <p14:tracePt t="18282" x="4862513" y="3414713"/>
          <p14:tracePt t="18287" x="4843463" y="3414713"/>
          <p14:tracePt t="18297" x="4814888" y="3414713"/>
          <p14:tracePt t="18303" x="4797425" y="3433763"/>
          <p14:tracePt t="18310" x="4759325" y="3433763"/>
          <p14:tracePt t="18318" x="4722813" y="3443288"/>
          <p14:tracePt t="18326" x="4676775" y="3452813"/>
          <p14:tracePt t="18336" x="4573588" y="3452813"/>
          <p14:tracePt t="18351" x="4481513" y="3470275"/>
          <p14:tracePt t="18362" x="4445000" y="3470275"/>
          <p14:tracePt t="18368" x="4416425" y="3470275"/>
          <p14:tracePt t="18376" x="4379913" y="3470275"/>
          <p14:tracePt t="18381" x="4351338" y="3479800"/>
          <p14:tracePt t="18391" x="4341813" y="3479800"/>
          <p14:tracePt t="18397" x="4324350" y="3489325"/>
          <p14:tracePt t="18406" x="4305300" y="3489325"/>
          <p14:tracePt t="18412" x="4276725" y="3498850"/>
          <p14:tracePt t="18419" x="4268788" y="3498850"/>
          <p14:tracePt t="18428" x="4240213" y="3508375"/>
          <p14:tracePt t="18434" x="4213225" y="3525838"/>
          <p14:tracePt t="18444" x="4156075" y="3535363"/>
          <p14:tracePt t="18456" x="4119563" y="3544888"/>
          <p14:tracePt t="18462" x="4110038" y="3544888"/>
          <p14:tracePt t="18471" x="4083050" y="3554413"/>
          <p14:tracePt t="18477" x="4054475" y="3554413"/>
          <p14:tracePt t="18485" x="4035425" y="3573463"/>
          <p14:tracePt t="18491" x="3998913" y="3573463"/>
          <p14:tracePt t="18501" x="3979863" y="3573463"/>
          <p14:tracePt t="18507" x="3971925" y="3573463"/>
          <p14:tracePt t="18514" x="3933825" y="3573463"/>
          <p14:tracePt t="18522" x="3914775" y="3573463"/>
          <p14:tracePt t="18529" x="3897313" y="3573463"/>
          <p14:tracePt t="18539" x="3851275" y="3573463"/>
          <p14:tracePt t="18551" x="3832225" y="3573463"/>
          <p14:tracePt t="18555" x="3803650" y="3573463"/>
          <p14:tracePt t="18565" x="3795713" y="3581400"/>
          <p14:tracePt t="18569" x="3776663" y="3581400"/>
          <p14:tracePt t="18579" x="3738563" y="3581400"/>
          <p14:tracePt t="18585" x="3730625" y="3590925"/>
          <p14:tracePt t="18593" x="3711575" y="3590925"/>
          <p14:tracePt t="18601" x="3692525" y="3590925"/>
          <p14:tracePt t="18609" x="3665538" y="3590925"/>
          <p14:tracePt t="18617" x="3636963" y="3600450"/>
          <p14:tracePt t="18623" x="3609975" y="3600450"/>
          <p14:tracePt t="18631" x="3571875" y="3600450"/>
          <p14:tracePt t="18645" x="3544888" y="3600450"/>
          <p14:tracePt t="18647" x="3525838" y="3600450"/>
          <p14:tracePt t="18659" x="3506788" y="3600450"/>
          <p14:tracePt t="18666" x="3479800" y="3600450"/>
          <p14:tracePt t="18675" x="3460750" y="3600450"/>
          <p14:tracePt t="18680" x="3441700" y="3600450"/>
          <p14:tracePt t="18688" x="3414713" y="3600450"/>
          <p14:tracePt t="18695" x="3386138" y="3600450"/>
          <p14:tracePt t="18702" x="3359150" y="3600450"/>
          <p14:tracePt t="18709" x="3321050" y="3600450"/>
          <p14:tracePt t="18719" x="3294063" y="3600450"/>
          <p14:tracePt t="18727" x="3200400" y="3600450"/>
          <p14:tracePt t="18739" x="3154363" y="3600450"/>
          <p14:tracePt t="18743" x="3117850" y="3600450"/>
          <p14:tracePt t="18753" x="3052763" y="3619500"/>
          <p14:tracePt t="18759" x="2997200" y="3619500"/>
          <p14:tracePt t="18769" x="2932113" y="3619500"/>
          <p14:tracePt t="18774" x="2886075" y="3619500"/>
          <p14:tracePt t="18783" x="2811463" y="3629025"/>
          <p14:tracePt t="18789" x="2719388" y="3629025"/>
          <p14:tracePt t="18797" x="2654300" y="3629025"/>
          <p14:tracePt t="18806" x="2579688" y="3629025"/>
          <p14:tracePt t="18812" x="2486025" y="3629025"/>
          <p14:tracePt t="18821" x="2328863" y="3646488"/>
          <p14:tracePt t="18836" x="2227263" y="3665538"/>
          <p14:tracePt t="18836" x="2162175" y="3665538"/>
          <p14:tracePt t="18847" x="2097088" y="3665538"/>
          <p14:tracePt t="18853" x="2022475" y="3665538"/>
          <p14:tracePt t="18862" x="1947863" y="3656013"/>
          <p14:tracePt t="18869" x="1865313" y="3656013"/>
          <p14:tracePt t="18877" x="1809750" y="3656013"/>
          <p14:tracePt t="18885" x="1744663" y="3656013"/>
          <p14:tracePt t="18892" x="1679575" y="3656013"/>
          <p14:tracePt t="18898" x="1604963" y="3656013"/>
          <p14:tracePt t="18906" x="1558925" y="3656013"/>
          <p14:tracePt t="18916" x="1419225" y="3656013"/>
          <p14:tracePt t="18927" x="1354138" y="3656013"/>
          <p14:tracePt t="18931" x="1298575" y="3656013"/>
          <p14:tracePt t="18942" x="1271588" y="3656013"/>
          <p14:tracePt t="18947" x="1233488" y="3656013"/>
          <p14:tracePt t="18957" x="1196975" y="3656013"/>
          <p14:tracePt t="18962" x="1177925" y="3656013"/>
          <p14:tracePt t="18971" x="1150938" y="3656013"/>
          <p14:tracePt t="18977" x="1131888" y="3656013"/>
          <p14:tracePt t="18985" x="1112838" y="3646488"/>
          <p14:tracePt t="18994" x="1076325" y="3646488"/>
          <p14:tracePt t="19001" x="1047750" y="3646488"/>
          <p14:tracePt t="19010" x="1011238" y="3646488"/>
          <p14:tracePt t="19021" x="984250" y="3646488"/>
          <p14:tracePt t="19026" x="965200" y="3646488"/>
          <p14:tracePt t="19037" x="927100" y="3646488"/>
          <p14:tracePt t="19042" x="919163" y="3646488"/>
          <p14:tracePt t="19051" x="909638" y="3646488"/>
          <p14:tracePt t="19056" x="900113" y="3646488"/>
          <p14:tracePt t="19066" x="890588" y="3646488"/>
          <p14:tracePt t="19080" x="881063" y="3646488"/>
          <p14:tracePt t="19095" x="871538" y="3646488"/>
          <p14:tracePt t="19239" x="881063" y="3638550"/>
          <p14:tracePt t="19254" x="900113" y="3638550"/>
          <p14:tracePt t="19261" x="909638" y="3638550"/>
          <p14:tracePt t="19269" x="919163" y="3638550"/>
          <p14:tracePt t="19277" x="927100" y="3638550"/>
          <p14:tracePt t="19283" x="955675" y="3629025"/>
          <p14:tracePt t="19292" x="1020763" y="3609975"/>
          <p14:tracePt t="19304" x="1057275" y="3609975"/>
          <p14:tracePt t="19308" x="1122363" y="3600450"/>
          <p14:tracePt t="19320" x="1216025" y="3600450"/>
          <p14:tracePt t="19323" x="1308100" y="3600450"/>
          <p14:tracePt t="19334" x="1382713" y="3600450"/>
          <p14:tracePt t="19340" x="1465263" y="3600450"/>
          <p14:tracePt t="19350" x="1558925" y="3600450"/>
          <p14:tracePt t="19354" x="1614488" y="3600450"/>
          <p14:tracePt t="19363" x="1716088" y="3600450"/>
          <p14:tracePt t="19371" x="1781175" y="3600450"/>
          <p14:tracePt t="19379" x="1892300" y="3600450"/>
          <p14:tracePt t="19387" x="2097088" y="3600450"/>
          <p14:tracePt t="19403" x="2347913" y="3590925"/>
          <p14:tracePt t="19414" x="2439988" y="3581400"/>
          <p14:tracePt t="19418" x="2533650" y="3544888"/>
          <p14:tracePt t="19428" x="2625725" y="3535363"/>
          <p14:tracePt t="19432" x="2727325" y="3498850"/>
          <p14:tracePt t="19443" x="2820988" y="3479800"/>
          <p14:tracePt t="19453" x="2876550" y="3460750"/>
          <p14:tracePt t="19459" x="2978150" y="3405188"/>
          <p14:tracePt t="19463" x="3052763" y="3378200"/>
          <p14:tracePt t="19472" x="3108325" y="3332163"/>
          <p14:tracePt t="19480" x="3219450" y="3267075"/>
          <p14:tracePt t="19497" x="3284538" y="3211513"/>
          <p14:tracePt t="19507" x="3321050" y="3173413"/>
          <p14:tracePt t="19511" x="3359150" y="3136900"/>
          <p14:tracePt t="19522" x="3386138" y="3108325"/>
          <p14:tracePt t="19528" x="3441700" y="3043238"/>
          <p14:tracePt t="19538" x="3470275" y="3006725"/>
          <p14:tracePt t="19544" x="3535363" y="2941638"/>
          <p14:tracePt t="19551" x="3581400" y="2905125"/>
          <p14:tracePt t="19559" x="3636963" y="2857500"/>
          <p14:tracePt t="19566" x="3683000" y="2801938"/>
          <p14:tracePt t="19575" x="3711575" y="2774950"/>
          <p14:tracePt t="19587" x="3730625" y="2755900"/>
          <p14:tracePt t="19590" x="3730625" y="2746375"/>
          <p14:tracePt t="19616" x="3730625" y="2736850"/>
          <p14:tracePt t="19646" x="3721100" y="2728913"/>
          <p14:tracePt t="19652" x="3683000" y="2709863"/>
          <p14:tracePt t="19660" x="3636963" y="2709863"/>
          <p14:tracePt t="19671" x="3562350" y="2681288"/>
          <p14:tracePt t="19685" x="3506788" y="2681288"/>
          <p14:tracePt t="19697" x="3470275" y="2673350"/>
          <p14:tracePt t="19701" x="3433763" y="2673350"/>
          <p14:tracePt t="19712" x="3376613" y="2654300"/>
          <p14:tracePt t="19717" x="3349625" y="2654300"/>
          <p14:tracePt t="19726" x="3257550" y="2625725"/>
          <p14:tracePt t="19731" x="3182938" y="2608263"/>
          <p14:tracePt t="19740" x="3071813" y="2579688"/>
          <p14:tracePt t="19749" x="2951163" y="2560638"/>
          <p14:tracePt t="19754" x="2811463" y="2524125"/>
          <p14:tracePt t="19764" x="2644775" y="2468563"/>
          <p14:tracePt t="19778" x="2495550" y="2439988"/>
          <p14:tracePt t="19790" x="2420938" y="2403475"/>
          <p14:tracePt t="19795" x="2328863" y="2393950"/>
          <p14:tracePt t="19804" x="2227263" y="2357438"/>
          <p14:tracePt t="19810" x="2133600" y="2347913"/>
          <p14:tracePt t="19821" x="2068513" y="2328863"/>
          <p14:tracePt t="19825" x="1966913" y="2311400"/>
          <p14:tracePt t="19833" x="1892300" y="2282825"/>
          <p14:tracePt t="19841" x="1809750" y="2282825"/>
          <p14:tracePt t="19849" x="1716088" y="2282825"/>
          <p14:tracePt t="19858" x="1512888" y="2282825"/>
          <p14:tracePt t="19873" x="1392238" y="2282825"/>
          <p14:tracePt t="19886" x="1344613" y="2292350"/>
          <p14:tracePt t="19888" x="1308100" y="2301875"/>
          <p14:tracePt t="19900" x="1271588" y="2301875"/>
          <p14:tracePt t="19904" x="1262063" y="2301875"/>
          <p14:tracePt t="19914" x="1225550" y="2319338"/>
          <p14:tracePt t="19921" x="1216025" y="2319338"/>
          <p14:tracePt t="19936" x="1206500" y="2338388"/>
          <p14:tracePt t="19943" x="1168400" y="2366963"/>
          <p14:tracePt t="19953" x="1141413" y="2432050"/>
          <p14:tracePt t="19964" x="1141413" y="2449513"/>
          <p14:tracePt t="19967" x="1141413" y="2468563"/>
          <p14:tracePt t="19980" x="1131888" y="2505075"/>
          <p14:tracePt t="19983" x="1131888" y="2514600"/>
          <p14:tracePt t="19994" x="1131888" y="2552700"/>
          <p14:tracePt t="20008" x="1131888" y="2570163"/>
          <p14:tracePt t="20014" x="1131888" y="2579688"/>
          <p14:tracePt t="20023" x="1131888" y="2589213"/>
          <p14:tracePt t="20046" x="1131888" y="2598738"/>
          <p14:tracePt t="20074" x="1131888" y="2608263"/>
          <p14:tracePt t="20103" x="1225550" y="2673350"/>
          <p14:tracePt t="20109" x="1281113" y="2690813"/>
          <p14:tracePt t="20116" x="1336675" y="2728913"/>
          <p14:tracePt t="20124" x="1392238" y="2755900"/>
          <p14:tracePt t="20131" x="1465263" y="2794000"/>
          <p14:tracePt t="20140" x="1539875" y="2840038"/>
          <p14:tracePt t="20156" x="1604963" y="2876550"/>
          <p14:tracePt t="20168" x="1624013" y="2895600"/>
          <p14:tracePt t="20172" x="1643063" y="2922588"/>
          <p14:tracePt t="20182" x="1679575" y="2951163"/>
          <p14:tracePt t="20187" x="1698625" y="2960688"/>
          <p14:tracePt t="20196" x="1744663" y="3016250"/>
          <p14:tracePt t="20203" x="1781175" y="3035300"/>
          <p14:tracePt t="20211" x="1846263" y="3098800"/>
          <p14:tracePt t="20219" x="1930400" y="3146425"/>
          <p14:tracePt t="20226" x="2003425" y="3192463"/>
          <p14:tracePt t="20236" x="2162175" y="3267075"/>
          <p14:tracePt t="20252" x="2292350" y="3340100"/>
          <p14:tracePt t="20262" x="2328863" y="3368675"/>
          <p14:tracePt t="20266" x="2365375" y="3378200"/>
          <p14:tracePt t="20276" x="2393950" y="3387725"/>
          <p14:tracePt t="20282" x="2413000" y="3405188"/>
          <p14:tracePt t="20291" x="2468563" y="3414713"/>
          <p14:tracePt t="20296" x="2486025" y="3424238"/>
          <p14:tracePt t="20305" x="2524125" y="3443288"/>
          <p14:tracePt t="20312" x="2579688" y="3452813"/>
          <p14:tracePt t="20321" x="2644775" y="3452813"/>
          <p14:tracePt t="20328" x="2700338" y="3479800"/>
          <p14:tracePt t="20336" x="2746375" y="3479800"/>
          <p14:tracePt t="20341" x="2820988" y="3489325"/>
          <p14:tracePt t="20344" x="2867025" y="3508375"/>
          <p14:tracePt t="20357" x="2922588" y="3508375"/>
          <p14:tracePt t="20360" x="2968625" y="3508375"/>
          <p14:tracePt t="20371" x="3006725" y="3508375"/>
          <p14:tracePt t="20378" x="3043238" y="3517900"/>
          <p14:tracePt t="20386" x="3108325" y="3517900"/>
          <p14:tracePt t="20392" x="3154363" y="3517900"/>
          <p14:tracePt t="20399" x="3192463" y="3517900"/>
          <p14:tracePt t="20406" x="3257550" y="3517900"/>
          <p14:tracePt t="20414" x="3313113" y="3517900"/>
          <p14:tracePt t="20422" x="3376613" y="3517900"/>
          <p14:tracePt t="20430" x="3414713" y="3525838"/>
          <p14:tracePt t="20437" x="3516313" y="3525838"/>
          <p14:tracePt t="20451" x="3535363" y="3525838"/>
          <p14:tracePt t="20455" x="3571875" y="3525838"/>
          <p14:tracePt t="20466" x="3609975" y="3525838"/>
          <p14:tracePt t="20470" x="3627438" y="3525838"/>
          <p14:tracePt t="20479" x="3636963" y="3525838"/>
          <p14:tracePt t="20486" x="3646488" y="3525838"/>
          <p14:tracePt t="20495" x="3665538" y="3525838"/>
          <p14:tracePt t="20501" x="3683000" y="3525838"/>
          <p14:tracePt t="20509" x="3702050" y="3525838"/>
          <p14:tracePt t="20518" x="3721100" y="3525838"/>
          <p14:tracePt t="20523" x="3738563" y="3525838"/>
          <p14:tracePt t="20533" x="3813175" y="3525838"/>
          <p14:tracePt t="20545" x="3868738" y="3517900"/>
          <p14:tracePt t="20547" x="3906838" y="3517900"/>
          <p14:tracePt t="20559" x="3952875" y="3517900"/>
          <p14:tracePt t="20564" x="3971925" y="3517900"/>
          <p14:tracePt t="20574" x="3998913" y="3525838"/>
          <p14:tracePt t="20579" x="4017963" y="3525838"/>
          <p14:tracePt t="20589" x="4035425" y="3525838"/>
          <p14:tracePt t="20596" x="4064000" y="3525838"/>
          <p14:tracePt t="20603" x="4073525" y="3525838"/>
          <p14:tracePt t="20610" x="4092575" y="3544888"/>
          <p14:tracePt t="20617" x="4110038" y="3554413"/>
          <p14:tracePt t="20628" x="4156075" y="3554413"/>
          <p14:tracePt t="20639" x="4175125" y="3554413"/>
          <p14:tracePt t="20643" x="4203700" y="3554413"/>
          <p14:tracePt t="20654" x="4221163" y="3554413"/>
          <p14:tracePt t="20658" x="4268788" y="3563938"/>
          <p14:tracePt t="20669" x="4305300" y="3573463"/>
          <p14:tracePt t="20674" x="4360863" y="3573463"/>
          <p14:tracePt t="20683" x="4397375" y="3590925"/>
          <p14:tracePt t="20688" x="4435475" y="3600450"/>
          <p14:tracePt t="20698" x="4452938" y="3609975"/>
          <p14:tracePt t="20705" x="4491038" y="3629025"/>
          <p14:tracePt t="20712" x="4500563" y="3629025"/>
          <p14:tracePt t="20722" x="4556125" y="3638550"/>
          <p14:tracePt t="20733" x="4573588" y="3638550"/>
          <p14:tracePt t="20737" x="4583113" y="3646488"/>
          <p14:tracePt t="20748" x="4611688" y="3646488"/>
          <p14:tracePt t="20754" x="4638675" y="3646488"/>
          <p14:tracePt t="20762" x="4667250" y="3656013"/>
          <p14:tracePt t="20769" x="4686300" y="3665538"/>
          <p14:tracePt t="20779" x="4741863" y="3665538"/>
          <p14:tracePt t="20784" x="4778375" y="3665538"/>
          <p14:tracePt t="20791" x="4806950" y="3665538"/>
          <p14:tracePt t="20799" x="4843463" y="3665538"/>
          <p14:tracePt t="20805" x="4899025" y="3684588"/>
          <p14:tracePt t="20816" x="5019675" y="3684588"/>
          <p14:tracePt t="20831" x="5149850" y="3694113"/>
          <p14:tracePt t="20843" x="5224463" y="3711575"/>
          <p14:tracePt t="20846" x="5280025" y="3702050"/>
          <p14:tracePt t="20857" x="5372100" y="3702050"/>
          <p14:tracePt t="20863" x="5418138" y="3702050"/>
          <p14:tracePt t="20871" x="5456238" y="3702050"/>
          <p14:tracePt t="20878" x="5521325" y="3694113"/>
          <p14:tracePt t="20887" x="5576888" y="3684588"/>
          <p14:tracePt t="20893" x="5622925" y="3684588"/>
          <p14:tracePt t="20900" x="5668963" y="3684588"/>
          <p14:tracePt t="20910" x="5743575" y="3684588"/>
          <p14:tracePt t="20925" x="5818188" y="3694113"/>
          <p14:tracePt t="20937" x="5854700" y="3694113"/>
          <p14:tracePt t="20941" x="5900738" y="3694113"/>
          <p14:tracePt t="20951" x="5929313" y="3702050"/>
          <p14:tracePt t="20956" x="5975350" y="3721100"/>
          <p14:tracePt t="20966" x="6030913" y="3721100"/>
          <p14:tracePt t="20973" x="6067425" y="3730625"/>
          <p14:tracePt t="20980" x="6115050" y="3740150"/>
          <p14:tracePt t="20987" x="6170613" y="3759200"/>
          <p14:tracePt t="20995" x="6216650" y="3767138"/>
          <p14:tracePt t="21003" x="6253163" y="3795713"/>
          <p14:tracePt t="21010" x="6291263" y="3805238"/>
          <p14:tracePt t="21020" x="6356350" y="3841750"/>
          <p14:tracePt t="21030" x="6373813" y="3841750"/>
          <p14:tracePt t="21035" x="6402388" y="3870325"/>
          <p14:tracePt t="21046" x="6438900" y="3870325"/>
          <p14:tracePt t="21050" x="6448425" y="3879850"/>
          <p14:tracePt t="21061" x="6457950" y="3887788"/>
          <p14:tracePt t="21067" x="6477000" y="3887788"/>
          <p14:tracePt t="21074" x="6484938" y="3906838"/>
          <p14:tracePt t="21081" x="6494463" y="3906838"/>
          <p14:tracePt t="21089" x="6513513" y="3916363"/>
          <p14:tracePt t="21097" x="6513513" y="3925888"/>
          <p14:tracePt t="21104" x="6523038" y="3925888"/>
          <p14:tracePt t="21113" x="6559550" y="3971925"/>
          <p14:tracePt t="21129" x="6588125" y="4000500"/>
          <p14:tracePt t="21140" x="6605588" y="4017963"/>
          <p14:tracePt t="21146" x="6605588" y="4027488"/>
          <p14:tracePt t="21154" x="6615113" y="4056063"/>
          <p14:tracePt t="21161" x="6624638" y="4064000"/>
          <p14:tracePt t="21169" x="6624638" y="4083050"/>
          <p14:tracePt t="21176" x="6634163" y="4102100"/>
          <p14:tracePt t="21183" x="6653213" y="4129088"/>
          <p14:tracePt t="21194" x="6662738" y="4232275"/>
          <p14:tracePt t="21208" x="6670675" y="4314825"/>
          <p14:tracePt t="21219" x="6670675" y="4352925"/>
          <p14:tracePt t="21222" x="6670675" y="4398963"/>
          <p14:tracePt t="21234" x="6670675" y="4435475"/>
          <p14:tracePt t="21238" x="6670675" y="4491038"/>
          <p14:tracePt t="21248" x="6670675" y="4538663"/>
          <p14:tracePt t="21254" x="6662738" y="4575175"/>
          <p14:tracePt t="21263" x="6662738" y="4611688"/>
          <p14:tracePt t="21270" x="6643688" y="4649788"/>
          <p14:tracePt t="21278" x="6634163" y="4686300"/>
          <p14:tracePt t="21287" x="6624638" y="4732338"/>
          <p14:tracePt t="21291" x="6605588" y="4770438"/>
          <p14:tracePt t="21303" x="6559550" y="4862513"/>
          <p14:tracePt t="21314" x="6532563" y="4918075"/>
          <p14:tracePt t="21317" x="6494463" y="4956175"/>
          <p14:tracePt t="21328" x="6484938" y="4983163"/>
          <p14:tracePt t="21332" x="6429375" y="5021263"/>
          <p14:tracePt t="21343" x="6346825" y="5067300"/>
          <p14:tracePt t="21349" x="6291263" y="5113338"/>
          <p14:tracePt t="21357" x="6235700" y="5122863"/>
          <p14:tracePt t="21364" x="6124575" y="5159375"/>
          <p14:tracePt t="21371" x="5984875" y="5159375"/>
          <p14:tracePt t="21379" x="5873750" y="5149850"/>
          <p14:tracePt t="21387" x="5715000" y="5132388"/>
          <p14:tracePt t="21397" x="5437188" y="5084763"/>
          <p14:tracePt t="21408" x="5362575" y="5048250"/>
          <p14:tracePt t="21412" x="5270500" y="5021263"/>
          <p14:tracePt t="21422" x="5214938" y="4992688"/>
          <p14:tracePt t="21426" x="5140325" y="4964113"/>
          <p14:tracePt t="21438" x="5065713" y="4964113"/>
          <p14:tracePt t="21444" x="5029200" y="4937125"/>
          <p14:tracePt t="21453" x="4973638" y="4908550"/>
          <p14:tracePt t="21460" x="4927600" y="4908550"/>
          <p14:tracePt t="21466" x="4889500" y="4881563"/>
          <p14:tracePt t="21475" x="4852988" y="4881563"/>
          <p14:tracePt t="21481" x="4787900" y="4852988"/>
          <p14:tracePt t="21491" x="4676775" y="4835525"/>
          <p14:tracePt t="21507" x="4537075" y="4797425"/>
          <p14:tracePt t="21516" x="4462463" y="4770438"/>
          <p14:tracePt t="21521" x="4406900" y="4760913"/>
          <p14:tracePt t="21531" x="4341813" y="4741863"/>
          <p14:tracePt t="21536" x="4286250" y="4714875"/>
          <p14:tracePt t="21546" x="4230688" y="4705350"/>
          <p14:tracePt t="21553" x="4194175" y="4686300"/>
          <p14:tracePt t="21562" x="4156075" y="4676775"/>
          <p14:tracePt t="21569" x="4119563" y="4667250"/>
          <p14:tracePt t="21575" x="4100513" y="4667250"/>
          <p14:tracePt t="21585" x="4054475" y="4640263"/>
          <p14:tracePt t="21597" x="4017963" y="4640263"/>
          <p14:tracePt t="21599" x="3979863" y="4640263"/>
          <p14:tracePt t="21612" x="3943350" y="4630738"/>
          <p14:tracePt t="21616" x="3878263" y="4611688"/>
          <p14:tracePt t="21626" x="3832225" y="4611688"/>
          <p14:tracePt t="21632" x="3776663" y="4602163"/>
          <p14:tracePt t="21640" x="3738563" y="4594225"/>
          <p14:tracePt t="21648" x="3692525" y="4594225"/>
          <p14:tracePt t="21655" x="3665538" y="4584700"/>
          <p14:tracePt t="21664" x="3646488" y="4584700"/>
          <p14:tracePt t="21670" x="3627438" y="4584700"/>
          <p14:tracePt t="21679" x="3609975" y="4584700"/>
          <p14:tracePt t="21691" x="3600450" y="4584700"/>
          <p14:tracePt t="21694" x="3581400" y="4584700"/>
          <p14:tracePt t="21705" x="3571875" y="4584700"/>
          <p14:tracePt t="21720" x="3562350" y="4584700"/>
          <p14:tracePt t="21735" x="3554413" y="4584700"/>
          <p14:tracePt t="21851" x="3571875" y="4584700"/>
          <p14:tracePt t="21858" x="3590925" y="4602163"/>
          <p14:tracePt t="21867" x="3609975" y="4602163"/>
          <p14:tracePt t="21883" x="3851275" y="4640263"/>
          <p14:tracePt t="21894" x="3943350" y="4640263"/>
          <p14:tracePt t="21896" x="4073525" y="4640263"/>
          <p14:tracePt t="21909" x="4213225" y="4640263"/>
          <p14:tracePt t="21914" x="4341813" y="4640263"/>
          <p14:tracePt t="21923" x="4452938" y="4640263"/>
          <p14:tracePt t="21929" x="4565650" y="4640263"/>
          <p14:tracePt t="21938" x="4686300" y="4649788"/>
          <p14:tracePt t="21947" x="4768850" y="4649788"/>
          <p14:tracePt t="21952" x="4870450" y="4667250"/>
          <p14:tracePt t="21962" x="5094288" y="4667250"/>
          <p14:tracePt t="21977" x="5345113" y="4705350"/>
          <p14:tracePt t="21988" x="5456238" y="4705350"/>
          <p14:tracePt t="21991" x="5567363" y="4714875"/>
          <p14:tracePt t="22003" x="5641975" y="4732338"/>
          <p14:tracePt t="22008" x="5734050" y="4732338"/>
          <p14:tracePt t="22018" x="5827713" y="4732338"/>
          <p14:tracePt t="22022" x="5938838" y="4751388"/>
          <p14:tracePt t="22031" x="6049963" y="4751388"/>
          <p14:tracePt t="22039" x="6188075" y="4770438"/>
          <p14:tracePt t="22047" x="6281738" y="4770438"/>
          <p14:tracePt t="22057" x="6484938" y="4741863"/>
          <p14:tracePt t="22071" x="6699250" y="4676775"/>
          <p14:tracePt t="22083" x="6819900" y="4640263"/>
          <p14:tracePt t="22087" x="6894513" y="4594225"/>
          <p14:tracePt t="22097" x="6996113" y="4565650"/>
          <p14:tracePt t="22100" x="7051675" y="4519613"/>
          <p14:tracePt t="22112" x="7126288" y="4491038"/>
          <p14:tracePt t="22119" x="7153275" y="4454525"/>
          <p14:tracePt t="22126" x="7208838" y="4398963"/>
          <p14:tracePt t="22134" x="7227888" y="4370388"/>
          <p14:tracePt t="22141" x="7256463" y="4333875"/>
          <p14:tracePt t="22151" x="7292975" y="4278313"/>
          <p14:tracePt t="22164" x="7321550" y="4176713"/>
          <p14:tracePt t="22177" x="7321550" y="4121150"/>
          <p14:tracePt t="22181" x="7321550" y="4037013"/>
          <p14:tracePt t="22191" x="7302500" y="3962400"/>
          <p14:tracePt t="22197" x="7264400" y="3887788"/>
          <p14:tracePt t="22206" x="7218363" y="3786188"/>
          <p14:tracePt t="22212" x="7172325" y="3694113"/>
          <p14:tracePt t="22222" x="7126288" y="3629025"/>
          <p14:tracePt t="22228" x="7061200" y="3535363"/>
          <p14:tracePt t="22235" x="7015163" y="3470275"/>
          <p14:tracePt t="22243" x="6921500" y="3387725"/>
          <p14:tracePt t="22260" x="6754813" y="3248025"/>
          <p14:tracePt t="22271" x="6680200" y="3201988"/>
          <p14:tracePt t="22277" x="6597650" y="3136900"/>
          <p14:tracePt t="22285" x="6477000" y="3043238"/>
          <p14:tracePt t="22290" x="6356350" y="2978150"/>
          <p14:tracePt t="22300" x="6216650" y="2905125"/>
          <p14:tracePt t="22306" x="6076950" y="2867025"/>
          <p14:tracePt t="22314" x="5956300" y="2820988"/>
          <p14:tracePt t="22322" x="5864225" y="2801938"/>
          <p14:tracePt t="22330" x="5808663" y="2774950"/>
          <p14:tracePt t="22339" x="5688013" y="2746375"/>
          <p14:tracePt t="22353" x="5557838" y="2719388"/>
          <p14:tracePt t="22365" x="5492750" y="2719388"/>
          <p14:tracePt t="22369" x="5418138" y="2719388"/>
          <p14:tracePt t="22380" x="5335588" y="2719388"/>
          <p14:tracePt t="22387" x="5280025" y="2719388"/>
          <p14:tracePt t="22394" x="5195888" y="2719388"/>
          <p14:tracePt t="22400" x="5130800" y="2719388"/>
          <p14:tracePt t="22408" x="5010150" y="2719388"/>
          <p14:tracePt t="22417" x="4927600" y="2719388"/>
          <p14:tracePt t="22423" x="4787900" y="2719388"/>
          <p14:tracePt t="22431" x="4676775" y="2719388"/>
          <p14:tracePt t="22439" x="4537075" y="2728913"/>
          <p14:tracePt t="22448" x="4314825" y="2746375"/>
          <p14:tracePt t="22460" x="4249738" y="2746375"/>
          <p14:tracePt t="22463" x="4148138" y="2765425"/>
          <p14:tracePt t="22474" x="4054475" y="2774950"/>
          <p14:tracePt t="22480" x="3989388" y="2774950"/>
          <p14:tracePt t="22489" x="3897313" y="2811463"/>
          <p14:tracePt t="22494" x="3803650" y="2811463"/>
          <p14:tracePt t="22502" x="3702050" y="2840038"/>
          <p14:tracePt t="22510" x="3609975" y="2876550"/>
          <p14:tracePt t="22518" x="3497263" y="2895600"/>
          <p14:tracePt t="22526" x="3424238" y="2905125"/>
          <p14:tracePt t="22533" x="3330575" y="2922588"/>
          <p14:tracePt t="22541" x="3200400" y="2951163"/>
          <p14:tracePt t="22555" x="3136900" y="2960688"/>
          <p14:tracePt t="22559" x="3079750" y="2960688"/>
          <p14:tracePt t="22568" x="3043238" y="2960688"/>
          <p14:tracePt t="22573" x="3006725" y="2978150"/>
          <p14:tracePt t="22583" x="2959100" y="2978150"/>
          <p14:tracePt t="22589" x="2903538" y="2987675"/>
          <p14:tracePt t="22598" x="2876550" y="2987675"/>
          <p14:tracePt t="22604" x="2820988" y="2987675"/>
          <p14:tracePt t="22613" x="2774950" y="2997200"/>
          <p14:tracePt t="22621" x="2719388" y="2997200"/>
          <p14:tracePt t="22626" x="2690813" y="2997200"/>
          <p14:tracePt t="22637" x="2570163" y="3016250"/>
          <p14:tracePt t="22648" x="2495550" y="3025775"/>
          <p14:tracePt t="22650" x="2449513" y="3043238"/>
          <p14:tracePt t="22663" x="2413000" y="3043238"/>
          <p14:tracePt t="22667" x="2365375" y="3043238"/>
          <p14:tracePt t="22677" x="2309813" y="3043238"/>
          <p14:tracePt t="22682" x="2263775" y="3043238"/>
          <p14:tracePt t="22692" x="2227263" y="3043238"/>
          <p14:tracePt t="22697" x="2189163" y="3052763"/>
          <p14:tracePt t="22706" x="2143125" y="3052763"/>
          <p14:tracePt t="22714" x="2106613" y="3052763"/>
          <p14:tracePt t="22722" x="2051050" y="3052763"/>
          <p14:tracePt t="22727" x="1985963" y="3071813"/>
          <p14:tracePt t="22730" x="1920875" y="3071813"/>
          <p14:tracePt t="22743" x="1846263" y="3071813"/>
          <p14:tracePt t="22747" x="1800225" y="3062288"/>
          <p14:tracePt t="22757" x="1725613" y="3062288"/>
          <p14:tracePt t="22762" x="1679575" y="3062288"/>
          <p14:tracePt t="22772" x="1624013" y="3052763"/>
          <p14:tracePt t="22778" x="1577975" y="3052763"/>
          <p14:tracePt t="22787" x="1558925" y="3052763"/>
          <p14:tracePt t="22794" x="1503363" y="3052763"/>
          <p14:tracePt t="22801" x="1465263" y="3035300"/>
          <p14:tracePt t="22810" x="1409700" y="3035300"/>
          <p14:tracePt t="22825" x="1336675" y="3025775"/>
          <p14:tracePt t="22836" x="1298575" y="3016250"/>
          <p14:tracePt t="22839" x="1262063" y="2997200"/>
          <p14:tracePt t="22851" x="1216025" y="2997200"/>
          <p14:tracePt t="22856" x="1160463" y="2987675"/>
          <p14:tracePt t="22866" x="1122363" y="2978150"/>
          <p14:tracePt t="22872" x="1076325" y="2978150"/>
          <p14:tracePt t="22880" x="1030288" y="2960688"/>
          <p14:tracePt t="22888" x="992188" y="2960688"/>
          <p14:tracePt t="22896" x="955675" y="2960688"/>
          <p14:tracePt t="22902" x="881063" y="2951163"/>
          <p14:tracePt t="22919" x="825500" y="2951163"/>
          <p14:tracePt t="22931" x="788988" y="2951163"/>
          <p14:tracePt t="22935" x="769938" y="2970213"/>
          <p14:tracePt t="22946" x="733425" y="2978150"/>
          <p14:tracePt t="22951" x="704850" y="2987675"/>
          <p14:tracePt t="22960" x="668338" y="2997200"/>
          <p14:tracePt t="22965" x="649288" y="3025775"/>
          <p14:tracePt t="22975" x="622300" y="3035300"/>
          <p14:tracePt t="22983" x="612775" y="3043238"/>
          <p14:tracePt t="22989" x="593725" y="3071813"/>
          <p14:tracePt t="22998" x="584200" y="3071813"/>
          <p14:tracePt t="23005" x="574675" y="3090863"/>
          <p14:tracePt t="23014" x="547688" y="3127375"/>
          <p14:tracePt t="23029" x="538163" y="3127375"/>
          <p14:tracePt t="23040" x="538163" y="3136900"/>
          <p14:tracePt t="23044" x="538163" y="3146425"/>
          <p14:tracePt t="23106" x="566738" y="3248025"/>
          <p14:tracePt t="23120" x="593725" y="3303588"/>
          <p14:tracePt t="23122" x="622300" y="3340100"/>
          <p14:tracePt t="23135" x="649288" y="3397250"/>
          <p14:tracePt t="23137" x="677863" y="3433763"/>
          <p14:tracePt t="23148" x="687388" y="3470275"/>
          <p14:tracePt t="23154" x="723900" y="3508375"/>
          <p14:tracePt t="23164" x="733425" y="3525838"/>
          <p14:tracePt t="23170" x="760413" y="3563938"/>
          <p14:tracePt t="23178" x="760413" y="3573463"/>
          <p14:tracePt t="23188" x="788988" y="3600450"/>
          <p14:tracePt t="23203" x="815975" y="3629025"/>
          <p14:tracePt t="23214" x="835025" y="3665538"/>
          <p14:tracePt t="23217" x="871538" y="3694113"/>
          <p14:tracePt t="23229" x="909638" y="3721100"/>
          <p14:tracePt t="23232" x="965200" y="3740150"/>
          <p14:tracePt t="23244" x="1030288" y="3805238"/>
          <p14:tracePt t="23249" x="1085850" y="3860800"/>
          <p14:tracePt t="23258" x="1187450" y="3935413"/>
          <p14:tracePt t="23265" x="1252538" y="3990975"/>
          <p14:tracePt t="23272" x="1308100" y="4056063"/>
          <p14:tracePt t="23281" x="1401763" y="4129088"/>
          <p14:tracePt t="23299" x="1457325" y="4184650"/>
          <p14:tracePt t="23308" x="1493838" y="4203700"/>
          <p14:tracePt t="23312" x="1530350" y="4232275"/>
          <p14:tracePt t="23323" x="1568450" y="4241800"/>
          <p14:tracePt t="23329" x="1604963" y="4268788"/>
          <p14:tracePt t="23338" x="1643063" y="4278313"/>
          <p14:tracePt t="23342" x="1689100" y="4297363"/>
          <p14:tracePt t="23353" x="1725613" y="4314825"/>
          <p14:tracePt t="23360" x="1763713" y="4314825"/>
          <p14:tracePt t="23366" x="1819275" y="4333875"/>
          <p14:tracePt t="23376" x="1911350" y="4343400"/>
          <p14:tracePt t="23390" x="1947863" y="4343400"/>
          <p14:tracePt t="23392" x="2003425" y="4360863"/>
          <p14:tracePt t="23403" x="2051050" y="4360863"/>
          <p14:tracePt t="23407" x="2087563" y="4370388"/>
          <p14:tracePt t="23417" x="2143125" y="4370388"/>
          <p14:tracePt t="23422" x="2189163" y="4360863"/>
          <p14:tracePt t="23431" x="2236788" y="4360863"/>
          <p14:tracePt t="23438" x="2273300" y="4360863"/>
          <p14:tracePt t="23446" x="2347913" y="4352925"/>
          <p14:tracePt t="23454" x="2384425" y="4352925"/>
          <p14:tracePt t="23462" x="2430463" y="4352925"/>
          <p14:tracePt t="23471" x="2551113" y="4352925"/>
          <p14:tracePt t="23486" x="2690813" y="4333875"/>
          <p14:tracePt t="23497" x="2755900" y="4333875"/>
          <p14:tracePt t="23501" x="2811463" y="4324350"/>
          <p14:tracePt t="23512" x="2857500" y="4324350"/>
          <p14:tracePt t="23516" x="2895600" y="4324350"/>
          <p14:tracePt t="23527" x="2932113" y="4324350"/>
          <p14:tracePt t="23532" x="2951163" y="4324350"/>
          <p14:tracePt t="23549" x="2959100" y="4324350"/>
          <p14:tracePt t="23564" x="3006725" y="4343400"/>
          <p14:tracePt t="23997" x="2978150" y="4343400"/>
          <p14:tracePt t="24002" x="2941638" y="4333875"/>
          <p14:tracePt t="24012" x="2922588" y="4324350"/>
          <p14:tracePt t="24018" x="2886075" y="4314825"/>
          <p14:tracePt t="24026" x="2847975" y="4297363"/>
          <p14:tracePt t="24033" x="2811463" y="4287838"/>
          <p14:tracePt t="24042" x="2774950" y="4278313"/>
          <p14:tracePt t="24051" x="2690813" y="4259263"/>
          <p14:tracePt t="24066" x="2598738" y="4241800"/>
          <p14:tracePt t="24077" x="2551113" y="4222750"/>
          <p14:tracePt t="24081" x="2495550" y="4194175"/>
          <p14:tracePt t="24092" x="2439988" y="4194175"/>
          <p14:tracePt t="24096" x="2403475" y="4176713"/>
          <p14:tracePt t="24106" x="2365375" y="4157663"/>
          <p14:tracePt t="24113" x="2328863" y="4148138"/>
          <p14:tracePt t="24121" x="2309813" y="4138613"/>
          <p14:tracePt t="24128" x="2273300" y="4121150"/>
          <p14:tracePt t="24135" x="2263775" y="4102100"/>
          <p14:tracePt t="24145" x="2217738" y="4083050"/>
          <p14:tracePt t="24160" x="2162175" y="4056063"/>
          <p14:tracePt t="24171" x="2133600" y="4056063"/>
          <p14:tracePt t="24176" x="2116138" y="4046538"/>
          <p14:tracePt t="24187" x="2078038" y="4037013"/>
          <p14:tracePt t="24190" x="2041525" y="4008438"/>
          <p14:tracePt t="24200" x="2022475" y="4008438"/>
          <p14:tracePt t="24208" x="1995488" y="4000500"/>
          <p14:tracePt t="24216" x="1976438" y="3981450"/>
          <p14:tracePt t="24221" x="1966913" y="3981450"/>
          <p14:tracePt t="24229" x="1947863" y="3971925"/>
          <p14:tracePt t="24237" x="1947863" y="3962400"/>
          <p14:tracePt t="24243" x="1939925" y="3962400"/>
          <p14:tracePt t="24266" x="1920875" y="3962400"/>
          <p14:tracePt t="24846" x="1920875" y="3925888"/>
          <p14:tracePt t="24852" x="1911350" y="3897313"/>
          <p14:tracePt t="24861" x="1911350" y="3879850"/>
          <p14:tracePt t="24867" x="1911350" y="3851275"/>
          <p14:tracePt t="24875" x="1920875" y="3805238"/>
          <p14:tracePt t="24882" x="1920875" y="3795713"/>
          <p14:tracePt t="24890" x="1920875" y="3776663"/>
          <p14:tracePt t="24899" x="1920875" y="3749675"/>
          <p14:tracePt t="24913" x="1920875" y="3730625"/>
          <p14:tracePt t="24929" x="1920875" y="3711575"/>
          <p14:tracePt t="24955" x="1930400" y="3702050"/>
          <p14:tracePt t="24962" x="1939925" y="3694113"/>
          <p14:tracePt t="24969" x="1939925" y="3684588"/>
          <p14:tracePt t="24977" x="1939925" y="3675063"/>
          <p14:tracePt t="24983" x="1947863" y="3665538"/>
          <p14:tracePt t="24994" x="1957388" y="3656013"/>
          <p14:tracePt t="25006" x="1966913" y="3646488"/>
          <p14:tracePt t="25009" x="1976438" y="3629025"/>
          <p14:tracePt t="25021" x="1995488" y="3629025"/>
          <p14:tracePt t="25025" x="1995488" y="3619500"/>
          <p14:tracePt t="25034" x="2012950" y="3609975"/>
          <p14:tracePt t="25057" x="2022475" y="3609975"/>
          <p14:tracePt t="25071" x="2051050" y="3600450"/>
          <p14:tracePt t="25077" x="2060575" y="3600450"/>
          <p14:tracePt t="25088" x="2097088" y="3590925"/>
          <p14:tracePt t="25099" x="2124075" y="3590925"/>
          <p14:tracePt t="25103" x="2133600" y="3590925"/>
          <p14:tracePt t="25114" x="2152650" y="3590925"/>
          <p14:tracePt t="25118" x="2171700" y="3590925"/>
          <p14:tracePt t="25129" x="2208213" y="3600450"/>
          <p14:tracePt t="25135" x="2217738" y="3600450"/>
          <p14:tracePt t="25143" x="2227263" y="3629025"/>
          <p14:tracePt t="25149" x="2236788" y="3629025"/>
          <p14:tracePt t="25166" x="2244725" y="3646488"/>
          <p14:tracePt t="25171" x="2254250" y="3656013"/>
          <p14:tracePt t="25183" x="2282825" y="3684588"/>
          <p14:tracePt t="25197" x="2292350" y="3702050"/>
          <p14:tracePt t="25212" x="2292350" y="3740150"/>
          <p14:tracePt t="25223" x="2292350" y="3749675"/>
          <p14:tracePt t="25238" x="2292350" y="3759200"/>
          <p14:tracePt t="25244" x="2300288" y="3767138"/>
          <p14:tracePt t="25252" x="2300288" y="3776663"/>
          <p14:tracePt t="25260" x="2300288" y="3805238"/>
          <p14:tracePt t="25267" x="2300288" y="3832225"/>
          <p14:tracePt t="25277" x="2273300" y="3879850"/>
          <p14:tracePt t="25293" x="2198688" y="3925888"/>
          <p14:tracePt t="25303" x="2171700" y="3952875"/>
          <p14:tracePt t="25307" x="2152650" y="3952875"/>
          <p14:tracePt t="25317" x="2133600" y="3962400"/>
          <p14:tracePt t="25323" x="2124075" y="3962400"/>
          <p14:tracePt t="25332" x="2087563" y="3962400"/>
          <p14:tracePt t="25339" x="2078038" y="3962400"/>
          <p14:tracePt t="25347" x="2060575" y="3962400"/>
          <p14:tracePt t="25356" x="2051050" y="3962400"/>
          <p14:tracePt t="25362" x="2032000" y="3952875"/>
          <p14:tracePt t="25371" x="1985963" y="3916363"/>
          <p14:tracePt t="25382" x="1957388" y="3906838"/>
          <p14:tracePt t="25385" x="1920875" y="3879850"/>
          <p14:tracePt t="25397" x="1901825" y="3870325"/>
          <p14:tracePt t="25402" x="1882775" y="3841750"/>
          <p14:tracePt t="25412" x="1874838" y="3832225"/>
          <p14:tracePt t="25418" x="1865313" y="3822700"/>
          <p14:tracePt t="25426" x="1827213" y="3776663"/>
          <p14:tracePt t="25435" x="1819275" y="3749675"/>
          <p14:tracePt t="25441" x="1800225" y="3730625"/>
          <p14:tracePt t="25448" x="1800225" y="3711575"/>
          <p14:tracePt t="25455" x="1781175" y="3684588"/>
          <p14:tracePt t="25466" x="1771650" y="3638550"/>
          <p14:tracePt t="25477" x="1771650" y="3619500"/>
          <p14:tracePt t="25480" x="1771650" y="3600450"/>
          <p14:tracePt t="25492" x="1771650" y="3573463"/>
          <p14:tracePt t="25497" x="1781175" y="3525838"/>
          <p14:tracePt t="25505" x="1790700" y="3517900"/>
          <p14:tracePt t="25512" x="1809750" y="3470275"/>
          <p14:tracePt t="25522" x="1836738" y="3414713"/>
          <p14:tracePt t="25528" x="1865313" y="3387725"/>
          <p14:tracePt t="25534" x="1882775" y="3368675"/>
          <p14:tracePt t="25543" x="1911350" y="3340100"/>
          <p14:tracePt t="25549" x="1930400" y="3322638"/>
          <p14:tracePt t="25559" x="1995488" y="3267075"/>
          <p14:tracePt t="25572" x="2003425" y="3257550"/>
          <p14:tracePt t="25575" x="2022475" y="3248025"/>
          <p14:tracePt t="25586" x="2041525" y="3248025"/>
          <p14:tracePt t="25589" x="2051050" y="3248025"/>
          <p14:tracePt t="25600" x="2087563" y="3248025"/>
          <p14:tracePt t="25605" x="2106613" y="3248025"/>
          <p14:tracePt t="25615" x="2143125" y="3248025"/>
          <p14:tracePt t="25622" x="2181225" y="3267075"/>
          <p14:tracePt t="25630" x="2198688" y="3267075"/>
          <p14:tracePt t="25639" x="2236788" y="3294063"/>
          <p14:tracePt t="25644" x="2282825" y="3313113"/>
          <p14:tracePt t="25650" x="2300288" y="3340100"/>
          <p14:tracePt t="25651" x="2338388" y="3368675"/>
          <p14:tracePt t="25670" x="2403475" y="3460750"/>
          <p14:tracePt t="25681" x="2420938" y="3498850"/>
          <p14:tracePt t="25686" x="2430463" y="3535363"/>
          <p14:tracePt t="25695" x="2439988" y="3581400"/>
          <p14:tracePt t="25700" x="2449513" y="3609975"/>
          <p14:tracePt t="25709" x="2449513" y="3656013"/>
          <p14:tracePt t="25716" x="2449513" y="3675063"/>
          <p14:tracePt t="25723" x="2449513" y="3694113"/>
          <p14:tracePt t="25732" x="2449513" y="3721100"/>
          <p14:tracePt t="25739" x="2449513" y="3759200"/>
          <p14:tracePt t="25749" x="2439988" y="3814763"/>
          <p14:tracePt t="25760" x="2439988" y="3860800"/>
          <p14:tracePt t="25764" x="2413000" y="3887788"/>
          <p14:tracePt t="25774" x="2403475" y="3906838"/>
          <p14:tracePt t="25779" x="2365375" y="3962400"/>
          <p14:tracePt t="25789" x="2328863" y="4000500"/>
          <p14:tracePt t="25794" x="2263775" y="4064000"/>
          <p14:tracePt t="25805" x="2162175" y="4129088"/>
          <p14:tracePt t="25810" x="2106613" y="4176713"/>
          <p14:tracePt t="25818" x="2068513" y="4194175"/>
          <p14:tracePt t="25825" x="2012950" y="4222750"/>
          <p14:tracePt t="25832" x="1995488" y="4249738"/>
          <p14:tracePt t="25842" x="1947863" y="4268788"/>
          <p14:tracePt t="25855" x="1920875" y="4268788"/>
          <p14:tracePt t="25868" x="1882775" y="4297363"/>
          <p14:tracePt t="25873" x="1846263" y="4297363"/>
          <p14:tracePt t="25883" x="1809750" y="4297363"/>
          <p14:tracePt t="25888" x="1754188" y="4297363"/>
          <p14:tracePt t="25898" x="1706563" y="4278313"/>
          <p14:tracePt t="25906" x="1633538" y="4268788"/>
          <p14:tracePt t="25913" x="1577975" y="4249738"/>
          <p14:tracePt t="25920" x="1539875" y="4232275"/>
          <p14:tracePt t="25926" x="1503363" y="4213225"/>
          <p14:tracePt t="25937" x="1465263" y="4203700"/>
          <p14:tracePt t="25948" x="1438275" y="4176713"/>
          <p14:tracePt t="25950" x="1419225" y="4167188"/>
          <p14:tracePt t="25963" x="1392238" y="4157663"/>
          <p14:tracePt t="25968" x="1373188" y="4129088"/>
          <p14:tracePt t="25977" x="1354138" y="4111625"/>
          <p14:tracePt t="25983" x="1336675" y="4083050"/>
          <p14:tracePt t="25991" x="1308100" y="4064000"/>
          <p14:tracePt t="25998" x="1271588" y="4027488"/>
          <p14:tracePt t="26006" x="1262063" y="4017963"/>
          <p14:tracePt t="26014" x="1252538" y="3990975"/>
          <p14:tracePt t="26021" x="1243013" y="3971925"/>
          <p14:tracePt t="26030" x="1206500" y="3925888"/>
          <p14:tracePt t="26045" x="1187450" y="3887788"/>
          <p14:tracePt t="26058" x="1187450" y="3870325"/>
          <p14:tracePt t="26062" x="1177925" y="3860800"/>
          <p14:tracePt t="26073" x="1177925" y="3851275"/>
          <p14:tracePt t="26076" x="1168400" y="3841750"/>
          <p14:tracePt t="26092" x="1168400" y="3832225"/>
          <p14:tracePt t="26101" x="1168400" y="3822700"/>
          <p14:tracePt t="26115" x="1168400" y="3814763"/>
          <p14:tracePt t="26126" x="1168400" y="3805238"/>
          <p14:tracePt t="26139" x="1177925" y="3786188"/>
          <p14:tracePt t="26152" x="1177925" y="3767138"/>
          <p14:tracePt t="26154" x="1187450" y="3767138"/>
          <p14:tracePt t="26166" x="1196975" y="3749675"/>
          <p14:tracePt t="26171" x="1206500" y="3740150"/>
          <p14:tracePt t="26180" x="1225550" y="3730625"/>
          <p14:tracePt t="26187" x="1225550" y="3702050"/>
          <p14:tracePt t="26202" x="1233488" y="3702050"/>
          <p14:tracePt t="26249" x="1233488" y="3694113"/>
          <p14:tracePt t="26260" x="1233488" y="3684588"/>
          <p14:tracePt t="26265" x="1233488" y="3675063"/>
          <p14:tracePt t="26275" x="1233488" y="3665538"/>
          <p14:tracePt t="26282" x="1233488" y="3646488"/>
          <p14:tracePt t="26289" x="1225550" y="3619500"/>
          <p14:tracePt t="26296" x="1196975" y="3600450"/>
          <p14:tracePt t="26305" x="1177925" y="3573463"/>
          <p14:tracePt t="26312" x="1150938" y="3535363"/>
          <p14:tracePt t="26318" x="1095375" y="3508375"/>
          <p14:tracePt t="26326" x="1039813" y="3460750"/>
          <p14:tracePt t="26340" x="1001713" y="3433763"/>
          <p14:tracePt t="26343" x="974725" y="3414713"/>
          <p14:tracePt t="26354" x="955675" y="3405188"/>
          <p14:tracePt t="26360" x="927100" y="3387725"/>
          <p14:tracePt t="26369" x="919163" y="3378200"/>
          <p14:tracePt t="26376" x="900113" y="3368675"/>
          <p14:tracePt t="26384" x="871538" y="3349625"/>
          <p14:tracePt t="26389" x="854075" y="3349625"/>
          <p14:tracePt t="26397" x="825500" y="3322638"/>
          <p14:tracePt t="26413" x="806450" y="3303588"/>
          <p14:tracePt t="26421" x="798513" y="3303588"/>
          <p14:tracePt t="26422" x="788988" y="3294063"/>
          <p14:tracePt t="26434" x="779463" y="3284538"/>
          <p14:tracePt t="26436" x="769938" y="3284538"/>
          <p14:tracePt t="26449" x="760413" y="3284538"/>
          <p14:tracePt t="26451" x="760413" y="3267075"/>
          <p14:tracePt t="26463" x="750888" y="3257550"/>
          <p14:tracePt t="26468" x="742950" y="3257550"/>
          <p14:tracePt t="26485" x="733425" y="3248025"/>
          <p14:tracePt t="26492" x="723900" y="3228975"/>
          <p14:tracePt t="26528" x="704850" y="3219450"/>
          <p14:tracePt t="26543" x="695325" y="3211513"/>
          <p14:tracePt t="26558" x="687388" y="3192463"/>
          <p14:tracePt t="26563" x="687388" y="3182938"/>
          <p14:tracePt t="26572" x="677863" y="3163888"/>
          <p14:tracePt t="26577" x="668338" y="3127375"/>
          <p14:tracePt t="26588" x="668338" y="3098800"/>
          <p14:tracePt t="26594" x="668338" y="3081338"/>
          <p14:tracePt t="26601" x="658813" y="3062288"/>
          <p14:tracePt t="26610" x="658813" y="3035300"/>
          <p14:tracePt t="26616" x="658813" y="3025775"/>
          <p14:tracePt t="26624" x="658813" y="3016250"/>
          <p14:tracePt t="26641" x="649288" y="3016250"/>
          <p14:tracePt t="26860" x="658813" y="3016250"/>
          <p14:tracePt t="26870" x="668338" y="3016250"/>
          <p14:tracePt t="26876" x="687388" y="3016250"/>
          <p14:tracePt t="26884" x="695325" y="3016250"/>
          <p14:tracePt t="26892" x="714375" y="3025775"/>
          <p14:tracePt t="26899" x="723900" y="3025775"/>
          <p14:tracePt t="26909" x="742950" y="3035300"/>
          <p14:tracePt t="26922" x="742950" y="3043238"/>
          <p14:tracePt t="26934" x="760413" y="3043238"/>
          <p14:tracePt t="26949" x="769938" y="3052763"/>
          <p14:tracePt t="26954" x="779463" y="3052763"/>
          <p14:tracePt t="26964" x="788988" y="3062288"/>
          <p14:tracePt t="26972" x="798513" y="3062288"/>
          <p14:tracePt t="26979" x="815975" y="3081338"/>
          <p14:tracePt t="26988" x="835025" y="3090863"/>
          <p14:tracePt t="26993" x="863600" y="3090863"/>
          <p14:tracePt t="27002" x="909638" y="3108325"/>
          <p14:tracePt t="27018" x="946150" y="3136900"/>
          <p14:tracePt t="27029" x="974725" y="3136900"/>
          <p14:tracePt t="27032" x="992188" y="3146425"/>
          <p14:tracePt t="27044" x="1020763" y="3155950"/>
          <p14:tracePt t="27049" x="1039813" y="3155950"/>
          <p14:tracePt t="27058" x="1047750" y="3163888"/>
          <p14:tracePt t="27064" x="1066800" y="3173413"/>
          <p14:tracePt t="27073" x="1095375" y="3192463"/>
          <p14:tracePt t="27081" x="1112838" y="3201988"/>
          <p14:tracePt t="27088" x="1141413" y="3219450"/>
          <p14:tracePt t="27097" x="1196975" y="3257550"/>
          <p14:tracePt t="27112" x="1262063" y="3313113"/>
          <p14:tracePt t="27123" x="1298575" y="3368675"/>
          <p14:tracePt t="27127" x="1327150" y="3387725"/>
          <p14:tracePt t="27138" x="1382713" y="3433763"/>
          <p14:tracePt t="27143" x="1419225" y="3489325"/>
          <p14:tracePt t="27152" x="1465263" y="3544888"/>
          <p14:tracePt t="27159" x="1503363" y="3581400"/>
          <p14:tracePt t="27167" x="1522413" y="3609975"/>
          <p14:tracePt t="27177" x="1530350" y="3629025"/>
          <p14:tracePt t="27182" x="1568450" y="3656013"/>
          <p14:tracePt t="27190" x="1624013" y="3702050"/>
          <p14:tracePt t="27206" x="1716088" y="3740150"/>
          <p14:tracePt t="27218" x="1744663" y="3759200"/>
          <p14:tracePt t="27220" x="1809750" y="3767138"/>
          <p14:tracePt t="27232" x="1836738" y="3795713"/>
          <p14:tracePt t="27238" x="1865313" y="3795713"/>
          <p14:tracePt t="27247" x="1901825" y="3805238"/>
          <p14:tracePt t="27252" x="1939925" y="3805238"/>
          <p14:tracePt t="27261" x="1976438" y="3814763"/>
          <p14:tracePt t="27268" x="2032000" y="3814763"/>
          <p14:tracePt t="27276" x="2078038" y="3832225"/>
          <p14:tracePt t="27285" x="2152650" y="3841750"/>
          <p14:tracePt t="27301" x="2236788" y="3841750"/>
          <p14:tracePt t="27312" x="2292350" y="3851275"/>
          <p14:tracePt t="27314" x="2309813" y="3851275"/>
          <p14:tracePt t="27327" x="2347913" y="3870325"/>
          <p14:tracePt t="27330" x="2365375" y="3870325"/>
          <p14:tracePt t="27341" x="2403475" y="3870325"/>
          <p14:tracePt t="27347" x="2420938" y="3870325"/>
          <p14:tracePt t="27356" x="2449513" y="3870325"/>
          <p14:tracePt t="27363" x="2478088" y="3870325"/>
          <p14:tracePt t="27371" x="2486025" y="3870325"/>
          <p14:tracePt t="27378" x="2524125" y="3870325"/>
          <p14:tracePt t="27384" x="2560638" y="3860800"/>
          <p14:tracePt t="27395" x="2681288" y="3851275"/>
          <p14:tracePt t="27406" x="2755900" y="3832225"/>
          <p14:tracePt t="27409" x="2801938" y="3822700"/>
          <p14:tracePt t="27421" x="2876550" y="3822700"/>
          <p14:tracePt t="27425" x="2941638" y="3805238"/>
          <p14:tracePt t="27434" x="2997200" y="3805238"/>
          <p14:tracePt t="27440" x="3062288" y="3795713"/>
          <p14:tracePt t="27450" x="3098800" y="3795713"/>
          <p14:tracePt t="27457" x="3144838" y="3795713"/>
          <p14:tracePt t="27463" x="3173413" y="3786188"/>
          <p14:tracePt t="27472" x="3209925" y="3767138"/>
          <p14:tracePt t="27480" x="3248025" y="3767138"/>
          <p14:tracePt t="27489" x="3321050" y="3749675"/>
          <p14:tracePt t="27504" x="3405188" y="3740150"/>
          <p14:tracePt t="27515" x="3451225" y="3721100"/>
          <p14:tracePt t="27518" x="3506788" y="3721100"/>
          <p14:tracePt t="27530" x="3571875" y="3711575"/>
          <p14:tracePt t="27534" x="3627438" y="3711575"/>
          <p14:tracePt t="27544" x="3656013" y="3711575"/>
          <p14:tracePt t="27549" x="3711575" y="3694113"/>
          <p14:tracePt t="27559" x="3748088" y="3694113"/>
          <p14:tracePt t="27566" x="3786188" y="3684588"/>
          <p14:tracePt t="27573" x="3832225" y="3684588"/>
          <p14:tracePt t="27584" x="3906838" y="3675063"/>
          <p14:tracePt t="27598" x="4008438" y="3656013"/>
          <p14:tracePt t="27609" x="4054475" y="3656013"/>
          <p14:tracePt t="27614" x="4110038" y="3656013"/>
          <p14:tracePt t="27624" x="4156075" y="3656013"/>
          <p14:tracePt t="27631" x="4194175" y="3656013"/>
          <p14:tracePt t="27639" x="4240213" y="3656013"/>
          <p14:tracePt t="27645" x="4276725" y="3656013"/>
          <p14:tracePt t="27653" x="4295775" y="3656013"/>
          <p14:tracePt t="27660" x="4351338" y="3656013"/>
          <p14:tracePt t="27667" x="4370388" y="3656013"/>
          <p14:tracePt t="27677" x="4445000" y="3665538"/>
          <p14:tracePt t="27688" x="4481513" y="3665538"/>
          <p14:tracePt t="27691" x="4518025" y="3665538"/>
          <p14:tracePt t="27704" x="4556125" y="3656013"/>
          <p14:tracePt t="27707" x="4602163" y="3656013"/>
          <p14:tracePt t="27718" x="4648200" y="3656013"/>
          <p14:tracePt t="27723" x="4703763" y="3656013"/>
          <p14:tracePt t="27732" x="4751388" y="3656013"/>
          <p14:tracePt t="27739" x="4778375" y="3656013"/>
          <p14:tracePt t="27748" x="4824413" y="3656013"/>
          <p14:tracePt t="27756" x="4843463" y="3656013"/>
          <p14:tracePt t="27761" x="4870450" y="3675063"/>
          <p14:tracePt t="27772" x="4918075" y="3665538"/>
          <p14:tracePt t="27787" x="4954588" y="3656013"/>
          <p14:tracePt t="27827" x="4954588" y="3646488"/>
          <p14:tracePt t="27832" x="4983163" y="3619500"/>
          <p14:tracePt t="27842" x="4983163" y="3590925"/>
          <p14:tracePt t="27848" x="4991100" y="3581400"/>
          <p14:tracePt t="27856" x="5000625" y="3563938"/>
          <p14:tracePt t="27863" x="5000625" y="3544888"/>
          <p14:tracePt t="27880" x="5000625" y="3517900"/>
          <p14:tracePt t="27892" x="4983163" y="3489325"/>
          <p14:tracePt t="27906" x="4983163" y="3479800"/>
          <p14:tracePt t="27912" x="4983163" y="3470275"/>
          <p14:tracePt t="27935" x="4983163" y="3460750"/>
          <p14:tracePt t="27943" x="4983163" y="3452813"/>
          <p14:tracePt t="27959" x="4973638" y="3405188"/>
          <p14:tracePt t="27975" x="4973638" y="3387725"/>
          <p14:tracePt t="27989" x="4983163" y="3313113"/>
          <p14:tracePt t="28000" x="4983163" y="3267075"/>
          <p14:tracePt t="28007" x="4983163" y="3248025"/>
          <p14:tracePt t="28016" x="4983163" y="3238500"/>
          <p14:tracePt t="28044" x="4983163" y="3219450"/>
          <p14:tracePt t="28055" x="4983163" y="3146425"/>
          <p14:tracePt t="28066" x="4983163" y="3127375"/>
          <p14:tracePt t="28085" x="4983163" y="3117850"/>
          <p14:tracePt t="28095" x="4964113" y="3071813"/>
          <p14:tracePt t="28101" x="4935538" y="3035300"/>
          <p14:tracePt t="28109" x="4935538" y="3025775"/>
          <p14:tracePt t="28117" x="4908550" y="2997200"/>
          <p14:tracePt t="28124" x="4870450" y="2960688"/>
          <p14:tracePt t="28132" x="4806950" y="2895600"/>
          <p14:tracePt t="28139" x="4751388" y="2867025"/>
          <p14:tracePt t="28148" x="4657725" y="2820988"/>
          <p14:tracePt t="28160" x="4638675" y="2794000"/>
          <p14:tracePt t="28163" x="4602163" y="2765425"/>
          <p14:tracePt t="28174" x="4546600" y="2736850"/>
          <p14:tracePt t="28178" x="4527550" y="2728913"/>
          <p14:tracePt t="28189" x="4471988" y="2719388"/>
          <p14:tracePt t="28194" x="4397375" y="2690813"/>
          <p14:tracePt t="28205" x="4259263" y="2635250"/>
          <p14:tracePt t="28210" x="4138613" y="2598738"/>
          <p14:tracePt t="28218" x="3962400" y="2598738"/>
          <p14:tracePt t="28226" x="3851275" y="2589213"/>
          <p14:tracePt t="28232" x="3757613" y="2570163"/>
          <p14:tracePt t="28241" x="3617913" y="2570163"/>
          <p14:tracePt t="28248" x="3525838" y="2579688"/>
          <p14:tracePt t="28257" x="3376613" y="2570163"/>
          <p14:tracePt t="28270" x="3313113" y="2570163"/>
          <p14:tracePt t="28271" x="3265488" y="2570163"/>
          <p14:tracePt t="28284" x="3192463" y="2589213"/>
          <p14:tracePt t="28290" x="3144838" y="2589213"/>
          <p14:tracePt t="28299" x="3062288" y="2589213"/>
          <p14:tracePt t="28305" x="2968625" y="2589213"/>
          <p14:tracePt t="28314" x="2830513" y="2608263"/>
          <p14:tracePt t="28320" x="2654300" y="2625725"/>
          <p14:tracePt t="28326" x="2478088" y="2635250"/>
          <p14:tracePt t="28335" x="2319338" y="2635250"/>
          <p14:tracePt t="28342" x="2181225" y="2654300"/>
          <p14:tracePt t="28349" x="2106613" y="2673350"/>
          <p14:tracePt t="28350" x="2022475" y="2673350"/>
          <p14:tracePt t="28364" x="1966913" y="2681288"/>
          <p14:tracePt t="28369" x="1920875" y="2700338"/>
          <p14:tracePt t="28378" x="1865313" y="2700338"/>
          <p14:tracePt t="28384" x="1800225" y="2700338"/>
          <p14:tracePt t="28393" x="1725613" y="2709863"/>
          <p14:tracePt t="28399" x="1614488" y="2728913"/>
          <p14:tracePt t="28407" x="1539875" y="2728913"/>
          <p14:tracePt t="28416" x="1447800" y="2755900"/>
          <p14:tracePt t="28422" x="1373188" y="2794000"/>
          <p14:tracePt t="28430" x="1271588" y="2820988"/>
          <p14:tracePt t="28436" x="1196975" y="2849563"/>
          <p14:tracePt t="28446" x="1076325" y="2876550"/>
          <p14:tracePt t="28458" x="1039813" y="2895600"/>
          <p14:tracePt t="28461" x="1030288" y="2895600"/>
          <p14:tracePt t="28473" x="1011238" y="2905125"/>
          <p14:tracePt t="28477" x="1001713" y="2905125"/>
          <p14:tracePt t="28487" x="992188" y="2914650"/>
          <p14:tracePt t="28492" x="965200" y="2922588"/>
          <p14:tracePt t="28503" x="927100" y="2932113"/>
          <p14:tracePt t="28507" x="890588" y="2951163"/>
          <p14:tracePt t="28516" x="863600" y="2960688"/>
          <p14:tracePt t="28526" x="806450" y="2970213"/>
          <p14:tracePt t="28530" x="769938" y="2997200"/>
          <p14:tracePt t="28539" x="695325" y="3035300"/>
          <p14:tracePt t="28552" x="658813" y="3043238"/>
          <p14:tracePt t="28556" x="630238" y="3062288"/>
          <p14:tracePt t="28566" x="622300" y="3071813"/>
          <p14:tracePt t="28572" x="603250" y="3071813"/>
          <p14:tracePt t="28580" x="603250" y="3081338"/>
          <p14:tracePt t="28588" x="593725" y="3081338"/>
          <p14:tracePt t="28597" x="584200" y="3090863"/>
          <p14:tracePt t="28609" x="574675" y="3090863"/>
          <p14:tracePt t="28625" x="566738" y="3098800"/>
          <p14:tracePt t="28635" x="557213" y="3108325"/>
          <p14:tracePt t="28647" x="547688" y="3108325"/>
          <p14:tracePt t="28661" x="547688" y="3117850"/>
          <p14:tracePt t="28676" x="538163" y="3127375"/>
          <p14:tracePt t="28682" x="528638" y="3127375"/>
          <p14:tracePt t="28697" x="519113" y="3136900"/>
          <p14:tracePt t="28720" x="509588" y="3146425"/>
          <p14:tracePt t="28728" x="501650" y="3163888"/>
          <p14:tracePt t="28741" x="492125" y="3163888"/>
          <p14:tracePt t="28745" x="482600" y="3182938"/>
          <p14:tracePt t="28756" x="482600" y="3192463"/>
          <p14:tracePt t="28761" x="454025" y="3201988"/>
          <p14:tracePt t="28771" x="454025" y="3211513"/>
          <p14:tracePt t="28776" x="446088" y="3219450"/>
          <p14:tracePt t="28791" x="436563" y="3248025"/>
          <p14:tracePt t="28805" x="436563" y="3257550"/>
          <p14:tracePt t="28821" x="427038" y="3267075"/>
          <p14:tracePt t="28839" x="417513" y="3284538"/>
          <p14:tracePt t="28851" x="417513" y="3294063"/>
          <p14:tracePt t="28864" x="417513" y="3303588"/>
          <p14:tracePt t="28879" x="417513" y="3313113"/>
          <p14:tracePt t="28893" x="417513" y="3322638"/>
          <p14:tracePt t="28901" x="407988" y="3332163"/>
          <p14:tracePt t="28917" x="407988" y="3349625"/>
          <p14:tracePt t="28931" x="398463" y="3359150"/>
          <p14:tracePt t="28944" x="398463" y="3378200"/>
          <p14:tracePt t="28948" x="388938" y="3387725"/>
          <p14:tracePt t="28963" x="388938" y="3433763"/>
          <p14:tracePt t="28979" x="381000" y="3443288"/>
          <p14:tracePt t="28988" x="381000" y="3452813"/>
          <p14:tracePt t="28994" x="371475" y="3460750"/>
          <p14:tracePt t="29003" x="371475" y="3470275"/>
          <p14:tracePt t="29011" x="371475" y="3498850"/>
          <p14:tracePt t="29027" x="361950" y="3517900"/>
          <p14:tracePt t="29038" x="352425" y="3544888"/>
          <p14:tracePt t="29043" x="352425" y="3554413"/>
          <p14:tracePt t="29052" x="352425" y="3563938"/>
          <p14:tracePt t="29057" x="342900" y="3581400"/>
          <p14:tracePt t="29067" x="342900" y="3590925"/>
          <p14:tracePt t="29076" x="333375" y="3600450"/>
          <p14:tracePt t="29082" x="333375" y="3619500"/>
          <p14:tracePt t="29096" x="333375" y="3629025"/>
          <p14:tracePt t="29105" x="325438" y="3646488"/>
          <p14:tracePt t="29121" x="325438" y="3656013"/>
          <p14:tracePt t="29133" x="325438" y="3665538"/>
          <p14:tracePt t="29137" x="325438" y="3675063"/>
          <p14:tracePt t="29148" x="315913" y="3675063"/>
          <p14:tracePt t="29151" x="315913" y="3684588"/>
          <p14:tracePt t="29169" x="315913" y="3694113"/>
          <p14:tracePt t="29183" x="315913" y="3711575"/>
          <p14:tracePt t="29200" x="315913" y="3721100"/>
          <p14:tracePt t="29227" x="315913" y="3730625"/>
          <p14:tracePt t="29230" x="315913" y="3740150"/>
          <p14:tracePt t="29264" x="306388" y="3749675"/>
          <p14:tracePt t="29271" x="306388" y="3759200"/>
          <p14:tracePt t="29294" x="306388" y="3767138"/>
          <p14:tracePt t="29309" x="306388" y="3776663"/>
          <p14:tracePt t="29340" x="306388" y="3795713"/>
          <p14:tracePt t="29350" x="306388" y="3805238"/>
          <p14:tracePt t="29366" x="306388" y="3814763"/>
          <p14:tracePt t="29374" x="306388" y="3822700"/>
          <p14:tracePt t="29379" x="306388" y="3832225"/>
          <p14:tracePt t="29402" x="306388" y="3841750"/>
          <p14:tracePt t="29435" x="306388" y="3851275"/>
          <p14:tracePt t="29459" x="306388" y="3870325"/>
          <p14:tracePt t="29473" x="306388" y="3879850"/>
          <p14:tracePt t="29481" x="306388" y="3906838"/>
          <p14:tracePt t="29497" x="315913" y="3916363"/>
          <p14:tracePt t="29510" x="325438" y="3925888"/>
          <p14:tracePt t="29524" x="325438" y="3952875"/>
          <p14:tracePt t="29577" x="325438" y="3962400"/>
          <p14:tracePt t="29592" x="342900" y="3971925"/>
          <p14:tracePt t="29618" x="352425" y="3990975"/>
          <p14:tracePt t="29639" x="361950" y="4000500"/>
          <p14:tracePt t="29684" x="361950" y="4008438"/>
          <p14:tracePt t="29718" x="381000" y="4008438"/>
          <p14:tracePt t="29731" x="407988" y="4037013"/>
          <p14:tracePt t="29741" x="417513" y="4037013"/>
          <p14:tracePt t="29748" x="436563" y="4046538"/>
          <p14:tracePt t="29756" x="446088" y="4056063"/>
          <p14:tracePt t="29765" x="501650" y="4064000"/>
          <p14:tracePt t="29781" x="574675" y="4073525"/>
          <p14:tracePt t="29793" x="622300" y="4073525"/>
          <p14:tracePt t="29796" x="677863" y="4073525"/>
          <p14:tracePt t="29807" x="750888" y="4056063"/>
          <p14:tracePt t="29812" x="798513" y="4056063"/>
          <p14:tracePt t="29822" x="871538" y="4027488"/>
          <p14:tracePt t="29827" x="965200" y="4017963"/>
          <p14:tracePt t="29836" x="1011238" y="4000500"/>
          <p14:tracePt t="29843" x="1085850" y="3990975"/>
          <p14:tracePt t="29850" x="1141413" y="3962400"/>
          <p14:tracePt t="29859" x="1233488" y="3916363"/>
          <p14:tracePt t="29874" x="1289050" y="3879850"/>
          <p14:tracePt t="29888" x="1317625" y="3870325"/>
          <p14:tracePt t="29891" x="1336675" y="3860800"/>
          <p14:tracePt t="29901" x="1363663" y="3851275"/>
          <p14:tracePt t="29905" x="1373188" y="3841750"/>
          <p14:tracePt t="29922" x="1373188" y="3832225"/>
          <p14:tracePt t="29930" x="1382713" y="3832225"/>
          <p14:tracePt t="29970" x="1428750" y="3740150"/>
          <p14:tracePt t="29981" x="1428750" y="3702050"/>
          <p14:tracePt t="29985" x="1428750" y="3684588"/>
          <p14:tracePt t="29997" x="1428750" y="3656013"/>
          <p14:tracePt t="30001" x="1428750" y="3638550"/>
          <p14:tracePt t="30009" x="1419225" y="3600450"/>
          <p14:tracePt t="30014" x="1392238" y="3563938"/>
          <p14:tracePt t="30026" x="1363663" y="3489325"/>
          <p14:tracePt t="30030" x="1336675" y="3433763"/>
          <p14:tracePt t="30039" x="1308100" y="3378200"/>
          <p14:tracePt t="30047" x="1271588" y="3340100"/>
          <p14:tracePt t="30054" x="1233488" y="3303588"/>
          <p14:tracePt t="30064" x="1196975" y="3257550"/>
          <p14:tracePt t="30075" x="1168400" y="3238500"/>
          <p14:tracePt t="30080" x="1150938" y="3211513"/>
          <p14:tracePt t="30089" x="1141413" y="3211513"/>
          <p14:tracePt t="30095" x="1131888" y="3192463"/>
          <p14:tracePt t="30105" x="1104900" y="3173413"/>
          <p14:tracePt t="30110" x="1095375" y="3163888"/>
          <p14:tracePt t="30119" x="1076325" y="3146425"/>
          <p14:tracePt t="30126" x="1047750" y="3136900"/>
          <p14:tracePt t="30133" x="1039813" y="3108325"/>
          <p14:tracePt t="30140" x="1020763" y="3098800"/>
          <p14:tracePt t="30148" x="992188" y="3062288"/>
          <p14:tracePt t="30156" x="946150" y="3043238"/>
          <p14:tracePt t="30169" x="919163" y="3006725"/>
          <p14:tracePt t="30173" x="909638" y="2997200"/>
          <p14:tracePt t="30184" x="900113" y="2970213"/>
          <p14:tracePt t="30189" x="890588" y="2970213"/>
          <p14:tracePt t="30199" x="890588" y="2960688"/>
          <p14:tracePt t="30205" x="881063" y="2960688"/>
          <p14:tracePt t="30214" x="881063" y="2951163"/>
          <p14:tracePt t="30337" x="890588" y="2951163"/>
          <p14:tracePt t="30346" x="1001713" y="2941638"/>
          <p14:tracePt t="30358" x="1066800" y="2941638"/>
          <p14:tracePt t="30361" x="1112838" y="2960688"/>
          <p14:tracePt t="30373" x="1187450" y="2970213"/>
          <p14:tracePt t="30378" x="1225550" y="2978150"/>
          <p14:tracePt t="30387" x="1281113" y="2997200"/>
          <p14:tracePt t="30393" x="1317625" y="2997200"/>
          <p14:tracePt t="30403" x="1363663" y="3006725"/>
          <p14:tracePt t="30408" x="1438275" y="3025775"/>
          <p14:tracePt t="30416" x="1484313" y="3035300"/>
          <p14:tracePt t="30425" x="1558925" y="3052763"/>
          <p14:tracePt t="30431" x="1633538" y="3062288"/>
          <p14:tracePt t="30441" x="1754188" y="3081338"/>
          <p14:tracePt t="30456" x="1846263" y="3098800"/>
          <p14:tracePt t="30467" x="1892300" y="3117850"/>
          <p14:tracePt t="30469" x="1939925" y="3117850"/>
          <p14:tracePt t="30482" x="1976438" y="3127375"/>
          <p14:tracePt t="30486" x="2003425" y="3136900"/>
          <p14:tracePt t="30495" x="2051050" y="3136900"/>
          <p14:tracePt t="30505" x="2078038" y="3136900"/>
          <p14:tracePt t="30511" x="2097088" y="3155950"/>
          <p14:tracePt t="30519" x="2152650" y="3163888"/>
          <p14:tracePt t="30525" x="2189163" y="3173413"/>
          <p14:tracePt t="30535" x="2254250" y="3201988"/>
          <p14:tracePt t="30546" x="2282825" y="3211513"/>
          <p14:tracePt t="30548" x="2319338" y="3211513"/>
          <p14:tracePt t="30561" x="2338388" y="3211513"/>
          <p14:tracePt t="30565" x="2357438" y="3219450"/>
          <p14:tracePt t="30576" x="2384425" y="3219450"/>
          <p14:tracePt t="30581" x="2403475" y="3238500"/>
          <p14:tracePt t="30590" x="2430463" y="3238500"/>
          <p14:tracePt t="30596" x="2449513" y="3238500"/>
          <p14:tracePt t="30604" x="2486025" y="3238500"/>
          <p14:tracePt t="30612" x="2505075" y="3248025"/>
          <p14:tracePt t="30620" x="2524125" y="3248025"/>
          <p14:tracePt t="30629" x="2589213" y="3257550"/>
          <p14:tracePt t="30641" x="2606675" y="3257550"/>
          <p14:tracePt t="30643" x="2644775" y="3267075"/>
          <p14:tracePt t="30655" x="2681288" y="3284538"/>
          <p14:tracePt t="30662" x="2700338" y="3284538"/>
          <p14:tracePt t="30672" x="2736850" y="3284538"/>
          <p14:tracePt t="30675" x="2765425" y="3294063"/>
          <p14:tracePt t="30685" x="2801938" y="3303588"/>
          <p14:tracePt t="30691" x="2820988" y="3303588"/>
          <p14:tracePt t="30699" x="2838450" y="3303588"/>
          <p14:tracePt t="30700" x="2847975" y="3303588"/>
          <p14:tracePt t="30714" x="2857500" y="3313113"/>
          <p14:tracePt t="30771" x="2876550" y="3313113"/>
          <p14:tracePt t="30778" x="2913063" y="3332163"/>
          <p14:tracePt t="30785" x="2922588" y="3332163"/>
          <p14:tracePt t="30794" x="2941638" y="3332163"/>
          <p14:tracePt t="30801" x="2959100" y="3332163"/>
          <p14:tracePt t="30807" x="2978150" y="3332163"/>
          <p14:tracePt t="30818" x="2997200" y="3340100"/>
          <p14:tracePt t="30833" x="3016250" y="3340100"/>
          <p14:tracePt t="30844" x="3016250" y="3349625"/>
          <p14:tracePt t="30849" x="3024188" y="3349625"/>
          <p14:tracePt t="30859" x="3033713" y="3349625"/>
          <p14:tracePt t="30873" x="3043238" y="3349625"/>
          <p14:tracePt t="30880" x="3052763" y="3359150"/>
          <p14:tracePt t="30887" x="3062288" y="3368675"/>
          <p14:tracePt t="30895" x="3071813" y="3368675"/>
          <p14:tracePt t="31127" x="3117850" y="3387725"/>
          <p14:tracePt t="31132" x="3238500" y="3424238"/>
          <p14:tracePt t="31141" x="3303588" y="3424238"/>
          <p14:tracePt t="31145" x="3414713" y="3443288"/>
          <p14:tracePt t="31155" x="3535363" y="3452813"/>
          <p14:tracePt t="31164" x="3627438" y="3470275"/>
          <p14:tracePt t="31171" x="3721100" y="3489325"/>
          <p14:tracePt t="31179" x="3786188" y="3489325"/>
          <p14:tracePt t="31186" x="3841750" y="3498850"/>
          <p14:tracePt t="31195" x="3914775" y="3508375"/>
          <p14:tracePt t="31210" x="3971925" y="3508375"/>
          <p14:tracePt t="31222" x="4008438" y="3508375"/>
          <p14:tracePt t="31224" x="4027488" y="3508375"/>
          <p14:tracePt t="31236" x="4064000" y="3508375"/>
          <p14:tracePt t="31241" x="4110038" y="3508375"/>
          <p14:tracePt t="31250" x="4148138" y="3508375"/>
          <p14:tracePt t="31257" x="4184650" y="3508375"/>
          <p14:tracePt t="31265" x="4203700" y="3508375"/>
          <p14:tracePt t="31273" x="4230688" y="3508375"/>
          <p14:tracePt t="31279" x="4249738" y="3508375"/>
          <p14:tracePt t="31286" x="4259263" y="3508375"/>
          <p14:tracePt t="31316" x="4268788" y="3508375"/>
          <p14:tracePt t="31319" x="4286250" y="3508375"/>
          <p14:tracePt t="31330" x="4314825" y="3525838"/>
          <p14:tracePt t="31335" x="4332288" y="3525838"/>
          <p14:tracePt t="31344" x="4360863" y="3535363"/>
          <p14:tracePt t="31351" x="4406900" y="3535363"/>
          <p14:tracePt t="31359" x="4445000" y="3535363"/>
          <p14:tracePt t="31368" x="4481513" y="3544888"/>
          <p14:tracePt t="31373" x="4500563" y="3554413"/>
          <p14:tracePt t="31384" x="4527550" y="3563938"/>
          <p14:tracePt t="31398" x="4537075" y="3563938"/>
          <p14:tracePt t="31872" x="4500563" y="3554413"/>
          <p14:tracePt t="31881" x="4452938" y="3544888"/>
          <p14:tracePt t="31886" x="4416425" y="3517900"/>
          <p14:tracePt t="31896" x="4379913" y="3508375"/>
          <p14:tracePt t="31902" x="4351338" y="3489325"/>
          <p14:tracePt t="31910" x="4332288" y="3479800"/>
          <p14:tracePt t="31918" x="4295775" y="3470275"/>
          <p14:tracePt t="31925" x="4276725" y="3470275"/>
          <p14:tracePt t="31934" x="4240213" y="3452813"/>
          <p14:tracePt t="31940" x="4203700" y="3452813"/>
          <p14:tracePt t="31949" x="4083050" y="3452813"/>
          <p14:tracePt t="31961" x="3989388" y="3460750"/>
          <p14:tracePt t="31965" x="3878263" y="3460750"/>
          <p14:tracePt t="31976" x="3786188" y="3479800"/>
          <p14:tracePt t="31980" x="3692525" y="3452813"/>
          <p14:tracePt t="31990" x="3617913" y="3452813"/>
          <p14:tracePt t="31998" x="3571875" y="3452813"/>
          <p14:tracePt t="32004" x="3506788" y="3452813"/>
          <p14:tracePt t="32012" x="3451225" y="3452813"/>
          <p14:tracePt t="32018" x="3386138" y="3452813"/>
          <p14:tracePt t="32028" x="3294063" y="3460750"/>
          <p14:tracePt t="32034" x="3228975" y="3460750"/>
          <p14:tracePt t="32044" x="3016250" y="3470275"/>
          <p14:tracePt t="32059" x="2857500" y="3479800"/>
          <p14:tracePt t="32070" x="2765425" y="3479800"/>
          <p14:tracePt t="32075" x="2662238" y="3508375"/>
          <p14:tracePt t="32084" x="2551113" y="3525838"/>
          <p14:tracePt t="32089" x="2459038" y="3544888"/>
          <p14:tracePt t="32099" x="2403475" y="3554413"/>
          <p14:tracePt t="32106" x="2357438" y="3563938"/>
          <p14:tracePt t="32114" x="2319338" y="3563938"/>
          <p14:tracePt t="32121" x="2282825" y="3563938"/>
          <p14:tracePt t="32127" x="2273300" y="3573463"/>
          <p14:tracePt t="32138" x="2236788" y="3590925"/>
          <p14:tracePt t="32149" x="2208213" y="3590925"/>
          <p14:tracePt t="32151" x="2189163" y="3590925"/>
          <p14:tracePt t="32164" x="2181225" y="3590925"/>
          <p14:tracePt t="32167" x="2162175" y="3609975"/>
          <p14:tracePt t="32178" x="2133600" y="3619500"/>
          <p14:tracePt t="32184" x="2116138" y="3656013"/>
          <p14:tracePt t="32193" x="2060575" y="3711575"/>
          <p14:tracePt t="32198" x="1995488" y="3776663"/>
          <p14:tracePt t="32207" x="1930400" y="3879850"/>
          <p14:tracePt t="32215" x="1846263" y="3981450"/>
          <p14:tracePt t="32224" x="1800225" y="4037013"/>
          <p14:tracePt t="32234" x="1689100" y="4213225"/>
          <p14:tracePt t="32247" x="1624013" y="4287838"/>
          <p14:tracePt t="32258" x="1585913" y="4314825"/>
          <p14:tracePt t="32263" x="1539875" y="4370388"/>
          <p14:tracePt t="32273" x="1522413" y="4408488"/>
          <p14:tracePt t="32280" x="1493838" y="4445000"/>
          <p14:tracePt t="32287" x="1465263" y="4481513"/>
          <p14:tracePt t="32292" x="1438275" y="4519613"/>
          <p14:tracePt t="32303" x="1419225" y="4556125"/>
          <p14:tracePt t="32310" x="1401763" y="4594225"/>
          <p14:tracePt t="32316" x="1392238" y="4630738"/>
          <p14:tracePt t="32324" x="1382713" y="4676775"/>
          <p14:tracePt t="32341" x="1373188" y="4705350"/>
          <p14:tracePt t="32352" x="1373188" y="4722813"/>
          <p14:tracePt t="32356" x="1363663" y="4732338"/>
          <p14:tracePt t="32367" x="1363663" y="4741863"/>
          <p14:tracePt t="32374" x="1363663" y="4751388"/>
          <p14:tracePt t="32483" x="1373188" y="4751388"/>
          <p14:tracePt t="32491" x="1382713" y="4751388"/>
          <p14:tracePt t="32498" x="1392238" y="4751388"/>
          <p14:tracePt t="32506" x="1401763" y="4751388"/>
          <p14:tracePt t="32515" x="1419225" y="4751388"/>
          <p14:tracePt t="32529" x="1457325" y="4751388"/>
          <p14:tracePt t="32541" x="1465263" y="4751388"/>
          <p14:tracePt t="32546" x="1484313" y="4760913"/>
          <p14:tracePt t="32556" x="1503363" y="4760913"/>
          <p14:tracePt t="32560" x="1522413" y="4760913"/>
          <p14:tracePt t="32569" x="1549400" y="4760913"/>
          <p14:tracePt t="32577" x="1595438" y="4779963"/>
          <p14:tracePt t="32585" x="1624013" y="4770438"/>
          <p14:tracePt t="32593" x="1660525" y="4770438"/>
          <p14:tracePt t="32599" x="1679575" y="4770438"/>
          <p14:tracePt t="32609" x="1725613" y="4770438"/>
          <p14:tracePt t="32624" x="1754188" y="4760913"/>
          <p14:tracePt t="32635" x="1771650" y="4760913"/>
          <p14:tracePt t="32640" x="1790700" y="4760913"/>
          <p14:tracePt t="32650" x="1819275" y="4760913"/>
          <p14:tracePt t="32655" x="1836738" y="4760913"/>
          <p14:tracePt t="32665" x="1846263" y="4760913"/>
          <p14:tracePt t="32671" x="1855788" y="4751388"/>
          <p14:tracePt t="32680" x="1874838" y="4751388"/>
          <p14:tracePt t="32687" x="1882775" y="4751388"/>
          <p14:tracePt t="32693" x="1892300" y="4751388"/>
          <p14:tracePt t="32702" x="1901825" y="4751388"/>
          <p14:tracePt t="32717" x="1911350" y="4751388"/>
          <p14:tracePt t="32749" x="1920875" y="4751388"/>
          <p14:tracePt t="32774" x="1957388" y="4751388"/>
          <p14:tracePt t="32780" x="1995488" y="4741863"/>
          <p14:tracePt t="32788" x="2078038" y="4741863"/>
          <p14:tracePt t="34717" x="2133600" y="4779963"/>
          <p14:tracePt t="34727" x="2292350" y="5002213"/>
          <p14:tracePt t="34739" x="2357438" y="5076825"/>
          <p14:tracePt t="34741" x="2420938" y="5159375"/>
          <p14:tracePt t="34754" x="2449513" y="5214938"/>
          <p14:tracePt t="34756" x="2486025" y="5270500"/>
          <p14:tracePt t="34768" x="2495550" y="5299075"/>
          <p14:tracePt t="34789" x="2495550" y="5308600"/>
          <p14:tracePt t="34797" x="2514600" y="5318125"/>
          <p14:tracePt t="34806" x="2514600" y="5326063"/>
          <p14:tracePt t="34812" x="2524125" y="5335588"/>
          <p14:tracePt t="34821" x="2524125" y="5354638"/>
          <p14:tracePt t="34833" x="2505075" y="5354638"/>
          <p14:tracePt t="34836" x="2459038" y="5391150"/>
          <p14:tracePt t="34848" x="2413000" y="5400675"/>
          <p14:tracePt t="34852" x="2319338" y="5400675"/>
          <p14:tracePt t="34863" x="2189163" y="5400675"/>
          <p14:tracePt t="34867" x="2032000" y="5391150"/>
          <p14:tracePt t="34876" x="1846263" y="5354638"/>
          <p14:tracePt t="34884" x="1643063" y="5299075"/>
          <p14:tracePt t="34891" x="1484313" y="5243513"/>
          <p14:tracePt t="34901" x="1206500" y="5159375"/>
          <p14:tracePt t="34916" x="946150" y="5094288"/>
          <p14:tracePt t="34928" x="825500" y="5038725"/>
          <p14:tracePt t="34932" x="779463" y="5029200"/>
          <p14:tracePt t="34942" x="677863" y="5011738"/>
          <p14:tracePt t="34946" x="649288" y="5002213"/>
          <p14:tracePt t="34956" x="612775" y="5002213"/>
          <p14:tracePt t="34962" x="574675" y="5002213"/>
          <p14:tracePt t="34971" x="557213" y="5002213"/>
          <p14:tracePt t="34979" x="547688" y="5002213"/>
          <p14:tracePt t="34985" x="528638" y="5002213"/>
          <p14:tracePt t="34995" x="501650" y="5021263"/>
          <p14:tracePt t="35009" x="454025" y="5076825"/>
          <p14:tracePt t="35021" x="436563" y="5103813"/>
          <p14:tracePt t="35025" x="436563" y="5113338"/>
          <p14:tracePt t="35087" x="446088" y="5113338"/>
          <p14:tracePt t="35094" x="482600" y="5084763"/>
          <p14:tracePt t="35116" x="1057275" y="4751388"/>
          <p14:tracePt t="35119" x="1457325" y="4649788"/>
          <p14:tracePt t="35130" x="1716088" y="4611688"/>
          <p14:tracePt t="35134" x="2068513" y="4538663"/>
          <p14:tracePt t="35145" x="2486025" y="4519613"/>
          <p14:tracePt t="35150" x="2709863" y="4519613"/>
          <p14:tracePt t="35159" x="2820988" y="4519613"/>
          <p14:tracePt t="35165" x="2959100" y="4538663"/>
          <p14:tracePt t="35174" x="3071813" y="4538663"/>
          <p14:tracePt t="35183" x="3192463" y="4538663"/>
          <p14:tracePt t="35198" x="3248025" y="4538663"/>
          <p14:tracePt t="35210" x="3257550" y="4538663"/>
          <p14:tracePt t="35214" x="3265488" y="4538663"/>
          <p14:tracePt t="35224" x="3275013" y="4546600"/>
          <p14:tracePt t="35229" x="3284538" y="4546600"/>
          <p14:tracePt t="35268" x="3284538" y="4556125"/>
          <p14:tracePt t="35283" x="3294063" y="4584700"/>
          <p14:tracePt t="35362" x="3303588" y="4594225"/>
          <p14:tracePt t="35386" x="3303588" y="4602163"/>
          <p14:tracePt t="35402" x="3303588" y="4621213"/>
          <p14:tracePt t="35413" x="3303588" y="4659313"/>
          <p14:tracePt t="35889" x="3470275" y="4667250"/>
          <p14:tracePt t="35899" x="3692525" y="4686300"/>
          <p14:tracePt t="35905" x="3851275" y="4686300"/>
          <p14:tracePt t="35913" x="3979863" y="4686300"/>
          <p14:tracePt t="35920" x="4156075" y="4686300"/>
          <p14:tracePt t="35929" x="4314825" y="4686300"/>
          <p14:tracePt t="35937" x="4471988" y="4686300"/>
          <p14:tracePt t="35943" x="4611688" y="4667250"/>
          <p14:tracePt t="35953" x="4778375" y="4630738"/>
          <p14:tracePt t="35964" x="4870450" y="4602163"/>
          <p14:tracePt t="35967" x="4927600" y="4575175"/>
          <p14:tracePt t="35979" x="5029200" y="4529138"/>
          <p14:tracePt t="35983" x="5103813" y="4481513"/>
          <p14:tracePt t="35994" x="5168900" y="4418013"/>
          <p14:tracePt t="36000" x="5241925" y="4389438"/>
          <p14:tracePt t="36008" x="5297488" y="4324350"/>
          <p14:tracePt t="36014" x="5362575" y="4287838"/>
          <p14:tracePt t="36022" x="5418138" y="4241800"/>
          <p14:tracePt t="36029" x="5437188" y="4213225"/>
          <p14:tracePt t="36037" x="5483225" y="4167188"/>
          <p14:tracePt t="36047" x="5548313" y="4083050"/>
          <p14:tracePt t="36058" x="5586413" y="4027488"/>
          <p14:tracePt t="36062" x="5613400" y="3971925"/>
          <p14:tracePt t="36073" x="5649913" y="3897313"/>
          <p14:tracePt t="36077" x="5659438" y="3841750"/>
          <p14:tracePt t="36088" x="5678488" y="3767138"/>
          <p14:tracePt t="36093" x="5688013" y="3702050"/>
          <p14:tracePt t="36102" x="5707063" y="3609975"/>
          <p14:tracePt t="36109" x="5707063" y="3573463"/>
          <p14:tracePt t="36115" x="5715000" y="3517900"/>
          <p14:tracePt t="36125" x="5715000" y="3479800"/>
          <p14:tracePt t="36131" x="5734050" y="3443288"/>
          <p14:tracePt t="36140" x="5734050" y="3378200"/>
          <p14:tracePt t="36156" x="5734050" y="3332163"/>
          <p14:tracePt t="36167" x="5724525" y="3313113"/>
          <p14:tracePt t="36182" x="5724525" y="3284538"/>
          <p14:tracePt t="36203" x="5724525" y="3276600"/>
          <p14:tracePt t="36220" x="5724525" y="3267075"/>
          <p14:tracePt t="36235" x="5715000" y="3248025"/>
          <p14:tracePt t="36247" x="5715000" y="3238500"/>
          <p14:tracePt t="36251" x="5715000" y="3228975"/>
          <p14:tracePt t="36263" x="5697538" y="3182938"/>
          <p14:tracePt t="36264" x="5668963" y="3146425"/>
          <p14:tracePt t="36276" x="5622925" y="3071813"/>
          <p14:tracePt t="36283" x="5603875" y="3052763"/>
          <p14:tracePt t="36290" x="5576888" y="3025775"/>
          <p14:tracePt t="36298" x="5521325" y="2987675"/>
          <p14:tracePt t="36304" x="5465763" y="2941638"/>
          <p14:tracePt t="36313" x="5408613" y="2914650"/>
          <p14:tracePt t="36321" x="5372100" y="2905125"/>
          <p14:tracePt t="36328" x="5316538" y="2876550"/>
          <p14:tracePt t="36341" x="5280025" y="2867025"/>
          <p14:tracePt t="36345" x="5270500" y="2857500"/>
          <p14:tracePt t="36356" x="5232400" y="2849563"/>
          <p14:tracePt t="36360" x="5224463" y="2849563"/>
          <p14:tracePt t="36371" x="5205413" y="2840038"/>
          <p14:tracePt t="36376" x="5186363" y="2820988"/>
          <p14:tracePt t="36385" x="5159375" y="2811463"/>
          <p14:tracePt t="36392" x="5121275" y="2801938"/>
          <p14:tracePt t="36399" x="5103813" y="2774950"/>
          <p14:tracePt t="36409" x="5075238" y="2765425"/>
          <p14:tracePt t="36414" x="5065713" y="2755900"/>
          <p14:tracePt t="36421" x="5048250" y="2746375"/>
          <p14:tracePt t="36425" x="5038725" y="2746375"/>
          <p14:tracePt t="36436" x="5029200" y="2746375"/>
          <p14:tracePt t="36438" x="5029200" y="2736850"/>
          <p14:tracePt t="36455" x="5019675" y="2728913"/>
          <p14:tracePt t="36472" x="5010150" y="2728913"/>
          <p14:tracePt t="36659" x="5019675" y="2728913"/>
          <p14:tracePt t="36668" x="5094288" y="2755900"/>
          <p14:tracePt t="36675" x="5159375" y="2774950"/>
          <p14:tracePt t="36683" x="5214938" y="2801938"/>
          <p14:tracePt t="36690" x="5289550" y="2811463"/>
          <p14:tracePt t="36697" x="5326063" y="2840038"/>
          <p14:tracePt t="36707" x="5418138" y="2857500"/>
          <p14:tracePt t="36718" x="5456238" y="2876550"/>
          <p14:tracePt t="36721" x="5473700" y="2886075"/>
          <p14:tracePt t="36733" x="5511800" y="2895600"/>
          <p14:tracePt t="36738" x="5521325" y="2905125"/>
          <p14:tracePt t="36748" x="5557838" y="2905125"/>
          <p14:tracePt t="36754" x="5557838" y="2914650"/>
          <p14:tracePt t="36762" x="5576888" y="2932113"/>
          <p14:tracePt t="36769" x="5594350" y="2932113"/>
          <p14:tracePt t="36776" x="5622925" y="2941638"/>
          <p14:tracePt t="36784" x="5632450" y="2951163"/>
          <p14:tracePt t="36790" x="5649913" y="2960688"/>
          <p14:tracePt t="36801" x="5688013" y="2978150"/>
          <p14:tracePt t="36816" x="5724525" y="2987675"/>
          <p14:tracePt t="36827" x="5743575" y="2997200"/>
          <p14:tracePt t="36832" x="5770563" y="3016250"/>
          <p14:tracePt t="36841" x="5789613" y="3016250"/>
          <p14:tracePt t="36846" x="5789613" y="3025775"/>
          <p14:tracePt t="36857" x="5799138" y="3025775"/>
          <p14:tracePt t="36863" x="5808663" y="3025775"/>
          <p14:tracePt t="36870" x="5808663" y="3035300"/>
          <p14:tracePt t="36894" x="5818188" y="3035300"/>
          <p14:tracePt t="37114" x="5827713" y="3035300"/>
          <p14:tracePt t="37168" x="5835650" y="3035300"/>
          <p14:tracePt t="37233" x="5845175" y="3035300"/>
          <p14:tracePt t="37239" x="5864225" y="3035300"/>
          <p14:tracePt t="37248" x="5873750" y="3043238"/>
          <p14:tracePt t="37255" x="5883275" y="3043238"/>
          <p14:tracePt t="37262" x="5891213" y="3043238"/>
          <p14:tracePt t="37270" x="5900738" y="3043238"/>
          <p14:tracePt t="37287" x="5910263" y="3043238"/>
          <p14:tracePt t="37476" x="5780088" y="3025775"/>
          <p14:tracePt t="37488" x="5688013" y="3006725"/>
          <p14:tracePt t="37491" x="5613400" y="2978150"/>
          <p14:tracePt t="37502" x="5511800" y="2951163"/>
          <p14:tracePt t="37506" x="5418138" y="2932113"/>
          <p14:tracePt t="37516" x="5326063" y="2914650"/>
          <p14:tracePt t="37522" x="5251450" y="2905125"/>
          <p14:tracePt t="37531" x="5205413" y="2886075"/>
          <p14:tracePt t="37537" x="5130800" y="2876550"/>
          <p14:tracePt t="37546" x="5075238" y="2857500"/>
          <p14:tracePt t="37552" x="5029200" y="2857500"/>
          <p14:tracePt t="37559" x="5010150" y="2849563"/>
          <p14:tracePt t="37570" x="4918075" y="2840038"/>
          <p14:tracePt t="37584" x="4870450" y="2840038"/>
          <p14:tracePt t="37585" x="4814888" y="2840038"/>
          <p14:tracePt t="37596" x="4751388" y="2840038"/>
          <p14:tracePt t="37600" x="4638675" y="2840038"/>
          <p14:tracePt t="37610" x="4481513" y="2857500"/>
          <p14:tracePt t="37616" x="4324350" y="2876550"/>
          <p14:tracePt t="37626" x="4184650" y="2914650"/>
          <p14:tracePt t="37632" x="4027488" y="2951163"/>
          <p14:tracePt t="37640" x="3841750" y="3006725"/>
          <p14:tracePt t="37647" x="3636963" y="3052763"/>
          <p14:tracePt t="37655" x="3433763" y="3155950"/>
          <p14:tracePt t="37664" x="3200400" y="3228975"/>
          <p14:tracePt t="37668" x="3016250" y="3303588"/>
          <p14:tracePt t="37681" x="2384425" y="3525838"/>
          <p14:tracePt t="37689" x="2022475" y="3619500"/>
          <p14:tracePt t="37693" x="1698625" y="3711575"/>
          <p14:tracePt t="37705" x="1336675" y="3814763"/>
          <p14:tracePt t="37711" x="974725" y="3906838"/>
          <p14:tracePt t="37719" x="714375" y="4037013"/>
          <p14:tracePt t="37726" x="528638" y="4129088"/>
          <p14:tracePt t="37733" x="325438" y="4241800"/>
          <p14:tracePt t="37741" x="120650" y="4398963"/>
          <p14:tracePt t="37748" x="28575" y="4464050"/>
          <p14:tracePt t="37973" x="306388" y="5205413"/>
          <p14:tracePt t="37978" x="446088" y="5233988"/>
          <p14:tracePt t="37988" x="519113" y="5253038"/>
          <p14:tracePt t="37995" x="612775" y="5270500"/>
          <p14:tracePt t="38003" x="658813" y="5270500"/>
          <p14:tracePt t="38010" x="714375" y="5270500"/>
          <p14:tracePt t="38017" x="760413" y="5270500"/>
          <p14:tracePt t="38024" x="798513" y="5270500"/>
          <p14:tracePt t="38031" x="844550" y="5270500"/>
          <p14:tracePt t="38041" x="919163" y="5270500"/>
          <p14:tracePt t="38053" x="955675" y="5270500"/>
          <p14:tracePt t="38056" x="992188" y="5262563"/>
          <p14:tracePt t="38068" x="1030288" y="5253038"/>
          <p14:tracePt t="38071" x="1047750" y="5253038"/>
          <p14:tracePt t="38082" x="1085850" y="5243513"/>
          <p14:tracePt t="38087" x="1122363" y="5224463"/>
          <p14:tracePt t="38097" x="1150938" y="5214938"/>
          <p14:tracePt t="38104" x="1187450" y="5187950"/>
          <p14:tracePt t="38111" x="1206500" y="5178425"/>
          <p14:tracePt t="38119" x="1243013" y="5149850"/>
          <p14:tracePt t="38125" x="1252538" y="5132388"/>
          <p14:tracePt t="38135" x="1298575" y="5094288"/>
          <p14:tracePt t="38151" x="1336675" y="5067300"/>
          <p14:tracePt t="38235" x="1308100" y="5067300"/>
          <p14:tracePt t="38244" x="1262063" y="5076825"/>
          <p14:tracePt t="38257" x="1243013" y="5076825"/>
          <p14:tracePt t="38259" x="1206500" y="5076825"/>
          <p14:tracePt t="38271" x="1187450" y="5076825"/>
          <p14:tracePt t="38274" x="1160463" y="5076825"/>
          <p14:tracePt t="38285" x="1150938" y="5076825"/>
          <p14:tracePt t="38290" x="1141413" y="5067300"/>
          <p14:tracePt t="38315" x="1131888" y="5067300"/>
          <p14:tracePt t="38353" x="1122363" y="5067300"/>
          <p14:tracePt t="38365" x="1122363" y="5057775"/>
          <p14:tracePt t="38379" x="1112838" y="5048250"/>
          <p14:tracePt t="38386" x="1104900" y="5048250"/>
          <p14:tracePt t="38400" x="1095375" y="5048250"/>
          <p14:tracePt t="38408" x="1085850" y="5038725"/>
          <p14:tracePt t="38423" x="1076325" y="5038725"/>
          <p14:tracePt t="38496" x="1076325" y="5029200"/>
          <p14:tracePt t="38541" x="1076325" y="5021263"/>
          <p14:tracePt t="38553" x="1095375" y="5011738"/>
          <p14:tracePt t="38558" x="1104900" y="5002213"/>
          <p14:tracePt t="38568" x="1112838" y="5002213"/>
          <p14:tracePt t="38573" x="1141413" y="4992688"/>
          <p14:tracePt t="38597" x="1262063" y="4973638"/>
          <p14:tracePt t="38604" x="1344613" y="4973638"/>
          <p14:tracePt t="38611" x="1484313" y="4956175"/>
          <p14:tracePt t="38622" x="1754188" y="4964113"/>
          <p14:tracePt t="38636" x="1957388" y="4983163"/>
          <p14:tracePt t="38647" x="2032000" y="4983163"/>
          <p14:tracePt t="38652" x="2106613" y="4992688"/>
          <p14:tracePt t="38662" x="2152650" y="4992688"/>
          <p14:tracePt t="38669" x="2189163" y="4992688"/>
          <p14:tracePt t="38677" x="2208213" y="4992688"/>
          <p14:tracePt t="38683" x="2236788" y="4992688"/>
          <p14:tracePt t="38778" x="2189163" y="5011738"/>
          <p14:tracePt t="38785" x="2097088" y="5038725"/>
          <p14:tracePt t="38806" x="1354138" y="5094288"/>
          <p14:tracePt t="38811" x="1011238" y="5141913"/>
          <p14:tracePt t="38821" x="788988" y="5141913"/>
          <p14:tracePt t="38825" x="547688" y="5159375"/>
          <p14:tracePt t="38835" x="325438" y="5159375"/>
          <p14:tracePt t="38841" x="149225" y="5159375"/>
          <p14:tracePt t="38851" x="36513" y="5159375"/>
          <p14:tracePt t="38995" x="463550" y="5021263"/>
          <p14:tracePt t="38999" x="574675" y="5048250"/>
          <p14:tracePt t="39009" x="677863" y="5067300"/>
          <p14:tracePt t="39014" x="806450" y="5094288"/>
          <p14:tracePt t="39026" x="946150" y="5113338"/>
          <p14:tracePt t="39029" x="1104900" y="5132388"/>
          <p14:tracePt t="39038" x="1243013" y="5149850"/>
          <p14:tracePt t="39045" x="1354138" y="5178425"/>
          <p14:tracePt t="39054" x="1447800" y="5178425"/>
          <p14:tracePt t="39060" x="1568450" y="5197475"/>
          <p14:tracePt t="39069" x="1633538" y="5197475"/>
          <p14:tracePt t="39076" x="1754188" y="5197475"/>
          <p14:tracePt t="39093" x="1781175" y="5205413"/>
          <p14:tracePt t="39185" x="1771650" y="5214938"/>
          <p14:tracePt t="39199" x="1763713" y="5214938"/>
          <p14:tracePt t="39202" x="1744663" y="5214938"/>
          <p14:tracePt t="39218" x="1735138" y="5214938"/>
          <p14:tracePt t="39228" x="1725613" y="5214938"/>
          <p14:tracePt t="39233" x="1716088" y="5214938"/>
          <p14:tracePt t="39241" x="1706563" y="5214938"/>
          <p14:tracePt t="39250" x="1698625" y="5214938"/>
          <p14:tracePt t="39258" x="1689100" y="5214938"/>
          <p14:tracePt t="39265" x="1679575" y="5214938"/>
          <p14:tracePt t="39422" x="1670050" y="5214938"/>
          <p14:tracePt t="39437" x="1512888" y="5205413"/>
          <p14:tracePt t="39444" x="1233488" y="5187950"/>
          <p14:tracePt t="39455" x="1011238" y="5168900"/>
          <p14:tracePt t="39460" x="835025" y="5149850"/>
          <p14:tracePt t="39470" x="557213" y="5084763"/>
          <p14:tracePt t="39485" x="388938" y="5021263"/>
          <p14:tracePt t="39496" x="352425" y="4992688"/>
          <p14:tracePt t="39501" x="325438" y="4983163"/>
          <p14:tracePt t="39511" x="306388" y="4973638"/>
          <p14:tracePt t="39525" x="296863" y="4946650"/>
          <p14:tracePt t="39532" x="277813" y="4927600"/>
          <p14:tracePt t="39540" x="260350" y="4891088"/>
          <p14:tracePt t="39547" x="260350" y="4862513"/>
          <p14:tracePt t="39554" x="260350" y="4835525"/>
          <p14:tracePt t="39564" x="260350" y="4770438"/>
          <p14:tracePt t="39575" x="268288" y="4732338"/>
          <p14:tracePt t="39579" x="296863" y="4695825"/>
          <p14:tracePt t="39594" x="509588" y="4360863"/>
          <p14:tracePt t="39605" x="593725" y="4241800"/>
          <p14:tracePt t="39611" x="639763" y="4184650"/>
          <p14:tracePt t="39619" x="677863" y="4121150"/>
          <p14:tracePt t="39626" x="723900" y="4064000"/>
          <p14:tracePt t="39634" x="788988" y="4008438"/>
          <p14:tracePt t="39643" x="854075" y="3925888"/>
          <p14:tracePt t="39649" x="955675" y="3841750"/>
          <p14:tracePt t="39657" x="1168400" y="3702050"/>
          <p14:tracePt t="39675" x="1392238" y="3619500"/>
          <p14:tracePt t="39685" x="1484313" y="3590925"/>
          <p14:tracePt t="39691" x="1595438" y="3573463"/>
          <p14:tracePt t="39699" x="1735138" y="3573463"/>
          <p14:tracePt t="39705" x="1865313" y="3573463"/>
          <p14:tracePt t="39714" x="2022475" y="3581400"/>
          <p14:tracePt t="39718" x="2162175" y="3619500"/>
          <p14:tracePt t="39728" x="2282825" y="3665538"/>
          <p14:tracePt t="39735" x="2357438" y="3694113"/>
          <p14:tracePt t="39743" x="2430463" y="3730625"/>
          <p14:tracePt t="39752" x="2551113" y="3795713"/>
          <p14:tracePt t="39769" x="2625725" y="3832225"/>
          <p14:tracePt t="39782" x="2644775" y="3860800"/>
          <p14:tracePt t="39799" x="2671763" y="3879850"/>
          <p14:tracePt t="39808" x="2681288" y="3887788"/>
          <p14:tracePt t="39815" x="2690813" y="3897313"/>
          <p14:tracePt t="39823" x="2700338" y="3906838"/>
          <p14:tracePt t="39831" x="2709863" y="3916363"/>
          <p14:tracePt t="39837" x="2719388" y="3943350"/>
          <p14:tracePt t="39846" x="2755900" y="3971925"/>
          <p14:tracePt t="39858" x="2774950" y="4008438"/>
          <p14:tracePt t="39863" x="2782888" y="4046538"/>
          <p14:tracePt t="39874" x="2830513" y="4102100"/>
          <p14:tracePt t="39877" x="2830513" y="4138613"/>
          <p14:tracePt t="39888" x="2838450" y="4167188"/>
          <p14:tracePt t="39894" x="2847975" y="4203700"/>
          <p14:tracePt t="39902" x="2867025" y="4232275"/>
          <p14:tracePt t="39908" x="2867025" y="4249738"/>
          <p14:tracePt t="39916" x="2876550" y="4305300"/>
          <p14:tracePt t="39925" x="2876550" y="4324350"/>
          <p14:tracePt t="39932" x="2876550" y="4333875"/>
          <p14:tracePt t="39942" x="2886075" y="4352925"/>
          <p14:tracePt t="39953" x="2895600" y="4370388"/>
          <p14:tracePt t="39956" x="2895600" y="4379913"/>
          <p14:tracePt t="39967" x="2895600" y="4389438"/>
          <p14:tracePt t="39970" x="2895600" y="4398963"/>
          <p14:tracePt t="39982" x="2895600" y="4408488"/>
          <p14:tracePt t="39989" x="2895600" y="4435475"/>
          <p14:tracePt t="39996" x="2895600" y="4454525"/>
          <p14:tracePt t="40003" x="2895600" y="4491038"/>
          <p14:tracePt t="40011" x="2895600" y="4510088"/>
          <p14:tracePt t="40019" x="2895600" y="4546600"/>
          <p14:tracePt t="40025" x="2895600" y="4611688"/>
          <p14:tracePt t="40037" x="2895600" y="4770438"/>
          <p14:tracePt t="40048" x="2895600" y="4835525"/>
          <p14:tracePt t="40052" x="2913063" y="4946650"/>
          <p14:tracePt t="40062" x="2932113" y="5067300"/>
          <p14:tracePt t="40066" x="2941638" y="5113338"/>
          <p14:tracePt t="40076" x="2959100" y="5205413"/>
          <p14:tracePt t="40082" x="2987675" y="5289550"/>
          <p14:tracePt t="40090" x="3006725" y="5354638"/>
          <p14:tracePt t="40099" x="3016250" y="5446713"/>
          <p14:tracePt t="40106" x="3043238" y="5503863"/>
          <p14:tracePt t="40113" x="3062288" y="5624513"/>
          <p14:tracePt t="40119" x="3079750" y="5697538"/>
          <p14:tracePt t="40130" x="3117850" y="5808663"/>
          <p14:tracePt t="40141" x="3136900" y="5846763"/>
          <p14:tracePt t="40145" x="3144838" y="5883275"/>
          <p14:tracePt t="40157" x="3173413" y="5957888"/>
          <p14:tracePt t="40160" x="3200400" y="5994400"/>
          <p14:tracePt t="40209" x="3470275" y="6727825"/>
          <p14:tracePt t="43238" x="3265488" y="6802438"/>
          <p14:tracePt t="43245" x="3163888" y="6756400"/>
          <p14:tracePt t="43253" x="3043238" y="6700838"/>
          <p14:tracePt t="43261" x="2951163" y="6672263"/>
          <p14:tracePt t="43271" x="2792413" y="6597650"/>
          <p14:tracePt t="43282" x="2746375" y="6580188"/>
          <p14:tracePt t="43284" x="2690813" y="6551613"/>
          <p14:tracePt t="43296" x="2654300" y="6542088"/>
          <p14:tracePt t="43299" x="2598738" y="6515100"/>
          <p14:tracePt t="43311" x="2560638" y="6486525"/>
          <p14:tracePt t="43317" x="2514600" y="6477000"/>
          <p14:tracePt t="43326" x="2486025" y="6467475"/>
          <p14:tracePt t="43332" x="2449513" y="6440488"/>
          <p14:tracePt t="43340" x="2413000" y="6430963"/>
          <p14:tracePt t="43348" x="2393950" y="6430963"/>
          <p14:tracePt t="43355" x="2365375" y="6403975"/>
          <p14:tracePt t="43365" x="2282825" y="6375400"/>
          <p14:tracePt t="43379" x="2189163" y="6365875"/>
          <p14:tracePt t="43390" x="2143125" y="6356350"/>
          <p14:tracePt t="43395" x="2068513" y="6356350"/>
          <p14:tracePt t="43405" x="1957388" y="6356350"/>
          <p14:tracePt t="43411" x="1846263" y="6356350"/>
          <p14:tracePt t="43419" x="1689100" y="6356350"/>
          <p14:tracePt t="43428" x="1558925" y="6338888"/>
          <p14:tracePt t="43435" x="1419225" y="6300788"/>
          <p14:tracePt t="43443" x="1327150" y="6283325"/>
          <p14:tracePt t="43449" x="1252538" y="6254750"/>
          <p14:tracePt t="43460" x="1177925" y="6226175"/>
          <p14:tracePt t="43470" x="1141413" y="6218238"/>
          <p14:tracePt t="43475" x="1131888" y="6208713"/>
          <p14:tracePt t="43490" x="1122363" y="6208713"/>
          <p14:tracePt t="43499" x="1104900" y="6162675"/>
          <p14:tracePt t="43505" x="1095375" y="6143625"/>
          <p14:tracePt t="43514" x="1095375" y="6088063"/>
          <p14:tracePt t="43521" x="1095375" y="6069013"/>
          <p14:tracePt t="43529" x="1095375" y="6022975"/>
          <p14:tracePt t="43538" x="1122363" y="5967413"/>
          <p14:tracePt t="43543" x="1150938" y="5911850"/>
          <p14:tracePt t="43554" x="1252538" y="5651500"/>
          <p14:tracePt t="43564" x="1308100" y="5465763"/>
          <p14:tracePt t="43569" x="1363663" y="5345113"/>
          <p14:tracePt t="43579" x="1428750" y="5205413"/>
          <p14:tracePt t="43584" x="1522413" y="5084763"/>
          <p14:tracePt t="43593" x="1604963" y="4964113"/>
          <p14:tracePt t="43600" x="1716088" y="4852988"/>
          <p14:tracePt t="43610" x="1846263" y="4667250"/>
          <p14:tracePt t="43616" x="1947863" y="4546600"/>
          <p14:tracePt t="43623" x="2041525" y="4425950"/>
          <p14:tracePt t="43634" x="2189163" y="4222750"/>
          <p14:tracePt t="43647" x="2292350" y="4102100"/>
          <p14:tracePt t="43660" x="2365375" y="4056063"/>
          <p14:tracePt t="43663" x="2413000" y="4027488"/>
          <p14:tracePt t="43674" x="2449513" y="3990975"/>
          <p14:tracePt t="43679" x="2495550" y="3981450"/>
          <p14:tracePt t="43688" x="2551113" y="3952875"/>
          <p14:tracePt t="43694" x="2579688" y="3935413"/>
          <p14:tracePt t="43702" x="2625725" y="3925888"/>
          <p14:tracePt t="43710" x="2662238" y="3897313"/>
          <p14:tracePt t="43718" x="2700338" y="3897313"/>
          <p14:tracePt t="43727" x="2736850" y="3887788"/>
          <p14:tracePt t="43731" x="2782888" y="3887788"/>
          <p14:tracePt t="43740" x="2820988" y="3879850"/>
          <p14:tracePt t="44071" x="2987675" y="3776663"/>
          <p14:tracePt t="44080" x="3144838" y="3684588"/>
          <p14:tracePt t="44087" x="3294063" y="3638550"/>
          <p14:tracePt t="44094" x="3433763" y="3600450"/>
          <p14:tracePt t="44101" x="3590925" y="3563938"/>
          <p14:tracePt t="44109" x="3795713" y="3525838"/>
          <p14:tracePt t="44118" x="4129088" y="3535363"/>
          <p14:tracePt t="44131" x="4221163" y="3554413"/>
          <p14:tracePt t="44133" x="4332288" y="3581400"/>
          <p14:tracePt t="44144" x="4416425" y="3619500"/>
          <p14:tracePt t="44150" x="4462463" y="3629025"/>
          <p14:tracePt t="44160" x="4537075" y="3656013"/>
          <p14:tracePt t="44165" x="4573588" y="3675063"/>
          <p14:tracePt t="44173" x="4602163" y="3675063"/>
          <p14:tracePt t="44181" x="4621213" y="3684588"/>
          <p14:tracePt t="44189" x="4621213" y="3694113"/>
          <p14:tracePt t="44197" x="4630738" y="3694113"/>
          <p14:tracePt t="44203" x="4638675" y="3694113"/>
          <p14:tracePt t="44211" x="4638675" y="3702050"/>
          <p14:tracePt t="44224" x="4657725" y="3711575"/>
          <p14:tracePt t="44239" x="4686300" y="3740150"/>
          <p14:tracePt t="44242" x="4694238" y="3759200"/>
          <p14:tracePt t="44254" x="4703763" y="3776663"/>
          <p14:tracePt t="44268" x="4722813" y="3805238"/>
          <p14:tracePt t="44275" x="4732338" y="3814763"/>
          <p14:tracePt t="44283" x="4732338" y="3822700"/>
          <p14:tracePt t="44290" x="4732338" y="3832225"/>
          <p14:tracePt t="44305" x="4732338" y="3841750"/>
          <p14:tracePt t="44348" x="4732338" y="3851275"/>
          <p14:tracePt t="44353" x="4703763" y="3860800"/>
          <p14:tracePt t="44362" x="4694238" y="3860800"/>
          <p14:tracePt t="44370" x="4686300" y="3860800"/>
          <p14:tracePt t="44377" x="4667250" y="3870325"/>
          <p14:tracePt t="44384" x="4657725" y="3870325"/>
          <p14:tracePt t="44391" x="4638675" y="3870325"/>
          <p14:tracePt t="44403" x="4602163" y="3870325"/>
          <p14:tracePt t="44417" x="4573588" y="3860800"/>
          <p14:tracePt t="44427" x="4556125" y="3851275"/>
          <p14:tracePt t="44442" x="4546600" y="3841750"/>
          <p14:tracePt t="44447" x="4537075" y="3841750"/>
          <p14:tracePt t="44463" x="4527550" y="3832225"/>
          <p14:tracePt t="44486" x="4518025" y="3822700"/>
          <p14:tracePt t="44492" x="4518025" y="3814763"/>
          <p14:tracePt t="44507" x="4510088" y="3814763"/>
          <p14:tracePt t="44522" x="4510088" y="3805238"/>
          <p14:tracePt t="44527" x="4500563" y="3795713"/>
          <p14:tracePt t="44536" x="4500563" y="3786188"/>
          <p14:tracePt t="44551" x="4491038" y="3776663"/>
          <p14:tracePt t="45107" x="4500563" y="3776663"/>
          <p14:tracePt t="45121" x="4518025" y="3776663"/>
          <p14:tracePt t="45123" x="4556125" y="3776663"/>
          <p14:tracePt t="45131" x="4573588" y="3776663"/>
          <p14:tracePt t="45140" x="4611688" y="3776663"/>
          <p14:tracePt t="45146" x="4630738" y="3776663"/>
          <p14:tracePt t="45156" x="4722813" y="3776663"/>
          <p14:tracePt t="45167" x="4741863" y="3786188"/>
          <p14:tracePt t="45171" x="4778375" y="3786188"/>
          <p14:tracePt t="45182" x="4787900" y="3786188"/>
          <p14:tracePt t="45188" x="4806950" y="3786188"/>
          <p14:tracePt t="45454" x="4806950" y="3776663"/>
          <p14:tracePt t="45501" x="4806950" y="3767138"/>
          <p14:tracePt t="45517" x="4797425" y="3749675"/>
          <p14:tracePt t="45522" x="4768850" y="3730625"/>
          <p14:tracePt t="45532" x="4741863" y="3711575"/>
          <p14:tracePt t="45548" x="4713288" y="3702050"/>
          <p14:tracePt t="45559" x="4703763" y="3694113"/>
          <p14:tracePt t="45563" x="4676775" y="3694113"/>
          <p14:tracePt t="45578" x="4667250" y="3694113"/>
          <p14:tracePt t="45588" x="4657725" y="3684588"/>
          <p14:tracePt t="45602" x="4648200" y="3684588"/>
          <p14:tracePt t="45611" x="4638675" y="3675063"/>
          <p14:tracePt t="45617" x="4630738" y="3675063"/>
          <p14:tracePt t="45627" x="4621213" y="3675063"/>
          <p14:tracePt t="45643" x="4602163" y="3675063"/>
          <p14:tracePt t="45653" x="4592638" y="3665538"/>
          <p14:tracePt t="45656" x="4583113" y="3665538"/>
          <p14:tracePt t="45668" x="4583113" y="3656013"/>
          <p14:tracePt t="45673" x="4565650" y="3656013"/>
          <p14:tracePt t="45682" x="4556125" y="3656013"/>
          <p14:tracePt t="45688" x="4537075" y="3646488"/>
          <p14:tracePt t="45698" x="4527550" y="3646488"/>
          <p14:tracePt t="45706" x="4518025" y="3638550"/>
          <p14:tracePt t="45712" x="4510088" y="3638550"/>
          <p14:tracePt t="45721" x="4462463" y="3638550"/>
          <p14:tracePt t="45733" x="4445000" y="3638550"/>
          <p14:tracePt t="45735" x="4425950" y="3638550"/>
          <p14:tracePt t="45748" x="4370388" y="3638550"/>
          <p14:tracePt t="45752" x="4305300" y="3638550"/>
          <p14:tracePt t="45762" x="4259263" y="3619500"/>
          <p14:tracePt t="45768" x="4184650" y="3609975"/>
          <p14:tracePt t="45777" x="4092575" y="3609975"/>
          <p14:tracePt t="45783" x="4044950" y="3609975"/>
          <p14:tracePt t="45792" x="3971925" y="3609975"/>
          <p14:tracePt t="45798" x="3924300" y="3609975"/>
          <p14:tracePt t="45807" x="3841750" y="3590925"/>
          <p14:tracePt t="45816" x="3656013" y="3581400"/>
          <p14:tracePt t="45831" x="3470275" y="3544888"/>
          <p14:tracePt t="45842" x="3395663" y="3544888"/>
          <p14:tracePt t="45846" x="3330575" y="3544888"/>
          <p14:tracePt t="45857" x="3257550" y="3517900"/>
          <p14:tracePt t="45861" x="3182938" y="3517900"/>
          <p14:tracePt t="45872" x="3108325" y="3498850"/>
          <p14:tracePt t="45877" x="3043238" y="3489325"/>
          <p14:tracePt t="45885" x="2968625" y="3489325"/>
          <p14:tracePt t="45893" x="2922588" y="3470275"/>
          <p14:tracePt t="45900" x="2847975" y="3460750"/>
          <p14:tracePt t="45910" x="2774950" y="3460750"/>
          <p14:tracePt t="45923" x="2727325" y="3452813"/>
          <p14:tracePt t="45936" x="2700338" y="3433763"/>
          <p14:tracePt t="45941" x="2690813" y="3433763"/>
          <p14:tracePt t="45951" x="2681288" y="3433763"/>
          <p14:tracePt t="45956" x="2671763" y="3433763"/>
          <p14:tracePt t="45966" x="2662238" y="3433763"/>
          <p14:tracePt t="45972" x="2662238" y="3424238"/>
          <p14:tracePt t="45981" x="2654300" y="3424238"/>
          <p14:tracePt t="45987" x="2644775" y="3414713"/>
          <p14:tracePt t="46031" x="2635250" y="3414713"/>
          <p14:tracePt t="46050" x="2625725" y="3424238"/>
          <p14:tracePt t="46067" x="2616200" y="3424238"/>
          <p14:tracePt t="46081" x="2606675" y="3433763"/>
          <p14:tracePt t="46098" x="2589213" y="3443288"/>
          <p14:tracePt t="46113" x="2570163" y="3443288"/>
          <p14:tracePt t="46125" x="2560638" y="3443288"/>
          <p14:tracePt t="46129" x="2541588" y="3443288"/>
          <p14:tracePt t="46139" x="2505075" y="3443288"/>
          <p14:tracePt t="46144" x="2420938" y="3443288"/>
          <p14:tracePt t="46155" x="2328863" y="3443288"/>
          <p14:tracePt t="46161" x="2254250" y="3424238"/>
          <p14:tracePt t="46168" x="2162175" y="3414713"/>
          <p14:tracePt t="46176" x="2068513" y="3397250"/>
          <p14:tracePt t="46182" x="2022475" y="3397250"/>
          <p14:tracePt t="46190" x="1920875" y="3378200"/>
          <p14:tracePt t="46204" x="1892300" y="3378200"/>
          <p14:tracePt t="46206" x="1855788" y="3378200"/>
          <p14:tracePt t="46219" x="1827213" y="3378200"/>
          <p14:tracePt t="46224" x="1819275" y="3378200"/>
          <p14:tracePt t="46234" x="1790700" y="3378200"/>
          <p14:tracePt t="46239" x="1771650" y="3378200"/>
          <p14:tracePt t="46249" x="1735138" y="3378200"/>
          <p14:tracePt t="46255" x="1716088" y="3387725"/>
          <p14:tracePt t="46263" x="1679575" y="3387725"/>
          <p14:tracePt t="46270" x="1643063" y="3387725"/>
          <p14:tracePt t="46277" x="1604963" y="3387725"/>
          <p14:tracePt t="46287" x="1558925" y="3397250"/>
          <p14:tracePt t="46301" x="1539875" y="3405188"/>
          <p14:tracePt t="46303" x="1522413" y="3405188"/>
          <p14:tracePt t="46328" x="1493838" y="3424238"/>
          <p14:tracePt t="46332" x="1484313" y="3452813"/>
          <p14:tracePt t="46342" x="1474788" y="3470275"/>
          <p14:tracePt t="46357" x="1474788" y="3498850"/>
          <p14:tracePt t="46379" x="1474788" y="3517900"/>
          <p14:tracePt t="46443" x="1484313" y="3517900"/>
          <p14:tracePt t="46475" x="1827213" y="3600450"/>
          <p14:tracePt t="46480" x="1882775" y="3629025"/>
          <p14:tracePt t="46489" x="2051050" y="3656013"/>
          <p14:tracePt t="46502" x="2106613" y="3684588"/>
          <p14:tracePt t="46508" x="2181225" y="3711575"/>
          <p14:tracePt t="46516" x="2273300" y="3730625"/>
          <p14:tracePt t="46522" x="2347913" y="3740150"/>
          <p14:tracePt t="46531" x="2420938" y="3759200"/>
          <p14:tracePt t="46538" x="2468563" y="3767138"/>
          <p14:tracePt t="46545" x="2541588" y="3767138"/>
          <p14:tracePt t="46552" x="2589213" y="3767138"/>
          <p14:tracePt t="46560" x="2635250" y="3786188"/>
          <p14:tracePt t="46570" x="2838450" y="3786188"/>
          <p14:tracePt t="46586" x="3089275" y="3795713"/>
          <p14:tracePt t="46596" x="3228975" y="3795713"/>
          <p14:tracePt t="46598" x="3359150" y="3795713"/>
          <p14:tracePt t="46611" x="3470275" y="3795713"/>
          <p14:tracePt t="46616" x="3609975" y="3776663"/>
          <p14:tracePt t="46625" x="3767138" y="3776663"/>
          <p14:tracePt t="46633" x="3943350" y="3759200"/>
          <p14:tracePt t="46641" x="4064000" y="3740150"/>
          <p14:tracePt t="46647" x="4194175" y="3721100"/>
          <p14:tracePt t="46653" x="4332288" y="3721100"/>
          <p14:tracePt t="46664" x="4445000" y="3702050"/>
          <p14:tracePt t="46670" x="4537075" y="3702050"/>
          <p14:tracePt t="46679" x="4713288" y="3702050"/>
          <p14:tracePt t="46691" x="4768850" y="3702050"/>
          <p14:tracePt t="46693" x="4814888" y="3711575"/>
          <p14:tracePt t="46705" x="4843463" y="3711575"/>
          <p14:tracePt t="46709" x="4852988" y="3711575"/>
          <p14:tracePt t="46719" x="4862513" y="3711575"/>
          <p14:tracePt t="46724" x="4870450" y="3721100"/>
          <p14:tracePt t="46741" x="4879975" y="3721100"/>
          <p14:tracePt t="46757" x="4889500" y="3721100"/>
          <p14:tracePt t="46772" x="4899025" y="3721100"/>
          <p14:tracePt t="46785" x="4908550" y="3721100"/>
          <p14:tracePt t="46799" x="4918075" y="3721100"/>
          <p14:tracePt t="46804" x="4927600" y="3721100"/>
          <p14:tracePt t="47290" x="4945063" y="3721100"/>
          <p14:tracePt t="47300" x="5000625" y="3749675"/>
          <p14:tracePt t="47306" x="5075238" y="3795713"/>
          <p14:tracePt t="47314" x="5195888" y="3860800"/>
          <p14:tracePt t="47323" x="5408613" y="3952875"/>
          <p14:tracePt t="47329" x="5632450" y="4037013"/>
          <p14:tracePt t="47337" x="6105525" y="4278313"/>
          <p14:tracePt t="47351" x="6421438" y="4473575"/>
          <p14:tracePt t="47354" x="6718300" y="4611688"/>
          <p14:tracePt t="47366" x="6931025" y="4705350"/>
          <p14:tracePt t="47371" x="7116763" y="4816475"/>
          <p14:tracePt t="47380" x="7321550" y="4891088"/>
          <p14:tracePt t="47385" x="7497763" y="4946650"/>
          <p14:tracePt t="47395" x="7664450" y="5002213"/>
          <p14:tracePt t="47399" x="7802563" y="5084763"/>
          <p14:tracePt t="47408" x="7923213" y="5141913"/>
          <p14:tracePt t="47417" x="8026400" y="5205413"/>
          <p14:tracePt t="47422" x="8081963" y="5253038"/>
          <p14:tracePt t="47432" x="8164513" y="5318125"/>
          <p14:tracePt t="47449" x="8229600" y="5410200"/>
          <p14:tracePt t="47459" x="8258175" y="5484813"/>
          <p14:tracePt t="47463" x="8258175" y="5494338"/>
          <p14:tracePt t="47474" x="8258175" y="5530850"/>
          <p14:tracePt t="47478" x="8248650" y="5567363"/>
          <p14:tracePt t="47488" x="8220075" y="5624513"/>
          <p14:tracePt t="47496" x="8081963" y="5688013"/>
          <p14:tracePt t="47504" x="7932738" y="5762625"/>
          <p14:tracePt t="47509" x="7710488" y="5818188"/>
          <p14:tracePt t="47517" x="7469188" y="5837238"/>
          <p14:tracePt t="47527" x="7264400" y="5837238"/>
          <p14:tracePt t="47532" x="6986588" y="5808663"/>
          <p14:tracePt t="47542" x="6245225" y="5688013"/>
          <p14:tracePt t="47554" x="6011863" y="5605463"/>
          <p14:tracePt t="47558" x="5678488" y="5494338"/>
          <p14:tracePt t="47568" x="5297488" y="5335588"/>
          <p14:tracePt t="47571" x="5094288" y="5243513"/>
          <p14:tracePt t="47583" x="4908550" y="5149850"/>
          <p14:tracePt t="47589" x="4768850" y="5067300"/>
          <p14:tracePt t="47598" x="4546600" y="4927600"/>
          <p14:tracePt t="47604" x="4379913" y="4835525"/>
          <p14:tracePt t="47612" x="4240213" y="4741863"/>
          <p14:tracePt t="47621" x="4044950" y="4473575"/>
          <p14:tracePt t="47637" x="3897313" y="4102100"/>
          <p14:tracePt t="47648" x="3859213" y="3943350"/>
          <p14:tracePt t="47652" x="3841750" y="3749675"/>
          <p14:tracePt t="47663" x="3822700" y="3525838"/>
          <p14:tracePt t="47667" x="3832225" y="3340100"/>
          <p14:tracePt t="47678" x="3851275" y="3182938"/>
          <p14:tracePt t="47684" x="3887788" y="3043238"/>
          <p14:tracePt t="47692" x="3962400" y="2811463"/>
          <p14:tracePt t="47698" x="4035425" y="2608263"/>
          <p14:tracePt t="47706" x="4156075" y="2393950"/>
          <p14:tracePt t="47716" x="4556125" y="2041525"/>
          <p14:tracePt t="47729" x="5065713" y="1716088"/>
          <p14:tracePt t="47742" x="5437188" y="1549400"/>
          <p14:tracePt t="47747" x="5984875" y="1373188"/>
          <p14:tracePt t="47757" x="6300788" y="1290638"/>
          <p14:tracePt t="47762" x="6726238" y="1233488"/>
          <p14:tracePt t="47772" x="7227888" y="1233488"/>
          <p14:tracePt t="47778" x="7570788" y="1271588"/>
          <p14:tracePt t="47787" x="7997825" y="1428750"/>
          <p14:tracePt t="47794" x="8545513" y="1604963"/>
          <p14:tracePt t="47800" x="8842375" y="1744663"/>
          <p14:tracePt t="47811" x="9631363" y="2162175"/>
          <p14:tracePt t="47825" x="10188575" y="2690813"/>
          <p14:tracePt t="47836" x="10336213" y="2857500"/>
          <p14:tracePt t="47840" x="10466388" y="3025775"/>
          <p14:tracePt t="47851" x="10652125" y="3284538"/>
          <p14:tracePt t="47856" x="10799763" y="3619500"/>
          <p14:tracePt t="47865" x="10837863" y="3805238"/>
          <p14:tracePt t="47871" x="10874375" y="3981450"/>
          <p14:tracePt t="47880" x="10874375" y="4249738"/>
          <p14:tracePt t="47888" x="10847388" y="4389438"/>
          <p14:tracePt t="47896" x="10809288" y="4529138"/>
          <p14:tracePt t="47902" x="10763250" y="4649788"/>
          <p14:tracePt t="47909" x="10698163" y="4751388"/>
          <p14:tracePt t="47920" x="10493375" y="4918075"/>
          <p14:tracePt t="47931" x="10391775" y="4956175"/>
          <p14:tracePt t="47935" x="10252075" y="5002213"/>
          <p14:tracePt t="47946" x="10140950" y="5021263"/>
          <p14:tracePt t="47949" x="10067925" y="5038725"/>
          <p14:tracePt t="47960" x="9993313" y="5038725"/>
          <p14:tracePt t="47965" x="9964738" y="5038725"/>
          <p14:tracePt t="47974" x="9937750" y="5038725"/>
          <p14:tracePt t="47989" x="9918700" y="5038725"/>
          <p14:tracePt t="47996" x="9899650" y="5038725"/>
          <p14:tracePt t="48003" x="9872663" y="5038725"/>
          <p14:tracePt t="48475" x="9817100" y="4964113"/>
          <p14:tracePt t="48484" x="9612313" y="4751388"/>
          <p14:tracePt t="48500" x="9409113" y="4602163"/>
          <p14:tracePt t="48511" x="9315450" y="4500563"/>
          <p14:tracePt t="48517" x="9240838" y="4435475"/>
          <p14:tracePt t="48525" x="9129713" y="4268788"/>
          <p14:tracePt t="48530" x="9037638" y="4148138"/>
          <p14:tracePt t="48540" x="8972550" y="4046538"/>
          <p14:tracePt t="48546" x="8870950" y="3925888"/>
          <p14:tracePt t="48555" x="8758238" y="3795713"/>
          <p14:tracePt t="48563" x="8620125" y="3694113"/>
          <p14:tracePt t="48570" x="8470900" y="3544888"/>
          <p14:tracePt t="48577" x="8340725" y="3378200"/>
          <p14:tracePt t="48583" x="8258175" y="3294063"/>
          <p14:tracePt t="48594" x="8072438" y="3108325"/>
          <p14:tracePt t="48605" x="7970838" y="2997200"/>
          <p14:tracePt t="48609" x="7867650" y="2932113"/>
          <p14:tracePt t="48621" x="7785100" y="2886075"/>
          <p14:tracePt t="48625" x="7710488" y="2857500"/>
          <p14:tracePt t="48634" x="7673975" y="2849563"/>
          <p14:tracePt t="48645" x="7626350" y="2830513"/>
          <p14:tracePt t="48650" x="7589838" y="2811463"/>
          <p14:tracePt t="48657" x="7534275" y="2811463"/>
          <p14:tracePt t="48664" x="7497763" y="2794000"/>
          <p14:tracePt t="48672" x="7469188" y="2794000"/>
          <p14:tracePt t="48679" x="7413625" y="2794000"/>
          <p14:tracePt t="48688" x="7302500" y="2794000"/>
          <p14:tracePt t="48699" x="7227888" y="2794000"/>
          <p14:tracePt t="48703" x="7153275" y="2801938"/>
          <p14:tracePt t="48714" x="7088188" y="2801938"/>
          <p14:tracePt t="48718" x="7032625" y="2811463"/>
          <p14:tracePt t="48729" x="6986588" y="2830513"/>
          <p14:tracePt t="48734" x="6940550" y="2830513"/>
          <p14:tracePt t="48743" x="6894513" y="2849563"/>
          <p14:tracePt t="48751" x="6846888" y="2876550"/>
          <p14:tracePt t="48757" x="6810375" y="2886075"/>
          <p14:tracePt t="48767" x="6754813" y="2932113"/>
          <p14:tracePt t="48772" x="6699250" y="2978150"/>
          <p14:tracePt t="48783" x="6542088" y="3090863"/>
          <p14:tracePt t="48793" x="6457950" y="3136900"/>
          <p14:tracePt t="48797" x="6402388" y="3192463"/>
          <p14:tracePt t="48808" x="6300788" y="3238500"/>
          <p14:tracePt t="48813" x="6262688" y="3284538"/>
          <p14:tracePt t="48822" x="6207125" y="3322638"/>
          <p14:tracePt t="48830" x="6170613" y="3349625"/>
          <p14:tracePt t="48838" x="6132513" y="3378200"/>
          <p14:tracePt t="48845" x="6086475" y="3397250"/>
          <p14:tracePt t="48852" x="6049963" y="3424238"/>
          <p14:tracePt t="48862" x="6003925" y="3460750"/>
          <p14:tracePt t="48878" x="5956300" y="3479800"/>
          <p14:tracePt t="48887" x="5938838" y="3489325"/>
          <p14:tracePt t="48891" x="5919788" y="3517900"/>
          <p14:tracePt t="48903" x="5891213" y="3517900"/>
          <p14:tracePt t="48909" x="5883275" y="3525838"/>
          <p14:tracePt t="48917" x="5873750" y="3544888"/>
          <p14:tracePt t="48923" x="5864225" y="3554413"/>
          <p14:tracePt t="48931" x="5854700" y="3563938"/>
          <p14:tracePt t="48938" x="5845175" y="3573463"/>
          <p14:tracePt t="48956" x="5835650" y="3581400"/>
          <p14:tracePt t="49078" x="5835650" y="3600450"/>
          <p14:tracePt t="49095" x="5835650" y="3609975"/>
          <p14:tracePt t="49106" x="5835650" y="3619500"/>
          <p14:tracePt t="49112" x="5835650" y="3629025"/>
          <p14:tracePt t="49120" x="5835650" y="3638550"/>
          <p14:tracePt t="49130" x="5845175" y="3665538"/>
          <p14:tracePt t="49135" x="5854700" y="3675063"/>
          <p14:tracePt t="49141" x="5854700" y="3684588"/>
          <p14:tracePt t="49149" x="5854700" y="3702050"/>
          <p14:tracePt t="49160" x="5873750" y="3730625"/>
          <p14:tracePt t="49172" x="5873750" y="3759200"/>
          <p14:tracePt t="49176" x="5891213" y="3767138"/>
          <p14:tracePt t="49186" x="5900738" y="3786188"/>
          <p14:tracePt t="49190" x="5910263" y="3805238"/>
          <p14:tracePt t="49200" x="5919788" y="3832225"/>
          <p14:tracePt t="49204" x="5929313" y="3851275"/>
          <p14:tracePt t="49216" x="5929313" y="3879850"/>
          <p14:tracePt t="49221" x="5956300" y="3916363"/>
          <p14:tracePt t="49229" x="5965825" y="3962400"/>
          <p14:tracePt t="49237" x="5994400" y="4017963"/>
          <p14:tracePt t="49244" x="6021388" y="4073525"/>
          <p14:tracePt t="49253" x="6059488" y="4167188"/>
          <p14:tracePt t="49269" x="6086475" y="4232275"/>
          <p14:tracePt t="49279" x="6086475" y="4268788"/>
          <p14:tracePt t="49284" x="6096000" y="4297363"/>
          <p14:tracePt t="49299" x="6096000" y="4305300"/>
          <p14:tracePt t="49309" x="6105525" y="4314825"/>
          <p14:tracePt t="49315" x="6105525" y="4324350"/>
          <p14:tracePt t="49331" x="6105525" y="4333875"/>
          <p14:tracePt t="49374" x="6105525" y="4343400"/>
          <p14:tracePt t="49393" x="6105525" y="4352925"/>
          <p14:tracePt t="49425" x="6105525" y="4360863"/>
          <p14:tracePt t="49456" x="6105525" y="4370388"/>
          <p14:tracePt t="50367" x="6132513" y="4379913"/>
          <p14:tracePt t="50375" x="6142038" y="4389438"/>
          <p14:tracePt t="50382" x="6161088" y="4398963"/>
          <p14:tracePt t="50390" x="6180138" y="4408488"/>
          <p14:tracePt t="50399" x="6197600" y="4425950"/>
          <p14:tracePt t="50411" x="6207125" y="4435475"/>
          <p14:tracePt t="50426" x="6216650" y="4445000"/>
          <p14:tracePt t="50431" x="6226175" y="4445000"/>
          <p14:tracePt t="50492" x="6245225" y="4445000"/>
          <p14:tracePt t="51694" x="6207125" y="4435475"/>
          <p14:tracePt t="51703" x="6151563" y="4425950"/>
          <p14:tracePt t="51710" x="6115050" y="4425950"/>
          <p14:tracePt t="51717" x="6076950" y="4418013"/>
          <p14:tracePt t="51720" x="6040438" y="4398963"/>
          <p14:tracePt t="51731" x="6021388" y="4389438"/>
          <p14:tracePt t="51736" x="5994400" y="4379913"/>
          <p14:tracePt t="51745" x="5975350" y="4379913"/>
          <p14:tracePt t="51751" x="5956300" y="4370388"/>
          <p14:tracePt t="51760" x="5929313" y="4352925"/>
          <p14:tracePt t="51766" x="5891213" y="4352925"/>
          <p14:tracePt t="51774" x="5845175" y="4333875"/>
          <p14:tracePt t="51782" x="5789613" y="4314825"/>
          <p14:tracePt t="51789" x="5753100" y="4305300"/>
          <p14:tracePt t="51796" x="5707063" y="4305300"/>
          <p14:tracePt t="51805" x="5649913" y="4287838"/>
          <p14:tracePt t="51813" x="5586413" y="4287838"/>
          <p14:tracePt t="51826" x="5548313" y="4278313"/>
          <p14:tracePt t="51827" x="5521325" y="4278313"/>
          <p14:tracePt t="51840" x="5511800" y="4278313"/>
          <p14:tracePt t="51844" x="5492750" y="4278313"/>
          <p14:tracePt t="51854" x="5483225" y="4278313"/>
          <p14:tracePt t="51869" x="5465763" y="4278313"/>
          <p14:tracePt t="51884" x="5446713" y="4278313"/>
          <p14:tracePt t="51890" x="5437188" y="4278313"/>
          <p14:tracePt t="51898" x="5427663" y="4278313"/>
          <p14:tracePt t="51906" x="5400675" y="4278313"/>
          <p14:tracePt t="51920" x="5381625" y="4278313"/>
          <p14:tracePt t="51922" x="5362575" y="4278313"/>
          <p14:tracePt t="51939" x="5353050" y="4278313"/>
          <p14:tracePt t="51949" x="5345113" y="4278313"/>
          <p14:tracePt t="51963" x="5326063" y="4278313"/>
          <p14:tracePt t="52503" x="5297488" y="4278313"/>
          <p14:tracePt t="52514" x="5280025" y="4268788"/>
          <p14:tracePt t="52519" x="5260975" y="4268788"/>
          <p14:tracePt t="52529" x="5251450" y="4259263"/>
          <p14:tracePt t="52537" x="5241925" y="4259263"/>
          <p14:tracePt t="52543" x="5214938" y="4259263"/>
          <p14:tracePt t="52551" x="5205413" y="4249738"/>
          <p14:tracePt t="52559" x="5195888" y="4249738"/>
          <p14:tracePt t="52567" x="5168900" y="4241800"/>
          <p14:tracePt t="52583" x="5140325" y="4241800"/>
          <p14:tracePt t="52594" x="5130800" y="4241800"/>
          <p14:tracePt t="52609" x="5111750" y="4232275"/>
          <p14:tracePt t="52637" x="5103813" y="4222750"/>
          <p14:tracePt t="52661" x="5094288" y="4222750"/>
          <p14:tracePt t="52676" x="5084763" y="4222750"/>
          <p14:tracePt t="52689" x="5075238" y="4222750"/>
          <p14:tracePt t="52691" x="5075238" y="4213225"/>
          <p14:tracePt t="52703" x="5065713" y="4213225"/>
          <p14:tracePt t="52709" x="5056188" y="4203700"/>
          <p14:tracePt t="52723" x="5048250" y="4203700"/>
          <p14:tracePt t="52732" x="5029200" y="4203700"/>
          <p14:tracePt t="52746" x="5019675" y="4203700"/>
          <p14:tracePt t="52756" x="5000625" y="4194175"/>
          <p14:tracePt t="52770" x="4983163" y="4176713"/>
          <p14:tracePt t="52787" x="4954588" y="4167188"/>
          <p14:tracePt t="52798" x="4945063" y="4157663"/>
          <p14:tracePt t="52800" x="4927600" y="4157663"/>
          <p14:tracePt t="52812" x="4918075" y="4148138"/>
          <p14:tracePt t="52818" x="4908550" y="4138613"/>
          <p14:tracePt t="52834" x="4889500" y="4129088"/>
          <p14:tracePt t="52842" x="4889500" y="4121150"/>
          <p14:tracePt t="52850" x="4879975" y="4121150"/>
          <p14:tracePt t="52855" x="4870450" y="4121150"/>
          <p14:tracePt t="52866" x="4862513" y="4111625"/>
          <p14:tracePt t="52877" x="4852988" y="4102100"/>
          <p14:tracePt t="52891" x="4843463" y="4092575"/>
          <p14:tracePt t="52898" x="4833938" y="4083050"/>
          <p14:tracePt t="52907" x="4806950" y="4064000"/>
          <p14:tracePt t="52912" x="4797425" y="4056063"/>
          <p14:tracePt t="52921" x="4778375" y="4017963"/>
          <p14:tracePt t="52927" x="4751388" y="4000500"/>
          <p14:tracePt t="52935" x="4732338" y="3971925"/>
          <p14:tracePt t="52944" x="4713288" y="3952875"/>
          <p14:tracePt t="52951" x="4694238" y="3916363"/>
          <p14:tracePt t="52960" x="4657725" y="3879850"/>
          <p14:tracePt t="52971" x="4638675" y="3860800"/>
          <p14:tracePt t="52976" x="4602163" y="3822700"/>
          <p14:tracePt t="52985" x="4573588" y="3805238"/>
          <p14:tracePt t="52991" x="4556125" y="3786188"/>
          <p14:tracePt t="53001" x="4518025" y="3749675"/>
          <p14:tracePt t="53007" x="4491038" y="3721100"/>
          <p14:tracePt t="53015" x="4435475" y="3694113"/>
          <p14:tracePt t="53022" x="4379913" y="3656013"/>
          <p14:tracePt t="53029" x="4324350" y="3609975"/>
          <p14:tracePt t="53039" x="4221163" y="3525838"/>
          <p14:tracePt t="53050" x="4165600" y="3470275"/>
          <p14:tracePt t="53054" x="4110038" y="3405188"/>
          <p14:tracePt t="53066" x="4044950" y="3359150"/>
          <p14:tracePt t="53070" x="3989388" y="3322638"/>
          <p14:tracePt t="53080" x="3952875" y="3284538"/>
          <p14:tracePt t="53086" x="3897313" y="3257550"/>
          <p14:tracePt t="53095" x="3841750" y="3228975"/>
          <p14:tracePt t="53101" x="3767138" y="3211513"/>
          <p14:tracePt t="53109" x="3730625" y="3201988"/>
          <p14:tracePt t="53118" x="3683000" y="3173413"/>
          <p14:tracePt t="53125" x="3646488" y="3173413"/>
          <p14:tracePt t="53133" x="3571875" y="3163888"/>
          <p14:tracePt t="53145" x="3554413" y="3163888"/>
          <p14:tracePt t="53148" x="3525838" y="3163888"/>
          <p14:tracePt t="53160" x="3489325" y="3163888"/>
          <p14:tracePt t="53164" x="3460750" y="3163888"/>
          <p14:tracePt t="53175" x="3424238" y="3146425"/>
          <p14:tracePt t="53180" x="3395663" y="3146425"/>
          <p14:tracePt t="53189" x="3368675" y="3146425"/>
          <p14:tracePt t="53195" x="3330575" y="3136900"/>
          <p14:tracePt t="53203" x="3257550" y="3136900"/>
          <p14:tracePt t="53211" x="3238500" y="3127375"/>
          <p14:tracePt t="53218" x="3192463" y="3127375"/>
          <p14:tracePt t="53228" x="3117850" y="3127375"/>
          <p14:tracePt t="53239" x="3079750" y="3127375"/>
          <p14:tracePt t="53241" x="3062288" y="3127375"/>
          <p14:tracePt t="53254" x="3024188" y="3127375"/>
          <p14:tracePt t="53259" x="3006725" y="3127375"/>
          <p14:tracePt t="53269" x="2997200" y="3127375"/>
          <p14:tracePt t="53275" x="2959100" y="3127375"/>
          <p14:tracePt t="53283" x="2941638" y="3127375"/>
          <p14:tracePt t="53289" x="2932113" y="3136900"/>
          <p14:tracePt t="53298" x="2895600" y="3136900"/>
          <p14:tracePt t="53304" x="2876550" y="3146425"/>
          <p14:tracePt t="53312" x="2838450" y="3146425"/>
          <p14:tracePt t="53321" x="2782888" y="3173413"/>
          <p14:tracePt t="53337" x="2709863" y="3192463"/>
          <p14:tracePt t="53349" x="2671763" y="3211513"/>
          <p14:tracePt t="53354" x="2635250" y="3219450"/>
          <p14:tracePt t="53363" x="2598738" y="3228975"/>
          <p14:tracePt t="53368" x="2589213" y="3238500"/>
          <p14:tracePt t="53377" x="2560638" y="3248025"/>
          <p14:tracePt t="53384" x="2541588" y="3248025"/>
          <p14:tracePt t="53392" x="2524125" y="3276600"/>
          <p14:tracePt t="53399" x="2495550" y="3284538"/>
          <p14:tracePt t="53407" x="2478088" y="3313113"/>
          <p14:tracePt t="53417" x="2413000" y="3387725"/>
          <p14:tracePt t="53431" x="2347913" y="3470275"/>
          <p14:tracePt t="53437" x="2319338" y="3489325"/>
          <p14:tracePt t="53446" x="2292350" y="3525838"/>
          <p14:tracePt t="53458" x="2273300" y="3563938"/>
          <p14:tracePt t="53462" x="2263775" y="3573463"/>
          <p14:tracePt t="53471" x="2254250" y="3581400"/>
          <p14:tracePt t="53478" x="2254250" y="3590925"/>
          <p14:tracePt t="53486" x="2254250" y="3600450"/>
          <p14:tracePt t="53500" x="2227263" y="3600450"/>
          <p14:tracePt t="53523" x="2217738" y="3609975"/>
          <p14:tracePt t="53580" x="2217738" y="3619500"/>
          <p14:tracePt t="53637" x="2208213" y="3638550"/>
          <p14:tracePt t="53714" x="2208213" y="3646488"/>
          <p14:tracePt t="53726" x="2198688" y="3646488"/>
          <p14:tracePt t="53745" x="2198688" y="3656013"/>
          <p14:tracePt t="53760" x="2189163" y="3665538"/>
          <p14:tracePt t="53784" x="2181225" y="3675063"/>
          <p14:tracePt t="53863" x="2181225" y="3684588"/>
          <p14:tracePt t="53878" x="2171700" y="3694113"/>
          <p14:tracePt t="53887" x="2171700" y="3702050"/>
          <p14:tracePt t="53914" x="2162175" y="3711575"/>
          <p14:tracePt t="53943" x="2162175" y="3721100"/>
          <p14:tracePt t="53950" x="2162175" y="3730625"/>
          <p14:tracePt t="53965" x="2162175" y="3740150"/>
          <p14:tracePt t="53972" x="2152650" y="3749675"/>
          <p14:tracePt t="53982" x="2143125" y="3759200"/>
          <p14:tracePt t="53994" x="2143125" y="3767138"/>
          <p14:tracePt t="53996" x="2143125" y="3776663"/>
          <p14:tracePt t="54009" x="2133600" y="3786188"/>
          <p14:tracePt t="54012" x="2124075" y="3795713"/>
          <p14:tracePt t="54023" x="2124075" y="3805238"/>
          <p14:tracePt t="54028" x="2124075" y="3814763"/>
          <p14:tracePt t="54038" x="2124075" y="3822700"/>
          <p14:tracePt t="54045" x="2116138" y="3822700"/>
          <p14:tracePt t="54052" x="2116138" y="3832225"/>
          <p14:tracePt t="54061" x="2106613" y="3841750"/>
          <p14:tracePt t="54076" x="2097088" y="3841750"/>
          <p14:tracePt t="54088" x="2097088" y="3860800"/>
          <p14:tracePt t="54091" x="2087563" y="3860800"/>
          <p14:tracePt t="54103" x="2078038" y="3879850"/>
          <p14:tracePt t="54107" x="2068513" y="3897313"/>
          <p14:tracePt t="54118" x="2060575" y="3906838"/>
          <p14:tracePt t="54124" x="2051050" y="3925888"/>
          <p14:tracePt t="54131" x="2041525" y="3925888"/>
          <p14:tracePt t="54139" x="2041525" y="3935413"/>
          <p14:tracePt t="54146" x="2012950" y="3943350"/>
          <p14:tracePt t="54161" x="2003425" y="3962400"/>
          <p14:tracePt t="54172" x="1985963" y="3981450"/>
          <p14:tracePt t="54186" x="1966913" y="3990975"/>
          <p14:tracePt t="54197" x="1957388" y="4000500"/>
          <p14:tracePt t="54212" x="1939925" y="4017963"/>
          <p14:tracePt t="54217" x="1939925" y="4027488"/>
          <p14:tracePt t="54264" x="1577975" y="4445000"/>
          <p14:tracePt t="55198" x="1577975" y="4454525"/>
          <p14:tracePt t="55204" x="1558925" y="4464050"/>
          <p14:tracePt t="55213" x="1558925" y="4481513"/>
          <p14:tracePt t="55222" x="1530350" y="4510088"/>
          <p14:tracePt t="55234" x="1522413" y="4519613"/>
          <p14:tracePt t="55237" x="1512888" y="4529138"/>
          <p14:tracePt t="55249" x="1493838" y="4546600"/>
          <p14:tracePt t="55251" x="1474788" y="4546600"/>
          <p14:tracePt t="55263" x="1465263" y="4565650"/>
          <p14:tracePt t="55268" x="1457325" y="4565650"/>
          <p14:tracePt t="55279" x="1438275" y="4575175"/>
          <p14:tracePt t="55285" x="1428750" y="4594225"/>
          <p14:tracePt t="55293" x="1419225" y="4602163"/>
          <p14:tracePt t="55300" x="1392238" y="4611688"/>
          <p14:tracePt t="55306" x="1354138" y="4621213"/>
          <p14:tracePt t="55317" x="1308100" y="4640263"/>
          <p14:tracePt t="55329" x="1298575" y="4649788"/>
          <p14:tracePt t="55332" x="1289050" y="4649788"/>
          <p14:tracePt t="55343" x="1271588" y="4676775"/>
          <p14:tracePt t="55347" x="1252538" y="4676775"/>
          <p14:tracePt t="55363" x="1225550" y="4686300"/>
          <p14:tracePt t="55371" x="1216025" y="4686300"/>
          <p14:tracePt t="55378" x="1206500" y="4695825"/>
          <p14:tracePt t="55394" x="1196975" y="4695825"/>
          <p14:tracePt t="55437" x="1187450" y="4695825"/>
          <p14:tracePt t="55474" x="1177925" y="4695825"/>
          <p14:tracePt t="55494" x="1177925" y="4705350"/>
          <p14:tracePt t="55504" x="1177925" y="4714875"/>
          <p14:tracePt t="55520" x="1168400" y="4714875"/>
          <p14:tracePt t="55537" x="1160463" y="4722813"/>
          <p14:tracePt t="55552" x="1160463" y="4732338"/>
          <p14:tracePt t="55575" x="1150938" y="4741863"/>
          <p14:tracePt t="55590" x="1150938" y="4751388"/>
          <p14:tracePt t="55611" x="1141413" y="4760913"/>
          <p14:tracePt t="55615" x="1141413" y="4770438"/>
          <p14:tracePt t="55645" x="1131888" y="4779963"/>
          <p14:tracePt t="55654" x="1122363" y="4806950"/>
          <p14:tracePt t="55669" x="1122363" y="4816475"/>
          <p14:tracePt t="55677" x="1122363" y="4826000"/>
          <p14:tracePt t="55683" x="1112838" y="4843463"/>
          <p14:tracePt t="55694" x="1104900" y="4862513"/>
          <p14:tracePt t="55707" x="1095375" y="4891088"/>
          <p14:tracePt t="55720" x="1085850" y="4900613"/>
          <p14:tracePt t="55726" x="1085850" y="4918075"/>
          <p14:tracePt t="55735" x="1085850" y="4927600"/>
          <p14:tracePt t="55739" x="1076325" y="4937125"/>
          <p14:tracePt t="55749" x="1076325" y="4946650"/>
          <p14:tracePt t="55756" x="1066800" y="4956175"/>
          <p14:tracePt t="55764" x="1066800" y="4983163"/>
          <p14:tracePt t="55778" x="1066800" y="5002213"/>
          <p14:tracePt t="55787" x="1047750" y="5021263"/>
          <p14:tracePt t="55800" x="1047750" y="5048250"/>
          <p14:tracePt t="55802" x="1047750" y="5057775"/>
          <p14:tracePt t="55815" x="1039813" y="5067300"/>
          <p14:tracePt t="55821" x="1039813" y="5076825"/>
          <p14:tracePt t="55829" x="1039813" y="5084763"/>
          <p14:tracePt t="55835" x="1039813" y="5103813"/>
          <p14:tracePt t="55843" x="1039813" y="5122863"/>
          <p14:tracePt t="55858" x="1039813" y="5149850"/>
          <p14:tracePt t="55867" x="1039813" y="5159375"/>
          <p14:tracePt t="55872" x="1039813" y="5178425"/>
          <p14:tracePt t="55882" x="1039813" y="5197475"/>
          <p14:tracePt t="55894" x="1039813" y="5205413"/>
          <p14:tracePt t="55897" x="1039813" y="5214938"/>
          <p14:tracePt t="55911" x="1039813" y="5224463"/>
          <p14:tracePt t="55929" x="1039813" y="5233988"/>
          <p14:tracePt t="55960" x="1039813" y="5243513"/>
          <p14:tracePt t="56070" x="1039813" y="5253038"/>
          <p14:tracePt t="56086" x="1047750" y="5262563"/>
          <p14:tracePt t="56098" x="1057275" y="5270500"/>
          <p14:tracePt t="56100" x="1085850" y="5280025"/>
          <p14:tracePt t="56112" x="1095375" y="5289550"/>
          <p14:tracePt t="56116" x="1112838" y="5308600"/>
          <p14:tracePt t="56127" x="1131888" y="5308600"/>
          <p14:tracePt t="56133" x="1160463" y="5335588"/>
          <p14:tracePt t="56141" x="1177925" y="5345113"/>
          <p14:tracePt t="56146" x="1206500" y="5354638"/>
          <p14:tracePt t="56155" x="1225550" y="5383213"/>
          <p14:tracePt t="56165" x="1271588" y="5400675"/>
          <p14:tracePt t="56180" x="1308100" y="5429250"/>
          <p14:tracePt t="56192" x="1327150" y="5438775"/>
          <p14:tracePt t="56196" x="1336675" y="5438775"/>
          <p14:tracePt t="56205" x="1344613" y="5446713"/>
          <p14:tracePt t="56211" x="1363663" y="5456238"/>
          <p14:tracePt t="56222" x="1392238" y="5465763"/>
          <p14:tracePt t="56227" x="1409700" y="5465763"/>
          <p14:tracePt t="56235" x="1428750" y="5465763"/>
          <p14:tracePt t="56243" x="1438275" y="5465763"/>
          <p14:tracePt t="56249" x="1465263" y="5465763"/>
          <p14:tracePt t="56260" x="1493838" y="5465763"/>
          <p14:tracePt t="56275" x="1522413" y="5465763"/>
          <p14:tracePt t="56286" x="1558925" y="5456238"/>
          <p14:tracePt t="56289" x="1595438" y="5438775"/>
          <p14:tracePt t="56301" x="1614488" y="5429250"/>
          <p14:tracePt t="56306" x="1670050" y="5429250"/>
          <p14:tracePt t="56315" x="1689100" y="5419725"/>
          <p14:tracePt t="56321" x="1744663" y="5410200"/>
          <p14:tracePt t="56330" x="1781175" y="5410200"/>
          <p14:tracePt t="56337" x="1800225" y="5391150"/>
          <p14:tracePt t="56343" x="1836738" y="5383213"/>
          <p14:tracePt t="56353" x="1865313" y="5373688"/>
          <p14:tracePt t="56365" x="1892300" y="5364163"/>
          <p14:tracePt t="56368" x="1901825" y="5364163"/>
          <p14:tracePt t="56380" x="1911350" y="5354638"/>
          <p14:tracePt t="56384" x="1920875" y="5354638"/>
          <p14:tracePt t="56395" x="1939925" y="5345113"/>
          <p14:tracePt t="56409" x="1947863" y="5345113"/>
          <p14:tracePt t="56417" x="1957388" y="5345113"/>
          <p14:tracePt t="56431" x="1966913" y="5335588"/>
          <p14:tracePt t="56895" x="2012950" y="5335588"/>
          <p14:tracePt t="56902" x="2060575" y="5345113"/>
          <p14:tracePt t="56910" x="2116138" y="5373688"/>
          <p14:tracePt t="56918" x="2263775" y="5400675"/>
          <p14:tracePt t="56934" x="2365375" y="5429250"/>
          <p14:tracePt t="56946" x="2420938" y="5456238"/>
          <p14:tracePt t="56950" x="2478088" y="5456238"/>
          <p14:tracePt t="56961" x="2541588" y="5484813"/>
          <p14:tracePt t="56965" x="2579688" y="5484813"/>
          <p14:tracePt t="56975" x="2644775" y="5503863"/>
          <p14:tracePt t="56982" x="2681288" y="5511800"/>
          <p14:tracePt t="56990" x="2736850" y="5521325"/>
          <p14:tracePt t="56996" x="2774950" y="5540375"/>
          <p14:tracePt t="57003" x="2838450" y="5540375"/>
          <p14:tracePt t="57012" x="2876550" y="5549900"/>
          <p14:tracePt t="57019" x="2932113" y="5559425"/>
          <p14:tracePt t="57028" x="3016250" y="5559425"/>
          <p14:tracePt t="57040" x="3052763" y="5559425"/>
          <p14:tracePt t="57043" x="3089275" y="5559425"/>
          <p14:tracePt t="57055" x="3117850" y="5559425"/>
          <p14:tracePt t="57058" x="3144838" y="5559425"/>
          <p14:tracePt t="57069" x="3163888" y="5549900"/>
          <p14:tracePt t="57076" x="3173413" y="5549900"/>
          <p14:tracePt t="57083" x="3192463" y="5549900"/>
          <p14:tracePt t="57089" x="3228975" y="5540375"/>
          <p14:tracePt t="57098" x="3257550" y="5521325"/>
          <p14:tracePt t="57106" x="3265488" y="5521325"/>
          <p14:tracePt t="57113" x="3284538" y="5521325"/>
          <p14:tracePt t="57121" x="3330575" y="5511800"/>
          <p14:tracePt t="57135" x="3349625" y="5503863"/>
          <p14:tracePt t="57139" x="3376613" y="5503863"/>
          <p14:tracePt t="57154" x="3386138" y="5503863"/>
          <p14:tracePt t="57164" x="3395663" y="5503863"/>
          <p14:tracePt t="57178" x="3405188" y="5503863"/>
          <p14:tracePt t="57192" x="3405188" y="5494338"/>
          <p14:tracePt t="57207" x="3414713" y="5494338"/>
          <p14:tracePt t="57228" x="3424238" y="5494338"/>
          <p14:tracePt t="57310" x="3433763" y="5484813"/>
          <p14:tracePt t="57405" x="3451225" y="5465763"/>
          <p14:tracePt t="57421" x="3460750" y="5456238"/>
          <p14:tracePt t="57431" x="3460750" y="5446713"/>
          <p14:tracePt t="57447" x="3470275" y="5438775"/>
          <p14:tracePt t="57609" x="3479800" y="5438775"/>
          <p14:tracePt t="57620" x="3497263" y="5438775"/>
          <p14:tracePt t="57624" x="3516313" y="5438775"/>
          <p14:tracePt t="57634" x="3544888" y="5446713"/>
          <p14:tracePt t="57642" x="3562350" y="5456238"/>
          <p14:tracePt t="57650" x="3590925" y="5484813"/>
          <p14:tracePt t="57656" x="3627438" y="5484813"/>
          <p14:tracePt t="57663" x="3665538" y="5511800"/>
          <p14:tracePt t="57672" x="3683000" y="5511800"/>
          <p14:tracePt t="57678" x="3721100" y="5521325"/>
          <p14:tracePt t="57688" x="3776663" y="5530850"/>
          <p14:tracePt t="57700" x="3803650" y="5530850"/>
          <p14:tracePt t="57702" x="3841750" y="5540375"/>
          <p14:tracePt t="57714" x="3859213" y="5559425"/>
          <p14:tracePt t="57718" x="3868738" y="5559425"/>
          <p14:tracePt t="57729" x="3887788" y="5559425"/>
          <p14:tracePt t="57734" x="3897313" y="5559425"/>
          <p14:tracePt t="57744" x="3906838" y="5559425"/>
          <p14:tracePt t="57752" x="3924300" y="5559425"/>
          <p14:tracePt t="57759" x="3933825" y="5559425"/>
          <p14:tracePt t="57767" x="3943350" y="5559425"/>
          <p14:tracePt t="57773" x="3962400" y="5559425"/>
          <p14:tracePt t="57783" x="3989388" y="5559425"/>
          <p14:tracePt t="57794" x="3998913" y="5559425"/>
          <p14:tracePt t="57796" x="4017963" y="5559425"/>
          <p14:tracePt t="57809" x="4035425" y="5549900"/>
          <p14:tracePt t="57812" x="4044950" y="5540375"/>
          <p14:tracePt t="57824" x="4054475" y="5540375"/>
          <p14:tracePt t="57829" x="4064000" y="5540375"/>
          <p14:tracePt t="57837" x="4073525" y="5530850"/>
          <p14:tracePt t="57842" x="4100513" y="5521325"/>
          <p14:tracePt t="57860" x="4110038" y="5511800"/>
          <p14:tracePt t="57867" x="4119563" y="5503863"/>
          <p14:tracePt t="57877" x="4129088" y="5503863"/>
          <p14:tracePt t="57888" x="4138613" y="5503863"/>
          <p14:tracePt t="57893" x="4138613" y="5494338"/>
          <p14:tracePt t="57903" x="4148138" y="5484813"/>
          <p14:tracePt t="57908" x="4156075" y="5484813"/>
          <p14:tracePt t="57918" x="4165600" y="5484813"/>
          <p14:tracePt t="57922" x="4175125" y="5465763"/>
          <p14:tracePt t="57933" x="4213225" y="5465763"/>
          <p14:tracePt t="57939" x="4221163" y="5456238"/>
          <p14:tracePt t="57947" x="4230688" y="5446713"/>
          <p14:tracePt t="57954" x="4249738" y="5446713"/>
          <p14:tracePt t="57961" x="4249738" y="5438775"/>
          <p14:tracePt t="57971" x="4259263" y="5438775"/>
          <p14:tracePt t="57986" x="4276725" y="5429250"/>
          <p14:tracePt t="57998" x="4286250" y="5429250"/>
          <p14:tracePt t="58012" x="4305300" y="5419725"/>
          <p14:tracePt t="58027" x="4341813" y="5400675"/>
          <p14:tracePt t="58033" x="4370388" y="5400675"/>
          <p14:tracePt t="58041" x="4389438" y="5400675"/>
          <p14:tracePt t="58048" x="4406900" y="5400675"/>
          <p14:tracePt t="58056" x="4445000" y="5400675"/>
          <p14:tracePt t="58064" x="4452938" y="5400675"/>
          <p14:tracePt t="58070" x="4500563" y="5400675"/>
          <p14:tracePt t="58080" x="4546600" y="5400675"/>
          <p14:tracePt t="58092" x="4565650" y="5400675"/>
          <p14:tracePt t="58097" x="4583113" y="5410200"/>
          <p14:tracePt t="58107" x="4592638" y="5410200"/>
          <p14:tracePt t="58110" x="4602163" y="5410200"/>
          <p14:tracePt t="58120" x="4611688" y="5419725"/>
          <p14:tracePt t="58135" x="4638675" y="5419725"/>
          <p14:tracePt t="58149" x="4657725" y="5419725"/>
          <p14:tracePt t="58158" x="4657725" y="5429250"/>
          <p14:tracePt t="58164" x="4676775" y="5438775"/>
          <p14:tracePt t="58175" x="4722813" y="5456238"/>
          <p14:tracePt t="58186" x="4732338" y="5456238"/>
          <p14:tracePt t="58190" x="4778375" y="5484813"/>
          <p14:tracePt t="58201" x="4797425" y="5494338"/>
          <p14:tracePt t="58206" x="4833938" y="5503863"/>
          <p14:tracePt t="58216" x="4870450" y="5521325"/>
          <p14:tracePt t="58222" x="4908550" y="5530850"/>
          <p14:tracePt t="58230" x="4918075" y="5530850"/>
          <p14:tracePt t="58236" x="4954588" y="5540375"/>
          <p14:tracePt t="58244" x="4973638" y="5549900"/>
          <p14:tracePt t="58252" x="5000625" y="5549900"/>
          <p14:tracePt t="58258" x="5048250" y="5549900"/>
          <p14:tracePt t="58268" x="5103813" y="5567363"/>
          <p14:tracePt t="58280" x="5140325" y="5576888"/>
          <p14:tracePt t="58284" x="5176838" y="5576888"/>
          <p14:tracePt t="58295" x="5224463" y="5576888"/>
          <p14:tracePt t="58299" x="5260975" y="5576888"/>
          <p14:tracePt t="58310" x="5297488" y="5576888"/>
          <p14:tracePt t="58316" x="5353050" y="5559425"/>
          <p14:tracePt t="58323" x="5391150" y="5559425"/>
          <p14:tracePt t="58331" x="5437188" y="5549900"/>
          <p14:tracePt t="58338" x="5492750" y="5540375"/>
          <p14:tracePt t="58347" x="5529263" y="5511800"/>
          <p14:tracePt t="58353" x="5576888" y="5484813"/>
          <p14:tracePt t="58363" x="5632450" y="5438775"/>
          <p14:tracePt t="58375" x="5668963" y="5410200"/>
          <p14:tracePt t="58379" x="5678488" y="5400675"/>
          <p14:tracePt t="58388" x="5707063" y="5391150"/>
          <p14:tracePt t="58393" x="5734050" y="5383213"/>
          <p14:tracePt t="58403" x="5743575" y="5373688"/>
          <p14:tracePt t="58409" x="5753100" y="5364163"/>
          <p14:tracePt t="58418" x="5762625" y="5354638"/>
          <p14:tracePt t="58426" x="5770563" y="5354638"/>
          <p14:tracePt t="58434" x="5770563" y="5345113"/>
          <p14:tracePt t="58442" x="5780088" y="5345113"/>
          <p14:tracePt t="58455" x="5789613" y="5335588"/>
          <p14:tracePt t="58488" x="5808663" y="5308600"/>
          <p14:tracePt t="58498" x="5818188" y="5308600"/>
          <p14:tracePt t="58504" x="5827713" y="5299075"/>
          <p14:tracePt t="58512" x="5835650" y="5289550"/>
          <p14:tracePt t="58519" x="5845175" y="5280025"/>
          <p14:tracePt t="58527" x="5854700" y="5270500"/>
          <p14:tracePt t="58535" x="5864225" y="5270500"/>
          <p14:tracePt t="58607" x="5864225" y="5262563"/>
          <p14:tracePt t="58621" x="5873750" y="5262563"/>
          <p14:tracePt t="58633" x="5883275" y="5253038"/>
          <p14:tracePt t="58658" x="5891213" y="5253038"/>
          <p14:tracePt t="59381" x="5883275" y="5233988"/>
          <p14:tracePt t="59390" x="5873750" y="5224463"/>
          <p14:tracePt t="59398" x="5854700" y="5187950"/>
          <p14:tracePt t="59404" x="5827713" y="5168900"/>
          <p14:tracePt t="59413" x="5799138" y="5141913"/>
          <p14:tracePt t="59419" x="5799138" y="5132388"/>
          <p14:tracePt t="59432" x="5762625" y="5084763"/>
          <p14:tracePt t="59441" x="5715000" y="5029200"/>
          <p14:tracePt t="59442" x="5697538" y="5011738"/>
          <p14:tracePt t="59455" x="5668963" y="4956175"/>
          <p14:tracePt t="59459" x="5632450" y="4918075"/>
          <p14:tracePt t="59470" x="5603875" y="4881563"/>
          <p14:tracePt t="59476" x="5576888" y="4852988"/>
          <p14:tracePt t="59484" x="5521325" y="4797425"/>
          <p14:tracePt t="59492" x="5511800" y="4779963"/>
          <p14:tracePt t="59499" x="5492750" y="4770438"/>
          <p14:tracePt t="59506" x="5473700" y="4760913"/>
          <p14:tracePt t="59513" x="5465763" y="4732338"/>
          <p14:tracePt t="59523" x="5456238" y="4732338"/>
          <p14:tracePt t="59535" x="5446713" y="4714875"/>
          <p14:tracePt t="59550" x="5437188" y="4714875"/>
          <p14:tracePt t="59554" x="5427663" y="4705350"/>
          <p14:tracePt t="59564" x="5427663" y="4695825"/>
          <p14:tracePt t="59570" x="5418138" y="4695825"/>
          <p14:tracePt t="59578" x="5400675" y="4686300"/>
          <p14:tracePt t="59593" x="5372100" y="4676775"/>
          <p14:tracePt t="59601" x="5362575" y="4667250"/>
          <p14:tracePt t="59608" x="5345113" y="4667250"/>
          <p14:tracePt t="59614" x="5335588" y="4667250"/>
          <p14:tracePt t="59629" x="5316538" y="4659313"/>
          <p14:tracePt t="59634" x="5297488" y="4659313"/>
          <p14:tracePt t="59644" x="5289550" y="4659313"/>
          <p14:tracePt t="59649" x="5280025" y="4659313"/>
          <p14:tracePt t="59659" x="5270500" y="4640263"/>
          <p14:tracePt t="59665" x="5260975" y="4640263"/>
          <p14:tracePt t="59673" x="5251450" y="4640263"/>
          <p14:tracePt t="59679" x="5241925" y="4640263"/>
          <p14:tracePt t="59687" x="5214938" y="4640263"/>
          <p14:tracePt t="59696" x="5186363" y="4630738"/>
          <p14:tracePt t="59712" x="5140325" y="4621213"/>
          <p14:tracePt t="59723" x="5121275" y="4621213"/>
          <p14:tracePt t="59727" x="5094288" y="4611688"/>
          <p14:tracePt t="59738" x="5065713" y="4611688"/>
          <p14:tracePt t="59744" x="5029200" y="4611688"/>
          <p14:tracePt t="59752" x="5000625" y="4611688"/>
          <p14:tracePt t="59759" x="4973638" y="4611688"/>
          <p14:tracePt t="59768" x="4945063" y="4611688"/>
          <p14:tracePt t="59775" x="4927600" y="4611688"/>
          <p14:tracePt t="59782" x="4870450" y="4602163"/>
          <p14:tracePt t="59790" x="4852988" y="4602163"/>
          <p14:tracePt t="59796" x="4806950" y="4602163"/>
          <p14:tracePt t="59806" x="4676775" y="4575175"/>
          <p14:tracePt t="59818" x="4648200" y="4575175"/>
          <p14:tracePt t="59821" x="4573588" y="4546600"/>
          <p14:tracePt t="59832" x="4527550" y="4546600"/>
          <p14:tracePt t="59838" x="4491038" y="4546600"/>
          <p14:tracePt t="59847" x="4452938" y="4529138"/>
          <p14:tracePt t="59853" x="4416425" y="4529138"/>
          <p14:tracePt t="59861" x="4397375" y="4529138"/>
          <p14:tracePt t="59868" x="4370388" y="4529138"/>
          <p14:tracePt t="59876" x="4332288" y="4529138"/>
          <p14:tracePt t="59885" x="4324350" y="4529138"/>
          <p14:tracePt t="59890" x="4305300" y="4529138"/>
          <p14:tracePt t="59901" x="4249738" y="4519613"/>
          <p14:tracePt t="59912" x="4230688" y="4519613"/>
          <p14:tracePt t="59917" x="4194175" y="4519613"/>
          <p14:tracePt t="59927" x="4138613" y="4519613"/>
          <p14:tracePt t="59931" x="4092575" y="4510088"/>
          <p14:tracePt t="59942" x="4035425" y="4491038"/>
          <p14:tracePt t="59948" x="3989388" y="4491038"/>
          <p14:tracePt t="59955" x="3924300" y="4481513"/>
          <p14:tracePt t="59962" x="3887788" y="4481513"/>
          <p14:tracePt t="59970" x="3851275" y="4481513"/>
          <p14:tracePt t="59980" x="3803650" y="4473575"/>
          <p14:tracePt t="59996" x="3757613" y="4473575"/>
          <p14:tracePt t="60006" x="3738563" y="4473575"/>
          <p14:tracePt t="60009" x="3721100" y="4473575"/>
          <p14:tracePt t="60021" x="3711575" y="4473575"/>
          <p14:tracePt t="60025" x="3692525" y="4473575"/>
          <p14:tracePt t="60035" x="3665538" y="4454525"/>
          <p14:tracePt t="60042" x="3646488" y="4454525"/>
          <p14:tracePt t="60051" x="3636963" y="4454525"/>
          <p14:tracePt t="60058" x="3627438" y="4454525"/>
          <p14:tracePt t="60214" x="3636963" y="4464050"/>
          <p14:tracePt t="60224" x="3646488" y="4473575"/>
          <p14:tracePt t="60229" x="3665538" y="4481513"/>
          <p14:tracePt t="60239" x="3702050" y="4500563"/>
          <p14:tracePt t="60246" x="3730625" y="4519613"/>
          <p14:tracePt t="60253" x="3803650" y="4556125"/>
          <p14:tracePt t="60261" x="3851275" y="4575175"/>
          <p14:tracePt t="60268" x="3887788" y="4594225"/>
          <p14:tracePt t="60278" x="3998913" y="4640263"/>
          <p14:tracePt t="60289" x="4044950" y="4667250"/>
          <p14:tracePt t="60292" x="4092575" y="4686300"/>
          <p14:tracePt t="60304" x="4129088" y="4714875"/>
          <p14:tracePt t="60310" x="4175125" y="4722813"/>
          <p14:tracePt t="60318" x="4213225" y="4751388"/>
          <p14:tracePt t="60324" x="4268788" y="4760913"/>
          <p14:tracePt t="60332" x="4324350" y="4787900"/>
          <p14:tracePt t="60338" x="4379913" y="4816475"/>
          <p14:tracePt t="60347" x="4425950" y="4835525"/>
          <p14:tracePt t="60355" x="4500563" y="4862513"/>
          <p14:tracePt t="60362" x="4537075" y="4872038"/>
          <p14:tracePt t="60372" x="4611688" y="4891088"/>
          <p14:tracePt t="60387" x="4667250" y="4908550"/>
          <p14:tracePt t="60398" x="4703763" y="4908550"/>
          <p14:tracePt t="60402" x="4759325" y="4908550"/>
          <p14:tracePt t="60413" x="4797425" y="4908550"/>
          <p14:tracePt t="60417" x="4833938" y="4891088"/>
          <p14:tracePt t="60429" x="4862513" y="4891088"/>
          <p14:tracePt t="60432" x="4889500" y="4872038"/>
          <p14:tracePt t="60441" x="4935538" y="4862513"/>
          <p14:tracePt t="60449" x="4964113" y="4843463"/>
          <p14:tracePt t="60456" x="5019675" y="4816475"/>
          <p14:tracePt t="60466" x="5094288" y="4779963"/>
          <p14:tracePt t="60481" x="5195888" y="4732338"/>
          <p14:tracePt t="60492" x="5232400" y="4705350"/>
          <p14:tracePt t="60496" x="5280025" y="4676775"/>
          <p14:tracePt t="60506" x="5326063" y="4640263"/>
          <p14:tracePt t="60512" x="5353050" y="4630738"/>
          <p14:tracePt t="60521" x="5381625" y="4594225"/>
          <p14:tracePt t="60529" x="5400675" y="4575175"/>
          <p14:tracePt t="60537" x="5427663" y="4556125"/>
          <p14:tracePt t="60544" x="5446713" y="4529138"/>
          <p14:tracePt t="60549" x="5456238" y="4510088"/>
          <p14:tracePt t="60560" x="5465763" y="4510088"/>
          <p14:tracePt t="60761" x="5456238" y="4510088"/>
          <p14:tracePt t="60795" x="5437188" y="4519613"/>
          <p14:tracePt t="60804" x="5437188" y="4529138"/>
          <p14:tracePt t="60811" x="5427663" y="4538663"/>
          <p14:tracePt t="60826" x="5418138" y="4546600"/>
          <p14:tracePt t="60843" x="5418138" y="4565650"/>
          <p14:tracePt t="60855" x="5408613" y="4575175"/>
          <p14:tracePt t="60858" x="5400675" y="4575175"/>
          <p14:tracePt t="60869" x="5400675" y="4584700"/>
          <p14:tracePt t="60875" x="5391150" y="4602163"/>
          <p14:tracePt t="60883" x="5391150" y="4611688"/>
          <p14:tracePt t="60889" x="5381625" y="4621213"/>
          <p14:tracePt t="60899" x="5372100" y="4630738"/>
          <p14:tracePt t="60905" x="5362575" y="4640263"/>
          <p14:tracePt t="60913" x="5353050" y="4667250"/>
          <p14:tracePt t="60920" x="5345113" y="4667250"/>
          <p14:tracePt t="60928" x="5335588" y="4686300"/>
          <p14:tracePt t="60935" x="5307013" y="4695825"/>
          <p14:tracePt t="60951" x="5289550" y="4732338"/>
          <p14:tracePt t="60964" x="5270500" y="4732338"/>
          <p14:tracePt t="60968" x="5241925" y="4751388"/>
          <p14:tracePt t="60978" x="5224463" y="4760913"/>
          <p14:tracePt t="60984" x="5195888" y="4779963"/>
          <p14:tracePt t="60993" x="5159375" y="4779963"/>
          <p14:tracePt t="60999" x="5111750" y="4797425"/>
          <p14:tracePt t="61008" x="5056188" y="4797425"/>
          <p14:tracePt t="61013" x="5038725" y="4797425"/>
          <p14:tracePt t="61022" x="4983163" y="4816475"/>
          <p14:tracePt t="61030" x="4918075" y="4816475"/>
          <p14:tracePt t="61043" x="4879975" y="4816475"/>
          <p14:tracePt t="61048" x="4843463" y="4806950"/>
          <p14:tracePt t="61060" x="4806950" y="4806950"/>
          <p14:tracePt t="61062" x="4768850" y="4806950"/>
          <p14:tracePt t="61072" x="4732338" y="4797425"/>
          <p14:tracePt t="61077" x="4686300" y="4797425"/>
          <p14:tracePt t="61087" x="4648200" y="4787900"/>
          <p14:tracePt t="61092" x="4592638" y="4787900"/>
          <p14:tracePt t="61101" x="4546600" y="4787900"/>
          <p14:tracePt t="61109" x="4510088" y="4787900"/>
          <p14:tracePt t="61117" x="4471988" y="4787900"/>
          <p14:tracePt t="61127" x="4416425" y="4787900"/>
          <p14:tracePt t="61142" x="4370388" y="4787900"/>
          <p14:tracePt t="61152" x="4351338" y="4787900"/>
          <p14:tracePt t="61154" x="4332288" y="4787900"/>
          <p14:tracePt t="61168" x="4324350" y="4787900"/>
          <p14:tracePt t="61173" x="4314825" y="4787900"/>
          <p14:tracePt t="61181" x="4305300" y="4787900"/>
          <p14:tracePt t="61250" x="4295775" y="4787900"/>
          <p14:tracePt t="61266" x="4286250" y="4770438"/>
          <p14:tracePt t="61305" x="4286250" y="4760913"/>
          <p14:tracePt t="61313" x="4286250" y="4751388"/>
          <p14:tracePt t="61329" x="4276725" y="4751388"/>
          <p14:tracePt t="61340" x="4268788" y="4741863"/>
          <p14:tracePt t="61344" x="4268788" y="4732338"/>
          <p14:tracePt t="61355" x="4259263" y="4732338"/>
          <p14:tracePt t="61360" x="4249738" y="4722813"/>
          <p14:tracePt t="61370" x="4230688" y="4705350"/>
          <p14:tracePt t="61376" x="4221163" y="4695825"/>
          <p14:tracePt t="61385" x="4203700" y="4686300"/>
          <p14:tracePt t="61391" x="4184650" y="4667250"/>
          <p14:tracePt t="61399" x="4148138" y="4640263"/>
          <p14:tracePt t="61406" x="4119563" y="4630738"/>
          <p14:tracePt t="61413" x="4100513" y="4602163"/>
          <p14:tracePt t="61423" x="4054475" y="4584700"/>
          <p14:tracePt t="61435" x="4027488" y="4575175"/>
          <p14:tracePt t="61439" x="4017963" y="4565650"/>
          <p14:tracePt t="61450" x="4008438" y="4565650"/>
          <p14:tracePt t="61454" x="3998913" y="4556125"/>
          <p14:tracePt t="61464" x="3989388" y="4546600"/>
          <p14:tracePt t="61470" x="3971925" y="4546600"/>
          <p14:tracePt t="61478" x="3962400" y="4529138"/>
          <p14:tracePt t="61493" x="3943350" y="4519613"/>
          <p14:tracePt t="61501" x="3933825" y="4510088"/>
          <p14:tracePt t="61508" x="3924300" y="4500563"/>
          <p14:tracePt t="61518" x="3878263" y="4491038"/>
          <p14:tracePt t="61529" x="3868738" y="4481513"/>
          <p14:tracePt t="61534" x="3841750" y="4481513"/>
          <p14:tracePt t="61544" x="3813175" y="4473575"/>
          <p14:tracePt t="61548" x="3776663" y="4464050"/>
          <p14:tracePt t="61558" x="3757613" y="4464050"/>
          <p14:tracePt t="61564" x="3730625" y="4445000"/>
          <p14:tracePt t="61573" x="3711575" y="4445000"/>
          <p14:tracePt t="61580" x="3692525" y="4435475"/>
          <p14:tracePt t="61587" x="3683000" y="4435475"/>
          <p14:tracePt t="61595" x="3675063" y="4435475"/>
          <p14:tracePt t="61602" x="3646488" y="4425950"/>
          <p14:tracePt t="61613" x="3617913" y="4418013"/>
          <p14:tracePt t="61627" x="3571875" y="4389438"/>
          <p14:tracePt t="61638" x="3535363" y="4389438"/>
          <p14:tracePt t="61643" x="3497263" y="4370388"/>
          <p14:tracePt t="61653" x="3460750" y="4370388"/>
          <p14:tracePt t="61659" x="3433763" y="4370388"/>
          <p14:tracePt t="61668" x="3376613" y="4343400"/>
          <p14:tracePt t="61673" x="3340100" y="4343400"/>
          <p14:tracePt t="61682" x="3275013" y="4343400"/>
          <p14:tracePt t="61688" x="3219450" y="4324350"/>
          <p14:tracePt t="61696" x="3173413" y="4314825"/>
          <p14:tracePt t="61704" x="3117850" y="4314825"/>
          <p14:tracePt t="61711" x="3033713" y="4314825"/>
          <p14:tracePt t="61721" x="2932113" y="4314825"/>
          <p14:tracePt t="61733" x="2867025" y="4314825"/>
          <p14:tracePt t="61735" x="2820988" y="4314825"/>
          <p14:tracePt t="61747" x="2746375" y="4324350"/>
          <p14:tracePt t="61751" x="2681288" y="4324350"/>
          <p14:tracePt t="61762" x="2644775" y="4333875"/>
          <p14:tracePt t="61769" x="2598738" y="4333875"/>
          <p14:tracePt t="61777" x="2541588" y="4343400"/>
          <p14:tracePt t="61783" x="2495550" y="4360863"/>
          <p14:tracePt t="61791" x="2439988" y="4360863"/>
          <p14:tracePt t="61797" x="2384425" y="4389438"/>
          <p14:tracePt t="61804" x="2357438" y="4389438"/>
          <p14:tracePt t="61815" x="2292350" y="4408488"/>
          <p14:tracePt t="61826" x="2254250" y="4418013"/>
          <p14:tracePt t="61831" x="2244725" y="4425950"/>
          <p14:tracePt t="61842" x="2227263" y="4425950"/>
          <p14:tracePt t="61846" x="2217738" y="4435475"/>
          <p14:tracePt t="61855" x="2208213" y="4445000"/>
          <p14:tracePt t="61862" x="2198688" y="4445000"/>
          <p14:tracePt t="61870" x="2189163" y="4454525"/>
          <p14:tracePt t="61878" x="2189163" y="4464050"/>
          <p14:tracePt t="61885" x="2171700" y="4491038"/>
          <p14:tracePt t="61894" x="2143125" y="4510088"/>
          <p14:tracePt t="61901" x="2143125" y="4538663"/>
          <p14:tracePt t="61908" x="2124075" y="4594225"/>
          <p14:tracePt t="61921" x="2124075" y="4602163"/>
          <p14:tracePt t="61924" x="2106613" y="4640263"/>
          <p14:tracePt t="61941" x="2097088" y="4649788"/>
          <p14:tracePt t="61950" x="2097088" y="4667250"/>
          <p14:tracePt t="61957" x="2097088" y="4676775"/>
          <p14:tracePt t="61965" x="2087563" y="4695825"/>
          <p14:tracePt t="61971" x="2078038" y="4695825"/>
          <p14:tracePt t="61979" x="2068513" y="4732338"/>
          <p14:tracePt t="61994" x="2060575" y="4751388"/>
          <p14:tracePt t="62003" x="2060575" y="4760913"/>
          <p14:tracePt t="62019" x="2041525" y="4779963"/>
          <p14:tracePt t="62030" x="2041525" y="4787900"/>
          <p14:tracePt t="62034" x="2032000" y="4797425"/>
          <p14:tracePt t="62045" x="2032000" y="4826000"/>
          <p14:tracePt t="62051" x="2022475" y="4835525"/>
          <p14:tracePt t="62059" x="2003425" y="4852988"/>
          <p14:tracePt t="62067" x="1995488" y="4862513"/>
          <p14:tracePt t="62073" x="1976438" y="4881563"/>
          <p14:tracePt t="62082" x="1966913" y="4918075"/>
          <p14:tracePt t="62088" x="1957388" y="4927600"/>
          <p14:tracePt t="62098" x="1920875" y="4983163"/>
          <p14:tracePt t="62110" x="1901825" y="5021263"/>
          <p14:tracePt t="62114" x="1874838" y="5029200"/>
          <p14:tracePt t="62125" x="1855788" y="5057775"/>
          <p14:tracePt t="62129" x="1836738" y="5076825"/>
          <p14:tracePt t="62138" x="1819275" y="5103813"/>
          <p14:tracePt t="62145" x="1809750" y="5113338"/>
          <p14:tracePt t="62153" x="1781175" y="5132388"/>
          <p14:tracePt t="62160" x="1744663" y="5159375"/>
          <p14:tracePt t="62167" x="1735138" y="5168900"/>
          <p14:tracePt t="62176" x="1716088" y="5187950"/>
          <p14:tracePt t="62182" x="1689100" y="5214938"/>
          <p14:tracePt t="62192" x="1660525" y="5253038"/>
          <p14:tracePt t="62203" x="1651000" y="5262563"/>
          <p14:tracePt t="62207" x="1643063" y="5280025"/>
          <p14:tracePt t="62218" x="1614488" y="5299075"/>
          <p14:tracePt t="62223" x="1604963" y="5308600"/>
          <p14:tracePt t="62233" x="1595438" y="5318125"/>
          <p14:tracePt t="62238" x="1595438" y="5345113"/>
          <p14:tracePt t="62247" x="1585913" y="5345113"/>
          <p14:tracePt t="62254" x="1577975" y="5354638"/>
          <p14:tracePt t="62262" x="1577975" y="5364163"/>
          <p14:tracePt t="62269" x="1577975" y="5383213"/>
          <p14:tracePt t="62277" x="1568450" y="5391150"/>
          <p14:tracePt t="62285" x="1549400" y="5419725"/>
          <p14:tracePt t="62298" x="1549400" y="5446713"/>
          <p14:tracePt t="62301" x="1530350" y="5465763"/>
          <p14:tracePt t="62313" x="1522413" y="5494338"/>
          <p14:tracePt t="62317" x="1522413" y="5511800"/>
          <p14:tracePt t="62328" x="1522413" y="5530850"/>
          <p14:tracePt t="62334" x="1522413" y="5559425"/>
          <p14:tracePt t="62343" x="1522413" y="5576888"/>
          <p14:tracePt t="62349" x="1512888" y="5595938"/>
          <p14:tracePt t="62356" x="1512888" y="5632450"/>
          <p14:tracePt t="62366" x="1512888" y="5641975"/>
          <p14:tracePt t="62370" x="1512888" y="5661025"/>
          <p14:tracePt t="62381" x="1512888" y="5680075"/>
          <p14:tracePt t="62393" x="1512888" y="5688013"/>
          <p14:tracePt t="62394" x="1512888" y="5697538"/>
          <p14:tracePt t="62412" x="1512888" y="5726113"/>
          <p14:tracePt t="62421" x="1512888" y="5735638"/>
          <p14:tracePt t="62427" x="1512888" y="5745163"/>
          <p14:tracePt t="62435" x="1512888" y="5753100"/>
          <p14:tracePt t="62443" x="1512888" y="5762625"/>
          <p14:tracePt t="62451" x="1512888" y="5772150"/>
          <p14:tracePt t="62459" x="1522413" y="5781675"/>
          <p14:tracePt t="62476" x="1530350" y="5800725"/>
          <p14:tracePt t="62501" x="1530350" y="5808663"/>
          <p14:tracePt t="62506" x="1530350" y="5818188"/>
          <p14:tracePt t="62516" x="1539875" y="5818188"/>
          <p14:tracePt t="62520" x="1549400" y="5837238"/>
          <p14:tracePt t="62530" x="1568450" y="5865813"/>
          <p14:tracePt t="62538" x="1577975" y="5883275"/>
          <p14:tracePt t="62545" x="1585913" y="5911850"/>
          <p14:tracePt t="62551" x="1604963" y="5921375"/>
          <p14:tracePt t="62560" x="1624013" y="5938838"/>
          <p14:tracePt t="62570" x="1643063" y="5976938"/>
          <p14:tracePt t="62581" x="1660525" y="6003925"/>
          <p14:tracePt t="62616" x="1670050" y="6003925"/>
          <p14:tracePt t="62625" x="1679575" y="6013450"/>
          <p14:tracePt t="62632" x="1698625" y="6022975"/>
          <p14:tracePt t="62639" x="1716088" y="6022975"/>
          <p14:tracePt t="62646" x="1771650" y="6032500"/>
          <p14:tracePt t="62653" x="1809750" y="6049963"/>
          <p14:tracePt t="62664" x="1911350" y="6059488"/>
          <p14:tracePt t="62675" x="1957388" y="6059488"/>
          <p14:tracePt t="62680" x="1995488" y="6059488"/>
          <p14:tracePt t="62690" x="2041525" y="6059488"/>
          <p14:tracePt t="62695" x="2060575" y="6059488"/>
          <p14:tracePt t="62705" x="2097088" y="6069013"/>
          <p14:tracePt t="62710" x="2124075" y="6069013"/>
          <p14:tracePt t="62719" x="2133600" y="6069013"/>
          <p14:tracePt t="62726" x="2152650" y="6069013"/>
          <p14:tracePt t="62748" x="2171700" y="6069013"/>
          <p14:tracePt t="62784" x="2181225" y="6069013"/>
          <p14:tracePt t="62787" x="2189163" y="6069013"/>
          <p14:tracePt t="62812" x="2217738" y="6069013"/>
          <p14:tracePt t="62836" x="2236788" y="6049963"/>
          <p14:tracePt t="62842" x="2263775" y="6022975"/>
          <p14:tracePt t="62851" x="2300288" y="5957888"/>
          <p14:tracePt t="62864" x="2309813" y="5929313"/>
          <p14:tracePt t="62867" x="2328863" y="5902325"/>
          <p14:tracePt t="62878" x="2338388" y="5892800"/>
          <p14:tracePt t="62883" x="2338388" y="5873750"/>
          <p14:tracePt t="62898" x="2357438" y="5856288"/>
          <p14:tracePt t="62914" x="2365375" y="5846763"/>
          <p14:tracePt t="62922" x="2365375" y="5837238"/>
          <p14:tracePt t="62947" x="2365375" y="5818188"/>
          <p14:tracePt t="62958" x="2374900" y="5818188"/>
          <p14:tracePt t="62961" x="2374900" y="5808663"/>
          <p14:tracePt t="62972" x="2384425" y="5800725"/>
          <p14:tracePt t="62978" x="2384425" y="5781675"/>
          <p14:tracePt t="62987" x="2393950" y="5772150"/>
          <p14:tracePt t="62993" x="2403475" y="5762625"/>
          <p14:tracePt t="63001" x="2403475" y="5753100"/>
          <p14:tracePt t="63009" x="2413000" y="5735638"/>
          <p14:tracePt t="63031" x="2413000" y="5726113"/>
          <p14:tracePt t="63041" x="2420938" y="5716588"/>
          <p14:tracePt t="63167" x="2420938" y="5726113"/>
          <p14:tracePt t="63176" x="2420938" y="5735638"/>
          <p14:tracePt t="63181" x="2420938" y="5753100"/>
          <p14:tracePt t="63190" x="2420938" y="5781675"/>
          <p14:tracePt t="63197" x="2420938" y="5818188"/>
          <p14:tracePt t="63204" x="2420938" y="5837238"/>
          <p14:tracePt t="63212" x="2420938" y="5873750"/>
          <p14:tracePt t="63219" x="2420938" y="5892800"/>
          <p14:tracePt t="63228" x="2449513" y="5957888"/>
          <p14:tracePt t="63241" x="2468563" y="5994400"/>
          <p14:tracePt t="63245" x="2486025" y="6013450"/>
          <p14:tracePt t="63255" x="2505075" y="6049963"/>
          <p14:tracePt t="63262" x="2533650" y="6059488"/>
          <p14:tracePt t="63269" x="2570163" y="6105525"/>
          <p14:tracePt t="63276" x="2606675" y="6124575"/>
          <p14:tracePt t="63286" x="2662238" y="6153150"/>
          <p14:tracePt t="63292" x="2700338" y="6162675"/>
          <p14:tracePt t="63299" x="2746375" y="6189663"/>
          <p14:tracePt t="63307" x="2801938" y="6189663"/>
          <p14:tracePt t="63314" x="2847975" y="6189663"/>
          <p14:tracePt t="63323" x="2941638" y="6180138"/>
          <p14:tracePt t="63335" x="2978150" y="6153150"/>
          <p14:tracePt t="63336" x="3016250" y="6143625"/>
          <p14:tracePt t="63350" x="3052763" y="6115050"/>
          <p14:tracePt t="63353" x="3071813" y="6105525"/>
          <p14:tracePt t="63364" x="3089275" y="6088063"/>
          <p14:tracePt t="63369" x="3108325" y="6069013"/>
          <p14:tracePt t="63379" x="3127375" y="6069013"/>
          <p14:tracePt t="63386" x="3136900" y="6059488"/>
          <p14:tracePt t="63393" x="3144838" y="6049963"/>
          <p14:tracePt t="63402" x="3144838" y="6042025"/>
          <p14:tracePt t="63408" x="3163888" y="6032500"/>
          <p14:tracePt t="63417" x="3182938" y="5994400"/>
          <p14:tracePt t="63433" x="3192463" y="5986463"/>
          <p14:tracePt t="63448" x="3192463" y="5976938"/>
          <p14:tracePt t="63458" x="3209925" y="5967413"/>
          <p14:tracePt t="63488" x="3219450" y="5957888"/>
          <p14:tracePt t="63502" x="3219450" y="5948363"/>
          <p14:tracePt t="63633" x="3238500" y="5948363"/>
          <p14:tracePt t="63636" x="3275013" y="5967413"/>
          <p14:tracePt t="63648" x="3321050" y="5994400"/>
          <p14:tracePt t="63653" x="3376613" y="5994400"/>
          <p14:tracePt t="63662" x="3414713" y="6003925"/>
          <p14:tracePt t="63666" x="3451225" y="6022975"/>
          <p14:tracePt t="63677" x="3470275" y="6022975"/>
          <p14:tracePt t="63683" x="3506788" y="6032500"/>
          <p14:tracePt t="63691" x="3544888" y="6032500"/>
          <p14:tracePt t="63699" x="3562350" y="6032500"/>
          <p14:tracePt t="63706" x="3600450" y="6032500"/>
          <p14:tracePt t="63716" x="3627438" y="6032500"/>
          <p14:tracePt t="63727" x="3636963" y="6032500"/>
          <p14:tracePt t="63731" x="3656013" y="6032500"/>
          <p14:tracePt t="63742" x="3683000" y="6032500"/>
          <p14:tracePt t="63746" x="3692525" y="6022975"/>
          <p14:tracePt t="63757" x="3702050" y="6013450"/>
          <p14:tracePt t="63763" x="3721100" y="6003925"/>
          <p14:tracePt t="63770" x="3730625" y="5994400"/>
          <p14:tracePt t="63778" x="3748088" y="5976938"/>
          <p14:tracePt t="63793" x="3757613" y="5967413"/>
          <p14:tracePt t="63807" x="3767138" y="5967413"/>
          <p14:tracePt t="63879" x="3776663" y="5967413"/>
          <p14:tracePt t="63889" x="3813175" y="5986463"/>
          <p14:tracePt t="63904" x="3841750" y="5994400"/>
          <p14:tracePt t="63916" x="3851275" y="6003925"/>
          <p14:tracePt t="63920" x="3868738" y="6003925"/>
          <p14:tracePt t="63930" x="3897313" y="6013450"/>
          <p14:tracePt t="63935" x="3914775" y="6013450"/>
          <p14:tracePt t="63944" x="3952875" y="6013450"/>
          <p14:tracePt t="63952" x="3989388" y="6013450"/>
          <p14:tracePt t="63960" x="4054475" y="6013450"/>
          <p14:tracePt t="63967" x="4073525" y="5986463"/>
          <p14:tracePt t="63974" x="4148138" y="5976938"/>
          <p14:tracePt t="63984" x="4295775" y="5911850"/>
          <p14:tracePt t="63998" x="4370388" y="5846763"/>
          <p14:tracePt t="64010" x="4425950" y="5818188"/>
          <p14:tracePt t="64012" x="4462463" y="5800725"/>
          <p14:tracePt t="64025" x="4471988" y="5800725"/>
          <p14:tracePt t="64030" x="4481513" y="5772150"/>
          <p14:tracePt t="64764" x="4510088" y="5791200"/>
          <p14:tracePt t="64765" x="4546600" y="5818188"/>
          <p14:tracePt t="64779" x="4583113" y="5837238"/>
          <p14:tracePt t="64783" x="4602163" y="5856288"/>
          <p14:tracePt t="64793" x="4638675" y="5865813"/>
          <p14:tracePt t="64800" x="4676775" y="5892800"/>
          <p14:tracePt t="64808" x="4713288" y="5911850"/>
          <p14:tracePt t="64816" x="4741863" y="5911850"/>
          <p14:tracePt t="64822" x="4778375" y="5929313"/>
          <p14:tracePt t="64830" x="4806950" y="5938838"/>
          <p14:tracePt t="64846" x="4814888" y="5938838"/>
          <p14:tracePt t="64858" x="4833938" y="5938838"/>
          <p14:tracePt t="64877" x="4843463" y="5938838"/>
          <p14:tracePt t="64886" x="4843463" y="5929313"/>
          <p14:tracePt t="64902" x="4852988" y="5929313"/>
          <p14:tracePt t="64908" x="4862513" y="5921375"/>
          <p14:tracePt t="64916" x="4899025" y="5883275"/>
          <p14:tracePt t="64930" x="4918075" y="5856288"/>
          <p14:tracePt t="64941" x="4927600" y="5837238"/>
          <p14:tracePt t="64953" x="4945063" y="5818188"/>
          <p14:tracePt t="64967" x="4945063" y="5808663"/>
          <p14:tracePt t="64973" x="4945063" y="5800725"/>
          <p14:tracePt t="64987" x="4954588" y="5800725"/>
          <p14:tracePt t="65010" x="4954588" y="5791200"/>
          <p14:tracePt t="65019" x="4964113" y="5781675"/>
          <p14:tracePt t="65034" x="4964113" y="5772150"/>
          <p14:tracePt t="65062" x="4964113" y="5762625"/>
          <p14:tracePt t="65171" x="4964113" y="5772150"/>
          <p14:tracePt t="65177" x="4964113" y="5791200"/>
          <p14:tracePt t="65191" x="4964113" y="5827713"/>
          <p14:tracePt t="65199" x="4964113" y="5837238"/>
          <p14:tracePt t="65207" x="4964113" y="5856288"/>
          <p14:tracePt t="65214" x="4964113" y="5883275"/>
          <p14:tracePt t="65223" x="4991100" y="5929313"/>
          <p14:tracePt t="65236" x="5010150" y="5967413"/>
          <p14:tracePt t="65239" x="5029200" y="5976938"/>
          <p14:tracePt t="65250" x="5056188" y="6013450"/>
          <p14:tracePt t="65254" x="5056188" y="6022975"/>
          <p14:tracePt t="65265" x="5075238" y="6032500"/>
          <p14:tracePt t="65269" x="5084763" y="6059488"/>
          <p14:tracePt t="65279" x="5094288" y="6069013"/>
          <p14:tracePt t="65293" x="5121275" y="6088063"/>
          <p14:tracePt t="65308" x="5130800" y="6088063"/>
          <p14:tracePt t="65319" x="5140325" y="6105525"/>
          <p14:tracePt t="65333" x="5159375" y="6115050"/>
          <p14:tracePt t="65344" x="5176838" y="6124575"/>
          <p14:tracePt t="65346" x="5186363" y="6124575"/>
          <p14:tracePt t="65359" x="5224463" y="6134100"/>
          <p14:tracePt t="65366" x="5241925" y="6134100"/>
          <p14:tracePt t="65374" x="5289550" y="6153150"/>
          <p14:tracePt t="65380" x="5316538" y="6143625"/>
          <p14:tracePt t="65388" x="5362575" y="6143625"/>
          <p14:tracePt t="65395" x="5418138" y="6134100"/>
          <p14:tracePt t="65402" x="5465763" y="6124575"/>
          <p14:tracePt t="65410" x="5557838" y="6078538"/>
          <p14:tracePt t="65427" x="5632450" y="6032500"/>
          <p14:tracePt t="65438" x="5678488" y="5976938"/>
          <p14:tracePt t="65441" x="5715000" y="5948363"/>
          <p14:tracePt t="65452" x="5753100" y="5883275"/>
          <p14:tracePt t="65458" x="5780088" y="5846763"/>
          <p14:tracePt t="65468" x="5808663" y="5818188"/>
          <p14:tracePt t="65475" x="5827713" y="5791200"/>
          <p14:tracePt t="65483" x="5827713" y="5781675"/>
          <p14:tracePt t="65490" x="5827713" y="5772150"/>
          <p14:tracePt t="65590" x="5827713" y="5791200"/>
          <p14:tracePt t="65599" x="5827713" y="5808663"/>
          <p14:tracePt t="65605" x="5827713" y="5827713"/>
          <p14:tracePt t="65616" x="5827713" y="5873750"/>
          <p14:tracePt t="65627" x="5827713" y="5883275"/>
          <p14:tracePt t="65656" x="5827713" y="5986463"/>
          <p14:tracePt t="65661" x="5827713" y="5994400"/>
          <p14:tracePt t="65671" x="5845175" y="6022975"/>
          <p14:tracePt t="65677" x="5854700" y="6042025"/>
          <p14:tracePt t="65693" x="5864225" y="6069013"/>
          <p14:tracePt t="65709" x="5873750" y="6069013"/>
          <p14:tracePt t="65721" x="5883275" y="6078538"/>
          <p14:tracePt t="65725" x="5891213" y="6088063"/>
          <p14:tracePt t="65740" x="5910263" y="6097588"/>
          <p14:tracePt t="65751" x="5938838" y="6097588"/>
          <p14:tracePt t="65758" x="5946775" y="6097588"/>
          <p14:tracePt t="65765" x="5965825" y="6097588"/>
          <p14:tracePt t="65773" x="5975350" y="6097588"/>
          <p14:tracePt t="65779" x="5994400" y="6105525"/>
          <p14:tracePt t="65788" x="6003925" y="6105525"/>
          <p14:tracePt t="65794" x="6011863" y="6105525"/>
          <p14:tracePt t="65804" x="6030913" y="6115050"/>
          <p14:tracePt t="65818" x="6059488" y="6124575"/>
          <p14:tracePt t="65830" x="6086475" y="6124575"/>
          <p14:tracePt t="65835" x="6105525" y="6124575"/>
          <p14:tracePt t="65845" x="6115050" y="6134100"/>
          <p14:tracePt t="65851" x="6132513" y="6134100"/>
          <p14:tracePt t="65859" x="6161088" y="6143625"/>
          <p14:tracePt t="65867" x="6170613" y="6143625"/>
          <p14:tracePt t="65875" x="6180138" y="6143625"/>
          <p14:tracePt t="65883" x="6197600" y="6143625"/>
          <p14:tracePt t="65888" x="6207125" y="6143625"/>
          <p14:tracePt t="65899" x="6235700" y="6143625"/>
          <p14:tracePt t="65910" x="6253163" y="6143625"/>
          <p14:tracePt t="65913" x="6262688" y="6143625"/>
          <p14:tracePt t="65925" x="6291263" y="6143625"/>
          <p14:tracePt t="65929" x="6308725" y="6134100"/>
          <p14:tracePt t="65939" x="6337300" y="6105525"/>
          <p14:tracePt t="65946" x="6356350" y="6088063"/>
          <p14:tracePt t="65953" x="6383338" y="6078538"/>
          <p14:tracePt t="65960" x="6402388" y="6049963"/>
          <p14:tracePt t="65967" x="6477000" y="5976938"/>
          <p14:tracePt t="65978" x="6503988" y="5957888"/>
          <p14:tracePt t="65984" x="6532563" y="5883275"/>
          <p14:tracePt t="65992" x="6569075" y="5818188"/>
          <p14:tracePt t="66004" x="6578600" y="5781675"/>
          <p14:tracePt t="66008" x="6588125" y="5772150"/>
          <p14:tracePt t="66019" x="6597650" y="5753100"/>
          <p14:tracePt t="66033" x="6605588" y="5745163"/>
          <p14:tracePt t="66038" x="6615113" y="5735638"/>
          <p14:tracePt t="66055" x="6615113" y="5726113"/>
          <p14:tracePt t="66077" x="6624638" y="5716588"/>
          <p14:tracePt t="66156" x="6653213" y="5726113"/>
          <p14:tracePt t="66166" x="6708775" y="5781675"/>
          <p14:tracePt t="66181" x="6773863" y="5837238"/>
          <p14:tracePt t="66193" x="6810375" y="5883275"/>
          <p14:tracePt t="66196" x="6846888" y="5902325"/>
          <p14:tracePt t="66208" x="6875463" y="5911850"/>
          <p14:tracePt t="66212" x="6884988" y="5921375"/>
          <p14:tracePt t="66221" x="6894513" y="5921375"/>
          <p14:tracePt t="66227" x="6902450" y="5921375"/>
          <p14:tracePt t="66237" x="6911975" y="5921375"/>
          <p14:tracePt t="66251" x="6921500" y="5921375"/>
          <p14:tracePt t="66275" x="6931025" y="5921375"/>
          <p14:tracePt t="66287" x="6940550" y="5921375"/>
          <p14:tracePt t="66290" x="6950075" y="5911850"/>
          <p14:tracePt t="66301" x="6959600" y="5902325"/>
          <p14:tracePt t="66306" x="6967538" y="5892800"/>
          <p14:tracePt t="66317" x="6977063" y="5873750"/>
          <p14:tracePt t="66331" x="6986588" y="5856288"/>
          <p14:tracePt t="66337" x="6996113" y="5846763"/>
          <p14:tracePt t="66345" x="6996113" y="5837238"/>
          <p14:tracePt t="66369" x="7005638" y="5818188"/>
          <p14:tracePt t="66490" x="7005638" y="5808663"/>
          <p14:tracePt t="66549" x="7005638" y="5800725"/>
          <p14:tracePt t="66758" x="7005638" y="5791200"/>
          <p14:tracePt t="66760" x="7015163" y="5772150"/>
          <p14:tracePt t="66778" x="7023100" y="5753100"/>
          <p14:tracePt t="66788" x="7032625" y="5753100"/>
          <p14:tracePt t="66793" x="7061200" y="5707063"/>
          <p14:tracePt t="66802" x="7088188" y="5670550"/>
          <p14:tracePt t="66808" x="7097713" y="5651500"/>
          <p14:tracePt t="66817" x="7116763" y="5624513"/>
          <p14:tracePt t="66823" x="7116763" y="5586413"/>
          <p14:tracePt t="66833" x="7143750" y="5549900"/>
          <p14:tracePt t="66838" x="7153275" y="5494338"/>
          <p14:tracePt t="66855" x="7153275" y="5438775"/>
          <p14:tracePt t="66867" x="7153275" y="5383213"/>
          <p14:tracePt t="66870" x="7153275" y="5364163"/>
          <p14:tracePt t="66881" x="7153275" y="5326063"/>
          <p14:tracePt t="66886" x="7143750" y="5280025"/>
          <p14:tracePt t="66897" x="7135813" y="5270500"/>
          <p14:tracePt t="66902" x="7116763" y="5233988"/>
          <p14:tracePt t="66911" x="7107238" y="5214938"/>
          <p14:tracePt t="66918" x="7088188" y="5187950"/>
          <p14:tracePt t="66925" x="7061200" y="5149850"/>
          <p14:tracePt t="66932" x="7023100" y="5122863"/>
          <p14:tracePt t="66939" x="6977063" y="5057775"/>
          <p14:tracePt t="66949" x="6875463" y="4918075"/>
          <p14:tracePt t="66961" x="6791325" y="4835525"/>
          <p14:tracePt t="66964" x="6643688" y="4722813"/>
          <p14:tracePt t="66976" x="6429375" y="4611688"/>
          <p14:tracePt t="66980" x="6245225" y="4519613"/>
          <p14:tracePt t="66990" x="6086475" y="4464050"/>
          <p14:tracePt t="66997" x="5929313" y="4425950"/>
          <p14:tracePt t="67005" x="5762625" y="4370388"/>
          <p14:tracePt t="67012" x="5586413" y="4314825"/>
          <p14:tracePt t="67020" x="5400675" y="4278313"/>
          <p14:tracePt t="67026" x="5241925" y="4268788"/>
          <p14:tracePt t="67034" x="5149850" y="4249738"/>
          <p14:tracePt t="67043" x="4964113" y="4232275"/>
          <p14:tracePt t="67056" x="4852988" y="4232275"/>
          <p14:tracePt t="67058" x="4741863" y="4232275"/>
          <p14:tracePt t="67071" x="4611688" y="4232275"/>
          <p14:tracePt t="67073" x="4510088" y="4241800"/>
          <p14:tracePt t="67085" x="4379913" y="4259263"/>
          <p14:tracePt t="67089" x="4276725" y="4287838"/>
          <p14:tracePt t="67099" x="4138613" y="4343400"/>
          <p14:tracePt t="67106" x="4017963" y="4408488"/>
          <p14:tracePt t="67114" x="3859213" y="4481513"/>
          <p14:tracePt t="67121" x="3757613" y="4529138"/>
          <p14:tracePt t="67129" x="3636963" y="4602163"/>
          <p14:tracePt t="67138" x="3460750" y="4732338"/>
          <p14:tracePt t="67150" x="3395663" y="4797425"/>
          <p14:tracePt t="67153" x="3313113" y="4852988"/>
          <p14:tracePt t="67164" x="3238500" y="4900613"/>
          <p14:tracePt t="67168" x="3192463" y="4964113"/>
          <p14:tracePt t="67180" x="3154363" y="5021263"/>
          <p14:tracePt t="67183" x="3043238" y="5141913"/>
          <p14:tracePt t="67195" x="2987675" y="5187950"/>
          <p14:tracePt t="67201" x="2895600" y="5308600"/>
          <p14:tracePt t="67213" x="2867025" y="5383213"/>
          <p14:tracePt t="67217" x="2801938" y="5484813"/>
          <p14:tracePt t="67223" x="2755900" y="5549900"/>
          <p14:tracePt t="67232" x="2736850" y="5586413"/>
          <p14:tracePt t="67244" x="2727325" y="5614988"/>
          <p14:tracePt t="67247" x="2719388" y="5624513"/>
          <p14:tracePt t="67259" x="2719388" y="5632450"/>
          <p14:tracePt t="67279" x="2700338" y="5651500"/>
          <p14:tracePt t="67293" x="2700338" y="5661025"/>
          <p14:tracePt t="67302" x="2700338" y="5670550"/>
          <p14:tracePt t="67311" x="2700338" y="5688013"/>
          <p14:tracePt t="67317" x="2700338" y="5697538"/>
          <p14:tracePt t="67327" x="2746375" y="5762625"/>
          <p14:tracePt t="67341" x="2876550" y="5846763"/>
          <p14:tracePt t="67353" x="2941638" y="5892800"/>
          <p14:tracePt t="67357" x="2978150" y="5929313"/>
          <p14:tracePt t="67367" x="2997200" y="5938838"/>
          <p14:tracePt t="67373" x="3024188" y="5948363"/>
          <p14:tracePt t="67383" x="3043238" y="5948363"/>
          <p14:tracePt t="67389" x="3062288" y="5957888"/>
          <p14:tracePt t="67397" x="3071813" y="5967413"/>
          <p14:tracePt t="67405" x="3089275" y="5967413"/>
          <p14:tracePt t="67411" x="3098800" y="5967413"/>
          <p14:tracePt t="67420" x="3108325" y="5957888"/>
          <p14:tracePt t="67425" x="3117850" y="5957888"/>
          <p14:tracePt t="67437" x="3127375" y="5938838"/>
          <p14:tracePt t="67448" x="3144838" y="5921375"/>
          <p14:tracePt t="67450" x="3154363" y="5902325"/>
          <p14:tracePt t="67463" x="3163888" y="5873750"/>
          <p14:tracePt t="67467" x="3182938" y="5856288"/>
          <p14:tracePt t="67477" x="3192463" y="5856288"/>
          <p14:tracePt t="67483" x="3192463" y="5846763"/>
          <p14:tracePt t="67497" x="3192463" y="5837238"/>
          <p14:tracePt t="67520" x="3200400" y="5827713"/>
          <p14:tracePt t="67546" x="3200400" y="5818188"/>
          <p14:tracePt t="67730" x="3284538" y="5818188"/>
          <p14:tracePt t="67732" x="3441700" y="5837238"/>
          <p14:tracePt t="67745" x="3627438" y="5873750"/>
          <p14:tracePt t="67750" x="3795713" y="5948363"/>
          <p14:tracePt t="67759" x="3971925" y="6022975"/>
          <p14:tracePt t="67765" x="4184650" y="6097588"/>
          <p14:tracePt t="67774" x="4389438" y="6189663"/>
          <p14:tracePt t="67781" x="4565650" y="6245225"/>
          <p14:tracePt t="67789" x="4703763" y="6283325"/>
          <p14:tracePt t="67797" x="4797425" y="6300788"/>
          <p14:tracePt t="67803" x="4852988" y="6310313"/>
          <p14:tracePt t="67814" x="4935538" y="6319838"/>
          <p14:tracePt t="67825" x="4964113" y="6319838"/>
          <p14:tracePt t="67827" x="4973638" y="6319838"/>
          <p14:tracePt t="67840" x="4991100" y="6319838"/>
          <p14:tracePt t="67854" x="5000625" y="6319838"/>
          <p14:tracePt t="67897" x="5010150" y="6319838"/>
          <p14:tracePt t="67908" x="5029200" y="6283325"/>
          <p14:tracePt t="67919" x="5029200" y="6273800"/>
          <p14:tracePt t="67922" x="5029200" y="6264275"/>
          <p14:tracePt t="67934" x="5029200" y="6235700"/>
          <p14:tracePt t="67940" x="5029200" y="6218238"/>
          <p14:tracePt t="67948" x="5029200" y="6199188"/>
          <p14:tracePt t="67955" x="5029200" y="6170613"/>
          <p14:tracePt t="67963" x="5019675" y="6162675"/>
          <p14:tracePt t="67970" x="5019675" y="6153150"/>
          <p14:tracePt t="67985" x="5000625" y="6134100"/>
          <p14:tracePt t="67992" x="4991100" y="6124575"/>
          <p14:tracePt t="68002" x="4973638" y="6097588"/>
          <p14:tracePt t="68014" x="4964113" y="6088063"/>
          <p14:tracePt t="68018" x="4954588" y="6078538"/>
          <p14:tracePt t="68028" x="4945063" y="6078538"/>
          <p14:tracePt t="68033" x="4945063" y="6069013"/>
          <p14:tracePt t="68042" x="4935538" y="6069013"/>
          <p14:tracePt t="68048" x="4935538" y="6059488"/>
          <p14:tracePt t="68174" x="5048250" y="6115050"/>
          <p14:tracePt t="68180" x="5205413" y="6170613"/>
          <p14:tracePt t="68191" x="5473700" y="6291263"/>
          <p14:tracePt t="68202" x="5567363" y="6319838"/>
          <p14:tracePt t="68205" x="5641975" y="6356350"/>
          <p14:tracePt t="68217" x="5780088" y="6384925"/>
          <p14:tracePt t="68221" x="5873750" y="6403975"/>
          <p14:tracePt t="68230" x="5984875" y="6421438"/>
          <p14:tracePt t="68237" x="6076950" y="6421438"/>
          <p14:tracePt t="68245" x="6170613" y="6411913"/>
          <p14:tracePt t="68253" x="6207125" y="6411913"/>
          <p14:tracePt t="68260" x="6245225" y="6384925"/>
          <p14:tracePt t="68270" x="6272213" y="6384925"/>
          <p14:tracePt t="68283" x="6300788" y="6365875"/>
          <p14:tracePt t="68296" x="6308725" y="6346825"/>
          <p14:tracePt t="68301" x="6318250" y="6319838"/>
          <p14:tracePt t="68310" x="6327775" y="6310313"/>
          <p14:tracePt t="68315" x="6337300" y="6300788"/>
          <p14:tracePt t="68325" x="6337300" y="6291263"/>
          <p14:tracePt t="68333" x="6337300" y="6283325"/>
          <p14:tracePt t="68340" x="6337300" y="6273800"/>
          <p14:tracePt t="68347" x="6337300" y="6264275"/>
          <p14:tracePt t="68355" x="6356350" y="6245225"/>
          <p14:tracePt t="68364" x="6356350" y="6226175"/>
          <p14:tracePt t="68368" x="6356350" y="6189663"/>
          <p14:tracePt t="68380" x="6356350" y="6134100"/>
          <p14:tracePt t="68391" x="6346825" y="6078538"/>
          <p14:tracePt t="68394" x="6346825" y="6059488"/>
          <p14:tracePt t="68406" x="6346825" y="6042025"/>
          <p14:tracePt t="68410" x="6346825" y="6032500"/>
          <p14:tracePt t="68419" x="6337300" y="5994400"/>
          <p14:tracePt t="68424" x="6327775" y="5986463"/>
          <p14:tracePt t="68434" x="6327775" y="5967413"/>
          <p14:tracePt t="68440" x="6327775" y="5957888"/>
          <p14:tracePt t="68449" x="6318250" y="5938838"/>
          <p14:tracePt t="68457" x="6308725" y="5911850"/>
          <p14:tracePt t="68464" x="6308725" y="5892800"/>
          <p14:tracePt t="68473" x="6281738" y="5846763"/>
          <p14:tracePt t="68485" x="6281738" y="5837238"/>
          <p14:tracePt t="68489" x="6272213" y="5827713"/>
          <p14:tracePt t="68514" x="6262688" y="5818188"/>
          <p14:tracePt t="68676" x="6318250" y="5865813"/>
          <p14:tracePt t="68688" x="6356350" y="5892800"/>
          <p14:tracePt t="68694" x="6392863" y="5929313"/>
          <p14:tracePt t="68702" x="6429375" y="5967413"/>
          <p14:tracePt t="68707" x="6484938" y="5994400"/>
          <p14:tracePt t="68717" x="6559550" y="6032500"/>
          <p14:tracePt t="68723" x="6597650" y="6049963"/>
          <p14:tracePt t="68732" x="6653213" y="6078538"/>
          <p14:tracePt t="68738" x="6726238" y="6105525"/>
          <p14:tracePt t="68746" x="6800850" y="6143625"/>
          <p14:tracePt t="68756" x="6902450" y="6162675"/>
          <p14:tracePt t="68769" x="6977063" y="6199188"/>
          <p14:tracePt t="68771" x="7032625" y="6208713"/>
          <p14:tracePt t="68783" x="7107238" y="6226175"/>
          <p14:tracePt t="68786" x="7143750" y="6245225"/>
          <p14:tracePt t="68797" x="7208838" y="6245225"/>
          <p14:tracePt t="68801" x="7264400" y="6273800"/>
          <p14:tracePt t="68811" x="7312025" y="6273800"/>
          <p14:tracePt t="68817" x="7367588" y="6273800"/>
          <p14:tracePt t="68825" x="7394575" y="6273800"/>
          <p14:tracePt t="68833" x="7423150" y="6273800"/>
          <p14:tracePt t="68840" x="7459663" y="6273800"/>
          <p14:tracePt t="68850" x="7488238" y="6273800"/>
          <p14:tracePt t="68862" x="7505700" y="6273800"/>
          <p14:tracePt t="68865" x="7524750" y="6273800"/>
          <p14:tracePt t="68876" x="7553325" y="6273800"/>
          <p14:tracePt t="68880" x="7570788" y="6273800"/>
          <p14:tracePt t="68891" x="7599363" y="6264275"/>
          <p14:tracePt t="68897" x="7618413" y="6264275"/>
          <p14:tracePt t="68905" x="7626350" y="6235700"/>
          <p14:tracePt t="68912" x="7664450" y="6218238"/>
          <p14:tracePt t="68919" x="7710488" y="6124575"/>
          <p14:tracePt t="68926" x="7739063" y="6049963"/>
          <p14:tracePt t="68934" x="7756525" y="5911850"/>
          <p14:tracePt t="68944" x="7766050" y="5641975"/>
          <p14:tracePt t="68956" x="7747000" y="5549900"/>
          <p14:tracePt t="68960" x="7747000" y="5456238"/>
          <p14:tracePt t="68970" x="7747000" y="5364163"/>
          <p14:tracePt t="68975" x="7729538" y="5308600"/>
          <p14:tracePt t="68984" x="7729538" y="5243513"/>
          <p14:tracePt t="68990" x="7710488" y="5168900"/>
          <p14:tracePt t="69001" x="7700963" y="5132388"/>
          <p14:tracePt t="69005" x="7681913" y="5084763"/>
          <p14:tracePt t="69014" x="7681913" y="5057775"/>
          <p14:tracePt t="69022" x="7673975" y="5048250"/>
          <p14:tracePt t="69028" x="7673975" y="5038725"/>
          <p14:tracePt t="70305" x="7654925" y="5057775"/>
          <p14:tracePt t="70309" x="7580313" y="5084763"/>
          <p14:tracePt t="70320" x="7505700" y="5113338"/>
          <p14:tracePt t="70325" x="7432675" y="5122863"/>
          <p14:tracePt t="70334" x="7339013" y="5141913"/>
          <p14:tracePt t="70338" x="7256463" y="5141913"/>
          <p14:tracePt t="70348" x="7200900" y="5141913"/>
          <p14:tracePt t="70354" x="7153275" y="5149850"/>
          <p14:tracePt t="70364" x="7097713" y="5149850"/>
          <p14:tracePt t="70371" x="7061200" y="5168900"/>
          <p14:tracePt t="70378" x="7015163" y="5168900"/>
          <p14:tracePt t="70388" x="6931025" y="5168900"/>
          <p14:tracePt t="70400" x="6875463" y="5178425"/>
          <p14:tracePt t="70404" x="6829425" y="5197475"/>
          <p14:tracePt t="70414" x="6754813" y="5197475"/>
          <p14:tracePt t="70418" x="6708775" y="5197475"/>
          <p14:tracePt t="70429" x="6643688" y="5197475"/>
          <p14:tracePt t="70434" x="6550025" y="5205413"/>
          <p14:tracePt t="70443" x="6477000" y="5205413"/>
          <p14:tracePt t="70449" x="6383338" y="5224463"/>
          <p14:tracePt t="70458" x="6318250" y="5224463"/>
          <p14:tracePt t="70465" x="6197600" y="5243513"/>
          <p14:tracePt t="70471" x="6086475" y="5253038"/>
          <p14:tracePt t="70480" x="5900738" y="5270500"/>
          <p14:tracePt t="70494" x="5827713" y="5289550"/>
          <p14:tracePt t="70497" x="5762625" y="5289550"/>
          <p14:tracePt t="70508" x="5707063" y="5289550"/>
          <p14:tracePt t="70513" x="5668963" y="5289550"/>
          <p14:tracePt t="70522" x="5622925" y="5289550"/>
          <p14:tracePt t="70530" x="5586413" y="5299075"/>
          <p14:tracePt t="70538" x="5548313" y="5299075"/>
          <p14:tracePt t="70544" x="5502275" y="5308600"/>
          <p14:tracePt t="70551" x="5465763" y="5308600"/>
          <p14:tracePt t="70562" x="5391150" y="5308600"/>
          <p14:tracePt t="70576" x="5326063" y="5308600"/>
          <p14:tracePt t="70588" x="5297488" y="5308600"/>
          <p14:tracePt t="70592" x="5260975" y="5308600"/>
          <p14:tracePt t="70602" x="5241925" y="5308600"/>
          <p14:tracePt t="70606" x="5224463" y="5308600"/>
          <p14:tracePt t="70617" x="5195888" y="5308600"/>
          <p14:tracePt t="70625" x="5176838" y="5308600"/>
          <p14:tracePt t="70632" x="5159375" y="5308600"/>
          <p14:tracePt t="70639" x="5140325" y="5308600"/>
          <p14:tracePt t="70648" x="5103813" y="5308600"/>
          <p14:tracePt t="70654" x="5075238" y="5308600"/>
          <p14:tracePt t="70660" x="5056188" y="5326063"/>
          <p14:tracePt t="70671" x="5029200" y="5335588"/>
          <p14:tracePt t="70682" x="5000625" y="5335588"/>
          <p14:tracePt t="70684" x="4983163" y="5335588"/>
          <p14:tracePt t="70697" x="4973638" y="5335588"/>
          <p14:tracePt t="70701" x="4945063" y="5345113"/>
          <p14:tracePt t="70712" x="4918075" y="5345113"/>
          <p14:tracePt t="70717" x="4908550" y="5345113"/>
          <p14:tracePt t="70726" x="4899025" y="5345113"/>
          <p14:tracePt t="70732" x="4879975" y="5345113"/>
          <p14:tracePt t="70739" x="4870450" y="5345113"/>
          <p14:tracePt t="70749" x="4862513" y="5345113"/>
          <p14:tracePt t="70756" x="4843463" y="5345113"/>
          <p14:tracePt t="70765" x="4824413" y="5345113"/>
          <p14:tracePt t="70777" x="4814888" y="5345113"/>
          <p14:tracePt t="70780" x="4806950" y="5345113"/>
          <p14:tracePt t="70791" x="4787900" y="5345113"/>
          <p14:tracePt t="70806" x="4778375" y="5345113"/>
          <p14:tracePt t="70811" x="4759325" y="5345113"/>
          <p14:tracePt t="70821" x="4751388" y="5345113"/>
          <p14:tracePt t="70826" x="4732338" y="5345113"/>
          <p14:tracePt t="70834" x="4722813" y="5345113"/>
          <p14:tracePt t="70843" x="4713288" y="5345113"/>
          <p14:tracePt t="70849" x="4694238" y="5345113"/>
          <p14:tracePt t="70858" x="4648200" y="5345113"/>
          <p14:tracePt t="70871" x="4630738" y="5345113"/>
          <p14:tracePt t="70873" x="4611688" y="5345113"/>
          <p14:tracePt t="70885" x="4583113" y="5345113"/>
          <p14:tracePt t="70889" x="4565650" y="5345113"/>
          <p14:tracePt t="70900" x="4556125" y="5345113"/>
          <p14:tracePt t="70906" x="4537075" y="5345113"/>
          <p14:tracePt t="70914" x="4518025" y="5345113"/>
          <p14:tracePt t="70921" x="4510088" y="5345113"/>
          <p14:tracePt t="70930" x="4500563" y="5345113"/>
          <p14:tracePt t="70936" x="4471988" y="5345113"/>
          <p14:tracePt t="70943" x="4462463" y="5345113"/>
          <p14:tracePt t="70952" x="4425950" y="5345113"/>
          <p14:tracePt t="70965" x="4416425" y="5345113"/>
          <p14:tracePt t="70968" x="4389438" y="5354638"/>
          <p14:tracePt t="70980" x="4370388" y="5354638"/>
          <p14:tracePt t="70984" x="4360863" y="5354638"/>
          <p14:tracePt t="70994" x="4341813" y="5354638"/>
          <p14:tracePt t="70998" x="4324350" y="5354638"/>
          <p14:tracePt t="71009" x="4314825" y="5354638"/>
          <p14:tracePt t="71014" x="4305300" y="5354638"/>
          <p14:tracePt t="71022" x="4295775" y="5354638"/>
          <p14:tracePt t="71030" x="4268788" y="5354638"/>
          <p14:tracePt t="71039" x="4259263" y="5354638"/>
          <p14:tracePt t="71047" x="4240213" y="5354638"/>
          <p14:tracePt t="71060" x="4230688" y="5354638"/>
          <p14:tracePt t="71063" x="4221163" y="5364163"/>
          <p14:tracePt t="71074" x="4213225" y="5364163"/>
          <p14:tracePt t="71089" x="4203700" y="5364163"/>
          <p14:tracePt t="71093" x="4194175" y="5373688"/>
          <p14:tracePt t="72164" x="4194175" y="5364163"/>
          <p14:tracePt t="72263" x="4184650" y="5345113"/>
          <p14:tracePt t="72329" x="4184650" y="5335588"/>
          <p14:tracePt t="72350" x="4184650" y="5326063"/>
          <p14:tracePt t="72380" x="4175125" y="5326063"/>
          <p14:tracePt t="72394" x="4175125" y="5318125"/>
          <p14:tracePt t="72408" x="4175125" y="5308600"/>
          <p14:tracePt t="72423" x="4165600" y="5308600"/>
          <p14:tracePt t="72429" x="4165600" y="5299075"/>
          <p14:tracePt t="72437" x="4165600" y="5289550"/>
          <p14:tracePt t="72452" x="4156075" y="5270500"/>
          <p14:tracePt t="72461" x="4156075" y="5262563"/>
          <p14:tracePt t="72474" x="4148138" y="5253038"/>
          <p14:tracePt t="72488" x="4138613" y="5243513"/>
          <p14:tracePt t="72503" x="4129088" y="5224463"/>
          <p14:tracePt t="72508" x="4119563" y="5214938"/>
          <p14:tracePt t="72518" x="4110038" y="5205413"/>
          <p14:tracePt t="72525" x="4100513" y="5197475"/>
          <p14:tracePt t="72532" x="4092575" y="5178425"/>
          <p14:tracePt t="72540" x="4083050" y="5168900"/>
          <p14:tracePt t="72546" x="4054475" y="5149850"/>
          <p14:tracePt t="72553" x="4044950" y="5132388"/>
          <p14:tracePt t="72556" x="4027488" y="5122863"/>
          <p14:tracePt t="72568" x="4008438" y="5103813"/>
          <p14:tracePt t="72572" x="3979863" y="5076825"/>
          <p14:tracePt t="72583" x="3971925" y="5057775"/>
          <p14:tracePt t="72587" x="3962400" y="5048250"/>
          <p14:tracePt t="72597" x="3933825" y="5038725"/>
          <p14:tracePt t="72601" x="3933825" y="5029200"/>
          <p14:tracePt t="72611" x="3914775" y="5011738"/>
          <p14:tracePt t="72618" x="3914775" y="5002213"/>
          <p14:tracePt t="72626" x="3897313" y="4992688"/>
          <p14:tracePt t="72636" x="3887788" y="4983163"/>
          <p14:tracePt t="72642" x="3878263" y="4973638"/>
          <p14:tracePt t="72650" x="3868738" y="4973638"/>
          <p14:tracePt t="72662" x="3859213" y="4956175"/>
          <p14:tracePt t="72667" x="3851275" y="4956175"/>
          <p14:tracePt t="72681" x="3841750" y="4956175"/>
          <p14:tracePt t="72696" x="3832225" y="4956175"/>
          <p14:tracePt t="72712" x="3832225" y="4946650"/>
          <p14:tracePt t="72735" x="3822700" y="4946650"/>
          <p14:tracePt t="72777" x="3813175" y="4946650"/>
          <p14:tracePt t="72838" x="3813175" y="4937125"/>
          <p14:tracePt t="72851" x="3803650" y="4937125"/>
          <p14:tracePt t="72870" x="3795713" y="4937125"/>
          <p14:tracePt t="72883" x="3795713" y="4927600"/>
          <p14:tracePt t="72901" x="3786188" y="4918075"/>
          <p14:tracePt t="72917" x="3776663" y="4918075"/>
          <p14:tracePt t="72959" x="3757613" y="4908550"/>
          <p14:tracePt t="72974" x="3748088" y="4908550"/>
          <p14:tracePt t="72989" x="3748088" y="4900613"/>
          <p14:tracePt t="73003" x="3738563" y="4891088"/>
          <p14:tracePt t="73018" x="3730625" y="4881563"/>
          <p14:tracePt t="73042" x="3721100" y="4872038"/>
          <p14:tracePt t="73054" x="3711575" y="4862513"/>
          <p14:tracePt t="73083" x="3702050" y="4852988"/>
          <p14:tracePt t="73097" x="3692525" y="4852988"/>
          <p14:tracePt t="73105" x="3683000" y="4852988"/>
          <p14:tracePt t="73120" x="3683000" y="4843463"/>
          <p14:tracePt t="73133" x="3675063" y="4843463"/>
          <p14:tracePt t="73137" x="3665538" y="4843463"/>
          <p14:tracePt t="73152" x="3656013" y="4835525"/>
          <p14:tracePt t="73169" x="3646488" y="4835525"/>
          <p14:tracePt t="73192" x="3627438" y="4835525"/>
          <p14:tracePt t="73199" x="3617913" y="4826000"/>
          <p14:tracePt t="73207" x="3609975" y="4816475"/>
          <p14:tracePt t="73215" x="3600450" y="4816475"/>
          <p14:tracePt t="73220" x="3590925" y="4816475"/>
          <p14:tracePt t="73231" x="3506788" y="4787900"/>
          <p14:tracePt t="73243" x="3479800" y="4770438"/>
          <p14:tracePt t="73246" x="3414713" y="4751388"/>
          <p14:tracePt t="73257" x="3376613" y="4741863"/>
          <p14:tracePt t="73262" x="3321050" y="4714875"/>
          <p14:tracePt t="73272" x="3257550" y="4714875"/>
          <p14:tracePt t="73279" x="3200400" y="4686300"/>
          <p14:tracePt t="73285" x="3163888" y="4676775"/>
          <p14:tracePt t="73293" x="3108325" y="4659313"/>
          <p14:tracePt t="73301" x="3062288" y="4659313"/>
          <p14:tracePt t="73309" x="3016250" y="4659313"/>
          <p14:tracePt t="73316" x="2959100" y="4667250"/>
          <p14:tracePt t="73326" x="2838450" y="4676775"/>
          <p14:tracePt t="73337" x="2774950" y="4676775"/>
          <p14:tracePt t="73340" x="2700338" y="4705350"/>
          <p14:tracePt t="73351" x="2625725" y="4705350"/>
          <p14:tracePt t="73356" x="2570163" y="4732338"/>
          <p14:tracePt t="73367" x="2524125" y="4732338"/>
          <p14:tracePt t="73374" x="2449513" y="4760913"/>
          <p14:tracePt t="73381" x="2393950" y="4787900"/>
          <p14:tracePt t="73388" x="2347913" y="4806950"/>
          <p14:tracePt t="73395" x="2309813" y="4816475"/>
          <p14:tracePt t="73405" x="2198688" y="4872038"/>
          <p14:tracePt t="73416" x="2124075" y="4918075"/>
          <p14:tracePt t="73417" x="2060575" y="4983163"/>
          <p14:tracePt t="73431" x="2003425" y="5021263"/>
          <p14:tracePt t="73433" x="1947863" y="5067300"/>
          <p14:tracePt t="73446" x="1901825" y="5122863"/>
          <p14:tracePt t="73450" x="1846263" y="5149850"/>
          <p14:tracePt t="73460" x="1809750" y="5187950"/>
          <p14:tracePt t="73467" x="1754188" y="5233988"/>
          <p14:tracePt t="73474" x="1725613" y="5262563"/>
          <p14:tracePt t="73481" x="1689100" y="5280025"/>
          <p14:tracePt t="73490" x="1660525" y="5318125"/>
          <p14:tracePt t="73499" x="1604963" y="5391150"/>
          <p14:tracePt t="73514" x="1549400" y="5475288"/>
          <p14:tracePt t="73525" x="1539875" y="5511800"/>
          <p14:tracePt t="73530" x="1512888" y="5567363"/>
          <p14:tracePt t="73540" x="1493838" y="5586413"/>
          <p14:tracePt t="73545" x="1484313" y="5624513"/>
          <p14:tracePt t="73555" x="1474788" y="5661025"/>
          <p14:tracePt t="73559" x="1457325" y="5707063"/>
          <p14:tracePt t="73569" x="1447800" y="5745163"/>
          <p14:tracePt t="73578" x="1438275" y="5781675"/>
          <p14:tracePt t="73583" x="1428750" y="5808663"/>
          <p14:tracePt t="73591" x="1409700" y="5856288"/>
          <p14:tracePt t="73598" x="1401763" y="5911850"/>
          <p14:tracePt t="73609" x="1354138" y="6022975"/>
          <p14:tracePt t="73619" x="1344613" y="6059488"/>
          <p14:tracePt t="73624" x="1336675" y="6124575"/>
          <p14:tracePt t="73634" x="1317625" y="6162675"/>
          <p14:tracePt t="73640" x="1289050" y="6218238"/>
          <p14:tracePt t="73649" x="1289050" y="6235700"/>
          <p14:tracePt t="73655" x="1281113" y="6264275"/>
          <p14:tracePt t="73663" x="1271588" y="6283325"/>
          <p14:tracePt t="73672" x="1271588" y="6300788"/>
          <p14:tracePt t="73678" x="1262063" y="6329363"/>
          <p14:tracePt t="73687" x="1252538" y="6356350"/>
          <p14:tracePt t="73702" x="1243013" y="6384925"/>
          <p14:tracePt t="73733" x="1243013" y="6394450"/>
          <p14:tracePt t="73796" x="1243013" y="6403975"/>
          <p14:tracePt t="73823" x="1243013" y="6411913"/>
          <p14:tracePt t="73828" x="1262063" y="6430963"/>
          <p14:tracePt t="73837" x="1271588" y="6450013"/>
          <p14:tracePt t="73844" x="1308100" y="6459538"/>
          <p14:tracePt t="73852" x="1336675" y="6477000"/>
          <p14:tracePt t="73859" x="1354138" y="6496050"/>
          <p14:tracePt t="73866" x="1382713" y="6496050"/>
          <p14:tracePt t="73876" x="1457325" y="6524625"/>
          <p14:tracePt t="73888" x="1493838" y="6532563"/>
          <p14:tracePt t="73891" x="1512888" y="6532563"/>
          <p14:tracePt t="73902" x="1549400" y="6532563"/>
          <p14:tracePt t="73906" x="1568450" y="6532563"/>
          <p14:tracePt t="73918" x="1604963" y="6532563"/>
          <p14:tracePt t="73922" x="1624013" y="6532563"/>
          <p14:tracePt t="73931" x="1651000" y="6532563"/>
          <p14:tracePt t="73938" x="1679575" y="6532563"/>
          <p14:tracePt t="73946" x="1706563" y="6524625"/>
          <p14:tracePt t="73954" x="1725613" y="6505575"/>
          <p14:tracePt t="73960" x="1735138" y="6505575"/>
          <p14:tracePt t="73969" x="1771650" y="6496050"/>
          <p14:tracePt t="73982" x="1781175" y="6496050"/>
          <p14:tracePt t="73986" x="1790700" y="6486525"/>
          <p14:tracePt t="73997" x="1800225" y="6486525"/>
          <p14:tracePt t="74011" x="1809750" y="6486525"/>
          <p14:tracePt t="74017" x="1819275" y="6486525"/>
          <p14:tracePt t="74032" x="1827213" y="6486525"/>
          <p14:tracePt t="74055" x="1836738" y="6477000"/>
          <p14:tracePt t="74064" x="1836738" y="6467475"/>
          <p14:tracePt t="74080" x="1855788" y="6459538"/>
          <p14:tracePt t="74090" x="1874838" y="6450013"/>
          <p14:tracePt t="74094" x="1874838" y="6440488"/>
          <p14:tracePt t="74174" x="1882775" y="6430963"/>
          <p14:tracePt t="74189" x="1892300" y="6430963"/>
          <p14:tracePt t="74199" x="1911350" y="6430963"/>
          <p14:tracePt t="74205" x="1911350" y="6421438"/>
          <p14:tracePt t="74215" x="1947863" y="6421438"/>
          <p14:tracePt t="74220" x="1957388" y="6421438"/>
          <p14:tracePt t="74229" x="1985963" y="6421438"/>
          <p14:tracePt t="74235" x="2022475" y="6421438"/>
          <p14:tracePt t="74244" x="2060575" y="6421438"/>
          <p14:tracePt t="74251" x="2106613" y="6421438"/>
          <p14:tracePt t="74258" x="2198688" y="6421438"/>
          <p14:tracePt t="74268" x="2309813" y="6421438"/>
          <p14:tracePt t="74279" x="2365375" y="6421438"/>
          <p14:tracePt t="74284" x="2413000" y="6421438"/>
          <p14:tracePt t="74294" x="2449513" y="6411913"/>
          <p14:tracePt t="74298" x="2486025" y="6394450"/>
          <p14:tracePt t="74309" x="2505075" y="6384925"/>
          <p14:tracePt t="74315" x="2514600" y="6375400"/>
          <p14:tracePt t="74323" x="2541588" y="6365875"/>
          <p14:tracePt t="74337" x="2551113" y="6365875"/>
          <p14:tracePt t="74352" x="2551113" y="6356350"/>
          <p14:tracePt t="74686" x="2579688" y="6356350"/>
          <p14:tracePt t="74690" x="2606675" y="6365875"/>
          <p14:tracePt t="74701" x="2654300" y="6384925"/>
          <p14:tracePt t="74707" x="2690813" y="6394450"/>
          <p14:tracePt t="74716" x="2727325" y="6394450"/>
          <p14:tracePt t="74721" x="2765425" y="6403975"/>
          <p14:tracePt t="74729" x="2811463" y="6421438"/>
          <p14:tracePt t="74738" x="2913063" y="6430963"/>
          <p14:tracePt t="74754" x="3033713" y="6440488"/>
          <p14:tracePt t="74766" x="3108325" y="6459538"/>
          <p14:tracePt t="74770" x="3173413" y="6459538"/>
          <p14:tracePt t="74780" x="3284538" y="6459538"/>
          <p14:tracePt t="74784" x="3386138" y="6477000"/>
          <p14:tracePt t="74794" x="3433763" y="6477000"/>
          <p14:tracePt t="74800" x="3497263" y="6486525"/>
          <p14:tracePt t="74808" x="3535363" y="6486525"/>
          <p14:tracePt t="74817" x="3609975" y="6486525"/>
          <p14:tracePt t="74825" x="3627438" y="6486525"/>
          <p14:tracePt t="74832" x="3646488" y="6477000"/>
          <p14:tracePt t="74838" x="3675063" y="6477000"/>
          <p14:tracePt t="74850" x="3711575" y="6459538"/>
          <p14:tracePt t="74860" x="3721100" y="6450013"/>
          <p14:tracePt t="74866" x="3748088" y="6450013"/>
          <p14:tracePt t="74875" x="3767138" y="6440488"/>
          <p14:tracePt t="74880" x="3795713" y="6421438"/>
          <p14:tracePt t="74889" x="3813175" y="6421438"/>
          <p14:tracePt t="74895" x="3832225" y="6394450"/>
          <p14:tracePt t="74903" x="3859213" y="6384925"/>
          <p14:tracePt t="74909" x="3878263" y="6375400"/>
          <p14:tracePt t="74917" x="3914775" y="6346825"/>
          <p14:tracePt t="74926" x="3952875" y="6319838"/>
          <p14:tracePt t="74933" x="3979863" y="6310313"/>
          <p14:tracePt t="74943" x="4027488" y="6273800"/>
          <p14:tracePt t="74954" x="4083050" y="6245225"/>
          <p14:tracePt t="74957" x="4092575" y="6245225"/>
          <p14:tracePt t="74969" x="4119563" y="6226175"/>
          <p14:tracePt t="74974" x="4156075" y="6218238"/>
          <p14:tracePt t="74984" x="4194175" y="6199188"/>
          <p14:tracePt t="74989" x="4230688" y="6199188"/>
          <p14:tracePt t="74998" x="4276725" y="6189663"/>
          <p14:tracePt t="75004" x="4314825" y="6180138"/>
          <p14:tracePt t="75012" x="4351338" y="6180138"/>
          <p14:tracePt t="75020" x="4389438" y="6180138"/>
          <p14:tracePt t="75026" x="4406900" y="6180138"/>
          <p14:tracePt t="75034" x="4471988" y="6180138"/>
          <p14:tracePt t="75050" x="4481513" y="6180138"/>
          <p14:tracePt t="75063" x="4491038" y="6180138"/>
          <p14:tracePt t="75366" x="4546600" y="6199188"/>
          <p14:tracePt t="75375" x="4648200" y="6235700"/>
          <p14:tracePt t="75382" x="4722813" y="6283325"/>
          <p14:tracePt t="75389" x="4797425" y="6329363"/>
          <p14:tracePt t="75397" x="4852988" y="6356350"/>
          <p14:tracePt t="75403" x="4918075" y="6394450"/>
          <p14:tracePt t="75413" x="5029200" y="6467475"/>
          <p14:tracePt t="75425" x="5084763" y="6496050"/>
          <p14:tracePt t="75428" x="5159375" y="6542088"/>
          <p14:tracePt t="75441" x="5232400" y="6570663"/>
          <p14:tracePt t="75445" x="5335588" y="6607175"/>
          <p14:tracePt t="75454" x="5446713" y="6635750"/>
          <p14:tracePt t="75459" x="5548313" y="6691313"/>
          <p14:tracePt t="75469" x="5668963" y="6718300"/>
          <p14:tracePt t="75475" x="5734050" y="6737350"/>
          <p14:tracePt t="75483" x="5835650" y="6756400"/>
          <p14:tracePt t="75491" x="5883275" y="6765925"/>
          <p14:tracePt t="75498" x="5956300" y="6783388"/>
          <p14:tracePt t="75508" x="6059488" y="6783388"/>
          <p14:tracePt t="75522" x="6115050" y="6783388"/>
          <p14:tracePt t="75535" x="6132513" y="6783388"/>
          <p14:tracePt t="75538" x="6151563" y="6783388"/>
          <p14:tracePt t="75550" x="6180138" y="6783388"/>
          <p14:tracePt t="75553" x="6216650" y="6783388"/>
          <p14:tracePt t="75563" x="6235700" y="6783388"/>
          <p14:tracePt t="75570" x="6281738" y="6783388"/>
          <p14:tracePt t="75577" x="6318250" y="6773863"/>
          <p14:tracePt t="75586" x="6356350" y="6765925"/>
          <p14:tracePt t="75592" x="6411913" y="6765925"/>
          <p14:tracePt t="75603" x="6467475" y="6737350"/>
          <p14:tracePt t="75618" x="6542088" y="6737350"/>
          <p14:tracePt t="75629" x="6559550" y="6727825"/>
          <p14:tracePt t="75633" x="6569075" y="6718300"/>
          <p14:tracePt t="75643" x="6578600" y="6718300"/>
          <p14:tracePt t="75648" x="6597650" y="6718300"/>
          <p14:tracePt t="75658" x="6615113" y="6700838"/>
          <p14:tracePt t="75663" x="6634163" y="6681788"/>
          <p14:tracePt t="75672" x="6689725" y="6645275"/>
          <p14:tracePt t="75680" x="6726238" y="6616700"/>
          <p14:tracePt t="75687" x="6783388" y="6580188"/>
          <p14:tracePt t="75696" x="6875463" y="6496050"/>
          <p14:tracePt t="75710" x="6959600" y="6430963"/>
          <p14:tracePt t="75723" x="6996113" y="6403975"/>
          <p14:tracePt t="75726" x="7015163" y="6403975"/>
          <p14:tracePt t="75737" x="7032625" y="6384925"/>
          <p14:tracePt t="75752" x="7061200" y="6375400"/>
          <p14:tracePt t="75758" x="7061200" y="6365875"/>
          <p14:tracePt t="75790" x="7070725" y="6365875"/>
          <p14:tracePt t="75803" x="7080250" y="6356350"/>
          <p14:tracePt t="75817" x="7097713" y="6356350"/>
          <p14:tracePt t="75820" x="7107238" y="6346825"/>
          <p14:tracePt t="75831" x="7116763" y="6346825"/>
          <p14:tracePt t="76151" x="7181850" y="6346825"/>
          <p14:tracePt t="76158" x="7227888" y="6356350"/>
          <p14:tracePt t="76166" x="7358063" y="6384925"/>
          <p14:tracePt t="76180" x="7423150" y="6403975"/>
          <p14:tracePt t="76182" x="7497763" y="6411913"/>
          <p14:tracePt t="76194" x="7534275" y="6430963"/>
          <p14:tracePt t="76199" x="7608888" y="6440488"/>
          <p14:tracePt t="76209" x="7626350" y="6440488"/>
          <p14:tracePt t="76215" x="7664450" y="6450013"/>
          <p14:tracePt t="76224" x="7700963" y="6467475"/>
          <p14:tracePt t="76230" x="7720013" y="6467475"/>
          <p14:tracePt t="76237" x="7739063" y="6467475"/>
          <p14:tracePt t="76246" x="7775575" y="6467475"/>
          <p14:tracePt t="76252" x="7812088" y="6467475"/>
          <p14:tracePt t="76260" x="7867650" y="6477000"/>
          <p14:tracePt t="76278" x="7942263" y="6477000"/>
          <p14:tracePt t="76289" x="7961313" y="6477000"/>
          <p14:tracePt t="76294" x="7997825" y="6477000"/>
          <p14:tracePt t="76303" x="8026400" y="6477000"/>
          <p14:tracePt t="76308" x="8053388" y="6477000"/>
          <p14:tracePt t="76318" x="8091488" y="6459538"/>
          <p14:tracePt t="76325" x="8128000" y="6450013"/>
          <p14:tracePt t="76333" x="8164513" y="6450013"/>
          <p14:tracePt t="76341" x="8229600" y="6450013"/>
          <p14:tracePt t="76347" x="8285163" y="6440488"/>
          <p14:tracePt t="76357" x="8369300" y="6421438"/>
          <p14:tracePt t="76369" x="8424863" y="6421438"/>
          <p14:tracePt t="76372" x="8453438" y="6421438"/>
          <p14:tracePt t="76383" x="8489950" y="6421438"/>
          <p14:tracePt t="76388" x="8516938" y="6421438"/>
          <p14:tracePt t="76397" x="8535988" y="6421438"/>
          <p14:tracePt t="76402" x="8545513" y="6421438"/>
          <p14:tracePt t="76412" x="8555038" y="6421438"/>
          <p14:tracePt t="76419" x="8564563" y="6421438"/>
          <p14:tracePt t="76426" x="8574088" y="6421438"/>
          <p14:tracePt t="77188" x="8564563" y="6403975"/>
          <p14:tracePt t="77195" x="8470900" y="6329363"/>
          <p14:tracePt t="77205" x="8359775" y="6254750"/>
          <p14:tracePt t="77217" x="8304213" y="6226175"/>
          <p14:tracePt t="77221" x="8267700" y="6208713"/>
          <p14:tracePt t="77231" x="8212138" y="6180138"/>
          <p14:tracePt t="77236" x="8174038" y="6153150"/>
          <p14:tracePt t="77246" x="8118475" y="6124575"/>
          <p14:tracePt t="77250" x="8072438" y="6115050"/>
          <p14:tracePt t="77262" x="8016875" y="6097588"/>
          <p14:tracePt t="77267" x="7961313" y="6069013"/>
          <p14:tracePt t="77275" x="7867650" y="6042025"/>
          <p14:tracePt t="77282" x="7756525" y="6042025"/>
          <p14:tracePt t="77289" x="7681913" y="6022975"/>
          <p14:tracePt t="77299" x="7488238" y="6069013"/>
          <p14:tracePt t="78189" x="7256463" y="5976938"/>
          <p14:tracePt t="78194" x="6967538" y="5865813"/>
          <p14:tracePt t="78203" x="6783388" y="5808663"/>
          <p14:tracePt t="78210" x="6624638" y="5753100"/>
          <p14:tracePt t="78218" x="6411913" y="5641975"/>
          <p14:tracePt t="78226" x="6151563" y="5511800"/>
          <p14:tracePt t="78233" x="5900738" y="5383213"/>
          <p14:tracePt t="78242" x="5734050" y="5289550"/>
          <p14:tracePt t="78246" x="5567363" y="5178425"/>
          <p14:tracePt t="78257" x="4889500" y="4900613"/>
          <p14:tracePt t="78268" x="4638675" y="4797425"/>
          <p14:tracePt t="78273" x="4435475" y="4760913"/>
          <p14:tracePt t="78284" x="4203700" y="4686300"/>
          <p14:tracePt t="78287" x="3924300" y="4602163"/>
          <p14:tracePt t="78298" x="3748088" y="4546600"/>
          <p14:tracePt t="78303" x="3627438" y="4491038"/>
          <p14:tracePt t="78312" x="3506788" y="4445000"/>
          <p14:tracePt t="78319" x="3433763" y="4418013"/>
          <p14:tracePt t="78326" x="3340100" y="4379913"/>
          <p14:tracePt t="78335" x="3257550" y="4352925"/>
          <p14:tracePt t="78342" x="3209925" y="4343400"/>
          <p14:tracePt t="78351" x="3108325" y="4314825"/>
          <p14:tracePt t="78363" x="3071813" y="4314825"/>
          <p14:tracePt t="78367" x="3033713" y="4305300"/>
          <p14:tracePt t="78377" x="3016250" y="4305300"/>
          <p14:tracePt t="78383" x="3006725" y="4305300"/>
          <p14:tracePt t="78397" x="2997200" y="4287838"/>
          <p14:tracePt t="78406" x="2987675" y="4287838"/>
          <p14:tracePt t="78421" x="2978150" y="4278313"/>
          <p14:tracePt t="78429" x="2951163" y="4268788"/>
          <p14:tracePt t="78435" x="2941638" y="4268788"/>
          <p14:tracePt t="78445" x="2913063" y="4241800"/>
          <p14:tracePt t="78457" x="2886075" y="4232275"/>
          <p14:tracePt t="78459" x="2867025" y="4213225"/>
          <p14:tracePt t="78471" x="2838450" y="4203700"/>
          <p14:tracePt t="78475" x="2820988" y="4194175"/>
          <p14:tracePt t="78486" x="2792413" y="4184650"/>
          <p14:tracePt t="78493" x="2774950" y="4167188"/>
          <p14:tracePt t="78501" x="2736850" y="4148138"/>
          <p14:tracePt t="78508" x="2700338" y="4129088"/>
          <p14:tracePt t="78515" x="2662238" y="4111625"/>
          <p14:tracePt t="78524" x="2606675" y="4083050"/>
          <p14:tracePt t="78530" x="2560638" y="4073525"/>
          <p14:tracePt t="78539" x="2449513" y="4027488"/>
          <p14:tracePt t="78551" x="2393950" y="4017963"/>
          <p14:tracePt t="78554" x="2357438" y="4008438"/>
          <p14:tracePt t="78567" x="2319338" y="4008438"/>
          <p14:tracePt t="78568" x="2273300" y="4008438"/>
          <p14:tracePt t="78580" x="2236788" y="3990975"/>
          <p14:tracePt t="78586" x="2198688" y="3981450"/>
          <p14:tracePt t="78594" x="2162175" y="3981450"/>
          <p14:tracePt t="78603" x="2124075" y="3981450"/>
          <p14:tracePt t="78609" x="2106613" y="3981450"/>
          <p14:tracePt t="78618" x="2068513" y="3981450"/>
          <p14:tracePt t="78625" x="2032000" y="3981450"/>
          <p14:tracePt t="78634" x="1976438" y="3981450"/>
          <p14:tracePt t="78645" x="1939925" y="3971925"/>
          <p14:tracePt t="78649" x="1901825" y="3952875"/>
          <p14:tracePt t="78659" x="1882775" y="3952875"/>
          <p14:tracePt t="78666" x="1846263" y="3935413"/>
          <p14:tracePt t="78674" x="1819275" y="3906838"/>
          <p14:tracePt t="78681" x="1800225" y="3897313"/>
          <p14:tracePt t="78689" x="1781175" y="3887788"/>
          <p14:tracePt t="78696" x="1754188" y="3870325"/>
          <p14:tracePt t="78704" x="1754188" y="3860800"/>
          <p14:tracePt t="78713" x="1735138" y="3860800"/>
          <p14:tracePt t="78726" x="1716088" y="3841750"/>
          <p14:tracePt t="78743" x="1706563" y="3841750"/>
          <p14:tracePt t="78754" x="1689100" y="3841750"/>
          <p14:tracePt t="78769" x="1679575" y="3832225"/>
          <p14:tracePt t="78775" x="1670050" y="3822700"/>
          <p14:tracePt t="78783" x="1660525" y="3822700"/>
          <p14:tracePt t="78790" x="1651000" y="3822700"/>
          <p14:tracePt t="78797" x="1643063" y="3814763"/>
          <p14:tracePt t="78806" x="1633538" y="3814763"/>
          <p14:tracePt t="78812" x="1633538" y="3805238"/>
          <p14:tracePt t="78822" x="1604963" y="3795713"/>
          <p14:tracePt t="78834" x="1604963" y="3786188"/>
          <p14:tracePt t="78838" x="1595438" y="3776663"/>
          <p14:tracePt t="78850" x="1585913" y="3767138"/>
          <p14:tracePt t="78863" x="1568450" y="3759200"/>
          <p14:tracePt t="78868" x="1568450" y="3749675"/>
          <p14:tracePt t="78878" x="1558925" y="3740150"/>
          <p14:tracePt t="78885" x="1549400" y="3730625"/>
          <p14:tracePt t="78893" x="1539875" y="3730625"/>
          <p14:tracePt t="78900" x="1530350" y="3721100"/>
          <p14:tracePt t="78995" x="1530350" y="3702050"/>
          <p14:tracePt t="79011" x="1522413" y="3694113"/>
          <p14:tracePt t="79022" x="1522413" y="3684588"/>
          <p14:tracePt t="79027" x="1522413" y="3675063"/>
          <p14:tracePt t="79037" x="1522413" y="3665538"/>
          <p14:tracePt t="79066" x="1530350" y="3646488"/>
          <p14:tracePt t="79073" x="1539875" y="3638550"/>
          <p14:tracePt t="79080" x="1549400" y="3638550"/>
          <p14:tracePt t="79090" x="1568450" y="3638550"/>
          <p14:tracePt t="79105" x="1577975" y="3638550"/>
          <p14:tracePt t="79146" x="1604963" y="3638550"/>
          <p14:tracePt t="79175" x="1614488" y="3638550"/>
          <p14:tracePt t="79183" x="1624013" y="3638550"/>
          <p14:tracePt t="79255" x="1633538" y="3638550"/>
          <p14:tracePt t="79279" x="1643063" y="3638550"/>
          <p14:tracePt t="79306" x="1660525" y="3638550"/>
          <p14:tracePt t="79334" x="1670050" y="3646488"/>
          <p14:tracePt t="79341" x="1679575" y="3646488"/>
          <p14:tracePt t="79364" x="1689100" y="3646488"/>
          <p14:tracePt t="79371" x="1698625" y="3646488"/>
          <p14:tracePt t="79385" x="1706563" y="3646488"/>
          <p14:tracePt t="79419" x="1716088" y="3646488"/>
          <p14:tracePt t="79435" x="1725613" y="3646488"/>
          <p14:tracePt t="79443" x="1735138" y="3646488"/>
          <p14:tracePt t="79450" x="1744663" y="3646488"/>
          <p14:tracePt t="79458" x="1763713" y="3646488"/>
          <p14:tracePt t="79470" x="1809750" y="3646488"/>
          <p14:tracePt t="79480" x="1819275" y="3646488"/>
          <p14:tracePt t="79483" x="1846263" y="3646488"/>
          <p14:tracePt t="79495" x="1874838" y="3638550"/>
          <p14:tracePt t="79498" x="1920875" y="3638550"/>
          <p14:tracePt t="79509" x="1957388" y="3638550"/>
          <p14:tracePt t="79512" x="1995488" y="3638550"/>
          <p14:tracePt t="79523" x="2032000" y="3638550"/>
          <p14:tracePt t="79529" x="2097088" y="3638550"/>
          <p14:tracePt t="79537" x="2124075" y="3638550"/>
          <p14:tracePt t="79544" x="2171700" y="3638550"/>
          <p14:tracePt t="79552" x="2227263" y="3629025"/>
          <p14:tracePt t="79562" x="2244725" y="3629025"/>
          <p14:tracePt t="79567" x="2282825" y="3609975"/>
          <p14:tracePt t="79576" x="2338388" y="3609975"/>
          <p14:tracePt t="79588" x="2357438" y="3609975"/>
          <p14:tracePt t="79592" x="2393950" y="3609975"/>
          <p14:tracePt t="79602" x="2430463" y="3609975"/>
          <p14:tracePt t="79607" x="2449513" y="3609975"/>
          <p14:tracePt t="79617" x="2486025" y="3609975"/>
          <p14:tracePt t="79624" x="2505075" y="3609975"/>
          <p14:tracePt t="79632" x="2541588" y="3609975"/>
          <p14:tracePt t="79644" x="2579688" y="3609975"/>
          <p14:tracePt t="79646" x="2616200" y="3609975"/>
          <p14:tracePt t="79657" x="2654300" y="3609975"/>
          <p14:tracePt t="79662" x="2690813" y="3600450"/>
          <p14:tracePt t="79669" x="2746375" y="3600450"/>
          <p14:tracePt t="79683" x="2782888" y="3600450"/>
          <p14:tracePt t="79686" x="2792413" y="3600450"/>
          <p14:tracePt t="79697" x="2811463" y="3600450"/>
          <p14:tracePt t="79703" x="2830513" y="3600450"/>
          <p14:tracePt t="79712" x="2857500" y="3600450"/>
          <p14:tracePt t="79718" x="2876550" y="3600450"/>
          <p14:tracePt t="79727" x="2913063" y="3600450"/>
          <p14:tracePt t="79732" x="2932113" y="3590925"/>
          <p14:tracePt t="79741" x="2959100" y="3590925"/>
          <p14:tracePt t="79750" x="2987675" y="3590925"/>
          <p14:tracePt t="79755" x="3016250" y="3590925"/>
          <p14:tracePt t="79766" x="3079750" y="3590925"/>
          <p14:tracePt t="79778" x="3117850" y="3590925"/>
          <p14:tracePt t="79782" x="3154363" y="3590925"/>
          <p14:tracePt t="79791" x="3182938" y="3590925"/>
          <p14:tracePt t="79794" x="3228975" y="3600450"/>
          <p14:tracePt t="79806" x="3248025" y="3600450"/>
          <p14:tracePt t="79812" x="3275013" y="3629025"/>
          <p14:tracePt t="79821" x="3313113" y="3629025"/>
          <p14:tracePt t="79828" x="3330575" y="3646488"/>
          <p14:tracePt t="79836" x="3359150" y="3675063"/>
          <p14:tracePt t="79845" x="3433763" y="3711575"/>
          <p14:tracePt t="79860" x="3489325" y="3749675"/>
          <p14:tracePt t="79872" x="3516313" y="3759200"/>
          <p14:tracePt t="79873" x="3554413" y="3759200"/>
          <p14:tracePt t="79887" x="3571875" y="3767138"/>
          <p14:tracePt t="79891" x="3609975" y="3767138"/>
          <p14:tracePt t="79900" x="3617913" y="3767138"/>
          <p14:tracePt t="79907" x="3636963" y="3767138"/>
          <p14:tracePt t="79915" x="3646488" y="3767138"/>
          <p14:tracePt t="79921" x="3665538" y="3767138"/>
          <p14:tracePt t="79938" x="3692525" y="3767138"/>
          <p14:tracePt t="79953" x="3711575" y="3767138"/>
          <p14:tracePt t="79966" x="3721100" y="3767138"/>
          <p14:tracePt t="79980" x="3730625" y="3767138"/>
          <p14:tracePt t="79985" x="3738563" y="3767138"/>
          <p14:tracePt t="79995" x="3738563" y="3759200"/>
          <p14:tracePt t="80009" x="3757613" y="3759200"/>
          <p14:tracePt t="80024" x="3767138" y="3759200"/>
          <p14:tracePt t="80038" x="3776663" y="3759200"/>
          <p14:tracePt t="80074" x="3795713" y="3759200"/>
          <p14:tracePt t="80079" x="3795713" y="3749675"/>
          <p14:tracePt t="80095" x="3813175" y="3749675"/>
          <p14:tracePt t="80104" x="3841750" y="3740150"/>
          <p14:tracePt t="80110" x="3859213" y="3740150"/>
          <p14:tracePt t="80118" x="3878263" y="3740150"/>
          <p14:tracePt t="80126" x="3906838" y="3740150"/>
          <p14:tracePt t="80132" x="3924300" y="3740150"/>
          <p14:tracePt t="80142" x="3971925" y="3740150"/>
          <p14:tracePt t="80157" x="3998913" y="3740150"/>
          <p14:tracePt t="80169" x="4008438" y="3740150"/>
          <p14:tracePt t="80174" x="4017963" y="3740150"/>
          <p14:tracePt t="80184" x="4027488" y="3740150"/>
          <p14:tracePt t="80189" x="4035425" y="3740150"/>
          <p14:tracePt t="80219" x="4044950" y="3740150"/>
          <p14:tracePt t="80251" x="4054475" y="3740150"/>
          <p14:tracePt t="80401" x="4064000" y="3749675"/>
          <p14:tracePt t="80416" x="4083050" y="3767138"/>
          <p14:tracePt t="80423" x="4092575" y="3776663"/>
          <p14:tracePt t="80430" x="4119563" y="3805238"/>
          <p14:tracePt t="80439" x="4148138" y="3851275"/>
          <p14:tracePt t="80455" x="4213225" y="3897313"/>
          <p14:tracePt t="80466" x="4230688" y="3925888"/>
          <p14:tracePt t="80469" x="4268788" y="3943350"/>
          <p14:tracePt t="80481" x="4295775" y="3971925"/>
          <p14:tracePt t="80486" x="4324350" y="4000500"/>
          <p14:tracePt t="80495" x="4360863" y="4017963"/>
          <p14:tracePt t="80502" x="4379913" y="4046538"/>
          <p14:tracePt t="80510" x="4406900" y="4064000"/>
          <p14:tracePt t="80518" x="4445000" y="4102100"/>
          <p14:tracePt t="80524" x="4481513" y="4148138"/>
          <p14:tracePt t="80531" x="4556125" y="4259263"/>
          <p14:tracePt t="80549" x="4602163" y="4324350"/>
          <p14:tracePt t="80561" x="4611688" y="4360863"/>
          <p14:tracePt t="80564" x="4621213" y="4360863"/>
          <p14:tracePt t="80576" x="4638675" y="4379913"/>
          <p14:tracePt t="80581" x="4638675" y="4398963"/>
          <p14:tracePt t="80590" x="4648200" y="4398963"/>
          <p14:tracePt t="80596" x="4648200" y="4418013"/>
          <p14:tracePt t="80604" x="4657725" y="4418013"/>
          <p14:tracePt t="80612" x="4657725" y="4425950"/>
          <p14:tracePt t="80629" x="4676775" y="4445000"/>
          <p14:tracePt t="80643" x="4686300" y="4454525"/>
          <p14:tracePt t="80655" x="4686300" y="4464050"/>
          <p14:tracePt t="80659" x="4694238" y="4481513"/>
          <p14:tracePt t="80669" x="4703763" y="4491038"/>
          <p14:tracePt t="80676" x="4713288" y="4500563"/>
          <p14:tracePt t="80685" x="4722813" y="4510088"/>
          <p14:tracePt t="80690" x="4732338" y="4529138"/>
          <p14:tracePt t="80698" x="4787900" y="4584700"/>
          <p14:tracePt t="81075" x="4657725" y="4575175"/>
          <p14:tracePt t="81084" x="4527550" y="4556125"/>
          <p14:tracePt t="81090" x="4406900" y="4529138"/>
          <p14:tracePt t="81101" x="4110038" y="4435475"/>
          <p14:tracePt t="81112" x="3971925" y="4418013"/>
          <p14:tracePt t="81114" x="3851275" y="4389438"/>
          <p14:tracePt t="81126" x="3776663" y="4370388"/>
          <p14:tracePt t="81131" x="3683000" y="4352925"/>
          <p14:tracePt t="81139" x="3590925" y="4343400"/>
          <p14:tracePt t="81146" x="3460750" y="4324350"/>
          <p14:tracePt t="81157" x="3294063" y="4287838"/>
          <p14:tracePt t="81162" x="3163888" y="4287838"/>
          <p14:tracePt t="81170" x="3006725" y="4287838"/>
          <p14:tracePt t="81178" x="2867025" y="4268788"/>
          <p14:tracePt t="81184" x="2709863" y="4278313"/>
          <p14:tracePt t="81194" x="2393950" y="4314825"/>
          <p14:tracePt t="81206" x="2300288" y="4333875"/>
          <p14:tracePt t="81207" x="2208213" y="4343400"/>
          <p14:tracePt t="81221" x="2162175" y="4360863"/>
          <p14:tracePt t="81225" x="2106613" y="4370388"/>
          <p14:tracePt t="81235" x="2087563" y="4398963"/>
          <p14:tracePt t="81240" x="2051050" y="4408488"/>
          <p14:tracePt t="81250" x="2041525" y="4418013"/>
          <p14:tracePt t="81257" x="2012950" y="4425950"/>
          <p14:tracePt t="81265" x="1995488" y="4454525"/>
          <p14:tracePt t="81273" x="1957388" y="4529138"/>
          <p14:tracePt t="81285" x="1930400" y="4575175"/>
          <p14:tracePt t="81287" x="1901825" y="4630738"/>
          <p14:tracePt t="81304" x="1855788" y="4760913"/>
          <p14:tracePt t="81315" x="1846263" y="4816475"/>
          <p14:tracePt t="81320" x="1819275" y="4852988"/>
          <p14:tracePt t="81330" x="1809750" y="4891088"/>
          <p14:tracePt t="81335" x="1800225" y="4927600"/>
          <p14:tracePt t="81343" x="1771650" y="4992688"/>
          <p14:tracePt t="81350" x="1754188" y="5048250"/>
          <p14:tracePt t="81358" x="1735138" y="5084763"/>
          <p14:tracePt t="81365" x="1735138" y="5122863"/>
          <p14:tracePt t="81373" x="1706563" y="5159375"/>
          <p14:tracePt t="81383" x="1679575" y="5233988"/>
          <p14:tracePt t="81395" x="1679575" y="5253038"/>
          <p14:tracePt t="81401" x="1670050" y="5299075"/>
          <p14:tracePt t="81409" x="1660525" y="5308600"/>
          <p14:tracePt t="81414" x="1660525" y="5318125"/>
          <p14:tracePt t="81424" x="1660525" y="5345113"/>
          <p14:tracePt t="81429" x="1651000" y="5345113"/>
          <p14:tracePt t="81439" x="1643063" y="5364163"/>
          <p14:tracePt t="81445" x="1643063" y="5383213"/>
          <p14:tracePt t="81453" x="1633538" y="5391150"/>
          <p14:tracePt t="81461" x="1614488" y="5429250"/>
          <p14:tracePt t="81467" x="1604963" y="5446713"/>
          <p14:tracePt t="81473" x="1585913" y="5475288"/>
          <p14:tracePt t="81477" x="1568450" y="5511800"/>
          <p14:tracePt t="81489" x="1558925" y="5549900"/>
          <p14:tracePt t="81491" x="1530350" y="5614988"/>
          <p14:tracePt t="81503" x="1522413" y="5641975"/>
          <p14:tracePt t="81507" x="1503363" y="5688013"/>
          <p14:tracePt t="81518" x="1503363" y="5707063"/>
          <p14:tracePt t="81523" x="1484313" y="5735638"/>
          <p14:tracePt t="81532" x="1484313" y="5781675"/>
          <p14:tracePt t="81539" x="1484313" y="5808663"/>
          <p14:tracePt t="81548" x="1474788" y="5827713"/>
          <p14:tracePt t="81555" x="1474788" y="5846763"/>
          <p14:tracePt t="81561" x="1457325" y="5902325"/>
          <p14:tracePt t="81571" x="1457325" y="5976938"/>
          <p14:tracePt t="81583" x="1457325" y="6013450"/>
          <p14:tracePt t="81588" x="1465263" y="6078538"/>
          <p14:tracePt t="81598" x="1474788" y="6115050"/>
          <p14:tracePt t="81603" x="1474788" y="6180138"/>
          <p14:tracePt t="81612" x="1503363" y="6254750"/>
          <p14:tracePt t="81619" x="1522413" y="6329363"/>
          <p14:tracePt t="81626" x="1530350" y="6403975"/>
          <p14:tracePt t="81633" x="1568450" y="6477000"/>
          <p14:tracePt t="81642" x="1577975" y="6515100"/>
          <p14:tracePt t="81649" x="1604963" y="6551613"/>
          <p14:tracePt t="81656" x="1643063" y="6626225"/>
          <p14:tracePt t="81665" x="1679575" y="6672263"/>
          <p14:tracePt t="81677" x="1679575" y="6681788"/>
          <p14:tracePt t="81682" x="1698625" y="6691313"/>
          <p14:tracePt t="81692" x="1706563" y="6700838"/>
          <p14:tracePt t="81697" x="1716088" y="6708775"/>
          <p14:tracePt t="81706" x="1744663" y="6718300"/>
          <p14:tracePt t="81712" x="1763713" y="6727825"/>
          <p14:tracePt t="81722" x="1800225" y="6756400"/>
          <p14:tracePt t="81728" x="1827213" y="6765925"/>
          <p14:tracePt t="81735" x="1874838" y="6783388"/>
          <p14:tracePt t="81744" x="1911350" y="6792913"/>
          <p14:tracePt t="81751" x="1976438" y="6802438"/>
          <p14:tracePt t="81760" x="2162175" y="6821488"/>
          <p14:tracePt t="81775" x="2309813" y="6821488"/>
          <p14:tracePt t="81786" x="2357438" y="6821488"/>
          <p14:tracePt t="81790" x="2393950" y="6821488"/>
          <p14:tracePt t="81801" x="2413000" y="6821488"/>
          <p14:tracePt t="81806" x="2420938" y="6821488"/>
          <p14:tracePt t="81815" x="2439988" y="6821488"/>
          <p14:tracePt t="81829" x="2449513" y="6811963"/>
          <p14:tracePt t="81838" x="2459038" y="6811963"/>
          <p14:tracePt t="81854" x="2495550" y="6792913"/>
          <p14:tracePt t="81869" x="2514600" y="6756400"/>
          <p14:tracePt t="81881" x="2524125" y="6746875"/>
          <p14:tracePt t="81885" x="2533650" y="6727825"/>
          <p14:tracePt t="81895" x="2541588" y="6718300"/>
          <p14:tracePt t="81901" x="2551113" y="6700838"/>
          <p14:tracePt t="81909" x="2560638" y="6672263"/>
          <p14:tracePt t="81924" x="2579688" y="6653213"/>
          <p14:tracePt t="81931" x="2579688" y="6645275"/>
          <p14:tracePt t="81940" x="2579688" y="6635750"/>
          <p14:tracePt t="81949" x="2598738" y="6616700"/>
          <p14:tracePt t="81961" x="2598738" y="6588125"/>
          <p14:tracePt t="81975" x="2598738" y="6570663"/>
          <p14:tracePt t="81995" x="2598738" y="6561138"/>
          <p14:tracePt t="82057" x="2598738" y="6551613"/>
          <p14:tracePt t="82150" x="2616200" y="6551613"/>
          <p14:tracePt t="82164" x="2654300" y="6551613"/>
          <p14:tracePt t="82168" x="2671763" y="6542088"/>
          <p14:tracePt t="82177" x="2727325" y="6542088"/>
          <p14:tracePt t="82183" x="2774950" y="6542088"/>
          <p14:tracePt t="82192" x="2830513" y="6542088"/>
          <p14:tracePt t="82200" x="2876550" y="6561138"/>
          <p14:tracePt t="82207" x="2932113" y="6570663"/>
          <p14:tracePt t="82214" x="2968625" y="6570663"/>
          <p14:tracePt t="82222" x="3033713" y="6597650"/>
          <p14:tracePt t="82232" x="3117850" y="6607175"/>
          <p14:tracePt t="82243" x="3154363" y="6626225"/>
          <p14:tracePt t="82246" x="3182938" y="6626225"/>
          <p14:tracePt t="82257" x="3228975" y="6635750"/>
          <p14:tracePt t="82261" x="3265488" y="6645275"/>
          <p14:tracePt t="82273" x="3321050" y="6645275"/>
          <p14:tracePt t="82277" x="3368675" y="6662738"/>
          <p14:tracePt t="82287" x="3441700" y="6672263"/>
          <p14:tracePt t="82294" x="3489325" y="6672263"/>
          <p14:tracePt t="82301" x="3544888" y="6672263"/>
          <p14:tracePt t="82308" x="3590925" y="6672263"/>
          <p14:tracePt t="82316" x="3627438" y="6691313"/>
          <p14:tracePt t="82326" x="3711575" y="6681788"/>
          <p14:tracePt t="82341" x="3813175" y="6681788"/>
          <p14:tracePt t="82352" x="3851275" y="6681788"/>
          <p14:tracePt t="82355" x="3906838" y="6672263"/>
          <p14:tracePt t="82366" x="3924300" y="6662738"/>
          <p14:tracePt t="82372" x="3989388" y="6662738"/>
          <p14:tracePt t="82381" x="4027488" y="6645275"/>
          <p14:tracePt t="82387" x="4064000" y="6635750"/>
          <p14:tracePt t="82395" x="4119563" y="6626225"/>
          <p14:tracePt t="82402" x="4138613" y="6607175"/>
          <p14:tracePt t="82410" x="4175125" y="6597650"/>
          <p14:tracePt t="82418" x="4203700" y="6588125"/>
          <p14:tracePt t="82423" x="4240213" y="6580188"/>
          <p14:tracePt t="82431" x="4249738" y="6570663"/>
          <p14:tracePt t="82432" x="4259263" y="6570663"/>
          <p14:tracePt t="82451" x="4276725" y="6551613"/>
          <p14:tracePt t="82504" x="4286250" y="6551613"/>
          <p14:tracePt t="82874" x="4305300" y="6551613"/>
          <p14:tracePt t="82881" x="4324350" y="6551613"/>
          <p14:tracePt t="82890" x="4351338" y="6551613"/>
          <p14:tracePt t="82896" x="4360863" y="6551613"/>
          <p14:tracePt t="82906" x="4389438" y="6551613"/>
          <p14:tracePt t="82917" x="4406900" y="6551613"/>
          <p14:tracePt t="82919" x="4416425" y="6551613"/>
          <p14:tracePt t="82932" x="4425950" y="6551613"/>
          <p14:tracePt t="82935" x="4435475" y="6551613"/>
          <p14:tracePt t="82947" x="4445000" y="6551613"/>
          <p14:tracePt t="82961" x="4452938" y="6551613"/>
          <p14:tracePt t="82975" x="4462463" y="6551613"/>
          <p14:tracePt t="82990" x="4471988" y="6551613"/>
          <p14:tracePt t="83013" x="4481513" y="6551613"/>
          <p14:tracePt t="83026" x="4491038" y="6542088"/>
          <p14:tracePt t="83045" x="4500563" y="6542088"/>
          <p14:tracePt t="83056" x="4510088" y="6524625"/>
          <p14:tracePt t="83070" x="4518025" y="6524625"/>
          <p14:tracePt t="83076" x="4527550" y="6524625"/>
          <p14:tracePt t="83093" x="4556125" y="6515100"/>
          <p14:tracePt t="83109" x="4583113" y="6505575"/>
          <p14:tracePt t="83124" x="4592638" y="6505575"/>
          <p14:tracePt t="83135" x="4602163" y="6496050"/>
          <p14:tracePt t="83139" x="4621213" y="6496050"/>
          <p14:tracePt t="83150" x="4621213" y="6486525"/>
          <p14:tracePt t="83155" x="4638675" y="6486525"/>
          <p14:tracePt t="83164" x="4667250" y="6486525"/>
          <p14:tracePt t="83173" x="4676775" y="6467475"/>
          <p14:tracePt t="83179" x="4694238" y="6467475"/>
          <p14:tracePt t="83186" x="4703763" y="6467475"/>
          <p14:tracePt t="83193" x="4703763" y="6459538"/>
          <p14:tracePt t="83201" x="4732338" y="6440488"/>
          <p14:tracePt t="83215" x="4741863" y="6440488"/>
          <p14:tracePt t="83230" x="4751388" y="6440488"/>
          <p14:tracePt t="83244" x="4759325" y="6440488"/>
          <p14:tracePt t="83258" x="4768850" y="6440488"/>
          <p14:tracePt t="83273" x="4778375" y="6430963"/>
          <p14:tracePt t="83281" x="4806950" y="6430963"/>
          <p14:tracePt t="83297" x="4814888" y="6421438"/>
          <p14:tracePt t="83309" x="4833938" y="6421438"/>
          <p14:tracePt t="83314" x="4843463" y="6421438"/>
          <p14:tracePt t="83323" x="4852988" y="6421438"/>
          <p14:tracePt t="83328" x="4862513" y="6421438"/>
          <p14:tracePt t="83339" x="4870450" y="6421438"/>
          <p14:tracePt t="83344" x="4879975" y="6421438"/>
          <p14:tracePt t="83352" x="4889500" y="6421438"/>
          <p14:tracePt t="83359" x="4908550" y="6440488"/>
          <p14:tracePt t="83367" x="4918075" y="6440488"/>
          <p14:tracePt t="83374" x="4954588" y="6440488"/>
          <p14:tracePt t="83391" x="4983163" y="6450013"/>
          <p14:tracePt t="83403" x="5000625" y="6450013"/>
          <p14:tracePt t="83405" x="5029200" y="6459538"/>
          <p14:tracePt t="83418" x="5038725" y="6459538"/>
          <p14:tracePt t="83423" x="5048250" y="6459538"/>
          <p14:tracePt t="83432" x="5065713" y="6459538"/>
          <p14:tracePt t="83439" x="5084763" y="6459538"/>
          <p14:tracePt t="83447" x="5111750" y="6467475"/>
          <p14:tracePt t="83454" x="5130800" y="6467475"/>
          <p14:tracePt t="83461" x="5149850" y="6467475"/>
          <p14:tracePt t="83470" x="5159375" y="6477000"/>
          <p14:tracePt t="83476" x="5168900" y="6477000"/>
          <p14:tracePt t="83486" x="5205413" y="6477000"/>
          <p14:tracePt t="83499" x="5224463" y="6477000"/>
          <p14:tracePt t="83503" x="5232400" y="6486525"/>
          <p14:tracePt t="83513" x="5241925" y="6496050"/>
          <p14:tracePt t="83515" x="5251450" y="6496050"/>
          <p14:tracePt t="83527" x="5260975" y="6496050"/>
          <p14:tracePt t="83533" x="5280025" y="6496050"/>
          <p14:tracePt t="83549" x="5307013" y="6515100"/>
          <p14:tracePt t="83564" x="5316538" y="6515100"/>
          <p14:tracePt t="83570" x="5335588" y="6524625"/>
          <p14:tracePt t="83581" x="5353050" y="6524625"/>
          <p14:tracePt t="83592" x="5362575" y="6524625"/>
          <p14:tracePt t="83597" x="5372100" y="6524625"/>
          <p14:tracePt t="83607" x="5391150" y="6524625"/>
          <p14:tracePt t="83611" x="5400675" y="6532563"/>
          <p14:tracePt t="83622" x="5408613" y="6532563"/>
          <p14:tracePt t="83626" x="5427663" y="6532563"/>
          <p14:tracePt t="83636" x="5437188" y="6542088"/>
          <p14:tracePt t="83641" x="5446713" y="6542088"/>
          <p14:tracePt t="83650" x="5473700" y="6542088"/>
          <p14:tracePt t="83658" x="5492750" y="6542088"/>
          <p14:tracePt t="83665" x="5502275" y="6542088"/>
          <p14:tracePt t="83675" x="5538788" y="6542088"/>
          <p14:tracePt t="83686" x="5548313" y="6542088"/>
          <p14:tracePt t="83689" x="5557838" y="6542088"/>
          <p14:tracePt t="83700" x="5586413" y="6551613"/>
          <p14:tracePt t="83705" x="5594350" y="6551613"/>
          <p14:tracePt t="83715" x="5603875" y="6551613"/>
          <p14:tracePt t="83730" x="5622925" y="6551613"/>
          <p14:tracePt t="83744" x="5632450" y="6551613"/>
          <p14:tracePt t="83753" x="5641975" y="6551613"/>
          <p14:tracePt t="83759" x="5649913" y="6551613"/>
          <p14:tracePt t="83768" x="5678488" y="6551613"/>
          <p14:tracePt t="83781" x="5688013" y="6551613"/>
          <p14:tracePt t="83795" x="5707063" y="6551613"/>
          <p14:tracePt t="83810" x="5715000" y="6551613"/>
          <p14:tracePt t="83815" x="5724525" y="6551613"/>
          <p14:tracePt t="83824" x="5734050" y="6551613"/>
          <p14:tracePt t="83831" x="5743575" y="6551613"/>
          <p14:tracePt t="83853" x="5753100" y="6551613"/>
          <p14:tracePt t="83862" x="5762625" y="6551613"/>
          <p14:tracePt t="83879" x="5780088" y="6551613"/>
          <p14:tracePt t="83893" x="5789613" y="6551613"/>
          <p14:tracePt t="83925" x="5799138" y="6551613"/>
          <p14:tracePt t="83942" x="5808663" y="6551613"/>
          <p14:tracePt t="83989" x="5818188" y="6551613"/>
          <p14:tracePt t="83998" x="5827713" y="6551613"/>
          <p14:tracePt t="84037" x="5835650" y="6551613"/>
          <p14:tracePt t="84051" x="5845175" y="6551613"/>
          <p14:tracePt t="84114" x="5864225" y="6551613"/>
          <p14:tracePt t="84146" x="5873750" y="6551613"/>
          <p14:tracePt t="84172" x="5883275" y="6551613"/>
          <p14:tracePt t="84187" x="5891213" y="6551613"/>
          <p14:tracePt t="84226" x="5910263" y="6551613"/>
          <p14:tracePt t="84240" x="5919788" y="6551613"/>
          <p14:tracePt t="84252" x="5929313" y="6551613"/>
          <p14:tracePt t="84267" x="5938838" y="6551613"/>
          <p14:tracePt t="84281" x="5946775" y="6551613"/>
          <p14:tracePt t="84287" x="5956300" y="6551613"/>
          <p14:tracePt t="84295" x="5965825" y="6551613"/>
          <p14:tracePt t="84311" x="5975350" y="6551613"/>
          <p14:tracePt t="84319" x="5984875" y="6551613"/>
          <p14:tracePt t="84335" x="6011863" y="6551613"/>
          <p14:tracePt t="84349" x="6021388" y="6551613"/>
          <p14:tracePt t="84365" x="6030913" y="6551613"/>
          <p14:tracePt t="84382" x="6040438" y="6551613"/>
          <p14:tracePt t="84390" x="6049963" y="6551613"/>
          <p14:tracePt t="84413" x="6059488" y="6551613"/>
          <p14:tracePt t="84419" x="6076950" y="6551613"/>
          <p14:tracePt t="84428" x="6096000" y="6551613"/>
          <p14:tracePt t="84460" x="6115050" y="6551613"/>
          <p14:tracePt t="84492" x="6132513" y="6551613"/>
          <p14:tracePt t="84522" x="6161088" y="6551613"/>
          <p14:tracePt t="84554" x="6180138" y="6551613"/>
          <p14:tracePt t="84569" x="6188075" y="6551613"/>
          <p14:tracePt t="84579" x="6197600" y="6551613"/>
          <p14:tracePt t="84586" x="6207125" y="6551613"/>
          <p14:tracePt t="84593" x="6216650" y="6542088"/>
          <p14:tracePt t="84601" x="6226175" y="6542088"/>
          <p14:tracePt t="84607" x="6245225" y="6542088"/>
          <p14:tracePt t="84617" x="6262688" y="6532563"/>
          <p14:tracePt t="84629" x="6272213" y="6532563"/>
          <p14:tracePt t="84631" x="6281738" y="6532563"/>
          <p14:tracePt t="84645" x="6308725" y="6532563"/>
          <p14:tracePt t="84647" x="6318250" y="6532563"/>
          <p14:tracePt t="84657" x="6327775" y="6532563"/>
          <p14:tracePt t="84664" x="6346825" y="6532563"/>
          <p14:tracePt t="84672" x="6364288" y="6524625"/>
          <p14:tracePt t="84678" x="6392863" y="6524625"/>
          <p14:tracePt t="84688" x="6402388" y="6515100"/>
          <p14:tracePt t="84696" x="6421438" y="6515100"/>
          <p14:tracePt t="84703" x="6429375" y="6515100"/>
          <p14:tracePt t="84711" x="6457950" y="6496050"/>
          <p14:tracePt t="84725" x="6503988" y="6486525"/>
          <p14:tracePt t="84738" x="6513513" y="6486525"/>
          <p14:tracePt t="84743" x="6523038" y="6486525"/>
          <p14:tracePt t="84753" x="6542088" y="6486525"/>
          <p14:tracePt t="84756" x="6559550" y="6486525"/>
          <p14:tracePt t="84767" x="6588125" y="6486525"/>
          <p14:tracePt t="84774" x="6605588" y="6477000"/>
          <p14:tracePt t="84781" x="6634163" y="6467475"/>
          <p14:tracePt t="84789" x="6653213" y="6467475"/>
          <p14:tracePt t="84796" x="6670675" y="6467475"/>
          <p14:tracePt t="84806" x="6718300" y="6467475"/>
          <p14:tracePt t="84818" x="6735763" y="6467475"/>
          <p14:tracePt t="84820" x="6773863" y="6450013"/>
          <p14:tracePt t="84832" x="6800850" y="6440488"/>
          <p14:tracePt t="84836" x="6838950" y="6440488"/>
          <p14:tracePt t="84847" x="6856413" y="6440488"/>
          <p14:tracePt t="84852" x="6894513" y="6430963"/>
          <p14:tracePt t="84862" x="6911975" y="6430963"/>
          <p14:tracePt t="84868" x="6967538" y="6411913"/>
          <p14:tracePt t="84877" x="6986588" y="6411913"/>
          <p14:tracePt t="84882" x="7023100" y="6403975"/>
          <p14:tracePt t="84890" x="7061200" y="6403975"/>
          <p14:tracePt t="84900" x="7116763" y="6394450"/>
          <p14:tracePt t="84915" x="7135813" y="6394450"/>
          <p14:tracePt t="84927" x="7143750" y="6394450"/>
          <p14:tracePt t="85387" x="7200900" y="6394450"/>
          <p14:tracePt t="85398" x="7218363" y="6394450"/>
          <p14:tracePt t="85403" x="7246938" y="6394450"/>
          <p14:tracePt t="85412" x="7264400" y="6394450"/>
          <p14:tracePt t="85416" x="7302500" y="6394450"/>
          <p14:tracePt t="85427" x="7321550" y="6394450"/>
          <p14:tracePt t="85432" x="7339013" y="6394450"/>
          <p14:tracePt t="85442" x="7377113" y="6394450"/>
          <p14:tracePt t="85449" x="7385050" y="6394450"/>
          <p14:tracePt t="85457" x="7423150" y="6394450"/>
          <p14:tracePt t="85464" x="7432675" y="6394450"/>
          <p14:tracePt t="85470" x="7440613" y="6394450"/>
          <p14:tracePt t="85481" x="7469188" y="6403975"/>
          <p14:tracePt t="85492" x="7488238" y="6403975"/>
          <p14:tracePt t="85507" x="7515225" y="6403975"/>
          <p14:tracePt t="85510" x="7534275" y="6403975"/>
          <p14:tracePt t="85521" x="7570788" y="6403975"/>
          <p14:tracePt t="85526" x="7589838" y="6403975"/>
          <p14:tracePt t="85536" x="7626350" y="6411913"/>
          <p14:tracePt t="85542" x="7635875" y="6411913"/>
          <p14:tracePt t="85550" x="7654925" y="6411913"/>
          <p14:tracePt t="85558" x="7664450" y="6411913"/>
          <p14:tracePt t="85566" x="7681913" y="6411913"/>
          <p14:tracePt t="85574" x="7720013" y="6430963"/>
          <p14:tracePt t="85587" x="7729538" y="6430963"/>
          <p14:tracePt t="85588" x="7739063" y="6430963"/>
          <p14:tracePt t="85605" x="7747000" y="6430963"/>
          <p14:tracePt t="85615" x="7756525" y="6430963"/>
          <p14:tracePt t="85621" x="7766050" y="6430963"/>
          <p14:tracePt t="85630" x="7775575" y="6430963"/>
          <p14:tracePt t="85637" x="7785100" y="6430963"/>
          <p14:tracePt t="85644" x="7794625" y="6430963"/>
          <p14:tracePt t="85669" x="7812088" y="6430963"/>
          <p14:tracePt t="85710" x="7821613" y="6430963"/>
          <p14:tracePt t="85724" x="7831138" y="6430963"/>
          <p14:tracePt t="85739" x="7840663" y="6430963"/>
          <p14:tracePt t="85790" x="7850188" y="6430963"/>
          <p14:tracePt t="85825" x="7859713" y="6430963"/>
          <p14:tracePt t="85903" x="7867650" y="6430963"/>
          <p14:tracePt t="85913" x="7877175" y="6430963"/>
          <p14:tracePt t="85956" x="7886700" y="6430963"/>
          <p14:tracePt t="85966" x="7896225" y="6430963"/>
          <p14:tracePt t="85981" x="7905750" y="6430963"/>
          <p14:tracePt t="85992" x="7915275" y="6430963"/>
          <p14:tracePt t="85997" x="7923213" y="6430963"/>
          <p14:tracePt t="86008" x="7942263" y="6430963"/>
          <p14:tracePt t="86013" x="7951788" y="6430963"/>
          <p14:tracePt t="86028" x="7961313" y="6430963"/>
          <p14:tracePt t="86051" x="7978775" y="6430963"/>
          <p14:tracePt t="86116" x="7988300" y="6430963"/>
          <p14:tracePt t="86154" x="7997825" y="6430963"/>
          <p14:tracePt t="86373" x="7997825" y="6411913"/>
          <p14:tracePt t="86399" x="8007350" y="6394450"/>
          <p14:tracePt t="86405" x="8016875" y="6394450"/>
          <p14:tracePt t="86420" x="8016875" y="6384925"/>
          <p14:tracePt t="86434" x="8016875" y="6375400"/>
          <p14:tracePt t="86452" x="8016875" y="6356350"/>
          <p14:tracePt t="86464" x="8016875" y="6346825"/>
          <p14:tracePt t="86479" x="8016875" y="6338888"/>
          <p14:tracePt t="86493" x="8016875" y="6329363"/>
          <p14:tracePt t="86499" x="8016875" y="6319838"/>
          <p14:tracePt t="86514" x="8016875" y="6310313"/>
          <p14:tracePt t="86521" x="8016875" y="6300788"/>
          <p14:tracePt t="86532" x="8007350" y="6283325"/>
          <p14:tracePt t="86547" x="8007350" y="6264275"/>
          <p14:tracePt t="86559" x="7997825" y="6264275"/>
          <p14:tracePt t="86562" x="7988300" y="6235700"/>
          <p14:tracePt t="86573" x="7988300" y="6226175"/>
          <p14:tracePt t="86578" x="7988300" y="6218238"/>
          <p14:tracePt t="86587" x="7961313" y="6199188"/>
          <p14:tracePt t="86593" x="7961313" y="6189663"/>
          <p14:tracePt t="86602" x="7951788" y="6180138"/>
          <p14:tracePt t="86610" x="7942263" y="6162675"/>
          <p14:tracePt t="86618" x="7932738" y="6153150"/>
          <p14:tracePt t="86626" x="7915275" y="6115050"/>
          <p14:tracePt t="86641" x="7896225" y="6088063"/>
          <p14:tracePt t="86653" x="7886700" y="6069013"/>
          <p14:tracePt t="86657" x="7877175" y="6059488"/>
          <p14:tracePt t="86668" x="7867650" y="6049963"/>
          <p14:tracePt t="86672" x="7859713" y="6042025"/>
          <p14:tracePt t="86681" x="7850188" y="6013450"/>
          <p14:tracePt t="86696" x="7831138" y="5994400"/>
          <p14:tracePt t="86706" x="7821613" y="5986463"/>
          <p14:tracePt t="86710" x="7812088" y="5976938"/>
          <p14:tracePt t="86719" x="7794625" y="5957888"/>
          <p14:tracePt t="86747" x="7794625" y="5948363"/>
          <p14:tracePt t="86751" x="7785100" y="5938838"/>
          <p14:tracePt t="86768" x="7775575" y="5921375"/>
          <p14:tracePt t="86776" x="7766050" y="5911850"/>
          <p14:tracePt t="86782" x="7756525" y="5902325"/>
          <p14:tracePt t="86799" x="7739063" y="5883275"/>
          <p14:tracePt t="86805" x="7710488" y="5873750"/>
          <p14:tracePt t="86815" x="7700963" y="5846763"/>
          <p14:tracePt t="86827" x="7673975" y="5837238"/>
          <p14:tracePt t="86841" x="7664450" y="5827713"/>
          <p14:tracePt t="86846" x="7654925" y="5818188"/>
          <p14:tracePt t="86856" x="7645400" y="5808663"/>
          <p14:tracePt t="86861" x="7635875" y="5800725"/>
          <p14:tracePt t="86876" x="7626350" y="5800725"/>
          <p14:tracePt t="86885" x="7618413" y="5791200"/>
          <p14:tracePt t="86899" x="7618413" y="5781675"/>
          <p14:tracePt t="86908" x="7599363" y="5781675"/>
          <p14:tracePt t="86924" x="7599363" y="5772150"/>
          <p14:tracePt t="86939" x="7580313" y="5762625"/>
          <p14:tracePt t="86965" x="7570788" y="5762625"/>
          <p14:tracePt t="86979" x="7561263" y="5753100"/>
          <p14:tracePt t="86994" x="7543800" y="5753100"/>
          <p14:tracePt t="87003" x="7534275" y="5745163"/>
          <p14:tracePt t="87017" x="7524750" y="5745163"/>
          <p14:tracePt t="87044" x="7515225" y="5745163"/>
          <p14:tracePt t="87049" x="7497763" y="5745163"/>
          <p14:tracePt t="87828" x="7488238" y="5745163"/>
          <p14:tracePt t="87834" x="7478713" y="5745163"/>
          <p14:tracePt t="87841" x="7459663" y="5735638"/>
          <p14:tracePt t="87857" x="7450138" y="5726113"/>
          <p14:tracePt t="87866" x="7440613" y="5726113"/>
          <p14:tracePt t="87880" x="7432675" y="5726113"/>
          <p14:tracePt t="87893" x="7423150" y="5726113"/>
          <p14:tracePt t="87912" x="7413625" y="5726113"/>
          <p14:tracePt t="87922" x="7404100" y="5716588"/>
          <p14:tracePt t="87928" x="7394575" y="5716588"/>
          <p14:tracePt t="87936" x="7385050" y="5707063"/>
          <p14:tracePt t="87944" x="7367588" y="5707063"/>
          <p14:tracePt t="87951" x="7358063" y="5707063"/>
          <p14:tracePt t="87960" x="7339013" y="5707063"/>
          <p14:tracePt t="87966" x="7329488" y="5697538"/>
          <p14:tracePt t="87976" x="7292975" y="5688013"/>
          <p14:tracePt t="87987" x="7273925" y="5688013"/>
          <p14:tracePt t="87990" x="7256463" y="5688013"/>
          <p14:tracePt t="88002" x="7237413" y="5688013"/>
          <p14:tracePt t="88008" x="7200900" y="5688013"/>
          <p14:tracePt t="88016" x="7143750" y="5688013"/>
          <p14:tracePt t="88022" x="7126288" y="5688013"/>
          <p14:tracePt t="88032" x="7080250" y="5688013"/>
          <p14:tracePt t="88038" x="7015163" y="5688013"/>
          <p14:tracePt t="88045" x="6940550" y="5688013"/>
          <p14:tracePt t="88052" x="6875463" y="5688013"/>
          <p14:tracePt t="88059" x="6800850" y="5688013"/>
          <p14:tracePt t="88070" x="6615113" y="5688013"/>
          <p14:tracePt t="88085" x="6513513" y="5707063"/>
          <p14:tracePt t="88096" x="6467475" y="5716588"/>
          <p14:tracePt t="88102" x="6411913" y="5726113"/>
          <p14:tracePt t="88111" x="6373813" y="5745163"/>
          <p14:tracePt t="88115" x="6356350" y="5753100"/>
          <p14:tracePt t="88125" x="6337300" y="5753100"/>
          <p14:tracePt t="88234" x="6337300" y="5772150"/>
          <p14:tracePt t="88249" x="6337300" y="5781675"/>
          <p14:tracePt t="88258" x="6337300" y="5808663"/>
          <p14:tracePt t="88270" x="6337300" y="5818188"/>
          <p14:tracePt t="88273" x="6346825" y="5827713"/>
          <p14:tracePt t="88285" x="6346825" y="5837238"/>
          <p14:tracePt t="88289" x="6356350" y="5856288"/>
          <p14:tracePt t="88299" x="6364288" y="5865813"/>
          <p14:tracePt t="88306" x="6383338" y="5873750"/>
          <p14:tracePt t="88314" x="6421438" y="5911850"/>
          <p14:tracePt t="88321" x="6484938" y="5976938"/>
          <p14:tracePt t="88328" x="6578600" y="6022975"/>
          <p14:tracePt t="88337" x="6718300" y="6078538"/>
          <p14:tracePt t="88343" x="6838950" y="6124575"/>
          <p14:tracePt t="88353" x="7061200" y="6208713"/>
          <p14:tracePt t="88364" x="7153275" y="6245225"/>
          <p14:tracePt t="88369" x="7227888" y="6254750"/>
          <p14:tracePt t="88379" x="7302500" y="6283325"/>
          <p14:tracePt t="88384" x="7377113" y="6300788"/>
          <p14:tracePt t="88393" x="7423150" y="6310313"/>
          <p14:tracePt t="88398" x="7478713" y="6338888"/>
          <p14:tracePt t="88409" x="7515225" y="6338888"/>
          <p14:tracePt t="88415" x="7543800" y="6346825"/>
          <p14:tracePt t="88422" x="7580313" y="6365875"/>
          <p14:tracePt t="88431" x="7599363" y="6365875"/>
          <p14:tracePt t="88436" x="7608888" y="6365875"/>
          <p14:tracePt t="88444" x="7626350" y="6375400"/>
          <p14:tracePt t="88448" x="7645400" y="6375400"/>
          <p14:tracePt t="88459" x="7673975" y="6384925"/>
          <p14:tracePt t="88464" x="7691438" y="6384925"/>
          <p14:tracePt t="88474" x="7720013" y="6384925"/>
          <p14:tracePt t="88478" x="7739063" y="6384925"/>
          <p14:tracePt t="88490" x="7756525" y="6375400"/>
          <p14:tracePt t="88493" x="7785100" y="6375400"/>
          <p14:tracePt t="88502" x="7802563" y="6356350"/>
          <p14:tracePt t="88510" x="7831138" y="6346825"/>
          <p14:tracePt t="88517" x="7867650" y="6329363"/>
          <p14:tracePt t="88525" x="7886700" y="6329363"/>
          <p14:tracePt t="88531" x="7942263" y="6300788"/>
          <p14:tracePt t="88542" x="7997825" y="6245225"/>
          <p14:tracePt t="88554" x="8035925" y="6226175"/>
          <p14:tracePt t="88557" x="8072438" y="6208713"/>
          <p14:tracePt t="88568" x="8099425" y="6189663"/>
          <p14:tracePt t="88572" x="8118475" y="6180138"/>
          <p14:tracePt t="88582" x="8147050" y="6153150"/>
          <p14:tracePt t="88588" x="8164513" y="6153150"/>
          <p14:tracePt t="88597" x="8174038" y="6134100"/>
          <p14:tracePt t="88604" x="8183563" y="6134100"/>
          <p14:tracePt t="88611" x="8193088" y="6124575"/>
          <p14:tracePt t="88619" x="8202613" y="6115050"/>
          <p14:tracePt t="88635" x="8212138" y="6115050"/>
          <p14:tracePt t="88647" x="8229600" y="6105525"/>
          <p14:tracePt t="88652" x="8229600" y="6097588"/>
          <p14:tracePt t="88667" x="8248650" y="6097588"/>
          <p14:tracePt t="88698" x="8267700" y="6078538"/>
          <p14:tracePt t="88705" x="8267700" y="6069013"/>
          <p14:tracePt t="88714" x="8285163" y="6069013"/>
          <p14:tracePt t="88728" x="8294688" y="6069013"/>
          <p14:tracePt t="88742" x="8323263" y="6069013"/>
          <p14:tracePt t="88756" x="8332788" y="6069013"/>
          <p14:tracePt t="88761" x="8340725" y="6069013"/>
          <p14:tracePt t="88771" x="8350250" y="6069013"/>
          <p14:tracePt t="88777" x="8359775" y="6069013"/>
          <p14:tracePt t="88785" x="8378825" y="6069013"/>
          <p14:tracePt t="88808" x="8388350" y="6069013"/>
          <p14:tracePt t="88836" x="8396288" y="6078538"/>
          <p14:tracePt t="88903" x="8405813" y="6088063"/>
          <p14:tracePt t="88917" x="8415338" y="6097588"/>
          <p14:tracePt t="88933" x="8424863" y="6097588"/>
          <p14:tracePt t="88945" x="8424863" y="6105525"/>
          <p14:tracePt t="88950" x="8424863" y="6115050"/>
          <p14:tracePt t="88974" x="8434388" y="6115050"/>
          <p14:tracePt t="88981" x="8434388" y="6124575"/>
          <p14:tracePt t="88989" x="8443913" y="6134100"/>
          <p14:tracePt t="89012" x="8443913" y="6143625"/>
          <p14:tracePt t="89028" x="8443913" y="6153150"/>
          <p14:tracePt t="89039" x="8453438" y="6153150"/>
          <p14:tracePt t="89043" x="8453438" y="6170613"/>
          <p14:tracePt t="89058" x="8461375" y="6180138"/>
          <p14:tracePt t="89068" x="8461375" y="6189663"/>
          <p14:tracePt t="89083" x="8461375" y="6199188"/>
          <p14:tracePt t="89107" x="8470900" y="6218238"/>
          <p14:tracePt t="89153" x="8480425" y="6226175"/>
          <p14:tracePt t="89167" x="8480425" y="6235700"/>
          <p14:tracePt t="89185" x="8480425" y="6245225"/>
          <p14:tracePt t="89191" x="8480425" y="6254750"/>
          <p14:tracePt t="89213" x="8480425" y="6264275"/>
          <p14:tracePt t="89215" x="8489950" y="6273800"/>
          <p14:tracePt t="89242" x="8489950" y="6283325"/>
          <p14:tracePt t="89264" x="8489950" y="6291263"/>
          <p14:tracePt t="89336" x="8489950" y="6300788"/>
          <p14:tracePt t="89375" x="8489950" y="6310313"/>
          <p14:tracePt t="90859" x="8480425" y="6310313"/>
          <p14:tracePt t="90866" x="8470900" y="6310313"/>
          <p14:tracePt t="90874" x="8453438" y="6310313"/>
          <p14:tracePt t="90881" x="8424863" y="6300788"/>
          <p14:tracePt t="90889" x="8415338" y="6300788"/>
          <p14:tracePt t="90897" x="8388350" y="6291263"/>
          <p14:tracePt t="90910" x="8378825" y="6291263"/>
          <p14:tracePt t="90912" x="8359775" y="6283325"/>
          <p14:tracePt t="90930" x="8332788" y="6264275"/>
          <p14:tracePt t="90940" x="8323263" y="6264275"/>
          <p14:tracePt t="90945" x="8313738" y="6264275"/>
          <p14:tracePt t="90954" x="8304213" y="6254750"/>
          <p14:tracePt t="90969" x="8294688" y="6245225"/>
          <p14:tracePt t="90976" x="8285163" y="6245225"/>
          <p14:tracePt t="90991" x="8277225" y="6245225"/>
          <p14:tracePt t="90998" x="8267700" y="6245225"/>
          <p14:tracePt t="91033" x="8258175" y="6245225"/>
          <p14:tracePt t="91053" x="8248650" y="6245225"/>
          <p14:tracePt t="91078" x="8239125" y="6245225"/>
          <p14:tracePt t="91113" x="8229600" y="6235700"/>
          <p14:tracePt t="91116" x="8220075" y="6235700"/>
          <p14:tracePt t="91132" x="8220075" y="6226175"/>
          <p14:tracePt t="91143" x="8212138" y="6226175"/>
          <p14:tracePt t="91157" x="8202613" y="6226175"/>
          <p14:tracePt t="91171" x="8193088" y="6226175"/>
          <p14:tracePt t="91179" x="8183563" y="6218238"/>
          <p14:tracePt t="91196" x="8174038" y="6208713"/>
          <p14:tracePt t="91208" x="8164513" y="6208713"/>
          <p14:tracePt t="91237" x="8156575" y="6199188"/>
          <p14:tracePt t="91251" x="8147050" y="6189663"/>
          <p14:tracePt t="91266" x="8137525" y="6189663"/>
          <p14:tracePt t="91280" x="8128000" y="6180138"/>
          <p14:tracePt t="91288" x="8118475" y="6170613"/>
          <p14:tracePt t="91305" x="8108950" y="6170613"/>
          <p14:tracePt t="91321" x="8099425" y="6170613"/>
          <p14:tracePt t="91338" x="8099425" y="6162675"/>
          <p14:tracePt t="91345" x="8099425" y="6153150"/>
          <p14:tracePt t="91360" x="8081963" y="6153150"/>
          <p14:tracePt t="91369" x="8081963" y="6143625"/>
          <p14:tracePt t="91384" x="8072438" y="6134100"/>
          <p14:tracePt t="91397" x="8053388" y="6124575"/>
          <p14:tracePt t="91411" x="8053388" y="6115050"/>
          <p14:tracePt t="91415" x="8043863" y="6115050"/>
          <p14:tracePt t="91430" x="8026400" y="6078538"/>
          <p14:tracePt t="91454" x="8026400" y="6069013"/>
          <p14:tracePt t="91478" x="8016875" y="6069013"/>
          <p14:tracePt t="91509" x="8016875" y="6059488"/>
          <p14:tracePt t="91520" x="8016875" y="6049963"/>
          <p14:tracePt t="91525" x="8007350" y="6049963"/>
          <p14:tracePt t="91549" x="7997825" y="6032500"/>
          <p14:tracePt t="91573" x="7988300" y="6013450"/>
          <p14:tracePt t="91587" x="7988300" y="6003925"/>
          <p14:tracePt t="91604" x="7978775" y="5994400"/>
          <p14:tracePt t="91629" x="7978775" y="5986463"/>
          <p14:tracePt t="91637" x="7978775" y="5976938"/>
          <p14:tracePt t="91650" x="7970838" y="5967413"/>
          <p14:tracePt t="91667" x="7961313" y="5948363"/>
          <p14:tracePt t="91681" x="7961313" y="5929313"/>
          <p14:tracePt t="91695" x="7961313" y="5921375"/>
          <p14:tracePt t="91709" x="7951788" y="5911850"/>
          <p14:tracePt t="91712" x="7942263" y="5902325"/>
          <p14:tracePt t="91730" x="7942263" y="5873750"/>
          <p14:tracePt t="91745" x="7942263" y="5856288"/>
          <p14:tracePt t="91760" x="7942263" y="5846763"/>
          <p14:tracePt t="91776" x="7932738" y="5837238"/>
          <p14:tracePt t="91788" x="7932738" y="5827713"/>
          <p14:tracePt t="91804" x="7932738" y="5818188"/>
          <p14:tracePt t="91823" x="7932738" y="5808663"/>
          <p14:tracePt t="91831" x="7932738" y="5800725"/>
          <p14:tracePt t="91846" x="7932738" y="5791200"/>
          <p14:tracePt t="91854" x="7932738" y="5781675"/>
          <p14:tracePt t="91871" x="7932738" y="5762625"/>
          <p14:tracePt t="91896" x="7932738" y="5745163"/>
          <p14:tracePt t="92006" x="7932738" y="5735638"/>
          <p14:tracePt t="92013" x="7951788" y="5726113"/>
          <p14:tracePt t="92028" x="7978775" y="5697538"/>
          <p14:tracePt t="92035" x="7988300" y="5697538"/>
          <p14:tracePt t="92044" x="8016875" y="5680075"/>
          <p14:tracePt t="92060" x="8053388" y="5680075"/>
          <p14:tracePt t="92071" x="8062913" y="5670550"/>
          <p14:tracePt t="92076" x="8072438" y="5670550"/>
          <p14:tracePt t="92085" x="8099425" y="5670550"/>
          <p14:tracePt t="92090" x="8137525" y="5661025"/>
          <p14:tracePt t="92101" x="8156575" y="5661025"/>
          <p14:tracePt t="92106" x="8174038" y="5661025"/>
          <p14:tracePt t="92114" x="8193088" y="5661025"/>
          <p14:tracePt t="92122" x="8220075" y="5661025"/>
          <p14:tracePt t="92128" x="8239125" y="5661025"/>
          <p14:tracePt t="92139" x="8277225" y="5641975"/>
          <p14:tracePt t="92154" x="8304213" y="5641975"/>
          <p14:tracePt t="92165" x="8323263" y="5641975"/>
          <p14:tracePt t="92168" x="8332788" y="5641975"/>
          <p14:tracePt t="92179" x="8340725" y="5641975"/>
          <p14:tracePt t="92185" x="8350250" y="5641975"/>
          <p14:tracePt t="92194" x="8359775" y="5641975"/>
          <p14:tracePt t="92200" x="8369300" y="5641975"/>
          <p14:tracePt t="92210" x="8378825" y="5641975"/>
          <p14:tracePt t="92217" x="8388350" y="5641975"/>
          <p14:tracePt t="92223" x="8396288" y="5641975"/>
          <p14:tracePt t="92232" x="8415338" y="5641975"/>
          <p14:tracePt t="92248" x="8443913" y="5641975"/>
          <p14:tracePt t="92263" x="8453438" y="5641975"/>
          <p14:tracePt t="92274" x="8461375" y="5641975"/>
          <p14:tracePt t="92280" x="8470900" y="5641975"/>
          <p14:tracePt t="92288" x="8499475" y="5641975"/>
          <p14:tracePt t="92303" x="8516938" y="5641975"/>
          <p14:tracePt t="92317" x="8535988" y="5641975"/>
          <p14:tracePt t="92327" x="8555038" y="5641975"/>
          <p14:tracePt t="92343" x="8574088" y="5641975"/>
          <p14:tracePt t="92353" x="8591550" y="5641975"/>
          <p14:tracePt t="92368" x="8620125" y="5641975"/>
          <p14:tracePt t="92374" x="8629650" y="5641975"/>
          <p14:tracePt t="92383" x="8647113" y="5641975"/>
          <p14:tracePt t="92397" x="8666163" y="5632450"/>
          <p14:tracePt t="92404" x="8694738" y="5632450"/>
          <p14:tracePt t="92422" x="8731250" y="5632450"/>
          <p14:tracePt t="92434" x="8758238" y="5632450"/>
          <p14:tracePt t="92437" x="8767763" y="5632450"/>
          <p14:tracePt t="92447" x="8777288" y="5632450"/>
          <p14:tracePt t="92452" x="8796338" y="5632450"/>
          <p14:tracePt t="92462" x="8815388" y="5632450"/>
          <p14:tracePt t="92469" x="8842375" y="5632450"/>
          <p14:tracePt t="92477" x="8861425" y="5632450"/>
          <p14:tracePt t="92484" x="8878888" y="5632450"/>
          <p14:tracePt t="92493" x="8888413" y="5632450"/>
          <p14:tracePt t="92498" x="8907463" y="5632450"/>
          <p14:tracePt t="92506" x="8934450" y="5632450"/>
          <p14:tracePt t="92517" x="8963025" y="5632450"/>
          <p14:tracePt t="92528" x="8972550" y="5632450"/>
          <p14:tracePt t="92530" x="8991600" y="5632450"/>
          <p14:tracePt t="92543" x="9009063" y="5632450"/>
          <p14:tracePt t="92547" x="9018588" y="5632450"/>
          <p14:tracePt t="92562" x="9047163" y="5632450"/>
          <p14:tracePt t="92571" x="9055100" y="5632450"/>
          <p14:tracePt t="92579" x="9064625" y="5632450"/>
          <p14:tracePt t="92586" x="9083675" y="5632450"/>
          <p14:tracePt t="92593" x="9093200" y="5632450"/>
          <p14:tracePt t="92601" x="9102725" y="5632450"/>
          <p14:tracePt t="92609" x="9129713" y="5632450"/>
          <p14:tracePt t="92622" x="9148763" y="5632450"/>
          <p14:tracePt t="92625" x="9158288" y="5632450"/>
          <p14:tracePt t="92637" x="9175750" y="5632450"/>
          <p14:tracePt t="92643" x="9204325" y="5632450"/>
          <p14:tracePt t="92652" x="9213850" y="5632450"/>
          <p14:tracePt t="92656" x="9232900" y="5632450"/>
          <p14:tracePt t="92665" x="9250363" y="5632450"/>
          <p14:tracePt t="92673" x="9259888" y="5632450"/>
          <p14:tracePt t="92680" x="9278938" y="5641975"/>
          <p14:tracePt t="92687" x="9305925" y="5641975"/>
          <p14:tracePt t="92694" x="9315450" y="5641975"/>
          <p14:tracePt t="92702" x="9353550" y="5641975"/>
          <p14:tracePt t="92721" x="9417050" y="5670550"/>
          <p14:tracePt t="92731" x="9436100" y="5670550"/>
          <p14:tracePt t="92737" x="9455150" y="5680075"/>
          <p14:tracePt t="92745" x="9482138" y="5688013"/>
          <p14:tracePt t="92751" x="9501188" y="5688013"/>
          <p14:tracePt t="92760" x="9537700" y="5716588"/>
          <p14:tracePt t="92766" x="9547225" y="5716588"/>
          <p14:tracePt t="92776" x="9585325" y="5726113"/>
          <p14:tracePt t="92782" x="9593263" y="5735638"/>
          <p14:tracePt t="92788" x="9602788" y="5735638"/>
          <p14:tracePt t="92798" x="9612313" y="5735638"/>
          <p14:tracePt t="92811" x="9621838" y="5753100"/>
          <p14:tracePt t="92841" x="9631363" y="5753100"/>
          <p14:tracePt t="92854" x="9640888" y="5762625"/>
          <p14:tracePt t="92861" x="9640888" y="5772150"/>
          <p14:tracePt t="92869" x="9650413" y="5772150"/>
          <p14:tracePt t="92876" x="9658350" y="5781675"/>
          <p14:tracePt t="92884" x="9667875" y="5791200"/>
          <p14:tracePt t="92893" x="9677400" y="5808663"/>
          <p14:tracePt t="92905" x="9686925" y="5827713"/>
          <p14:tracePt t="92907" x="9696450" y="5827713"/>
          <p14:tracePt t="92920" x="9696450" y="5837238"/>
          <p14:tracePt t="92923" x="9705975" y="5837238"/>
          <p14:tracePt t="92934" x="9705975" y="5846763"/>
          <p14:tracePt t="92949" x="9705975" y="5856288"/>
          <p14:tracePt t="92955" x="9713913" y="5873750"/>
          <p14:tracePt t="92962" x="9713913" y="5883275"/>
          <p14:tracePt t="92971" x="9723438" y="5892800"/>
          <p14:tracePt t="92977" x="9723438" y="5902325"/>
          <p14:tracePt t="92988" x="9723438" y="5938838"/>
          <p14:tracePt t="93003" x="9723438" y="5976938"/>
          <p14:tracePt t="93014" x="9723438" y="6013450"/>
          <p14:tracePt t="93028" x="9723438" y="6042025"/>
          <p14:tracePt t="93034" x="9723438" y="6059488"/>
          <p14:tracePt t="93049" x="9723438" y="6069013"/>
          <p14:tracePt t="93057" x="9723438" y="6078538"/>
          <p14:tracePt t="93066" x="9723438" y="6097588"/>
          <p14:tracePt t="93072" x="9723438" y="6105525"/>
          <p14:tracePt t="93081" x="9723438" y="6115050"/>
          <p14:tracePt t="93093" x="9723438" y="6143625"/>
          <p14:tracePt t="93108" x="9723438" y="6162675"/>
          <p14:tracePt t="93110" x="9713913" y="6180138"/>
          <p14:tracePt t="93123" x="9713913" y="6189663"/>
          <p14:tracePt t="93128" x="9713913" y="6199188"/>
          <p14:tracePt t="93137" x="9713913" y="6208713"/>
          <p14:tracePt t="93143" x="9696450" y="6218238"/>
          <p14:tracePt t="93152" x="9696450" y="6226175"/>
          <p14:tracePt t="93158" x="9686925" y="6235700"/>
          <p14:tracePt t="93167" x="9686925" y="6245225"/>
          <p14:tracePt t="93174" x="9677400" y="6254750"/>
          <p14:tracePt t="93181" x="9667875" y="6283325"/>
          <p14:tracePt t="93189" x="9658350" y="6283325"/>
          <p14:tracePt t="93203" x="9650413" y="6300788"/>
          <p14:tracePt t="93206" x="9621838" y="6300788"/>
          <p14:tracePt t="93218" x="9612313" y="6319838"/>
          <p14:tracePt t="93222" x="9593263" y="6319838"/>
          <p14:tracePt t="93231" x="9566275" y="6346825"/>
          <p14:tracePt t="93236" x="9547225" y="6356350"/>
          <p14:tracePt t="93246" x="9510713" y="6375400"/>
          <p14:tracePt t="93254" x="9482138" y="6384925"/>
          <p14:tracePt t="93260" x="9445625" y="6394450"/>
          <p14:tracePt t="93268" x="9426575" y="6403975"/>
          <p14:tracePt t="93276" x="9399588" y="6421438"/>
          <p14:tracePt t="93284" x="9353550" y="6440488"/>
          <p14:tracePt t="93297" x="9334500" y="6450013"/>
          <p14:tracePt t="93299" x="9315450" y="6450013"/>
          <p14:tracePt t="93311" x="9288463" y="6459538"/>
          <p14:tracePt t="93316" x="9278938" y="6467475"/>
          <p14:tracePt t="93327" x="9259888" y="6467475"/>
          <p14:tracePt t="93331" x="9240838" y="6486525"/>
          <p14:tracePt t="93341" x="9213850" y="6496050"/>
          <p14:tracePt t="93346" x="9204325" y="6496050"/>
          <p14:tracePt t="93354" x="9185275" y="6496050"/>
          <p14:tracePt t="93363" x="9158288" y="6505575"/>
          <p14:tracePt t="93368" x="9139238" y="6505575"/>
          <p14:tracePt t="93380" x="9102725" y="6505575"/>
          <p14:tracePt t="93391" x="9074150" y="6505575"/>
          <p14:tracePt t="93394" x="9064625" y="6505575"/>
          <p14:tracePt t="93406" x="9047163" y="6505575"/>
          <p14:tracePt t="93409" x="9009063" y="6505575"/>
          <p14:tracePt t="93420" x="8991600" y="6515100"/>
          <p14:tracePt t="93426" x="8953500" y="6515100"/>
          <p14:tracePt t="93435" x="8916988" y="6515100"/>
          <p14:tracePt t="93441" x="8878888" y="6515100"/>
          <p14:tracePt t="93450" x="8861425" y="6515100"/>
          <p14:tracePt t="93456" x="8823325" y="6515100"/>
          <p14:tracePt t="93464" x="8805863" y="6515100"/>
          <p14:tracePt t="93473" x="8758238" y="6505575"/>
          <p14:tracePt t="93485" x="8740775" y="6505575"/>
          <p14:tracePt t="93489" x="8731250" y="6505575"/>
          <p14:tracePt t="93500" x="8712200" y="6505575"/>
          <p14:tracePt t="93505" x="8702675" y="6496050"/>
          <p14:tracePt t="93514" x="8675688" y="6496050"/>
          <p14:tracePt t="93521" x="8637588" y="6486525"/>
          <p14:tracePt t="93529" x="8610600" y="6486525"/>
          <p14:tracePt t="93535" x="8574088" y="6467475"/>
          <p14:tracePt t="93543" x="8516938" y="6459538"/>
          <p14:tracePt t="93553" x="8470900" y="6459538"/>
          <p14:tracePt t="93558" x="8415338" y="6459538"/>
          <p14:tracePt t="93568" x="8332788" y="6430963"/>
          <p14:tracePt t="93583" x="8258175" y="6421438"/>
          <p14:tracePt t="93594" x="8220075" y="6421438"/>
          <p14:tracePt t="93598" x="8183563" y="6421438"/>
          <p14:tracePt t="93609" x="8164513" y="6411913"/>
          <p14:tracePt t="93615" x="8147050" y="6411913"/>
          <p14:tracePt t="93623" x="8118475" y="6411913"/>
          <p14:tracePt t="93634" x="8108950" y="6403975"/>
          <p14:tracePt t="93636" x="8091488" y="6394450"/>
          <p14:tracePt t="93652" x="8072438" y="6394450"/>
          <p14:tracePt t="93663" x="8053388" y="6384925"/>
          <p14:tracePt t="93673" x="8035925" y="6375400"/>
          <p14:tracePt t="93677" x="8026400" y="6375400"/>
          <p14:tracePt t="93692" x="8016875" y="6356350"/>
          <p14:tracePt t="93702" x="8007350" y="6356350"/>
          <p14:tracePt t="93709" x="8007350" y="6346825"/>
          <p14:tracePt t="93718" x="7997825" y="6338888"/>
          <p14:tracePt t="93724" x="7988300" y="6338888"/>
          <p14:tracePt t="93739" x="7978775" y="6338888"/>
          <p14:tracePt t="93746" x="7978775" y="6329363"/>
          <p14:tracePt t="93755" x="7970838" y="6319838"/>
          <p14:tracePt t="93771" x="7961313" y="6319838"/>
          <p14:tracePt t="93802" x="7951788" y="6319838"/>
          <p14:tracePt t="93812" x="7756525" y="6375400"/>
          <p14:tracePt t="95341" x="7729538" y="6356350"/>
          <p14:tracePt t="95349" x="7720013" y="6338888"/>
          <p14:tracePt t="95357" x="7691438" y="6310313"/>
          <p14:tracePt t="95363" x="7681913" y="6291263"/>
          <p14:tracePt t="95374" x="7664450" y="6273800"/>
          <p14:tracePt t="95388" x="7645400" y="6245225"/>
          <p14:tracePt t="95399" x="7635875" y="6218238"/>
          <p14:tracePt t="95404" x="7626350" y="6199188"/>
          <p14:tracePt t="95415" x="7608888" y="6162675"/>
          <p14:tracePt t="95421" x="7599363" y="6143625"/>
          <p14:tracePt t="95429" x="7570788" y="6115050"/>
          <p14:tracePt t="95436" x="7561263" y="6078538"/>
          <p14:tracePt t="95444" x="7553325" y="6059488"/>
          <p14:tracePt t="95451" x="7543800" y="6032500"/>
          <p14:tracePt t="95458" x="7515225" y="6013450"/>
          <p14:tracePt t="95468" x="7478713" y="5967413"/>
          <p14:tracePt t="95484" x="7469188" y="5929313"/>
          <p14:tracePt t="95494" x="7459663" y="5921375"/>
          <p14:tracePt t="95499" x="7450138" y="5911850"/>
          <p14:tracePt t="95509" x="7450138" y="5892800"/>
          <p14:tracePt t="95512" x="7440613" y="5883275"/>
          <p14:tracePt t="95523" x="7432675" y="5873750"/>
          <p14:tracePt t="95531" x="7432675" y="5856288"/>
          <p14:tracePt t="95538" x="7432675" y="5827713"/>
          <p14:tracePt t="95546" x="7432675" y="5818188"/>
          <p14:tracePt t="95553" x="7432675" y="5800725"/>
          <p14:tracePt t="95562" x="7432675" y="5791200"/>
          <p14:tracePt t="95577" x="7440613" y="5781675"/>
          <p14:tracePt t="95589" x="7440613" y="5772150"/>
          <p14:tracePt t="95603" x="7450138" y="5762625"/>
          <p14:tracePt t="95608" x="7459663" y="5745163"/>
          <p14:tracePt t="95618" x="7497763" y="5716588"/>
          <p14:tracePt t="95625" x="7543800" y="5680075"/>
          <p14:tracePt t="95633" x="7618413" y="5632450"/>
          <p14:tracePt t="95640" x="7673975" y="5586413"/>
          <p14:tracePt t="95647" x="7729538" y="5549900"/>
          <p14:tracePt t="95657" x="7831138" y="5475288"/>
          <p14:tracePt t="95671" x="7932738" y="5419725"/>
          <p14:tracePt t="95683" x="7988300" y="5391150"/>
          <p14:tracePt t="95687" x="8043863" y="5383213"/>
          <p14:tracePt t="95698" x="8091488" y="5373688"/>
          <p14:tracePt t="95703" x="8128000" y="5373688"/>
          <p14:tracePt t="95711" x="8183563" y="5373688"/>
          <p14:tracePt t="95719" x="8229600" y="5373688"/>
          <p14:tracePt t="95728" x="8294688" y="5373688"/>
          <p14:tracePt t="95734" x="8369300" y="5354638"/>
          <p14:tracePt t="95741" x="8415338" y="5354638"/>
          <p14:tracePt t="95751" x="8574088" y="5364163"/>
          <p14:tracePt t="95762" x="8620125" y="5364163"/>
          <p14:tracePt t="95767" x="8675688" y="5373688"/>
          <p14:tracePt t="95778" x="8750300" y="5391150"/>
          <p14:tracePt t="95781" x="8805863" y="5419725"/>
          <p14:tracePt t="95792" x="8851900" y="5429250"/>
          <p14:tracePt t="95795" x="8907463" y="5456238"/>
          <p14:tracePt t="95806" x="8963025" y="5484813"/>
          <p14:tracePt t="95813" x="9037638" y="5494338"/>
          <p14:tracePt t="95820" x="9093200" y="5521325"/>
          <p14:tracePt t="95829" x="9139238" y="5540375"/>
          <p14:tracePt t="95837" x="9223375" y="5567363"/>
          <p14:tracePt t="95842" x="9324975" y="5605463"/>
          <p14:tracePt t="95861" x="9436100" y="5651500"/>
          <p14:tracePt t="95872" x="9472613" y="5661025"/>
          <p14:tracePt t="95876" x="9520238" y="5670550"/>
          <p14:tracePt t="95886" x="9547225" y="5697538"/>
          <p14:tracePt t="95891" x="9593263" y="5707063"/>
          <p14:tracePt t="95901" x="9621838" y="5726113"/>
          <p14:tracePt t="95906" x="9658350" y="5745163"/>
          <p14:tracePt t="95915" x="9677400" y="5745163"/>
          <p14:tracePt t="95923" x="9713913" y="5772150"/>
          <p14:tracePt t="95930" x="9732963" y="5781675"/>
          <p14:tracePt t="95939" x="9742488" y="5791200"/>
          <p14:tracePt t="95945" x="9771063" y="5800725"/>
          <p14:tracePt t="95954" x="9788525" y="5818188"/>
          <p14:tracePt t="95966" x="9817100" y="5827713"/>
          <p14:tracePt t="95970" x="9826625" y="5837238"/>
          <p14:tracePt t="95981" x="9834563" y="5837238"/>
          <p14:tracePt t="95987" x="9853613" y="5856288"/>
          <p14:tracePt t="95995" x="9853613" y="5865813"/>
          <p14:tracePt t="96001" x="9872663" y="5865813"/>
          <p14:tracePt t="96017" x="9882188" y="5873750"/>
          <p14:tracePt t="96024" x="9891713" y="5883275"/>
          <p14:tracePt t="96034" x="9899650" y="5902325"/>
          <p14:tracePt t="96048" x="9928225" y="5948363"/>
          <p14:tracePt t="96061" x="9937750" y="5976938"/>
          <p14:tracePt t="96065" x="9937750" y="5986463"/>
          <p14:tracePt t="96075" x="9937750" y="6003925"/>
          <p14:tracePt t="96080" x="9947275" y="6022975"/>
          <p14:tracePt t="96089" x="9947275" y="6049963"/>
          <p14:tracePt t="96096" x="9947275" y="6069013"/>
          <p14:tracePt t="96104" x="9947275" y="6078538"/>
          <p14:tracePt t="96112" x="9947275" y="6115050"/>
          <p14:tracePt t="96118" x="9947275" y="6124575"/>
          <p14:tracePt t="96128" x="9937750" y="6143625"/>
          <p14:tracePt t="96133" x="9937750" y="6153150"/>
          <p14:tracePt t="96142" x="9928225" y="6189663"/>
          <p14:tracePt t="96154" x="9918700" y="6199188"/>
          <p14:tracePt t="96159" x="9918700" y="6226175"/>
          <p14:tracePt t="96170" x="9891713" y="6245225"/>
          <p14:tracePt t="96175" x="9882188" y="6254750"/>
          <p14:tracePt t="96183" x="9863138" y="6283325"/>
          <p14:tracePt t="96189" x="9834563" y="6291263"/>
          <p14:tracePt t="96198" x="9817100" y="6310313"/>
          <p14:tracePt t="96204" x="9807575" y="6319838"/>
          <p14:tracePt t="96213" x="9771063" y="6338888"/>
          <p14:tracePt t="96220" x="9752013" y="6346825"/>
          <p14:tracePt t="96228" x="9723438" y="6356350"/>
          <p14:tracePt t="96238" x="9640888" y="6384925"/>
          <p14:tracePt t="96249" x="9566275" y="6394450"/>
          <p14:tracePt t="96253" x="9472613" y="6411913"/>
          <p14:tracePt t="96263" x="9361488" y="6440488"/>
          <p14:tracePt t="96269" x="9269413" y="6440488"/>
          <p14:tracePt t="96278" x="9158288" y="6459538"/>
          <p14:tracePt t="96284" x="9037638" y="6477000"/>
          <p14:tracePt t="96292" x="8943975" y="6477000"/>
          <p14:tracePt t="96299" x="8878888" y="6496050"/>
          <p14:tracePt t="96307" x="8786813" y="6505575"/>
          <p14:tracePt t="96315" x="8694738" y="6505575"/>
          <p14:tracePt t="96321" x="8620125" y="6505575"/>
          <p14:tracePt t="96328" x="8489950" y="6505575"/>
          <p14:tracePt t="96343" x="8415338" y="6505575"/>
          <p14:tracePt t="96346" x="8350250" y="6505575"/>
          <p14:tracePt t="96358" x="8277225" y="6505575"/>
          <p14:tracePt t="96362" x="8229600" y="6505575"/>
          <p14:tracePt t="96372" x="8174038" y="6505575"/>
          <p14:tracePt t="96378" x="8108950" y="6505575"/>
          <p14:tracePt t="96386" x="8043863" y="6505575"/>
          <p14:tracePt t="96393" x="7970838" y="6486525"/>
          <p14:tracePt t="96401" x="7915275" y="6486525"/>
          <p14:tracePt t="96409" x="7850188" y="6477000"/>
          <p14:tracePt t="96416" x="7812088" y="6467475"/>
          <p14:tracePt t="96426" x="7729538" y="6440488"/>
          <p14:tracePt t="96438" x="7691438" y="6430963"/>
          <p14:tracePt t="96441" x="7664450" y="6411913"/>
          <p14:tracePt t="96453" x="7626350" y="6403975"/>
          <p14:tracePt t="96455" x="7589838" y="6394450"/>
          <p14:tracePt t="96466" x="7553325" y="6394450"/>
          <p14:tracePt t="96472" x="7534275" y="6365875"/>
          <p14:tracePt t="96481" x="7469188" y="6365875"/>
          <p14:tracePt t="96487" x="7432675" y="6356350"/>
          <p14:tracePt t="96496" x="7377113" y="6338888"/>
          <p14:tracePt t="96504" x="7329488" y="6338888"/>
          <p14:tracePt t="96511" x="7283450" y="6338888"/>
          <p14:tracePt t="96520" x="7172325" y="6329363"/>
          <p14:tracePt t="96531" x="7107238" y="6319838"/>
          <p14:tracePt t="96535" x="7070725" y="6319838"/>
          <p14:tracePt t="96547" x="7051675" y="6319838"/>
          <p14:tracePt t="96550" x="7032625" y="6319838"/>
          <p14:tracePt t="96561" x="7015163" y="6319838"/>
          <p14:tracePt t="96895" x="6967538" y="6291263"/>
          <p14:tracePt t="96908" x="6875463" y="6226175"/>
          <p14:tracePt t="96911" x="6773863" y="6189663"/>
          <p14:tracePt t="96924" x="6653213" y="6143625"/>
          <p14:tracePt t="96927" x="6513513" y="6088063"/>
          <p14:tracePt t="96938" x="6373813" y="6049963"/>
          <p14:tracePt t="96944" x="6262688" y="6003925"/>
          <p14:tracePt t="96953" x="6124575" y="5967413"/>
          <p14:tracePt t="96958" x="5984875" y="5948363"/>
          <p14:tracePt t="96967" x="5799138" y="5892800"/>
          <p14:tracePt t="96975" x="5641975" y="5846763"/>
          <p14:tracePt t="96981" x="5456238" y="5808663"/>
          <p14:tracePt t="96991" x="5159375" y="5735638"/>
          <p14:tracePt t="97007" x="4797425" y="5624513"/>
          <p14:tracePt t="97018" x="4630738" y="5576888"/>
          <p14:tracePt t="97020" x="4471988" y="5521325"/>
          <p14:tracePt t="97032" x="4332288" y="5465763"/>
          <p14:tracePt t="97037" x="4194175" y="5410200"/>
          <p14:tracePt t="97047" x="4073525" y="5383213"/>
          <p14:tracePt t="97053" x="3914775" y="5345113"/>
          <p14:tracePt t="97062" x="3776663" y="5308600"/>
          <p14:tracePt t="97069" x="3617913" y="5270500"/>
          <p14:tracePt t="97076" x="3525838" y="5262563"/>
          <p14:tracePt t="97083" x="3405188" y="5224463"/>
          <p14:tracePt t="97090" x="3313113" y="5197475"/>
          <p14:tracePt t="97100" x="3079750" y="5159375"/>
          <p14:tracePt t="97112" x="2968625" y="5141913"/>
          <p14:tracePt t="97115" x="2847975" y="5141913"/>
          <p14:tracePt t="97127" x="2755900" y="5132388"/>
          <p14:tracePt t="97131" x="2662238" y="5132388"/>
          <p14:tracePt t="97141" x="2570163" y="5149850"/>
          <p14:tracePt t="97145" x="2459038" y="5149850"/>
          <p14:tracePt t="97156" x="2365375" y="5168900"/>
          <p14:tracePt t="97162" x="2254250" y="5187950"/>
          <p14:tracePt t="97171" x="2152650" y="5197475"/>
          <p14:tracePt t="97178" x="2106613" y="5214938"/>
          <p14:tracePt t="97185" x="2012950" y="5243513"/>
          <p14:tracePt t="97195" x="1920875" y="5280025"/>
          <p14:tracePt t="97206" x="1882775" y="5299075"/>
          <p14:tracePt t="97208" x="1846263" y="5308600"/>
          <p14:tracePt t="97220" x="1819275" y="5318125"/>
          <p14:tracePt t="97224" x="1781175" y="5335588"/>
          <p14:tracePt t="97236" x="1763713" y="5354638"/>
          <p14:tracePt t="97242" x="1735138" y="5391150"/>
          <p14:tracePt t="97250" x="1689100" y="5484813"/>
          <p14:tracePt t="97257" x="1670050" y="5521325"/>
          <p14:tracePt t="97264" x="1651000" y="5567363"/>
          <p14:tracePt t="97273" x="1624013" y="5605463"/>
          <p14:tracePt t="97279" x="1614488" y="5641975"/>
          <p14:tracePt t="97287" x="1585913" y="5772150"/>
          <p14:tracePt t="97301" x="1577975" y="5791200"/>
          <p14:tracePt t="97304" x="1558925" y="5873750"/>
          <p14:tracePt t="97315" x="1530350" y="5929313"/>
          <p14:tracePt t="97320" x="1522413" y="6003925"/>
          <p14:tracePt t="97329" x="1512888" y="6059488"/>
          <p14:tracePt t="97335" x="1512888" y="6105525"/>
          <p14:tracePt t="97345" x="1493838" y="6134100"/>
          <p14:tracePt t="97350" x="1493838" y="6153150"/>
          <p14:tracePt t="97358" x="1484313" y="6162675"/>
          <p14:tracePt t="97368" x="1484313" y="6170613"/>
          <p14:tracePt t="97373" x="1484313" y="6180138"/>
          <p14:tracePt t="97382" x="1484313" y="6189663"/>
          <p14:tracePt t="97427" x="1484313" y="6199188"/>
          <p14:tracePt t="97439" x="1493838" y="6208713"/>
          <p14:tracePt t="97445" x="1522413" y="6226175"/>
          <p14:tracePt t="97453" x="1539875" y="6254750"/>
          <p14:tracePt t="97460" x="1595438" y="6283325"/>
          <p14:tracePt t="97467" x="1633538" y="6300788"/>
          <p14:tracePt t="97478" x="1716088" y="6329363"/>
          <p14:tracePt t="97493" x="1882775" y="6394450"/>
          <p14:tracePt t="97504" x="1966913" y="6421438"/>
          <p14:tracePt t="97506" x="2032000" y="6430963"/>
          <p14:tracePt t="97519" x="2124075" y="6450013"/>
          <p14:tracePt t="97524" x="2181225" y="6477000"/>
          <p14:tracePt t="97533" x="2236788" y="6477000"/>
          <p14:tracePt t="97539" x="2282825" y="6477000"/>
          <p14:tracePt t="97547" x="2338388" y="6477000"/>
          <p14:tracePt t="97554" x="2365375" y="6477000"/>
          <p14:tracePt t="97562" x="2393950" y="6477000"/>
          <p14:tracePt t="97571" x="2478088" y="6450013"/>
          <p14:tracePt t="97587" x="2570163" y="6411913"/>
          <p14:tracePt t="97598" x="2606675" y="6384925"/>
          <p14:tracePt t="97603" x="2644775" y="6384925"/>
          <p14:tracePt t="97612" x="2681288" y="6356350"/>
          <p14:tracePt t="97618" x="2690813" y="6356350"/>
          <p14:tracePt t="97628" x="2700338" y="6346825"/>
          <p14:tracePt t="97636" x="2719388" y="6338888"/>
          <p14:tracePt t="97641" x="2727325" y="6338888"/>
          <p14:tracePt t="97651" x="2736850" y="6338888"/>
          <p14:tracePt t="97659" x="2746375" y="6338888"/>
          <p14:tracePt t="97665" x="2765425" y="6329363"/>
          <p14:tracePt t="97681" x="2774950" y="6319838"/>
          <p14:tracePt t="97696" x="2782888" y="6319838"/>
          <p14:tracePt t="97707" x="2792413" y="6319838"/>
          <p14:tracePt t="97711" x="2801938" y="6310313"/>
          <p14:tracePt t="97721" x="2801938" y="6300788"/>
          <p14:tracePt t="97736" x="2811463" y="6300788"/>
          <p14:tracePt t="97759" x="2820988" y="6300788"/>
          <p14:tracePt t="97854" x="2830513" y="6300788"/>
          <p14:tracePt t="97881" x="2838450" y="6300788"/>
          <p14:tracePt t="97899" x="2847975" y="6300788"/>
          <p14:tracePt t="97916" x="2867025" y="6300788"/>
          <p14:tracePt t="97964" x="2886075" y="6300788"/>
          <p14:tracePt t="97979" x="2886075" y="6310313"/>
          <p14:tracePt t="97990" x="2895600" y="6310313"/>
          <p14:tracePt t="98004" x="2903538" y="6310313"/>
          <p14:tracePt t="98026" x="2913063" y="6319838"/>
          <p14:tracePt t="98042" x="2913063" y="6329363"/>
          <p14:tracePt t="98058" x="2932113" y="6329363"/>
          <p14:tracePt t="98103" x="2941638" y="6329363"/>
          <p14:tracePt t="98127" x="2951163" y="6329363"/>
          <p14:tracePt t="98151" x="2951163" y="6338888"/>
          <p14:tracePt t="98166" x="2959100" y="6338888"/>
          <p14:tracePt t="98207" x="2968625" y="6338888"/>
          <p14:tracePt t="98236" x="2978150" y="6346825"/>
          <p14:tracePt t="98258" x="2987675" y="6346825"/>
          <p14:tracePt t="98316" x="2997200" y="6346825"/>
          <p14:tracePt t="98340" x="3006725" y="6346825"/>
          <p14:tracePt t="98354" x="3024188" y="6346825"/>
          <p14:tracePt t="98372" x="3043238" y="6346825"/>
          <p14:tracePt t="98387" x="3071813" y="6346825"/>
          <p14:tracePt t="98396" x="3079750" y="6346825"/>
          <p14:tracePt t="98402" x="3089275" y="6346825"/>
          <p14:tracePt t="98411" x="3108325" y="6346825"/>
          <p14:tracePt t="98417" x="3117850" y="6346825"/>
          <p14:tracePt t="98426" x="3136900" y="6338888"/>
          <p14:tracePt t="98434" x="3209925" y="6329363"/>
          <p14:tracePt t="98446" x="3275013" y="6310313"/>
          <p14:tracePt t="98450" x="3349625" y="6310313"/>
          <p14:tracePt t="98461" x="3424238" y="6300788"/>
          <p14:tracePt t="98465" x="3497263" y="6283325"/>
          <p14:tracePt t="98476" x="3581400" y="6283325"/>
          <p14:tracePt t="98481" x="3683000" y="6254750"/>
          <p14:tracePt t="98490" x="3748088" y="6254750"/>
          <p14:tracePt t="98497" x="3803650" y="6226175"/>
          <p14:tracePt t="98505" x="3851275" y="6226175"/>
          <p14:tracePt t="98511" x="3878263" y="6199188"/>
          <p14:tracePt t="98520" x="3897313" y="6199188"/>
          <p14:tracePt t="98530" x="3924300" y="6180138"/>
          <p14:tracePt t="98546" x="3943350" y="6170613"/>
          <p14:tracePt t="98556" x="3952875" y="6170613"/>
          <p14:tracePt t="98558" x="3962400" y="6153150"/>
          <p14:tracePt t="98571" x="3989388" y="6143625"/>
          <p14:tracePt t="98576" x="3998913" y="6115050"/>
          <p14:tracePt t="98585" x="4008438" y="6097588"/>
          <p14:tracePt t="98590" x="4017963" y="6088063"/>
          <p14:tracePt t="98600" x="4017963" y="6059488"/>
          <p14:tracePt t="98606" x="4027488" y="6022975"/>
          <p14:tracePt t="98614" x="4027488" y="5994400"/>
          <p14:tracePt t="98623" x="4017963" y="5957888"/>
          <p14:tracePt t="98635" x="3979863" y="5921375"/>
          <p14:tracePt t="98642" x="3924300" y="5883275"/>
          <p14:tracePt t="98656" x="3832225" y="5837238"/>
          <p14:tracePt t="98665" x="3786188" y="5827713"/>
          <p14:tracePt t="98668" x="3730625" y="5800725"/>
          <p14:tracePt t="98679" x="3627438" y="5772150"/>
          <p14:tracePt t="98685" x="3516313" y="5735638"/>
          <p14:tracePt t="98693" x="3376613" y="5716588"/>
          <p14:tracePt t="98701" x="3219450" y="5680075"/>
          <p14:tracePt t="98709" x="3062288" y="5651500"/>
          <p14:tracePt t="98714" x="2895600" y="5614988"/>
          <p14:tracePt t="98722" x="2736850" y="5595938"/>
          <p14:tracePt t="98733" x="2357438" y="5540375"/>
          <p14:tracePt t="98744" x="2181225" y="5521325"/>
          <p14:tracePt t="98748" x="2060575" y="5484813"/>
          <p14:tracePt t="98759" x="1976438" y="5484813"/>
          <p14:tracePt t="98765" x="1882775" y="5484813"/>
          <p14:tracePt t="98773" x="1790700" y="5484813"/>
          <p14:tracePt t="98779" x="1754188" y="5494338"/>
          <p14:tracePt t="98788" x="1706563" y="5503863"/>
          <p14:tracePt t="98795" x="1679575" y="5503863"/>
          <p14:tracePt t="98802" x="1660525" y="5511800"/>
          <p14:tracePt t="98809" x="1633538" y="5530850"/>
          <p14:tracePt t="98817" x="1624013" y="5530850"/>
          <p14:tracePt t="98826" x="1604963" y="5549900"/>
          <p14:tracePt t="98838" x="1595438" y="5567363"/>
          <p14:tracePt t="98841" x="1577975" y="5586413"/>
          <p14:tracePt t="98853" x="1558925" y="5614988"/>
          <p14:tracePt t="98858" x="1549400" y="5651500"/>
          <p14:tracePt t="98868" x="1539875" y="5688013"/>
          <p14:tracePt t="98874" x="1522413" y="5735638"/>
          <p14:tracePt t="98883" x="1522413" y="5808663"/>
          <p14:tracePt t="98889" x="1512888" y="5921375"/>
          <p14:tracePt t="98896" x="1493838" y="5994400"/>
          <p14:tracePt t="98903" x="1474788" y="6069013"/>
          <p14:tracePt t="98912" x="1447800" y="6143625"/>
          <p14:tracePt t="98919" x="1438275" y="6226175"/>
          <p14:tracePt t="98936" x="1419225" y="6365875"/>
          <p14:tracePt t="98947" x="1419225" y="6403975"/>
          <p14:tracePt t="98951" x="1419225" y="6440488"/>
          <p14:tracePt t="98962" x="1419225" y="6486525"/>
          <p14:tracePt t="98967" x="1428750" y="6515100"/>
          <p14:tracePt t="98976" x="1438275" y="6551613"/>
          <p14:tracePt t="98983" x="1438275" y="6561138"/>
          <p14:tracePt t="98990" x="1447800" y="6580188"/>
          <p14:tracePt t="98998" x="1474788" y="6616700"/>
          <p14:tracePt t="99005" x="1484313" y="6635750"/>
          <p14:tracePt t="99014" x="1577975" y="6691313"/>
          <p14:tracePt t="99026" x="1595438" y="6708775"/>
          <p14:tracePt t="99029" x="1651000" y="6737350"/>
          <p14:tracePt t="99042" x="1670050" y="6756400"/>
          <p14:tracePt t="99045" x="1725613" y="6765925"/>
          <p14:tracePt t="99056" x="1763713" y="6773863"/>
          <p14:tracePt t="99061" x="1809750" y="6792913"/>
          <p14:tracePt t="99070" x="1865313" y="6792913"/>
          <p14:tracePt t="99078" x="1947863" y="6792913"/>
          <p14:tracePt t="99085" x="2060575" y="6792913"/>
          <p14:tracePt t="99092" x="2152650" y="6792913"/>
          <p14:tracePt t="99101" x="2244725" y="6792913"/>
          <p14:tracePt t="99109" x="2384425" y="6765925"/>
          <p14:tracePt t="99121" x="2439988" y="6746875"/>
          <p14:tracePt t="99123" x="2495550" y="6718300"/>
          <p14:tracePt t="99136" x="2524125" y="6700838"/>
          <p14:tracePt t="99140" x="2570163" y="6662738"/>
          <p14:tracePt t="99150" x="2598738" y="6635750"/>
          <p14:tracePt t="99156" x="2654300" y="6597650"/>
          <p14:tracePt t="99164" x="2690813" y="6570663"/>
          <p14:tracePt t="99171" x="2727325" y="6515100"/>
          <p14:tracePt t="99179" x="2755900" y="6496050"/>
          <p14:tracePt t="99187" x="2782888" y="6467475"/>
          <p14:tracePt t="99193" x="2801938" y="6450013"/>
          <p14:tracePt t="99201" x="2830513" y="6421438"/>
          <p14:tracePt t="99210" x="2847975" y="6394450"/>
          <p14:tracePt t="99215" x="2876550" y="6384925"/>
          <p14:tracePt t="99217" x="2895600" y="6375400"/>
          <p14:tracePt t="99230" x="2895600" y="6365875"/>
          <p14:tracePt t="99235" x="2903538" y="6365875"/>
          <p14:tracePt t="99250" x="2913063" y="6356350"/>
          <p14:tracePt t="99273" x="2922588" y="6356350"/>
          <p14:tracePt t="99281" x="2932113" y="6346825"/>
          <p14:tracePt t="99297" x="2941638" y="6338888"/>
          <p14:tracePt t="99302" x="2951163" y="6338888"/>
          <p14:tracePt t="99309" x="2978150" y="6319838"/>
          <p14:tracePt t="99313" x="3016250" y="6300788"/>
          <p14:tracePt t="99325" x="3052763" y="6291263"/>
          <p14:tracePt t="99328" x="3071813" y="6283325"/>
          <p14:tracePt t="99338" x="3127375" y="6264275"/>
          <p14:tracePt t="99346" x="3154363" y="6264275"/>
          <p14:tracePt t="99353" x="3209925" y="6254750"/>
          <p14:tracePt t="99360" x="3228975" y="6254750"/>
          <p14:tracePt t="99367" x="3303588" y="6235700"/>
          <p14:tracePt t="99376" x="3321050" y="6235700"/>
          <p14:tracePt t="99383" x="3368675" y="6235700"/>
          <p14:tracePt t="99391" x="3405188" y="6235700"/>
          <p14:tracePt t="99397" x="3441700" y="6235700"/>
          <p14:tracePt t="99407" x="3525838" y="6235700"/>
          <p14:tracePt t="99419" x="3562350" y="6245225"/>
          <p14:tracePt t="99423" x="3600450" y="6245225"/>
          <p14:tracePt t="99434" x="3646488" y="6245225"/>
          <p14:tracePt t="99437" x="3683000" y="6254750"/>
          <p14:tracePt t="99448" x="3738563" y="6254750"/>
          <p14:tracePt t="99453" x="3757613" y="6254750"/>
          <p14:tracePt t="99462" x="3803650" y="6254750"/>
          <p14:tracePt t="99469" x="3832225" y="6264275"/>
          <p14:tracePt t="99476" x="3878263" y="6283325"/>
          <p14:tracePt t="99487" x="3971925" y="6283325"/>
          <p14:tracePt t="99503" x="4092575" y="6310313"/>
          <p14:tracePt t="99518" x="4230688" y="6338888"/>
          <p14:tracePt t="99528" x="4286250" y="6365875"/>
          <p14:tracePt t="99863" x="4324350" y="6365875"/>
          <p14:tracePt t="99868" x="4360863" y="6365875"/>
          <p14:tracePt t="99878" x="4445000" y="6394450"/>
          <p14:tracePt t="99890" x="4500563" y="6403975"/>
          <p14:tracePt t="99893" x="4537075" y="6403975"/>
          <p14:tracePt t="99905" x="4573588" y="6403975"/>
          <p14:tracePt t="99909" x="4592638" y="6411913"/>
          <p14:tracePt t="99919" x="4657725" y="6411913"/>
          <p14:tracePt t="99924" x="4686300" y="6411913"/>
          <p14:tracePt t="99933" x="4713288" y="6411913"/>
          <p14:tracePt t="99940" x="4741863" y="6411913"/>
          <p14:tracePt t="99948" x="4778375" y="6411913"/>
          <p14:tracePt t="99957" x="4797425" y="6411913"/>
          <p14:tracePt t="99963" x="4814888" y="6411913"/>
          <p14:tracePt t="99971" x="4862513" y="6411913"/>
          <p14:tracePt t="99984" x="4879975" y="6411913"/>
          <p14:tracePt t="99988" x="4908550" y="6411913"/>
          <p14:tracePt t="99999" x="4935538" y="6411913"/>
          <p14:tracePt t="100003" x="4945063" y="6411913"/>
          <p14:tracePt t="100014" x="4983163" y="6411913"/>
          <p14:tracePt t="100018" x="5000625" y="6411913"/>
          <p14:tracePt t="100029" x="5010150" y="6411913"/>
          <p14:tracePt t="100034" x="5029200" y="6411913"/>
          <p14:tracePt t="100042" x="5056188" y="6411913"/>
          <p14:tracePt t="100050" x="5075238" y="6411913"/>
          <p14:tracePt t="100057" x="5103813" y="6411913"/>
          <p14:tracePt t="100067" x="5140325" y="6403975"/>
          <p14:tracePt t="100082" x="5214938" y="6384925"/>
          <p14:tracePt t="100093" x="5251450" y="6375400"/>
          <p14:tracePt t="100097" x="5297488" y="6375400"/>
          <p14:tracePt t="100108" x="5335588" y="6365875"/>
          <p14:tracePt t="100113" x="5391150" y="6346825"/>
          <p14:tracePt t="100122" x="5437188" y="6346825"/>
          <p14:tracePt t="100130" x="5473700" y="6346825"/>
          <p14:tracePt t="100138" x="5511800" y="6338888"/>
          <p14:tracePt t="100145" x="5567363" y="6329363"/>
          <p14:tracePt t="100151" x="5586413" y="6329363"/>
          <p14:tracePt t="100161" x="5641975" y="6329363"/>
          <p14:tracePt t="100173" x="5678488" y="6329363"/>
          <p14:tracePt t="100176" x="5715000" y="6310313"/>
          <p14:tracePt t="100190" x="5762625" y="6300788"/>
          <p14:tracePt t="100202" x="5780088" y="6300788"/>
          <p14:tracePt t="100207" x="5799138" y="6300788"/>
          <p14:tracePt t="100216" x="5808663" y="6300788"/>
          <p14:tracePt t="100224" x="5827713" y="6300788"/>
          <p14:tracePt t="100230" x="5864225" y="6291263"/>
          <p14:tracePt t="100240" x="5900738" y="6291263"/>
          <p14:tracePt t="100247" x="5929313" y="6291263"/>
          <p14:tracePt t="100255" x="5994400" y="6291263"/>
          <p14:tracePt t="100267" x="6021388" y="6291263"/>
          <p14:tracePt t="100272" x="6049963" y="6291263"/>
          <p14:tracePt t="100282" x="6076950" y="6291263"/>
          <p14:tracePt t="100287" x="6115050" y="6291263"/>
          <p14:tracePt t="100296" x="6124575" y="6291263"/>
          <p14:tracePt t="100302" x="6132513" y="6291263"/>
          <p14:tracePt t="100311" x="6142038" y="6291263"/>
          <p14:tracePt t="100318" x="6151563" y="6291263"/>
          <p14:tracePt t="100334" x="6161088" y="6291263"/>
          <p14:tracePt t="100350" x="6180138" y="6291263"/>
          <p14:tracePt t="100365" x="6197600" y="6291263"/>
          <p14:tracePt t="100376" x="6216650" y="6300788"/>
          <p14:tracePt t="100381" x="6226175" y="6310313"/>
          <p14:tracePt t="100391" x="6253163" y="6310313"/>
          <p14:tracePt t="100396" x="6281738" y="6310313"/>
          <p14:tracePt t="100406" x="6291263" y="6310313"/>
          <p14:tracePt t="100412" x="6318250" y="6319838"/>
          <p14:tracePt t="100420" x="6337300" y="6329363"/>
          <p14:tracePt t="100429" x="6346825" y="6329363"/>
          <p14:tracePt t="100434" x="6356350" y="6329363"/>
          <p14:tracePt t="100442" x="6373813" y="6329363"/>
          <p14:tracePt t="100455" x="6383338" y="6338888"/>
          <p14:tracePt t="100460" x="6411913" y="6356350"/>
          <p14:tracePt t="100471" x="6421438" y="6356350"/>
          <p14:tracePt t="100475" x="6448425" y="6356350"/>
          <p14:tracePt t="100485" x="6467475" y="6356350"/>
          <p14:tracePt t="100489" x="6494463" y="6356350"/>
          <p14:tracePt t="100499" x="6513513" y="6365875"/>
          <p14:tracePt t="100506" x="6542088" y="6375400"/>
          <p14:tracePt t="100514" x="6569075" y="6375400"/>
          <p14:tracePt t="100522" x="6605588" y="6375400"/>
          <p14:tracePt t="100529" x="6643688" y="6375400"/>
          <p14:tracePt t="100538" x="6718300" y="6375400"/>
          <p14:tracePt t="100550" x="6754813" y="6375400"/>
          <p14:tracePt t="100554" x="6791325" y="6375400"/>
          <p14:tracePt t="100564" x="6810375" y="6375400"/>
          <p14:tracePt t="100568" x="6856413" y="6375400"/>
          <p14:tracePt t="100579" x="6894513" y="6375400"/>
          <p14:tracePt t="100584" x="6950075" y="6375400"/>
          <p14:tracePt t="100593" x="6986588" y="6356350"/>
          <p14:tracePt t="100598" x="7032625" y="6356350"/>
          <p14:tracePt t="100608" x="7080250" y="6346825"/>
          <p14:tracePt t="100614" x="7135813" y="6338888"/>
          <p14:tracePt t="100624" x="7181850" y="6338888"/>
          <p14:tracePt t="100634" x="7273925" y="6319838"/>
          <p14:tracePt t="100648" x="7377113" y="6310313"/>
          <p14:tracePt t="100659" x="7423150" y="6310313"/>
          <p14:tracePt t="100662" x="7469188" y="6310313"/>
          <p14:tracePt t="100673" x="7524750" y="6300788"/>
          <p14:tracePt t="100679" x="7561263" y="6300788"/>
          <p14:tracePt t="100688" x="7599363" y="6283325"/>
          <p14:tracePt t="100694" x="7618413" y="6283325"/>
          <p14:tracePt t="100702" x="7626350" y="6283325"/>
          <p14:tracePt t="100709" x="7645400" y="6283325"/>
          <p14:tracePt t="100717" x="7654925" y="6283325"/>
          <p14:tracePt t="100726" x="7673975" y="6283325"/>
          <p14:tracePt t="100741" x="7681913" y="6283325"/>
          <p14:tracePt t="100753" x="7691438" y="6283325"/>
          <p14:tracePt t="100768" x="7700963" y="6283325"/>
          <p14:tracePt t="100774" x="7710488" y="6283325"/>
          <p14:tracePt t="101243" x="7747000" y="6283325"/>
          <p14:tracePt t="101254" x="7785100" y="6300788"/>
          <p14:tracePt t="101259" x="7802563" y="6310313"/>
          <p14:tracePt t="101268" x="7840663" y="6319838"/>
          <p14:tracePt t="101275" x="7877175" y="6346825"/>
          <p14:tracePt t="101283" x="7905750" y="6356350"/>
          <p14:tracePt t="101290" x="7951788" y="6375400"/>
          <p14:tracePt t="101299" x="7988300" y="6375400"/>
          <p14:tracePt t="101307" x="8081963" y="6394450"/>
          <p14:tracePt t="101318" x="8128000" y="6411913"/>
          <p14:tracePt t="101322" x="8164513" y="6411913"/>
          <p14:tracePt t="101333" x="8202613" y="6411913"/>
          <p14:tracePt t="101338" x="8220075" y="6411913"/>
          <p14:tracePt t="101348" x="8258175" y="6411913"/>
          <p14:tracePt t="101353" x="8277225" y="6411913"/>
          <p14:tracePt t="101362" x="8285163" y="6411913"/>
          <p14:tracePt t="101369" x="8313738" y="6411913"/>
          <p14:tracePt t="101377" x="8332788" y="6411913"/>
          <p14:tracePt t="101392" x="8340725" y="6411913"/>
          <p14:tracePt t="101398" x="8359775" y="6411913"/>
          <p14:tracePt t="101417" x="8378825" y="6421438"/>
          <p14:tracePt t="101428" x="8396288" y="6421438"/>
          <p14:tracePt t="101442" x="8424863" y="6421438"/>
          <p14:tracePt t="101457" x="8443913" y="6421438"/>
          <p14:tracePt t="101462" x="8453438" y="6421438"/>
          <p14:tracePt t="101471" x="8461375" y="6421438"/>
          <p14:tracePt t="101478" x="8480425" y="6421438"/>
          <p14:tracePt t="101486" x="8489950" y="6421438"/>
          <p14:tracePt t="101494" x="8509000" y="6421438"/>
          <p14:tracePt t="101500" x="8516938" y="6421438"/>
          <p14:tracePt t="101510" x="8555038" y="6421438"/>
          <p14:tracePt t="101522" x="8574088" y="6421438"/>
          <p14:tracePt t="101525" x="8591550" y="6421438"/>
          <p14:tracePt t="101536" x="8620125" y="6403975"/>
          <p14:tracePt t="101541" x="8637588" y="6403975"/>
          <p14:tracePt t="101551" x="8656638" y="6394450"/>
          <p14:tracePt t="101556" x="8694738" y="6384925"/>
          <p14:tracePt t="101565" x="8721725" y="6384925"/>
          <p14:tracePt t="101573" x="8740775" y="6375400"/>
          <p14:tracePt t="101581" x="8758238" y="6375400"/>
          <p14:tracePt t="101589" x="8767763" y="6365875"/>
          <p14:tracePt t="101594" x="8796338" y="6356350"/>
          <p14:tracePt t="101606" x="8823325" y="6329363"/>
          <p14:tracePt t="101616" x="8842375" y="6319838"/>
          <p14:tracePt t="101619" x="8878888" y="6310313"/>
          <p14:tracePt t="101631" x="8907463" y="6300788"/>
          <p14:tracePt t="101639" x="8926513" y="6300788"/>
          <p14:tracePt t="101645" x="8953500" y="6273800"/>
          <p14:tracePt t="101652" x="8972550" y="6245225"/>
          <p14:tracePt t="101660" x="8999538" y="6245225"/>
          <p14:tracePt t="101665" x="9018588" y="6226175"/>
          <p14:tracePt t="101674" x="9047163" y="6199188"/>
          <p14:tracePt t="101682" x="9102725" y="6162675"/>
          <p14:tracePt t="101698" x="9129713" y="6134100"/>
          <p14:tracePt t="101711" x="9148763" y="6124575"/>
          <p14:tracePt t="101714" x="9158288" y="6115050"/>
          <p14:tracePt t="101725" x="9167813" y="6115050"/>
          <p14:tracePt t="101730" x="9175750" y="6097588"/>
          <p14:tracePt t="101740" x="9185275" y="6097588"/>
          <p14:tracePt t="101745" x="9194800" y="6078538"/>
          <p14:tracePt t="101762" x="9204325" y="6049963"/>
          <p14:tracePt t="101768" x="9204325" y="6042025"/>
          <p14:tracePt t="101779" x="9223375" y="5986463"/>
          <p14:tracePt t="101793" x="9223375" y="5948363"/>
          <p14:tracePt t="101806" x="9223375" y="5921375"/>
          <p14:tracePt t="101810" x="9223375" y="5883275"/>
          <p14:tracePt t="101820" x="9223375" y="5846763"/>
          <p14:tracePt t="101823" x="9194800" y="5791200"/>
          <p14:tracePt t="101834" x="9185275" y="5735638"/>
          <p14:tracePt t="101840" x="9139238" y="5661025"/>
          <p14:tracePt t="101849" x="9093200" y="5586413"/>
          <p14:tracePt t="101857" x="9064625" y="5549900"/>
          <p14:tracePt t="101864" x="8991600" y="5484813"/>
          <p14:tracePt t="101874" x="8888413" y="5391150"/>
          <p14:tracePt t="101889" x="8796338" y="5318125"/>
          <p14:tracePt t="101899" x="8758238" y="5280025"/>
          <p14:tracePt t="101903" x="8702675" y="5243513"/>
          <p14:tracePt t="101915" x="8666163" y="5214938"/>
          <p14:tracePt t="101919" x="8610600" y="5178425"/>
          <p14:tracePt t="101928" x="8555038" y="5149850"/>
          <p14:tracePt t="101935" x="8499475" y="5103813"/>
          <p14:tracePt t="101942" x="8443913" y="5076825"/>
          <p14:tracePt t="101950" x="8405813" y="5048250"/>
          <p14:tracePt t="101957" x="8350250" y="5021263"/>
          <p14:tracePt t="101966" x="8202613" y="4973638"/>
          <p14:tracePt t="101983" x="8062913" y="4964113"/>
          <p14:tracePt t="101993" x="7997825" y="4964113"/>
          <p14:tracePt t="101998" x="7905750" y="4964113"/>
          <p14:tracePt t="102007" x="7859713" y="4964113"/>
          <p14:tracePt t="102013" x="7785100" y="4964113"/>
          <p14:tracePt t="102024" x="7739063" y="4983163"/>
          <p14:tracePt t="102028" x="7681913" y="4992688"/>
          <p14:tracePt t="102037" x="7635875" y="4992688"/>
          <p14:tracePt t="102045" x="7580313" y="5021263"/>
          <p14:tracePt t="102051" x="7505700" y="5038725"/>
          <p14:tracePt t="102061" x="7358063" y="5076825"/>
          <p14:tracePt t="102073" x="7302500" y="5103813"/>
          <p14:tracePt t="102077" x="7256463" y="5122863"/>
          <p14:tracePt t="102089" x="7200900" y="5132388"/>
          <p14:tracePt t="102093" x="7181850" y="5132388"/>
          <p14:tracePt t="102102" x="7143750" y="5132388"/>
          <p14:tracePt t="102107" x="7126288" y="5132388"/>
          <p14:tracePt t="102117" x="7097713" y="5132388"/>
          <p14:tracePt t="102465" x="7032625" y="4983163"/>
          <p14:tracePt t="102467" x="6902450" y="4611688"/>
          <p14:tracePt t="102480" x="6754813" y="4073525"/>
          <p14:tracePt t="102485" x="6597650" y="3646488"/>
          <p14:tracePt t="102494" x="6448425" y="2978150"/>
          <p14:tracePt t="102502" x="6337300" y="2449513"/>
          <p14:tracePt t="102508" x="6216650" y="1828800"/>
          <p14:tracePt t="102516" x="6151563" y="1039813"/>
          <p14:tracePt t="102524" x="6096000" y="39052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ioniques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/>
          </a:bodyPr>
          <a:lstStyle/>
          <a:p>
            <a:pPr algn="just"/>
            <a:r>
              <a:rPr lang="fr-FR" dirty="0">
                <a:sym typeface="Wingdings" panose="05000000000000000000" pitchFamily="2" charset="2"/>
              </a:rPr>
              <a:t> Particularité de </a:t>
            </a:r>
            <a:r>
              <a:rPr lang="fr-FR" b="1" dirty="0">
                <a:sym typeface="Wingdings" panose="05000000000000000000" pitchFamily="2" charset="2"/>
              </a:rPr>
              <a:t>l’Histidine</a:t>
            </a:r>
            <a:r>
              <a:rPr lang="fr-FR" dirty="0">
                <a:sym typeface="Wingdings" panose="05000000000000000000" pitchFamily="2" charset="2"/>
              </a:rPr>
              <a:t> ??? : </a:t>
            </a:r>
          </a:p>
          <a:p>
            <a:pPr algn="just"/>
            <a:endParaRPr lang="fr-FR" sz="2000" b="1" dirty="0">
              <a:sym typeface="Wingdings" panose="05000000000000000000" pitchFamily="2" charset="2"/>
            </a:endParaRPr>
          </a:p>
          <a:p>
            <a:pPr algn="just"/>
            <a:r>
              <a:rPr lang="fr-FR" sz="2000" dirty="0">
                <a:sym typeface="Wingdings" panose="05000000000000000000" pitchFamily="2" charset="2"/>
              </a:rPr>
              <a:t>- Elle ne </a:t>
            </a:r>
            <a:r>
              <a:rPr lang="fr-FR" sz="2000" b="1" dirty="0">
                <a:sym typeface="Wingdings" panose="05000000000000000000" pitchFamily="2" charset="2"/>
              </a:rPr>
              <a:t>peut pas </a:t>
            </a:r>
            <a:r>
              <a:rPr lang="fr-FR" sz="2000" dirty="0">
                <a:sym typeface="Wingdings" panose="05000000000000000000" pitchFamily="2" charset="2"/>
              </a:rPr>
              <a:t>s’ioniser à pH physiologique </a:t>
            </a:r>
          </a:p>
          <a:p>
            <a:pPr algn="just"/>
            <a:r>
              <a:rPr lang="fr-FR" sz="2000" dirty="0">
                <a:sym typeface="Wingdings" panose="05000000000000000000" pitchFamily="2" charset="2"/>
              </a:rPr>
              <a:t>- Fonction amine prises dans le cycle imidazole aromatique</a:t>
            </a: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000563"/>
      </p:ext>
    </p:extLst>
  </p:cSld>
  <p:clrMapOvr>
    <a:masterClrMapping/>
  </p:clrMapOvr>
  <p:transition spd="slow" advTm="65127">
    <p:push dir="u"/>
  </p:transition>
  <p:extLst>
    <p:ext uri="{3A86A75C-4F4B-4683-9AE1-C65F6400EC91}">
      <p14:laserTraceLst xmlns:p14="http://schemas.microsoft.com/office/powerpoint/2010/main">
        <p14:tracePtLst>
          <p14:tracePt t="1570" x="5353050" y="0"/>
          <p14:tracePt t="1578" x="5353050" y="9525"/>
          <p14:tracePt t="1585" x="5326063" y="19050"/>
          <p14:tracePt t="1593" x="5307013" y="19050"/>
          <p14:tracePt t="1599" x="5297488" y="19050"/>
          <p14:tracePt t="1609" x="5251450" y="46038"/>
          <p14:tracePt t="1621" x="5232400" y="46038"/>
          <p14:tracePt t="1623" x="5214938" y="55563"/>
          <p14:tracePt t="1639" x="5149850" y="65088"/>
          <p14:tracePt t="1650" x="5103813" y="65088"/>
          <p14:tracePt t="1656" x="5084763" y="84138"/>
          <p14:tracePt t="1664" x="5056188" y="92075"/>
          <p14:tracePt t="1671" x="5019675" y="92075"/>
          <p14:tracePt t="1679" x="5010150" y="92075"/>
          <p14:tracePt t="1686" x="4983163" y="101600"/>
          <p14:tracePt t="1694" x="4945063" y="101600"/>
          <p14:tracePt t="1705" x="4889500" y="111125"/>
          <p14:tracePt t="1715" x="4862513" y="111125"/>
          <p14:tracePt t="1719" x="4814888" y="130175"/>
          <p14:tracePt t="1730" x="4778375" y="139700"/>
          <p14:tracePt t="1734" x="4686300" y="149225"/>
          <p14:tracePt t="1744" x="4638675" y="166688"/>
          <p14:tracePt t="1750" x="4546600" y="176213"/>
          <p14:tracePt t="1758" x="4452938" y="195263"/>
          <p14:tracePt t="1766" x="4332288" y="231775"/>
          <p14:tracePt t="1773" x="4240213" y="231775"/>
          <p14:tracePt t="1780" x="4148138" y="260350"/>
          <p14:tracePt t="1787" x="4054475" y="296863"/>
          <p14:tracePt t="1797" x="3813175" y="361950"/>
          <p14:tracePt t="1812" x="3516313" y="417513"/>
          <p14:tracePt t="1824" x="3359150" y="463550"/>
          <p14:tracePt t="1828" x="3200400" y="519113"/>
          <p14:tracePt t="1838" x="3033713" y="574675"/>
          <p14:tracePt t="1844" x="2830513" y="631825"/>
          <p14:tracePt t="1852" x="2598738" y="704850"/>
          <p14:tracePt t="1861" x="2439988" y="742950"/>
          <p14:tracePt t="1868" x="2273300" y="815975"/>
          <p14:tracePt t="1875" x="2181225" y="881063"/>
          <p14:tracePt t="1882" x="2060575" y="919163"/>
          <p14:tracePt t="1892" x="1865313" y="1030288"/>
          <p14:tracePt t="1903" x="1763713" y="1066800"/>
          <p14:tracePt t="1907" x="1689100" y="1112838"/>
          <p14:tracePt t="1919" x="1651000" y="1131888"/>
          <p14:tracePt t="1921" x="1614488" y="1150938"/>
          <p14:tracePt t="1933" x="1585913" y="1169988"/>
          <p14:tracePt t="1938" x="1549400" y="1196975"/>
          <p14:tracePt t="1947" x="1530350" y="1196975"/>
          <p14:tracePt t="1955" x="1503363" y="1225550"/>
          <p14:tracePt t="1961" x="1493838" y="1233488"/>
          <p14:tracePt t="1969" x="1474788" y="1243013"/>
          <p14:tracePt t="1978" x="1465263" y="1252538"/>
          <p14:tracePt t="1986" x="1419225" y="1298575"/>
          <p14:tracePt t="1998" x="1401763" y="1317625"/>
          <p14:tracePt t="2002" x="1354138" y="1354138"/>
          <p14:tracePt t="2012" x="1317625" y="1419225"/>
          <p14:tracePt t="2017" x="1271588" y="1474788"/>
          <p14:tracePt t="2027" x="1243013" y="1512888"/>
          <p14:tracePt t="2033" x="1187450" y="1604963"/>
          <p14:tracePt t="2042" x="1122363" y="1698625"/>
          <p14:tracePt t="2049" x="1085850" y="1781175"/>
          <p14:tracePt t="2056" x="1047750" y="1836738"/>
          <p14:tracePt t="2064" x="1011238" y="1874838"/>
          <p14:tracePt t="2069" x="984250" y="1911350"/>
          <p14:tracePt t="2079" x="919163" y="2005013"/>
          <p14:tracePt t="2096" x="863600" y="2116138"/>
          <p14:tracePt t="2108" x="844550" y="2190750"/>
          <p14:tracePt t="2111" x="815975" y="2246313"/>
          <p14:tracePt t="2121" x="806450" y="2282825"/>
          <p14:tracePt t="2127" x="788988" y="2347913"/>
          <p14:tracePt t="2139" x="769938" y="2384425"/>
          <p14:tracePt t="2143" x="769938" y="2422525"/>
          <p14:tracePt t="2151" x="742950" y="2478088"/>
          <p14:tracePt t="2158" x="723900" y="2524125"/>
          <p14:tracePt t="2165" x="714375" y="2552700"/>
          <p14:tracePt t="2175" x="695325" y="2625725"/>
          <p14:tracePt t="2187" x="658813" y="2709863"/>
          <p14:tracePt t="2190" x="630238" y="2765425"/>
          <p14:tracePt t="2202" x="622300" y="2840038"/>
          <p14:tracePt t="2204" x="603250" y="2914650"/>
          <p14:tracePt t="2215" x="593725" y="2978150"/>
          <p14:tracePt t="2222" x="566738" y="3035300"/>
          <p14:tracePt t="2229" x="566738" y="3108325"/>
          <p14:tracePt t="2237" x="538163" y="3146425"/>
          <p14:tracePt t="2244" x="538163" y="3211513"/>
          <p14:tracePt t="2252" x="519113" y="3238500"/>
          <p14:tracePt t="2260" x="519113" y="3267075"/>
          <p14:tracePt t="2269" x="492125" y="3313113"/>
          <p14:tracePt t="2285" x="473075" y="3359150"/>
          <p14:tracePt t="2295" x="454025" y="3387725"/>
          <p14:tracePt t="2301" x="446088" y="3433763"/>
          <p14:tracePt t="2310" x="436563" y="3460750"/>
          <p14:tracePt t="2314" x="417513" y="3525838"/>
          <p14:tracePt t="2324" x="417513" y="3619500"/>
          <p14:tracePt t="2332" x="417513" y="3665538"/>
          <p14:tracePt t="2339" x="417513" y="3721100"/>
          <p14:tracePt t="2346" x="407988" y="3786188"/>
          <p14:tracePt t="2354" x="407988" y="3822700"/>
          <p14:tracePt t="2364" x="407988" y="3887788"/>
          <p14:tracePt t="2376" x="407988" y="3916363"/>
          <p14:tracePt t="2378" x="407988" y="3925888"/>
          <p14:tracePt t="2390" x="407988" y="3935413"/>
          <p14:tracePt t="2394" x="407988" y="3952875"/>
          <p14:tracePt t="2542" x="407988" y="3971925"/>
          <p14:tracePt t="2551" x="417513" y="4000500"/>
          <p14:tracePt t="2567" x="454025" y="4017963"/>
          <p14:tracePt t="2578" x="473075" y="4046538"/>
          <p14:tracePt t="2581" x="501650" y="4056063"/>
          <p14:tracePt t="2593" x="509588" y="4064000"/>
          <p14:tracePt t="2598" x="528638" y="4064000"/>
          <p14:tracePt t="2608" x="538163" y="4073525"/>
          <p14:tracePt t="2615" x="566738" y="4083050"/>
          <p14:tracePt t="2623" x="603250" y="4083050"/>
          <p14:tracePt t="2630" x="639763" y="4111625"/>
          <p14:tracePt t="2637" x="695325" y="4121150"/>
          <p14:tracePt t="2645" x="863600" y="4148138"/>
          <p14:tracePt t="2661" x="1066800" y="4184650"/>
          <p14:tracePt t="2673" x="1206500" y="4184650"/>
          <p14:tracePt t="2675" x="1252538" y="4194175"/>
          <p14:tracePt t="2687" x="1344613" y="4194175"/>
          <p14:tracePt t="2691" x="1438275" y="4194175"/>
          <p14:tracePt t="2702" x="1503363" y="4194175"/>
          <p14:tracePt t="2710" x="1577975" y="4194175"/>
          <p14:tracePt t="2716" x="1624013" y="4194175"/>
          <p14:tracePt t="2723" x="1689100" y="4194175"/>
          <p14:tracePt t="2731" x="1744663" y="4194175"/>
          <p14:tracePt t="12411" x="1735138" y="4194175"/>
          <p14:tracePt t="12418" x="1716088" y="4194175"/>
          <p14:tracePt t="12427" x="1670050" y="4184650"/>
          <p14:tracePt t="12443" x="1614488" y="4157663"/>
          <p14:tracePt t="12454" x="1595438" y="4157663"/>
          <p14:tracePt t="12458" x="1568450" y="4138613"/>
          <p14:tracePt t="12469" x="1549400" y="4138613"/>
          <p14:tracePt t="12474" x="1539875" y="4138613"/>
          <p14:tracePt t="12490" x="1530350" y="4138613"/>
          <p14:tracePt t="12630" x="1558925" y="4148138"/>
          <p14:tracePt t="12662" x="1585913" y="4148138"/>
          <p14:tracePt t="12672" x="1585913" y="4157663"/>
          <p14:tracePt t="12678" x="1585913" y="4167188"/>
          <p14:tracePt t="12694" x="1604963" y="4167188"/>
          <p14:tracePt t="12709" x="1604963" y="4176713"/>
          <p14:tracePt t="12724" x="1614488" y="4176713"/>
          <p14:tracePt t="12752" x="1624013" y="4176713"/>
          <p14:tracePt t="12836" x="1624013" y="4184650"/>
          <p14:tracePt t="12875" x="1633538" y="4184650"/>
          <p14:tracePt t="12911" x="1643063" y="4184650"/>
          <p14:tracePt t="12961" x="1643063" y="4194175"/>
          <p14:tracePt t="12984" x="1643063" y="4203700"/>
          <p14:tracePt t="13142" x="1651000" y="4203700"/>
          <p14:tracePt t="13150" x="1660525" y="4203700"/>
          <p14:tracePt t="13223" x="1670050" y="4203700"/>
          <p14:tracePt t="13238" x="1679575" y="4203700"/>
          <p14:tracePt t="13267" x="1689100" y="4203700"/>
          <p14:tracePt t="13274" x="1698625" y="4203700"/>
          <p14:tracePt t="13289" x="1706563" y="4213225"/>
          <p14:tracePt t="13303" x="1716088" y="4213225"/>
          <p14:tracePt t="13318" x="1744663" y="4222750"/>
          <p14:tracePt t="13322" x="1763713" y="4222750"/>
          <p14:tracePt t="13332" x="1781175" y="4222750"/>
          <p14:tracePt t="13338" x="1836738" y="4249738"/>
          <p14:tracePt t="13346" x="1874838" y="4249738"/>
          <p14:tracePt t="13353" x="1920875" y="4278313"/>
          <p14:tracePt t="13362" x="1976438" y="4297363"/>
          <p14:tracePt t="13368" x="2032000" y="4305300"/>
          <p14:tracePt t="13375" x="2078038" y="4314825"/>
          <p14:tracePt t="13385" x="2171700" y="4343400"/>
          <p14:tracePt t="13397" x="2189163" y="4352925"/>
          <p14:tracePt t="13401" x="2208213" y="4352925"/>
          <p14:tracePt t="13412" x="2244725" y="4352925"/>
          <p14:tracePt t="13416" x="2254250" y="4360863"/>
          <p14:tracePt t="13427" x="2273300" y="4360863"/>
          <p14:tracePt t="13430" x="2282825" y="4360863"/>
          <p14:tracePt t="13441" x="2292350" y="4370388"/>
          <p14:tracePt t="13478" x="2300288" y="4379913"/>
          <p14:tracePt t="14279" x="2328863" y="4408488"/>
          <p14:tracePt t="14290" x="2347913" y="4408488"/>
          <p14:tracePt t="14295" x="2403475" y="4425950"/>
          <p14:tracePt t="14304" x="2459038" y="4454525"/>
          <p14:tracePt t="14309" x="2533650" y="4473575"/>
          <p14:tracePt t="14318" x="2625725" y="4500563"/>
          <p14:tracePt t="14326" x="2736850" y="4519613"/>
          <p14:tracePt t="14334" x="2838450" y="4556125"/>
          <p14:tracePt t="14343" x="3071813" y="4621213"/>
          <p14:tracePt t="14354" x="3144838" y="4630738"/>
          <p14:tracePt t="14356" x="3238500" y="4649788"/>
          <p14:tracePt t="14369" x="3313113" y="4667250"/>
          <p14:tracePt t="14373" x="3395663" y="4667250"/>
          <p14:tracePt t="14384" x="3497263" y="4676775"/>
          <p14:tracePt t="14389" x="3562350" y="4676775"/>
          <p14:tracePt t="14398" x="3617913" y="4676775"/>
          <p14:tracePt t="14408" x="3665538" y="4676775"/>
          <p14:tracePt t="14412" x="3683000" y="4667250"/>
          <p14:tracePt t="14421" x="3711575" y="4667250"/>
          <p14:tracePt t="14427" x="3730625" y="4667250"/>
          <p14:tracePt t="14436" x="3748088" y="4667250"/>
          <p14:tracePt t="14451" x="3757613" y="4667250"/>
          <p14:tracePt t="14464" x="3757613" y="4659313"/>
          <p14:tracePt t="14478" x="3767138" y="4659313"/>
          <p14:tracePt t="14484" x="3776663" y="4649788"/>
          <p14:tracePt t="14499" x="3795713" y="4649788"/>
          <p14:tracePt t="14507" x="3795713" y="4640263"/>
          <p14:tracePt t="14514" x="3822700" y="4630738"/>
          <p14:tracePt t="14532" x="3841750" y="4602163"/>
          <p14:tracePt t="14543" x="3859213" y="4584700"/>
          <p14:tracePt t="14546" x="3887788" y="4556125"/>
          <p14:tracePt t="14558" x="3887788" y="4538663"/>
          <p14:tracePt t="14561" x="3914775" y="4481513"/>
          <p14:tracePt t="14572" x="3924300" y="4464050"/>
          <p14:tracePt t="14576" x="3933825" y="4435475"/>
          <p14:tracePt t="14587" x="3943350" y="4418013"/>
          <p14:tracePt t="14592" x="3962400" y="4379913"/>
          <p14:tracePt t="14600" x="3962400" y="4324350"/>
          <p14:tracePt t="14609" x="3962400" y="4314825"/>
          <p14:tracePt t="14617" x="3971925" y="4287838"/>
          <p14:tracePt t="14625" x="3971925" y="4268788"/>
          <p14:tracePt t="14630" x="3971925" y="4259263"/>
          <p14:tracePt t="14640" x="3979863" y="4241800"/>
          <p14:tracePt t="14652" x="3979863" y="4232275"/>
          <p14:tracePt t="14655" x="3979863" y="4222750"/>
          <p14:tracePt t="14666" x="3979863" y="4203700"/>
          <p14:tracePt t="14672" x="3979863" y="4194175"/>
          <p14:tracePt t="14682" x="3971925" y="4176713"/>
          <p14:tracePt t="14687" x="3952875" y="4157663"/>
          <p14:tracePt t="14696" x="3933825" y="4121150"/>
          <p14:tracePt t="14701" x="3887788" y="4046538"/>
          <p14:tracePt t="14709" x="3859213" y="4008438"/>
          <p14:tracePt t="14718" x="3822700" y="3952875"/>
          <p14:tracePt t="14725" x="3757613" y="3887788"/>
          <p14:tracePt t="14734" x="3636963" y="3767138"/>
          <p14:tracePt t="14746" x="3600450" y="3749675"/>
          <p14:tracePt t="14750" x="3544888" y="3702050"/>
          <p14:tracePt t="14760" x="3489325" y="3656013"/>
          <p14:tracePt t="14766" x="3433763" y="3638550"/>
          <p14:tracePt t="14776" x="3395663" y="3609975"/>
          <p14:tracePt t="14781" x="3321050" y="3563938"/>
          <p14:tracePt t="14790" x="3284538" y="3554413"/>
          <p14:tracePt t="14796" x="3248025" y="3525838"/>
          <p14:tracePt t="14804" x="3182938" y="3517900"/>
          <p14:tracePt t="14813" x="3144838" y="3498850"/>
          <p14:tracePt t="14820" x="3071813" y="3470275"/>
          <p14:tracePt t="14829" x="2951163" y="3443288"/>
          <p14:tracePt t="14844" x="2811463" y="3433763"/>
          <p14:tracePt t="14855" x="2755900" y="3414713"/>
          <p14:tracePt t="14860" x="2681288" y="3405188"/>
          <p14:tracePt t="14869" x="2616200" y="3405188"/>
          <p14:tracePt t="14876" x="2524125" y="3405188"/>
          <p14:tracePt t="14884" x="2449513" y="3405188"/>
          <p14:tracePt t="14892" x="2384425" y="3405188"/>
          <p14:tracePt t="14900" x="2292350" y="3424238"/>
          <p14:tracePt t="14908" x="2152650" y="3424238"/>
          <p14:tracePt t="14912" x="2060575" y="3460750"/>
          <p14:tracePt t="14922" x="1865313" y="3517900"/>
          <p14:tracePt t="14935" x="1771650" y="3554413"/>
          <p14:tracePt t="14937" x="1716088" y="3581400"/>
          <p14:tracePt t="14950" x="1614488" y="3629025"/>
          <p14:tracePt t="14954" x="1522413" y="3665538"/>
          <p14:tracePt t="14964" x="1438275" y="3730625"/>
          <p14:tracePt t="14968" x="1363663" y="3759200"/>
          <p14:tracePt t="14978" x="1289050" y="3805238"/>
          <p14:tracePt t="14985" x="1225550" y="3851275"/>
          <p14:tracePt t="14993" x="1168400" y="3879850"/>
          <p14:tracePt t="15001" x="1112838" y="3906838"/>
          <p14:tracePt t="15009" x="1057275" y="3943350"/>
          <p14:tracePt t="15017" x="965200" y="4017963"/>
          <p14:tracePt t="15029" x="909638" y="4056063"/>
          <p14:tracePt t="15031" x="871538" y="4064000"/>
          <p14:tracePt t="15044" x="835025" y="4092575"/>
          <p14:tracePt t="15050" x="779463" y="4121150"/>
          <p14:tracePt t="15058" x="760413" y="4138613"/>
          <p14:tracePt t="15066" x="733425" y="4167188"/>
          <p14:tracePt t="15073" x="714375" y="4194175"/>
          <p14:tracePt t="15080" x="658813" y="4232275"/>
          <p14:tracePt t="15087" x="649288" y="4241800"/>
          <p14:tracePt t="15094" x="612775" y="4259263"/>
          <p14:tracePt t="15101" x="557213" y="4333875"/>
          <p14:tracePt t="15109" x="528638" y="4360863"/>
          <p14:tracePt t="15124" x="509588" y="4379913"/>
          <p14:tracePt t="15127" x="482600" y="4418013"/>
          <p14:tracePt t="15137" x="454025" y="4445000"/>
          <p14:tracePt t="15143" x="417513" y="4473575"/>
          <p14:tracePt t="15153" x="407988" y="4491038"/>
          <p14:tracePt t="15158" x="371475" y="4519613"/>
          <p14:tracePt t="15167" x="342900" y="4538663"/>
          <p14:tracePt t="15174" x="333375" y="4565650"/>
          <p14:tracePt t="15181" x="315913" y="4575175"/>
          <p14:tracePt t="15191" x="315913" y="4594225"/>
          <p14:tracePt t="15196" x="287338" y="4621213"/>
          <p14:tracePt t="15206" x="268288" y="4659313"/>
          <p14:tracePt t="15218" x="268288" y="4667250"/>
          <p14:tracePt t="15221" x="241300" y="4714875"/>
          <p14:tracePt t="15233" x="241300" y="4732338"/>
          <p14:tracePt t="15236" x="231775" y="4770438"/>
          <p14:tracePt t="15247" x="222250" y="4779963"/>
          <p14:tracePt t="15251" x="222250" y="4797425"/>
          <p14:tracePt t="15261" x="212725" y="4826000"/>
          <p14:tracePt t="15268" x="212725" y="4843463"/>
          <p14:tracePt t="15276" x="195263" y="4862513"/>
          <p14:tracePt t="15285" x="195263" y="4872038"/>
          <p14:tracePt t="15292" x="195263" y="4891088"/>
          <p14:tracePt t="15300" x="185738" y="4927600"/>
          <p14:tracePt t="15312" x="185738" y="4946650"/>
          <p14:tracePt t="15315" x="185738" y="4956175"/>
          <p14:tracePt t="15326" x="185738" y="4964113"/>
          <p14:tracePt t="15332" x="176213" y="4983163"/>
          <p14:tracePt t="15342" x="176213" y="4992688"/>
          <p14:tracePt t="15346" x="176213" y="5002213"/>
          <p14:tracePt t="15356" x="176213" y="5029200"/>
          <p14:tracePt t="15362" x="176213" y="5038725"/>
          <p14:tracePt t="15371" x="176213" y="5048250"/>
          <p14:tracePt t="15379" x="176213" y="5076825"/>
          <p14:tracePt t="15394" x="176213" y="5113338"/>
          <p14:tracePt t="15407" x="185738" y="5122863"/>
          <p14:tracePt t="15411" x="185738" y="5141913"/>
          <p14:tracePt t="15421" x="204788" y="5159375"/>
          <p14:tracePt t="15426" x="212725" y="5187950"/>
          <p14:tracePt t="15436" x="222250" y="5205413"/>
          <p14:tracePt t="15441" x="250825" y="5233988"/>
          <p14:tracePt t="15450" x="260350" y="5270500"/>
          <p14:tracePt t="15456" x="296863" y="5308600"/>
          <p14:tracePt t="15465" x="342900" y="5364163"/>
          <p14:tracePt t="15472" x="361950" y="5391150"/>
          <p14:tracePt t="15479" x="407988" y="5429250"/>
          <p14:tracePt t="15489" x="482600" y="5503863"/>
          <p14:tracePt t="15501" x="519113" y="5540375"/>
          <p14:tracePt t="15505" x="584200" y="5586413"/>
          <p14:tracePt t="15516" x="603250" y="5595938"/>
          <p14:tracePt t="15521" x="630238" y="5614988"/>
          <p14:tracePt t="15529" x="668338" y="5632450"/>
          <p14:tracePt t="15534" x="677863" y="5641975"/>
          <p14:tracePt t="15544" x="704850" y="5651500"/>
          <p14:tracePt t="15551" x="742950" y="5651500"/>
          <p14:tracePt t="15560" x="760413" y="5670550"/>
          <p14:tracePt t="15567" x="815975" y="5680075"/>
          <p14:tracePt t="15574" x="854075" y="5680075"/>
          <p14:tracePt t="15583" x="955675" y="5680075"/>
          <p14:tracePt t="15595" x="1020763" y="5680075"/>
          <p14:tracePt t="15599" x="1076325" y="5661025"/>
          <p14:tracePt t="15610" x="1122363" y="5661025"/>
          <p14:tracePt t="15614" x="1177925" y="5632450"/>
          <p14:tracePt t="15625" x="1233488" y="5605463"/>
          <p14:tracePt t="15630" x="1308100" y="5576888"/>
          <p14:tracePt t="15639" x="1401763" y="5530850"/>
          <p14:tracePt t="15645" x="1484313" y="5484813"/>
          <p14:tracePt t="15654" x="1558925" y="5438775"/>
          <p14:tracePt t="15661" x="1643063" y="5391150"/>
          <p14:tracePt t="15669" x="1698625" y="5364163"/>
          <p14:tracePt t="15676" x="1827213" y="5289550"/>
          <p14:tracePt t="15690" x="1846263" y="5270500"/>
          <p14:tracePt t="15693" x="1874838" y="5262563"/>
          <p14:tracePt t="15704" x="1892300" y="5253038"/>
          <p14:tracePt t="15708" x="1901825" y="5243513"/>
          <p14:tracePt t="15733" x="1911350" y="5243513"/>
          <p14:tracePt t="15769" x="1911350" y="5233988"/>
          <p14:tracePt t="15784" x="1920875" y="5224463"/>
          <p14:tracePt t="15803" x="1939925" y="5224463"/>
          <p14:tracePt t="15818" x="1939925" y="5214938"/>
          <p14:tracePt t="15974" x="1947863" y="5224463"/>
          <p14:tracePt t="16002" x="1947863" y="5233988"/>
          <p14:tracePt t="16007" x="1957388" y="5233988"/>
          <p14:tracePt t="16023" x="1966913" y="5243513"/>
          <p14:tracePt t="16038" x="1976438" y="5253038"/>
          <p14:tracePt t="16045" x="1985963" y="5270500"/>
          <p14:tracePt t="16054" x="2003425" y="5280025"/>
          <p14:tracePt t="16069" x="2012950" y="5289550"/>
          <p14:tracePt t="16081" x="2022475" y="5318125"/>
          <p14:tracePt t="16087" x="2051050" y="5318125"/>
          <p14:tracePt t="16095" x="2060575" y="5335588"/>
          <p14:tracePt t="16101" x="2078038" y="5335588"/>
          <p14:tracePt t="16110" x="2087563" y="5345113"/>
          <p14:tracePt t="16118" x="2106613" y="5354638"/>
          <p14:tracePt t="16125" x="2133600" y="5354638"/>
          <p14:tracePt t="16132" x="2171700" y="5373688"/>
          <p14:tracePt t="16139" x="2189163" y="5383213"/>
          <p14:tracePt t="16150" x="2282825" y="5391150"/>
          <p14:tracePt t="16164" x="2365375" y="5400675"/>
          <p14:tracePt t="16175" x="2420938" y="5400675"/>
          <p14:tracePt t="16180" x="2468563" y="5400675"/>
          <p14:tracePt t="16190" x="2505075" y="5400675"/>
          <p14:tracePt t="16196" x="2551113" y="5400675"/>
          <p14:tracePt t="16204" x="2570163" y="5400675"/>
          <p14:tracePt t="16211" x="2606675" y="5400675"/>
          <p14:tracePt t="16219" x="2644775" y="5400675"/>
          <p14:tracePt t="16228" x="2662238" y="5400675"/>
          <p14:tracePt t="16234" x="2690813" y="5400675"/>
          <p14:tracePt t="16243" x="2709863" y="5400675"/>
          <p14:tracePt t="16541" x="2830513" y="5400675"/>
          <p14:tracePt t="16553" x="2913063" y="5400675"/>
          <p14:tracePt t="16557" x="2987675" y="5400675"/>
          <p14:tracePt t="16567" x="3033713" y="5400675"/>
          <p14:tracePt t="16571" x="3079750" y="5400675"/>
          <p14:tracePt t="16582" x="3154363" y="5391150"/>
          <p14:tracePt t="16588" x="3200400" y="5391150"/>
          <p14:tracePt t="16596" x="3294063" y="5373688"/>
          <p14:tracePt t="16604" x="3359150" y="5373688"/>
          <p14:tracePt t="16611" x="3424238" y="5373688"/>
          <p14:tracePt t="16620" x="3554413" y="5364163"/>
          <p14:tracePt t="16635" x="3617913" y="5345113"/>
          <p14:tracePt t="16647" x="3656013" y="5345113"/>
          <p14:tracePt t="16648" x="3683000" y="5335588"/>
          <p14:tracePt t="16662" x="3702050" y="5335588"/>
          <p14:tracePt t="16667" x="3721100" y="5326063"/>
          <p14:tracePt t="16676" x="3748088" y="5326063"/>
          <p14:tracePt t="16682" x="3786188" y="5326063"/>
          <p14:tracePt t="16690" x="3822700" y="5318125"/>
          <p14:tracePt t="16698" x="3859213" y="5299075"/>
          <p14:tracePt t="16705" x="3906838" y="5299075"/>
          <p14:tracePt t="16712" x="3952875" y="5299075"/>
          <p14:tracePt t="16719" x="4017963" y="5299075"/>
          <p14:tracePt t="16729" x="4119563" y="5299075"/>
          <p14:tracePt t="16745" x="4221163" y="5299075"/>
          <p14:tracePt t="16756" x="4268788" y="5299075"/>
          <p14:tracePt t="16759" x="4305300" y="5299075"/>
          <p14:tracePt t="16770" x="4341813" y="5308600"/>
          <p14:tracePt t="16774" x="4351338" y="5308600"/>
          <p14:tracePt t="16785" x="4370388" y="5308600"/>
          <p14:tracePt t="16792" x="4397375" y="5308600"/>
          <p14:tracePt t="16800" x="4406900" y="5308600"/>
          <p14:tracePt t="16807" x="4416425" y="5318125"/>
          <p14:tracePt t="16814" x="4445000" y="5318125"/>
          <p14:tracePt t="16824" x="4500563" y="5318125"/>
          <p14:tracePt t="16839" x="4573588" y="5318125"/>
          <p14:tracePt t="16850" x="4648200" y="5345113"/>
          <p14:tracePt t="16852" x="4686300" y="5345113"/>
          <p14:tracePt t="16865" x="4732338" y="5345113"/>
          <p14:tracePt t="16870" x="4751388" y="5354638"/>
          <p14:tracePt t="16879" x="4806950" y="5364163"/>
          <p14:tracePt t="16886" x="4824413" y="5364163"/>
          <p14:tracePt t="16893" x="4862513" y="5364163"/>
          <p14:tracePt t="16900" x="4879975" y="5364163"/>
          <p14:tracePt t="16908" x="4908550" y="5364163"/>
          <p14:tracePt t="16917" x="4935538" y="5364163"/>
          <p14:tracePt t="16932" x="4991100" y="5364163"/>
          <p14:tracePt t="16944" x="5029200" y="5354638"/>
          <p14:tracePt t="16947" x="5075238" y="5354638"/>
          <p14:tracePt t="16958" x="5130800" y="5335588"/>
          <p14:tracePt t="16964" x="5195888" y="5326063"/>
          <p14:tracePt t="16974" x="5270500" y="5326063"/>
          <p14:tracePt t="16980" x="5316538" y="5326063"/>
          <p14:tracePt t="16987" x="5353050" y="5326063"/>
          <p14:tracePt t="16995" x="5400675" y="5326063"/>
          <p14:tracePt t="17003" x="5427663" y="5326063"/>
          <p14:tracePt t="17012" x="5483225" y="5326063"/>
          <p14:tracePt t="17027" x="5511800" y="5318125"/>
          <p14:tracePt t="17039" x="5521325" y="5318125"/>
          <p14:tracePt t="17042" x="5529263" y="5308600"/>
          <p14:tracePt t="17053" x="5538788" y="5308600"/>
          <p14:tracePt t="17058" x="5557838" y="5308600"/>
          <p14:tracePt t="17068" x="5567363" y="5308600"/>
          <p14:tracePt t="17077" x="5576888" y="5299075"/>
          <p14:tracePt t="17082" x="5594350" y="5299075"/>
          <p14:tracePt t="17092" x="5613400" y="5289550"/>
          <p14:tracePt t="17105" x="5622925" y="5289550"/>
          <p14:tracePt t="17216" x="5641975" y="5289550"/>
          <p14:tracePt t="17257" x="5659438" y="5289550"/>
          <p14:tracePt t="17271" x="5668963" y="5289550"/>
          <p14:tracePt t="17285" x="5678488" y="5289550"/>
          <p14:tracePt t="17299" x="5688013" y="5289550"/>
          <p14:tracePt t="17311" x="5707063" y="5289550"/>
          <p14:tracePt t="17321" x="5724525" y="5289550"/>
          <p14:tracePt t="17324" x="5734050" y="5289550"/>
          <p14:tracePt t="17336" x="5743575" y="5289550"/>
          <p14:tracePt t="17341" x="5762625" y="5280025"/>
          <p14:tracePt t="17352" x="5799138" y="5280025"/>
          <p14:tracePt t="17356" x="5808663" y="5280025"/>
          <p14:tracePt t="17365" x="5845175" y="5280025"/>
          <p14:tracePt t="17372" x="5883275" y="5262563"/>
          <p14:tracePt t="17380" x="5910263" y="5262563"/>
          <p14:tracePt t="17388" x="5984875" y="5262563"/>
          <p14:tracePt t="17405" x="6059488" y="5243513"/>
          <p14:tracePt t="17416" x="6096000" y="5243513"/>
          <p14:tracePt t="17419" x="6142038" y="5243513"/>
          <p14:tracePt t="17430" x="6180138" y="5224463"/>
          <p14:tracePt t="17436" x="6216650" y="5214938"/>
          <p14:tracePt t="17445" x="6272213" y="5214938"/>
          <p14:tracePt t="17450" x="6337300" y="5187950"/>
          <p14:tracePt t="17460" x="6392863" y="5187950"/>
          <p14:tracePt t="17466" x="6438900" y="5159375"/>
          <p14:tracePt t="17474" x="6494463" y="5149850"/>
          <p14:tracePt t="17483" x="6532563" y="5132388"/>
          <p14:tracePt t="17489" x="6569075" y="5132388"/>
          <p14:tracePt t="17498" x="6624638" y="5113338"/>
          <p14:tracePt t="17514" x="6670675" y="5113338"/>
          <p14:tracePt t="17525" x="6670675" y="5103813"/>
          <p14:tracePt t="17528" x="6689725" y="5094288"/>
          <p14:tracePt t="17544" x="6699250" y="5094288"/>
          <p14:tracePt t="17906" x="6708775" y="5103813"/>
          <p14:tracePt t="17917" x="6745288" y="5132388"/>
          <p14:tracePt t="17922" x="6773863" y="5178425"/>
          <p14:tracePt t="17931" x="6800850" y="5205413"/>
          <p14:tracePt t="17938" x="6819900" y="5243513"/>
          <p14:tracePt t="17945" x="6846888" y="5280025"/>
          <p14:tracePt t="17953" x="6884988" y="5335588"/>
          <p14:tracePt t="17959" x="6911975" y="5364163"/>
          <p14:tracePt t="17970" x="7005638" y="5438775"/>
          <p14:tracePt t="17982" x="7032625" y="5456238"/>
          <p14:tracePt t="17984" x="7070725" y="5475288"/>
          <p14:tracePt t="17997" x="7088188" y="5494338"/>
          <p14:tracePt t="18001" x="7116763" y="5511800"/>
          <p14:tracePt t="18011" x="7135813" y="5521325"/>
          <p14:tracePt t="18016" x="7162800" y="5540375"/>
          <p14:tracePt t="18026" x="7172325" y="5549900"/>
          <p14:tracePt t="18032" x="7191375" y="5559425"/>
          <p14:tracePt t="18040" x="7208838" y="5559425"/>
          <p14:tracePt t="18048" x="7237413" y="5567363"/>
          <p14:tracePt t="18054" x="7246938" y="5567363"/>
          <p14:tracePt t="18064" x="7273925" y="5576888"/>
          <p14:tracePt t="18080" x="7292975" y="5576888"/>
          <p14:tracePt t="18091" x="7302500" y="5576888"/>
          <p14:tracePt t="18095" x="7312025" y="5576888"/>
          <p14:tracePt t="18105" x="7321550" y="5576888"/>
          <p14:tracePt t="18111" x="7339013" y="5576888"/>
          <p14:tracePt t="18126" x="7367588" y="5576888"/>
          <p14:tracePt t="18133" x="7377113" y="5576888"/>
          <p14:tracePt t="18141" x="7385050" y="5567363"/>
          <p14:tracePt t="18149" x="7413625" y="5567363"/>
          <p14:tracePt t="18158" x="7440613" y="5549900"/>
          <p14:tracePt t="18170" x="7478713" y="5530850"/>
          <p14:tracePt t="18173" x="7515225" y="5521325"/>
          <p14:tracePt t="18185" x="7543800" y="5494338"/>
          <p14:tracePt t="18189" x="7580313" y="5484813"/>
          <p14:tracePt t="18199" x="7618413" y="5456238"/>
          <p14:tracePt t="18206" x="7654925" y="5446713"/>
          <p14:tracePt t="18215" x="7673975" y="5419725"/>
          <p14:tracePt t="18219" x="7710488" y="5400675"/>
          <p14:tracePt t="18228" x="7747000" y="5373688"/>
          <p14:tracePt t="18236" x="7794625" y="5335588"/>
          <p14:tracePt t="18243" x="7812088" y="5308600"/>
          <p14:tracePt t="18253" x="7859713" y="5253038"/>
          <p14:tracePt t="18268" x="7923213" y="5205413"/>
          <p14:tracePt t="18281" x="7951788" y="5178425"/>
          <p14:tracePt t="18299" x="7951788" y="5168900"/>
          <p14:tracePt t="18308" x="7961313" y="5159375"/>
          <p14:tracePt t="18314" x="7970838" y="5149850"/>
          <p14:tracePt t="18323" x="7970838" y="5141913"/>
          <p14:tracePt t="18330" x="7978775" y="5132388"/>
          <p14:tracePt t="18337" x="7978775" y="5122863"/>
          <p14:tracePt t="18346" x="7988300" y="5122863"/>
          <p14:tracePt t="18361" x="7988300" y="5113338"/>
          <p14:tracePt t="18378" x="7988300" y="5103813"/>
          <p14:tracePt t="18394" x="7997825" y="5103813"/>
          <p14:tracePt t="18407" x="7997825" y="5084763"/>
          <p14:tracePt t="18431" x="7997825" y="5057775"/>
          <p14:tracePt t="19846" x="8007350" y="5057775"/>
          <p14:tracePt t="19854" x="8026400" y="5057775"/>
          <p14:tracePt t="19861" x="8043863" y="5076825"/>
          <p14:tracePt t="19868" x="8081963" y="5084763"/>
          <p14:tracePt t="19875" x="8108950" y="5094288"/>
          <p14:tracePt t="19886" x="8156575" y="5122863"/>
          <p14:tracePt t="19897" x="8174038" y="5122863"/>
          <p14:tracePt t="19902" x="8193088" y="5122863"/>
          <p14:tracePt t="19911" x="8202613" y="5132388"/>
          <p14:tracePt t="19926" x="8229600" y="5132388"/>
          <p14:tracePt t="19941" x="8239125" y="5132388"/>
          <p14:tracePt t="19949" x="8248650" y="5132388"/>
          <p14:tracePt t="19964" x="8267700" y="5132388"/>
          <p14:tracePt t="19976" x="8277225" y="5132388"/>
          <p14:tracePt t="19979" x="8285163" y="5132388"/>
          <p14:tracePt t="19991" x="8304213" y="5132388"/>
          <p14:tracePt t="19995" x="8304213" y="5122863"/>
          <p14:tracePt t="20006" x="8323263" y="5122863"/>
          <p14:tracePt t="20011" x="8332788" y="5122863"/>
          <p14:tracePt t="20019" x="8340725" y="5113338"/>
          <p14:tracePt t="20034" x="8378825" y="5113338"/>
          <p14:tracePt t="20063" x="8388350" y="5113338"/>
          <p14:tracePt t="20072" x="8396288" y="5113338"/>
          <p14:tracePt t="20115" x="8396288" y="5103813"/>
          <p14:tracePt t="20137" x="8405813" y="5103813"/>
          <p14:tracePt t="20158" x="8405813" y="5094288"/>
          <p14:tracePt t="20167" x="8415338" y="5084763"/>
          <p14:tracePt t="20179" x="8424863" y="5067300"/>
          <p14:tracePt t="20194" x="8434388" y="5067300"/>
          <p14:tracePt t="20199" x="8434388" y="5057775"/>
          <p14:tracePt t="20208" x="8434388" y="5048250"/>
          <p14:tracePt t="20215" x="8443913" y="5038725"/>
          <p14:tracePt t="20230" x="8443913" y="5029200"/>
          <p14:tracePt t="20238" x="8443913" y="5021263"/>
          <p14:tracePt t="20245" x="8443913" y="5002213"/>
          <p14:tracePt t="20252" x="8443913" y="4983163"/>
          <p14:tracePt t="20261" x="8443913" y="4964113"/>
          <p14:tracePt t="20278" x="8434388" y="4937125"/>
          <p14:tracePt t="20288" x="8405813" y="4900613"/>
          <p14:tracePt t="20293" x="8396288" y="4862513"/>
          <p14:tracePt t="20303" x="8378825" y="4843463"/>
          <p14:tracePt t="20309" x="8332788" y="4816475"/>
          <p14:tracePt t="20318" x="8313738" y="4779963"/>
          <p14:tracePt t="20325" x="8285163" y="4741863"/>
          <p14:tracePt t="20333" x="8277225" y="4714875"/>
          <p14:tracePt t="20340" x="8267700" y="4695825"/>
          <p14:tracePt t="20346" x="8239125" y="4667250"/>
          <p14:tracePt t="20356" x="8220075" y="4640263"/>
          <p14:tracePt t="20368" x="8193088" y="4630738"/>
          <p14:tracePt t="20372" x="8174038" y="4602163"/>
          <p14:tracePt t="20384" x="8147050" y="4584700"/>
          <p14:tracePt t="20386" x="8108950" y="4556125"/>
          <p14:tracePt t="20397" x="8091488" y="4546600"/>
          <p14:tracePt t="20404" x="8081963" y="4538663"/>
          <p14:tracePt t="20411" x="8043863" y="4538663"/>
          <p14:tracePt t="20418" x="8026400" y="4529138"/>
          <p14:tracePt t="20427" x="7997825" y="4510088"/>
          <p14:tracePt t="20434" x="7988300" y="4510088"/>
          <p14:tracePt t="20442" x="7970838" y="4510088"/>
          <p14:tracePt t="20451" x="7932738" y="4500563"/>
          <p14:tracePt t="20463" x="7923213" y="4491038"/>
          <p14:tracePt t="20468" x="7896225" y="4481513"/>
          <p14:tracePt t="20478" x="7867650" y="4481513"/>
          <p14:tracePt t="20482" x="7840663" y="4481513"/>
          <p14:tracePt t="20492" x="7821613" y="4464050"/>
          <p14:tracePt t="20497" x="7785100" y="4464050"/>
          <p14:tracePt t="20506" x="7766050" y="4464050"/>
          <p14:tracePt t="20513" x="7729538" y="4445000"/>
          <p14:tracePt t="20520" x="7700963" y="4435475"/>
          <p14:tracePt t="20527" x="7664450" y="4435475"/>
          <p14:tracePt t="20535" x="7645400" y="4435475"/>
          <p14:tracePt t="20543" x="7589838" y="4435475"/>
          <p14:tracePt t="20560" x="7534275" y="4435475"/>
          <p14:tracePt t="20571" x="7505700" y="4435475"/>
          <p14:tracePt t="20576" x="7488238" y="4435475"/>
          <p14:tracePt t="20585" x="7469188" y="4435475"/>
          <p14:tracePt t="20592" x="7440613" y="4435475"/>
          <p14:tracePt t="20600" x="7423150" y="4435475"/>
          <p14:tracePt t="20607" x="7413625" y="4445000"/>
          <p14:tracePt t="20615" x="7394575" y="4445000"/>
          <p14:tracePt t="20622" x="7377113" y="4445000"/>
          <p14:tracePt t="20630" x="7367588" y="4454525"/>
          <p14:tracePt t="20639" x="7329488" y="4464050"/>
          <p14:tracePt t="20655" x="7312025" y="4464050"/>
          <p14:tracePt t="20668" x="7292975" y="4464050"/>
          <p14:tracePt t="20684" x="7264400" y="4464050"/>
          <p14:tracePt t="20695" x="7256463" y="4464050"/>
          <p14:tracePt t="20701" x="7246938" y="4464050"/>
          <p14:tracePt t="20709" x="7237413" y="4464050"/>
          <p14:tracePt t="20724" x="7218363" y="4464050"/>
          <p14:tracePt t="20737" x="7208838" y="4464050"/>
          <p14:tracePt t="20748" x="7200900" y="4464050"/>
          <p14:tracePt t="20760" x="7191375" y="4464050"/>
          <p14:tracePt t="20764" x="7181850" y="4464050"/>
          <p14:tracePt t="20778" x="7181850" y="4473575"/>
          <p14:tracePt t="20788" x="7172325" y="4473575"/>
          <p14:tracePt t="20796" x="7162800" y="4473575"/>
          <p14:tracePt t="20817" x="7153275" y="4481513"/>
          <p14:tracePt t="20826" x="7143750" y="4481513"/>
          <p14:tracePt t="20833" x="7135813" y="4481513"/>
          <p14:tracePt t="20839" x="7126288" y="4491038"/>
          <p14:tracePt t="20841" x="7107238" y="4491038"/>
          <p14:tracePt t="20857" x="7080250" y="4491038"/>
          <p14:tracePt t="20873" x="7061200" y="4491038"/>
          <p14:tracePt t="20883" x="7051675" y="4491038"/>
          <p14:tracePt t="20890" x="7032625" y="4491038"/>
          <p14:tracePt t="20906" x="7015163" y="4491038"/>
          <p14:tracePt t="20912" x="6986588" y="4491038"/>
          <p14:tracePt t="20920" x="6967538" y="4491038"/>
          <p14:tracePt t="20927" x="6950075" y="4491038"/>
          <p14:tracePt t="20938" x="6884988" y="4510088"/>
          <p14:tracePt t="20949" x="6856413" y="4510088"/>
          <p14:tracePt t="20951" x="6829425" y="4510088"/>
          <p14:tracePt t="20963" x="6810375" y="4510088"/>
          <p14:tracePt t="20968" x="6791325" y="4510088"/>
          <p14:tracePt t="20978" x="6783388" y="4510088"/>
          <p14:tracePt t="20984" x="6754813" y="4519613"/>
          <p14:tracePt t="20991" x="6735763" y="4519613"/>
          <p14:tracePt t="21006" x="6726238" y="4519613"/>
          <p14:tracePt t="21014" x="6718300" y="4519613"/>
          <p14:tracePt t="21021" x="6708775" y="4519613"/>
          <p14:tracePt t="21031" x="6689725" y="4519613"/>
          <p14:tracePt t="21044" x="6680200" y="4519613"/>
          <p14:tracePt t="21058" x="6670675" y="4519613"/>
          <p14:tracePt t="21062" x="6670675" y="4529138"/>
          <p14:tracePt t="21096" x="6662738" y="4529138"/>
          <p14:tracePt t="23458" x="6653213" y="4491038"/>
          <p14:tracePt t="23465" x="6634163" y="4464050"/>
          <p14:tracePt t="23473" x="6615113" y="4418013"/>
          <p14:tracePt t="23482" x="6597650" y="4379913"/>
          <p14:tracePt t="23487" x="6588125" y="4343400"/>
          <p14:tracePt t="23497" x="6569075" y="4297363"/>
          <p14:tracePt t="23509" x="6542088" y="4259263"/>
          <p14:tracePt t="23512" x="6542088" y="4241800"/>
          <p14:tracePt t="23523" x="6513513" y="4222750"/>
          <p14:tracePt t="23530" x="6513513" y="4203700"/>
          <p14:tracePt t="23539" x="6494463" y="4176713"/>
          <p14:tracePt t="23544" x="6494463" y="4167188"/>
          <p14:tracePt t="23553" x="6467475" y="4138613"/>
          <p14:tracePt t="23560" x="6457950" y="4129088"/>
          <p14:tracePt t="23567" x="6448425" y="4111625"/>
          <p14:tracePt t="23576" x="6438900" y="4083050"/>
          <p14:tracePt t="23582" x="6429375" y="4073525"/>
          <p14:tracePt t="23588" x="6421438" y="4056063"/>
          <p14:tracePt t="23591" x="6411913" y="4046538"/>
          <p14:tracePt t="23604" x="6402388" y="4008438"/>
          <p14:tracePt t="23607" x="6392863" y="4000500"/>
          <p14:tracePt t="23618" x="6383338" y="3990975"/>
          <p14:tracePt t="23632" x="6383338" y="3981450"/>
          <p14:tracePt t="23637" x="6373813" y="3981450"/>
          <p14:tracePt t="23647" x="6373813" y="3971925"/>
          <p14:tracePt t="23662" x="6364288" y="3971925"/>
          <p14:tracePt t="23671" x="6364288" y="3962400"/>
          <p14:tracePt t="23684" x="6356350" y="3952875"/>
          <p14:tracePt t="23698" x="6346825" y="3943350"/>
          <p14:tracePt t="23702" x="6318250" y="3925888"/>
          <p14:tracePt t="23718" x="6281738" y="3897313"/>
          <p14:tracePt t="23727" x="6262688" y="3879850"/>
          <p14:tracePt t="23734" x="6235700" y="3851275"/>
          <p14:tracePt t="23741" x="6188075" y="3841750"/>
          <p14:tracePt t="23749" x="6161088" y="3822700"/>
          <p14:tracePt t="23755" x="6105525" y="3805238"/>
          <p14:tracePt t="23763" x="6086475" y="3805238"/>
          <p14:tracePt t="23771" x="6030913" y="3776663"/>
          <p14:tracePt t="23780" x="5975350" y="3776663"/>
          <p14:tracePt t="23791" x="5956300" y="3759200"/>
          <p14:tracePt t="23796" x="5929313" y="3759200"/>
          <p14:tracePt t="23807" x="5900738" y="3759200"/>
          <p14:tracePt t="23812" x="5873750" y="3749675"/>
          <p14:tracePt t="23821" x="5854700" y="3749675"/>
          <p14:tracePt t="23827" x="5835650" y="3749675"/>
          <p14:tracePt t="23836" x="5799138" y="3749675"/>
          <p14:tracePt t="23842" x="5762625" y="3749675"/>
          <p14:tracePt t="23850" x="5734050" y="3749675"/>
          <p14:tracePt t="23859" x="5715000" y="3749675"/>
          <p14:tracePt t="23865" x="5697538" y="3749675"/>
          <p14:tracePt t="23875" x="5649913" y="3767138"/>
          <p14:tracePt t="23887" x="5632450" y="3767138"/>
          <p14:tracePt t="23891" x="5603875" y="3776663"/>
          <p14:tracePt t="23901" x="5586413" y="3786188"/>
          <p14:tracePt t="23906" x="5576888" y="3786188"/>
          <p14:tracePt t="23915" x="5548313" y="3795713"/>
          <p14:tracePt t="23921" x="5538788" y="3795713"/>
          <p14:tracePt t="23930" x="5529263" y="3805238"/>
          <p14:tracePt t="23937" x="5521325" y="3805238"/>
          <p14:tracePt t="23944" x="5502275" y="3805238"/>
          <p14:tracePt t="23959" x="5502275" y="3814763"/>
          <p14:tracePt t="23967" x="5492750" y="3814763"/>
          <p14:tracePt t="26679" x="5465763" y="3814763"/>
          <p14:tracePt t="26685" x="5437188" y="3814763"/>
          <p14:tracePt t="26693" x="5400675" y="3805238"/>
          <p14:tracePt t="26701" x="5345113" y="3776663"/>
          <p14:tracePt t="26714" x="5307013" y="3767138"/>
          <p14:tracePt t="26716" x="5270500" y="3759200"/>
          <p14:tracePt t="26729" x="5232400" y="3740150"/>
          <p14:tracePt t="26733" x="5195888" y="3730625"/>
          <p14:tracePt t="26743" x="5176838" y="3721100"/>
          <p14:tracePt t="26748" x="5149850" y="3702050"/>
          <p14:tracePt t="26758" x="5121275" y="3702050"/>
          <p14:tracePt t="26765" x="5094288" y="3694113"/>
          <p14:tracePt t="26773" x="5075238" y="3684588"/>
          <p14:tracePt t="26781" x="5048250" y="3684588"/>
          <p14:tracePt t="26788" x="5029200" y="3684588"/>
          <p14:tracePt t="26798" x="4983163" y="3675063"/>
          <p14:tracePt t="26808" x="4945063" y="3656013"/>
          <p14:tracePt t="26812" x="4908550" y="3656013"/>
          <p14:tracePt t="26823" x="4843463" y="3646488"/>
          <p14:tracePt t="26827" x="4787900" y="3638550"/>
          <p14:tracePt t="26839" x="4722813" y="3638550"/>
          <p14:tracePt t="26843" x="4676775" y="3638550"/>
          <p14:tracePt t="26853" x="4583113" y="3619500"/>
          <p14:tracePt t="26859" x="4537075" y="3609975"/>
          <p14:tracePt t="26868" x="4462463" y="3609975"/>
          <p14:tracePt t="26873" x="4435475" y="3609975"/>
          <p14:tracePt t="26881" x="4360863" y="3590925"/>
          <p14:tracePt t="26891" x="4286250" y="3581400"/>
          <p14:tracePt t="26907" x="4230688" y="3581400"/>
          <p14:tracePt t="26918" x="4213225" y="3581400"/>
          <p14:tracePt t="26921" x="4203700" y="3581400"/>
          <p14:tracePt t="26932" x="4194175" y="3581400"/>
          <p14:tracePt t="26936" x="4184650" y="3581400"/>
          <p14:tracePt t="26948" x="4175125" y="3581400"/>
          <p14:tracePt t="27368" x="4129088" y="3581400"/>
          <p14:tracePt t="27377" x="4008438" y="3573463"/>
          <p14:tracePt t="27389" x="3933825" y="3563938"/>
          <p14:tracePt t="27393" x="3887788" y="3563938"/>
          <p14:tracePt t="27404" x="3832225" y="3563938"/>
          <p14:tracePt t="27411" x="3803650" y="3563938"/>
          <p14:tracePt t="27419" x="3748088" y="3563938"/>
          <p14:tracePt t="27424" x="3711575" y="3563938"/>
          <p14:tracePt t="27433" x="3665538" y="3563938"/>
          <p14:tracePt t="27441" x="3617913" y="3563938"/>
          <p14:tracePt t="27448" x="3544888" y="3563938"/>
          <p14:tracePt t="27457" x="3460750" y="3563938"/>
          <p14:tracePt t="27462" x="3386138" y="3563938"/>
          <p14:tracePt t="27472" x="3200400" y="3544888"/>
          <p14:tracePt t="27483" x="3154363" y="3544888"/>
          <p14:tracePt t="27487" x="3108325" y="3544888"/>
          <p14:tracePt t="27499" x="3052763" y="3554413"/>
          <p14:tracePt t="27503" x="3006725" y="3554413"/>
          <p14:tracePt t="27514" x="2968625" y="3554413"/>
          <p14:tracePt t="27520" x="2922588" y="3554413"/>
          <p14:tracePt t="27529" x="2895600" y="3563938"/>
          <p14:tracePt t="27535" x="2857500" y="3563938"/>
          <p14:tracePt t="27543" x="2820988" y="3573463"/>
          <p14:tracePt t="27551" x="2801938" y="3573463"/>
          <p14:tracePt t="27556" x="2765425" y="3573463"/>
          <p14:tracePt t="27567" x="2727325" y="3573463"/>
          <p14:tracePt t="27581" x="2654300" y="3573463"/>
          <p14:tracePt t="27593" x="2616200" y="3581400"/>
          <p14:tracePt t="27595" x="2560638" y="3581400"/>
          <p14:tracePt t="27608" x="2541588" y="3581400"/>
          <p14:tracePt t="27614" x="2495550" y="3600450"/>
          <p14:tracePt t="27622" x="2468563" y="3600450"/>
          <p14:tracePt t="27629" x="2420938" y="3609975"/>
          <p14:tracePt t="27636" x="2393950" y="3619500"/>
          <p14:tracePt t="27644" x="2357438" y="3638550"/>
          <p14:tracePt t="27652" x="2338388" y="3646488"/>
          <p14:tracePt t="27661" x="2263775" y="3656013"/>
          <p14:tracePt t="27677" x="2189163" y="3656013"/>
          <p14:tracePt t="27686" x="2162175" y="3656013"/>
          <p14:tracePt t="27690" x="2124075" y="3656013"/>
          <p14:tracePt t="27703" x="2087563" y="3656013"/>
          <p14:tracePt t="27708" x="2068513" y="3656013"/>
          <p14:tracePt t="27717" x="2012950" y="3656013"/>
          <p14:tracePt t="27723" x="1976438" y="3675063"/>
          <p14:tracePt t="27731" x="1957388" y="3675063"/>
          <p14:tracePt t="27737" x="1939925" y="3665538"/>
          <p14:tracePt t="27745" x="1901825" y="3665538"/>
          <p14:tracePt t="27754" x="1874838" y="3675063"/>
          <p14:tracePt t="27761" x="1865313" y="3675063"/>
          <p14:tracePt t="27769" x="1846263" y="3675063"/>
          <p14:tracePt t="27770" x="1836738" y="3675063"/>
          <p14:tracePt t="27781" x="1819275" y="3675063"/>
          <p14:tracePt t="27785" x="1809750" y="3675063"/>
          <p14:tracePt t="27796" x="1790700" y="3675063"/>
          <p14:tracePt t="27799" x="1781175" y="3675063"/>
          <p14:tracePt t="27810" x="1771650" y="3675063"/>
          <p14:tracePt t="27818" x="1744663" y="3675063"/>
          <p14:tracePt t="27825" x="1735138" y="3675063"/>
          <p14:tracePt t="27832" x="1716088" y="3675063"/>
          <p14:tracePt t="27839" x="1716088" y="3684588"/>
          <p14:tracePt t="27849" x="1679575" y="3684588"/>
          <p14:tracePt t="27864" x="1643063" y="3694113"/>
          <p14:tracePt t="27876" x="1624013" y="3694113"/>
          <p14:tracePt t="27880" x="1614488" y="3694113"/>
          <p14:tracePt t="27890" x="1604963" y="3694113"/>
          <p14:tracePt t="27896" x="1595438" y="3694113"/>
          <p14:tracePt t="27905" x="1585913" y="3702050"/>
          <p14:tracePt t="27912" x="1568450" y="3702050"/>
          <p14:tracePt t="27920" x="1568450" y="3711575"/>
          <p14:tracePt t="27927" x="1558925" y="3711575"/>
          <p14:tracePt t="27934" x="1549400" y="3711575"/>
          <p14:tracePt t="27944" x="1522413" y="3730625"/>
          <p14:tracePt t="27955" x="1503363" y="3730625"/>
          <p14:tracePt t="27960" x="1493838" y="3730625"/>
          <p14:tracePt t="27970" x="1484313" y="3740150"/>
          <p14:tracePt t="27972" x="1474788" y="3749675"/>
          <p14:tracePt t="27985" x="1465263" y="3749675"/>
          <p14:tracePt t="27990" x="1447800" y="3759200"/>
          <p14:tracePt t="27999" x="1447800" y="3767138"/>
          <p14:tracePt t="28006" x="1428750" y="3776663"/>
          <p14:tracePt t="28013" x="1419225" y="3776663"/>
          <p14:tracePt t="28021" x="1419225" y="3786188"/>
          <p14:tracePt t="28029" x="1409700" y="3786188"/>
          <p14:tracePt t="28036" x="1401763" y="3795713"/>
          <p14:tracePt t="28477" x="1373188" y="3841750"/>
          <p14:tracePt t="28485" x="1354138" y="3870325"/>
          <p14:tracePt t="28492" x="1308100" y="3925888"/>
          <p14:tracePt t="28500" x="1298575" y="3943350"/>
          <p14:tracePt t="28508" x="1271588" y="3981450"/>
          <p14:tracePt t="28514" x="1252538" y="4008438"/>
          <p14:tracePt t="28522" x="1252538" y="4017963"/>
          <p14:tracePt t="28523" x="1243013" y="4027488"/>
          <p14:tracePt t="28539" x="1225550" y="4037013"/>
          <p14:tracePt t="28551" x="1216025" y="4056063"/>
          <p14:tracePt t="28555" x="1206500" y="4056063"/>
          <p14:tracePt t="28565" x="1196975" y="4064000"/>
          <p14:tracePt t="28570" x="1187450" y="4073525"/>
          <p14:tracePt t="28579" x="1160463" y="4092575"/>
          <p14:tracePt t="28583" x="1150938" y="4102100"/>
          <p14:tracePt t="28594" x="1141413" y="4111625"/>
          <p14:tracePt t="28601" x="1122363" y="4121150"/>
          <p14:tracePt t="28609" x="1112838" y="4121150"/>
          <p14:tracePt t="28619" x="1095375" y="4138613"/>
          <p14:tracePt t="28633" x="1076325" y="4157663"/>
          <p14:tracePt t="28644" x="1066800" y="4167188"/>
          <p14:tracePt t="28651" x="1039813" y="4176713"/>
          <p14:tracePt t="28659" x="1030288" y="4176713"/>
          <p14:tracePt t="28666" x="1020763" y="4184650"/>
          <p14:tracePt t="28674" x="1011238" y="4194175"/>
          <p14:tracePt t="28680" x="1001713" y="4194175"/>
          <p14:tracePt t="28690" x="984250" y="4222750"/>
          <p14:tracePt t="28695" x="974725" y="4222750"/>
          <p14:tracePt t="28703" x="965200" y="4232275"/>
          <p14:tracePt t="28713" x="936625" y="4249738"/>
          <p14:tracePt t="28724" x="909638" y="4259263"/>
          <p14:tracePt t="28727" x="890588" y="4278313"/>
          <p14:tracePt t="28743" x="881063" y="4287838"/>
          <p14:tracePt t="28753" x="871538" y="4297363"/>
          <p14:tracePt t="28768" x="863600" y="4297363"/>
          <p14:tracePt t="28774" x="854075" y="4305300"/>
          <p14:tracePt t="28789" x="854075" y="4314825"/>
          <p14:tracePt t="28806" x="844550" y="4314825"/>
          <p14:tracePt t="28822" x="835025" y="4333875"/>
          <p14:tracePt t="28834" x="825500" y="4352925"/>
          <p14:tracePt t="28848" x="815975" y="4360863"/>
          <p14:tracePt t="28854" x="815975" y="4370388"/>
          <p14:tracePt t="28863" x="806450" y="4379913"/>
          <p14:tracePt t="28868" x="806450" y="4389438"/>
          <p14:tracePt t="28877" x="779463" y="4408488"/>
          <p14:tracePt t="28882" x="779463" y="4418013"/>
          <p14:tracePt t="28892" x="769938" y="4425950"/>
          <p14:tracePt t="28901" x="760413" y="4445000"/>
          <p14:tracePt t="28917" x="750888" y="4473575"/>
          <p14:tracePt t="28932" x="742950" y="4481513"/>
          <p14:tracePt t="28947" x="742950" y="4491038"/>
          <p14:tracePt t="28957" x="733425" y="4510088"/>
          <p14:tracePt t="28972" x="723900" y="4510088"/>
          <p14:tracePt t="28978" x="723900" y="4519613"/>
          <p14:tracePt t="28986" x="714375" y="4529138"/>
          <p14:tracePt t="28995" x="704850" y="4538663"/>
          <p14:tracePt t="29010" x="687388" y="4565650"/>
          <p14:tracePt t="29022" x="677863" y="4565650"/>
          <p14:tracePt t="29037" x="677863" y="4575175"/>
          <p14:tracePt t="29042" x="668338" y="4584700"/>
          <p14:tracePt t="29051" x="658813" y="4584700"/>
          <p14:tracePt t="29073" x="649288" y="4602163"/>
          <p14:tracePt t="29089" x="639763" y="4602163"/>
          <p14:tracePt t="29105" x="630238" y="4630738"/>
          <p14:tracePt t="29116" x="612775" y="4630738"/>
          <p14:tracePt t="29120" x="612775" y="4640263"/>
          <p14:tracePt t="29131" x="593725" y="4649788"/>
          <p14:tracePt t="29139" x="593725" y="4659313"/>
          <p14:tracePt t="29145" x="584200" y="4667250"/>
          <p14:tracePt t="29149" x="574675" y="4686300"/>
          <p14:tracePt t="29160" x="557213" y="4686300"/>
          <p14:tracePt t="29167" x="557213" y="4695825"/>
          <p14:tracePt t="29175" x="547688" y="4705350"/>
          <p14:tracePt t="29183" x="538163" y="4714875"/>
          <p14:tracePt t="29210" x="538163" y="4722813"/>
          <p14:tracePt t="29225" x="528638" y="4732338"/>
          <p14:tracePt t="29230" x="519113" y="4732338"/>
          <p14:tracePt t="29246" x="519113" y="4741863"/>
          <p14:tracePt t="29269" x="519113" y="4751388"/>
          <p14:tracePt t="29291" x="509588" y="4760913"/>
          <p14:tracePt t="29309" x="509588" y="4770438"/>
          <p14:tracePt t="29340" x="501650" y="4779963"/>
          <p14:tracePt t="29348" x="501650" y="4787900"/>
          <p14:tracePt t="29363" x="501650" y="4797425"/>
          <p14:tracePt t="29372" x="492125" y="4806950"/>
          <p14:tracePt t="29386" x="492125" y="4826000"/>
          <p14:tracePt t="29399" x="492125" y="4852988"/>
          <p14:tracePt t="29403" x="492125" y="4862513"/>
          <p14:tracePt t="29415" x="492125" y="4872038"/>
          <p14:tracePt t="29429" x="492125" y="4891088"/>
          <p14:tracePt t="29443" x="492125" y="4900613"/>
          <p14:tracePt t="29450" x="492125" y="4908550"/>
          <p14:tracePt t="29466" x="492125" y="4927600"/>
          <p14:tracePt t="29480" x="492125" y="4937125"/>
          <p14:tracePt t="29493" x="492125" y="4946650"/>
          <p14:tracePt t="29496" x="501650" y="4956175"/>
          <p14:tracePt t="29507" x="501650" y="4964113"/>
          <p14:tracePt t="29529" x="509588" y="4992688"/>
          <p14:tracePt t="29545" x="509588" y="5002213"/>
          <p14:tracePt t="29558" x="509588" y="5011738"/>
          <p14:tracePt t="29577" x="509588" y="5029200"/>
          <p14:tracePt t="29588" x="519113" y="5029200"/>
          <p14:tracePt t="29589" x="519113" y="5038725"/>
          <p14:tracePt t="29601" x="528638" y="5048250"/>
          <p14:tracePt t="29617" x="528638" y="5057775"/>
          <p14:tracePt t="29621" x="528638" y="5067300"/>
          <p14:tracePt t="29632" x="528638" y="5076825"/>
          <p14:tracePt t="29655" x="538163" y="5084763"/>
          <p14:tracePt t="29670" x="538163" y="5094288"/>
          <p14:tracePt t="29682" x="547688" y="5103813"/>
          <p14:tracePt t="29697" x="547688" y="5113338"/>
          <p14:tracePt t="29702" x="547688" y="5122863"/>
          <p14:tracePt t="29711" x="557213" y="5122863"/>
          <p14:tracePt t="29715" x="566738" y="5122863"/>
          <p14:tracePt t="29725" x="566738" y="5132388"/>
          <p14:tracePt t="29732" x="566738" y="5141913"/>
          <p14:tracePt t="29740" x="574675" y="5149850"/>
          <p14:tracePt t="29749" x="574675" y="5159375"/>
          <p14:tracePt t="29754" x="584200" y="5159375"/>
          <p14:tracePt t="29763" x="584200" y="5178425"/>
          <p14:tracePt t="29778" x="593725" y="5187950"/>
          <p14:tracePt t="29790" x="593725" y="5197475"/>
          <p14:tracePt t="29795" x="603250" y="5197475"/>
          <p14:tracePt t="29807" x="603250" y="5224463"/>
          <p14:tracePt t="29826" x="612775" y="5233988"/>
          <p14:tracePt t="29834" x="622300" y="5253038"/>
          <p14:tracePt t="29848" x="622300" y="5262563"/>
          <p14:tracePt t="29857" x="630238" y="5280025"/>
          <p14:tracePt t="29873" x="639763" y="5289550"/>
          <p14:tracePt t="29889" x="649288" y="5308600"/>
          <p14:tracePt t="29904" x="649288" y="5318125"/>
          <p14:tracePt t="29914" x="658813" y="5326063"/>
          <p14:tracePt t="29938" x="658813" y="5335588"/>
          <p14:tracePt t="29952" x="668338" y="5345113"/>
          <p14:tracePt t="29979" x="668338" y="5354638"/>
          <p14:tracePt t="29994" x="677863" y="5364163"/>
          <p14:tracePt t="29998" x="687388" y="5373688"/>
          <p14:tracePt t="30023" x="687388" y="5383213"/>
          <p14:tracePt t="30031" x="695325" y="5383213"/>
          <p14:tracePt t="30045" x="714375" y="5410200"/>
          <p14:tracePt t="30061" x="733425" y="5429250"/>
          <p14:tracePt t="30073" x="750888" y="5446713"/>
          <p14:tracePt t="30079" x="806450" y="5475288"/>
          <p14:tracePt t="30088" x="835025" y="5503863"/>
          <p14:tracePt t="30094" x="854075" y="5521325"/>
          <p14:tracePt t="32519" x="919163" y="5521325"/>
          <p14:tracePt t="32528" x="992188" y="5540375"/>
          <p14:tracePt t="32533" x="1085850" y="5559425"/>
          <p14:tracePt t="32543" x="1206500" y="5567363"/>
          <p14:tracePt t="32555" x="1298575" y="5586413"/>
          <p14:tracePt t="32557" x="1392238" y="5595938"/>
          <p14:tracePt t="32569" x="1503363" y="5614988"/>
          <p14:tracePt t="32572" x="1595438" y="5614988"/>
          <p14:tracePt t="32584" x="1706563" y="5632450"/>
          <p14:tracePt t="32588" x="1827213" y="5670550"/>
          <p14:tracePt t="32598" x="1901825" y="5680075"/>
          <p14:tracePt t="32605" x="1995488" y="5680075"/>
          <p14:tracePt t="32613" x="2041525" y="5680075"/>
          <p14:tracePt t="32622" x="2124075" y="5697538"/>
          <p14:tracePt t="32627" x="2217738" y="5707063"/>
          <p14:tracePt t="32637" x="2449513" y="5745163"/>
          <p14:tracePt t="32648" x="2560638" y="5745163"/>
          <p14:tracePt t="32651" x="2654300" y="5762625"/>
          <p14:tracePt t="32664" x="2727325" y="5762625"/>
          <p14:tracePt t="32669" x="2774950" y="5762625"/>
          <p14:tracePt t="32677" x="2830513" y="5753100"/>
          <p14:tracePt t="32683" x="2913063" y="5753100"/>
          <p14:tracePt t="32692" x="2987675" y="5753100"/>
          <p14:tracePt t="32699" x="3127375" y="5716588"/>
          <p14:tracePt t="32707" x="3238500" y="5707063"/>
          <p14:tracePt t="32715" x="3376613" y="5688013"/>
          <p14:tracePt t="32721" x="3535363" y="5670550"/>
          <p14:tracePt t="32731" x="3786188" y="5614988"/>
          <p14:tracePt t="32747" x="4083050" y="5549900"/>
          <p14:tracePt t="32758" x="4221163" y="5511800"/>
          <p14:tracePt t="32762" x="4314825" y="5511800"/>
          <p14:tracePt t="32772" x="4406900" y="5484813"/>
          <p14:tracePt t="32778" x="4462463" y="5465763"/>
          <p14:tracePt t="32788" x="4500563" y="5456238"/>
          <p14:tracePt t="32793" x="4518025" y="5456238"/>
          <p14:tracePt t="32802" x="4527550" y="5456238"/>
          <p14:tracePt t="32810" x="4537075" y="5456238"/>
          <p14:tracePt t="32824" x="4537075" y="5446713"/>
          <p14:tracePt t="33084" x="4657725" y="5465763"/>
          <p14:tracePt t="33093" x="4879975" y="5484813"/>
          <p14:tracePt t="33099" x="5065713" y="5503863"/>
          <p14:tracePt t="33109" x="5353050" y="5503863"/>
          <p14:tracePt t="33120" x="5511800" y="5503863"/>
          <p14:tracePt t="33125" x="5668963" y="5503863"/>
          <p14:tracePt t="33135" x="5799138" y="5503863"/>
          <p14:tracePt t="33141" x="5938838" y="5494338"/>
          <p14:tracePt t="33150" x="6030913" y="5475288"/>
          <p14:tracePt t="33157" x="6096000" y="5475288"/>
          <p14:tracePt t="33165" x="6188075" y="5465763"/>
          <p14:tracePt t="33170" x="6262688" y="5446713"/>
          <p14:tracePt t="33179" x="6356350" y="5446713"/>
          <p14:tracePt t="33187" x="6448425" y="5446713"/>
          <p14:tracePt t="33192" x="6494463" y="5446713"/>
          <p14:tracePt t="33201" x="6634163" y="5446713"/>
          <p14:tracePt t="33216" x="6726238" y="5446713"/>
          <p14:tracePt t="33229" x="6764338" y="5446713"/>
          <p14:tracePt t="33234" x="6800850" y="5446713"/>
          <p14:tracePt t="33243" x="6819900" y="5446713"/>
          <p14:tracePt t="33250" x="6856413" y="5446713"/>
          <p14:tracePt t="33258" x="6875463" y="5446713"/>
          <p14:tracePt t="33266" x="6911975" y="5438775"/>
          <p14:tracePt t="33274" x="6950075" y="5419725"/>
          <p14:tracePt t="33281" x="7005638" y="5419725"/>
          <p14:tracePt t="33287" x="7042150" y="5400675"/>
          <p14:tracePt t="33297" x="7181850" y="5345113"/>
          <p14:tracePt t="33313" x="7292975" y="5299075"/>
          <p14:tracePt t="33324" x="7339013" y="5289550"/>
          <p14:tracePt t="33328" x="7394575" y="5262563"/>
          <p14:tracePt t="33337" x="7432675" y="5233988"/>
          <p14:tracePt t="33341" x="7488238" y="5205413"/>
          <p14:tracePt t="33353" x="7505700" y="5197475"/>
          <p14:tracePt t="33360" x="7543800" y="5187950"/>
          <p14:tracePt t="33367" x="7580313" y="5159375"/>
          <p14:tracePt t="33375" x="7618413" y="5149850"/>
          <p14:tracePt t="33382" x="7645400" y="5141913"/>
          <p14:tracePt t="33391" x="7664450" y="5113338"/>
          <p14:tracePt t="33397" x="7720013" y="5103813"/>
          <p14:tracePt t="33407" x="7766050" y="5067300"/>
          <p14:tracePt t="33418" x="7802563" y="5048250"/>
          <p14:tracePt t="33423" x="7812088" y="5038725"/>
          <p14:tracePt t="33432" x="7831138" y="5029200"/>
          <p14:tracePt t="33438" x="7840663" y="5021263"/>
          <p14:tracePt t="33447" x="7867650" y="5002213"/>
          <p14:tracePt t="33453" x="7886700" y="5002213"/>
          <p14:tracePt t="33461" x="7905750" y="4973638"/>
          <p14:tracePt t="33469" x="7932738" y="4956175"/>
          <p14:tracePt t="33476" x="7942263" y="4927600"/>
          <p14:tracePt t="33486" x="7970838" y="4908550"/>
          <p14:tracePt t="33491" x="7997825" y="4852988"/>
          <p14:tracePt t="33501" x="8016875" y="4797425"/>
          <p14:tracePt t="33512" x="8043863" y="4741863"/>
          <p14:tracePt t="33517" x="8043863" y="4695825"/>
          <p14:tracePt t="33526" x="8043863" y="4659313"/>
          <p14:tracePt t="33532" x="8043863" y="4602163"/>
          <p14:tracePt t="33541" x="8043863" y="4556125"/>
          <p14:tracePt t="33547" x="8043863" y="4519613"/>
          <p14:tracePt t="33557" x="8043863" y="4500563"/>
          <p14:tracePt t="33564" x="8043863" y="4473575"/>
          <p14:tracePt t="33571" x="8035925" y="4425950"/>
          <p14:tracePt t="33578" x="8016875" y="4389438"/>
          <p14:tracePt t="33585" x="8007350" y="4333875"/>
          <p14:tracePt t="33592" x="7970838" y="4259263"/>
          <p14:tracePt t="33611" x="7923213" y="4213225"/>
          <p14:tracePt t="33621" x="7859713" y="4138613"/>
          <p14:tracePt t="33626" x="7802563" y="4092575"/>
          <p14:tracePt t="33636" x="7747000" y="4037013"/>
          <p14:tracePt t="33640" x="7691438" y="4008438"/>
          <p14:tracePt t="33650" x="7645400" y="3971925"/>
          <p14:tracePt t="33657" x="7589838" y="3943350"/>
          <p14:tracePt t="33666" x="7543800" y="3925888"/>
          <p14:tracePt t="33674" x="7488238" y="3897313"/>
          <p14:tracePt t="33679" x="7450138" y="3887788"/>
          <p14:tracePt t="33689" x="7312025" y="3879850"/>
          <p14:tracePt t="33701" x="7237413" y="3860800"/>
          <p14:tracePt t="33703" x="7143750" y="3870325"/>
          <p14:tracePt t="33716" x="7088188" y="3870325"/>
          <p14:tracePt t="33720" x="7042150" y="3870325"/>
          <p14:tracePt t="33730" x="6996113" y="3870325"/>
          <p14:tracePt t="33735" x="6967538" y="3870325"/>
          <p14:tracePt t="33744" x="6950075" y="3879850"/>
          <p14:tracePt t="33752" x="6931025" y="3879850"/>
          <p14:tracePt t="33767" x="6921500" y="3879850"/>
          <p14:tracePt t="33774" x="6911975" y="3879850"/>
          <p14:tracePt t="33781" x="6902450" y="3887788"/>
          <p14:tracePt t="33782" x="6875463" y="3887788"/>
          <p14:tracePt t="33799" x="6819900" y="3897313"/>
          <p14:tracePt t="33810" x="6800850" y="3916363"/>
          <p14:tracePt t="34349" x="6745288" y="3916363"/>
          <p14:tracePt t="34360" x="6699250" y="3925888"/>
          <p14:tracePt t="34364" x="6662738" y="3925888"/>
          <p14:tracePt t="34375" x="6624638" y="3925888"/>
          <p14:tracePt t="34380" x="6605588" y="3925888"/>
          <p14:tracePt t="34390" x="6569075" y="3925888"/>
          <p14:tracePt t="34395" x="6513513" y="3925888"/>
          <p14:tracePt t="34404" x="6467475" y="3925888"/>
          <p14:tracePt t="34412" x="6421438" y="3925888"/>
          <p14:tracePt t="34420" x="6346825" y="3906838"/>
          <p14:tracePt t="34428" x="6300788" y="3897313"/>
          <p14:tracePt t="34434" x="6262688" y="3897313"/>
          <p14:tracePt t="34444" x="6188075" y="3897313"/>
          <p14:tracePt t="34455" x="6151563" y="3897313"/>
          <p14:tracePt t="34457" x="6115050" y="3879850"/>
          <p14:tracePt t="34470" x="6105525" y="3879850"/>
          <p14:tracePt t="34472" x="6076950" y="3879850"/>
          <p14:tracePt t="34484" x="6067425" y="3879850"/>
          <p14:tracePt t="34490" x="6049963" y="3879850"/>
          <p14:tracePt t="34499" x="6021388" y="3879850"/>
          <p14:tracePt t="34505" x="6011863" y="3879850"/>
          <p14:tracePt t="34513" x="5984875" y="3879850"/>
          <p14:tracePt t="34520" x="5965825" y="3879850"/>
          <p14:tracePt t="34529" x="5938838" y="3879850"/>
          <p14:tracePt t="34538" x="5900738" y="3879850"/>
          <p14:tracePt t="34553" x="5883275" y="3870325"/>
          <p14:tracePt t="34564" x="5854700" y="3870325"/>
          <p14:tracePt t="34568" x="5835650" y="3870325"/>
          <p14:tracePt t="34578" x="5835650" y="3860800"/>
          <p14:tracePt t="34584" x="5818188" y="3860800"/>
          <p14:tracePt t="34593" x="5808663" y="3860800"/>
          <p14:tracePt t="34599" x="5799138" y="3851275"/>
          <p14:tracePt t="34622" x="5780088" y="3851275"/>
          <p14:tracePt t="34631" x="5762625" y="3851275"/>
          <p14:tracePt t="34647" x="5724525" y="3870325"/>
          <p14:tracePt t="50306" x="5632450" y="3814763"/>
          <p14:tracePt t="50313" x="5529263" y="3730625"/>
          <p14:tracePt t="50323" x="5307013" y="3535363"/>
          <p14:tracePt t="50334" x="5186363" y="3452813"/>
          <p14:tracePt t="50339" x="5019675" y="3359150"/>
          <p14:tracePt t="50350" x="4833938" y="3248025"/>
          <p14:tracePt t="50354" x="4621213" y="3136900"/>
          <p14:tracePt t="50364" x="4481513" y="3043238"/>
          <p14:tracePt t="50369" x="4286250" y="2932113"/>
          <p14:tracePt t="50379" x="4100513" y="2820988"/>
          <p14:tracePt t="50386" x="3832225" y="2719388"/>
          <p14:tracePt t="50392" x="3627438" y="2644775"/>
          <p14:tracePt t="50405" x="3451225" y="2589213"/>
          <p14:tracePt t="50407" x="3284538" y="2552700"/>
          <p14:tracePt t="50417" x="2951163" y="2514600"/>
          <p14:tracePt t="50431" x="2662238" y="2514600"/>
          <p14:tracePt t="50444" x="2589213" y="2524125"/>
          <p14:tracePt t="50447" x="2495550" y="2533650"/>
          <p14:tracePt t="50458" x="2420938" y="2552700"/>
          <p14:tracePt t="50464" x="2328863" y="2579688"/>
          <p14:tracePt t="50473" x="2227263" y="2616200"/>
          <p14:tracePt t="50481" x="2133600" y="2625725"/>
          <p14:tracePt t="50489" x="2060575" y="2673350"/>
          <p14:tracePt t="50495" x="2003425" y="2700338"/>
          <p14:tracePt t="50502" x="1901825" y="2774950"/>
          <p14:tracePt t="50510" x="1763713" y="2857500"/>
          <p14:tracePt t="50526" x="1670050" y="2941638"/>
          <p14:tracePt t="50538" x="1614488" y="2987675"/>
          <p14:tracePt t="50542" x="1558925" y="3035300"/>
          <p14:tracePt t="50553" x="1474788" y="3081338"/>
          <p14:tracePt t="50558" x="1392238" y="3146425"/>
          <p14:tracePt t="50566" x="1298575" y="3192463"/>
          <p14:tracePt t="50572" x="1196975" y="3276600"/>
          <p14:tracePt t="50581" x="1112838" y="3359150"/>
          <p14:tracePt t="50589" x="1011238" y="3460750"/>
          <p14:tracePt t="50597" x="927100" y="3563938"/>
          <p14:tracePt t="50606" x="806450" y="3684588"/>
          <p14:tracePt t="50621" x="704850" y="3767138"/>
          <p14:tracePt t="50632" x="668338" y="3814763"/>
          <p14:tracePt t="50635" x="639763" y="3822700"/>
          <p14:tracePt t="50647" x="622300" y="3841750"/>
          <p14:tracePt t="50652" x="603250" y="3841750"/>
          <p14:tracePt t="50661" x="593725" y="3851275"/>
          <p14:tracePt t="50668" x="593725" y="3860800"/>
          <p14:tracePt t="50682" x="566738" y="3887788"/>
          <p14:tracePt t="50698" x="528638" y="3906838"/>
          <p14:tracePt t="50714" x="528638" y="3925888"/>
          <p14:tracePt t="50726" x="528638" y="3935413"/>
          <p14:tracePt t="50730" x="509588" y="3952875"/>
          <p14:tracePt t="50746" x="509588" y="3971925"/>
          <p14:tracePt t="50756" x="501650" y="3990975"/>
          <p14:tracePt t="50762" x="492125" y="4000500"/>
          <p14:tracePt t="50770" x="492125" y="4027488"/>
          <p14:tracePt t="50777" x="492125" y="4092575"/>
          <p14:tracePt t="50784" x="473075" y="4111625"/>
          <p14:tracePt t="50793" x="473075" y="4148138"/>
          <p14:tracePt t="50799" x="463550" y="4167188"/>
          <p14:tracePt t="50809" x="463550" y="4213225"/>
          <p14:tracePt t="50824" x="463550" y="4232275"/>
          <p14:tracePt t="50836" x="463550" y="4241800"/>
          <p14:tracePt t="50839" x="463550" y="4249738"/>
          <p14:tracePt t="50856" x="463550" y="4259263"/>
          <p14:tracePt t="50864" x="463550" y="4268788"/>
          <p14:tracePt t="50887" x="463550" y="4287838"/>
          <p14:tracePt t="50893" x="473075" y="4297363"/>
          <p14:tracePt t="50902" x="519113" y="4370388"/>
          <p14:tracePt t="50918" x="584200" y="4445000"/>
          <p14:tracePt t="50929" x="639763" y="4500563"/>
          <p14:tracePt t="50934" x="668338" y="4538663"/>
          <p14:tracePt t="50944" x="695325" y="4575175"/>
          <p14:tracePt t="50951" x="714375" y="4602163"/>
          <p14:tracePt t="50958" x="742950" y="4630738"/>
          <p14:tracePt t="50966" x="750888" y="4649788"/>
          <p14:tracePt t="50973" x="750888" y="4659313"/>
          <p14:tracePt t="50981" x="760413" y="4667250"/>
          <p14:tracePt t="50989" x="769938" y="4667250"/>
          <p14:tracePt t="51001" x="779463" y="4686300"/>
          <p14:tracePt t="51011" x="815975" y="4714875"/>
          <p14:tracePt t="51024" x="825500" y="4714875"/>
          <p14:tracePt t="51027" x="844550" y="4732338"/>
          <p14:tracePt t="51038" x="881063" y="4760913"/>
          <p14:tracePt t="51043" x="900113" y="4760913"/>
          <p14:tracePt t="51053" x="927100" y="4779963"/>
          <p14:tracePt t="51059" x="965200" y="4806950"/>
          <p14:tracePt t="51067" x="984250" y="4816475"/>
          <p14:tracePt t="51075" x="1020763" y="4826000"/>
          <p14:tracePt t="51081" x="1030288" y="4835525"/>
          <p14:tracePt t="51092" x="1057275" y="4852988"/>
          <p14:tracePt t="51097" x="1076325" y="4872038"/>
          <p14:tracePt t="51106" x="1122363" y="4881563"/>
          <p14:tracePt t="51119" x="1131888" y="4881563"/>
          <p14:tracePt t="51122" x="1131888" y="4891088"/>
          <p14:tracePt t="51133" x="1141413" y="4891088"/>
          <p14:tracePt t="51139" x="1150938" y="4891088"/>
          <p14:tracePt t="51162" x="1160463" y="4891088"/>
          <p14:tracePt t="51185" x="1160463" y="4900613"/>
          <p14:tracePt t="51213" x="1168400" y="4900613"/>
          <p14:tracePt t="51249" x="1177925" y="4900613"/>
          <p14:tracePt t="51294" x="1187450" y="4900613"/>
          <p14:tracePt t="51350" x="1196975" y="4900613"/>
          <p14:tracePt t="51373" x="1206500" y="4900613"/>
          <p14:tracePt t="51379" x="1233488" y="4881563"/>
          <p14:tracePt t="51387" x="1233488" y="4872038"/>
          <p14:tracePt t="51388" x="1252538" y="4852988"/>
          <p14:tracePt t="51401" x="1252538" y="4835525"/>
          <p14:tracePt t="51404" x="1271588" y="4816475"/>
          <p14:tracePt t="51421" x="1298575" y="4797425"/>
          <p14:tracePt t="51431" x="1336675" y="4779963"/>
          <p14:tracePt t="51436" x="1354138" y="4770438"/>
          <p14:tracePt t="51444" x="1382713" y="4751388"/>
          <p14:tracePt t="51451" x="1401763" y="4751388"/>
          <p14:tracePt t="51459" x="1409700" y="4751388"/>
          <p14:tracePt t="51469" x="1438275" y="4751388"/>
          <p14:tracePt t="51484" x="1484313" y="4751388"/>
          <p14:tracePt t="51497" x="1503363" y="4751388"/>
          <p14:tracePt t="51499" x="1512888" y="4751388"/>
          <p14:tracePt t="51509" x="1549400" y="4751388"/>
          <p14:tracePt t="51513" x="1558925" y="4751388"/>
          <p14:tracePt t="51524" x="1577975" y="4751388"/>
          <p14:tracePt t="51530" x="1595438" y="4751388"/>
          <p14:tracePt t="51539" x="1633538" y="4751388"/>
          <p14:tracePt t="51546" x="1643063" y="4751388"/>
          <p14:tracePt t="51554" x="1660525" y="4760913"/>
          <p14:tracePt t="51562" x="1670050" y="4760913"/>
          <p14:tracePt t="51567" x="1679575" y="4760913"/>
          <p14:tracePt t="51577" x="1689100" y="4760913"/>
          <p14:tracePt t="51604" x="1698625" y="4760913"/>
          <p14:tracePt t="51623" x="1706563" y="4770438"/>
          <p14:tracePt t="51648" x="1706563" y="4779963"/>
          <p14:tracePt t="51663" x="1735138" y="4787900"/>
          <p14:tracePt t="51671" x="1754188" y="4816475"/>
          <p14:tracePt t="51688" x="1763713" y="4826000"/>
          <p14:tracePt t="51699" x="1771650" y="4843463"/>
          <p14:tracePt t="51704" x="1771650" y="4852988"/>
          <p14:tracePt t="51714" x="1781175" y="4852988"/>
          <p14:tracePt t="51721" x="1781175" y="4862513"/>
          <p14:tracePt t="51750" x="1790700" y="4862513"/>
          <p14:tracePt t="51756" x="1800225" y="4872038"/>
          <p14:tracePt t="51767" x="1846263" y="4900613"/>
          <p14:tracePt t="51778" x="1911350" y="4918075"/>
          <p14:tracePt t="51780" x="1985963" y="4927600"/>
          <p14:tracePt t="51793" x="2097088" y="4927600"/>
          <p14:tracePt t="51797" x="2236788" y="4927600"/>
          <p14:tracePt t="51807" x="2365375" y="4927600"/>
          <p14:tracePt t="51813" x="2505075" y="4918075"/>
          <p14:tracePt t="51822" x="2616200" y="4908550"/>
          <p14:tracePt t="51829" x="2690813" y="4908550"/>
          <p14:tracePt t="51837" x="2782888" y="4891088"/>
          <p14:tracePt t="51846" x="2820988" y="4891088"/>
          <p14:tracePt t="51851" x="2857500" y="4881563"/>
          <p14:tracePt t="51861" x="2876550" y="4881563"/>
          <p14:tracePt t="51873" x="2886075" y="4881563"/>
          <p14:tracePt t="51952" x="2886075" y="4891088"/>
          <p14:tracePt t="52347" x="2903538" y="4891088"/>
          <p14:tracePt t="52364" x="2922588" y="4891088"/>
          <p14:tracePt t="52373" x="2951163" y="4872038"/>
          <p14:tracePt t="52378" x="2968625" y="4862513"/>
          <p14:tracePt t="52388" x="3006725" y="4862513"/>
          <p14:tracePt t="52395" x="3016250" y="4862513"/>
          <p14:tracePt t="52402" x="3043238" y="4852988"/>
          <p14:tracePt t="52411" x="3071813" y="4852988"/>
          <p14:tracePt t="52417" x="3089275" y="4843463"/>
          <p14:tracePt t="52424" x="3163888" y="4843463"/>
          <p14:tracePt t="52438" x="3182938" y="4843463"/>
          <p14:tracePt t="52442" x="3238500" y="4826000"/>
          <p14:tracePt t="52454" x="3275013" y="4826000"/>
          <p14:tracePt t="52455" x="3303588" y="4826000"/>
          <p14:tracePt t="52467" x="3340100" y="4816475"/>
          <p14:tracePt t="52472" x="3368675" y="4816475"/>
          <p14:tracePt t="52482" x="3414713" y="4816475"/>
          <p14:tracePt t="52487" x="3441700" y="4806950"/>
          <p14:tracePt t="52496" x="3460750" y="4806950"/>
          <p14:tracePt t="52507" x="3479800" y="4806950"/>
          <p14:tracePt t="52512" x="3497263" y="4806950"/>
          <p14:tracePt t="52520" x="3535363" y="4806950"/>
          <p14:tracePt t="52536" x="3562350" y="4806950"/>
          <p14:tracePt t="52547" x="3571875" y="4806950"/>
          <p14:tracePt t="52550" x="3581400" y="4806950"/>
          <p14:tracePt t="52566" x="3590925" y="4806950"/>
          <p14:tracePt t="52577" x="3600450" y="4806950"/>
          <p14:tracePt t="52605" x="3617913" y="4806950"/>
          <p14:tracePt t="52628" x="3627438" y="4816475"/>
          <p14:tracePt t="52641" x="3636963" y="4826000"/>
          <p14:tracePt t="52656" x="3656013" y="4826000"/>
          <p14:tracePt t="52671" x="3675063" y="4835525"/>
          <p14:tracePt t="52677" x="3675063" y="4843463"/>
          <p14:tracePt t="52686" x="3683000" y="4843463"/>
          <p14:tracePt t="52692" x="3692525" y="4843463"/>
          <p14:tracePt t="52707" x="3702050" y="4852988"/>
          <p14:tracePt t="53085" x="3776663" y="4852988"/>
          <p14:tracePt t="53091" x="3859213" y="4852988"/>
          <p14:tracePt t="53102" x="3979863" y="4852988"/>
          <p14:tracePt t="53113" x="4027488" y="4852988"/>
          <p14:tracePt t="53116" x="4054475" y="4852988"/>
          <p14:tracePt t="53128" x="4092575" y="4852988"/>
          <p14:tracePt t="53132" x="4110038" y="4852988"/>
          <p14:tracePt t="53142" x="4129088" y="4852988"/>
          <p14:tracePt t="53148" x="4156075" y="4843463"/>
          <p14:tracePt t="53157" x="4165600" y="4843463"/>
          <p14:tracePt t="53163" x="4175125" y="4843463"/>
          <p14:tracePt t="53171" x="4194175" y="4826000"/>
          <p14:tracePt t="53180" x="4213225" y="4816475"/>
          <p14:tracePt t="53185" x="4221163" y="4816475"/>
          <p14:tracePt t="53196" x="4268788" y="4797425"/>
          <p14:tracePt t="53208" x="4286250" y="4797425"/>
          <p14:tracePt t="53211" x="4314825" y="4770438"/>
          <p14:tracePt t="53222" x="4324350" y="4760913"/>
          <p14:tracePt t="53227" x="4341813" y="4760913"/>
          <p14:tracePt t="53237" x="4351338" y="4751388"/>
          <p14:tracePt t="53241" x="4370388" y="4741863"/>
          <p14:tracePt t="53251" x="4397375" y="4732338"/>
          <p14:tracePt t="53259" x="4416425" y="4722813"/>
          <p14:tracePt t="53266" x="4445000" y="4705350"/>
          <p14:tracePt t="53274" x="4462463" y="4695825"/>
          <p14:tracePt t="53280" x="4500563" y="4686300"/>
          <p14:tracePt t="53290" x="4573588" y="4659313"/>
          <p14:tracePt t="53301" x="4602163" y="4659313"/>
          <p14:tracePt t="53306" x="4621213" y="4659313"/>
          <p14:tracePt t="53316" x="4638675" y="4659313"/>
          <p14:tracePt t="53320" x="4667250" y="4649788"/>
          <p14:tracePt t="53332" x="4676775" y="4649788"/>
          <p14:tracePt t="53337" x="4686300" y="4640263"/>
          <p14:tracePt t="53345" x="4694238" y="4640263"/>
          <p14:tracePt t="53416" x="4703763" y="4640263"/>
          <p14:tracePt t="53461" x="4713288" y="4640263"/>
          <p14:tracePt t="53490" x="4722813" y="4649788"/>
          <p14:tracePt t="53505" x="4732338" y="4649788"/>
          <p14:tracePt t="53520" x="4741863" y="4667250"/>
          <p14:tracePt t="53534" x="4751388" y="4695825"/>
          <p14:tracePt t="53572" x="4759325" y="4695825"/>
          <p14:tracePt t="53589" x="4759325" y="4705350"/>
          <p14:tracePt t="53604" x="4768850" y="4714875"/>
          <p14:tracePt t="53613" x="4768850" y="4732338"/>
          <p14:tracePt t="53628" x="4778375" y="4732338"/>
          <p14:tracePt t="53635" x="4778375" y="4741863"/>
          <p14:tracePt t="53642" x="4778375" y="4751388"/>
          <p14:tracePt t="53651" x="4778375" y="4760913"/>
          <p14:tracePt t="53678" x="4778375" y="4770438"/>
          <p14:tracePt t="53714" x="4778375" y="4779963"/>
          <p14:tracePt t="53723" x="4768850" y="4787900"/>
          <p14:tracePt t="53731" x="4732338" y="4816475"/>
          <p14:tracePt t="53737" x="4694238" y="4816475"/>
          <p14:tracePt t="53746" x="4676775" y="4816475"/>
          <p14:tracePt t="53751" x="4648200" y="4826000"/>
          <p14:tracePt t="53762" x="4583113" y="4826000"/>
          <p14:tracePt t="53777" x="4537075" y="4826000"/>
          <p14:tracePt t="53788" x="4518025" y="4826000"/>
          <p14:tracePt t="53792" x="4481513" y="4816475"/>
          <p14:tracePt t="53802" x="4452938" y="4816475"/>
          <p14:tracePt t="53809" x="4416425" y="4816475"/>
          <p14:tracePt t="53816" x="4397375" y="4797425"/>
          <p14:tracePt t="53824" x="4379913" y="4797425"/>
          <p14:tracePt t="53831" x="4351338" y="4797425"/>
          <p14:tracePt t="53839" x="4332288" y="4797425"/>
          <p14:tracePt t="53846" x="4314825" y="4797425"/>
          <p14:tracePt t="53856" x="4276725" y="4787900"/>
          <p14:tracePt t="53871" x="4249738" y="4787900"/>
          <p14:tracePt t="53886" x="4240213" y="4787900"/>
          <p14:tracePt t="53897" x="4230688" y="4787900"/>
          <p14:tracePt t="53911" x="4221163" y="4787900"/>
          <p14:tracePt t="53918" x="4213225" y="4787900"/>
          <p14:tracePt t="53949" x="4203700" y="4787900"/>
          <p14:tracePt t="54041" x="4203700" y="4779963"/>
          <p14:tracePt t="54049" x="4221163" y="4770438"/>
          <p14:tracePt t="54060" x="4268788" y="4751388"/>
          <p14:tracePt t="54073" x="4379913" y="4714875"/>
          <p14:tracePt t="54085" x="4462463" y="4714875"/>
          <p14:tracePt t="54091" x="4621213" y="4722813"/>
          <p14:tracePt t="54099" x="4759325" y="4741863"/>
          <p14:tracePt t="54106" x="4899025" y="4760913"/>
          <p14:tracePt t="54114" x="5010150" y="4760913"/>
          <p14:tracePt t="54121" x="5121275" y="4779963"/>
          <p14:tracePt t="54130" x="5260975" y="4779963"/>
          <p14:tracePt t="54137" x="5437188" y="4797425"/>
          <p14:tracePt t="54143" x="5594350" y="4797425"/>
          <p14:tracePt t="54154" x="5883275" y="4787900"/>
          <p14:tracePt t="54164" x="5975350" y="4787900"/>
          <p14:tracePt t="54168" x="6067425" y="4770438"/>
          <p14:tracePt t="54180" x="6142038" y="4751388"/>
          <p14:tracePt t="54184" x="6235700" y="4741863"/>
          <p14:tracePt t="54194" x="6308725" y="4722813"/>
          <p14:tracePt t="54200" x="6383338" y="4714875"/>
          <p14:tracePt t="54208" x="6448425" y="4714875"/>
          <p14:tracePt t="54215" x="6503988" y="4695825"/>
          <p14:tracePt t="54223" x="6523038" y="4686300"/>
          <p14:tracePt t="54230" x="6542088" y="4686300"/>
          <p14:tracePt t="54238" x="6578600" y="4676775"/>
          <p14:tracePt t="54248" x="6597650" y="4667250"/>
          <p14:tracePt t="54261" x="6605588" y="4667250"/>
          <p14:tracePt t="54274" x="6615113" y="4667250"/>
          <p14:tracePt t="54288" x="6624638" y="4667250"/>
          <p14:tracePt t="54750" x="6653213" y="4667250"/>
          <p14:tracePt t="54760" x="6689725" y="4649788"/>
          <p14:tracePt t="54766" x="6726238" y="4640263"/>
          <p14:tracePt t="54775" x="6754813" y="4640263"/>
          <p14:tracePt t="54780" x="6783388" y="4630738"/>
          <p14:tracePt t="54790" x="6800850" y="4621213"/>
          <p14:tracePt t="54796" x="6838950" y="4602163"/>
          <p14:tracePt t="54802" x="6865938" y="4594225"/>
          <p14:tracePt t="54811" x="6875463" y="4594225"/>
          <p14:tracePt t="54818" x="6894513" y="4584700"/>
          <p14:tracePt t="54828" x="6911975" y="4575175"/>
          <p14:tracePt t="54840" x="6921500" y="4565650"/>
          <p14:tracePt t="54841" x="6931025" y="4556125"/>
          <p14:tracePt t="54858" x="6940550" y="4556125"/>
          <p14:tracePt t="54868" x="6940550" y="4546600"/>
          <p14:tracePt t="54874" x="6940550" y="4538663"/>
          <p14:tracePt t="54883" x="6950075" y="4538663"/>
          <p14:tracePt t="54897" x="6959600" y="4529138"/>
          <p14:tracePt t="54912" x="6967538" y="4519613"/>
          <p14:tracePt t="54921" x="6977063" y="4510088"/>
          <p14:tracePt t="54937" x="6977063" y="4491038"/>
          <p14:tracePt t="54949" x="6977063" y="4481513"/>
          <p14:tracePt t="54963" x="6977063" y="4454525"/>
          <p14:tracePt t="54967" x="6977063" y="4445000"/>
          <p14:tracePt t="54977" x="6977063" y="4435475"/>
          <p14:tracePt t="54983" x="6977063" y="4425950"/>
          <p14:tracePt t="54992" x="6977063" y="4418013"/>
          <p14:tracePt t="55001" x="6977063" y="4398963"/>
          <p14:tracePt t="55007" x="6967538" y="4379913"/>
          <p14:tracePt t="55016" x="6950075" y="4343400"/>
          <p14:tracePt t="55028" x="6921500" y="4324350"/>
          <p14:tracePt t="55032" x="6884988" y="4287838"/>
          <p14:tracePt t="55042" x="6829425" y="4241800"/>
          <p14:tracePt t="55046" x="6764338" y="4194175"/>
          <p14:tracePt t="55057" x="6708775" y="4157663"/>
          <p14:tracePt t="55063" x="6653213" y="4129088"/>
          <p14:tracePt t="55073" x="6615113" y="4102100"/>
          <p14:tracePt t="55078" x="6578600" y="4073525"/>
          <p14:tracePt t="55086" x="6542088" y="4056063"/>
          <p14:tracePt t="55095" x="6523038" y="4027488"/>
          <p14:tracePt t="55100" x="6494463" y="4000500"/>
          <p14:tracePt t="55110" x="6448425" y="3971925"/>
          <p14:tracePt t="55123" x="6411913" y="3962400"/>
          <p14:tracePt t="55125" x="6392863" y="3935413"/>
          <p14:tracePt t="55137" x="6356350" y="3925888"/>
          <p14:tracePt t="55140" x="6337300" y="3906838"/>
          <p14:tracePt t="55152" x="6300788" y="3897313"/>
          <p14:tracePt t="55157" x="6245225" y="3887788"/>
          <p14:tracePt t="55165" x="6188075" y="3870325"/>
          <p14:tracePt t="55173" x="6142038" y="3860800"/>
          <p14:tracePt t="55182" x="6067425" y="3841750"/>
          <p14:tracePt t="55189" x="6003925" y="3841750"/>
          <p14:tracePt t="55195" x="5910263" y="3851275"/>
          <p14:tracePt t="55205" x="5762625" y="3860800"/>
          <p14:tracePt t="55216" x="5715000" y="3879850"/>
          <p14:tracePt t="55220" x="5641975" y="3887788"/>
          <p14:tracePt t="55231" x="5586413" y="3887788"/>
          <p14:tracePt t="55234" x="5521325" y="3916363"/>
          <p14:tracePt t="55245" x="5446713" y="3935413"/>
          <p14:tracePt t="55253" x="5391150" y="3962400"/>
          <p14:tracePt t="55260" x="5345113" y="3962400"/>
          <p14:tracePt t="55269" x="5307013" y="3990975"/>
          <p14:tracePt t="55274" x="5232400" y="4000500"/>
          <p14:tracePt t="55283" x="5195888" y="4008438"/>
          <p14:tracePt t="55289" x="5159375" y="4037013"/>
          <p14:tracePt t="55298" x="5056188" y="4064000"/>
          <p14:tracePt t="55314" x="4918075" y="4111625"/>
          <p14:tracePt t="55326" x="4843463" y="4138613"/>
          <p14:tracePt t="55330" x="4768850" y="4148138"/>
          <p14:tracePt t="55340" x="4713288" y="4167188"/>
          <p14:tracePt t="55346" x="4667250" y="4176713"/>
          <p14:tracePt t="55354" x="4611688" y="4194175"/>
          <p14:tracePt t="55361" x="4565650" y="4203700"/>
          <p14:tracePt t="55369" x="4527550" y="4203700"/>
          <p14:tracePt t="55377" x="4491038" y="4213225"/>
          <p14:tracePt t="55383" x="4462463" y="4222750"/>
          <p14:tracePt t="55391" x="4406900" y="4241800"/>
          <p14:tracePt t="55409" x="4351338" y="4249738"/>
          <p14:tracePt t="55420" x="4332288" y="4249738"/>
          <p14:tracePt t="55425" x="4305300" y="4249738"/>
          <p14:tracePt t="55434" x="4286250" y="4259263"/>
          <p14:tracePt t="55440" x="4268788" y="4259263"/>
          <p14:tracePt t="55448" x="4240213" y="4259263"/>
          <p14:tracePt t="55455" x="4230688" y="4268788"/>
          <p14:tracePt t="55464" x="4221163" y="4268788"/>
          <p14:tracePt t="55473" x="4203700" y="4268788"/>
          <p14:tracePt t="55478" x="4194175" y="4278313"/>
          <p14:tracePt t="55487" x="4175125" y="4278313"/>
          <p14:tracePt t="55503" x="4156075" y="4287838"/>
          <p14:tracePt t="55519" x="4148138" y="4287838"/>
          <p14:tracePt t="55691" x="4138613" y="4287838"/>
          <p14:tracePt t="55708" x="4129088" y="4287838"/>
          <p14:tracePt t="55722" x="4119563" y="4287838"/>
          <p14:tracePt t="55738" x="4119563" y="4297363"/>
          <p14:tracePt t="55755" x="4110038" y="4297363"/>
          <p14:tracePt t="55770" x="4100513" y="4297363"/>
          <p14:tracePt t="55797" x="4092575" y="4297363"/>
          <p14:tracePt t="55802" x="4092575" y="4305300"/>
          <p14:tracePt t="55816" x="4083050" y="4305300"/>
          <p14:tracePt t="55855" x="4073525" y="4305300"/>
          <p14:tracePt t="55879" x="4064000" y="4305300"/>
          <p14:tracePt t="56021" x="4054475" y="4305300"/>
          <p14:tracePt t="56053" x="4044950" y="4305300"/>
          <p14:tracePt t="56137" x="4035425" y="4305300"/>
          <p14:tracePt t="56256" x="4027488" y="4305300"/>
          <p14:tracePt t="56303" x="4008438" y="4305300"/>
          <p14:tracePt t="56392" x="3998913" y="4305300"/>
          <p14:tracePt t="56398" x="3989388" y="4314825"/>
          <p14:tracePt t="56450" x="3979863" y="4314825"/>
          <p14:tracePt t="56474" x="3971925" y="4314825"/>
          <p14:tracePt t="56501" x="3962400" y="4314825"/>
          <p14:tracePt t="56507" x="3952875" y="4314825"/>
          <p14:tracePt t="56523" x="3943350" y="4314825"/>
          <p14:tracePt t="56538" x="3933825" y="4314825"/>
          <p14:tracePt t="56552" x="3914775" y="4314825"/>
          <p14:tracePt t="56566" x="3906838" y="4314825"/>
          <p14:tracePt t="56570" x="3897313" y="4314825"/>
          <p14:tracePt t="56582" x="3887788" y="4314825"/>
          <p14:tracePt t="56586" x="3868738" y="4314825"/>
          <p14:tracePt t="56595" x="3859213" y="4314825"/>
          <p14:tracePt t="56602" x="3841750" y="4314825"/>
          <p14:tracePt t="56609" x="3813175" y="4314825"/>
          <p14:tracePt t="56615" x="3795713" y="4314825"/>
          <p14:tracePt t="56624" x="3776663" y="4305300"/>
          <p14:tracePt t="56633" x="3711575" y="4297363"/>
          <p14:tracePt t="56648" x="3646488" y="4278313"/>
          <p14:tracePt t="56660" x="3617913" y="4268788"/>
          <p14:tracePt t="56664" x="3581400" y="4268788"/>
          <p14:tracePt t="56675" x="3544888" y="4259263"/>
          <p14:tracePt t="56680" x="3525838" y="4249738"/>
          <p14:tracePt t="56690" x="3489325" y="4249738"/>
          <p14:tracePt t="56697" x="3460750" y="4232275"/>
          <p14:tracePt t="56703" x="3433763" y="4232275"/>
          <p14:tracePt t="56711" x="3395663" y="4232275"/>
          <p14:tracePt t="56718" x="3368675" y="4222750"/>
          <p14:tracePt t="56727" x="3303588" y="4222750"/>
          <p14:tracePt t="56744" x="3248025" y="4222750"/>
          <p14:tracePt t="56755" x="3219450" y="4222750"/>
          <p14:tracePt t="56757" x="3200400" y="4222750"/>
          <p14:tracePt t="56769" x="3182938" y="4222750"/>
          <p14:tracePt t="56774" x="3154363" y="4222750"/>
          <p14:tracePt t="56784" x="3136900" y="4222750"/>
          <p14:tracePt t="56791" x="3127375" y="4222750"/>
          <p14:tracePt t="56798" x="3108325" y="4222750"/>
          <p14:tracePt t="57255" x="3071813" y="4213225"/>
          <p14:tracePt t="57262" x="3016250" y="4203700"/>
          <p14:tracePt t="57270" x="2978150" y="4184650"/>
          <p14:tracePt t="57279" x="2941638" y="4176713"/>
          <p14:tracePt t="57284" x="2895600" y="4167188"/>
          <p14:tracePt t="57292" x="2857500" y="4148138"/>
          <p14:tracePt t="57299" x="2820988" y="4129088"/>
          <p14:tracePt t="57309" x="2719388" y="4111625"/>
          <p14:tracePt t="57319" x="2644775" y="4102100"/>
          <p14:tracePt t="57323" x="2598738" y="4102100"/>
          <p14:tracePt t="57335" x="2541588" y="4083050"/>
          <p14:tracePt t="57340" x="2495550" y="4073525"/>
          <p14:tracePt t="57350" x="2459038" y="4064000"/>
          <p14:tracePt t="57355" x="2403475" y="4046538"/>
          <p14:tracePt t="57364" x="2365375" y="4037013"/>
          <p14:tracePt t="57368" x="2328863" y="4017963"/>
          <p14:tracePt t="57379" x="2292350" y="4000500"/>
          <p14:tracePt t="57385" x="2254250" y="4000500"/>
          <p14:tracePt t="57393" x="2236788" y="3990975"/>
          <p14:tracePt t="57404" x="2181225" y="3962400"/>
          <p14:tracePt t="57418" x="2116138" y="3935413"/>
          <p14:tracePt t="57429" x="2078038" y="3925888"/>
          <p14:tracePt t="57433" x="2041525" y="3925888"/>
          <p14:tracePt t="57443" x="2003425" y="3897313"/>
          <p14:tracePt t="57447" x="1966913" y="3897313"/>
          <p14:tracePt t="57459" x="1920875" y="3879850"/>
          <p14:tracePt t="57464" x="1882775" y="3879850"/>
          <p14:tracePt t="57473" x="1827213" y="3860800"/>
          <p14:tracePt t="57479" x="1809750" y="3851275"/>
          <p14:tracePt t="57487" x="1771650" y="3851275"/>
          <p14:tracePt t="57496" x="1735138" y="3841750"/>
          <p14:tracePt t="57502" x="1716088" y="3841750"/>
          <p14:tracePt t="57510" x="1670050" y="3822700"/>
          <p14:tracePt t="57523" x="1624013" y="3822700"/>
          <p14:tracePt t="57526" x="1585913" y="3822700"/>
          <p14:tracePt t="57538" x="1549400" y="3822700"/>
          <p14:tracePt t="57543" x="1484313" y="3822700"/>
          <p14:tracePt t="57552" x="1409700" y="3822700"/>
          <p14:tracePt t="57559" x="1344613" y="3814763"/>
          <p14:tracePt t="57567" x="1243013" y="3795713"/>
          <p14:tracePt t="57574" x="1177925" y="3795713"/>
          <p14:tracePt t="57581" x="1066800" y="3776663"/>
          <p14:tracePt t="57590" x="1011238" y="3786188"/>
          <p14:tracePt t="57596" x="946150" y="3786188"/>
          <p14:tracePt t="57605" x="825500" y="3786188"/>
          <p14:tracePt t="57618" x="760413" y="3786188"/>
          <p14:tracePt t="57622" x="704850" y="3795713"/>
          <p14:tracePt t="57633" x="630238" y="3814763"/>
          <p14:tracePt t="57636" x="593725" y="3814763"/>
          <p14:tracePt t="57647" x="566738" y="3814763"/>
          <p14:tracePt t="57651" x="538163" y="3822700"/>
          <p14:tracePt t="57661" x="501650" y="3822700"/>
          <p14:tracePt t="57670" x="482600" y="3832225"/>
          <p14:tracePt t="57677" x="473075" y="3832225"/>
          <p14:tracePt t="57685" x="463550" y="3832225"/>
          <p14:tracePt t="57690" x="454025" y="3841750"/>
          <p14:tracePt t="57700" x="446088" y="3851275"/>
          <p14:tracePt t="57711" x="427038" y="3860800"/>
          <p14:tracePt t="57715" x="427038" y="3870325"/>
          <p14:tracePt t="57727" x="398463" y="3887788"/>
          <p14:tracePt t="57732" x="388938" y="3897313"/>
          <p14:tracePt t="57742" x="371475" y="3925888"/>
          <p14:tracePt t="57747" x="361950" y="3952875"/>
          <p14:tracePt t="57756" x="333375" y="3990975"/>
          <p14:tracePt t="57763" x="325438" y="4008438"/>
          <p14:tracePt t="57770" x="306388" y="4037013"/>
          <p14:tracePt t="57779" x="296863" y="4056063"/>
          <p14:tracePt t="57784" x="277813" y="4083050"/>
          <p14:tracePt t="57793" x="260350" y="4121150"/>
          <p14:tracePt t="57807" x="260350" y="4129088"/>
          <p14:tracePt t="57810" x="250825" y="4157663"/>
          <p14:tracePt t="57821" x="250825" y="4167188"/>
          <p14:tracePt t="57842" x="250825" y="4176713"/>
          <p14:tracePt t="57850" x="250825" y="4184650"/>
          <p14:tracePt t="57874" x="250825" y="4203700"/>
          <p14:tracePt t="57888" x="250825" y="4213225"/>
          <p14:tracePt t="57901" x="250825" y="4232275"/>
          <p14:tracePt t="57906" x="250825" y="4241800"/>
          <p14:tracePt t="57915" x="250825" y="4259263"/>
          <p14:tracePt t="57930" x="250825" y="4268788"/>
          <p14:tracePt t="57935" x="260350" y="4297363"/>
          <p14:tracePt t="57944" x="260350" y="4314825"/>
          <p14:tracePt t="57955" x="260350" y="4324350"/>
          <p14:tracePt t="57959" x="260350" y="4343400"/>
          <p14:tracePt t="57969" x="260350" y="4389438"/>
          <p14:tracePt t="57984" x="277813" y="4425950"/>
          <p14:tracePt t="57995" x="287338" y="4454525"/>
          <p14:tracePt t="57999" x="287338" y="4473575"/>
          <p14:tracePt t="58011" x="296863" y="4500563"/>
          <p14:tracePt t="58015" x="296863" y="4519613"/>
          <p14:tracePt t="58024" x="306388" y="4529138"/>
          <p14:tracePt t="58030" x="306388" y="4538663"/>
          <p14:tracePt t="58038" x="315913" y="4556125"/>
          <p14:tracePt t="58053" x="342900" y="4584700"/>
          <p14:tracePt t="58061" x="342900" y="4594225"/>
          <p14:tracePt t="58068" x="352425" y="4602163"/>
          <p14:tracePt t="58077" x="381000" y="4621213"/>
          <p14:tracePt t="58089" x="407988" y="4630738"/>
          <p14:tracePt t="58093" x="427038" y="4659313"/>
          <p14:tracePt t="58104" x="454025" y="4676775"/>
          <p14:tracePt t="58110" x="473075" y="4676775"/>
          <p14:tracePt t="58119" x="482600" y="4705350"/>
          <p14:tracePt t="58124" x="519113" y="4714875"/>
          <p14:tracePt t="58134" x="528638" y="4722813"/>
          <p14:tracePt t="58140" x="566738" y="4732338"/>
          <p14:tracePt t="58147" x="584200" y="4751388"/>
          <p14:tracePt t="58155" x="612775" y="4760913"/>
          <p14:tracePt t="58162" x="630238" y="4770438"/>
          <p14:tracePt t="58172" x="677863" y="4787900"/>
          <p14:tracePt t="58184" x="714375" y="4787900"/>
          <p14:tracePt t="58188" x="723900" y="4787900"/>
          <p14:tracePt t="58198" x="742950" y="4806950"/>
          <p14:tracePt t="58201" x="760413" y="4816475"/>
          <p14:tracePt t="58213" x="788988" y="4816475"/>
          <p14:tracePt t="58218" x="806450" y="4816475"/>
          <p14:tracePt t="58227" x="825500" y="4816475"/>
          <p14:tracePt t="58235" x="835025" y="4816475"/>
          <p14:tracePt t="58243" x="844550" y="4816475"/>
          <p14:tracePt t="58251" x="863600" y="4816475"/>
          <p14:tracePt t="58256" x="871538" y="4816475"/>
          <p14:tracePt t="58265" x="909638" y="4816475"/>
          <p14:tracePt t="58278" x="919163" y="4816475"/>
          <p14:tracePt t="58281" x="927100" y="4816475"/>
          <p14:tracePt t="58292" x="936625" y="4806950"/>
          <p14:tracePt t="58298" x="946150" y="4806950"/>
          <p14:tracePt t="58308" x="955675" y="4806950"/>
          <p14:tracePt t="58312" x="965200" y="4806950"/>
          <p14:tracePt t="58322" x="974725" y="4806950"/>
          <p14:tracePt t="58326" x="992188" y="4797425"/>
          <p14:tracePt t="58335" x="1011238" y="4797425"/>
          <p14:tracePt t="58345" x="1020763" y="4797425"/>
          <p14:tracePt t="58351" x="1030288" y="4787900"/>
          <p14:tracePt t="58361" x="1066800" y="4787900"/>
          <p14:tracePt t="58373" x="1076325" y="4787900"/>
          <p14:tracePt t="58376" x="1085850" y="4787900"/>
          <p14:tracePt t="58392" x="1104900" y="4787900"/>
          <p14:tracePt t="58408" x="1122363" y="4787900"/>
          <p14:tracePt t="58423" x="1141413" y="4787900"/>
          <p14:tracePt t="58431" x="1150938" y="4787900"/>
          <p14:tracePt t="58439" x="1160463" y="4787900"/>
          <p14:tracePt t="58445" x="1187450" y="4787900"/>
          <p14:tracePt t="58454" x="1206500" y="4787900"/>
          <p14:tracePt t="58467" x="1216025" y="4787900"/>
          <p14:tracePt t="58469" x="1233488" y="4787900"/>
          <p14:tracePt t="58495" x="1252538" y="4787900"/>
          <p14:tracePt t="58518" x="1262063" y="4787900"/>
          <p14:tracePt t="58525" x="1271588" y="4787900"/>
          <p14:tracePt t="58540" x="1281113" y="4787900"/>
          <p14:tracePt t="58549" x="1317625" y="4787900"/>
          <p14:tracePt t="58563" x="1336675" y="4787900"/>
          <p14:tracePt t="58575" x="1354138" y="4787900"/>
          <p14:tracePt t="58580" x="1363663" y="4797425"/>
          <p14:tracePt t="58589" x="1382713" y="4797425"/>
          <p14:tracePt t="58595" x="1392238" y="4797425"/>
          <p14:tracePt t="58604" x="1419225" y="4797425"/>
          <p14:tracePt t="58619" x="1447800" y="4797425"/>
          <p14:tracePt t="58627" x="1465263" y="4806950"/>
          <p14:tracePt t="58634" x="1474788" y="4806950"/>
          <p14:tracePt t="58642" x="1484313" y="4816475"/>
          <p14:tracePt t="58648" x="1493838" y="4816475"/>
          <p14:tracePt t="58658" x="1503363" y="4816475"/>
          <p14:tracePt t="58670" x="1522413" y="4816475"/>
          <p14:tracePt t="58685" x="1549400" y="4816475"/>
          <p14:tracePt t="58689" x="1549400" y="4826000"/>
          <p14:tracePt t="58699" x="1568450" y="4826000"/>
          <p14:tracePt t="58704" x="1577975" y="4826000"/>
          <p14:tracePt t="58720" x="1595438" y="4835525"/>
          <p14:tracePt t="58728" x="1604963" y="4835525"/>
          <p14:tracePt t="58741" x="1614488" y="4835525"/>
          <p14:tracePt t="58752" x="1624013" y="4835525"/>
          <p14:tracePt t="58793" x="1633538" y="4835525"/>
          <p14:tracePt t="59671" x="1614488" y="4835525"/>
          <p14:tracePt t="59677" x="1595438" y="4826000"/>
          <p14:tracePt t="59685" x="1568450" y="4826000"/>
          <p14:tracePt t="59693" x="1530350" y="4806950"/>
          <p14:tracePt t="59699" x="1493838" y="4797425"/>
          <p14:tracePt t="59709" x="1457325" y="4797425"/>
          <p14:tracePt t="59724" x="1409700" y="4787900"/>
          <p14:tracePt t="59736" x="1401763" y="4787900"/>
          <p14:tracePt t="59741" x="1392238" y="4787900"/>
          <p14:tracePt t="59751" x="1373188" y="4787900"/>
          <p14:tracePt t="59756" x="1363663" y="4787900"/>
          <p14:tracePt t="59765" x="1354138" y="4779963"/>
          <p14:tracePt t="59770" x="1336675" y="4779963"/>
          <p14:tracePt t="59788" x="1308100" y="4779963"/>
          <p14:tracePt t="59794" x="1298575" y="4779963"/>
          <p14:tracePt t="59804" x="1271588" y="4779963"/>
          <p14:tracePt t="59819" x="1252538" y="4779963"/>
          <p14:tracePt t="59831" x="1243013" y="4779963"/>
          <p14:tracePt t="59834" x="1233488" y="4779963"/>
          <p14:tracePt t="59845" x="1225550" y="4779963"/>
          <p14:tracePt t="59860" x="1206500" y="4779963"/>
          <p14:tracePt t="59874" x="1196975" y="4779963"/>
          <p14:tracePt t="59881" x="1187450" y="4779963"/>
          <p14:tracePt t="59898" x="1168400" y="4787900"/>
          <p14:tracePt t="59939" x="1160463" y="4787900"/>
          <p14:tracePt t="60172" x="1168400" y="4787900"/>
          <p14:tracePt t="60195" x="1409700" y="4770438"/>
          <p14:tracePt t="60211" x="1539875" y="4770438"/>
          <p14:tracePt t="60222" x="1595438" y="4770438"/>
          <p14:tracePt t="60228" x="1643063" y="4770438"/>
          <p14:tracePt t="60236" x="1698625" y="4787900"/>
          <p14:tracePt t="60242" x="1744663" y="4797425"/>
          <p14:tracePt t="60252" x="1819275" y="4816475"/>
          <p14:tracePt t="60258" x="1911350" y="4843463"/>
          <p14:tracePt t="60266" x="2012950" y="4881563"/>
          <p14:tracePt t="60273" x="2124075" y="4908550"/>
          <p14:tracePt t="60280" x="2227263" y="4946650"/>
          <p14:tracePt t="60289" x="2393950" y="4992688"/>
          <p14:tracePt t="60303" x="2449513" y="5002213"/>
          <p14:tracePt t="60307" x="2495550" y="5011738"/>
          <p14:tracePt t="60317" x="2524125" y="5029200"/>
          <p14:tracePt t="60322" x="2541588" y="5029200"/>
          <p14:tracePt t="60331" x="2560638" y="5029200"/>
          <p14:tracePt t="60336" x="2570163" y="5038725"/>
          <p14:tracePt t="60346" x="2579688" y="5048250"/>
          <p14:tracePt t="60353" x="2598738" y="5048250"/>
          <p14:tracePt t="60359" x="2616200" y="5048250"/>
          <p14:tracePt t="60370" x="2635250" y="5048250"/>
          <p14:tracePt t="60373" x="2654300" y="5048250"/>
          <p14:tracePt t="60385" x="2709863" y="5029200"/>
          <p14:tracePt t="60396" x="2746375" y="5029200"/>
          <p14:tracePt t="60401" x="2782888" y="5002213"/>
          <p14:tracePt t="60411" x="2811463" y="4992688"/>
          <p14:tracePt t="60420" x="2847975" y="4983163"/>
          <p14:tracePt t="60425" x="2886075" y="4956175"/>
          <p14:tracePt t="60431" x="2903538" y="4937125"/>
          <p14:tracePt t="60440" x="2941638" y="4908550"/>
          <p14:tracePt t="60447" x="2978150" y="4881563"/>
          <p14:tracePt t="60454" x="3033713" y="4826000"/>
          <p14:tracePt t="60463" x="3079750" y="4787900"/>
          <p14:tracePt t="60469" x="3136900" y="4722813"/>
          <p14:tracePt t="60479" x="3200400" y="4649788"/>
          <p14:tracePt t="60491" x="3200400" y="4640263"/>
          <p14:tracePt t="60494" x="3209925" y="4630738"/>
          <p14:tracePt t="60510" x="3219450" y="4621213"/>
          <p14:tracePt t="60572" x="3228975" y="4676775"/>
          <p14:tracePt t="60584" x="3228975" y="4714875"/>
          <p14:tracePt t="60588" x="3228975" y="4741863"/>
          <p14:tracePt t="60599" x="3228975" y="4751388"/>
          <p14:tracePt t="60604" x="3228975" y="4760913"/>
          <p14:tracePt t="60614" x="3228975" y="4770438"/>
          <p14:tracePt t="60746" x="3248025" y="4779963"/>
          <p14:tracePt t="60752" x="3257550" y="4787900"/>
          <p14:tracePt t="60761" x="3303588" y="4806950"/>
          <p14:tracePt t="60774" x="3321050" y="4816475"/>
          <p14:tracePt t="60777" x="3349625" y="4835525"/>
          <p14:tracePt t="60789" x="3368675" y="4843463"/>
          <p14:tracePt t="60791" x="3405188" y="4852988"/>
          <p14:tracePt t="60803" x="3460750" y="4852988"/>
          <p14:tracePt t="60807" x="3479800" y="4862513"/>
          <p14:tracePt t="60817" x="3535363" y="4881563"/>
          <p14:tracePt t="60823" x="3562350" y="4881563"/>
          <p14:tracePt t="60832" x="3600450" y="4881563"/>
          <p14:tracePt t="60840" x="3636963" y="4881563"/>
          <p14:tracePt t="60847" x="3665538" y="4891088"/>
          <p14:tracePt t="60853" x="3721100" y="4900613"/>
          <p14:tracePt t="60872" x="3767138" y="4900613"/>
          <p14:tracePt t="60882" x="3795713" y="4900613"/>
          <p14:tracePt t="60886" x="3822700" y="4900613"/>
          <p14:tracePt t="60897" x="3841750" y="4891088"/>
          <p14:tracePt t="60902" x="3868738" y="4891088"/>
          <p14:tracePt t="60912" x="3878263" y="4891088"/>
          <p14:tracePt t="60917" x="3897313" y="4891088"/>
          <p14:tracePt t="60926" x="3914775" y="4891088"/>
          <p14:tracePt t="60940" x="3924300" y="4891088"/>
          <p14:tracePt t="60955" x="3933825" y="4881563"/>
          <p14:tracePt t="60979" x="3943350" y="4881563"/>
          <p14:tracePt t="60991" x="3952875" y="4872038"/>
          <p14:tracePt t="61006" x="3971925" y="4872038"/>
          <p14:tracePt t="61010" x="3979863" y="4872038"/>
          <p14:tracePt t="61020" x="3979863" y="4862513"/>
          <p14:tracePt t="61028" x="3989388" y="4852988"/>
          <p14:tracePt t="61035" x="3998913" y="4852988"/>
          <p14:tracePt t="61059" x="4017963" y="4852988"/>
          <p14:tracePt t="61209" x="4017963" y="4843463"/>
          <p14:tracePt t="61247" x="4027488" y="4843463"/>
          <p14:tracePt t="61252" x="4027488" y="4835525"/>
          <p14:tracePt t="61263" x="4035425" y="4835525"/>
          <p14:tracePt t="61274" x="4044950" y="4835525"/>
          <p14:tracePt t="61276" x="4064000" y="4826000"/>
          <p14:tracePt t="61295" x="4083050" y="4806950"/>
          <p14:tracePt t="61303" x="4100513" y="4806950"/>
          <p14:tracePt t="61310" x="4110038" y="4806950"/>
          <p14:tracePt t="61318" x="4129088" y="4797425"/>
          <p14:tracePt t="61326" x="4138613" y="4797425"/>
          <p14:tracePt t="61341" x="4148138" y="4797425"/>
          <p14:tracePt t="61347" x="4156075" y="4797425"/>
          <p14:tracePt t="61357" x="4165600" y="4797425"/>
          <p14:tracePt t="61397" x="4175125" y="4797425"/>
          <p14:tracePt t="61419" x="4194175" y="4797425"/>
          <p14:tracePt t="61478" x="4203700" y="4797425"/>
          <p14:tracePt t="61513" x="4213225" y="4797425"/>
          <p14:tracePt t="61601" x="4221163" y="4797425"/>
          <p14:tracePt t="61639" x="4230688" y="4797425"/>
          <p14:tracePt t="61681" x="4240213" y="4797425"/>
          <p14:tracePt t="61745" x="4249738" y="4797425"/>
          <p14:tracePt t="61876" x="4259263" y="4797425"/>
          <p14:tracePt t="61890" x="4268788" y="4797425"/>
          <p14:tracePt t="61992" x="4276725" y="4797425"/>
          <p14:tracePt t="62001" x="4286250" y="4797425"/>
          <p14:tracePt t="62016" x="4286250" y="4787900"/>
          <p14:tracePt t="62029" x="4295775" y="4787900"/>
          <p14:tracePt t="62043" x="4305300" y="4787900"/>
          <p14:tracePt t="62049" x="4314825" y="4787900"/>
          <p14:tracePt t="62064" x="4324350" y="4787900"/>
          <p14:tracePt t="62081" x="4332288" y="4779963"/>
          <p14:tracePt t="62095" x="4351338" y="4779963"/>
          <p14:tracePt t="62112" x="4370388" y="4779963"/>
          <p14:tracePt t="62128" x="4379913" y="4779963"/>
          <p14:tracePt t="62137" x="4389438" y="4779963"/>
          <p14:tracePt t="62152" x="4397375" y="4779963"/>
          <p14:tracePt t="62159" x="4406900" y="4779963"/>
          <p14:tracePt t="62173" x="4416425" y="4779963"/>
          <p14:tracePt t="62190" x="4425950" y="4779963"/>
          <p14:tracePt t="62237" x="4445000" y="4779963"/>
          <p14:tracePt t="62275" x="4452938" y="4779963"/>
          <p14:tracePt t="62379" x="4462463" y="4779963"/>
          <p14:tracePt t="62435" x="4471988" y="4779963"/>
          <p14:tracePt t="62544" x="4481513" y="4779963"/>
          <p14:tracePt t="62583" x="4491038" y="4779963"/>
          <p14:tracePt t="62667" x="4500563" y="4779963"/>
          <p14:tracePt t="62703" x="4510088" y="4779963"/>
          <p14:tracePt t="62709" x="4518025" y="4770438"/>
          <p14:tracePt t="62756" x="4527550" y="4770438"/>
          <p14:tracePt t="62772" x="4537075" y="4770438"/>
          <p14:tracePt t="62812" x="4546600" y="4770438"/>
          <p14:tracePt t="62827" x="4556125" y="4770438"/>
          <p14:tracePt t="62850" x="4565650" y="4770438"/>
          <p14:tracePt t="62877" x="4573588" y="4770438"/>
          <p14:tracePt t="62907" x="4583113" y="4770438"/>
          <p14:tracePt t="62921" x="4592638" y="4770438"/>
          <p14:tracePt t="62945" x="4602163" y="4770438"/>
          <p14:tracePt t="62957" x="4611688" y="4770438"/>
          <p14:tracePt t="62975" x="4630738" y="4779963"/>
          <p14:tracePt t="62992" x="4638675" y="4779963"/>
          <p14:tracePt t="63016" x="4648200" y="4779963"/>
          <p14:tracePt t="63030" x="4657725" y="4779963"/>
          <p14:tracePt t="63054" x="4676775" y="4779963"/>
          <p14:tracePt t="63070" x="4686300" y="4787900"/>
          <p14:tracePt t="63081" x="4694238" y="4787900"/>
          <p14:tracePt t="63095" x="4722813" y="4806950"/>
          <p14:tracePt t="63117" x="4732338" y="4806950"/>
          <p14:tracePt t="63133" x="4741863" y="4816475"/>
          <p14:tracePt t="63147" x="4751388" y="4816475"/>
          <p14:tracePt t="63164" x="4759325" y="4816475"/>
          <p14:tracePt t="63175" x="4768850" y="4826000"/>
          <p14:tracePt t="63189" x="4778375" y="4826000"/>
          <p14:tracePt t="63196" x="4787900" y="4826000"/>
          <p14:tracePt t="63204" x="4797425" y="4826000"/>
          <p14:tracePt t="63219" x="4806950" y="4826000"/>
          <p14:tracePt t="63225" x="4814888" y="4826000"/>
          <p14:tracePt t="63255" x="4833938" y="4826000"/>
          <p14:tracePt t="63256" x="4843463" y="4826000"/>
          <p14:tracePt t="63272" x="4862513" y="4826000"/>
          <p14:tracePt t="63284" x="4889500" y="4826000"/>
          <p14:tracePt t="63290" x="4908550" y="4826000"/>
          <p14:tracePt t="63298" x="4945063" y="4816475"/>
          <p14:tracePt t="63307" x="4983163" y="4816475"/>
          <p14:tracePt t="63313" x="5000625" y="4806950"/>
          <p14:tracePt t="63321" x="5038725" y="4806950"/>
          <p14:tracePt t="63327" x="5048250" y="4806950"/>
          <p14:tracePt t="63336" x="5094288" y="4787900"/>
          <p14:tracePt t="63349" x="5103813" y="4787900"/>
          <p14:tracePt t="63352" x="5121275" y="4787900"/>
          <p14:tracePt t="63364" x="5130800" y="4787900"/>
          <p14:tracePt t="63367" x="5140325" y="4779963"/>
          <p14:tracePt t="63378" x="5159375" y="4779963"/>
          <p14:tracePt t="63383" x="5176838" y="4770438"/>
          <p14:tracePt t="63393" x="5186363" y="4770438"/>
          <p14:tracePt t="63399" x="5214938" y="4741863"/>
          <p14:tracePt t="63407" x="5232400" y="4741863"/>
          <p14:tracePt t="63415" x="5241925" y="4732338"/>
          <p14:tracePt t="63422" x="5260975" y="4722813"/>
          <p14:tracePt t="63431" x="5297488" y="4705350"/>
          <p14:tracePt t="63443" x="5316538" y="4705350"/>
          <p14:tracePt t="63446" x="5326063" y="4676775"/>
          <p14:tracePt t="63457" x="5335588" y="4676775"/>
          <p14:tracePt t="63479" x="5345113" y="4676775"/>
          <p14:tracePt t="63835" x="5345113" y="4473575"/>
          <p14:tracePt t="63840" x="5345113" y="4157663"/>
          <p14:tracePt t="63850" x="5345113" y="3702050"/>
          <p14:tracePt t="63854" x="5362575" y="3414713"/>
          <p14:tracePt t="63864" x="5353050" y="2951163"/>
          <p14:tracePt t="63868" x="5400675" y="2347913"/>
          <p14:tracePt t="63878" x="5400675" y="1930400"/>
          <p14:tracePt t="63886" x="5456238" y="1327150"/>
          <p14:tracePt t="63892" x="5483225" y="769938"/>
          <p14:tracePt t="63902" x="5511800" y="306388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ioniques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/>
          </a:bodyPr>
          <a:lstStyle/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ctr"/>
            <a:r>
              <a:rPr lang="fr-FR" b="1" dirty="0">
                <a:sym typeface="Wingdings" panose="05000000000000000000" pitchFamily="2" charset="2"/>
              </a:rPr>
              <a:t>Pour visualiser</a:t>
            </a: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E8C743A-7E2A-AB64-58E6-0BDEB7379D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63" y="3489897"/>
            <a:ext cx="9977300" cy="3087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088973"/>
      </p:ext>
    </p:extLst>
  </p:cSld>
  <p:clrMapOvr>
    <a:masterClrMapping/>
  </p:clrMapOvr>
  <p:transition spd="slow" advTm="51147">
    <p:push dir="u"/>
  </p:transition>
  <p:extLst>
    <p:ext uri="{3A86A75C-4F4B-4683-9AE1-C65F6400EC91}">
      <p14:laserTraceLst xmlns:p14="http://schemas.microsoft.com/office/powerpoint/2010/main">
        <p14:tracePtLst>
          <p14:tracePt t="1721" x="6800850" y="3943350"/>
          <p14:tracePt t="1733" x="6726238" y="3916363"/>
          <p14:tracePt t="1735" x="6653213" y="3851275"/>
          <p14:tracePt t="1749" x="6597650" y="3822700"/>
          <p14:tracePt t="1753" x="6513513" y="3759200"/>
          <p14:tracePt t="1762" x="6421438" y="3730625"/>
          <p14:tracePt t="1769" x="6318250" y="3694113"/>
          <p14:tracePt t="1776" x="6226175" y="3665538"/>
          <p14:tracePt t="1782" x="6151563" y="3646488"/>
          <p14:tracePt t="1790" x="6059488" y="3646488"/>
          <p14:tracePt t="1801" x="5975350" y="3638550"/>
          <p14:tracePt t="1814" x="5854700" y="3638550"/>
          <p14:tracePt t="1827" x="5789613" y="3646488"/>
          <p14:tracePt t="1832" x="5697538" y="3656013"/>
          <p14:tracePt t="1842" x="5622925" y="3675063"/>
          <p14:tracePt t="1847" x="5548313" y="3702050"/>
          <p14:tracePt t="1857" x="5492750" y="3730625"/>
          <p14:tracePt t="1863" x="5408613" y="3759200"/>
          <p14:tracePt t="1870" x="5362575" y="3786188"/>
          <p14:tracePt t="1879" x="5316538" y="3822700"/>
          <p14:tracePt t="1885" x="5260975" y="3851275"/>
          <p14:tracePt t="1894" x="5214938" y="3906838"/>
          <p14:tracePt t="1908" x="5195888" y="3925888"/>
          <p14:tracePt t="1911" x="5168900" y="3952875"/>
          <p14:tracePt t="1921" x="5159375" y="3971925"/>
          <p14:tracePt t="1924" x="5140325" y="3981450"/>
          <p14:tracePt t="1935" x="5121275" y="4017963"/>
          <p14:tracePt t="1941" x="5094288" y="4073525"/>
          <p14:tracePt t="1950" x="5065713" y="4129088"/>
          <p14:tracePt t="1957" x="5038725" y="4203700"/>
          <p14:tracePt t="1965" x="5000625" y="4324350"/>
          <p14:tracePt t="1973" x="4973638" y="4418013"/>
          <p14:tracePt t="1981" x="4945063" y="4519613"/>
          <p14:tracePt t="1990" x="4908550" y="4659313"/>
          <p14:tracePt t="2002" x="4899025" y="4732338"/>
          <p14:tracePt t="2006" x="4879975" y="4826000"/>
          <p14:tracePt t="2016" x="4879975" y="4918075"/>
          <p14:tracePt t="2020" x="4908550" y="5076825"/>
          <p14:tracePt t="2031" x="4945063" y="5214938"/>
          <p14:tracePt t="2036" x="4983163" y="5419725"/>
          <p14:tracePt t="2045" x="5029200" y="5511800"/>
          <p14:tracePt t="2051" x="5103813" y="5661025"/>
          <p14:tracePt t="2059" x="5214938" y="5827713"/>
          <p14:tracePt t="2066" x="5297488" y="5967413"/>
          <p14:tracePt t="2073" x="5391150" y="6105525"/>
          <p14:tracePt t="2083" x="5641975" y="6338888"/>
          <p14:tracePt t="2099" x="5910263" y="6524625"/>
          <p14:tracePt t="2110" x="6003925" y="6588125"/>
          <p14:tracePt t="2116" x="6105525" y="6616700"/>
          <p14:tracePt t="2125" x="6197600" y="6672263"/>
          <p14:tracePt t="2444" x="6383338" y="6691313"/>
          <p14:tracePt t="2451" x="6689725" y="6708775"/>
          <p14:tracePt t="2463" x="7162800" y="6802438"/>
          <p14:tracePt t="2587" x="8545513" y="6802438"/>
          <p14:tracePt t="2596" x="8591550" y="6746875"/>
          <p14:tracePt t="2602" x="8629650" y="6691313"/>
          <p14:tracePt t="2610" x="8694738" y="6626225"/>
          <p14:tracePt t="2618" x="8758238" y="6542088"/>
          <p14:tracePt t="2626" x="8777288" y="6505575"/>
          <p14:tracePt t="2631" x="8823325" y="6440488"/>
          <p14:tracePt t="2640" x="8851900" y="6384925"/>
          <p14:tracePt t="2650" x="8888413" y="6319838"/>
          <p14:tracePt t="2664" x="8907463" y="6291263"/>
          <p14:tracePt t="2676" x="8916988" y="6283325"/>
          <p14:tracePt t="2690" x="8916988" y="6273800"/>
          <p14:tracePt t="2696" x="8916988" y="6264275"/>
          <p14:tracePt t="2719" x="8926513" y="6254750"/>
          <p14:tracePt t="2734" x="8926513" y="6235700"/>
          <p14:tracePt t="2743" x="8926513" y="6208713"/>
          <p14:tracePt t="2755" x="8926513" y="6199188"/>
          <p14:tracePt t="2759" x="8926513" y="6170613"/>
          <p14:tracePt t="2770" x="8926513" y="6143625"/>
          <p14:tracePt t="2773" x="8916988" y="6097588"/>
          <p14:tracePt t="2785" x="8897938" y="6059488"/>
          <p14:tracePt t="2789" x="8888413" y="6022975"/>
          <p14:tracePt t="2800" x="8878888" y="6013450"/>
          <p14:tracePt t="2806" x="8870950" y="5994400"/>
          <p14:tracePt t="2814" x="8861425" y="5967413"/>
          <p14:tracePt t="2822" x="8851900" y="5957888"/>
          <p14:tracePt t="2829" x="8832850" y="5929313"/>
          <p14:tracePt t="2836" x="8815388" y="5902325"/>
          <p14:tracePt t="2843" x="8805863" y="5892800"/>
          <p14:tracePt t="2853" x="8777288" y="5846763"/>
          <p14:tracePt t="2864" x="8758238" y="5837238"/>
          <p14:tracePt t="2869" x="8758238" y="5818188"/>
          <p14:tracePt t="2879" x="8750300" y="5808663"/>
          <p14:tracePt t="2883" x="8731250" y="5791200"/>
          <p14:tracePt t="2893" x="8721725" y="5772150"/>
          <p14:tracePt t="2899" x="8702675" y="5753100"/>
          <p14:tracePt t="2908" x="8694738" y="5745163"/>
          <p14:tracePt t="2914" x="8685213" y="5735638"/>
          <p14:tracePt t="2922" x="8675688" y="5716588"/>
          <p14:tracePt t="2937" x="8666163" y="5716588"/>
          <p14:tracePt t="2947" x="8656638" y="5697538"/>
          <p14:tracePt t="2958" x="8647113" y="5697538"/>
          <p14:tracePt t="2963" x="8647113" y="5688013"/>
          <p14:tracePt t="2977" x="8637588" y="5680075"/>
          <p14:tracePt t="3010" x="8629650" y="5670550"/>
          <p14:tracePt t="3039" x="8629650" y="5661025"/>
          <p14:tracePt t="3055" x="8620125" y="5661025"/>
          <p14:tracePt t="3097" x="8610600" y="5632450"/>
          <p14:tracePt t="3111" x="8601075" y="5632450"/>
          <p14:tracePt t="3126" x="8591550" y="5614988"/>
          <p14:tracePt t="3135" x="8582025" y="5605463"/>
          <p14:tracePt t="3148" x="8574088" y="5595938"/>
          <p14:tracePt t="3166" x="8564563" y="5586413"/>
          <p14:tracePt t="3176" x="8564563" y="5576888"/>
          <p14:tracePt t="3191" x="8555038" y="5576888"/>
          <p14:tracePt t="3206" x="8555038" y="5567363"/>
          <p14:tracePt t="3213" x="8555038" y="5559425"/>
          <p14:tracePt t="3229" x="8545513" y="5549900"/>
          <p14:tracePt t="3241" x="8545513" y="5540375"/>
          <p14:tracePt t="3246" x="8535988" y="5540375"/>
          <p14:tracePt t="3256" x="8535988" y="5521325"/>
          <p14:tracePt t="3262" x="8509000" y="5494338"/>
          <p14:tracePt t="3271" x="8509000" y="5475288"/>
          <p14:tracePt t="3277" x="8480425" y="5419725"/>
          <p14:tracePt t="3286" x="8443913" y="5364163"/>
          <p14:tracePt t="3292" x="8369300" y="5243513"/>
          <p14:tracePt t="3301" x="8340725" y="5141913"/>
          <p14:tracePt t="3308" x="8267700" y="5048250"/>
          <p14:tracePt t="3314" x="8202613" y="4900613"/>
          <p14:tracePt t="3322" x="8062913" y="4705350"/>
          <p14:tracePt t="3336" x="7978775" y="4556125"/>
          <p14:tracePt t="3339" x="7932738" y="4481513"/>
          <p14:tracePt t="3351" x="7840663" y="4379913"/>
          <p14:tracePt t="3353" x="7802563" y="4314825"/>
          <p14:tracePt t="3365" x="7720013" y="4259263"/>
          <p14:tracePt t="3372" x="7599363" y="4184650"/>
          <p14:tracePt t="3379" x="7478713" y="4121150"/>
          <p14:tracePt t="3384" x="7339013" y="4064000"/>
          <p14:tracePt t="3394" x="7246938" y="4046538"/>
          <p14:tracePt t="3401" x="7172325" y="4017963"/>
          <p14:tracePt t="3410" x="7070725" y="3990975"/>
          <p14:tracePt t="3417" x="6819900" y="3952875"/>
          <p14:tracePt t="3430" x="6670675" y="3952875"/>
          <p14:tracePt t="3434" x="6503988" y="3916363"/>
          <p14:tracePt t="3445" x="6346825" y="3897313"/>
          <p14:tracePt t="3449" x="6253163" y="3879850"/>
          <p14:tracePt t="3460" x="6124575" y="3879850"/>
          <p14:tracePt t="3465" x="6011863" y="3879850"/>
          <p14:tracePt t="3474" x="5827713" y="3860800"/>
          <p14:tracePt t="3481" x="5715000" y="3851275"/>
          <p14:tracePt t="3488" x="5576888" y="3832225"/>
          <p14:tracePt t="3496" x="5483225" y="3814763"/>
          <p14:tracePt t="3503" x="5418138" y="3814763"/>
          <p14:tracePt t="3513" x="5260975" y="3814763"/>
          <p14:tracePt t="3525" x="5205413" y="3814763"/>
          <p14:tracePt t="3526" x="5159375" y="3814763"/>
          <p14:tracePt t="3538" x="5130800" y="3814763"/>
          <p14:tracePt t="3922" x="5084763" y="3841750"/>
          <p14:tracePt t="3931" x="5048250" y="3870325"/>
          <p14:tracePt t="3937" x="4991100" y="3897313"/>
          <p14:tracePt t="3945" x="4954588" y="3916363"/>
          <p14:tracePt t="3954" x="4899025" y="3943350"/>
          <p14:tracePt t="3961" x="4862513" y="3971925"/>
          <p14:tracePt t="3970" x="4787900" y="4008438"/>
          <p14:tracePt t="3982" x="4751388" y="4017963"/>
          <p14:tracePt t="3986" x="4694238" y="4046538"/>
          <p14:tracePt t="3997" x="4686300" y="4056063"/>
          <p14:tracePt t="4000" x="4667250" y="4064000"/>
          <p14:tracePt t="4012" x="4657725" y="4064000"/>
          <p14:tracePt t="4019" x="4638675" y="4073525"/>
          <p14:tracePt t="4025" x="4638675" y="4092575"/>
          <p14:tracePt t="4031" x="4630738" y="4092575"/>
          <p14:tracePt t="4048" x="4621213" y="4092575"/>
          <p14:tracePt t="4065" x="4611688" y="4102100"/>
          <p14:tracePt t="4080" x="4602163" y="4111625"/>
          <p14:tracePt t="4091" x="4602163" y="4121150"/>
          <p14:tracePt t="4096" x="4573588" y="4129088"/>
          <p14:tracePt t="4105" x="4556125" y="4148138"/>
          <p14:tracePt t="4111" x="4546600" y="4176713"/>
          <p14:tracePt t="4119" x="4537075" y="4184650"/>
          <p14:tracePt t="4127" x="4518025" y="4203700"/>
          <p14:tracePt t="4134" x="4500563" y="4213225"/>
          <p14:tracePt t="4141" x="4491038" y="4241800"/>
          <p14:tracePt t="4158" x="4481513" y="4259263"/>
          <p14:tracePt t="4170" x="4471988" y="4259263"/>
          <p14:tracePt t="4174" x="4471988" y="4268788"/>
          <p14:tracePt t="4188" x="4452938" y="4278313"/>
          <p14:tracePt t="4205" x="4452938" y="4287838"/>
          <p14:tracePt t="4219" x="4452938" y="4297363"/>
          <p14:tracePt t="4228" x="4452938" y="4305300"/>
          <p14:tracePt t="4235" x="4445000" y="4305300"/>
          <p14:tracePt t="4242" x="4445000" y="4324350"/>
          <p14:tracePt t="4253" x="4435475" y="4343400"/>
          <p14:tracePt t="4267" x="4435475" y="4370388"/>
          <p14:tracePt t="4278" x="4425950" y="4379913"/>
          <p14:tracePt t="4281" x="4425950" y="4389438"/>
          <p14:tracePt t="4294" x="4425950" y="4408488"/>
          <p14:tracePt t="4308" x="4425950" y="4425950"/>
          <p14:tracePt t="4323" x="4416425" y="4454525"/>
          <p14:tracePt t="4345" x="4416425" y="4473575"/>
          <p14:tracePt t="4362" x="4416425" y="4491038"/>
          <p14:tracePt t="4374" x="4416425" y="4500563"/>
          <p14:tracePt t="4377" x="4416425" y="4510088"/>
          <p14:tracePt t="4388" x="4416425" y="4529138"/>
          <p14:tracePt t="4392" x="4416425" y="4546600"/>
          <p14:tracePt t="4403" x="4416425" y="4575175"/>
          <p14:tracePt t="4409" x="4416425" y="4594225"/>
          <p14:tracePt t="4416" x="4416425" y="4630738"/>
          <p14:tracePt t="4424" x="4416425" y="4676775"/>
          <p14:tracePt t="4432" x="4416425" y="4741863"/>
          <p14:tracePt t="4440" x="4416425" y="4835525"/>
          <p14:tracePt t="4456" x="4416425" y="4918075"/>
          <p14:tracePt t="4468" x="4416425" y="4992688"/>
          <p14:tracePt t="4470" x="4416425" y="5029200"/>
          <p14:tracePt t="4482" x="4416425" y="5076825"/>
          <p14:tracePt t="4487" x="4406900" y="5132388"/>
          <p14:tracePt t="4497" x="4389438" y="5178425"/>
          <p14:tracePt t="4506" x="4360863" y="5253038"/>
          <p14:tracePt t="4511" x="4351338" y="5289550"/>
          <p14:tracePt t="4518" x="4324350" y="5345113"/>
          <p14:tracePt t="4526" x="4295775" y="5400675"/>
          <p14:tracePt t="4533" x="4259263" y="5494338"/>
          <p14:tracePt t="4551" x="4194175" y="5567363"/>
          <p14:tracePt t="4562" x="4165600" y="5605463"/>
          <p14:tracePt t="4566" x="4129088" y="5641975"/>
          <p14:tracePt t="4576" x="4073525" y="5688013"/>
          <p14:tracePt t="4582" x="3989388" y="5735638"/>
          <p14:tracePt t="4590" x="3914775" y="5781675"/>
          <p14:tracePt t="4597" x="3795713" y="5808663"/>
          <p14:tracePt t="4606" x="3721100" y="5846763"/>
          <p14:tracePt t="4613" x="3627438" y="5856288"/>
          <p14:tracePt t="4621" x="3535363" y="5856288"/>
          <p14:tracePt t="4629" x="3441700" y="5873750"/>
          <p14:tracePt t="4634" x="3376613" y="5873750"/>
          <p14:tracePt t="4645" x="3144838" y="5856288"/>
          <p14:tracePt t="4657" x="3033713" y="5837238"/>
          <p14:tracePt t="4659" x="2895600" y="5800725"/>
          <p14:tracePt t="4670" x="2792413" y="5753100"/>
          <p14:tracePt t="4676" x="2690813" y="5688013"/>
          <p14:tracePt t="4687" x="2635250" y="5661025"/>
          <p14:tracePt t="4690" x="2579688" y="5595938"/>
          <p14:tracePt t="4700" x="2495550" y="5494338"/>
          <p14:tracePt t="4707" x="2420938" y="5391150"/>
          <p14:tracePt t="4714" x="2384425" y="5335588"/>
          <p14:tracePt t="4724" x="2347913" y="5262563"/>
          <p14:tracePt t="4729" x="2319338" y="5159375"/>
          <p14:tracePt t="4740" x="2254250" y="4927600"/>
          <p14:tracePt t="4751" x="2254250" y="4770438"/>
          <p14:tracePt t="4754" x="2236788" y="4640263"/>
          <p14:tracePt t="4765" x="2217738" y="4519613"/>
          <p14:tracePt t="4770" x="2217738" y="4389438"/>
          <p14:tracePt t="4780" x="2227263" y="4249738"/>
          <p14:tracePt t="4786" x="2244725" y="4092575"/>
          <p14:tracePt t="4795" x="2282825" y="3870325"/>
          <p14:tracePt t="4803" x="2319338" y="3665538"/>
          <p14:tracePt t="4808" x="2393950" y="3479800"/>
          <p14:tracePt t="4818" x="2589213" y="2922588"/>
          <p14:tracePt t="4833" x="2774950" y="2589213"/>
          <p14:tracePt t="4845" x="2857500" y="2487613"/>
          <p14:tracePt t="4849" x="2959100" y="2366963"/>
          <p14:tracePt t="4860" x="3043238" y="2282825"/>
          <p14:tracePt t="4864" x="3108325" y="2227263"/>
          <p14:tracePt t="4874" x="3144838" y="2198688"/>
          <p14:tracePt t="4879" x="3182938" y="2171700"/>
          <p14:tracePt t="4889" x="3200400" y="2152650"/>
          <p14:tracePt t="4896" x="3257550" y="2135188"/>
          <p14:tracePt t="4903" x="3294063" y="2125663"/>
          <p14:tracePt t="4913" x="3451225" y="2143125"/>
          <p14:tracePt t="4928" x="3730625" y="2217738"/>
          <p14:tracePt t="4940" x="3868738" y="2255838"/>
          <p14:tracePt t="4945" x="4027488" y="2301875"/>
          <p14:tracePt t="4954" x="4175125" y="2357438"/>
          <p14:tracePt t="4958" x="4360863" y="2468563"/>
          <p14:tracePt t="4969" x="4573588" y="2589213"/>
          <p14:tracePt t="4974" x="4768850" y="2746375"/>
          <p14:tracePt t="4983" x="4983163" y="2960688"/>
          <p14:tracePt t="4989" x="5130800" y="3108325"/>
          <p14:tracePt t="4997" x="5251450" y="3228975"/>
          <p14:tracePt t="5007" x="5649913" y="3740150"/>
          <p14:tracePt t="5021" x="5789613" y="4083050"/>
          <p14:tracePt t="5033" x="5845175" y="4222750"/>
          <p14:tracePt t="5037" x="5883275" y="4425950"/>
          <p14:tracePt t="5048" x="5883275" y="4667250"/>
          <p14:tracePt t="5053" x="5873750" y="4946650"/>
          <p14:tracePt t="5063" x="5818188" y="5168900"/>
          <p14:tracePt t="5069" x="5780088" y="5373688"/>
          <p14:tracePt t="5079" x="5668963" y="5670550"/>
          <p14:tracePt t="5084" x="5557838" y="5957888"/>
          <p14:tracePt t="5092" x="5465763" y="6143625"/>
          <p14:tracePt t="5101" x="5307013" y="6430963"/>
          <p14:tracePt t="5117" x="5130800" y="6700838"/>
          <p14:tracePt t="5128" x="5065713" y="6756400"/>
          <p14:tracePt t="5178" x="4148138" y="6773863"/>
          <p14:tracePt t="5186" x="4027488" y="6662738"/>
          <p14:tracePt t="5193" x="3906838" y="6561138"/>
          <p14:tracePt t="5200" x="3795713" y="6459538"/>
          <p14:tracePt t="5207" x="3692525" y="6346825"/>
          <p14:tracePt t="5210" x="3554413" y="6134100"/>
          <p14:tracePt t="5222" x="3441700" y="5921375"/>
          <p14:tracePt t="5224" x="3368675" y="5707063"/>
          <p14:tracePt t="5237" x="3313113" y="5511800"/>
          <p14:tracePt t="5241" x="3257550" y="5326063"/>
          <p14:tracePt t="5250" x="3209925" y="5076825"/>
          <p14:tracePt t="5258" x="3192463" y="4872038"/>
          <p14:tracePt t="5266" x="3182938" y="4695825"/>
          <p14:tracePt t="5272" x="3182938" y="4491038"/>
          <p14:tracePt t="5280" x="3182938" y="4314825"/>
          <p14:tracePt t="5289" x="3209925" y="4037013"/>
          <p14:tracePt t="5295" x="3248025" y="3832225"/>
          <p14:tracePt t="5304" x="3359150" y="3508375"/>
          <p14:tracePt t="5316" x="3386138" y="3368675"/>
          <p14:tracePt t="5320" x="3479800" y="3228975"/>
          <p14:tracePt t="5330" x="3506788" y="3192463"/>
          <p14:tracePt t="5335" x="3544888" y="3136900"/>
          <p14:tracePt t="5346" x="3554413" y="3127375"/>
          <p14:tracePt t="5352" x="3636963" y="3071813"/>
          <p14:tracePt t="5361" x="3692525" y="3043238"/>
          <p14:tracePt t="5367" x="3757613" y="3035300"/>
          <p14:tracePt t="5374" x="3851275" y="3035300"/>
          <p14:tracePt t="5382" x="3933825" y="3071813"/>
          <p14:tracePt t="5389" x="4027488" y="3117850"/>
          <p14:tracePt t="5395" x="4110038" y="3201988"/>
          <p14:tracePt t="5400" x="4230688" y="3284538"/>
          <p14:tracePt t="5412" x="4546600" y="3581400"/>
          <p14:tracePt t="5425" x="4806950" y="3906838"/>
          <p14:tracePt t="5431" x="5038725" y="4268788"/>
          <p14:tracePt t="5439" x="5168900" y="4529138"/>
          <p14:tracePt t="5445" x="5297488" y="4826000"/>
          <p14:tracePt t="5455" x="5391150" y="5103813"/>
          <p14:tracePt t="5461" x="5456238" y="5456238"/>
          <p14:tracePt t="5470" x="5456238" y="5540375"/>
          <p14:tracePt t="5478" x="5456238" y="5595938"/>
          <p14:tracePt t="5483" x="5456238" y="5641975"/>
          <p14:tracePt t="5493" x="5280025" y="5873750"/>
          <p14:tracePt t="5505" x="5075238" y="6069013"/>
          <p14:tracePt t="5509" x="4768850" y="6235700"/>
          <p14:tracePt t="5519" x="4527550" y="6338888"/>
          <p14:tracePt t="5524" x="4324350" y="6394450"/>
          <p14:tracePt t="5534" x="4083050" y="6411913"/>
          <p14:tracePt t="5541" x="3832225" y="6411913"/>
          <p14:tracePt t="5549" x="3636963" y="6384925"/>
          <p14:tracePt t="5555" x="3497263" y="6356350"/>
          <p14:tracePt t="5562" x="3376613" y="6300788"/>
          <p14:tracePt t="5571" x="3275013" y="6235700"/>
          <p14:tracePt t="5579" x="3192463" y="6153150"/>
          <p14:tracePt t="5588" x="3024188" y="5967413"/>
          <p14:tracePt t="5600" x="2922588" y="5846763"/>
          <p14:tracePt t="5603" x="2847975" y="5641975"/>
          <p14:tracePt t="5613" x="2792413" y="5410200"/>
          <p14:tracePt t="5618" x="2765425" y="5103813"/>
          <p14:tracePt t="5628" x="2774950" y="4881563"/>
          <p14:tracePt t="5634" x="2847975" y="4491038"/>
          <p14:tracePt t="5642" x="2987675" y="4000500"/>
          <p14:tracePt t="5649" x="3079750" y="3814763"/>
          <p14:tracePt t="5657" x="3219450" y="3563938"/>
          <p14:tracePt t="5664" x="3395663" y="3332163"/>
          <p14:tracePt t="5671" x="3479800" y="3228975"/>
          <p14:tracePt t="5680" x="3868738" y="2951163"/>
          <p14:tracePt t="5697" x="4286250" y="2857500"/>
          <p14:tracePt t="5708" x="4462463" y="2857500"/>
          <p14:tracePt t="5712" x="4667250" y="2857500"/>
          <p14:tracePt t="5722" x="4870450" y="2922588"/>
          <p14:tracePt t="5728" x="5103813" y="3025775"/>
          <p14:tracePt t="5737" x="5251450" y="3146425"/>
          <p14:tracePt t="5743" x="5381625" y="3276600"/>
          <p14:tracePt t="5753" x="5456238" y="3359150"/>
          <p14:tracePt t="5759" x="5529263" y="3460750"/>
          <p14:tracePt t="5766" x="5594350" y="3581400"/>
          <p14:tracePt t="5774" x="5668963" y="3962400"/>
          <p14:tracePt t="5791" x="5622925" y="4343400"/>
          <p14:tracePt t="5802" x="5529263" y="4546600"/>
          <p14:tracePt t="5807" x="5408613" y="4760913"/>
          <p14:tracePt t="5816" x="5224463" y="4964113"/>
          <p14:tracePt t="5822" x="4889500" y="5253038"/>
          <p14:tracePt t="5831" x="4416425" y="5475288"/>
          <p14:tracePt t="5837" x="4092575" y="5567363"/>
          <p14:tracePt t="5846" x="3562350" y="5680075"/>
          <p14:tracePt t="5853" x="3108325" y="5680075"/>
          <p14:tracePt t="5861" x="2820988" y="5697538"/>
          <p14:tracePt t="5870" x="2579688" y="5688013"/>
          <p14:tracePt t="5874" x="2393950" y="5641975"/>
          <p14:tracePt t="5884" x="2106613" y="5494338"/>
          <p14:tracePt t="5900" x="1985963" y="5335588"/>
          <p14:tracePt t="5911" x="1939925" y="5233988"/>
          <p14:tracePt t="5916" x="1911350" y="5178425"/>
          <p14:tracePt t="5925" x="1882775" y="5103813"/>
          <p14:tracePt t="5932" x="1865313" y="5048250"/>
          <p14:tracePt t="5940" x="1855788" y="4956175"/>
          <p14:tracePt t="5945" x="1836738" y="4816475"/>
          <p14:tracePt t="5954" x="1846263" y="4640263"/>
          <p14:tracePt t="5962" x="1882775" y="4418013"/>
          <p14:tracePt t="5970" x="1920875" y="4213225"/>
          <p14:tracePt t="5979" x="2041525" y="3906838"/>
          <p14:tracePt t="5991" x="2106613" y="3832225"/>
          <p14:tracePt t="5995" x="2208213" y="3730625"/>
          <p14:tracePt t="6005" x="2420938" y="3609975"/>
          <p14:tracePt t="6009" x="2700338" y="3525838"/>
          <p14:tracePt t="6021" x="2886075" y="3489325"/>
          <p14:tracePt t="6026" x="3182938" y="3489325"/>
          <p14:tracePt t="6035" x="3627438" y="3554413"/>
          <p14:tracePt t="6042" x="3998913" y="3684588"/>
          <p14:tracePt t="6049" x="4276725" y="3795713"/>
          <p14:tracePt t="6057" x="4768850" y="4046538"/>
          <p14:tracePt t="6064" x="5121275" y="4249738"/>
          <p14:tracePt t="6073" x="5808663" y="5076825"/>
          <p14:tracePt t="6088" x="6356350" y="5929313"/>
          <p14:tracePt t="6099" x="6484938" y="6346825"/>
          <p14:tracePt t="6105" x="6550025" y="6653213"/>
          <p14:tracePt t="6277" x="2847975" y="6069013"/>
          <p14:tracePt t="6288" x="2857500" y="5846763"/>
          <p14:tracePt t="6292" x="2922588" y="5530850"/>
          <p14:tracePt t="6303" x="3006725" y="5253038"/>
          <p14:tracePt t="6309" x="3098800" y="5038725"/>
          <p14:tracePt t="6318" x="3209925" y="4852988"/>
          <p14:tracePt t="6325" x="3275013" y="4751388"/>
          <p14:tracePt t="6332" x="3359150" y="4649788"/>
          <p14:tracePt t="6340" x="3460750" y="4584700"/>
          <p14:tracePt t="6345" x="3646488" y="4473575"/>
          <p14:tracePt t="6357" x="4073525" y="4379913"/>
          <p14:tracePt t="6371" x="4510088" y="4408488"/>
          <p14:tracePt t="6382" x="4768850" y="4473575"/>
          <p14:tracePt t="6387" x="5048250" y="4556125"/>
          <p14:tracePt t="6397" x="5289550" y="4640263"/>
          <p14:tracePt t="6402" x="5473700" y="4732338"/>
          <p14:tracePt t="6413" x="5753100" y="4881563"/>
          <p14:tracePt t="6419" x="5956300" y="4956175"/>
          <p14:tracePt t="6426" x="6105525" y="5103813"/>
          <p14:tracePt t="6435" x="6245225" y="5205413"/>
          <p14:tracePt t="6441" x="6467475" y="5503863"/>
          <p14:tracePt t="6450" x="6597650" y="5641975"/>
          <p14:tracePt t="6462" x="6931025" y="6134100"/>
          <p14:tracePt t="6466" x="6996113" y="6403975"/>
          <p14:tracePt t="6478" x="7032625" y="6580188"/>
          <p14:tracePt t="9567" x="6921500" y="6542088"/>
          <p14:tracePt t="9577" x="6634163" y="6411913"/>
          <p14:tracePt t="9592" x="6457950" y="6319838"/>
          <p14:tracePt t="9604" x="6402388" y="6273800"/>
          <p14:tracePt t="9608" x="6346825" y="6235700"/>
          <p14:tracePt t="9617" x="6245225" y="6180138"/>
          <p14:tracePt t="9624" x="6170613" y="6134100"/>
          <p14:tracePt t="9633" x="6049963" y="6069013"/>
          <p14:tracePt t="9640" x="5910263" y="6013450"/>
          <p14:tracePt t="9648" x="5808663" y="5967413"/>
          <p14:tracePt t="9656" x="5668963" y="5892800"/>
          <p14:tracePt t="9662" x="5529263" y="5856288"/>
          <p14:tracePt t="9671" x="5140325" y="5753100"/>
          <p14:tracePt t="9683" x="4935538" y="5697538"/>
          <p14:tracePt t="9686" x="4778375" y="5661025"/>
          <p14:tracePt t="9699" x="4638675" y="5624513"/>
          <p14:tracePt t="9701" x="4481513" y="5605463"/>
          <p14:tracePt t="9712" x="4305300" y="5586413"/>
          <p14:tracePt t="9718" x="4100513" y="5530850"/>
          <p14:tracePt t="9727" x="3933825" y="5494338"/>
          <p14:tracePt t="9732" x="3822700" y="5484813"/>
          <p14:tracePt t="9740" x="3683000" y="5446713"/>
          <p14:tracePt t="9749" x="3544888" y="5410200"/>
          <p14:tracePt t="9757" x="3386138" y="5373688"/>
          <p14:tracePt t="9765" x="3089275" y="5308600"/>
          <p14:tracePt t="9781" x="2876550" y="5270500"/>
          <p14:tracePt t="9792" x="2736850" y="5243513"/>
          <p14:tracePt t="9795" x="2625725" y="5224463"/>
          <p14:tracePt t="9807" x="2495550" y="5224463"/>
          <p14:tracePt t="9811" x="2338388" y="5205413"/>
          <p14:tracePt t="9821" x="2198688" y="5187950"/>
          <p14:tracePt t="9828" x="2068513" y="5187950"/>
          <p14:tracePt t="9835" x="1930400" y="5168900"/>
          <p14:tracePt t="9847" x="1790700" y="5132388"/>
          <p14:tracePt t="9849" x="1651000" y="5103813"/>
          <p14:tracePt t="9859" x="1409700" y="5021263"/>
          <p14:tracePt t="9876" x="1262063" y="4956175"/>
          <p14:tracePt t="9886" x="1225550" y="4946650"/>
          <p14:tracePt t="9890" x="1206500" y="4937125"/>
          <p14:tracePt t="9900" x="1177925" y="4908550"/>
          <p14:tracePt t="9907" x="1168400" y="4908550"/>
          <p14:tracePt t="9916" x="1150938" y="4891088"/>
          <p14:tracePt t="9922" x="1141413" y="4862513"/>
          <p14:tracePt t="9930" x="1122363" y="4826000"/>
          <p14:tracePt t="9937" x="1104900" y="4787900"/>
          <p14:tracePt t="9944" x="1104900" y="4770438"/>
          <p14:tracePt t="9953" x="1104900" y="4751388"/>
          <p14:tracePt t="9969" x="1104900" y="4741863"/>
          <p14:tracePt t="10010" x="1104900" y="4732338"/>
          <p14:tracePt t="10016" x="1112838" y="4732338"/>
          <p14:tracePt t="10031" x="1131888" y="4722813"/>
          <p14:tracePt t="10039" x="1150938" y="4705350"/>
          <p14:tracePt t="10049" x="1354138" y="4732338"/>
          <p14:tracePt t="10064" x="1643063" y="4751388"/>
          <p14:tracePt t="10075" x="1781175" y="4760913"/>
          <p14:tracePt t="10079" x="1892300" y="4779963"/>
          <p14:tracePt t="10090" x="2012950" y="4816475"/>
          <p14:tracePt t="10095" x="2106613" y="4826000"/>
          <p14:tracePt t="10104" x="2217738" y="4843463"/>
          <p14:tracePt t="10111" x="2319338" y="4862513"/>
          <p14:tracePt t="10118" x="2365375" y="4862513"/>
          <p14:tracePt t="10126" x="2430463" y="4872038"/>
          <p14:tracePt t="10133" x="2468563" y="4891088"/>
          <p14:tracePt t="10143" x="2505075" y="4891088"/>
          <p14:tracePt t="10149" x="2514600" y="4891088"/>
          <p14:tracePt t="10158" x="2524125" y="4891088"/>
          <p14:tracePt t="10168" x="2541588" y="4900613"/>
          <p14:tracePt t="10184" x="2570163" y="4908550"/>
          <p14:tracePt t="10189" x="2589213" y="4918075"/>
          <p14:tracePt t="10198" x="2616200" y="4937125"/>
          <p14:tracePt t="10206" x="2644775" y="4973638"/>
          <p14:tracePt t="10213" x="2690813" y="5011738"/>
          <p14:tracePt t="10220" x="2719388" y="5048250"/>
          <p14:tracePt t="10227" x="2774950" y="5094288"/>
          <p14:tracePt t="10235" x="2811463" y="5141913"/>
          <p14:tracePt t="10251" x="2811463" y="5149850"/>
          <p14:tracePt t="10292" x="2830513" y="5168900"/>
          <p14:tracePt t="10331" x="2801938" y="5197475"/>
          <p14:tracePt t="10347" x="2644775" y="5205413"/>
          <p14:tracePt t="10358" x="2505075" y="5197475"/>
          <p14:tracePt t="10363" x="2384425" y="5132388"/>
          <p14:tracePt t="10373" x="2244725" y="5094288"/>
          <p14:tracePt t="10375" x="2133600" y="5067300"/>
          <p14:tracePt t="10387" x="2032000" y="5029200"/>
          <p14:tracePt t="10394" x="1976438" y="5002213"/>
          <p14:tracePt t="10401" x="1930400" y="4973638"/>
          <p14:tracePt t="10409" x="1892300" y="4964113"/>
          <p14:tracePt t="10416" x="1836738" y="4937125"/>
          <p14:tracePt t="10427" x="1771650" y="4900613"/>
          <p14:tracePt t="10438" x="1754188" y="4881563"/>
          <p14:tracePt t="10440" x="1744663" y="4872038"/>
          <p14:tracePt t="10452" x="1689100" y="4816475"/>
          <p14:tracePt t="10457" x="1660525" y="4760913"/>
          <p14:tracePt t="10467" x="1651000" y="4722813"/>
          <p14:tracePt t="10473" x="1643063" y="4686300"/>
          <p14:tracePt t="10482" x="1624013" y="4640263"/>
          <p14:tracePt t="10488" x="1624013" y="4621213"/>
          <p14:tracePt t="10496" x="1614488" y="4546600"/>
          <p14:tracePt t="10502" x="1614488" y="4529138"/>
          <p14:tracePt t="10510" x="1614488" y="4473575"/>
          <p14:tracePt t="10519" x="1614488" y="4418013"/>
          <p14:tracePt t="10534" x="1633538" y="4370388"/>
          <p14:tracePt t="10547" x="1643063" y="4343400"/>
          <p14:tracePt t="10551" x="1651000" y="4305300"/>
          <p14:tracePt t="10560" x="1660525" y="4268788"/>
          <p14:tracePt t="10565" x="1689100" y="4213225"/>
          <p14:tracePt t="10576" x="1716088" y="4157663"/>
          <p14:tracePt t="10582" x="1744663" y="4102100"/>
          <p14:tracePt t="10590" x="1754188" y="4083050"/>
          <p14:tracePt t="10598" x="1781175" y="4056063"/>
          <p14:tracePt t="10604" x="1781175" y="4037013"/>
          <p14:tracePt t="10615" x="1819275" y="4008438"/>
          <p14:tracePt t="10626" x="1865313" y="3971925"/>
          <p14:tracePt t="10629" x="1920875" y="3943350"/>
          <p14:tracePt t="10641" x="1976438" y="3916363"/>
          <p14:tracePt t="10644" x="2051050" y="3887788"/>
          <p14:tracePt t="10657" x="2087563" y="3887788"/>
          <p14:tracePt t="10660" x="2133600" y="3887788"/>
          <p14:tracePt t="10670" x="2152650" y="3887788"/>
          <p14:tracePt t="10675" x="2181225" y="3887788"/>
          <p14:tracePt t="10684" x="2198688" y="3916363"/>
          <p14:tracePt t="10691" x="2244725" y="3971925"/>
          <p14:tracePt t="10699" x="2292350" y="4027488"/>
          <p14:tracePt t="10708" x="2338388" y="4138613"/>
          <p14:tracePt t="10724" x="2365375" y="4241800"/>
          <p14:tracePt t="10735" x="2403475" y="4343400"/>
          <p14:tracePt t="10739" x="2413000" y="4454525"/>
          <p14:tracePt t="10749" x="2430463" y="4611688"/>
          <p14:tracePt t="10755" x="2449513" y="4751388"/>
          <p14:tracePt t="10764" x="2449513" y="4881563"/>
          <p14:tracePt t="10770" x="2468563" y="4973638"/>
          <p14:tracePt t="10778" x="2468563" y="5084763"/>
          <p14:tracePt t="10785" x="2468563" y="5141913"/>
          <p14:tracePt t="10793" x="2468563" y="5187950"/>
          <p14:tracePt t="10802" x="2468563" y="5233988"/>
          <p14:tracePt t="10818" x="2449513" y="5270500"/>
          <p14:tracePt t="10829" x="2449513" y="5280025"/>
          <p14:tracePt t="10834" x="2430463" y="5299075"/>
          <p14:tracePt t="10844" x="2347913" y="5299075"/>
          <p14:tracePt t="10849" x="2273300" y="5299075"/>
          <p14:tracePt t="10858" x="2171700" y="5224463"/>
          <p14:tracePt t="10865" x="2097088" y="5197475"/>
          <p14:tracePt t="10880" x="1911350" y="5067300"/>
          <p14:tracePt t="10888" x="1809750" y="5002213"/>
          <p14:tracePt t="10896" x="1725613" y="4937125"/>
          <p14:tracePt t="10901" x="1643063" y="4835525"/>
          <p14:tracePt t="10908" x="1549400" y="4667250"/>
          <p14:tracePt t="10913" x="1503363" y="4529138"/>
          <p14:tracePt t="10923" x="1428750" y="4408488"/>
          <p14:tracePt t="10927" x="1401763" y="4314825"/>
          <p14:tracePt t="10939" x="1373188" y="4232275"/>
          <p14:tracePt t="10942" x="1354138" y="4102100"/>
          <p14:tracePt t="10952" x="1354138" y="4008438"/>
          <p14:tracePt t="10960" x="1354138" y="3897313"/>
          <p14:tracePt t="10967" x="1392238" y="3814763"/>
          <p14:tracePt t="10976" x="1392238" y="3795713"/>
          <p14:tracePt t="10982" x="1392238" y="3776663"/>
          <p14:tracePt t="10990" x="1409700" y="3749675"/>
          <p14:tracePt t="11005" x="1409700" y="3740150"/>
          <p14:tracePt t="11018" x="1428750" y="3730625"/>
          <p14:tracePt t="11022" x="1447800" y="3730625"/>
          <p14:tracePt t="11033" x="1457325" y="3730625"/>
          <p14:tracePt t="11037" x="1484313" y="3721100"/>
          <p14:tracePt t="11047" x="1530350" y="3721100"/>
          <p14:tracePt t="11053" x="1660525" y="3730625"/>
          <p14:tracePt t="11061" x="1790700" y="3740150"/>
          <p14:tracePt t="11069" x="1911350" y="3776663"/>
          <p14:tracePt t="11075" x="2068513" y="3814763"/>
          <p14:tracePt t="11084" x="2208213" y="3860800"/>
          <p14:tracePt t="11091" x="2328863" y="3897313"/>
          <p14:tracePt t="11102" x="2486025" y="3990975"/>
          <p14:tracePt t="11111" x="2560638" y="4037013"/>
          <p14:tracePt t="11115" x="2598738" y="4064000"/>
          <p14:tracePt t="11126" x="2625725" y="4073525"/>
          <p14:tracePt t="11132" x="2635250" y="4073525"/>
          <p14:tracePt t="11141" x="2644775" y="4092575"/>
          <p14:tracePt t="11148" x="2654300" y="4121150"/>
          <p14:tracePt t="11157" x="2662238" y="4157663"/>
          <p14:tracePt t="11163" x="2681288" y="4194175"/>
          <p14:tracePt t="11170" x="2681288" y="4278313"/>
          <p14:tracePt t="11177" x="2681288" y="4408488"/>
          <p14:tracePt t="11184" x="2671763" y="4529138"/>
          <p14:tracePt t="11195" x="2579688" y="4891088"/>
          <p14:tracePt t="11206" x="2505075" y="5048250"/>
          <p14:tracePt t="11211" x="2449513" y="5253038"/>
          <p14:tracePt t="11221" x="2393950" y="5419725"/>
          <p14:tracePt t="11226" x="2365375" y="5530850"/>
          <p14:tracePt t="11235" x="2319338" y="5632450"/>
          <p14:tracePt t="11241" x="2300288" y="5670550"/>
          <p14:tracePt t="11249" x="2273300" y="5726113"/>
          <p14:tracePt t="11352" x="2374900" y="5624513"/>
          <p14:tracePt t="11359" x="2662238" y="5567363"/>
          <p14:tracePt t="11367" x="2951163" y="5549900"/>
          <p14:tracePt t="11373" x="3238500" y="5521325"/>
          <p14:tracePt t="11382" x="3711575" y="5530850"/>
          <p14:tracePt t="11399" x="4286250" y="5576888"/>
          <p14:tracePt t="11410" x="4471988" y="5595938"/>
          <p14:tracePt t="11415" x="4741863" y="5614988"/>
          <p14:tracePt t="11424" x="4927600" y="5614988"/>
          <p14:tracePt t="11431" x="5075238" y="5614988"/>
          <p14:tracePt t="11439" x="5214938" y="5614988"/>
          <p14:tracePt t="11445" x="5307013" y="5614988"/>
          <p14:tracePt t="11453" x="5437188" y="5605463"/>
          <p14:tracePt t="11461" x="5557838" y="5586413"/>
          <p14:tracePt t="11467" x="5632450" y="5559425"/>
          <p14:tracePt t="11478" x="5688013" y="5530850"/>
          <p14:tracePt t="11493" x="5707063" y="5521325"/>
          <p14:tracePt t="11505" x="5707063" y="5511800"/>
          <p14:tracePt t="11507" x="5715000" y="5511800"/>
          <p14:tracePt t="11518" x="5743575" y="5494338"/>
          <p14:tracePt t="11524" x="5743575" y="5484813"/>
          <p14:tracePt t="11533" x="5753100" y="5475288"/>
          <p14:tracePt t="11540" x="5753100" y="5465763"/>
          <p14:tracePt t="11555" x="5762625" y="5456238"/>
          <p14:tracePt t="11561" x="5762625" y="5438775"/>
          <p14:tracePt t="11571" x="5762625" y="5410200"/>
          <p14:tracePt t="11587" x="5753100" y="5373688"/>
          <p14:tracePt t="11598" x="5715000" y="5335588"/>
          <p14:tracePt t="11603" x="5586413" y="5197475"/>
          <p14:tracePt t="11613" x="5418138" y="5067300"/>
          <p14:tracePt t="11616" x="5260975" y="4956175"/>
          <p14:tracePt t="11627" x="5010150" y="4835525"/>
          <p14:tracePt t="11633" x="4648200" y="4732338"/>
          <p14:tracePt t="11641" x="4445000" y="4676775"/>
          <p14:tracePt t="11649" x="4240213" y="4621213"/>
          <p14:tracePt t="11656" x="4083050" y="4584700"/>
          <p14:tracePt t="11665" x="3906838" y="4546600"/>
          <p14:tracePt t="11671" x="3721100" y="4519613"/>
          <p14:tracePt t="11681" x="3441700" y="4445000"/>
          <p14:tracePt t="11692" x="3330575" y="4408488"/>
          <p14:tracePt t="11695" x="3209925" y="4379913"/>
          <p14:tracePt t="11707" x="3098800" y="4343400"/>
          <p14:tracePt t="11713" x="2978150" y="4314825"/>
          <p14:tracePt t="11721" x="2941638" y="4297363"/>
          <p14:tracePt t="11728" x="2903538" y="4287838"/>
          <p14:tracePt t="11736" x="2895600" y="4278313"/>
          <p14:tracePt t="11744" x="2886075" y="4278313"/>
          <p14:tracePt t="11806" x="2895600" y="4259263"/>
          <p14:tracePt t="11816" x="2932113" y="4232275"/>
          <p14:tracePt t="11822" x="2968625" y="4222750"/>
          <p14:tracePt t="11831" x="3043238" y="4176713"/>
          <p14:tracePt t="11837" x="3182938" y="4138613"/>
          <p14:tracePt t="11845" x="3284538" y="4092575"/>
          <p14:tracePt t="11851" x="3441700" y="4073525"/>
          <p14:tracePt t="11860" x="3600450" y="4037013"/>
          <p14:tracePt t="11868" x="3868738" y="4046538"/>
          <p14:tracePt t="11883" x="4027488" y="4064000"/>
          <p14:tracePt t="11896" x="4064000" y="4083050"/>
          <p14:tracePt t="11901" x="4100513" y="4111625"/>
          <p14:tracePt t="11910" x="4119563" y="4121150"/>
          <p14:tracePt t="11915" x="4148138" y="4157663"/>
          <p14:tracePt t="11924" x="4194175" y="4213225"/>
          <p14:tracePt t="11932" x="4221163" y="4268788"/>
          <p14:tracePt t="11940" x="4259263" y="4408488"/>
          <p14:tracePt t="11948" x="4286250" y="4481513"/>
          <p14:tracePt t="11953" x="4286250" y="4546600"/>
          <p14:tracePt t="11963" x="4295775" y="4695825"/>
          <p14:tracePt t="11975" x="4295775" y="4760913"/>
          <p14:tracePt t="11978" x="4295775" y="4797425"/>
          <p14:tracePt t="11990" x="4295775" y="4816475"/>
          <p14:tracePt t="11994" x="4295775" y="4852988"/>
          <p14:tracePt t="12005" x="4268788" y="4891088"/>
          <p14:tracePt t="12009" x="4259263" y="4927600"/>
          <p14:tracePt t="12019" x="4249738" y="4956175"/>
          <p14:tracePt t="12026" x="4221163" y="4992688"/>
          <p14:tracePt t="12033" x="4213225" y="5011738"/>
          <p14:tracePt t="12041" x="4184650" y="5021263"/>
          <p14:tracePt t="12048" x="4165600" y="5048250"/>
          <p14:tracePt t="12055" x="4129088" y="5076825"/>
          <p14:tracePt t="12056" x="4073525" y="5103813"/>
          <p14:tracePt t="12075" x="3962400" y="5113338"/>
          <p14:tracePt t="12084" x="3878263" y="5113338"/>
          <p14:tracePt t="12088" x="3786188" y="5103813"/>
          <p14:tracePt t="12099" x="3748088" y="5094288"/>
          <p14:tracePt t="12101" x="3683000" y="5084763"/>
          <p14:tracePt t="12113" x="3627438" y="5084763"/>
          <p14:tracePt t="12119" x="3590925" y="5067300"/>
          <p14:tracePt t="12128" x="3571875" y="5057775"/>
          <p14:tracePt t="12133" x="3554413" y="5057775"/>
          <p14:tracePt t="12142" x="3554413" y="5048250"/>
          <p14:tracePt t="12157" x="3525838" y="5038725"/>
          <p14:tracePt t="12166" x="3516313" y="5002213"/>
          <p14:tracePt t="12179" x="3506788" y="4992688"/>
          <p14:tracePt t="12196" x="3506788" y="4983163"/>
          <p14:tracePt t="12386" x="3525838" y="5002213"/>
          <p14:tracePt t="12396" x="3535363" y="5011738"/>
          <p14:tracePt t="12402" x="3562350" y="5029200"/>
          <p14:tracePt t="12411" x="3562350" y="5048250"/>
          <p14:tracePt t="12419" x="3581400" y="5084763"/>
          <p14:tracePt t="12425" x="3581400" y="5094288"/>
          <p14:tracePt t="12434" x="3600450" y="5122863"/>
          <p14:tracePt t="12439" x="3609975" y="5132388"/>
          <p14:tracePt t="12449" x="3617913" y="5159375"/>
          <p14:tracePt t="12461" x="3627438" y="5187950"/>
          <p14:tracePt t="12464" x="3627438" y="5214938"/>
          <p14:tracePt t="12476" x="3627438" y="5224463"/>
          <p14:tracePt t="12483" x="3636963" y="5233988"/>
          <p14:tracePt t="12493" x="3646488" y="5253038"/>
          <p14:tracePt t="12497" x="3646488" y="5262563"/>
          <p14:tracePt t="12505" x="3646488" y="5280025"/>
          <p14:tracePt t="12511" x="3656013" y="5289550"/>
          <p14:tracePt t="12534" x="3665538" y="5299075"/>
          <p14:tracePt t="12543" x="3665538" y="5308600"/>
          <p14:tracePt t="12556" x="3683000" y="5318125"/>
          <p14:tracePt t="12559" x="3692525" y="5326063"/>
          <p14:tracePt t="12570" x="3738563" y="5354638"/>
          <p14:tracePt t="12576" x="3767138" y="5373688"/>
          <p14:tracePt t="12586" x="3822700" y="5400675"/>
          <p14:tracePt t="12589" x="3841750" y="5419725"/>
          <p14:tracePt t="12599" x="3868738" y="5429250"/>
          <p14:tracePt t="12606" x="3906838" y="5446713"/>
          <p14:tracePt t="12614" x="3914775" y="5446713"/>
          <p14:tracePt t="12622" x="3933825" y="5475288"/>
          <p14:tracePt t="12629" x="3943350" y="5484813"/>
          <p14:tracePt t="12637" x="3962400" y="5503863"/>
          <p14:tracePt t="12650" x="3989388" y="5530850"/>
          <p14:tracePt t="12664" x="4008438" y="5549900"/>
          <p14:tracePt t="12670" x="4008438" y="5559425"/>
          <p14:tracePt t="12679" x="4017963" y="5567363"/>
          <p14:tracePt t="12686" x="4035425" y="5576888"/>
          <p14:tracePt t="12708" x="4044950" y="5605463"/>
          <p14:tracePt t="12733" x="4054475" y="5624513"/>
          <p14:tracePt t="12793" x="3906838" y="5614988"/>
          <p14:tracePt t="12803" x="3767138" y="5595938"/>
          <p14:tracePt t="12810" x="3451225" y="5549900"/>
          <p14:tracePt t="12825" x="3313113" y="5530850"/>
          <p14:tracePt t="12827" x="3200400" y="5511800"/>
          <p14:tracePt t="12839" x="3062288" y="5475288"/>
          <p14:tracePt t="12843" x="2951163" y="5465763"/>
          <p14:tracePt t="12853" x="2847975" y="5446713"/>
          <p14:tracePt t="12858" x="2736850" y="5429250"/>
          <p14:tracePt t="12866" x="2644775" y="5400675"/>
          <p14:tracePt t="12876" x="2551113" y="5383213"/>
          <p14:tracePt t="12884" x="2495550" y="5373688"/>
          <p14:tracePt t="12888" x="2430463" y="5373688"/>
          <p14:tracePt t="12897" x="2374900" y="5354638"/>
          <p14:tracePt t="12905" x="2338388" y="5345113"/>
          <p14:tracePt t="12911" x="2300288" y="5345113"/>
          <p14:tracePt t="12917" x="2254250" y="5318125"/>
          <p14:tracePt t="12920" x="2198688" y="5318125"/>
          <p14:tracePt t="12933" x="2162175" y="5318125"/>
          <p14:tracePt t="12938" x="2116138" y="5318125"/>
          <p14:tracePt t="12948" x="2068513" y="5318125"/>
          <p14:tracePt t="12953" x="2032000" y="5318125"/>
          <p14:tracePt t="12962" x="1976438" y="5318125"/>
          <p14:tracePt t="12967" x="1939925" y="5308600"/>
          <p14:tracePt t="12977" x="1901825" y="5289550"/>
          <p14:tracePt t="12983" x="1882775" y="5289550"/>
          <p14:tracePt t="12991" x="1865313" y="5289550"/>
          <p14:tracePt t="12999" x="1855788" y="5289550"/>
          <p14:tracePt t="13006" x="1846263" y="5280025"/>
          <p14:tracePt t="13013" x="1836738" y="5280025"/>
          <p14:tracePt t="13027" x="1827213" y="5280025"/>
          <p14:tracePt t="13125" x="1827213" y="5289550"/>
          <p14:tracePt t="13136" x="1827213" y="5308600"/>
          <p14:tracePt t="13151" x="1827213" y="5326063"/>
          <p14:tracePt t="13156" x="1827213" y="5335588"/>
          <p14:tracePt t="13165" x="1836738" y="5364163"/>
          <p14:tracePt t="13172" x="1846263" y="5391150"/>
          <p14:tracePt t="13180" x="1855788" y="5429250"/>
          <p14:tracePt t="13188" x="1882775" y="5446713"/>
          <p14:tracePt t="13193" x="1920875" y="5484813"/>
          <p14:tracePt t="13202" x="1966913" y="5549900"/>
          <p14:tracePt t="13208" x="1995488" y="5586413"/>
          <p14:tracePt t="13216" x="2012950" y="5605463"/>
          <p14:tracePt t="13220" x="2068513" y="5661025"/>
          <p14:tracePt t="13231" x="2116138" y="5726113"/>
          <p14:tracePt t="13233" x="2171700" y="5781675"/>
          <p14:tracePt t="13244" x="2254250" y="5827713"/>
          <p14:tracePt t="13249" x="2292350" y="5865813"/>
          <p14:tracePt t="13259" x="2328863" y="5892800"/>
          <p14:tracePt t="13265" x="2365375" y="5929313"/>
          <p14:tracePt t="13273" x="2403475" y="5957888"/>
          <p14:tracePt t="13282" x="2430463" y="5967413"/>
          <p14:tracePt t="13290" x="2478088" y="5994400"/>
          <p14:tracePt t="13298" x="2514600" y="6022975"/>
          <p14:tracePt t="13303" x="2551113" y="6042025"/>
          <p14:tracePt t="13314" x="2662238" y="6069013"/>
          <p14:tracePt t="13325" x="2755900" y="6105525"/>
          <p14:tracePt t="13328" x="2895600" y="6105525"/>
          <p14:tracePt t="13339" x="3033713" y="6134100"/>
          <p14:tracePt t="13344" x="3163888" y="6134100"/>
          <p14:tracePt t="13354" x="3368675" y="6153150"/>
          <p14:tracePt t="13361" x="3562350" y="6170613"/>
          <p14:tracePt t="13368" x="3767138" y="6189663"/>
          <p14:tracePt t="13376" x="3924300" y="6189663"/>
          <p14:tracePt t="13383" x="4054475" y="6189663"/>
          <p14:tracePt t="13391" x="4213225" y="6180138"/>
          <p14:tracePt t="13398" x="4351338" y="6180138"/>
          <p14:tracePt t="13406" x="4556125" y="6153150"/>
          <p14:tracePt t="13419" x="4602163" y="6153150"/>
          <p14:tracePt t="13423" x="4638675" y="6134100"/>
          <p14:tracePt t="13433" x="4667250" y="6134100"/>
          <p14:tracePt t="13440" x="4703763" y="6124575"/>
          <p14:tracePt t="13461" x="4722813" y="6124575"/>
          <p14:tracePt t="13534" x="4722813" y="6134100"/>
          <p14:tracePt t="13548" x="4732338" y="6143625"/>
          <p14:tracePt t="13557" x="4732338" y="6162675"/>
          <p14:tracePt t="13564" x="4732338" y="6170613"/>
          <p14:tracePt t="13571" x="4732338" y="6180138"/>
          <p14:tracePt t="13580" x="4732338" y="6189663"/>
          <p14:tracePt t="13594" x="4722813" y="6208713"/>
          <p14:tracePt t="13607" x="4686300" y="6226175"/>
          <p14:tracePt t="13611" x="4667250" y="6235700"/>
          <p14:tracePt t="13623" x="4648200" y="6235700"/>
          <p14:tracePt t="13627" x="4621213" y="6235700"/>
          <p14:tracePt t="13637" x="4602163" y="6235700"/>
          <p14:tracePt t="13643" x="4565650" y="6235700"/>
          <p14:tracePt t="13651" x="4546600" y="6235700"/>
          <p14:tracePt t="13657" x="4510088" y="6235700"/>
          <p14:tracePt t="13666" x="4471988" y="6226175"/>
          <p14:tracePt t="13674" x="4452938" y="6226175"/>
          <p14:tracePt t="13680" x="4416425" y="6226175"/>
          <p14:tracePt t="13690" x="4360863" y="6226175"/>
          <p14:tracePt t="13702" x="4351338" y="6226175"/>
          <p14:tracePt t="13706" x="4324350" y="6226175"/>
          <p14:tracePt t="13719" x="4305300" y="6226175"/>
          <p14:tracePt t="13796" x="4295775" y="6226175"/>
          <p14:tracePt t="13799" x="4295775" y="6235700"/>
          <p14:tracePt t="13811" x="4295775" y="6245225"/>
          <p14:tracePt t="13825" x="4295775" y="6254750"/>
          <p14:tracePt t="13833" x="4295775" y="6264275"/>
          <p14:tracePt t="13839" x="4295775" y="6273800"/>
          <p14:tracePt t="13854" x="4295775" y="6283325"/>
          <p14:tracePt t="13862" x="4295775" y="6291263"/>
          <p14:tracePt t="13869" x="4295775" y="6300788"/>
          <p14:tracePt t="13877" x="4295775" y="6310313"/>
          <p14:tracePt t="13883" x="4305300" y="6329363"/>
          <p14:tracePt t="13890" x="4305300" y="6346825"/>
          <p14:tracePt t="13893" x="4324350" y="6403975"/>
          <p14:tracePt t="13905" x="4324350" y="6440488"/>
          <p14:tracePt t="13908" x="4324350" y="6477000"/>
          <p14:tracePt t="13919" x="4324350" y="6505575"/>
          <p14:tracePt t="13924" x="4324350" y="6532563"/>
          <p14:tracePt t="13935" x="4324350" y="6542088"/>
          <p14:tracePt t="13941" x="4324350" y="6551613"/>
          <p14:tracePt t="13948" x="4324350" y="6570663"/>
          <p14:tracePt t="13973" x="4324350" y="6588125"/>
          <p14:tracePt t="14014" x="4332288" y="6691313"/>
          <p14:tracePt t="14406" x="4203700" y="6672263"/>
          <p14:tracePt t="14410" x="4064000" y="6635750"/>
          <p14:tracePt t="14420" x="3906838" y="6597650"/>
          <p14:tracePt t="14427" x="3795713" y="6570663"/>
          <p14:tracePt t="14435" x="3692525" y="6532563"/>
          <p14:tracePt t="14443" x="3600450" y="6486525"/>
          <p14:tracePt t="14449" x="3451225" y="6430963"/>
          <p14:tracePt t="14456" x="3127375" y="6310313"/>
          <p14:tracePt t="14471" x="2987675" y="6254750"/>
          <p14:tracePt t="14475" x="2867025" y="6199188"/>
          <p14:tracePt t="14490" x="2635250" y="6078538"/>
          <p14:tracePt t="14500" x="2514600" y="6049963"/>
          <p14:tracePt t="14504" x="2393950" y="5994400"/>
          <p14:tracePt t="14514" x="2292350" y="5948363"/>
          <p14:tracePt t="14521" x="2198688" y="5911850"/>
          <p14:tracePt t="14529" x="2124075" y="5883275"/>
          <p14:tracePt t="14537" x="2068513" y="5856288"/>
          <p14:tracePt t="14544" x="2012950" y="5846763"/>
          <p14:tracePt t="14553" x="1947863" y="5818188"/>
          <p14:tracePt t="14565" x="1911350" y="5808663"/>
          <p14:tracePt t="14569" x="1874838" y="5781675"/>
          <p14:tracePt t="14580" x="1846263" y="5772150"/>
          <p14:tracePt t="14584" x="1827213" y="5772150"/>
          <p14:tracePt t="14594" x="1800225" y="5762625"/>
          <p14:tracePt t="14597" x="1790700" y="5753100"/>
          <p14:tracePt t="14608" x="1771650" y="5753100"/>
          <p14:tracePt t="14623" x="1763713" y="5745163"/>
          <p14:tracePt t="14637" x="1754188" y="5745163"/>
          <p14:tracePt t="14661" x="1735138" y="5735638"/>
          <p14:tracePt t="14677" x="1725613" y="5735638"/>
          <p14:tracePt t="14689" x="1716088" y="5726113"/>
          <p14:tracePt t="14703" x="1716088" y="5716588"/>
          <p14:tracePt t="14709" x="1706563" y="5716588"/>
          <p14:tracePt t="14732" x="1698625" y="5716588"/>
          <p14:tracePt t="14877" x="1763713" y="5753100"/>
          <p14:tracePt t="14883" x="1827213" y="5800725"/>
          <p14:tracePt t="14892" x="1920875" y="5846763"/>
          <p14:tracePt t="14898" x="1995488" y="5883275"/>
          <p14:tracePt t="14906" x="2097088" y="5911850"/>
          <p14:tracePt t="14913" x="2217738" y="5967413"/>
          <p14:tracePt t="14920" x="2309813" y="5994400"/>
          <p14:tracePt t="14932" x="2524125" y="6078538"/>
          <p14:tracePt t="14942" x="2662238" y="6134100"/>
          <p14:tracePt t="14945" x="2782888" y="6162675"/>
          <p14:tracePt t="14957" x="2941638" y="6218238"/>
          <p14:tracePt t="14961" x="3108325" y="6273800"/>
          <p14:tracePt t="14971" x="3265488" y="6310313"/>
          <p14:tracePt t="14977" x="3441700" y="6310313"/>
          <p14:tracePt t="14986" x="3600450" y="6338888"/>
          <p14:tracePt t="14994" x="3757613" y="6356350"/>
          <p14:tracePt t="15001" x="3897313" y="6375400"/>
          <p14:tracePt t="15008" x="4035425" y="6394450"/>
          <p14:tracePt t="15015" x="4194175" y="6394450"/>
          <p14:tracePt t="15025" x="4397375" y="6411913"/>
          <p14:tracePt t="15039" x="4481513" y="6403975"/>
          <p14:tracePt t="15051" x="4537075" y="6394450"/>
          <p14:tracePt t="15056" x="4583113" y="6394450"/>
          <p14:tracePt t="15066" x="4630738" y="6394450"/>
          <p14:tracePt t="15070" x="4667250" y="6384925"/>
          <p14:tracePt t="15080" x="4703763" y="6384925"/>
          <p14:tracePt t="15087" x="4759325" y="6365875"/>
          <p14:tracePt t="15094" x="4806950" y="6365875"/>
          <p14:tracePt t="15103" x="4833938" y="6346825"/>
          <p14:tracePt t="15110" x="4870450" y="6346825"/>
          <p14:tracePt t="15116" x="4889500" y="6329363"/>
          <p14:tracePt t="15124" x="4908550" y="6319838"/>
          <p14:tracePt t="15133" x="4954588" y="6283325"/>
          <p14:tracePt t="15145" x="4964113" y="6273800"/>
          <p14:tracePt t="15150" x="4991100" y="6254750"/>
          <p14:tracePt t="15160" x="5029200" y="6218238"/>
          <p14:tracePt t="15165" x="5038725" y="6199188"/>
          <p14:tracePt t="15174" x="5075238" y="6153150"/>
          <p14:tracePt t="15178" x="5103813" y="6134100"/>
          <p14:tracePt t="15189" x="5121275" y="6105525"/>
          <p14:tracePt t="15194" x="5140325" y="6069013"/>
          <p14:tracePt t="15203" x="5159375" y="6049963"/>
          <p14:tracePt t="15212" x="5186363" y="6022975"/>
          <p14:tracePt t="15219" x="5224463" y="5986463"/>
          <p14:tracePt t="15228" x="5270500" y="5938838"/>
          <p14:tracePt t="15243" x="5345113" y="5892800"/>
          <p14:tracePt t="15254" x="5372100" y="5873750"/>
          <p14:tracePt t="15259" x="5391150" y="5856288"/>
          <p14:tracePt t="15269" x="5446713" y="5827713"/>
          <p14:tracePt t="15272" x="5502275" y="5800725"/>
          <p14:tracePt t="15283" x="5538788" y="5772150"/>
          <p14:tracePt t="15289" x="5594350" y="5745163"/>
          <p14:tracePt t="15298" x="5641975" y="5735638"/>
          <p14:tracePt t="15306" x="5697538" y="5707063"/>
          <p14:tracePt t="15314" x="5770563" y="5688013"/>
          <p14:tracePt t="15320" x="5827713" y="5661025"/>
          <p14:tracePt t="15328" x="5900738" y="5661025"/>
          <p14:tracePt t="15333" x="5975350" y="5632450"/>
          <p14:tracePt t="15336" x="6059488" y="5632450"/>
          <p14:tracePt t="15349" x="6115050" y="5632450"/>
          <p14:tracePt t="15352" x="6151563" y="5641975"/>
          <p14:tracePt t="15363" x="6216650" y="5651500"/>
          <p14:tracePt t="15369" x="6253163" y="5680075"/>
          <p14:tracePt t="15378" x="6291263" y="5688013"/>
          <p14:tracePt t="15384" x="6346825" y="5716588"/>
          <p14:tracePt t="15393" x="6402388" y="5745163"/>
          <p14:tracePt t="15398" x="6457950" y="5791200"/>
          <p14:tracePt t="15406" x="6523038" y="5846763"/>
          <p14:tracePt t="15415" x="6597650" y="5892800"/>
          <p14:tracePt t="15421" x="6653213" y="5938838"/>
          <p14:tracePt t="15430" x="6735763" y="6003925"/>
          <p14:tracePt t="15432" x="6838950" y="6088063"/>
          <p14:tracePt t="15443" x="6894513" y="6134100"/>
          <p14:tracePt t="15447" x="6959600" y="6208713"/>
          <p14:tracePt t="15457" x="7015163" y="6235700"/>
          <p14:tracePt t="15462" x="7061200" y="6291263"/>
          <p14:tracePt t="15473" x="7097713" y="6319838"/>
          <p14:tracePt t="15478" x="7135813" y="6346825"/>
          <p14:tracePt t="15487" x="7153275" y="6365875"/>
          <p14:tracePt t="15494" x="7191375" y="6365875"/>
          <p14:tracePt t="15502" x="7200900" y="6394450"/>
          <p14:tracePt t="15509" x="7208838" y="6394450"/>
          <p14:tracePt t="15515" x="7237413" y="6394450"/>
          <p14:tracePt t="15522" x="7256463" y="6394450"/>
          <p14:tracePt t="15525" x="7273925" y="6394450"/>
          <p14:tracePt t="15537" x="7302500" y="6394450"/>
          <p14:tracePt t="15541" x="7339013" y="6375400"/>
          <p14:tracePt t="15553" x="7377113" y="6356350"/>
          <p14:tracePt t="15557" x="7394575" y="6338888"/>
          <p14:tracePt t="15566" x="7432675" y="6300788"/>
          <p14:tracePt t="15570" x="7515225" y="6218238"/>
          <p14:tracePt t="15581" x="7561263" y="6143625"/>
          <p14:tracePt t="15589" x="7626350" y="6042025"/>
          <p14:tracePt t="15596" x="7673975" y="5986463"/>
          <p14:tracePt t="15603" x="7739063" y="5883275"/>
          <p14:tracePt t="15611" x="7802563" y="5800725"/>
          <p14:tracePt t="15618" x="7867650" y="5726113"/>
          <p14:tracePt t="15620" x="7932738" y="5624513"/>
          <p14:tracePt t="15631" x="8007350" y="5521325"/>
          <p14:tracePt t="15636" x="8026400" y="5503863"/>
          <p14:tracePt t="15646" x="8072438" y="5446713"/>
          <p14:tracePt t="15650" x="8091488" y="5419725"/>
          <p14:tracePt t="15661" x="8118475" y="5391150"/>
          <p14:tracePt t="15667" x="8137525" y="5373688"/>
          <p14:tracePt t="15675" x="8147050" y="5364163"/>
          <p14:tracePt t="15683" x="8156575" y="5354638"/>
          <p14:tracePt t="15864" x="8147050" y="5391150"/>
          <p14:tracePt t="15871" x="8108950" y="5511800"/>
          <p14:tracePt t="15878" x="8091488" y="5624513"/>
          <p14:tracePt t="15885" x="8043863" y="5762625"/>
          <p14:tracePt t="15893" x="8026400" y="5818188"/>
          <p14:tracePt t="15903" x="7942263" y="6032500"/>
          <p14:tracePt t="15913" x="7896225" y="6124575"/>
          <p14:tracePt t="15917" x="7831138" y="6208713"/>
          <p14:tracePt t="15928" x="7766050" y="6329363"/>
          <p14:tracePt t="15934" x="7700963" y="6411913"/>
          <p14:tracePt t="15943" x="7635875" y="6515100"/>
          <p14:tracePt t="15949" x="7589838" y="6570663"/>
          <p14:tracePt t="15957" x="7524750" y="6626225"/>
          <p14:tracePt t="15964" x="7505700" y="6653213"/>
          <p14:tracePt t="15972" x="7469188" y="6681788"/>
          <p14:tracePt t="15980" x="7440613" y="6700838"/>
          <p14:tracePt t="15987" x="7404100" y="6727825"/>
          <p14:tracePt t="15997" x="7377113" y="6737350"/>
          <p14:tracePt t="16011" x="7321550" y="6746875"/>
          <p14:tracePt t="16023" x="7264400" y="6746875"/>
          <p14:tracePt t="16026" x="7218363" y="6727825"/>
          <p14:tracePt t="16038" x="7135813" y="6700838"/>
          <p14:tracePt t="16042" x="7061200" y="6635750"/>
          <p14:tracePt t="16052" x="6996113" y="6580188"/>
          <p14:tracePt t="16059" x="6921500" y="6515100"/>
          <p14:tracePt t="16068" x="6838950" y="6430963"/>
          <p14:tracePt t="16076" x="6773863" y="6346825"/>
          <p14:tracePt t="16081" x="6708775" y="6291263"/>
          <p14:tracePt t="16088" x="6597650" y="6208713"/>
          <p14:tracePt t="16106" x="6477000" y="6078538"/>
          <p14:tracePt t="16117" x="6392863" y="6032500"/>
          <p14:tracePt t="16121" x="6318250" y="5957888"/>
          <p14:tracePt t="16133" x="6272213" y="5911850"/>
          <p14:tracePt t="16139" x="6170613" y="5827713"/>
          <p14:tracePt t="16146" x="6115050" y="5791200"/>
          <p14:tracePt t="16151" x="6059488" y="5745163"/>
          <p14:tracePt t="16161" x="6021388" y="5707063"/>
          <p14:tracePt t="16168" x="5956300" y="5641975"/>
          <p14:tracePt t="16176" x="5900738" y="5595938"/>
          <p14:tracePt t="16184" x="5845175" y="5576888"/>
          <p14:tracePt t="16191" x="5770563" y="5540375"/>
          <p14:tracePt t="16197" x="5715000" y="5511800"/>
          <p14:tracePt t="16200" x="5622925" y="5484813"/>
          <p14:tracePt t="16212" x="5538788" y="5456238"/>
          <p14:tracePt t="16215" x="5427663" y="5438775"/>
          <p14:tracePt t="16227" x="5335588" y="5419725"/>
          <p14:tracePt t="16232" x="5241925" y="5419725"/>
          <p14:tracePt t="16240" x="5130800" y="5400675"/>
          <p14:tracePt t="16247" x="5056188" y="5410200"/>
          <p14:tracePt t="16255" x="4964113" y="5410200"/>
          <p14:tracePt t="16262" x="4852988" y="5410200"/>
          <p14:tracePt t="16269" x="4713288" y="5446713"/>
          <p14:tracePt t="16279" x="4573588" y="5456238"/>
          <p14:tracePt t="16285" x="4445000" y="5494338"/>
          <p14:tracePt t="16293" x="4268788" y="5576888"/>
          <p14:tracePt t="16306" x="4165600" y="5641975"/>
          <p14:tracePt t="16310" x="4064000" y="5707063"/>
          <p14:tracePt t="16320" x="3979863" y="5772150"/>
          <p14:tracePt t="16326" x="3906838" y="5837238"/>
          <p14:tracePt t="16335" x="3841750" y="5902325"/>
          <p14:tracePt t="16341" x="3786188" y="5938838"/>
          <p14:tracePt t="16351" x="3748088" y="5967413"/>
          <p14:tracePt t="16357" x="3711575" y="6003925"/>
          <p14:tracePt t="16364" x="3675063" y="6032500"/>
          <p14:tracePt t="16374" x="3636963" y="6069013"/>
          <p14:tracePt t="16380" x="3600450" y="6105525"/>
          <p14:tracePt t="16389" x="3479800" y="6264275"/>
          <p14:tracePt t="16401" x="3414713" y="6365875"/>
          <p14:tracePt t="16404" x="3368675" y="6421438"/>
          <p14:tracePt t="16415" x="3330575" y="6459538"/>
          <p14:tracePt t="16420" x="3313113" y="6496050"/>
          <p14:tracePt t="16430" x="3219450" y="6561138"/>
          <p14:tracePt t="16437" x="3136900" y="6607175"/>
          <p14:tracePt t="16443" x="3062288" y="6635750"/>
          <p14:tracePt t="16452" x="2968625" y="6653213"/>
          <p14:tracePt t="16460" x="2857500" y="6672263"/>
          <p14:tracePt t="16467" x="2654300" y="6662738"/>
          <p14:tracePt t="16484" x="2393950" y="6588125"/>
          <p14:tracePt t="16495" x="2273300" y="6542088"/>
          <p14:tracePt t="16498" x="2133600" y="6486525"/>
          <p14:tracePt t="16510" x="2012950" y="6459538"/>
          <p14:tracePt t="16514" x="1874838" y="6384925"/>
          <p14:tracePt t="16524" x="1754188" y="6338888"/>
          <p14:tracePt t="16531" x="1660525" y="6283325"/>
          <p14:tracePt t="16538" x="1539875" y="6254750"/>
          <p14:tracePt t="16546" x="1401763" y="6180138"/>
          <p14:tracePt t="16553" x="1298575" y="6153150"/>
          <p14:tracePt t="16563" x="1206500" y="6097588"/>
          <p14:tracePt t="16567" x="1131888" y="6069013"/>
          <p14:tracePt t="16577" x="1039813" y="6032500"/>
          <p14:tracePt t="16589" x="1001713" y="6003925"/>
          <p14:tracePt t="16593" x="974725" y="5994400"/>
          <p14:tracePt t="16603" x="965200" y="5967413"/>
          <p14:tracePt t="16609" x="909638" y="5911850"/>
          <p14:tracePt t="16618" x="900113" y="5873750"/>
          <p14:tracePt t="16624" x="881063" y="5837238"/>
          <p14:tracePt t="16632" x="863600" y="5818188"/>
          <p14:tracePt t="16640" x="863600" y="5791200"/>
          <p14:tracePt t="16647" x="854075" y="5772150"/>
          <p14:tracePt t="16656" x="854075" y="5716588"/>
          <p14:tracePt t="16668" x="854075" y="5707063"/>
          <p14:tracePt t="16671" x="854075" y="5688013"/>
          <p14:tracePt t="16698" x="854075" y="5680075"/>
          <p14:tracePt t="16807" x="871538" y="5680075"/>
          <p14:tracePt t="16813" x="965200" y="5726113"/>
          <p14:tracePt t="16821" x="1085850" y="5772150"/>
          <p14:tracePt t="16829" x="1177925" y="5808663"/>
          <p14:tracePt t="16836" x="1252538" y="5837238"/>
          <p14:tracePt t="16843" x="1401763" y="5892800"/>
          <p14:tracePt t="16861" x="1530350" y="5938838"/>
          <p14:tracePt t="16871" x="1585913" y="5948363"/>
          <p14:tracePt t="16876" x="1660525" y="5986463"/>
          <p14:tracePt t="16886" x="1735138" y="5994400"/>
          <p14:tracePt t="16892" x="1846263" y="6032500"/>
          <p14:tracePt t="16902" x="1947863" y="6059488"/>
          <p14:tracePt t="16906" x="2012950" y="6078538"/>
          <p14:tracePt t="16915" x="2116138" y="6105525"/>
          <p14:tracePt t="16922" x="2208213" y="6143625"/>
          <p14:tracePt t="16931" x="2300288" y="6153150"/>
          <p14:tracePt t="16940" x="2495550" y="6208713"/>
          <p14:tracePt t="16953" x="2589213" y="6254750"/>
          <p14:tracePt t="16955" x="2709863" y="6283325"/>
          <p14:tracePt t="16966" x="2830513" y="6319838"/>
          <p14:tracePt t="16969" x="2922588" y="6356350"/>
          <p14:tracePt t="16981" x="3062288" y="6384925"/>
          <p14:tracePt t="16986" x="3173413" y="6403975"/>
          <p14:tracePt t="16996" x="3294063" y="6440488"/>
          <p14:tracePt t="17003" x="3433763" y="6486525"/>
          <p14:tracePt t="17011" x="3609975" y="6505575"/>
          <p14:tracePt t="17018" x="3776663" y="6542088"/>
          <p14:tracePt t="17024" x="3933825" y="6561138"/>
          <p14:tracePt t="17034" x="4184650" y="6597650"/>
          <p14:tracePt t="17045" x="4295775" y="6607175"/>
          <p14:tracePt t="17048" x="4452938" y="6626225"/>
          <p14:tracePt t="17061" x="4527550" y="6626225"/>
          <p14:tracePt t="17064" x="4592638" y="6626225"/>
          <p14:tracePt t="17074" x="4648200" y="6626225"/>
          <p14:tracePt t="17080" x="4667250" y="6607175"/>
          <p14:tracePt t="17089" x="4676775" y="6607175"/>
          <p14:tracePt t="17094" x="4686300" y="6607175"/>
          <p14:tracePt t="17104" x="4694238" y="6597650"/>
          <p14:tracePt t="17125" x="4713288" y="6588125"/>
          <p14:tracePt t="17127" x="4732338" y="6570663"/>
          <p14:tracePt t="17143" x="4787900" y="6440488"/>
          <p14:tracePt t="17155" x="4797425" y="6365875"/>
          <p14:tracePt t="17159" x="4852988" y="6254750"/>
          <p14:tracePt t="17169" x="4862513" y="6162675"/>
          <p14:tracePt t="17174" x="4879975" y="6105525"/>
          <p14:tracePt t="17185" x="4889500" y="6013450"/>
          <p14:tracePt t="17191" x="4908550" y="5938838"/>
          <p14:tracePt t="17198" x="4935538" y="5865813"/>
          <p14:tracePt t="17206" x="4954588" y="5772150"/>
          <p14:tracePt t="17213" x="4973638" y="5697538"/>
          <p14:tracePt t="17222" x="4991100" y="5661025"/>
          <p14:tracePt t="17227" x="5010150" y="5624513"/>
          <p14:tracePt t="17237" x="5038725" y="5576888"/>
          <p14:tracePt t="17249" x="5056188" y="5559425"/>
          <p14:tracePt t="17252" x="5075238" y="5540375"/>
          <p14:tracePt t="17264" x="5130800" y="5503863"/>
          <p14:tracePt t="17269" x="5168900" y="5494338"/>
          <p14:tracePt t="17277" x="5241925" y="5456238"/>
          <p14:tracePt t="17283" x="5307013" y="5446713"/>
          <p14:tracePt t="17294" x="5400675" y="5446713"/>
          <p14:tracePt t="17300" x="5446713" y="5446713"/>
          <p14:tracePt t="17307" x="5483225" y="5446713"/>
          <p14:tracePt t="17317" x="5557838" y="5446713"/>
          <p14:tracePt t="17332" x="5668963" y="5494338"/>
          <p14:tracePt t="17344" x="5762625" y="5540375"/>
          <p14:tracePt t="17346" x="5883275" y="5624513"/>
          <p14:tracePt t="17358" x="6011863" y="5772150"/>
          <p14:tracePt t="17362" x="6161088" y="5938838"/>
          <p14:tracePt t="17373" x="6318250" y="6134100"/>
          <p14:tracePt t="17378" x="6411913" y="6273800"/>
          <p14:tracePt t="17387" x="6513513" y="6421438"/>
          <p14:tracePt t="17394" x="6605588" y="6588125"/>
          <p14:tracePt t="17403" x="6718300" y="6727825"/>
          <p14:tracePt t="17568" x="7896225" y="6700838"/>
          <p14:tracePt t="17575" x="7942263" y="6607175"/>
          <p14:tracePt t="17582" x="7988300" y="6524625"/>
          <p14:tracePt t="17590" x="8035925" y="6450013"/>
          <p14:tracePt t="17598" x="8062913" y="6411913"/>
          <p14:tracePt t="17604" x="8091488" y="6375400"/>
          <p14:tracePt t="17612" x="8137525" y="6283325"/>
          <p14:tracePt t="17627" x="8174038" y="6162675"/>
          <p14:tracePt t="17630" x="8183563" y="6153150"/>
          <p14:tracePt t="17641" x="8202613" y="6105525"/>
          <p14:tracePt t="17644" x="8202613" y="6069013"/>
          <p14:tracePt t="17655" x="8229600" y="6042025"/>
          <p14:tracePt t="17662" x="8229600" y="6003925"/>
          <p14:tracePt t="17669" x="8229600" y="5994400"/>
          <p14:tracePt t="17677" x="8229600" y="5976938"/>
          <p14:tracePt t="17686" x="8229600" y="5957888"/>
          <p14:tracePt t="17694" x="8229600" y="5938838"/>
          <p14:tracePt t="17699" x="8229600" y="5911850"/>
          <p14:tracePt t="17709" x="8193088" y="5865813"/>
          <p14:tracePt t="17721" x="8183563" y="5846763"/>
          <p14:tracePt t="17725" x="8156575" y="5818188"/>
          <p14:tracePt t="17735" x="8118475" y="5791200"/>
          <p14:tracePt t="17738" x="8091488" y="5753100"/>
          <p14:tracePt t="17750" x="8053388" y="5735638"/>
          <p14:tracePt t="17755" x="8016875" y="5707063"/>
          <p14:tracePt t="17764" x="8007350" y="5697538"/>
          <p14:tracePt t="17771" x="7997825" y="5697538"/>
          <p14:tracePt t="17787" x="7988300" y="5697538"/>
          <p14:tracePt t="17794" x="7978775" y="5688013"/>
          <p14:tracePt t="17802" x="7970838" y="5688013"/>
          <p14:tracePt t="17814" x="7961313" y="5688013"/>
          <p14:tracePt t="17829" x="7951788" y="5688013"/>
          <p14:tracePt t="17836" x="7942263" y="5688013"/>
          <p14:tracePt t="17844" x="7942263" y="5697538"/>
          <p14:tracePt t="17849" x="7932738" y="5707063"/>
          <p14:tracePt t="17859" x="7923213" y="5716588"/>
          <p14:tracePt t="17865" x="7905750" y="5726113"/>
          <p14:tracePt t="17873" x="7877175" y="5762625"/>
          <p14:tracePt t="17881" x="7850188" y="5791200"/>
          <p14:tracePt t="17887" x="7831138" y="5827713"/>
          <p14:tracePt t="17897" x="7747000" y="5902325"/>
          <p14:tracePt t="17912" x="7626350" y="6059488"/>
          <p14:tracePt t="17924" x="7561263" y="6124575"/>
          <p14:tracePt t="17929" x="7515225" y="6199188"/>
          <p14:tracePt t="17938" x="7450138" y="6264275"/>
          <p14:tracePt t="17943" x="7413625" y="6319838"/>
          <p14:tracePt t="17953" x="7358063" y="6365875"/>
          <p14:tracePt t="17961" x="7256463" y="6430963"/>
          <p14:tracePt t="17969" x="7153275" y="6477000"/>
          <p14:tracePt t="17975" x="7080250" y="6505575"/>
          <p14:tracePt t="17982" x="6986588" y="6542088"/>
          <p14:tracePt t="17992" x="6810375" y="6588125"/>
          <p14:tracePt t="18005" x="6605588" y="6616700"/>
          <p14:tracePt t="18020" x="6494463" y="6616700"/>
          <p14:tracePt t="18021" x="6318250" y="6616700"/>
          <p14:tracePt t="18032" x="6132513" y="6607175"/>
          <p14:tracePt t="18039" x="5975350" y="6597650"/>
          <p14:tracePt t="18046" x="5864225" y="6580188"/>
          <p14:tracePt t="18053" x="5724525" y="6580188"/>
          <p14:tracePt t="18062" x="5594350" y="6542088"/>
          <p14:tracePt t="18069" x="5427663" y="6505575"/>
          <p14:tracePt t="18077" x="5270500" y="6450013"/>
          <p14:tracePt t="18086" x="5010150" y="6365875"/>
          <p14:tracePt t="18102" x="4768850" y="6245225"/>
          <p14:tracePt t="18112" x="4565650" y="6153150"/>
          <p14:tracePt t="18115" x="4379913" y="6097588"/>
          <p14:tracePt t="18127" x="4175125" y="6022975"/>
          <p14:tracePt t="18132" x="3989388" y="5929313"/>
          <p14:tracePt t="18141" x="3803650" y="5856288"/>
          <p14:tracePt t="18148" x="3600450" y="5781675"/>
          <p14:tracePt t="18156" x="3395663" y="5707063"/>
          <p14:tracePt t="18162" x="3257550" y="5651500"/>
          <p14:tracePt t="18170" x="3136900" y="5605463"/>
          <p14:tracePt t="18177" x="2968625" y="5540375"/>
          <p14:tracePt t="18195" x="2811463" y="5465763"/>
          <p14:tracePt t="18206" x="2755900" y="5438775"/>
          <p14:tracePt t="18213" x="2700338" y="5410200"/>
          <p14:tracePt t="18221" x="2654300" y="5400675"/>
          <p14:tracePt t="18228" x="2616200" y="5383213"/>
          <p14:tracePt t="18236" x="2579688" y="5373688"/>
          <p14:tracePt t="18243" x="2541588" y="5364163"/>
          <p14:tracePt t="18251" x="2514600" y="5335588"/>
          <p14:tracePt t="18258" x="2478088" y="5335588"/>
          <p14:tracePt t="18265" x="2459038" y="5308600"/>
          <p14:tracePt t="18275" x="2384425" y="5289550"/>
          <p14:tracePt t="18289" x="2309813" y="5233988"/>
          <p14:tracePt t="18301" x="2254250" y="5205413"/>
          <p14:tracePt t="18305" x="2198688" y="5197475"/>
          <p14:tracePt t="18316" x="2143125" y="5168900"/>
          <p14:tracePt t="18319" x="2068513" y="5159375"/>
          <p14:tracePt t="18330" x="2032000" y="5141913"/>
          <p14:tracePt t="18337" x="1985963" y="5141913"/>
          <p14:tracePt t="18344" x="1939925" y="5132388"/>
          <p14:tracePt t="18353" x="1911350" y="5132388"/>
          <p14:tracePt t="18360" x="1874838" y="5132388"/>
          <p14:tracePt t="18369" x="1846263" y="5132388"/>
          <p14:tracePt t="18384" x="1827213" y="5149850"/>
          <p14:tracePt t="18395" x="1819275" y="5149850"/>
          <p14:tracePt t="18400" x="1809750" y="5159375"/>
          <p14:tracePt t="18411" x="1781175" y="5187950"/>
          <p14:tracePt t="18415" x="1771650" y="5205413"/>
          <p14:tracePt t="18425" x="1763713" y="5233988"/>
          <p14:tracePt t="18429" x="1754188" y="5253038"/>
          <p14:tracePt t="18438" x="1754188" y="5289550"/>
          <p14:tracePt t="18445" x="1735138" y="5308600"/>
          <p14:tracePt t="18453" x="1735138" y="5335588"/>
          <p14:tracePt t="18461" x="1725613" y="5373688"/>
          <p14:tracePt t="18469" x="1725613" y="5383213"/>
          <p14:tracePt t="18478" x="1725613" y="5419725"/>
          <p14:tracePt t="18490" x="1716088" y="5456238"/>
          <p14:tracePt t="18492" x="1716088" y="5465763"/>
          <p14:tracePt t="18503" x="1716088" y="5484813"/>
          <p14:tracePt t="18508" x="1716088" y="5511800"/>
          <p14:tracePt t="18520" x="1706563" y="5521325"/>
          <p14:tracePt t="18524" x="1706563" y="5540375"/>
          <p14:tracePt t="18534" x="1706563" y="5559425"/>
          <p14:tracePt t="18541" x="1706563" y="5576888"/>
          <p14:tracePt t="18547" x="1706563" y="5605463"/>
          <p14:tracePt t="18562" x="1706563" y="5624513"/>
          <p14:tracePt t="18570" x="1706563" y="5641975"/>
          <p14:tracePt t="18587" x="1706563" y="5661025"/>
          <p14:tracePt t="18618" x="1706563" y="5670550"/>
          <p14:tracePt t="18627" x="1706563" y="5680075"/>
          <p14:tracePt t="18729" x="1716088" y="5688013"/>
          <p14:tracePt t="18745" x="1725613" y="5688013"/>
          <p14:tracePt t="18761" x="1744663" y="5688013"/>
          <p14:tracePt t="18787" x="1819275" y="5641975"/>
          <p14:tracePt t="18790" x="1846263" y="5641975"/>
          <p14:tracePt t="18800" x="1892300" y="5614988"/>
          <p14:tracePt t="18807" x="1930400" y="5614988"/>
          <p14:tracePt t="18816" x="1985963" y="5614988"/>
          <p14:tracePt t="18823" x="2032000" y="5614988"/>
          <p14:tracePt t="18831" x="2068513" y="5632450"/>
          <p14:tracePt t="18839" x="2106613" y="5632450"/>
          <p14:tracePt t="18845" x="2133600" y="5651500"/>
          <p14:tracePt t="18855" x="2171700" y="5661025"/>
          <p14:tracePt t="18867" x="2198688" y="5680075"/>
          <p14:tracePt t="18870" x="2217738" y="5688013"/>
          <p14:tracePt t="18882" x="2227263" y="5697538"/>
          <p14:tracePt t="18885" x="2236788" y="5697538"/>
          <p14:tracePt t="18896" x="2244725" y="5707063"/>
          <p14:tracePt t="18901" x="2244725" y="5716588"/>
          <p14:tracePt t="18910" x="2263775" y="5716588"/>
          <p14:tracePt t="18917" x="2263775" y="5726113"/>
          <p14:tracePt t="18925" x="2273300" y="5735638"/>
          <p14:tracePt t="18933" x="2292350" y="5735638"/>
          <p14:tracePt t="18940" x="2300288" y="5753100"/>
          <p14:tracePt t="18950" x="2319338" y="5762625"/>
          <p14:tracePt t="18964" x="2338388" y="5781675"/>
          <p14:tracePt t="18975" x="2357438" y="5781675"/>
          <p14:tracePt t="18980" x="2365375" y="5781675"/>
          <p14:tracePt t="18990" x="2384425" y="5791200"/>
          <p14:tracePt t="18995" x="2393950" y="5800725"/>
          <p14:tracePt t="19005" x="2413000" y="5800725"/>
          <p14:tracePt t="19019" x="2439988" y="5800725"/>
          <p14:tracePt t="19026" x="2459038" y="5818188"/>
          <p14:tracePt t="19033" x="2468563" y="5818188"/>
          <p14:tracePt t="19045" x="2486025" y="5818188"/>
          <p14:tracePt t="19056" x="2495550" y="5818188"/>
          <p14:tracePt t="19059" x="2514600" y="5818188"/>
          <p14:tracePt t="19075" x="2524125" y="5818188"/>
          <p14:tracePt t="19084" x="2533650" y="5808663"/>
          <p14:tracePt t="19089" x="2570163" y="5791200"/>
          <p14:tracePt t="19099" x="2606675" y="5772150"/>
          <p14:tracePt t="19106" x="2662238" y="5726113"/>
          <p14:tracePt t="19592" x="2662238" y="5716588"/>
          <p14:tracePt t="19602" x="2681288" y="5680075"/>
          <p14:tracePt t="19614" x="2690813" y="5661025"/>
          <p14:tracePt t="19617" x="2700338" y="5641975"/>
          <p14:tracePt t="19628" x="2719388" y="5624513"/>
          <p14:tracePt t="19634" x="2727325" y="5624513"/>
          <p14:tracePt t="19644" x="2727325" y="5605463"/>
          <p14:tracePt t="19649" x="2727325" y="5595938"/>
          <p14:tracePt t="19657" x="2736850" y="5586413"/>
          <p14:tracePt t="19672" x="2736850" y="5576888"/>
          <p14:tracePt t="19680" x="2746375" y="5559425"/>
          <p14:tracePt t="19697" x="2746375" y="5540375"/>
          <p14:tracePt t="19711" x="2746375" y="5530850"/>
          <p14:tracePt t="19723" x="2746375" y="5521325"/>
          <p14:tracePt t="19727" x="2736850" y="5511800"/>
          <p14:tracePt t="19743" x="2727325" y="5494338"/>
          <p14:tracePt t="19760" x="2719388" y="5484813"/>
          <p14:tracePt t="19766" x="2700338" y="5465763"/>
          <p14:tracePt t="19773" x="2690813" y="5438775"/>
          <p14:tracePt t="19781" x="2671763" y="5400675"/>
          <p14:tracePt t="19791" x="2598738" y="5280025"/>
          <p14:tracePt t="19803" x="2570163" y="5243513"/>
          <p14:tracePt t="19804" x="2533650" y="5187950"/>
          <p14:tracePt t="19816" x="2505075" y="5132388"/>
          <p14:tracePt t="19822" x="2495550" y="5122863"/>
          <p14:tracePt t="19831" x="2478088" y="5084763"/>
          <p14:tracePt t="19837" x="2459038" y="5084763"/>
          <p14:tracePt t="19845" x="2439988" y="5067300"/>
          <p14:tracePt t="19853" x="2439988" y="5057775"/>
          <p14:tracePt t="19861" x="2420938" y="5048250"/>
          <p14:tracePt t="19870" x="2393950" y="5021263"/>
          <p14:tracePt t="19874" x="2384425" y="5021263"/>
          <p14:tracePt t="19885" x="2357438" y="4992688"/>
          <p14:tracePt t="19897" x="2328863" y="4973638"/>
          <p14:tracePt t="19901" x="2319338" y="4956175"/>
          <p14:tracePt t="19911" x="2300288" y="4946650"/>
          <p14:tracePt t="19914" x="2273300" y="4937125"/>
          <p14:tracePt t="19927" x="2236788" y="4908550"/>
          <p14:tracePt t="19930" x="2217738" y="4881563"/>
          <p14:tracePt t="19940" x="2162175" y="4852988"/>
          <p14:tracePt t="19947" x="2133600" y="4852988"/>
          <p14:tracePt t="19955" x="2087563" y="4835525"/>
          <p14:tracePt t="19963" x="2051050" y="4835525"/>
          <p14:tracePt t="19970" x="2012950" y="4835525"/>
          <p14:tracePt t="19978" x="1930400" y="4835525"/>
          <p14:tracePt t="19994" x="1865313" y="4843463"/>
          <p14:tracePt t="20006" x="1836738" y="4843463"/>
          <p14:tracePt t="20011" x="1800225" y="4852988"/>
          <p14:tracePt t="20020" x="1763713" y="4872038"/>
          <p14:tracePt t="20025" x="1725613" y="4881563"/>
          <p14:tracePt t="20035" x="1698625" y="4891088"/>
          <p14:tracePt t="20041" x="1651000" y="4908550"/>
          <p14:tracePt t="20049" x="1614488" y="4918075"/>
          <p14:tracePt t="20056" x="1558925" y="4946650"/>
          <p14:tracePt t="20063" x="1522413" y="4946650"/>
          <p14:tracePt t="20073" x="1428750" y="4973638"/>
          <p14:tracePt t="20089" x="1373188" y="4973638"/>
          <p14:tracePt t="20099" x="1354138" y="4983163"/>
          <p14:tracePt t="20102" x="1327150" y="4992688"/>
          <p14:tracePt t="20114" x="1308100" y="4992688"/>
          <p14:tracePt t="20120" x="1298575" y="4992688"/>
          <p14:tracePt t="20129" x="1289050" y="4992688"/>
          <p14:tracePt t="20135" x="1289050" y="5002213"/>
          <p14:tracePt t="20144" x="1281113" y="5002213"/>
          <p14:tracePt t="20152" x="1281113" y="5011738"/>
          <p14:tracePt t="20158" x="1262063" y="5011738"/>
          <p14:tracePt t="20183" x="1233488" y="5048250"/>
          <p14:tracePt t="20194" x="1225550" y="5057775"/>
          <p14:tracePt t="20199" x="1225550" y="5094288"/>
          <p14:tracePt t="20209" x="1216025" y="5122863"/>
          <p14:tracePt t="20213" x="1216025" y="5132388"/>
          <p14:tracePt t="20223" x="1216025" y="5149850"/>
          <p14:tracePt t="20229" x="1216025" y="5159375"/>
          <p14:tracePt t="20238" x="1216025" y="5178425"/>
          <p14:tracePt t="20245" x="1216025" y="5197475"/>
          <p14:tracePt t="20252" x="1216025" y="5224463"/>
          <p14:tracePt t="20262" x="1216025" y="5243513"/>
          <p14:tracePt t="20277" x="1216025" y="5262563"/>
          <p14:tracePt t="20288" x="1216025" y="5280025"/>
          <p14:tracePt t="20303" x="1225550" y="5289550"/>
          <p14:tracePt t="20310" x="1225550" y="5299075"/>
          <p14:tracePt t="20318" x="1233488" y="5308600"/>
          <p14:tracePt t="20332" x="1233488" y="5326063"/>
          <p14:tracePt t="20341" x="1233488" y="5335588"/>
          <p14:tracePt t="20347" x="1233488" y="5345113"/>
          <p14:tracePt t="20356" x="1233488" y="5364163"/>
          <p14:tracePt t="20371" x="1233488" y="5383213"/>
          <p14:tracePt t="20383" x="1233488" y="5391150"/>
          <p14:tracePt t="20388" x="1233488" y="5410200"/>
          <p14:tracePt t="20397" x="1233488" y="5419725"/>
          <p14:tracePt t="20403" x="1233488" y="5429250"/>
          <p14:tracePt t="20412" x="1233488" y="5438775"/>
          <p14:tracePt t="20419" x="1233488" y="5446713"/>
          <p14:tracePt t="20428" x="1233488" y="5456238"/>
          <p14:tracePt t="20434" x="1243013" y="5465763"/>
          <p14:tracePt t="20441" x="1243013" y="5484813"/>
          <p14:tracePt t="20451" x="1252538" y="5521325"/>
          <p14:tracePt t="20466" x="1252538" y="5549900"/>
          <p14:tracePt t="20482" x="1262063" y="5559425"/>
          <p14:tracePt t="20492" x="1262063" y="5567363"/>
          <p14:tracePt t="20506" x="1271588" y="5586413"/>
          <p14:tracePt t="20512" x="1271588" y="5595938"/>
          <p14:tracePt t="20520" x="1271588" y="5605463"/>
          <p14:tracePt t="20528" x="1289050" y="5624513"/>
          <p14:tracePt t="20545" x="1298575" y="5661025"/>
          <p14:tracePt t="20557" x="1298575" y="5680075"/>
          <p14:tracePt t="20561" x="1308100" y="5688013"/>
          <p14:tracePt t="20572" x="1317625" y="5697538"/>
          <p14:tracePt t="20577" x="1317625" y="5707063"/>
          <p14:tracePt t="20586" x="1317625" y="5716588"/>
          <p14:tracePt t="20591" x="1327150" y="5726113"/>
          <p14:tracePt t="20601" x="1336675" y="5745163"/>
          <p14:tracePt t="20614" x="1336675" y="5772150"/>
          <p14:tracePt t="20623" x="1344613" y="5781675"/>
          <p14:tracePt t="20629" x="1354138" y="5791200"/>
          <p14:tracePt t="20639" x="1363663" y="5808663"/>
          <p14:tracePt t="20652" x="1373188" y="5827713"/>
          <p14:tracePt t="20665" x="1373188" y="5837238"/>
          <p14:tracePt t="20670" x="1392238" y="5846763"/>
          <p14:tracePt t="20680" x="1409700" y="5856288"/>
          <p14:tracePt t="20686" x="1409700" y="5865813"/>
          <p14:tracePt t="20695" x="1428750" y="5883275"/>
          <p14:tracePt t="20702" x="1428750" y="5892800"/>
          <p14:tracePt t="20718" x="1438275" y="5902325"/>
          <p14:tracePt t="20724" x="1447800" y="5911850"/>
          <p14:tracePt t="20731" x="1447800" y="5921375"/>
          <p14:tracePt t="20746" x="1457325" y="5938838"/>
          <p14:tracePt t="20747" x="1465263" y="5938838"/>
          <p14:tracePt t="20761" x="1465263" y="5948363"/>
          <p14:tracePt t="20765" x="1474788" y="5957888"/>
          <p14:tracePt t="20774" x="1484313" y="5967413"/>
          <p14:tracePt t="20789" x="1493838" y="5967413"/>
          <p14:tracePt t="20797" x="1503363" y="5986463"/>
          <p14:tracePt t="20811" x="1530350" y="6003925"/>
          <p14:tracePt t="20828" x="1539875" y="6003925"/>
          <p14:tracePt t="20843" x="1558925" y="6032500"/>
          <p14:tracePt t="20857" x="1568450" y="6042025"/>
          <p14:tracePt t="20869" x="1577975" y="6049963"/>
          <p14:tracePt t="20874" x="1585913" y="6049963"/>
          <p14:tracePt t="20884" x="1595438" y="6049963"/>
          <p14:tracePt t="20889" x="1604963" y="6059488"/>
          <p14:tracePt t="20898" x="1614488" y="6069013"/>
          <p14:tracePt t="20906" x="1624013" y="6069013"/>
          <p14:tracePt t="20913" x="1633538" y="6069013"/>
          <p14:tracePt t="20921" x="1679575" y="6078538"/>
          <p14:tracePt t="20936" x="1716088" y="6088063"/>
          <p14:tracePt t="20949" x="1754188" y="6088063"/>
          <p14:tracePt t="20952" x="1781175" y="6097588"/>
          <p14:tracePt t="20963" x="1819275" y="6115050"/>
          <p14:tracePt t="20969" x="1855788" y="6124575"/>
          <p14:tracePt t="20978" x="1892300" y="6134100"/>
          <p14:tracePt t="20984" x="1939925" y="6153150"/>
          <p14:tracePt t="20992" x="1976438" y="6162675"/>
          <p14:tracePt t="21000" x="2003425" y="6170613"/>
          <p14:tracePt t="21007" x="2032000" y="6189663"/>
          <p14:tracePt t="21017" x="2060575" y="6199188"/>
          <p14:tracePt t="21021" x="2078038" y="6199188"/>
          <p14:tracePt t="21032" x="2124075" y="6218238"/>
          <p14:tracePt t="21044" x="2162175" y="6218238"/>
          <p14:tracePt t="21047" x="2171700" y="6218238"/>
          <p14:tracePt t="21057" x="2181225" y="6218238"/>
          <p14:tracePt t="21063" x="2189163" y="6218238"/>
          <p14:tracePt t="21072" x="2208213" y="6218238"/>
          <p14:tracePt t="21078" x="2217738" y="6218238"/>
          <p14:tracePt t="21087" x="2227263" y="6218238"/>
          <p14:tracePt t="21094" x="2236788" y="6218238"/>
          <p14:tracePt t="21101" x="2244725" y="6208713"/>
          <p14:tracePt t="21109" x="2254250" y="6199188"/>
          <p14:tracePt t="21115" x="2263775" y="6189663"/>
          <p14:tracePt t="21126" x="2282825" y="6180138"/>
          <p14:tracePt t="21137" x="2292350" y="6170613"/>
          <p14:tracePt t="21140" x="2309813" y="6170613"/>
          <p14:tracePt t="21152" x="2309813" y="6162675"/>
          <p14:tracePt t="21156" x="2309813" y="6153150"/>
          <p14:tracePt t="21166" x="2319338" y="6143625"/>
          <p14:tracePt t="21173" x="2328863" y="6143625"/>
          <p14:tracePt t="21187" x="2338388" y="6134100"/>
          <p14:tracePt t="21195" x="2347913" y="6124575"/>
          <p14:tracePt t="21210" x="2357438" y="6115050"/>
          <p14:tracePt t="21219" x="2365375" y="6105525"/>
          <p14:tracePt t="21235" x="2374900" y="6105525"/>
          <p14:tracePt t="21246" x="2374900" y="6097588"/>
          <p14:tracePt t="21252" x="2384425" y="6088063"/>
          <p14:tracePt t="21267" x="2393950" y="6088063"/>
          <p14:tracePt t="21275" x="2403475" y="6078538"/>
          <p14:tracePt t="21282" x="2403475" y="6069013"/>
          <p14:tracePt t="21290" x="2420938" y="6069013"/>
          <p14:tracePt t="21297" x="2420938" y="6059488"/>
          <p14:tracePt t="21304" x="2430463" y="6049963"/>
          <p14:tracePt t="21314" x="2439988" y="6049963"/>
          <p14:tracePt t="21328" x="2449513" y="6042025"/>
          <p14:tracePt t="21344" x="2459038" y="6032500"/>
          <p14:tracePt t="21644" x="2449513" y="6032500"/>
          <p14:tracePt t="21652" x="2439988" y="6032500"/>
          <p14:tracePt t="21658" x="2430463" y="6022975"/>
          <p14:tracePt t="21667" x="2420938" y="6013450"/>
          <p14:tracePt t="21675" x="2413000" y="6013450"/>
          <p14:tracePt t="21681" x="2393950" y="6013450"/>
          <p14:tracePt t="21691" x="2384425" y="6013450"/>
          <p14:tracePt t="21703" x="2374900" y="6013450"/>
          <p14:tracePt t="21706" x="2365375" y="6013450"/>
          <p14:tracePt t="21732" x="2357438" y="6013450"/>
          <p14:tracePt t="21761" x="2347913" y="6013450"/>
          <p14:tracePt t="21769" x="2338388" y="6013450"/>
          <p14:tracePt t="21783" x="2338388" y="6003925"/>
          <p14:tracePt t="21816" x="2328863" y="6003925"/>
          <p14:tracePt t="21826" x="2319338" y="6003925"/>
          <p14:tracePt t="22288" x="2300288" y="6003925"/>
          <p14:tracePt t="22304" x="2292350" y="6003925"/>
          <p14:tracePt t="22319" x="2292350" y="5994400"/>
          <p14:tracePt t="22334" x="2282825" y="5994400"/>
          <p14:tracePt t="22429" x="2273300" y="5986463"/>
          <p14:tracePt t="22446" x="2263775" y="5986463"/>
          <p14:tracePt t="22462" x="2263775" y="5976938"/>
          <p14:tracePt t="22487" x="2254250" y="5976938"/>
          <p14:tracePt t="22493" x="2244725" y="5976938"/>
          <p14:tracePt t="22524" x="2236788" y="5967413"/>
          <p14:tracePt t="22540" x="2227263" y="5967413"/>
          <p14:tracePt t="22552" x="2227263" y="5957888"/>
          <p14:tracePt t="22558" x="2217738" y="5957888"/>
          <p14:tracePt t="22567" x="2208213" y="5957888"/>
          <p14:tracePt t="22571" x="2208213" y="5948363"/>
          <p14:tracePt t="22581" x="2198688" y="5948363"/>
          <p14:tracePt t="22595" x="2189163" y="5938838"/>
          <p14:tracePt t="22602" x="2181225" y="5938838"/>
          <p14:tracePt t="22618" x="2171700" y="5938838"/>
          <p14:tracePt t="22633" x="2162175" y="5938838"/>
          <p14:tracePt t="22646" x="2152650" y="5929313"/>
          <p14:tracePt t="22665" x="2143125" y="5929313"/>
          <p14:tracePt t="23671" x="2208213" y="5902325"/>
          <p14:tracePt t="23686" x="2263775" y="5892800"/>
          <p14:tracePt t="23698" x="2300288" y="5892800"/>
          <p14:tracePt t="23701" x="2319338" y="5883275"/>
          <p14:tracePt t="23713" x="2357438" y="5883275"/>
          <p14:tracePt t="23718" x="2365375" y="5883275"/>
          <p14:tracePt t="23727" x="2384425" y="5883275"/>
          <p14:tracePt t="23733" x="2393950" y="5883275"/>
          <p14:tracePt t="23742" x="2403475" y="5883275"/>
          <p14:tracePt t="23749" x="2420938" y="5865813"/>
          <p14:tracePt t="23755" x="2430463" y="5865813"/>
          <p14:tracePt t="23766" x="2439988" y="5865813"/>
          <p14:tracePt t="23778" x="2449513" y="5865813"/>
          <p14:tracePt t="23781" x="2459038" y="5865813"/>
          <p14:tracePt t="23795" x="2468563" y="5873750"/>
          <p14:tracePt t="23808" x="2478088" y="5873750"/>
          <p14:tracePt t="23811" x="2486025" y="5873750"/>
          <p14:tracePt t="23836" x="2505075" y="5873750"/>
          <p14:tracePt t="23851" x="2514600" y="5873750"/>
          <p14:tracePt t="23860" x="2524125" y="5883275"/>
          <p14:tracePt t="23875" x="2541588" y="5892800"/>
          <p14:tracePt t="23901" x="2551113" y="5892800"/>
          <p14:tracePt t="23921" x="2560638" y="5892800"/>
          <p14:tracePt t="23995" x="2560638" y="5902325"/>
          <p14:tracePt t="24062" x="2570163" y="5911850"/>
          <p14:tracePt t="24075" x="2579688" y="5911850"/>
          <p14:tracePt t="24090" x="2579688" y="5921375"/>
          <p14:tracePt t="24147" x="2579688" y="5929313"/>
          <p14:tracePt t="24189" x="2570163" y="5938838"/>
          <p14:tracePt t="24198" x="2570163" y="5948363"/>
          <p14:tracePt t="24203" x="2551113" y="5948363"/>
          <p14:tracePt t="24220" x="2541588" y="5948363"/>
          <p14:tracePt t="24236" x="2533650" y="5948363"/>
          <p14:tracePt t="24251" x="2524125" y="5948363"/>
          <p14:tracePt t="24263" x="2514600" y="5948363"/>
          <p14:tracePt t="24307" x="2505075" y="5957888"/>
          <p14:tracePt t="26529" x="2792413" y="6013450"/>
          <p14:tracePt t="26541" x="2959100" y="6088063"/>
          <p14:tracePt t="26545" x="3144838" y="6180138"/>
          <p14:tracePt t="26558" x="3359150" y="6291263"/>
          <p14:tracePt t="26562" x="3683000" y="6411913"/>
          <p14:tracePt t="26570" x="3887788" y="6467475"/>
          <p14:tracePt t="26577" x="4092575" y="6524625"/>
          <p14:tracePt t="26585" x="4332288" y="6542088"/>
          <p14:tracePt t="26592" x="4592638" y="6597650"/>
          <p14:tracePt t="26600" x="4814888" y="6616700"/>
          <p14:tracePt t="26608" x="5038725" y="6653213"/>
          <p14:tracePt t="26614" x="5195888" y="6691313"/>
          <p14:tracePt t="26624" x="5622925" y="6765925"/>
          <p14:tracePt t="27071" x="5586413" y="6773863"/>
          <p14:tracePt t="27077" x="5492750" y="6746875"/>
          <p14:tracePt t="27086" x="5391150" y="6700838"/>
          <p14:tracePt t="27093" x="5270500" y="6645275"/>
          <p14:tracePt t="27101" x="5214938" y="6597650"/>
          <p14:tracePt t="27109" x="5103813" y="6532563"/>
          <p14:tracePt t="27125" x="4991100" y="6459538"/>
          <p14:tracePt t="27136" x="4954588" y="6440488"/>
          <p14:tracePt t="27140" x="4862513" y="6394450"/>
          <p14:tracePt t="27151" x="4806950" y="6365875"/>
          <p14:tracePt t="27155" x="4713288" y="6329363"/>
          <p14:tracePt t="27165" x="4657725" y="6300788"/>
          <p14:tracePt t="27172" x="4583113" y="6273800"/>
          <p14:tracePt t="27180" x="4527550" y="6264275"/>
          <p14:tracePt t="27186" x="4491038" y="6245225"/>
          <p14:tracePt t="27194" x="4471988" y="6235700"/>
          <p14:tracePt t="27203" x="4435475" y="6235700"/>
          <p14:tracePt t="27209" x="4425950" y="6235700"/>
          <p14:tracePt t="27219" x="4379913" y="6226175"/>
          <p14:tracePt t="27231" x="4370388" y="6218238"/>
          <p14:tracePt t="27234" x="4360863" y="6218238"/>
          <p14:tracePt t="27244" x="4351338" y="6218238"/>
          <p14:tracePt t="27265" x="4341813" y="6218238"/>
          <p14:tracePt t="27274" x="4332288" y="6218238"/>
          <p14:tracePt t="27303" x="4324350" y="6218238"/>
          <p14:tracePt t="27312" x="4314825" y="6218238"/>
          <p14:tracePt t="27359" x="4305300" y="6218238"/>
          <p14:tracePt t="27375" x="4295775" y="6218238"/>
          <p14:tracePt t="27392" x="4295775" y="6226175"/>
          <p14:tracePt t="27397" x="4286250" y="6226175"/>
          <p14:tracePt t="27406" x="4276725" y="6235700"/>
          <p14:tracePt t="27422" x="4276725" y="6245225"/>
          <p14:tracePt t="27434" x="4268788" y="6245225"/>
          <p14:tracePt t="27439" x="4259263" y="6245225"/>
          <p14:tracePt t="27453" x="4240213" y="6245225"/>
          <p14:tracePt t="27463" x="4230688" y="6245225"/>
          <p14:tracePt t="27477" x="4221163" y="6254750"/>
          <p14:tracePt t="27483" x="4213225" y="6254750"/>
          <p14:tracePt t="27493" x="4203700" y="6254750"/>
          <p14:tracePt t="27501" x="4175125" y="6254750"/>
          <p14:tracePt t="27516" x="4165600" y="6254750"/>
          <p14:tracePt t="27527" x="4156075" y="6245225"/>
          <p14:tracePt t="27536" x="4138613" y="6235700"/>
          <p14:tracePt t="27542" x="4129088" y="6235700"/>
          <p14:tracePt t="27548" x="4119563" y="6235700"/>
          <p14:tracePt t="27557" x="4110038" y="6226175"/>
          <p14:tracePt t="27564" x="4092575" y="6218238"/>
          <p14:tracePt t="27580" x="4083050" y="6218238"/>
          <p14:tracePt t="27586" x="4073525" y="6218238"/>
          <p14:tracePt t="27595" x="4054475" y="6208713"/>
          <p14:tracePt t="27686" x="4044950" y="6199188"/>
          <p14:tracePt t="27705" x="4035425" y="6180138"/>
          <p14:tracePt t="27720" x="4035425" y="6170613"/>
          <p14:tracePt t="27730" x="4035425" y="6153150"/>
          <p14:tracePt t="27745" x="4035425" y="6143625"/>
          <p14:tracePt t="27760" x="4035425" y="6134100"/>
          <p14:tracePt t="27766" x="4035425" y="6124575"/>
          <p14:tracePt t="27782" x="4035425" y="6115050"/>
          <p14:tracePt t="27789" x="4044950" y="6105525"/>
          <p14:tracePt t="27799" x="4044950" y="6088063"/>
          <p14:tracePt t="27813" x="4054475" y="6088063"/>
          <p14:tracePt t="27825" x="4054475" y="6078538"/>
          <p14:tracePt t="27830" x="4064000" y="6078538"/>
          <p14:tracePt t="27840" x="4064000" y="6059488"/>
          <p14:tracePt t="27861" x="4064000" y="6049963"/>
          <p14:tracePt t="27869" x="4083050" y="6042025"/>
          <p14:tracePt t="27883" x="4083050" y="6032500"/>
          <p14:tracePt t="27892" x="4119563" y="6013450"/>
          <p14:tracePt t="27908" x="4148138" y="5986463"/>
          <p14:tracePt t="27919" x="4156075" y="5976938"/>
          <p14:tracePt t="27923" x="4165600" y="5967413"/>
          <p14:tracePt t="27935" x="4175125" y="5957888"/>
          <p14:tracePt t="27940" x="4194175" y="5948363"/>
          <p14:tracePt t="27949" x="4221163" y="5929313"/>
          <p14:tracePt t="27956" x="4240213" y="5911850"/>
          <p14:tracePt t="27963" x="4268788" y="5883275"/>
          <p14:tracePt t="27972" x="4324350" y="5856288"/>
          <p14:tracePt t="27977" x="4341813" y="5818188"/>
          <p14:tracePt t="27987" x="4406900" y="5781675"/>
          <p14:tracePt t="28003" x="4452938" y="5762625"/>
          <p14:tracePt t="28014" x="4462463" y="5735638"/>
          <p14:tracePt t="28017" x="4481513" y="5716588"/>
          <p14:tracePt t="28331" x="4537075" y="5707063"/>
          <p14:tracePt t="28340" x="4583113" y="5707063"/>
          <p14:tracePt t="28347" x="4621213" y="5688013"/>
          <p14:tracePt t="28355" x="4657725" y="5688013"/>
          <p14:tracePt t="28361" x="4713288" y="5688013"/>
          <p14:tracePt t="28369" x="4741863" y="5688013"/>
          <p14:tracePt t="28380" x="4843463" y="5697538"/>
          <p14:tracePt t="28394" x="4935538" y="5697538"/>
          <p14:tracePt t="28405" x="5000625" y="5707063"/>
          <p14:tracePt t="28410" x="5065713" y="5707063"/>
          <p14:tracePt t="28420" x="5121275" y="5716588"/>
          <p14:tracePt t="28425" x="5176838" y="5735638"/>
          <p14:tracePt t="28434" x="5241925" y="5745163"/>
          <p14:tracePt t="28441" x="5280025" y="5762625"/>
          <p14:tracePt t="28448" x="5335588" y="5791200"/>
          <p14:tracePt t="28457" x="5372100" y="5800725"/>
          <p14:tracePt t="28465" x="5391150" y="5808663"/>
          <p14:tracePt t="28474" x="5427663" y="5837238"/>
          <p14:tracePt t="28487" x="5446713" y="5837238"/>
          <p14:tracePt t="28500" x="5456238" y="5846763"/>
          <p14:tracePt t="28505" x="5465763" y="5846763"/>
          <p14:tracePt t="28515" x="5465763" y="5856288"/>
          <p14:tracePt t="28535" x="5473700" y="5856288"/>
          <p14:tracePt t="28558" x="5483225" y="5865813"/>
          <p14:tracePt t="28594" x="5483225" y="5873750"/>
          <p14:tracePt t="28661" x="5492750" y="5873750"/>
          <p14:tracePt t="28675" x="5502275" y="5883275"/>
          <p14:tracePt t="28689" x="5502275" y="5892800"/>
          <p14:tracePt t="28817" x="5502275" y="5883275"/>
          <p14:tracePt t="28826" x="5502275" y="5856288"/>
          <p14:tracePt t="28836" x="5502275" y="5846763"/>
          <p14:tracePt t="28841" x="5521325" y="5827713"/>
          <p14:tracePt t="28849" x="5529263" y="5808663"/>
          <p14:tracePt t="28862" x="5529263" y="5791200"/>
          <p14:tracePt t="28866" x="5529263" y="5781675"/>
          <p14:tracePt t="28882" x="5529263" y="5762625"/>
          <p14:tracePt t="28897" x="5538788" y="5753100"/>
          <p14:tracePt t="28928" x="5538788" y="5745163"/>
          <p14:tracePt t="29109" x="5521325" y="5753100"/>
          <p14:tracePt t="29116" x="5502275" y="5772150"/>
          <p14:tracePt t="29124" x="5492750" y="5800725"/>
          <p14:tracePt t="29133" x="5473700" y="5837238"/>
          <p14:tracePt t="29138" x="5465763" y="5856288"/>
          <p14:tracePt t="29148" x="5446713" y="5921375"/>
          <p14:tracePt t="29159" x="5446713" y="5938838"/>
          <p14:tracePt t="29162" x="5427663" y="5957888"/>
          <p14:tracePt t="29175" x="5427663" y="5967413"/>
          <p14:tracePt t="29180" x="5418138" y="5976938"/>
          <p14:tracePt t="29189" x="5418138" y="6003925"/>
          <p14:tracePt t="29204" x="5418138" y="6022975"/>
          <p14:tracePt t="29212" x="5408613" y="6022975"/>
          <p14:tracePt t="29218" x="5408613" y="6032500"/>
          <p14:tracePt t="29225" x="5400675" y="6049963"/>
          <p14:tracePt t="29242" x="5400675" y="6059488"/>
          <p14:tracePt t="29254" x="5400675" y="6069013"/>
          <p14:tracePt t="29259" x="5400675" y="6078538"/>
          <p14:tracePt t="29275" x="5400675" y="6088063"/>
          <p14:tracePt t="29289" x="5391150" y="6097588"/>
          <p14:tracePt t="29297" x="5391150" y="6105525"/>
          <p14:tracePt t="29321" x="5391150" y="6115050"/>
          <p14:tracePt t="29431" x="5418138" y="6088063"/>
          <p14:tracePt t="29443" x="5427663" y="6059488"/>
          <p14:tracePt t="29446" x="5437188" y="6042025"/>
          <p14:tracePt t="29457" x="5446713" y="6013450"/>
          <p14:tracePt t="29463" x="5456238" y="5994400"/>
          <p14:tracePt t="29472" x="5456238" y="5986463"/>
          <p14:tracePt t="29479" x="5456238" y="5976938"/>
          <p14:tracePt t="29493" x="5465763" y="5967413"/>
          <p14:tracePt t="29510" x="5465763" y="5957888"/>
          <p14:tracePt t="29516" x="5473700" y="5957888"/>
          <p14:tracePt t="29524" x="5473700" y="5948363"/>
          <p14:tracePt t="29541" x="5473700" y="5938838"/>
          <p14:tracePt t="29557" x="5473700" y="5929313"/>
          <p14:tracePt t="29566" x="5492750" y="5921375"/>
          <p14:tracePt t="29573" x="5502275" y="5921375"/>
          <p14:tracePt t="29581" x="5502275" y="5911850"/>
          <p14:tracePt t="29587" x="5502275" y="5902325"/>
          <p14:tracePt t="29596" x="5502275" y="5892800"/>
          <p14:tracePt t="29604" x="5511800" y="5883275"/>
          <p14:tracePt t="29620" x="5521325" y="5873750"/>
          <p14:tracePt t="29855" x="5538788" y="5883275"/>
          <p14:tracePt t="29864" x="5548313" y="5892800"/>
          <p14:tracePt t="29872" x="5557838" y="5892800"/>
          <p14:tracePt t="29878" x="5567363" y="5902325"/>
          <p14:tracePt t="29888" x="5622925" y="5921375"/>
          <p14:tracePt t="29900" x="5649913" y="5938838"/>
          <p14:tracePt t="29902" x="5688013" y="5948363"/>
          <p14:tracePt t="29914" x="5715000" y="5957888"/>
          <p14:tracePt t="29918" x="5743575" y="5986463"/>
          <p14:tracePt t="29929" x="5762625" y="5986463"/>
          <p14:tracePt t="29935" x="5818188" y="5994400"/>
          <p14:tracePt t="29943" x="5835650" y="6003925"/>
          <p14:tracePt t="29950" x="5873750" y="6022975"/>
          <p14:tracePt t="29959" x="5910263" y="6032500"/>
          <p14:tracePt t="29967" x="5946775" y="6032500"/>
          <p14:tracePt t="29972" x="6003925" y="6042025"/>
          <p14:tracePt t="29983" x="6059488" y="6059488"/>
          <p14:tracePt t="29997" x="6115050" y="6069013"/>
          <p14:tracePt t="30008" x="6151563" y="6069013"/>
          <p14:tracePt t="30015" x="6170613" y="6078538"/>
          <p14:tracePt t="30023" x="6197600" y="6078538"/>
          <p14:tracePt t="30029" x="6216650" y="6078538"/>
          <p14:tracePt t="30037" x="6235700" y="6078538"/>
          <p14:tracePt t="30042" x="6272213" y="6078538"/>
          <p14:tracePt t="30053" x="6300788" y="6078538"/>
          <p14:tracePt t="30060" x="6327775" y="6078538"/>
          <p14:tracePt t="30067" x="6356350" y="6078538"/>
          <p14:tracePt t="30077" x="6411913" y="6078538"/>
          <p14:tracePt t="30088" x="6429375" y="6078538"/>
          <p14:tracePt t="30092" x="6484938" y="6088063"/>
          <p14:tracePt t="30103" x="6503988" y="6088063"/>
          <p14:tracePt t="30105" x="6523038" y="6088063"/>
          <p14:tracePt t="30118" x="6550025" y="6088063"/>
          <p14:tracePt t="30123" x="6569075" y="6088063"/>
          <p14:tracePt t="30131" x="6588125" y="6088063"/>
          <p14:tracePt t="30139" x="6597650" y="6088063"/>
          <p14:tracePt t="30146" x="6634163" y="6088063"/>
          <p14:tracePt t="30153" x="6643688" y="6088063"/>
          <p14:tracePt t="30161" x="6662738" y="6088063"/>
          <p14:tracePt t="30167" x="6680200" y="6078538"/>
          <p14:tracePt t="30169" x="6708775" y="6078538"/>
          <p14:tracePt t="30184" x="6726238" y="6069013"/>
          <p14:tracePt t="30185" x="6754813" y="6069013"/>
          <p14:tracePt t="30197" x="6764338" y="6059488"/>
          <p14:tracePt t="30203" x="6791325" y="6032500"/>
          <p14:tracePt t="30212" x="6829425" y="6013450"/>
          <p14:tracePt t="30217" x="6838950" y="6003925"/>
          <p14:tracePt t="30226" x="6856413" y="5976938"/>
          <p14:tracePt t="30234" x="6894513" y="5957888"/>
          <p14:tracePt t="30242" x="6911975" y="5948363"/>
          <p14:tracePt t="30250" x="6931025" y="5938838"/>
          <p14:tracePt t="30255" x="6950075" y="5911850"/>
          <p14:tracePt t="30264" x="7005638" y="5837238"/>
          <p14:tracePt t="30277" x="7023100" y="5808663"/>
          <p14:tracePt t="30280" x="7051675" y="5791200"/>
          <p14:tracePt t="30292" x="7061200" y="5762625"/>
          <p14:tracePt t="30294" x="7070725" y="5726113"/>
          <p14:tracePt t="30306" x="7097713" y="5688013"/>
          <p14:tracePt t="30312" x="7097713" y="5670550"/>
          <p14:tracePt t="30321" x="7107238" y="5632450"/>
          <p14:tracePt t="30327" x="7126288" y="5595938"/>
          <p14:tracePt t="30334" x="7135813" y="5567363"/>
          <p14:tracePt t="30343" x="7135813" y="5540375"/>
          <p14:tracePt t="30351" x="7135813" y="5465763"/>
          <p14:tracePt t="30360" x="7135813" y="5400675"/>
          <p14:tracePt t="30370" x="7135813" y="5373688"/>
          <p14:tracePt t="30375" x="7116763" y="5326063"/>
          <p14:tracePt t="30386" x="7116763" y="5270500"/>
          <p14:tracePt t="30390" x="7116763" y="5224463"/>
          <p14:tracePt t="30401" x="7107238" y="5214938"/>
          <p14:tracePt t="30405" x="7107238" y="5168900"/>
          <p14:tracePt t="30415" x="7107238" y="5159375"/>
          <p14:tracePt t="30421" x="7107238" y="5149850"/>
          <p14:tracePt t="30429" x="7107238" y="5132388"/>
          <p14:tracePt t="30437" x="7107238" y="5113338"/>
          <p14:tracePt t="30454" x="7107238" y="5103813"/>
          <p14:tracePt t="30560" x="7088188" y="5103813"/>
          <p14:tracePt t="30563" x="7088188" y="5122863"/>
          <p14:tracePt t="30574" x="7080250" y="5149850"/>
          <p14:tracePt t="30579" x="7070725" y="5168900"/>
          <p14:tracePt t="30588" x="7070725" y="5187950"/>
          <p14:tracePt t="30594" x="7051675" y="5214938"/>
          <p14:tracePt t="30604" x="7042150" y="5253038"/>
          <p14:tracePt t="30610" x="7042150" y="5270500"/>
          <p14:tracePt t="30618" x="7032625" y="5308600"/>
          <p14:tracePt t="30625" x="7023100" y="5318125"/>
          <p14:tracePt t="30632" x="7023100" y="5364163"/>
          <p14:tracePt t="30642" x="6996113" y="5419725"/>
          <p14:tracePt t="30654" x="6967538" y="5456238"/>
          <p14:tracePt t="30657" x="6959600" y="5494338"/>
          <p14:tracePt t="30668" x="6950075" y="5530850"/>
          <p14:tracePt t="30674" x="6921500" y="5567363"/>
          <p14:tracePt t="30683" x="6911975" y="5605463"/>
          <p14:tracePt t="30689" x="6902450" y="5624513"/>
          <p14:tracePt t="30699" x="6884988" y="5651500"/>
          <p14:tracePt t="30704" x="6865938" y="5680075"/>
          <p14:tracePt t="30712" x="6865938" y="5697538"/>
          <p14:tracePt t="30727" x="6838950" y="5716588"/>
          <p14:tracePt t="30735" x="6838950" y="5735638"/>
          <p14:tracePt t="30751" x="6829425" y="5762625"/>
          <p14:tracePt t="30767" x="6819900" y="5772150"/>
          <p14:tracePt t="30782" x="6819900" y="5800725"/>
          <p14:tracePt t="30798" x="6810375" y="5827713"/>
          <p14:tracePt t="30814" x="6800850" y="5837238"/>
          <p14:tracePt t="30821" x="6800850" y="5846763"/>
          <p14:tracePt t="30835" x="6800850" y="5865813"/>
          <p14:tracePt t="30845" x="6800850" y="5883275"/>
          <p14:tracePt t="30862" x="6791325" y="5911850"/>
          <p14:tracePt t="30872" x="6791325" y="5921375"/>
          <p14:tracePt t="30877" x="6791325" y="5929313"/>
          <p14:tracePt t="30892" x="6791325" y="5938838"/>
          <p14:tracePt t="30907" x="6791325" y="5948363"/>
          <p14:tracePt t="30981" x="6791325" y="5957888"/>
          <p14:tracePt t="31096" x="6800850" y="5967413"/>
          <p14:tracePt t="31113" x="6810375" y="5976938"/>
          <p14:tracePt t="31118" x="6829425" y="5976938"/>
          <p14:tracePt t="31128" x="6838950" y="5986463"/>
          <p14:tracePt t="31140" x="6846888" y="5986463"/>
          <p14:tracePt t="31143" x="6856413" y="5986463"/>
          <p14:tracePt t="31155" x="6875463" y="5994400"/>
          <p14:tracePt t="31169" x="6902450" y="6003925"/>
          <p14:tracePt t="31184" x="6911975" y="6003925"/>
          <p14:tracePt t="31191" x="6921500" y="6003925"/>
          <p14:tracePt t="31199" x="6931025" y="6003925"/>
          <p14:tracePt t="31212" x="6940550" y="6013450"/>
          <p14:tracePt t="31222" x="6950075" y="6013450"/>
          <p14:tracePt t="31236" x="6959600" y="6022975"/>
          <p14:tracePt t="31252" x="6977063" y="6032500"/>
          <p14:tracePt t="31278" x="6986588" y="6042025"/>
          <p14:tracePt t="31293" x="6996113" y="6042025"/>
          <p14:tracePt t="31301" x="6996113" y="6049963"/>
          <p14:tracePt t="31316" x="7005638" y="6059488"/>
          <p14:tracePt t="31332" x="7015163" y="6059488"/>
          <p14:tracePt t="31348" x="7023100" y="6069013"/>
          <p14:tracePt t="31364" x="7023100" y="6078538"/>
          <p14:tracePt t="31373" x="7032625" y="6078538"/>
          <p14:tracePt t="31379" x="7032625" y="6088063"/>
          <p14:tracePt t="31401" x="7051675" y="6097588"/>
          <p14:tracePt t="31423" x="7051675" y="6115050"/>
          <p14:tracePt t="31437" x="7051675" y="6124575"/>
          <p14:tracePt t="33128" x="7042150" y="6134100"/>
          <p14:tracePt t="33136" x="7023100" y="6143625"/>
          <p14:tracePt t="33152" x="7005638" y="6143625"/>
          <p14:tracePt t="33167" x="6996113" y="6153150"/>
          <p14:tracePt t="33184" x="6986588" y="6162675"/>
          <p14:tracePt t="33230" x="6977063" y="6162675"/>
          <p14:tracePt t="33260" x="6967538" y="6162675"/>
          <p14:tracePt t="33857" x="6967538" y="6180138"/>
          <p14:tracePt t="34404" x="6977063" y="6180138"/>
          <p14:tracePt t="34408" x="6996113" y="6180138"/>
          <p14:tracePt t="34419" x="7023100" y="6162675"/>
          <p14:tracePt t="34424" x="7032625" y="6162675"/>
          <p14:tracePt t="34433" x="7051675" y="6153150"/>
          <p14:tracePt t="34439" x="7061200" y="6143625"/>
          <p14:tracePt t="34448" x="7080250" y="6134100"/>
          <p14:tracePt t="34455" x="7107238" y="6124575"/>
          <p14:tracePt t="34463" x="7126288" y="6115050"/>
          <p14:tracePt t="34473" x="7162800" y="6088063"/>
          <p14:tracePt t="34487" x="7208838" y="6059488"/>
          <p14:tracePt t="34499" x="7227888" y="6049963"/>
          <p14:tracePt t="34502" x="7237413" y="6042025"/>
          <p14:tracePt t="34513" x="7246938" y="6032500"/>
          <p14:tracePt t="34518" x="7283450" y="6013450"/>
          <p14:tracePt t="34528" x="7292975" y="5994400"/>
          <p14:tracePt t="34534" x="7312025" y="5994400"/>
          <p14:tracePt t="34542" x="7321550" y="5986463"/>
          <p14:tracePt t="34550" x="7348538" y="5976938"/>
          <p14:tracePt t="34557" x="7348538" y="5948363"/>
          <p14:tracePt t="34566" x="7358063" y="5948363"/>
          <p14:tracePt t="34581" x="7367588" y="5938838"/>
          <p14:tracePt t="34593" x="7367588" y="5929313"/>
          <p14:tracePt t="34596" x="7377113" y="5929313"/>
          <p14:tracePt t="34612" x="7385050" y="5921375"/>
          <p14:tracePt t="34628" x="7385050" y="5911850"/>
          <p14:tracePt t="34769" x="7385050" y="5921375"/>
          <p14:tracePt t="34782" x="7385050" y="5948363"/>
          <p14:tracePt t="34787" x="7385050" y="5967413"/>
          <p14:tracePt t="34796" x="7385050" y="5976938"/>
          <p14:tracePt t="34800" x="7385050" y="5986463"/>
          <p14:tracePt t="34816" x="7385050" y="6003925"/>
          <p14:tracePt t="34825" x="7377113" y="6003925"/>
          <p14:tracePt t="34832" x="7377113" y="6032500"/>
          <p14:tracePt t="34854" x="7377113" y="6042025"/>
          <p14:tracePt t="34864" x="7377113" y="6049963"/>
          <p14:tracePt t="34876" x="7377113" y="6059488"/>
          <p14:tracePt t="34890" x="7367588" y="6069013"/>
          <p14:tracePt t="34911" x="7358063" y="6078538"/>
          <p14:tracePt t="34927" x="7358063" y="6088063"/>
          <p14:tracePt t="34948" x="7339013" y="6097588"/>
          <p14:tracePt t="34958" x="7329488" y="6105525"/>
          <p14:tracePt t="34975" x="7329488" y="6115050"/>
          <p14:tracePt t="34990" x="7329488" y="6124575"/>
          <p14:tracePt t="34999" x="7321550" y="6124575"/>
          <p14:tracePt t="35006" x="7321550" y="6134100"/>
          <p14:tracePt t="35014" x="7312025" y="6143625"/>
          <p14:tracePt t="35036" x="7302500" y="6153150"/>
          <p14:tracePt t="35042" x="7302500" y="6162675"/>
          <p14:tracePt t="35051" x="7292975" y="6162675"/>
          <p14:tracePt t="35065" x="7273925" y="6180138"/>
          <p14:tracePt t="35068" x="7264400" y="6180138"/>
          <p14:tracePt t="35080" x="7264400" y="6189663"/>
          <p14:tracePt t="35083" x="7256463" y="6199188"/>
          <p14:tracePt t="35099" x="7246938" y="6218238"/>
          <p14:tracePt t="36399" x="7218363" y="6218238"/>
          <p14:tracePt t="36403" x="7200900" y="6199188"/>
          <p14:tracePt t="36413" x="7162800" y="6180138"/>
          <p14:tracePt t="36418" x="7153275" y="6162675"/>
          <p14:tracePt t="36428" x="7126288" y="6153150"/>
          <p14:tracePt t="36434" x="7107238" y="6134100"/>
          <p14:tracePt t="36442" x="7070725" y="6115050"/>
          <p14:tracePt t="36449" x="7042150" y="6097588"/>
          <p14:tracePt t="36457" x="7023100" y="6088063"/>
          <p14:tracePt t="36465" x="6996113" y="6069013"/>
          <p14:tracePt t="36472" x="6977063" y="6049963"/>
          <p14:tracePt t="36482" x="6911975" y="6003925"/>
          <p14:tracePt t="36494" x="6894513" y="5994400"/>
          <p14:tracePt t="36498" x="6865938" y="5967413"/>
          <p14:tracePt t="36508" x="6846888" y="5957888"/>
          <p14:tracePt t="36512" x="6810375" y="5948363"/>
          <p14:tracePt t="36522" x="6773863" y="5938838"/>
          <p14:tracePt t="36529" x="6745288" y="5921375"/>
          <p14:tracePt t="36538" x="6726238" y="5911850"/>
          <p14:tracePt t="36543" x="6689725" y="5902325"/>
          <p14:tracePt t="36553" x="6653213" y="5902325"/>
          <p14:tracePt t="36559" x="6615113" y="5883275"/>
          <p14:tracePt t="36566" x="6597650" y="5873750"/>
          <p14:tracePt t="36575" x="6523038" y="5873750"/>
          <p14:tracePt t="36587" x="6448425" y="5846763"/>
          <p14:tracePt t="36591" x="6421438" y="5846763"/>
          <p14:tracePt t="36603" x="6364288" y="5837238"/>
          <p14:tracePt t="36608" x="6308725" y="5818188"/>
          <p14:tracePt t="36616" x="6245225" y="5818188"/>
          <p14:tracePt t="36623" x="6180138" y="5818188"/>
          <p14:tracePt t="36631" x="6086475" y="5818188"/>
          <p14:tracePt t="36638" x="6030913" y="5818188"/>
          <p14:tracePt t="36646" x="5965825" y="5818188"/>
          <p14:tracePt t="36654" x="5919788" y="5808663"/>
          <p14:tracePt t="36661" x="5864225" y="5800725"/>
          <p14:tracePt t="36668" x="5734050" y="5753100"/>
          <p14:tracePt t="36682" x="5641975" y="5735638"/>
          <p14:tracePt t="36687" x="5586413" y="5707063"/>
          <p14:tracePt t="36697" x="5538788" y="5697538"/>
          <p14:tracePt t="36700" x="5483225" y="5651500"/>
          <p14:tracePt t="36711" x="5446713" y="5641975"/>
          <p14:tracePt t="36718" x="5391150" y="5614988"/>
          <p14:tracePt t="36725" x="5353050" y="5605463"/>
          <p14:tracePt t="36730" x="5345113" y="5576888"/>
          <p14:tracePt t="36740" x="5316538" y="5559425"/>
          <p14:tracePt t="36748" x="5280025" y="5530850"/>
          <p14:tracePt t="36754" x="5251450" y="5475288"/>
          <p14:tracePt t="36765" x="5232400" y="5391150"/>
          <p14:tracePt t="36780" x="5214938" y="5253038"/>
          <p14:tracePt t="36791" x="5224463" y="5132388"/>
          <p14:tracePt t="36794" x="5251450" y="5002213"/>
          <p14:tracePt t="36805" x="5270500" y="4946650"/>
          <p14:tracePt t="36811" x="5316538" y="4843463"/>
          <p14:tracePt t="36820" x="5345113" y="4770438"/>
          <p14:tracePt t="36828" x="5391150" y="4695825"/>
          <p14:tracePt t="36834" x="5437188" y="4659313"/>
          <p14:tracePt t="36845" x="5502275" y="4575175"/>
          <p14:tracePt t="36850" x="5557838" y="4529138"/>
          <p14:tracePt t="36857" x="5688013" y="4445000"/>
          <p14:tracePt t="36873" x="5845175" y="4360863"/>
          <p14:tracePt t="36885" x="5900738" y="4333875"/>
          <p14:tracePt t="36891" x="5994400" y="4305300"/>
          <p14:tracePt t="36900" x="6067425" y="4305300"/>
          <p14:tracePt t="36904" x="6142038" y="4287838"/>
          <p14:tracePt t="36914" x="6207125" y="4287838"/>
          <p14:tracePt t="36921" x="6245225" y="4297363"/>
          <p14:tracePt t="36929" x="6281738" y="4297363"/>
          <p14:tracePt t="36936" x="6318250" y="4314825"/>
          <p14:tracePt t="36943" x="6337300" y="4314825"/>
          <p14:tracePt t="36954" x="6356350" y="4343400"/>
          <p14:tracePt t="36967" x="6383338" y="4360863"/>
          <p14:tracePt t="36979" x="6411913" y="4389438"/>
          <p14:tracePt t="36986" x="6421438" y="4425950"/>
          <p14:tracePt t="36995" x="6429375" y="4445000"/>
          <p14:tracePt t="37001" x="6438900" y="4473575"/>
          <p14:tracePt t="37008" x="6457950" y="4510088"/>
          <p14:tracePt t="37016" x="6477000" y="4529138"/>
          <p14:tracePt t="37023" x="6503988" y="4584700"/>
          <p14:tracePt t="37031" x="6503988" y="4630738"/>
          <p14:tracePt t="37038" x="6532563" y="4686300"/>
          <p14:tracePt t="37048" x="6578600" y="4816475"/>
          <p14:tracePt t="37061" x="6605588" y="4956175"/>
          <p14:tracePt t="37074" x="6605588" y="4983163"/>
          <p14:tracePt t="37079" x="6605588" y="5029200"/>
          <p14:tracePt t="37088" x="6605588" y="5076825"/>
          <p14:tracePt t="37096" x="6605588" y="5103813"/>
          <p14:tracePt t="37104" x="6588125" y="5141913"/>
          <p14:tracePt t="37109" x="6588125" y="5187950"/>
          <p14:tracePt t="37117" x="6550025" y="5224463"/>
          <p14:tracePt t="37124" x="6542088" y="5280025"/>
          <p14:tracePt t="37132" x="6494463" y="5335588"/>
          <p14:tracePt t="37141" x="6438900" y="5419725"/>
          <p14:tracePt t="37156" x="6272213" y="5503863"/>
          <p14:tracePt t="37168" x="6180138" y="5521325"/>
          <p14:tracePt t="37173" x="6105525" y="5549900"/>
          <p14:tracePt t="37182" x="6011863" y="5549900"/>
          <p14:tracePt t="37189" x="5965825" y="5549900"/>
          <p14:tracePt t="37197" x="5900738" y="5549900"/>
          <p14:tracePt t="37203" x="5827713" y="5530850"/>
          <p14:tracePt t="37212" x="5770563" y="5530850"/>
          <p14:tracePt t="37219" x="5724525" y="5503863"/>
          <p14:tracePt t="37226" x="5649913" y="5494338"/>
          <p14:tracePt t="37236" x="5538788" y="5446713"/>
          <p14:tracePt t="37251" x="5446713" y="5400675"/>
          <p14:tracePt t="37263" x="5391150" y="5354638"/>
          <p14:tracePt t="37266" x="5372100" y="5335588"/>
          <p14:tracePt t="37276" x="5289550" y="5224463"/>
          <p14:tracePt t="37283" x="5241925" y="5141913"/>
          <p14:tracePt t="37292" x="5214938" y="5002213"/>
          <p14:tracePt t="37298" x="5195888" y="4872038"/>
          <p14:tracePt t="37306" x="5176838" y="4751388"/>
          <p14:tracePt t="37313" x="5176838" y="4667250"/>
          <p14:tracePt t="37320" x="5176838" y="4594225"/>
          <p14:tracePt t="37331" x="5214938" y="4473575"/>
          <p14:tracePt t="37346" x="5241925" y="4389438"/>
          <p14:tracePt t="37357" x="5260975" y="4370388"/>
          <p14:tracePt t="37360" x="5297488" y="4343400"/>
          <p14:tracePt t="37371" x="5372100" y="4287838"/>
          <p14:tracePt t="37379" x="5456238" y="4222750"/>
          <p14:tracePt t="37387" x="5548313" y="4176713"/>
          <p14:tracePt t="37392" x="5649913" y="4121150"/>
          <p14:tracePt t="37400" x="5724525" y="4092575"/>
          <p14:tracePt t="37407" x="5845175" y="4056063"/>
          <p14:tracePt t="37414" x="5938838" y="4046538"/>
          <p14:tracePt t="37423" x="6188075" y="4037013"/>
          <p14:tracePt t="37440" x="6438900" y="4083050"/>
          <p14:tracePt t="37451" x="6542088" y="4121150"/>
          <p14:tracePt t="37454" x="6634163" y="4148138"/>
          <p14:tracePt t="37465" x="6708775" y="4194175"/>
          <p14:tracePt t="37472" x="6810375" y="4241800"/>
          <p14:tracePt t="37479" x="6931025" y="4314825"/>
          <p14:tracePt t="37487" x="7015163" y="4360863"/>
          <p14:tracePt t="37496" x="7088188" y="4408488"/>
          <p14:tracePt t="37503" x="7143750" y="4454525"/>
          <p14:tracePt t="37509" x="7181850" y="4491038"/>
          <p14:tracePt t="37519" x="7246938" y="4556125"/>
          <p14:tracePt t="37534" x="7339013" y="4649788"/>
          <p14:tracePt t="37545" x="7367588" y="4705350"/>
          <p14:tracePt t="37550" x="7394575" y="4760913"/>
          <p14:tracePt t="37560" x="7423150" y="4816475"/>
          <p14:tracePt t="37566" x="7423150" y="4835525"/>
          <p14:tracePt t="37577" x="7432675" y="4843463"/>
          <p14:tracePt t="37580" x="7432675" y="4862513"/>
          <p14:tracePt t="37589" x="7450138" y="4891088"/>
          <p14:tracePt t="37603" x="7450138" y="4900613"/>
          <p14:tracePt t="37611" x="7459663" y="4908550"/>
          <p14:tracePt t="37617" x="7459663" y="4927600"/>
          <p14:tracePt t="37643" x="7459663" y="4937125"/>
          <p14:tracePt t="37673" x="7459663" y="4946650"/>
          <p14:tracePt t="38036" x="7469188" y="4946650"/>
          <p14:tracePt t="38045" x="7488238" y="4956175"/>
          <p14:tracePt t="38052" x="7505700" y="4964113"/>
          <p14:tracePt t="38060" x="7515225" y="4973638"/>
          <p14:tracePt t="38066" x="7524750" y="4983163"/>
          <p14:tracePt t="38075" x="7553325" y="4992688"/>
          <p14:tracePt t="38083" x="7570788" y="4992688"/>
          <p14:tracePt t="38089" x="7570788" y="5002213"/>
          <p14:tracePt t="38099" x="7599363" y="5011738"/>
          <p14:tracePt t="38111" x="7608888" y="5011738"/>
          <p14:tracePt t="38114" x="7618413" y="5029200"/>
          <p14:tracePt t="38126" x="7635875" y="5029200"/>
          <p14:tracePt t="38130" x="7635875" y="5038725"/>
          <p14:tracePt t="38140" x="7654925" y="5038725"/>
          <p14:tracePt t="38154" x="7681913" y="5048250"/>
          <p14:tracePt t="38169" x="7700963" y="5057775"/>
          <p14:tracePt t="38178" x="7729538" y="5057775"/>
          <p14:tracePt t="38184" x="7747000" y="5067300"/>
          <p14:tracePt t="38194" x="7775575" y="5076825"/>
          <p14:tracePt t="38205" x="7802563" y="5094288"/>
          <p14:tracePt t="38208" x="7821613" y="5094288"/>
          <p14:tracePt t="38220" x="7840663" y="5094288"/>
          <p14:tracePt t="38224" x="7859713" y="5103813"/>
          <p14:tracePt t="38235" x="7886700" y="5113338"/>
          <p14:tracePt t="38241" x="7896225" y="5113338"/>
          <p14:tracePt t="38249" x="7905750" y="5113338"/>
          <p14:tracePt t="38255" x="7923213" y="5122863"/>
          <p14:tracePt t="38263" x="7951788" y="5132388"/>
          <p14:tracePt t="38271" x="7970838" y="5132388"/>
          <p14:tracePt t="38277" x="7988300" y="5132388"/>
          <p14:tracePt t="38289" x="8026400" y="5149850"/>
          <p14:tracePt t="38300" x="8043863" y="5149850"/>
          <p14:tracePt t="38303" x="8072438" y="5168900"/>
          <p14:tracePt t="38313" x="8091488" y="5178425"/>
          <p14:tracePt t="38320" x="8108950" y="5178425"/>
          <p14:tracePt t="38329" x="8118475" y="5178425"/>
          <p14:tracePt t="38334" x="8147050" y="5187950"/>
          <p14:tracePt t="38343" x="8156575" y="5197475"/>
          <p14:tracePt t="38349" x="8174038" y="5197475"/>
          <p14:tracePt t="38357" x="8183563" y="5205413"/>
          <p14:tracePt t="38367" x="8202613" y="5214938"/>
          <p14:tracePt t="38372" x="8212138" y="5214938"/>
          <p14:tracePt t="38382" x="8239125" y="5224463"/>
          <p14:tracePt t="38394" x="8248650" y="5233988"/>
          <p14:tracePt t="38398" x="8258175" y="5233988"/>
          <p14:tracePt t="38409" x="8285163" y="5233988"/>
          <p14:tracePt t="38411" x="8294688" y="5243513"/>
          <p14:tracePt t="38423" x="8304213" y="5253038"/>
          <p14:tracePt t="38430" x="8323263" y="5262563"/>
          <p14:tracePt t="38437" x="8340725" y="5280025"/>
          <p14:tracePt t="38444" x="8378825" y="5289550"/>
          <p14:tracePt t="38452" x="8405813" y="5299075"/>
          <p14:tracePt t="38461" x="8424863" y="5299075"/>
          <p14:tracePt t="38467" x="8461375" y="5318125"/>
          <p14:tracePt t="38477" x="8509000" y="5326063"/>
          <p14:tracePt t="38488" x="8535988" y="5326063"/>
          <p14:tracePt t="38491" x="8545513" y="5326063"/>
          <p14:tracePt t="38503" x="8582025" y="5326063"/>
          <p14:tracePt t="38508" x="8601075" y="5318125"/>
          <p14:tracePt t="38518" x="8629650" y="5318125"/>
          <p14:tracePt t="38523" x="8666163" y="5308600"/>
          <p14:tracePt t="38531" x="8685213" y="5308600"/>
          <p14:tracePt t="38538" x="8702675" y="5299075"/>
          <p14:tracePt t="38546" x="8758238" y="5280025"/>
          <p14:tracePt t="38553" x="8796338" y="5262563"/>
          <p14:tracePt t="38560" x="8842375" y="5243513"/>
          <p14:tracePt t="38570" x="8953500" y="5187950"/>
          <p14:tracePt t="38582" x="9028113" y="5159375"/>
          <p14:tracePt t="38586" x="9112250" y="5132388"/>
          <p14:tracePt t="38597" x="9185275" y="5084763"/>
          <p14:tracePt t="38602" x="9259888" y="5057775"/>
          <p14:tracePt t="38611" x="9315450" y="5029200"/>
          <p14:tracePt t="38617" x="9371013" y="5002213"/>
          <p14:tracePt t="38627" x="9445625" y="4964113"/>
          <p14:tracePt t="38633" x="9472613" y="4956175"/>
          <p14:tracePt t="38641" x="9520238" y="4927600"/>
          <p14:tracePt t="38648" x="9547225" y="4918075"/>
          <p14:tracePt t="38655" x="9593263" y="4891088"/>
          <p14:tracePt t="38665" x="9640888" y="4862513"/>
          <p14:tracePt t="38677" x="9667875" y="4852988"/>
          <p14:tracePt t="38678" x="9686925" y="4826000"/>
          <p14:tracePt t="38691" x="9696450" y="4816475"/>
          <p14:tracePt t="38695" x="9705975" y="4797425"/>
          <p14:tracePt t="38706" x="9713913" y="4770438"/>
          <p14:tracePt t="38713" x="9723438" y="4770438"/>
          <p14:tracePt t="38720" x="9742488" y="4760913"/>
          <p14:tracePt t="38727" x="9742488" y="4751388"/>
          <p14:tracePt t="38735" x="9742488" y="4732338"/>
          <p14:tracePt t="38749" x="9742488" y="4714875"/>
          <p14:tracePt t="38760" x="9742488" y="4667250"/>
          <p14:tracePt t="38771" x="9723438" y="4611688"/>
          <p14:tracePt t="38774" x="9686925" y="4538663"/>
          <p14:tracePt t="38786" x="9650413" y="4481513"/>
          <p14:tracePt t="38790" x="9621838" y="4425950"/>
          <p14:tracePt t="38801" x="9556750" y="4343400"/>
          <p14:tracePt t="38806" x="9491663" y="4287838"/>
          <p14:tracePt t="38814" x="9436100" y="4222750"/>
          <p14:tracePt t="38821" x="9315450" y="4138613"/>
          <p14:tracePt t="38830" x="9213850" y="4073525"/>
          <p14:tracePt t="38842" x="9129713" y="4027488"/>
          <p14:tracePt t="38844" x="9009063" y="3971925"/>
          <p14:tracePt t="38854" x="8842375" y="3906838"/>
          <p14:tracePt t="38865" x="8786813" y="3887788"/>
          <p14:tracePt t="38868" x="8712200" y="3832225"/>
          <p14:tracePt t="38880" x="8656638" y="3822700"/>
          <p14:tracePt t="38885" x="8582025" y="3795713"/>
          <p14:tracePt t="38894" x="8526463" y="3767138"/>
          <p14:tracePt t="38900" x="8470900" y="3740150"/>
          <p14:tracePt t="38910" x="8434388" y="3730625"/>
          <p14:tracePt t="38916" x="8396288" y="3702050"/>
          <p14:tracePt t="38923" x="8359775" y="3702050"/>
          <p14:tracePt t="38932" x="8323263" y="3702050"/>
          <p14:tracePt t="38937" x="8285163" y="3702050"/>
          <p14:tracePt t="38948" x="8220075" y="3702050"/>
          <p14:tracePt t="38962" x="8128000" y="3721100"/>
          <p14:tracePt t="38973" x="8108950" y="3730625"/>
          <p14:tracePt t="38979" x="8072438" y="3740150"/>
          <p14:tracePt t="38989" x="8035925" y="3767138"/>
          <p14:tracePt t="38994" x="8007350" y="3776663"/>
          <p14:tracePt t="39002" x="7970838" y="3805238"/>
          <p14:tracePt t="39010" x="7961313" y="3814763"/>
          <p14:tracePt t="39018" x="7942263" y="3822700"/>
          <p14:tracePt t="39025" x="7915275" y="3851275"/>
          <p14:tracePt t="39033" x="7905750" y="3860800"/>
          <p14:tracePt t="39040" x="7886700" y="3870325"/>
          <p14:tracePt t="39046" x="7877175" y="3887788"/>
          <p14:tracePt t="39057" x="7850188" y="3925888"/>
          <p14:tracePt t="39069" x="7821613" y="3962400"/>
          <p14:tracePt t="39071" x="7794625" y="4000500"/>
          <p14:tracePt t="39083" x="7756525" y="4037013"/>
          <p14:tracePt t="39087" x="7739063" y="4056063"/>
          <p14:tracePt t="39097" x="7710488" y="4092575"/>
          <p14:tracePt t="39106" x="7664450" y="4148138"/>
          <p14:tracePt t="39113" x="7645400" y="4184650"/>
          <p14:tracePt t="39119" x="7618413" y="4222750"/>
          <p14:tracePt t="39127" x="7589838" y="4314825"/>
          <p14:tracePt t="39135" x="7580313" y="4352925"/>
          <p14:tracePt t="39141" x="7543800" y="4418013"/>
          <p14:tracePt t="39152" x="7505700" y="4491038"/>
          <p14:tracePt t="39162" x="7497763" y="4546600"/>
          <p14:tracePt t="39166" x="7488238" y="4594225"/>
          <p14:tracePt t="39177" x="7469188" y="4621213"/>
          <p14:tracePt t="39183" x="7459663" y="4659313"/>
          <p14:tracePt t="39192" x="7459663" y="4676775"/>
          <p14:tracePt t="39197" x="7450138" y="4705350"/>
          <p14:tracePt t="39206" x="7440613" y="4722813"/>
          <p14:tracePt t="39213" x="7440613" y="4732338"/>
          <p14:tracePt t="39221" x="7432675" y="4751388"/>
          <p14:tracePt t="39227" x="7432675" y="4787900"/>
          <p14:tracePt t="39236" x="7423150" y="4797425"/>
          <p14:tracePt t="39246" x="7423150" y="4826000"/>
          <p14:tracePt t="39261" x="7423150" y="4852988"/>
          <p14:tracePt t="39271" x="7423150" y="4872038"/>
          <p14:tracePt t="39285" x="7423150" y="4891088"/>
          <p14:tracePt t="39290" x="7423150" y="4900613"/>
          <p14:tracePt t="39301" x="7423150" y="4908550"/>
          <p14:tracePt t="39315" x="7423150" y="4927600"/>
          <p14:tracePt t="39322" x="7432675" y="4927600"/>
          <p14:tracePt t="39339" x="7432675" y="4946650"/>
          <p14:tracePt t="39351" x="7432675" y="4973638"/>
          <p14:tracePt t="39352" x="7450138" y="4992688"/>
          <p14:tracePt t="39371" x="7450138" y="5021263"/>
          <p14:tracePt t="39380" x="7478713" y="5038725"/>
          <p14:tracePt t="39386" x="7488238" y="5067300"/>
          <p14:tracePt t="39402" x="7505700" y="5084763"/>
          <p14:tracePt t="39409" x="7505700" y="5103813"/>
          <p14:tracePt t="39417" x="7534275" y="5132388"/>
          <p14:tracePt t="39433" x="7553325" y="5149850"/>
          <p14:tracePt t="39449" x="7570788" y="5168900"/>
          <p14:tracePt t="39460" x="7589838" y="5197475"/>
          <p14:tracePt t="39465" x="7599363" y="5205413"/>
          <p14:tracePt t="39474" x="7618413" y="5214938"/>
          <p14:tracePt t="39478" x="7626350" y="5224463"/>
          <p14:tracePt t="39489" x="7635875" y="5243513"/>
          <p14:tracePt t="39495" x="7654925" y="5253038"/>
          <p14:tracePt t="39504" x="7664450" y="5262563"/>
          <p14:tracePt t="39511" x="7691438" y="5289550"/>
          <p14:tracePt t="39518" x="7700963" y="5299075"/>
          <p14:tracePt t="39527" x="7729538" y="5326063"/>
          <p14:tracePt t="39544" x="7775575" y="5364163"/>
          <p14:tracePt t="39554" x="7802563" y="5391150"/>
          <p14:tracePt t="39557" x="7821613" y="5410200"/>
          <p14:tracePt t="39569" x="7831138" y="5410200"/>
          <p14:tracePt t="39573" x="7850188" y="5429250"/>
          <p14:tracePt t="39583" x="7859713" y="5438775"/>
          <p14:tracePt t="39591" x="7877175" y="5456238"/>
          <p14:tracePt t="39598" x="7877175" y="5465763"/>
          <p14:tracePt t="39605" x="7896225" y="5494338"/>
          <p14:tracePt t="39636" x="7905750" y="5511800"/>
          <p14:tracePt t="39649" x="7915275" y="5511800"/>
          <p14:tracePt t="39692" x="7915275" y="5521325"/>
          <p14:tracePt t="39700" x="7923213" y="5530850"/>
          <p14:tracePt t="40154" x="7951788" y="5559425"/>
          <p14:tracePt t="40164" x="7961313" y="5576888"/>
          <p14:tracePt t="40171" x="7970838" y="5576888"/>
          <p14:tracePt t="40178" x="7970838" y="5586413"/>
          <p14:tracePt t="40188" x="7997825" y="5624513"/>
          <p14:tracePt t="40203" x="8043863" y="5641975"/>
          <p14:tracePt t="40214" x="8053388" y="5651500"/>
          <p14:tracePt t="40217" x="8081963" y="5661025"/>
          <p14:tracePt t="40229" x="8099425" y="5680075"/>
          <p14:tracePt t="40234" x="8118475" y="5688013"/>
          <p14:tracePt t="40244" x="8128000" y="5697538"/>
          <p14:tracePt t="40250" x="8156575" y="5707063"/>
          <p14:tracePt t="40266" x="8174038" y="5716588"/>
          <p14:tracePt t="40273" x="8174038" y="5726113"/>
          <p14:tracePt t="40281" x="8193088" y="5726113"/>
          <p14:tracePt t="40294" x="8220075" y="5735638"/>
          <p14:tracePt t="40297" x="8220075" y="5745163"/>
          <p14:tracePt t="40310" x="8229600" y="5745163"/>
          <p14:tracePt t="40312" x="8239125" y="5753100"/>
          <p14:tracePt t="40323" x="8248650" y="5772150"/>
          <p14:tracePt t="40328" x="8258175" y="5772150"/>
          <p14:tracePt t="40338" x="8277225" y="5772150"/>
          <p14:tracePt t="40345" x="8285163" y="5781675"/>
          <p14:tracePt t="40353" x="8304213" y="5791200"/>
          <p14:tracePt t="40368" x="8332788" y="5791200"/>
          <p14:tracePt t="40375" x="8340725" y="5800725"/>
          <p14:tracePt t="40392" x="8359775" y="5808663"/>
          <p14:tracePt t="40407" x="8369300" y="5808663"/>
          <p14:tracePt t="40422" x="8378825" y="5808663"/>
          <p14:tracePt t="40439" x="8388350" y="5808663"/>
          <p14:tracePt t="40447" x="8388350" y="5818188"/>
          <p14:tracePt t="40461" x="8396288" y="5818188"/>
          <p14:tracePt t="40469" x="8405813" y="5818188"/>
          <p14:tracePt t="40485" x="8415338" y="5818188"/>
          <p14:tracePt t="40497" x="8424863" y="5818188"/>
          <p14:tracePt t="40527" x="8443913" y="5818188"/>
          <p14:tracePt t="40595" x="8453438" y="5818188"/>
          <p14:tracePt t="40636" x="8461375" y="5818188"/>
          <p14:tracePt t="43408" x="8470900" y="5818188"/>
          <p14:tracePt t="43421" x="8470900" y="5808663"/>
          <p14:tracePt t="43436" x="8480425" y="5800725"/>
          <p14:tracePt t="43440" x="8489950" y="5800725"/>
          <p14:tracePt t="43456" x="8499475" y="5800725"/>
          <p14:tracePt t="43464" x="8509000" y="5791200"/>
          <p14:tracePt t="43471" x="8516938" y="5781675"/>
          <p14:tracePt t="43479" x="8526463" y="5781675"/>
          <p14:tracePt t="43487" x="8535988" y="5772150"/>
          <p14:tracePt t="43494" x="8545513" y="5762625"/>
          <p14:tracePt t="43505" x="8591550" y="5716588"/>
          <p14:tracePt t="43514" x="8629650" y="5688013"/>
          <p14:tracePt t="43519" x="8656638" y="5661025"/>
          <p14:tracePt t="43529" x="8675688" y="5641975"/>
          <p14:tracePt t="43533" x="8685213" y="5632450"/>
          <p14:tracePt t="43545" x="8721725" y="5595938"/>
          <p14:tracePt t="43550" x="8731250" y="5586413"/>
          <p14:tracePt t="43559" x="8740775" y="5576888"/>
          <p14:tracePt t="43566" x="8750300" y="5559425"/>
          <p14:tracePt t="43573" x="8758238" y="5559425"/>
          <p14:tracePt t="43581" x="8767763" y="5559425"/>
          <p14:tracePt t="43588" x="8796338" y="5540375"/>
          <p14:tracePt t="43597" x="8796338" y="5530850"/>
          <p14:tracePt t="43613" x="8805863" y="5521325"/>
          <p14:tracePt t="43624" x="8805863" y="5511800"/>
          <p14:tracePt t="43629" x="8815388" y="5503863"/>
          <p14:tracePt t="43643" x="8815388" y="5475288"/>
          <p14:tracePt t="43659" x="8815388" y="5465763"/>
          <p14:tracePt t="43675" x="8815388" y="5456238"/>
          <p14:tracePt t="43682" x="8815388" y="5446713"/>
          <p14:tracePt t="43691" x="8815388" y="5438775"/>
          <p14:tracePt t="43703" x="8815388" y="5419725"/>
          <p14:tracePt t="43718" x="8815388" y="5410200"/>
          <p14:tracePt t="43723" x="8815388" y="5400675"/>
          <p14:tracePt t="43738" x="8805863" y="5391150"/>
          <p14:tracePt t="43747" x="8805863" y="5383213"/>
          <p14:tracePt t="43753" x="8805863" y="5373688"/>
          <p14:tracePt t="43761" x="8796338" y="5364163"/>
          <p14:tracePt t="43770" x="8796338" y="5354638"/>
          <p14:tracePt t="43777" x="8777288" y="5345113"/>
          <p14:tracePt t="43786" x="8767763" y="5326063"/>
          <p14:tracePt t="43801" x="8767763" y="5299075"/>
          <p14:tracePt t="43813" x="8767763" y="5270500"/>
          <p14:tracePt t="43817" x="8767763" y="5262563"/>
          <p14:tracePt t="43827" x="8767763" y="5233988"/>
          <p14:tracePt t="43834" x="8777288" y="5214938"/>
          <p14:tracePt t="43842" x="8777288" y="5187950"/>
          <p14:tracePt t="43847" x="8777288" y="5168900"/>
          <p14:tracePt t="43856" x="8777288" y="5132388"/>
          <p14:tracePt t="43863" x="8777288" y="5113338"/>
          <p14:tracePt t="43871" x="8777288" y="5084763"/>
          <p14:tracePt t="43878" x="8777288" y="5029200"/>
          <p14:tracePt t="43895" x="8777288" y="4992688"/>
          <p14:tracePt t="43907" x="8777288" y="4964113"/>
          <p14:tracePt t="43910" x="8767763" y="4946650"/>
          <p14:tracePt t="43921" x="8767763" y="4927600"/>
          <p14:tracePt t="43926" x="8767763" y="4900613"/>
          <p14:tracePt t="43936" x="8767763" y="4881563"/>
          <p14:tracePt t="43941" x="8758238" y="4862513"/>
          <p14:tracePt t="43950" x="8750300" y="4835525"/>
          <p14:tracePt t="43958" x="8740775" y="4816475"/>
          <p14:tracePt t="43964" x="8731250" y="4787900"/>
          <p14:tracePt t="43973" x="8712200" y="4770438"/>
          <p14:tracePt t="43979" x="8702675" y="4760913"/>
          <p14:tracePt t="43989" x="8685213" y="4741863"/>
          <p14:tracePt t="44005" x="8637588" y="4705350"/>
          <p14:tracePt t="44015" x="8620125" y="4705350"/>
          <p14:tracePt t="44020" x="8582025" y="4686300"/>
          <p14:tracePt t="44030" x="8555038" y="4686300"/>
          <p14:tracePt t="44036" x="8535988" y="4686300"/>
          <p14:tracePt t="44045" x="8516938" y="4695825"/>
          <p14:tracePt t="44053" x="8489950" y="4695825"/>
          <p14:tracePt t="44060" x="8470900" y="4705350"/>
          <p14:tracePt t="44069" x="8461375" y="4714875"/>
          <p14:tracePt t="44074" x="8443913" y="4722813"/>
          <p14:tracePt t="44085" x="8424863" y="4741863"/>
          <p14:tracePt t="44096" x="8396288" y="4751388"/>
          <p14:tracePt t="44099" x="8378825" y="4779963"/>
          <p14:tracePt t="44110" x="8350250" y="4787900"/>
          <p14:tracePt t="44116" x="8332788" y="4826000"/>
          <p14:tracePt t="44124" x="8304213" y="4852988"/>
          <p14:tracePt t="44131" x="8294688" y="4862513"/>
          <p14:tracePt t="44139" x="8277225" y="4891088"/>
          <p14:tracePt t="44145" x="8258175" y="4918075"/>
          <p14:tracePt t="44153" x="8220075" y="4937125"/>
          <p14:tracePt t="44162" x="8183563" y="4992688"/>
          <p14:tracePt t="44169" x="8174038" y="5021263"/>
          <p14:tracePt t="44178" x="8147050" y="5067300"/>
          <p14:tracePt t="44190" x="8137525" y="5103813"/>
          <p14:tracePt t="44194" x="8128000" y="5122863"/>
          <p14:tracePt t="44205" x="8128000" y="5132388"/>
          <p14:tracePt t="44209" x="8118475" y="5168900"/>
          <p14:tracePt t="44219" x="8108950" y="5178425"/>
          <p14:tracePt t="44224" x="8108950" y="5187950"/>
          <p14:tracePt t="44234" x="8108950" y="5205413"/>
          <p14:tracePt t="44248" x="8108950" y="5214938"/>
          <p14:tracePt t="44257" x="8108950" y="5224463"/>
          <p14:tracePt t="44272" x="8108950" y="5233988"/>
          <p14:tracePt t="44284" x="8108950" y="5243513"/>
          <p14:tracePt t="44299" x="8108950" y="5262563"/>
          <p14:tracePt t="44318" x="8108950" y="5280025"/>
          <p14:tracePt t="44328" x="8118475" y="5289550"/>
          <p14:tracePt t="44334" x="8118475" y="5299075"/>
          <p14:tracePt t="44351" x="8128000" y="5308600"/>
          <p14:tracePt t="44357" x="8137525" y="5318125"/>
          <p14:tracePt t="44366" x="8174038" y="5354638"/>
          <p14:tracePt t="44378" x="8220075" y="5391150"/>
          <p14:tracePt t="44380" x="8267700" y="5410200"/>
          <p14:tracePt t="44394" x="8323263" y="5446713"/>
          <p14:tracePt t="44396" x="8378825" y="5475288"/>
          <p14:tracePt t="44408" x="8453438" y="5511800"/>
          <p14:tracePt t="44413" x="8535988" y="5540375"/>
          <p14:tracePt t="44422" x="8610600" y="5567363"/>
          <p14:tracePt t="44429" x="8702675" y="5595938"/>
          <p14:tracePt t="44436" x="8786813" y="5651500"/>
          <p14:tracePt t="44445" x="8851900" y="5661025"/>
          <p14:tracePt t="44452" x="8888413" y="5670550"/>
          <p14:tracePt t="44459" x="8982075" y="5688013"/>
          <p14:tracePt t="44476" x="8999538" y="5688013"/>
          <p14:tracePt t="44487" x="9018588" y="5688013"/>
          <p14:tracePt t="44493" x="9028113" y="5688013"/>
          <p14:tracePt t="44507" x="9037638" y="5680075"/>
          <p14:tracePt t="44521" x="9047163" y="5680075"/>
          <p14:tracePt t="44531" x="9055100" y="5680075"/>
          <p14:tracePt t="44545" x="9055100" y="5670550"/>
          <p14:tracePt t="44555" x="9074150" y="5651500"/>
          <p14:tracePt t="44569" x="9112250" y="5605463"/>
          <p14:tracePt t="44582" x="9120188" y="5595938"/>
          <p14:tracePt t="44584" x="9139238" y="5567363"/>
          <p14:tracePt t="44596" x="9139238" y="5549900"/>
          <p14:tracePt t="44603" x="9148763" y="5521325"/>
          <p14:tracePt t="44611" x="9158288" y="5511800"/>
          <p14:tracePt t="44616" x="9167813" y="5494338"/>
          <p14:tracePt t="44624" x="9167813" y="5484813"/>
          <p14:tracePt t="44633" x="9175750" y="5456238"/>
          <p14:tracePt t="44639" x="9194800" y="5446713"/>
          <p14:tracePt t="44647" x="9194800" y="5419725"/>
          <p14:tracePt t="44655" x="9204325" y="5400675"/>
          <p14:tracePt t="44663" x="9213850" y="5354638"/>
          <p14:tracePt t="44679" x="9223375" y="5299075"/>
          <p14:tracePt t="44690" x="9240838" y="5262563"/>
          <p14:tracePt t="44696" x="9240838" y="5214938"/>
          <p14:tracePt t="44705" x="9250363" y="5187950"/>
          <p14:tracePt t="44711" x="9259888" y="5149850"/>
          <p14:tracePt t="44719" x="9259888" y="5103813"/>
          <p14:tracePt t="44728" x="9269413" y="5067300"/>
          <p14:tracePt t="44735" x="9269413" y="5029200"/>
          <p14:tracePt t="44744" x="9288463" y="4983163"/>
          <p14:tracePt t="44758" x="9288463" y="4964113"/>
          <p14:tracePt t="44773" x="9288463" y="4946650"/>
          <p14:tracePt t="44790" x="9288463" y="4918075"/>
          <p14:tracePt t="44805" x="9288463" y="4900613"/>
          <p14:tracePt t="44814" x="9288463" y="4881563"/>
          <p14:tracePt t="44820" x="9288463" y="4852988"/>
          <p14:tracePt t="44840" x="9278938" y="4816475"/>
          <p14:tracePt t="44852" x="9269413" y="4806950"/>
          <p14:tracePt t="44864" x="9269413" y="4797425"/>
          <p14:tracePt t="44867" x="9259888" y="4797425"/>
          <p14:tracePt t="44879" x="9259888" y="4787900"/>
          <p14:tracePt t="44882" x="9250363" y="4779963"/>
          <p14:tracePt t="44893" x="9232900" y="4751388"/>
          <p14:tracePt t="44899" x="9213850" y="4751388"/>
          <p14:tracePt t="44908" x="9185275" y="4732338"/>
          <p14:tracePt t="44916" x="9139238" y="4714875"/>
          <p14:tracePt t="44922" x="9102725" y="4695825"/>
          <p14:tracePt t="44929" x="9074150" y="4676775"/>
          <p14:tracePt t="44938" x="9037638" y="4667250"/>
          <p14:tracePt t="44949" x="8953500" y="4630738"/>
          <p14:tracePt t="44960" x="8926513" y="4621213"/>
          <p14:tracePt t="44962" x="8878888" y="4602163"/>
          <p14:tracePt t="44973" x="8851900" y="4594225"/>
          <p14:tracePt t="44978" x="8815388" y="4584700"/>
          <p14:tracePt t="44988" x="8796338" y="4575175"/>
          <p14:tracePt t="44994" x="8740775" y="4556125"/>
          <p14:tracePt t="45003" x="8712200" y="4556125"/>
          <p14:tracePt t="45010" x="8685213" y="4546600"/>
          <p14:tracePt t="45016" x="8666163" y="4546600"/>
          <p14:tracePt t="45025" x="8637588" y="4546600"/>
          <p14:tracePt t="45031" x="8620125" y="4546600"/>
          <p14:tracePt t="45041" x="8591550" y="4546600"/>
          <p14:tracePt t="45053" x="8574088" y="4546600"/>
          <p14:tracePt t="45056" x="8564563" y="4546600"/>
          <p14:tracePt t="45068" x="8535988" y="4546600"/>
          <p14:tracePt t="45071" x="8526463" y="4556125"/>
          <p14:tracePt t="45082" x="8509000" y="4556125"/>
          <p14:tracePt t="45087" x="8489950" y="4565650"/>
          <p14:tracePt t="45096" x="8480425" y="4575175"/>
          <p14:tracePt t="45104" x="8470900" y="4584700"/>
          <p14:tracePt t="45110" x="8443913" y="4611688"/>
          <p14:tracePt t="45120" x="8434388" y="4621213"/>
          <p14:tracePt t="45127" x="8424863" y="4640263"/>
          <p14:tracePt t="45137" x="8405813" y="4659313"/>
          <p14:tracePt t="45147" x="8405813" y="4676775"/>
          <p14:tracePt t="45151" x="8396288" y="4676775"/>
          <p14:tracePt t="45162" x="8388350" y="4705350"/>
          <p14:tracePt t="45166" x="8388350" y="4714875"/>
          <p14:tracePt t="45178" x="8378825" y="4722813"/>
          <p14:tracePt t="45183" x="8369300" y="4732338"/>
          <p14:tracePt t="45191" x="8359775" y="4732338"/>
          <p14:tracePt t="45197" x="8359775" y="4741863"/>
          <p14:tracePt t="45205" x="8350250" y="4751388"/>
          <p14:tracePt t="45214" x="8340725" y="4760913"/>
          <p14:tracePt t="45220" x="8340725" y="4770438"/>
          <p14:tracePt t="45230" x="8332788" y="4779963"/>
          <p14:tracePt t="45245" x="8313738" y="4806950"/>
          <p14:tracePt t="45260" x="8304213" y="4806950"/>
          <p14:tracePt t="45271" x="8294688" y="4826000"/>
          <p14:tracePt t="45285" x="8285163" y="4835525"/>
          <p14:tracePt t="45290" x="8285163" y="4843463"/>
          <p14:tracePt t="45300" x="8267700" y="4852988"/>
          <p14:tracePt t="45307" x="8258175" y="4852988"/>
          <p14:tracePt t="45314" x="8258175" y="4862513"/>
          <p14:tracePt t="45321" x="8248650" y="4891088"/>
          <p14:tracePt t="45336" x="8239125" y="4908550"/>
          <p14:tracePt t="45351" x="8229600" y="4937125"/>
          <p14:tracePt t="45355" x="8220075" y="4956175"/>
          <p14:tracePt t="45364" x="8220075" y="4964113"/>
          <p14:tracePt t="45372" x="8212138" y="4973638"/>
          <p14:tracePt t="45379" x="8202613" y="4992688"/>
          <p14:tracePt t="45394" x="8202613" y="5021263"/>
          <p14:tracePt t="45403" x="8183563" y="5038725"/>
          <p14:tracePt t="45419" x="8174038" y="5057775"/>
          <p14:tracePt t="45435" x="8164513" y="5067300"/>
          <p14:tracePt t="45445" x="8164513" y="5084763"/>
          <p14:tracePt t="45460" x="8156575" y="5084763"/>
          <p14:tracePt t="45465" x="8156575" y="5103813"/>
          <p14:tracePt t="45488" x="8147050" y="5113338"/>
          <p14:tracePt t="45496" x="8147050" y="5122863"/>
          <p14:tracePt t="45512" x="8147050" y="5141913"/>
          <p14:tracePt t="45524" x="8147050" y="5149850"/>
          <p14:tracePt t="45528" x="8147050" y="5159375"/>
          <p14:tracePt t="45539" x="8147050" y="5168900"/>
          <p14:tracePt t="45554" x="8147050" y="5178425"/>
          <p14:tracePt t="45560" x="8147050" y="5205413"/>
          <p14:tracePt t="45576" x="8147050" y="5224463"/>
          <p14:tracePt t="45589" x="8147050" y="5243513"/>
          <p14:tracePt t="45607" x="8147050" y="5262563"/>
          <p14:tracePt t="45623" x="8147050" y="5270500"/>
          <p14:tracePt t="45634" x="8147050" y="5280025"/>
          <p14:tracePt t="45638" x="8147050" y="5289550"/>
          <p14:tracePt t="45648" x="8147050" y="5299075"/>
          <p14:tracePt t="45653" x="8147050" y="5308600"/>
          <p14:tracePt t="45663" x="8147050" y="5318125"/>
          <p14:tracePt t="45669" x="8147050" y="5326063"/>
          <p14:tracePt t="45679" x="8147050" y="5335588"/>
          <p14:tracePt t="45685" x="8147050" y="5345113"/>
          <p14:tracePt t="45691" x="8156575" y="5354638"/>
          <p14:tracePt t="45702" x="8156575" y="5373688"/>
          <p14:tracePt t="45713" x="8156575" y="5400675"/>
          <p14:tracePt t="45718" x="8164513" y="5400675"/>
          <p14:tracePt t="45728" x="8164513" y="5419725"/>
          <p14:tracePt t="45732" x="8164513" y="5429250"/>
          <p14:tracePt t="45742" x="8164513" y="5438775"/>
          <p14:tracePt t="45748" x="8164513" y="5446713"/>
          <p14:tracePt t="45757" x="8164513" y="5456238"/>
          <p14:tracePt t="45764" x="8183563" y="5475288"/>
          <p14:tracePt t="45780" x="8193088" y="5503863"/>
          <p14:tracePt t="45794" x="8193088" y="5540375"/>
          <p14:tracePt t="45822" x="8202613" y="5559425"/>
          <p14:tracePt t="45827" x="8202613" y="5567363"/>
          <p14:tracePt t="45836" x="8212138" y="5576888"/>
          <p14:tracePt t="45851" x="8212138" y="5586413"/>
          <p14:tracePt t="45858" x="8212138" y="5595938"/>
          <p14:tracePt t="45865" x="8220075" y="5595938"/>
          <p14:tracePt t="45874" x="8220075" y="5605463"/>
          <p14:tracePt t="45880" x="8220075" y="5614988"/>
          <p14:tracePt t="45889" x="8239125" y="5632450"/>
          <p14:tracePt t="45906" x="8267700" y="5661025"/>
          <p14:tracePt t="45916" x="8277225" y="5670550"/>
          <p14:tracePt t="45923" x="8304213" y="5680075"/>
          <p14:tracePt t="45931" x="8340725" y="5707063"/>
          <p14:tracePt t="45937" x="8369300" y="5726113"/>
          <p14:tracePt t="45945" x="8415338" y="5745163"/>
          <p14:tracePt t="45952" x="8470900" y="5753100"/>
          <p14:tracePt t="45961" x="8516938" y="5772150"/>
          <p14:tracePt t="45968" x="8574088" y="5781675"/>
          <p14:tracePt t="45974" x="8620125" y="5791200"/>
          <p14:tracePt t="45985" x="8685213" y="5791200"/>
          <p14:tracePt t="45996" x="8721725" y="5808663"/>
          <p14:tracePt t="46000" x="8740775" y="5808663"/>
          <p14:tracePt t="46011" x="8758238" y="5808663"/>
          <p14:tracePt t="46014" x="8786813" y="5808663"/>
          <p14:tracePt t="46030" x="8796338" y="5791200"/>
          <p14:tracePt t="46040" x="8815388" y="5791200"/>
          <p14:tracePt t="46054" x="8823325" y="5791200"/>
          <p14:tracePt t="46063" x="8832850" y="5781675"/>
          <p14:tracePt t="46069" x="8842375" y="5772150"/>
          <p14:tracePt t="46077" x="8851900" y="5753100"/>
          <p14:tracePt t="46090" x="8870950" y="5745163"/>
          <p14:tracePt t="46094" x="8878888" y="5735638"/>
          <p14:tracePt t="46105" x="8897938" y="5716588"/>
          <p14:tracePt t="46110" x="8916988" y="5688013"/>
          <p14:tracePt t="46120" x="8926513" y="5670550"/>
          <p14:tracePt t="46125" x="8943975" y="5632450"/>
          <p14:tracePt t="46135" x="8953500" y="5624513"/>
          <p14:tracePt t="46140" x="8972550" y="5595938"/>
          <p14:tracePt t="46148" x="8972550" y="5576888"/>
          <p14:tracePt t="46156" x="8999538" y="5559425"/>
          <p14:tracePt t="46163" x="9018588" y="5503863"/>
          <p14:tracePt t="46173" x="9064625" y="5419725"/>
          <p14:tracePt t="46189" x="9102725" y="5345113"/>
          <p14:tracePt t="46198" x="9112250" y="5308600"/>
          <p14:tracePt t="46202" x="9120188" y="5289550"/>
          <p14:tracePt t="46214" x="9129713" y="5262563"/>
          <p14:tracePt t="46220" x="9148763" y="5233988"/>
          <p14:tracePt t="46228" x="9148763" y="5205413"/>
          <p14:tracePt t="46235" x="9158288" y="5168900"/>
          <p14:tracePt t="46244" x="9167813" y="5122863"/>
          <p14:tracePt t="46250" x="9167813" y="5084763"/>
          <p14:tracePt t="46257" x="9185275" y="5029200"/>
          <p14:tracePt t="46267" x="9185275" y="4872038"/>
          <p14:tracePt t="46279" x="9194800" y="4835525"/>
          <p14:tracePt t="46282" x="9194800" y="4787900"/>
          <p14:tracePt t="46294" x="9194800" y="4751388"/>
          <p14:tracePt t="46298" x="9194800" y="4732338"/>
          <p14:tracePt t="46308" x="9185275" y="4705350"/>
          <p14:tracePt t="46313" x="9185275" y="4686300"/>
          <p14:tracePt t="46323" x="9175750" y="4676775"/>
          <p14:tracePt t="46330" x="9158288" y="4667250"/>
          <p14:tracePt t="46344" x="9129713" y="4640263"/>
          <p14:tracePt t="46352" x="9093200" y="4621213"/>
          <p14:tracePt t="46362" x="9009063" y="4602163"/>
          <p14:tracePt t="46377" x="8943975" y="4611688"/>
          <p14:tracePt t="46388" x="8926513" y="4611688"/>
          <p14:tracePt t="46392" x="8916988" y="4611688"/>
          <p14:tracePt t="46403" x="8897938" y="4611688"/>
          <p14:tracePt t="46408" x="8870950" y="4611688"/>
          <p14:tracePt t="46417" x="8861425" y="4621213"/>
          <p14:tracePt t="46424" x="8842375" y="4630738"/>
          <p14:tracePt t="46431" x="8832850" y="4630738"/>
          <p14:tracePt t="46438" x="8805863" y="4640263"/>
          <p14:tracePt t="46446" x="8777288" y="4649788"/>
          <p14:tracePt t="46455" x="8702675" y="4705350"/>
          <p14:tracePt t="46471" x="8591550" y="4741863"/>
          <p14:tracePt t="46482" x="8526463" y="4760913"/>
          <p14:tracePt t="46485" x="8470900" y="4787900"/>
          <p14:tracePt t="46497" x="8396288" y="4797425"/>
          <p14:tracePt t="46502" x="8340725" y="4816475"/>
          <p14:tracePt t="46510" x="8294688" y="4826000"/>
          <p14:tracePt t="46518" x="8267700" y="4835525"/>
          <p14:tracePt t="46527" x="8229600" y="4852988"/>
          <p14:tracePt t="46533" x="8193088" y="4852988"/>
          <p14:tracePt t="46540" x="8193088" y="4862513"/>
          <p14:tracePt t="46550" x="8164513" y="4862513"/>
          <p14:tracePt t="46565" x="8147050" y="4872038"/>
          <p14:tracePt t="46578" x="8137525" y="4881563"/>
          <p14:tracePt t="46591" x="8137525" y="4891088"/>
          <p14:tracePt t="46597" x="8128000" y="4900613"/>
          <p14:tracePt t="46606" x="8108950" y="4908550"/>
          <p14:tracePt t="46612" x="8108950" y="4918075"/>
          <p14:tracePt t="46620" x="8099425" y="4927600"/>
          <p14:tracePt t="46628" x="8099425" y="4946650"/>
          <p14:tracePt t="46644" x="8091488" y="4956175"/>
          <p14:tracePt t="46659" x="8091488" y="4973638"/>
          <p14:tracePt t="46670" x="8091488" y="4983163"/>
          <p14:tracePt t="46690" x="8091488" y="4992688"/>
          <p14:tracePt t="46699" x="8091488" y="5002213"/>
          <p14:tracePt t="46714" x="8091488" y="5011738"/>
          <p14:tracePt t="46721" x="8091488" y="5021263"/>
          <p14:tracePt t="46739" x="8099425" y="5038725"/>
          <p14:tracePt t="46753" x="8099425" y="5057775"/>
          <p14:tracePt t="46765" x="8099425" y="5067300"/>
          <p14:tracePt t="46768" x="8099425" y="5076825"/>
          <p14:tracePt t="46779" x="8108950" y="5084763"/>
          <p14:tracePt t="46784" x="8108950" y="5094288"/>
          <p14:tracePt t="46794" x="8118475" y="5113338"/>
          <p14:tracePt t="46801" x="8118475" y="5132388"/>
          <p14:tracePt t="46809" x="8128000" y="5141913"/>
          <p14:tracePt t="46815" x="8128000" y="5159375"/>
          <p14:tracePt t="46823" x="8137525" y="5168900"/>
          <p14:tracePt t="46835" x="8137525" y="5187950"/>
          <p14:tracePt t="46837" x="8147050" y="5224463"/>
          <p14:tracePt t="46847" x="8164513" y="5253038"/>
          <p14:tracePt t="46860" x="8164513" y="5262563"/>
          <p14:tracePt t="46863" x="8183563" y="5308600"/>
          <p14:tracePt t="46874" x="8193088" y="5318125"/>
          <p14:tracePt t="46878" x="8193088" y="5335588"/>
          <p14:tracePt t="46887" x="8202613" y="5364163"/>
          <p14:tracePt t="46894" x="8212138" y="5373688"/>
          <p14:tracePt t="46902" x="8220075" y="5400675"/>
          <p14:tracePt t="46911" x="8229600" y="5410200"/>
          <p14:tracePt t="46917" x="8229600" y="5419725"/>
          <p14:tracePt t="46925" x="8239125" y="5429250"/>
          <p14:tracePt t="46932" x="8239125" y="5438775"/>
          <p14:tracePt t="46942" x="8248650" y="5475288"/>
          <p14:tracePt t="46954" x="8258175" y="5484813"/>
          <p14:tracePt t="46958" x="8267700" y="5494338"/>
          <p14:tracePt t="46974" x="8294688" y="5521325"/>
          <p14:tracePt t="46983" x="8304213" y="5530850"/>
          <p14:tracePt t="46988" x="8313738" y="5540375"/>
          <p14:tracePt t="46997" x="8323263" y="5549900"/>
          <p14:tracePt t="47005" x="8332788" y="5576888"/>
          <p14:tracePt t="47011" x="8340725" y="5576888"/>
          <p14:tracePt t="47019" x="8350250" y="5595938"/>
          <p14:tracePt t="47027" x="8359775" y="5595938"/>
          <p14:tracePt t="47034" x="8359775" y="5605463"/>
          <p14:tracePt t="47035" x="8359775" y="5614988"/>
          <p14:tracePt t="47052" x="8378825" y="5624513"/>
          <p14:tracePt t="47062" x="8378825" y="5632450"/>
          <p14:tracePt t="47076" x="8388350" y="5641975"/>
          <p14:tracePt t="47083" x="8396288" y="5641975"/>
          <p14:tracePt t="47092" x="8396288" y="5651500"/>
          <p14:tracePt t="47097" x="8424863" y="5670550"/>
          <p14:tracePt t="47131" x="8443913" y="5697538"/>
          <p14:tracePt t="47147" x="8453438" y="5697538"/>
          <p14:tracePt t="47157" x="8461375" y="5716588"/>
          <p14:tracePt t="47175" x="8470900" y="5716588"/>
          <p14:tracePt t="47193" x="8470900" y="5726113"/>
          <p14:tracePt t="47200" x="8480425" y="5735638"/>
          <p14:tracePt t="47215" x="8489950" y="5735638"/>
          <p14:tracePt t="47224" x="8499475" y="5753100"/>
          <p14:tracePt t="47238" x="8509000" y="5753100"/>
          <p14:tracePt t="47255" x="8516938" y="5762625"/>
          <p14:tracePt t="47265" x="8526463" y="5772150"/>
          <p14:tracePt t="47280" x="8535988" y="5772150"/>
          <p14:tracePt t="47294" x="8545513" y="5772150"/>
          <p14:tracePt t="47318" x="8555038" y="5772150"/>
          <p14:tracePt t="47334" x="8555038" y="5781675"/>
          <p14:tracePt t="47349" x="8564563" y="5781675"/>
          <p14:tracePt t="47365" x="8564563" y="5791200"/>
          <p14:tracePt t="47381" x="8574088" y="5791200"/>
          <p14:tracePt t="47398" x="8591550" y="5791200"/>
          <p14:tracePt t="47427" x="8601075" y="5791200"/>
          <p14:tracePt t="47443" x="8610600" y="5791200"/>
          <p14:tracePt t="47506" x="8620125" y="5791200"/>
          <p14:tracePt t="47538" x="8629650" y="5791200"/>
          <p14:tracePt t="47592" x="8637588" y="5791200"/>
          <p14:tracePt t="47617" x="8647113" y="5791200"/>
          <p14:tracePt t="47664" x="8656638" y="5791200"/>
          <p14:tracePt t="47679" x="8666163" y="5791200"/>
          <p14:tracePt t="47695" x="8675688" y="5791200"/>
          <p14:tracePt t="47711" x="8685213" y="5791200"/>
          <p14:tracePt t="47727" x="8694738" y="5781675"/>
          <p14:tracePt t="47773" x="8702675" y="5781675"/>
          <p14:tracePt t="47780" x="8712200" y="5772150"/>
          <p14:tracePt t="47788" x="8712200" y="5762625"/>
          <p14:tracePt t="47805" x="8721725" y="5762625"/>
          <p14:tracePt t="47817" x="8731250" y="5762625"/>
          <p14:tracePt t="47838" x="8740775" y="5762625"/>
          <p14:tracePt t="47852" x="8740775" y="5753100"/>
          <p14:tracePt t="47868" x="8750300" y="5753100"/>
          <p14:tracePt t="47875" x="8750300" y="5745163"/>
          <p14:tracePt t="47882" x="8758238" y="5745163"/>
          <p14:tracePt t="47913" x="8767763" y="5745163"/>
          <p14:tracePt t="47948" x="8777288" y="5735638"/>
          <p14:tracePt t="47969" x="8786813" y="5735638"/>
          <p14:tracePt t="47994" x="8796338" y="5726113"/>
          <p14:tracePt t="48020" x="8805863" y="5726113"/>
          <p14:tracePt t="48034" x="8815388" y="5726113"/>
          <p14:tracePt t="48056" x="8823325" y="5716588"/>
          <p14:tracePt t="48078" x="8832850" y="5716588"/>
          <p14:tracePt t="48087" x="8832850" y="5707063"/>
          <p14:tracePt t="48100" x="8842375" y="5707063"/>
          <p14:tracePt t="48114" x="8851900" y="5707063"/>
          <p14:tracePt t="48134" x="8861425" y="5707063"/>
          <p14:tracePt t="48150" x="8870950" y="5707063"/>
          <p14:tracePt t="48166" x="8878888" y="5697538"/>
          <p14:tracePt t="48172" x="8888413" y="5697538"/>
          <p14:tracePt t="48182" x="8897938" y="5688013"/>
          <p14:tracePt t="48196" x="8907463" y="5688013"/>
          <p14:tracePt t="48209" x="8934450" y="5688013"/>
          <p14:tracePt t="48212" x="8934450" y="5680075"/>
          <p14:tracePt t="48223" x="8943975" y="5680075"/>
          <p14:tracePt t="48228" x="8953500" y="5670550"/>
          <p14:tracePt t="48244" x="8963025" y="5670550"/>
          <p14:tracePt t="48260" x="8972550" y="5670550"/>
          <p14:tracePt t="48276" x="8991600" y="5661025"/>
          <p14:tracePt t="48303" x="8999538" y="5651500"/>
          <p14:tracePt t="48306" x="9009063" y="5651500"/>
          <p14:tracePt t="48317" x="9018588" y="5651500"/>
          <p14:tracePt t="48332" x="9028113" y="5651500"/>
          <p14:tracePt t="48346" x="9037638" y="5651500"/>
          <p14:tracePt t="48354" x="9047163" y="5651500"/>
          <p14:tracePt t="48370" x="9055100" y="5651500"/>
          <p14:tracePt t="48385" x="9064625" y="5651500"/>
          <p14:tracePt t="48401" x="9074150" y="5651500"/>
          <p14:tracePt t="48412" x="9083675" y="5651500"/>
          <p14:tracePt t="48426" x="9093200" y="5651500"/>
          <p14:tracePt t="48441" x="9102725" y="5651500"/>
          <p14:tracePt t="48455" x="9112250" y="5651500"/>
          <p14:tracePt t="48464" x="9120188" y="5651500"/>
          <p14:tracePt t="48479" x="9129713" y="5651500"/>
          <p14:tracePt t="48511" x="9139238" y="5651500"/>
          <p14:tracePt t="48586" x="9148763" y="5651500"/>
          <p14:tracePt t="48667" x="9158288" y="5651500"/>
          <p14:tracePt t="48774" x="9167813" y="5651500"/>
          <p14:tracePt t="48777" x="9175750" y="5651500"/>
          <p14:tracePt t="48818" x="9185275" y="5651500"/>
          <p14:tracePt t="48842" x="9194800" y="5651500"/>
          <p14:tracePt t="48869" x="9204325" y="5651500"/>
          <p14:tracePt t="48883" x="9213850" y="5651500"/>
          <p14:tracePt t="48913" x="9223375" y="5651500"/>
          <p14:tracePt t="48934" x="9232900" y="5651500"/>
          <p14:tracePt t="48998" x="9250363" y="5651500"/>
          <p14:tracePt t="49072" x="9259888" y="5651500"/>
          <p14:tracePt t="49087" x="9278938" y="5641975"/>
          <p14:tracePt t="49100" x="9278938" y="5632450"/>
          <p14:tracePt t="49125" x="9296400" y="5614988"/>
          <p14:tracePt t="49140" x="9315450" y="5595938"/>
          <p14:tracePt t="49151" x="9324975" y="5567363"/>
          <p14:tracePt t="49157" x="9334500" y="5549900"/>
          <p14:tracePt t="49172" x="9344025" y="5503863"/>
          <p14:tracePt t="49180" x="9361488" y="5465763"/>
          <p14:tracePt t="49189" x="9371013" y="5419725"/>
          <p14:tracePt t="49197" x="9380538" y="5345113"/>
          <p14:tracePt t="49201" x="9399588" y="5270500"/>
          <p14:tracePt t="49210" x="9399588" y="5159375"/>
          <p14:tracePt t="49218" x="9417050" y="4797425"/>
          <p14:tracePt t="49235" x="9409113" y="4249738"/>
          <p14:tracePt t="49246" x="9409113" y="4046538"/>
          <p14:tracePt t="49251" x="9361488" y="3795713"/>
          <p14:tracePt t="49260" x="9344025" y="3508375"/>
          <p14:tracePt t="49266" x="9305925" y="3284538"/>
          <p14:tracePt t="49276" x="9269413" y="3081338"/>
          <p14:tracePt t="49281" x="9213850" y="2876550"/>
          <p14:tracePt t="49289" x="9158288" y="2589213"/>
          <p14:tracePt t="49298" x="9083675" y="2432050"/>
          <p14:tracePt t="49304" x="9028113" y="2292350"/>
          <p14:tracePt t="49314" x="8878888" y="1939925"/>
          <p14:tracePt t="49329" x="8758238" y="1679575"/>
          <p14:tracePt t="49340" x="8694738" y="1539875"/>
          <p14:tracePt t="49344" x="8620125" y="1419225"/>
          <p14:tracePt t="49355" x="8555038" y="1317625"/>
          <p14:tracePt t="49359" x="8509000" y="1216025"/>
          <p14:tracePt t="49369" x="8461375" y="1141413"/>
          <p14:tracePt t="49376" x="8396288" y="1076325"/>
          <p14:tracePt t="49385" x="8350250" y="1020763"/>
          <p14:tracePt t="49775" x="8277225" y="815975"/>
          <p14:tracePt t="49782" x="8099425" y="33337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>
                <a:solidFill>
                  <a:schemeClr val="accent1">
                    <a:lumMod val="75000"/>
                  </a:schemeClr>
                </a:solidFill>
              </a:rPr>
              <a:t>Les liaisons ioniques</a:t>
            </a:r>
            <a:br>
              <a:rPr lang="fr-FR" sz="3200" b="1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 fontScale="55000" lnSpcReduction="20000"/>
          </a:bodyPr>
          <a:lstStyle/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sz="3200" b="1" dirty="0">
              <a:sym typeface="Wingdings" panose="05000000000000000000" pitchFamily="2" charset="2"/>
            </a:endParaRPr>
          </a:p>
          <a:p>
            <a:pPr algn="just"/>
            <a:r>
              <a:rPr lang="fr-FR" sz="3600" b="1" dirty="0">
                <a:sym typeface="Wingdings" panose="05000000000000000000" pitchFamily="2" charset="2"/>
              </a:rPr>
              <a:t> La stéréochimie de la liaison ionique :</a:t>
            </a: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6" name="Image 5" descr="Une image contenant texte, périphérique&#10;&#10;Description générée automatiquement">
            <a:extLst>
              <a:ext uri="{FF2B5EF4-FFF2-40B4-BE49-F238E27FC236}">
                <a16:creationId xmlns:a16="http://schemas.microsoft.com/office/drawing/2014/main" id="{434407CE-DD0B-B1CF-6B66-62A3ED84FE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996" y="3914247"/>
            <a:ext cx="2943967" cy="220030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3316A4D-4863-F26A-BCDC-7DE7BA2768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115" y="3774136"/>
            <a:ext cx="3008868" cy="2307481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477A93B8-98F5-39F0-BAB8-95D76DD906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745" y="3524531"/>
            <a:ext cx="3415427" cy="2524152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FE409AE1-B248-665F-97D8-12B5BE80C773}"/>
              </a:ext>
            </a:extLst>
          </p:cNvPr>
          <p:cNvSpPr txBox="1"/>
          <p:nvPr/>
        </p:nvSpPr>
        <p:spPr>
          <a:xfrm>
            <a:off x="1182775" y="6076611"/>
            <a:ext cx="8622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Arginine </a:t>
            </a:r>
            <a:r>
              <a:rPr lang="fr-FR" dirty="0"/>
              <a:t>		         </a:t>
            </a:r>
            <a:r>
              <a:rPr lang="fr-FR" b="1" dirty="0"/>
              <a:t>Lysine</a:t>
            </a:r>
            <a:r>
              <a:rPr lang="fr-FR" dirty="0"/>
              <a:t>	</a:t>
            </a:r>
            <a:r>
              <a:rPr lang="fr-FR" b="1" dirty="0"/>
              <a:t>              Aspartate &amp; Glutamate</a:t>
            </a:r>
          </a:p>
        </p:txBody>
      </p:sp>
    </p:spTree>
    <p:extLst>
      <p:ext uri="{BB962C8B-B14F-4D97-AF65-F5344CB8AC3E}">
        <p14:creationId xmlns:p14="http://schemas.microsoft.com/office/powerpoint/2010/main" val="2485043380"/>
      </p:ext>
    </p:extLst>
  </p:cSld>
  <p:clrMapOvr>
    <a:masterClrMapping/>
  </p:clrMapOvr>
  <p:transition spd="slow" advTm="179483">
    <p:push dir="u"/>
  </p:transition>
  <p:extLst>
    <p:ext uri="{3A86A75C-4F4B-4683-9AE1-C65F6400EC91}">
      <p14:laserTraceLst xmlns:p14="http://schemas.microsoft.com/office/powerpoint/2010/main">
        <p14:tracePtLst>
          <p14:tracePt t="6684" x="3368675" y="6561138"/>
          <p14:tracePt t="6694" x="3349625" y="6421438"/>
          <p14:tracePt t="6698" x="3359150" y="6329363"/>
          <p14:tracePt t="6709" x="3359150" y="6218238"/>
          <p14:tracePt t="6715" x="3376613" y="5994400"/>
          <p14:tracePt t="6724" x="3433763" y="5735638"/>
          <p14:tracePt t="6730" x="3479800" y="5438775"/>
          <p14:tracePt t="6738" x="3535363" y="5253038"/>
          <p14:tracePt t="6747" x="3627438" y="5011738"/>
          <p14:tracePt t="6753" x="3748088" y="4686300"/>
          <p14:tracePt t="6761" x="3933825" y="4333875"/>
          <p14:tracePt t="6779" x="4027488" y="4176713"/>
          <p14:tracePt t="6788" x="4064000" y="4157663"/>
          <p14:tracePt t="6793" x="4119563" y="4083050"/>
          <p14:tracePt t="6803" x="4129088" y="4073525"/>
          <p14:tracePt t="6808" x="4194175" y="4017963"/>
          <p14:tracePt t="6819" x="4249738" y="3981450"/>
          <p14:tracePt t="6825" x="4305300" y="3952875"/>
          <p14:tracePt t="6833" x="4425950" y="3916363"/>
          <p14:tracePt t="6840" x="4537075" y="3897313"/>
          <p14:tracePt t="6848" x="4694238" y="3879850"/>
          <p14:tracePt t="6857" x="4833938" y="3879850"/>
          <p14:tracePt t="6862" x="4964113" y="3887788"/>
          <p14:tracePt t="6872" x="5251450" y="4000500"/>
          <p14:tracePt t="6884" x="5408613" y="4073525"/>
          <p14:tracePt t="6886" x="5576888" y="4121150"/>
          <p14:tracePt t="6898" x="5697538" y="4194175"/>
          <p14:tracePt t="6904" x="5753100" y="4232275"/>
          <p14:tracePt t="6912" x="5770563" y="4259263"/>
          <p14:tracePt t="6919" x="5799138" y="4287838"/>
          <p14:tracePt t="6927" x="5827713" y="4305300"/>
          <p14:tracePt t="6936" x="5835650" y="4333875"/>
          <p14:tracePt t="6941" x="5845175" y="4352925"/>
          <p14:tracePt t="6950" x="5845175" y="4370388"/>
          <p14:tracePt t="6956" x="5845175" y="4398963"/>
          <p14:tracePt t="6962" x="5854700" y="4408488"/>
          <p14:tracePt t="6966" x="5854700" y="4418013"/>
          <p14:tracePt t="6982" x="5854700" y="4425950"/>
          <p14:tracePt t="6992" x="5854700" y="4435475"/>
          <p14:tracePt t="6999" x="5835650" y="4454525"/>
          <p14:tracePt t="7008" x="5724525" y="4519613"/>
          <p14:tracePt t="7014" x="5446713" y="4556125"/>
          <p14:tracePt t="7021" x="5241925" y="4594225"/>
          <p14:tracePt t="7029" x="5038725" y="4584700"/>
          <p14:tracePt t="7036" x="4797425" y="4565650"/>
          <p14:tracePt t="7044" x="4546600" y="4529138"/>
          <p14:tracePt t="7051" x="4286250" y="4491038"/>
          <p14:tracePt t="7059" x="3776663" y="4324350"/>
          <p14:tracePt t="7071" x="3554413" y="4268788"/>
          <p14:tracePt t="7074" x="3321050" y="4194175"/>
          <p14:tracePt t="7087" x="3182938" y="4138613"/>
          <p14:tracePt t="7092" x="3033713" y="4064000"/>
          <p14:tracePt t="7100" x="2913063" y="4000500"/>
          <p14:tracePt t="7107" x="2792413" y="3925888"/>
          <p14:tracePt t="7117" x="2736850" y="3887788"/>
          <p14:tracePt t="7123" x="2606675" y="3721100"/>
          <p14:tracePt t="7130" x="2551113" y="3600450"/>
          <p14:tracePt t="7138" x="2524125" y="3498850"/>
          <p14:tracePt t="7144" x="2514600" y="3452813"/>
          <p14:tracePt t="7153" x="2514600" y="3349625"/>
          <p14:tracePt t="7166" x="2514600" y="3322638"/>
          <p14:tracePt t="7168" x="2514600" y="3303588"/>
          <p14:tracePt t="7181" x="2514600" y="3284538"/>
          <p14:tracePt t="7186" x="2524125" y="3257550"/>
          <p14:tracePt t="7195" x="2533650" y="3238500"/>
          <p14:tracePt t="7201" x="2541588" y="3211513"/>
          <p14:tracePt t="7210" x="2589213" y="3155950"/>
          <p14:tracePt t="7217" x="2625725" y="3117850"/>
          <p14:tracePt t="7225" x="2671763" y="3062288"/>
          <p14:tracePt t="7233" x="2690813" y="3052763"/>
          <p14:tracePt t="7238" x="2727325" y="3006725"/>
          <p14:tracePt t="7249" x="2867025" y="2932113"/>
          <p14:tracePt t="7260" x="2959100" y="2905125"/>
          <p14:tracePt t="7262" x="3098800" y="2886075"/>
          <p14:tracePt t="7275" x="3294063" y="2895600"/>
          <p14:tracePt t="7279" x="3497263" y="2914650"/>
          <p14:tracePt t="7290" x="3702050" y="2951163"/>
          <p14:tracePt t="7297" x="3859213" y="3006725"/>
          <p14:tracePt t="7304" x="4044950" y="3062288"/>
          <p14:tracePt t="7312" x="4276725" y="3136900"/>
          <p14:tracePt t="7318" x="4435475" y="3211513"/>
          <p14:tracePt t="7327" x="4583113" y="3267075"/>
          <p14:tracePt t="7333" x="4657725" y="3294063"/>
          <p14:tracePt t="7342" x="4751388" y="3332163"/>
          <p14:tracePt t="7354" x="4787900" y="3340100"/>
          <p14:tracePt t="7358" x="4797425" y="3340100"/>
          <p14:tracePt t="7369" x="4797425" y="3349625"/>
          <p14:tracePt t="7383" x="4806950" y="3359150"/>
          <p14:tracePt t="7398" x="4814888" y="3359150"/>
          <p14:tracePt t="7405" x="4814888" y="3378200"/>
          <p14:tracePt t="7413" x="4833938" y="3397250"/>
          <p14:tracePt t="7421" x="4833938" y="3405188"/>
          <p14:tracePt t="7427" x="4833938" y="3424238"/>
          <p14:tracePt t="7437" x="4843463" y="3443288"/>
          <p14:tracePt t="7464" x="4843463" y="3460750"/>
          <p14:tracePt t="7466" x="4778375" y="3460750"/>
          <p14:tracePt t="7478" x="4686300" y="3460750"/>
          <p14:tracePt t="7483" x="4546600" y="3443288"/>
          <p14:tracePt t="7492" x="4406900" y="3424238"/>
          <p14:tracePt t="7500" x="4295775" y="3405188"/>
          <p14:tracePt t="7508" x="4156075" y="3368675"/>
          <p14:tracePt t="7516" x="4035425" y="3340100"/>
          <p14:tracePt t="7521" x="3878263" y="3303588"/>
          <p14:tracePt t="7532" x="3414713" y="3228975"/>
          <p14:tracePt t="7547" x="2857500" y="3136900"/>
          <p14:tracePt t="7558" x="2570163" y="3081338"/>
          <p14:tracePt t="7562" x="2227263" y="3035300"/>
          <p14:tracePt t="7573" x="1976438" y="2997200"/>
          <p14:tracePt t="7580" x="1771650" y="2978150"/>
          <p14:tracePt t="7587" x="1549400" y="2978150"/>
          <p14:tracePt t="7592" x="1401763" y="2978150"/>
          <p14:tracePt t="7602" x="1308100" y="2978150"/>
          <p14:tracePt t="7609" x="1233488" y="2978150"/>
          <p14:tracePt t="7616" x="1206500" y="2978150"/>
          <p14:tracePt t="7625" x="1168400" y="2978150"/>
          <p14:tracePt t="7640" x="1160463" y="2978150"/>
          <p14:tracePt t="7964" x="1085850" y="2960688"/>
          <p14:tracePt t="7970" x="1030288" y="2960688"/>
          <p14:tracePt t="7979" x="984250" y="2932113"/>
          <p14:tracePt t="7987" x="927100" y="2932113"/>
          <p14:tracePt t="7994" x="890588" y="2922588"/>
          <p14:tracePt t="8003" x="854075" y="2914650"/>
          <p14:tracePt t="8008" x="835025" y="2914650"/>
          <p14:tracePt t="8018" x="788988" y="2886075"/>
          <p14:tracePt t="8029" x="779463" y="2886075"/>
          <p14:tracePt t="8032" x="760413" y="2886075"/>
          <p14:tracePt t="8044" x="750888" y="2886075"/>
          <p14:tracePt t="8048" x="742950" y="2886075"/>
          <p14:tracePt t="8058" x="723900" y="2886075"/>
          <p14:tracePt t="8065" x="714375" y="2886075"/>
          <p14:tracePt t="8073" x="695325" y="2886075"/>
          <p14:tracePt t="8082" x="668338" y="2886075"/>
          <p14:tracePt t="8088" x="649288" y="2876550"/>
          <p14:tracePt t="8095" x="593725" y="2857500"/>
          <p14:tracePt t="8104" x="574675" y="2857500"/>
          <p14:tracePt t="8112" x="528638" y="2857500"/>
          <p14:tracePt t="8124" x="492125" y="2849563"/>
          <p14:tracePt t="8128" x="473075" y="2849563"/>
          <p14:tracePt t="8138" x="454025" y="2840038"/>
          <p14:tracePt t="8143" x="427038" y="2840038"/>
          <p14:tracePt t="8167" x="417513" y="2840038"/>
          <p14:tracePt t="8237" x="407988" y="2840038"/>
          <p14:tracePt t="8269" x="398463" y="2830513"/>
          <p14:tracePt t="8285" x="388938" y="2830513"/>
          <p14:tracePt t="8327" x="381000" y="2830513"/>
          <p14:tracePt t="8341" x="371475" y="2830513"/>
          <p14:tracePt t="8356" x="361950" y="2820988"/>
          <p14:tracePt t="8364" x="352425" y="2820988"/>
          <p14:tracePt t="8380" x="333375" y="2811463"/>
          <p14:tracePt t="8395" x="306388" y="2801938"/>
          <p14:tracePt t="8407" x="296863" y="2801938"/>
          <p14:tracePt t="8411" x="287338" y="2794000"/>
          <p14:tracePt t="8421" x="268288" y="2784475"/>
          <p14:tracePt t="8427" x="260350" y="2784475"/>
          <p14:tracePt t="8436" x="231775" y="2784475"/>
          <p14:tracePt t="8442" x="222250" y="2774950"/>
          <p14:tracePt t="8450" x="204788" y="2765425"/>
          <p14:tracePt t="8458" x="185738" y="2765425"/>
          <p14:tracePt t="8464" x="185738" y="2755900"/>
          <p14:tracePt t="8473" x="176213" y="2755900"/>
          <p14:tracePt t="8490" x="149225" y="2736850"/>
          <p14:tracePt t="8595" x="139700" y="2728913"/>
          <p14:tracePt t="8598" x="130175" y="2719388"/>
          <p14:tracePt t="8615" x="130175" y="2700338"/>
          <p14:tracePt t="8631" x="130175" y="2690813"/>
          <p14:tracePt t="8639" x="130175" y="2681288"/>
          <p14:tracePt t="8652" x="130175" y="2673350"/>
          <p14:tracePt t="8662" x="130175" y="2663825"/>
          <p14:tracePt t="8668" x="120650" y="2663825"/>
          <p14:tracePt t="8678" x="120650" y="2644775"/>
          <p14:tracePt t="8690" x="120650" y="2635250"/>
          <p14:tracePt t="8693" x="111125" y="2625725"/>
          <p14:tracePt t="8704" x="111125" y="2608263"/>
          <p14:tracePt t="8709" x="111125" y="2570163"/>
          <p14:tracePt t="8718" x="101600" y="2543175"/>
          <p14:tracePt t="8725" x="92075" y="2524125"/>
          <p14:tracePt t="8733" x="92075" y="2505075"/>
          <p14:tracePt t="8740" x="84138" y="2478088"/>
          <p14:tracePt t="8747" x="65088" y="2459038"/>
          <p14:tracePt t="8755" x="55563" y="2432050"/>
          <p14:tracePt t="8762" x="46038" y="2384425"/>
          <p14:tracePt t="8772" x="36513" y="2357438"/>
          <p14:tracePt t="8784" x="28575" y="2328863"/>
          <p14:tracePt t="8786" x="28575" y="2319338"/>
          <p14:tracePt t="8798" x="28575" y="2301875"/>
          <p14:tracePt t="8802" x="28575" y="2282825"/>
          <p14:tracePt t="8813" x="19050" y="2273300"/>
          <p14:tracePt t="8819" x="19050" y="2263775"/>
          <p14:tracePt t="8827" x="19050" y="2246313"/>
          <p14:tracePt t="8835" x="19050" y="2217738"/>
          <p14:tracePt t="8848" x="19050" y="2198688"/>
          <p14:tracePt t="8856" x="19050" y="2190750"/>
          <p14:tracePt t="8867" x="19050" y="2143125"/>
          <p14:tracePt t="8878" x="19050" y="2125663"/>
          <p14:tracePt t="8882" x="19050" y="2087563"/>
          <p14:tracePt t="8893" x="19050" y="2070100"/>
          <p14:tracePt t="8897" x="19050" y="2032000"/>
          <p14:tracePt t="8906" x="19050" y="1985963"/>
          <p14:tracePt t="8914" x="19050" y="1930400"/>
          <p14:tracePt t="8921" x="19050" y="1884363"/>
          <p14:tracePt t="8927" x="28575" y="1828800"/>
          <p14:tracePt t="8936" x="46038" y="1781175"/>
          <p14:tracePt t="8945" x="46038" y="1744663"/>
          <p14:tracePt t="8952" x="46038" y="1735138"/>
          <p14:tracePt t="8960" x="55563" y="1689100"/>
          <p14:tracePt t="9055" x="111125" y="1670050"/>
          <p14:tracePt t="9066" x="166688" y="1643063"/>
          <p14:tracePt t="9068" x="241300" y="1624013"/>
          <p14:tracePt t="9081" x="296863" y="1614488"/>
          <p14:tracePt t="9087" x="342900" y="1614488"/>
          <p14:tracePt t="9095" x="388938" y="1604963"/>
          <p14:tracePt t="9102" x="482600" y="1604963"/>
          <p14:tracePt t="9110" x="574675" y="1587500"/>
          <p14:tracePt t="9116" x="687388" y="1587500"/>
          <p14:tracePt t="9124" x="798513" y="1587500"/>
          <p14:tracePt t="9132" x="919163" y="1587500"/>
          <p14:tracePt t="9139" x="1030288" y="1587500"/>
          <p14:tracePt t="9148" x="1233488" y="1568450"/>
          <p14:tracePt t="9163" x="1530350" y="1531938"/>
          <p14:tracePt t="9175" x="1643063" y="1522413"/>
          <p14:tracePt t="9177" x="1771650" y="1522413"/>
          <p14:tracePt t="9190" x="1874838" y="1503363"/>
          <p14:tracePt t="9194" x="1966913" y="1484313"/>
          <p14:tracePt t="9205" x="2051050" y="1484313"/>
          <p14:tracePt t="9211" x="2124075" y="1484313"/>
          <p14:tracePt t="9219" x="2217738" y="1484313"/>
          <p14:tracePt t="9228" x="2263775" y="1474788"/>
          <p14:tracePt t="9234" x="2338388" y="1474788"/>
          <p14:tracePt t="9242" x="2403475" y="1474788"/>
          <p14:tracePt t="9248" x="2468563" y="1474788"/>
          <p14:tracePt t="9258" x="2589213" y="1474788"/>
          <p14:tracePt t="9270" x="2662238" y="1474788"/>
          <p14:tracePt t="9273" x="2727325" y="1474788"/>
          <p14:tracePt t="9285" x="2792413" y="1474788"/>
          <p14:tracePt t="9287" x="2895600" y="1512888"/>
          <p14:tracePt t="9299" x="2941638" y="1512888"/>
          <p14:tracePt t="9304" x="3016250" y="1522413"/>
          <p14:tracePt t="9313" x="3062288" y="1539875"/>
          <p14:tracePt t="9320" x="3117850" y="1539875"/>
          <p14:tracePt t="9329" x="3163888" y="1568450"/>
          <p14:tracePt t="11250" x="3405188" y="1568450"/>
          <p14:tracePt t="11257" x="3609975" y="1568450"/>
          <p14:tracePt t="11266" x="3767138" y="1568450"/>
          <p14:tracePt t="11272" x="3897313" y="1577975"/>
          <p14:tracePt t="11280" x="4175125" y="1587500"/>
          <p14:tracePt t="11294" x="4305300" y="1587500"/>
          <p14:tracePt t="11297" x="4416425" y="1587500"/>
          <p14:tracePt t="11308" x="4510088" y="1587500"/>
          <p14:tracePt t="11313" x="4602163" y="1587500"/>
          <p14:tracePt t="11322" x="4694238" y="1595438"/>
          <p14:tracePt t="11329" x="4806950" y="1595438"/>
          <p14:tracePt t="11337" x="4964113" y="1587500"/>
          <p14:tracePt t="11344" x="5140325" y="1568450"/>
          <p14:tracePt t="11351" x="5362575" y="1568450"/>
          <p14:tracePt t="11358" x="5521325" y="1595438"/>
          <p14:tracePt t="11367" x="5678488" y="1595438"/>
          <p14:tracePt t="11376" x="5975350" y="1633538"/>
          <p14:tracePt t="11388" x="6132513" y="1633538"/>
          <p14:tracePt t="11392" x="6281738" y="1633538"/>
          <p14:tracePt t="11402" x="6402388" y="1633538"/>
          <p14:tracePt t="11407" x="6513513" y="1604963"/>
          <p14:tracePt t="11417" x="6615113" y="1577975"/>
          <p14:tracePt t="11424" x="6689725" y="1531938"/>
          <p14:tracePt t="11431" x="6791325" y="1457325"/>
          <p14:tracePt t="11728" x="6967538" y="1457325"/>
          <p14:tracePt t="11738" x="7126288" y="1457325"/>
          <p14:tracePt t="11743" x="7329488" y="1484313"/>
          <p14:tracePt t="11754" x="7599363" y="1503363"/>
          <p14:tracePt t="11765" x="7691438" y="1522413"/>
          <p14:tracePt t="11769" x="7785100" y="1522413"/>
          <p14:tracePt t="11779" x="7896225" y="1539875"/>
          <p14:tracePt t="11786" x="7988300" y="1549400"/>
          <p14:tracePt t="11795" x="8099425" y="1549400"/>
          <p14:tracePt t="11802" x="8212138" y="1549400"/>
          <p14:tracePt t="11808" x="8285163" y="1549400"/>
          <p14:tracePt t="11816" x="8350250" y="1549400"/>
          <p14:tracePt t="11823" x="8443913" y="1549400"/>
          <p14:tracePt t="11833" x="8516938" y="1549400"/>
          <p14:tracePt t="11838" x="8601075" y="1549400"/>
          <p14:tracePt t="11846" x="8851900" y="1549400"/>
          <p14:tracePt t="11860" x="9009063" y="1549400"/>
          <p14:tracePt t="11864" x="9139238" y="1549400"/>
          <p14:tracePt t="11874" x="9232900" y="1531938"/>
          <p14:tracePt t="11879" x="9324975" y="1531938"/>
          <p14:tracePt t="11889" x="9417050" y="1531938"/>
          <p14:tracePt t="11896" x="9482138" y="1531938"/>
          <p14:tracePt t="11902" x="9556750" y="1531938"/>
          <p14:tracePt t="11910" x="9640888" y="1531938"/>
          <p14:tracePt t="11917" x="9696450" y="1522413"/>
          <p14:tracePt t="11926" x="9788525" y="1522413"/>
          <p14:tracePt t="11932" x="9834563" y="1503363"/>
          <p14:tracePt t="11943" x="9964738" y="1474788"/>
          <p14:tracePt t="11955" x="10058400" y="1438275"/>
          <p14:tracePt t="11968" x="10104438" y="1411288"/>
          <p14:tracePt t="11972" x="10160000" y="1382713"/>
          <p14:tracePt t="11982" x="10225088" y="1346200"/>
          <p14:tracePt t="11989" x="10299700" y="1308100"/>
          <p14:tracePt t="11997" x="10336213" y="1290638"/>
          <p14:tracePt t="12005" x="10401300" y="1243013"/>
          <p14:tracePt t="12012" x="10485438" y="1216025"/>
          <p14:tracePt t="12021" x="10577513" y="1160463"/>
          <p14:tracePt t="12026" x="10633075" y="1131888"/>
          <p14:tracePt t="12036" x="10809288" y="1076325"/>
          <p14:tracePt t="12048" x="10864850" y="1049338"/>
          <p14:tracePt t="12051" x="10975975" y="1011238"/>
          <p14:tracePt t="12063" x="11079163" y="984250"/>
          <p14:tracePt t="12068" x="11171238" y="965200"/>
          <p14:tracePt t="12077" x="11264900" y="946150"/>
          <p14:tracePt t="12082" x="11376025" y="946150"/>
          <p14:tracePt t="12091" x="11468100" y="936625"/>
          <p14:tracePt t="12097" x="11542713" y="919163"/>
          <p14:tracePt t="12105" x="11617325" y="909638"/>
          <p14:tracePt t="12114" x="11682413" y="890588"/>
          <p14:tracePt t="12121" x="11737975" y="881063"/>
          <p14:tracePt t="12131" x="11858625" y="854075"/>
          <p14:tracePt t="12141" x="11914188" y="825500"/>
          <p14:tracePt t="12144" x="11950700" y="825500"/>
          <p14:tracePt t="12158" x="11987213" y="808038"/>
          <p14:tracePt t="12161" x="11996738" y="798513"/>
          <p14:tracePt t="12171" x="12006263" y="798513"/>
          <p14:tracePt t="12177" x="12015788" y="788988"/>
          <p14:tracePt t="12294" x="12015788" y="825500"/>
          <p14:tracePt t="12302" x="12015788" y="863600"/>
          <p14:tracePt t="12309" x="12006263" y="881063"/>
          <p14:tracePt t="12319" x="11969750" y="919163"/>
          <p14:tracePt t="12334" x="11941175" y="955675"/>
          <p14:tracePt t="12345" x="11931650" y="955675"/>
          <p14:tracePt t="12348" x="11914188" y="974725"/>
          <p14:tracePt t="12360" x="11885613" y="1001713"/>
          <p14:tracePt t="12364" x="11858625" y="1030288"/>
          <p14:tracePt t="12375" x="11811000" y="1039813"/>
          <p14:tracePt t="12381" x="11774488" y="1066800"/>
          <p14:tracePt t="12389" x="11699875" y="1095375"/>
          <p14:tracePt t="12397" x="11588750" y="1104900"/>
          <p14:tracePt t="12404" x="11449050" y="1141413"/>
          <p14:tracePt t="12412" x="11199813" y="1196975"/>
          <p14:tracePt t="12428" x="11031538" y="1225550"/>
          <p14:tracePt t="12440" x="10975975" y="1233488"/>
          <p14:tracePt t="12444" x="10910888" y="1233488"/>
          <p14:tracePt t="12454" x="10855325" y="1233488"/>
          <p14:tracePt t="12458" x="10809288" y="1233488"/>
          <p14:tracePt t="12469" x="10753725" y="1252538"/>
          <p14:tracePt t="12476" x="10688638" y="1262063"/>
          <p14:tracePt t="12483" x="10633075" y="1262063"/>
          <p14:tracePt t="12491" x="10587038" y="1262063"/>
          <p14:tracePt t="12498" x="10521950" y="1281113"/>
          <p14:tracePt t="12507" x="10372725" y="1290638"/>
          <p14:tracePt t="12523" x="10215563" y="1317625"/>
          <p14:tracePt t="12534" x="10113963" y="1354138"/>
          <p14:tracePt t="12539" x="10020300" y="1382713"/>
          <p14:tracePt t="12548" x="9882188" y="1419225"/>
          <p14:tracePt t="12554" x="9788525" y="1438275"/>
          <p14:tracePt t="12564" x="9696450" y="1447800"/>
          <p14:tracePt t="12570" x="9621838" y="1466850"/>
          <p14:tracePt t="12578" x="9566275" y="1474788"/>
          <p14:tracePt t="12585" x="9529763" y="1493838"/>
          <p14:tracePt t="12592" x="9482138" y="1503363"/>
          <p14:tracePt t="12603" x="9371013" y="1558925"/>
          <p14:tracePt t="12616" x="9223375" y="1587500"/>
          <p14:tracePt t="12628" x="9175750" y="1614488"/>
          <p14:tracePt t="12632" x="9093200" y="1643063"/>
          <p14:tracePt t="12643" x="9028113" y="1660525"/>
          <p14:tracePt t="12648" x="8972550" y="1689100"/>
          <p14:tracePt t="12657" x="8934450" y="1698625"/>
          <p14:tracePt t="12663" x="8878888" y="1744663"/>
          <p14:tracePt t="12673" x="8815388" y="1781175"/>
          <p14:tracePt t="12681" x="8740775" y="1819275"/>
          <p14:tracePt t="13115" x="8666163" y="1790700"/>
          <p14:tracePt t="13120" x="8574088" y="1763713"/>
          <p14:tracePt t="13130" x="8516938" y="1763713"/>
          <p14:tracePt t="13135" x="8470900" y="1735138"/>
          <p14:tracePt t="13143" x="8434388" y="1725613"/>
          <p14:tracePt t="13149" x="8396288" y="1708150"/>
          <p14:tracePt t="13159" x="8359775" y="1708150"/>
          <p14:tracePt t="13167" x="8323263" y="1698625"/>
          <p14:tracePt t="13172" x="8285163" y="1689100"/>
          <p14:tracePt t="13181" x="8212138" y="1670050"/>
          <p14:tracePt t="13194" x="8164513" y="1660525"/>
          <p14:tracePt t="13197" x="8108950" y="1652588"/>
          <p14:tracePt t="13209" x="8062913" y="1652588"/>
          <p14:tracePt t="13215" x="7988300" y="1633538"/>
          <p14:tracePt t="13223" x="7923213" y="1633538"/>
          <p14:tracePt t="13229" x="7886700" y="1624013"/>
          <p14:tracePt t="13239" x="7840663" y="1624013"/>
          <p14:tracePt t="13246" x="7802563" y="1624013"/>
          <p14:tracePt t="13252" x="7775575" y="1624013"/>
          <p14:tracePt t="13261" x="7747000" y="1624013"/>
          <p14:tracePt t="13267" x="7720013" y="1624013"/>
          <p14:tracePt t="13276" x="7681913" y="1624013"/>
          <p14:tracePt t="13289" x="7654925" y="1624013"/>
          <p14:tracePt t="13291" x="7618413" y="1624013"/>
          <p14:tracePt t="13303" x="7599363" y="1624013"/>
          <p14:tracePt t="13306" x="7561263" y="1624013"/>
          <p14:tracePt t="13317" x="7543800" y="1624013"/>
          <p14:tracePt t="13323" x="7524750" y="1624013"/>
          <p14:tracePt t="13332" x="7488238" y="1633538"/>
          <p14:tracePt t="13340" x="7459663" y="1652588"/>
          <p14:tracePt t="13347" x="7440613" y="1652588"/>
          <p14:tracePt t="13356" x="7423150" y="1652588"/>
          <p14:tracePt t="13360" x="7394575" y="1660525"/>
          <p14:tracePt t="13371" x="7377113" y="1670050"/>
          <p14:tracePt t="13383" x="7358063" y="1670050"/>
          <p14:tracePt t="13397" x="7339013" y="1679575"/>
          <p14:tracePt t="13403" x="7312025" y="1689100"/>
          <p14:tracePt t="13412" x="7302500" y="1689100"/>
          <p14:tracePt t="13420" x="7283450" y="1716088"/>
          <p14:tracePt t="13426" x="7256463" y="1716088"/>
          <p14:tracePt t="13431" x="7208838" y="1725613"/>
          <p14:tracePt t="13441" x="7181850" y="1735138"/>
          <p14:tracePt t="13449" x="7153275" y="1735138"/>
          <p14:tracePt t="13455" x="7116763" y="1754188"/>
          <p14:tracePt t="13464" x="7080250" y="1763713"/>
          <p14:tracePt t="13469" x="7023100" y="1763713"/>
          <p14:tracePt t="13477" x="6977063" y="1790700"/>
          <p14:tracePt t="13480" x="6902450" y="1790700"/>
          <p14:tracePt t="13491" x="6829425" y="1800225"/>
          <p14:tracePt t="13497" x="6735763" y="1819275"/>
          <p14:tracePt t="13506" x="6670675" y="1819275"/>
          <p14:tracePt t="13512" x="6559550" y="1819275"/>
          <p14:tracePt t="13522" x="6467475" y="1836738"/>
          <p14:tracePt t="13528" x="6373813" y="1836738"/>
          <p14:tracePt t="13534" x="6235700" y="1836738"/>
          <p14:tracePt t="13543" x="6105525" y="1836738"/>
          <p14:tracePt t="13548" x="5965825" y="1836738"/>
          <p14:tracePt t="13560" x="5789613" y="1828800"/>
          <p14:tracePt t="13565" x="5659438" y="1828800"/>
          <p14:tracePt t="13573" x="5427663" y="1828800"/>
          <p14:tracePt t="13585" x="5316538" y="1828800"/>
          <p14:tracePt t="13588" x="5241925" y="1846263"/>
          <p14:tracePt t="13600" x="5159375" y="1846263"/>
          <p14:tracePt t="13606" x="5121275" y="1846263"/>
          <p14:tracePt t="13614" x="5084763" y="1846263"/>
          <p14:tracePt t="13623" x="5075238" y="1846263"/>
          <p14:tracePt t="13631" x="5056188" y="1855788"/>
          <p14:tracePt t="13636" x="5029200" y="1855788"/>
          <p14:tracePt t="13653" x="5019675" y="1855788"/>
          <p14:tracePt t="13668" x="5010150" y="1855788"/>
          <p14:tracePt t="14021" x="4935538" y="1855788"/>
          <p14:tracePt t="14027" x="4778375" y="1855788"/>
          <p14:tracePt t="14036" x="4602163" y="1855788"/>
          <p14:tracePt t="14044" x="4268788" y="1828800"/>
          <p14:tracePt t="14061" x="3998913" y="1800225"/>
          <p14:tracePt t="14072" x="3813175" y="1781175"/>
          <p14:tracePt t="14076" x="3656013" y="1744663"/>
          <p14:tracePt t="14086" x="3479800" y="1725613"/>
          <p14:tracePt t="14093" x="3340100" y="1689100"/>
          <p14:tracePt t="14102" x="3219450" y="1670050"/>
          <p14:tracePt t="14107" x="3089275" y="1660525"/>
          <p14:tracePt t="14115" x="2951163" y="1643063"/>
          <p14:tracePt t="14124" x="2830513" y="1587500"/>
          <p14:tracePt t="14130" x="2719388" y="1568450"/>
          <p14:tracePt t="14141" x="2551113" y="1539875"/>
          <p14:tracePt t="14152" x="2449513" y="1512888"/>
          <p14:tracePt t="14156" x="2403475" y="1493838"/>
          <p14:tracePt t="14166" x="2328863" y="1484313"/>
          <p14:tracePt t="14170" x="2254250" y="1466850"/>
          <p14:tracePt t="14181" x="2162175" y="1438275"/>
          <p14:tracePt t="14186" x="2068513" y="1419225"/>
          <p14:tracePt t="14196" x="1976438" y="1401763"/>
          <p14:tracePt t="14202" x="1874838" y="1373188"/>
          <p14:tracePt t="14210" x="1809750" y="1373188"/>
          <p14:tracePt t="14218" x="1771650" y="1363663"/>
          <p14:tracePt t="14224" x="1716088" y="1346200"/>
          <p14:tracePt t="14235" x="1660525" y="1327150"/>
          <p14:tracePt t="14246" x="1643063" y="1327150"/>
          <p14:tracePt t="14249" x="1614488" y="1317625"/>
          <p14:tracePt t="14261" x="1595438" y="1298575"/>
          <p14:tracePt t="14265" x="1585913" y="1298575"/>
          <p14:tracePt t="14275" x="1577975" y="1298575"/>
          <p14:tracePt t="14279" x="1568450" y="1298575"/>
          <p14:tracePt t="14290" x="1558925" y="1290638"/>
          <p14:tracePt t="14296" x="1549400" y="1290638"/>
          <p14:tracePt t="14304" x="1539875" y="1290638"/>
          <p14:tracePt t="14312" x="1522413" y="1290638"/>
          <p14:tracePt t="14327" x="1484313" y="1290638"/>
          <p14:tracePt t="14340" x="1465263" y="1290638"/>
          <p14:tracePt t="14345" x="1447800" y="1308100"/>
          <p14:tracePt t="14355" x="1419225" y="1317625"/>
          <p14:tracePt t="14359" x="1401763" y="1317625"/>
          <p14:tracePt t="14369" x="1363663" y="1336675"/>
          <p14:tracePt t="14374" x="1354138" y="1336675"/>
          <p14:tracePt t="14385" x="1317625" y="1363663"/>
          <p14:tracePt t="14390" x="1298575" y="1363663"/>
          <p14:tracePt t="14398" x="1289050" y="1373188"/>
          <p14:tracePt t="14408" x="1271588" y="1382713"/>
          <p14:tracePt t="14412" x="1243013" y="1382713"/>
          <p14:tracePt t="14423" x="1216025" y="1401763"/>
          <p14:tracePt t="14435" x="1177925" y="1428750"/>
          <p14:tracePt t="14439" x="1141413" y="1457325"/>
          <p14:tracePt t="14449" x="1104900" y="1466850"/>
          <p14:tracePt t="14455" x="1066800" y="1474788"/>
          <p14:tracePt t="14463" x="1030288" y="1503363"/>
          <p14:tracePt t="14470" x="992188" y="1512888"/>
          <p14:tracePt t="14479" x="955675" y="1531938"/>
          <p14:tracePt t="14486" x="881063" y="1558925"/>
          <p14:tracePt t="14493" x="825500" y="1587500"/>
          <p14:tracePt t="14502" x="779463" y="1595438"/>
          <p14:tracePt t="14507" x="742950" y="1604963"/>
          <p14:tracePt t="14518" x="630238" y="1633538"/>
          <p14:tracePt t="14529" x="612775" y="1633538"/>
          <p14:tracePt t="14533" x="574675" y="1633538"/>
          <p14:tracePt t="14543" x="557213" y="1652588"/>
          <p14:tracePt t="14548" x="528638" y="1652588"/>
          <p14:tracePt t="14557" x="509588" y="1652588"/>
          <p14:tracePt t="14572" x="492125" y="1652588"/>
          <p14:tracePt t="14595" x="482600" y="1652588"/>
          <p14:tracePt t="14623" x="473075" y="1652588"/>
          <p14:tracePt t="14695" x="463550" y="1643063"/>
          <p14:tracePt t="14737" x="454025" y="1643063"/>
          <p14:tracePt t="14799" x="446088" y="1643063"/>
          <p14:tracePt t="14811" x="436563" y="1643063"/>
          <p14:tracePt t="14826" x="427038" y="1643063"/>
          <p14:tracePt t="14831" x="417513" y="1652588"/>
          <p14:tracePt t="14840" x="407988" y="1652588"/>
          <p14:tracePt t="14847" x="398463" y="1652588"/>
          <p14:tracePt t="14855" x="388938" y="1660525"/>
          <p14:tracePt t="14863" x="381000" y="1660525"/>
          <p14:tracePt t="14870" x="352425" y="1660525"/>
          <p14:tracePt t="14877" x="333375" y="1660525"/>
          <p14:tracePt t="14884" x="315913" y="1660525"/>
          <p14:tracePt t="14895" x="260350" y="1670050"/>
          <p14:tracePt t="14905" x="231775" y="1670050"/>
          <p14:tracePt t="14909" x="212725" y="1679575"/>
          <p14:tracePt t="14920" x="185738" y="1679575"/>
          <p14:tracePt t="14924" x="166688" y="1679575"/>
          <p14:tracePt t="14935" x="149225" y="1679575"/>
          <p14:tracePt t="14941" x="139700" y="1679575"/>
          <p14:tracePt t="14950" x="120650" y="1679575"/>
          <p14:tracePt t="14966" x="92075" y="1679575"/>
          <p14:tracePt t="14978" x="84138" y="1679575"/>
          <p14:tracePt t="14988" x="74613" y="1679575"/>
          <p14:tracePt t="15192" x="111125" y="1679575"/>
          <p14:tracePt t="15204" x="120650" y="1679575"/>
          <p14:tracePt t="15209" x="139700" y="1679575"/>
          <p14:tracePt t="15218" x="157163" y="1679575"/>
          <p14:tracePt t="15224" x="195263" y="1679575"/>
          <p14:tracePt t="15232" x="212725" y="1679575"/>
          <p14:tracePt t="15239" x="250825" y="1679575"/>
          <p14:tracePt t="15247" x="287338" y="1689100"/>
          <p14:tracePt t="15255" x="315913" y="1689100"/>
          <p14:tracePt t="15261" x="342900" y="1689100"/>
          <p14:tracePt t="15271" x="417513" y="1689100"/>
          <p14:tracePt t="15282" x="473075" y="1689100"/>
          <p14:tracePt t="15285" x="538163" y="1689100"/>
          <p14:tracePt t="15298" x="612775" y="1679575"/>
          <p14:tracePt t="15303" x="704850" y="1660525"/>
          <p14:tracePt t="15312" x="769938" y="1643063"/>
          <p14:tracePt t="15319" x="890588" y="1624013"/>
          <p14:tracePt t="15327" x="965200" y="1577975"/>
          <p14:tracePt t="15333" x="1066800" y="1549400"/>
          <p14:tracePt t="15341" x="1141413" y="1503363"/>
          <p14:tracePt t="15349" x="1243013" y="1438275"/>
          <p14:tracePt t="15356" x="1344613" y="1382713"/>
          <p14:tracePt t="15366" x="1503363" y="1243013"/>
          <p14:tracePt t="15378" x="1660525" y="1131888"/>
          <p14:tracePt t="15393" x="1716088" y="1085850"/>
          <p14:tracePt t="15396" x="1781175" y="1039813"/>
          <p14:tracePt t="15406" x="1836738" y="1001713"/>
          <p14:tracePt t="15411" x="1911350" y="955675"/>
          <p14:tracePt t="15421" x="1966913" y="928688"/>
          <p14:tracePt t="15428" x="2051050" y="881063"/>
          <p14:tracePt t="15435" x="2124075" y="844550"/>
          <p14:tracePt t="15443" x="2198688" y="835025"/>
          <p14:tracePt t="15451" x="2273300" y="808038"/>
          <p14:tracePt t="15459" x="2319338" y="788988"/>
          <p14:tracePt t="15464" x="2393950" y="779463"/>
          <p14:tracePt t="15475" x="2486025" y="752475"/>
          <p14:tracePt t="15487" x="2514600" y="752475"/>
          <p14:tracePt t="15492" x="2541588" y="752475"/>
          <p14:tracePt t="15501" x="2579688" y="752475"/>
          <p14:tracePt t="15504" x="2598738" y="760413"/>
          <p14:tracePt t="15515" x="2635250" y="779463"/>
          <p14:tracePt t="15521" x="2690813" y="808038"/>
          <p14:tracePt t="15530" x="2746375" y="835025"/>
          <p14:tracePt t="15537" x="2765425" y="871538"/>
          <p14:tracePt t="15545" x="2838450" y="909638"/>
          <p14:tracePt t="15553" x="2903538" y="992188"/>
          <p14:tracePt t="15560" x="2951163" y="1066800"/>
          <p14:tracePt t="15568" x="3006725" y="1169988"/>
          <p14:tracePt t="15569" x="3016250" y="1262063"/>
          <p14:tracePt t="15580" x="3033713" y="1317625"/>
          <p14:tracePt t="15585" x="3033713" y="1346200"/>
          <p14:tracePt t="15594" x="3043238" y="1382713"/>
          <p14:tracePt t="15601" x="3043238" y="1411288"/>
          <p14:tracePt t="15610" x="3043238" y="1428750"/>
          <p14:tracePt t="15616" x="3043238" y="1447800"/>
          <p14:tracePt t="15624" x="3043238" y="1457325"/>
          <p14:tracePt t="15631" x="3043238" y="1474788"/>
          <p14:tracePt t="15639" x="3043238" y="1484313"/>
          <p14:tracePt t="15648" x="3043238" y="1493838"/>
          <p14:tracePt t="15728" x="3024188" y="1392238"/>
          <p14:tracePt t="15740" x="3117850" y="844550"/>
          <p14:tracePt t="15747" x="3200400" y="566738"/>
          <p14:tracePt t="15864" x="4027488" y="111125"/>
          <p14:tracePt t="15867" x="4073525" y="212725"/>
          <p14:tracePt t="15878" x="4100513" y="269875"/>
          <p14:tracePt t="15884" x="4119563" y="361950"/>
          <p14:tracePt t="15892" x="4119563" y="407988"/>
          <p14:tracePt t="15897" x="4129088" y="538163"/>
          <p14:tracePt t="15906" x="4129088" y="603250"/>
          <p14:tracePt t="15915" x="4129088" y="658813"/>
          <p14:tracePt t="15923" x="4119563" y="677863"/>
          <p14:tracePt t="15931" x="4100513" y="742950"/>
          <p14:tracePt t="15935" x="4100513" y="752475"/>
          <p14:tracePt t="15947" x="4092575" y="779463"/>
          <p14:tracePt t="15971" x="4073525" y="788988"/>
          <p14:tracePt t="15976" x="4064000" y="798513"/>
          <p14:tracePt t="15987" x="4054475" y="798513"/>
          <p14:tracePt t="15993" x="4044950" y="798513"/>
          <p14:tracePt t="16001" x="4035425" y="798513"/>
          <p14:tracePt t="16008" x="4027488" y="788988"/>
          <p14:tracePt t="16016" x="4008438" y="752475"/>
          <p14:tracePt t="16025" x="3979863" y="714375"/>
          <p14:tracePt t="16032" x="3962400" y="668338"/>
          <p14:tracePt t="16040" x="3933825" y="519113"/>
          <p14:tracePt t="16052" x="3914775" y="342900"/>
          <p14:tracePt t="16056" x="3914775" y="120650"/>
          <p14:tracePt t="16067" x="3924300" y="0"/>
          <p14:tracePt t="16177" x="4370388" y="28575"/>
          <p14:tracePt t="16180" x="4471988" y="130175"/>
          <p14:tracePt t="16190" x="4546600" y="195263"/>
          <p14:tracePt t="16198" x="4638675" y="296863"/>
          <p14:tracePt t="16205" x="4722813" y="417513"/>
          <p14:tracePt t="16214" x="4908550" y="742950"/>
          <p14:tracePt t="16229" x="4954588" y="936625"/>
          <p14:tracePt t="16240" x="4954588" y="955675"/>
          <p14:tracePt t="16246" x="4954588" y="984250"/>
          <p14:tracePt t="16260" x="4954588" y="992188"/>
          <p14:tracePt t="16285" x="4899025" y="1030288"/>
          <p14:tracePt t="16299" x="4759325" y="1020763"/>
          <p14:tracePt t="16305" x="4621213" y="965200"/>
          <p14:tracePt t="16308" x="4565650" y="936625"/>
          <p14:tracePt t="16315" x="4445000" y="871538"/>
          <p14:tracePt t="16322" x="4379913" y="769938"/>
          <p14:tracePt t="16334" x="4341813" y="733425"/>
          <p14:tracePt t="16337" x="4295775" y="649288"/>
          <p14:tracePt t="16349" x="4286250" y="612775"/>
          <p14:tracePt t="16355" x="4268788" y="574675"/>
          <p14:tracePt t="16365" x="4259263" y="528638"/>
          <p14:tracePt t="16368" x="4259263" y="436563"/>
          <p14:tracePt t="16378" x="4276725" y="315913"/>
          <p14:tracePt t="16385" x="4332288" y="176213"/>
          <p14:tracePt t="16393" x="4397375" y="120650"/>
          <p14:tracePt t="16400" x="4425950" y="65088"/>
          <p14:tracePt t="16407" x="4462463" y="28575"/>
          <p14:tracePt t="16446" x="5326063" y="0"/>
          <p14:tracePt t="16457" x="5446713" y="74613"/>
          <p14:tracePt t="16462" x="5586413" y="195263"/>
          <p14:tracePt t="16473" x="5734050" y="325438"/>
          <p14:tracePt t="16478" x="5900738" y="454025"/>
          <p14:tracePt t="16487" x="6030913" y="639763"/>
          <p14:tracePt t="16494" x="6161088" y="946150"/>
          <p14:tracePt t="16501" x="6253163" y="1225550"/>
          <p14:tracePt t="16511" x="6281738" y="1474788"/>
          <p14:tracePt t="16523" x="6281738" y="1549400"/>
          <p14:tracePt t="16527" x="6262688" y="1660525"/>
          <p14:tracePt t="16539" x="6226175" y="1763713"/>
          <p14:tracePt t="16542" x="6161088" y="1865313"/>
          <p14:tracePt t="16553" x="6059488" y="1985963"/>
          <p14:tracePt t="16557" x="5929313" y="2087563"/>
          <p14:tracePt t="16567" x="5743575" y="2143125"/>
          <p14:tracePt t="16573" x="5603875" y="2198688"/>
          <p14:tracePt t="16582" x="5465763" y="2236788"/>
          <p14:tracePt t="16589" x="5307013" y="2255838"/>
          <p14:tracePt t="16596" x="5065713" y="2246313"/>
          <p14:tracePt t="16605" x="4722813" y="2152650"/>
          <p14:tracePt t="16617" x="4602163" y="2078038"/>
          <p14:tracePt t="16621" x="4500563" y="2014538"/>
          <p14:tracePt t="16631" x="4370388" y="1828800"/>
          <p14:tracePt t="16635" x="4295775" y="1689100"/>
          <p14:tracePt t="16648" x="4249738" y="1522413"/>
          <p14:tracePt t="16653" x="4230688" y="1363663"/>
          <p14:tracePt t="16661" x="4240213" y="1020763"/>
          <p14:tracePt t="16667" x="4276725" y="798513"/>
          <p14:tracePt t="16675" x="4332288" y="622300"/>
          <p14:tracePt t="16681" x="4425950" y="436563"/>
          <p14:tracePt t="16689" x="4537075" y="222250"/>
          <p14:tracePt t="16760" x="6318250" y="260350"/>
          <p14:tracePt t="16770" x="6477000" y="454025"/>
          <p14:tracePt t="16779" x="6726238" y="779463"/>
          <p14:tracePt t="16784" x="6986588" y="1262063"/>
          <p14:tracePt t="16797" x="7143750" y="1698625"/>
          <p14:tracePt t="16806" x="7162800" y="1809750"/>
          <p14:tracePt t="16808" x="7162800" y="1939925"/>
          <p14:tracePt t="16821" x="7162800" y="2032000"/>
          <p14:tracePt t="16825" x="7116763" y="2135188"/>
          <p14:tracePt t="16835" x="7080250" y="2190750"/>
          <p14:tracePt t="16842" x="6996113" y="2255838"/>
          <p14:tracePt t="16849" x="6875463" y="2338388"/>
          <p14:tracePt t="16857" x="6754813" y="2393950"/>
          <p14:tracePt t="16864" x="6615113" y="2432050"/>
          <p14:tracePt t="16870" x="6438900" y="2468563"/>
          <p14:tracePt t="16878" x="6253163" y="2478088"/>
          <p14:tracePt t="16887" x="5891213" y="2439988"/>
          <p14:tracePt t="16900" x="5753100" y="2403475"/>
          <p14:tracePt t="16902" x="5576888" y="2328863"/>
          <p14:tracePt t="16914" x="5408613" y="2273300"/>
          <p14:tracePt t="16918" x="5251450" y="2198688"/>
          <p14:tracePt t="16929" x="5168900" y="2125663"/>
          <p14:tracePt t="16934" x="5065713" y="2014538"/>
          <p14:tracePt t="16944" x="4954588" y="1893888"/>
          <p14:tracePt t="16949" x="4908550" y="1773238"/>
          <p14:tracePt t="16958" x="4852988" y="1633538"/>
          <p14:tracePt t="16965" x="4833938" y="1411288"/>
          <p14:tracePt t="16973" x="4843463" y="1233488"/>
          <p14:tracePt t="16982" x="4927600" y="992188"/>
          <p14:tracePt t="16995" x="5038725" y="871538"/>
          <p14:tracePt t="16998" x="5159375" y="760413"/>
          <p14:tracePt t="17008" x="5381625" y="603250"/>
          <p14:tracePt t="17012" x="5586413" y="511175"/>
          <p14:tracePt t="17023" x="5808663" y="473075"/>
          <p14:tracePt t="17029" x="6011863" y="482600"/>
          <p14:tracePt t="17040" x="6337300" y="566738"/>
          <p14:tracePt t="17044" x="6670675" y="714375"/>
          <p14:tracePt t="17052" x="6838950" y="825500"/>
          <p14:tracePt t="17059" x="7107238" y="1066800"/>
          <p14:tracePt t="17066" x="7385050" y="1401763"/>
          <p14:tracePt t="17073" x="7561263" y="1633538"/>
          <p14:tracePt t="17075" x="7720013" y="1836738"/>
          <p14:tracePt t="17090" x="7794625" y="2041525"/>
          <p14:tracePt t="17093" x="7831138" y="2198688"/>
          <p14:tracePt t="17104" x="7831138" y="2376488"/>
          <p14:tracePt t="17107" x="7821613" y="2514600"/>
          <p14:tracePt t="17117" x="7794625" y="2570163"/>
          <p14:tracePt t="17122" x="7747000" y="2663825"/>
          <p14:tracePt t="17132" x="7599363" y="2755900"/>
          <p14:tracePt t="17139" x="7394575" y="2830513"/>
          <p14:tracePt t="17148" x="7191375" y="2886075"/>
          <p14:tracePt t="17155" x="6967538" y="2922588"/>
          <p14:tracePt t="17161" x="6726238" y="2914650"/>
          <p14:tracePt t="17171" x="6180138" y="2857500"/>
          <p14:tracePt t="17183" x="5975350" y="2801938"/>
          <p14:tracePt t="17185" x="5707063" y="2700338"/>
          <p14:tracePt t="17198" x="5492750" y="2579688"/>
          <p14:tracePt t="17203" x="5326063" y="2468563"/>
          <p14:tracePt t="17212" x="5260975" y="2366963"/>
          <p14:tracePt t="17222" x="5130800" y="2217738"/>
          <p14:tracePt t="17226" x="5065713" y="2125663"/>
          <p14:tracePt t="17231" x="5010150" y="2022475"/>
          <p14:tracePt t="17241" x="4935538" y="1855788"/>
          <p14:tracePt t="17248" x="4918075" y="1614488"/>
          <p14:tracePt t="17256" x="4927600" y="1392238"/>
          <p14:tracePt t="17264" x="5000625" y="1011238"/>
          <p14:tracePt t="17277" x="5056188" y="871538"/>
          <p14:tracePt t="17279" x="5168900" y="687388"/>
          <p14:tracePt t="17292" x="5232400" y="603250"/>
          <p14:tracePt t="17296" x="5400675" y="454025"/>
          <p14:tracePt t="17306" x="5641975" y="333375"/>
          <p14:tracePt t="17311" x="5864225" y="296863"/>
          <p14:tracePt t="17321" x="6086475" y="296863"/>
          <p14:tracePt t="17328" x="6337300" y="325438"/>
          <p14:tracePt t="17335" x="6689725" y="501650"/>
          <p14:tracePt t="17342" x="7005638" y="714375"/>
          <p14:tracePt t="17350" x="7153275" y="890588"/>
          <p14:tracePt t="17359" x="7534275" y="1271588"/>
          <p14:tracePt t="17373" x="7785100" y="1698625"/>
          <p14:tracePt t="17387" x="7831138" y="1855788"/>
          <p14:tracePt t="17389" x="7850188" y="1949450"/>
          <p14:tracePt t="17401" x="7840663" y="2051050"/>
          <p14:tracePt t="17407" x="7831138" y="2097088"/>
          <p14:tracePt t="17414" x="7785100" y="2181225"/>
          <p14:tracePt t="17422" x="7681913" y="2282825"/>
          <p14:tracePt t="17431" x="7534275" y="2384425"/>
          <p14:tracePt t="17436" x="7348538" y="2478088"/>
          <p14:tracePt t="17444" x="7191375" y="2514600"/>
          <p14:tracePt t="17454" x="6653213" y="2543175"/>
          <p14:tracePt t="17465" x="6467475" y="2487613"/>
          <p14:tracePt t="17468" x="6281738" y="2413000"/>
          <p14:tracePt t="17483" x="5938838" y="2208213"/>
          <p14:tracePt t="17496" x="5770563" y="2125663"/>
          <p14:tracePt t="17502" x="5668963" y="2051050"/>
          <p14:tracePt t="17510" x="5567363" y="1930400"/>
          <p14:tracePt t="17516" x="5446713" y="1716088"/>
          <p14:tracePt t="17523" x="5381625" y="1411288"/>
          <p14:tracePt t="17531" x="5362575" y="1187450"/>
          <p14:tracePt t="17540" x="5372100" y="965200"/>
          <p14:tracePt t="17547" x="5437188" y="677863"/>
          <p14:tracePt t="17548" x="5511800" y="473075"/>
          <p14:tracePt t="17563" x="5688013" y="185738"/>
          <p14:tracePt t="17574" x="5873750" y="46038"/>
          <p14:tracePt t="17627" x="8193088" y="176213"/>
          <p14:tracePt t="17633" x="8470900" y="381000"/>
          <p14:tracePt t="17641" x="9074150" y="1057275"/>
          <p14:tracePt t="17657" x="9529763" y="1577975"/>
          <p14:tracePt t="17669" x="9667875" y="1800225"/>
          <p14:tracePt t="17672" x="9742488" y="1985963"/>
          <p14:tracePt t="17683" x="9817100" y="2171700"/>
          <p14:tracePt t="17689" x="9853613" y="2263775"/>
          <p14:tracePt t="17698" x="9853613" y="2403475"/>
          <p14:tracePt t="17706" x="9844088" y="2497138"/>
          <p14:tracePt t="17713" x="9817100" y="2589213"/>
          <p14:tracePt t="17722" x="9742488" y="2690813"/>
          <p14:tracePt t="17727" x="9686925" y="2746375"/>
          <p14:tracePt t="17736" x="9464675" y="2886075"/>
          <p14:tracePt t="17742" x="9259888" y="2987675"/>
          <p14:tracePt t="17753" x="8832850" y="3052763"/>
          <p14:tracePt t="17765" x="8564563" y="3052763"/>
          <p14:tracePt t="17767" x="8323263" y="3052763"/>
          <p14:tracePt t="17779" x="8099425" y="3025775"/>
          <p14:tracePt t="17784" x="7896225" y="2932113"/>
          <p14:tracePt t="17792" x="7710488" y="2840038"/>
          <p14:tracePt t="17798" x="7515225" y="2709863"/>
          <p14:tracePt t="17807" x="7413625" y="2589213"/>
          <p14:tracePt t="17814" x="7312025" y="2487613"/>
          <p14:tracePt t="17823" x="7264400" y="2422525"/>
          <p14:tracePt t="17830" x="7218363" y="2328863"/>
          <p14:tracePt t="17836" x="7162800" y="2143125"/>
          <p14:tracePt t="17846" x="7143750" y="1689100"/>
          <p14:tracePt t="17857" x="7172325" y="1438275"/>
          <p14:tracePt t="17860" x="7208838" y="1141413"/>
          <p14:tracePt t="17873" x="7302500" y="815975"/>
          <p14:tracePt t="17877" x="7385050" y="584200"/>
          <p14:tracePt t="17886" x="7450138" y="482600"/>
          <p14:tracePt t="17892" x="7534275" y="417513"/>
          <p14:tracePt t="17902" x="7691438" y="325438"/>
          <p14:tracePt t="17906" x="7877175" y="287338"/>
          <p14:tracePt t="17915" x="8072438" y="287338"/>
          <p14:tracePt t="17922" x="8434388" y="371475"/>
          <p14:tracePt t="17931" x="8815388" y="519113"/>
          <p14:tracePt t="17939" x="9650413" y="1568450"/>
          <p14:tracePt t="17952" x="9779000" y="1735138"/>
          <p14:tracePt t="17954" x="10010775" y="2125663"/>
          <p14:tracePt t="17967" x="10123488" y="2413000"/>
          <p14:tracePt t="17972" x="10179050" y="2616200"/>
          <p14:tracePt t="17982" x="10196513" y="2794000"/>
          <p14:tracePt t="17989" x="10188575" y="3035300"/>
          <p14:tracePt t="17995" x="10131425" y="3201988"/>
          <p14:tracePt t="18002" x="10048875" y="3303588"/>
          <p14:tracePt t="18010" x="9947275" y="3405188"/>
          <p14:tracePt t="18019" x="9752013" y="3563938"/>
          <p14:tracePt t="18024" x="9593263" y="3629025"/>
          <p14:tracePt t="18035" x="9102725" y="3749675"/>
          <p14:tracePt t="18051" x="8601075" y="3740150"/>
          <p14:tracePt t="18061" x="8285163" y="3694113"/>
          <p14:tracePt t="18063" x="7915275" y="3573463"/>
          <p14:tracePt t="18075" x="7710488" y="3479800"/>
          <p14:tracePt t="18082" x="7543800" y="3332163"/>
          <p14:tracePt t="18091" x="7348538" y="3155950"/>
          <p14:tracePt t="18098" x="7181850" y="3025775"/>
          <p14:tracePt t="18106" x="7051675" y="2895600"/>
          <p14:tracePt t="18113" x="6940550" y="2728913"/>
          <p14:tracePt t="18119" x="6856413" y="2570163"/>
          <p14:tracePt t="18128" x="6783388" y="2208213"/>
          <p14:tracePt t="18144" x="6783388" y="1911350"/>
          <p14:tracePt t="18155" x="6838950" y="1773238"/>
          <p14:tracePt t="18161" x="6894513" y="1652588"/>
          <p14:tracePt t="18170" x="6977063" y="1531938"/>
          <p14:tracePt t="18177" x="7061200" y="1466850"/>
          <p14:tracePt t="18184" x="7264400" y="1373188"/>
          <p14:tracePt t="18193" x="7469188" y="1317625"/>
          <p14:tracePt t="18199" x="7645400" y="1317625"/>
          <p14:tracePt t="18207" x="7867650" y="1346200"/>
          <p14:tracePt t="18214" x="8183563" y="1503363"/>
          <p14:tracePt t="18223" x="8610600" y="1884363"/>
          <p14:tracePt t="18235" x="8842375" y="2116138"/>
          <p14:tracePt t="18239" x="9047163" y="2357438"/>
          <p14:tracePt t="18250" x="9204325" y="2625725"/>
          <p14:tracePt t="18254" x="9250363" y="2765425"/>
          <p14:tracePt t="18264" x="9288463" y="2941638"/>
          <p14:tracePt t="18270" x="9305925" y="3035300"/>
          <p14:tracePt t="18279" x="9296400" y="3173413"/>
          <p14:tracePt t="18284" x="9269413" y="3276600"/>
          <p14:tracePt t="18293" x="9175750" y="3414713"/>
          <p14:tracePt t="18301" x="9047163" y="3544888"/>
          <p14:tracePt t="18308" x="8926513" y="3665538"/>
          <p14:tracePt t="18318" x="8509000" y="3860800"/>
          <p14:tracePt t="18329" x="8220075" y="3916363"/>
          <p14:tracePt t="18331" x="7932738" y="3935413"/>
          <p14:tracePt t="18344" x="7710488" y="3952875"/>
          <p14:tracePt t="18349" x="7440613" y="3952875"/>
          <p14:tracePt t="18358" x="7005638" y="3916363"/>
          <p14:tracePt t="18365" x="6783388" y="3879850"/>
          <p14:tracePt t="18374" x="6597650" y="3822700"/>
          <p14:tracePt t="18380" x="6421438" y="3786188"/>
          <p14:tracePt t="18387" x="6281738" y="3721100"/>
          <p14:tracePt t="18398" x="6197600" y="3656013"/>
          <p14:tracePt t="18402" x="6142038" y="3609975"/>
          <p14:tracePt t="18411" x="6003925" y="3387725"/>
          <p14:tracePt t="18423" x="5965825" y="3211513"/>
          <p14:tracePt t="18429" x="5965825" y="3052763"/>
          <p14:tracePt t="18441" x="6170613" y="2384425"/>
          <p14:tracePt t="18453" x="6281738" y="2217738"/>
          <p14:tracePt t="18459" x="6429375" y="2051050"/>
          <p14:tracePt t="18467" x="6578600" y="1920875"/>
          <p14:tracePt t="18474" x="6800850" y="1763713"/>
          <p14:tracePt t="18481" x="7097713" y="1624013"/>
          <p14:tracePt t="18490" x="7478713" y="1577975"/>
          <p14:tracePt t="18497" x="7821613" y="1614488"/>
          <p14:tracePt t="18506" x="8591550" y="1976438"/>
          <p14:tracePt t="18518" x="8907463" y="2171700"/>
          <p14:tracePt t="18522" x="9074150" y="2338388"/>
          <p14:tracePt t="18533" x="9380538" y="2794000"/>
          <p14:tracePt t="18537" x="9537700" y="2987675"/>
          <p14:tracePt t="18548" x="9705975" y="3294063"/>
          <p14:tracePt t="18553" x="9779000" y="3535363"/>
          <p14:tracePt t="18561" x="9817100" y="3730625"/>
          <p14:tracePt t="18569" x="9807575" y="3870325"/>
          <p14:tracePt t="18576" x="9788525" y="4008438"/>
          <p14:tracePt t="18584" x="9752013" y="4184650"/>
          <p14:tracePt t="18589" x="9713913" y="4389438"/>
          <p14:tracePt t="18601" x="9650413" y="4602163"/>
          <p14:tracePt t="18613" x="9602788" y="4686300"/>
          <p14:tracePt t="18615" x="9593263" y="4705350"/>
          <p14:tracePt t="18627" x="9585325" y="4722813"/>
          <p14:tracePt t="18632" x="9529763" y="4751388"/>
          <p14:tracePt t="18642" x="9455150" y="4770438"/>
          <p14:tracePt t="18647" x="9399588" y="4751388"/>
          <p14:tracePt t="18656" x="9296400" y="4630738"/>
          <p14:tracePt t="18664" x="9167813" y="4324350"/>
          <p14:tracePt t="18670" x="9074150" y="4000500"/>
          <p14:tracePt t="18680" x="8991600" y="3433763"/>
          <p14:tracePt t="18685" x="8963025" y="3016250"/>
          <p14:tracePt t="18695" x="8982075" y="2208213"/>
          <p14:tracePt t="18707" x="9037638" y="1976438"/>
          <p14:tracePt t="18711" x="9112250" y="1819275"/>
          <p14:tracePt t="18720" x="9223375" y="1604963"/>
          <p14:tracePt t="18727" x="9334500" y="1419225"/>
          <p14:tracePt t="18735" x="9464675" y="1271588"/>
          <p14:tracePt t="18741" x="9658350" y="1122363"/>
          <p14:tracePt t="18749" x="9872663" y="1001713"/>
          <p14:tracePt t="18756" x="10094913" y="965200"/>
          <p14:tracePt t="18765" x="10345738" y="992188"/>
          <p14:tracePt t="18773" x="10782300" y="1206500"/>
          <p14:tracePt t="18779" x="11152188" y="1474788"/>
          <p14:tracePt t="18789" x="11745913" y="2125663"/>
          <p14:tracePt t="18801" x="11979275" y="2487613"/>
          <p14:tracePt t="18806" x="12107863" y="2673350"/>
          <p14:tracePt t="18867" x="11866563" y="3851275"/>
          <p14:tracePt t="18874" x="11690350" y="3906838"/>
          <p14:tracePt t="18882" x="11161713" y="3925888"/>
          <p14:tracePt t="18896" x="10910888" y="3897313"/>
          <p14:tracePt t="18897" x="10587038" y="3805238"/>
          <p14:tracePt t="18910" x="10188575" y="3702050"/>
          <p14:tracePt t="18915" x="9798050" y="3525838"/>
          <p14:tracePt t="18924" x="9529763" y="3368675"/>
          <p14:tracePt t="18930" x="9185275" y="3192463"/>
          <p14:tracePt t="18940" x="8878888" y="3035300"/>
          <p14:tracePt t="18945" x="8666163" y="2914650"/>
          <p14:tracePt t="18953" x="8545513" y="2840038"/>
          <p14:tracePt t="18961" x="8415338" y="2700338"/>
          <p14:tracePt t="18967" x="8304213" y="2552700"/>
          <p14:tracePt t="18978" x="8147050" y="2263775"/>
          <p14:tracePt t="18989" x="8091488" y="2143125"/>
          <p14:tracePt t="18991" x="8072438" y="1966913"/>
          <p14:tracePt t="19005" x="8072438" y="1773238"/>
          <p14:tracePt t="19007" x="8099425" y="1604963"/>
          <p14:tracePt t="19019" x="8156575" y="1493838"/>
          <p14:tracePt t="19023" x="8183563" y="1438275"/>
          <p14:tracePt t="19032" x="8239125" y="1373188"/>
          <p14:tracePt t="19040" x="8405813" y="1262063"/>
          <p14:tracePt t="19048" x="8591550" y="1187450"/>
          <p14:tracePt t="19057" x="8870950" y="1150938"/>
          <p14:tracePt t="19061" x="9194800" y="1150938"/>
          <p14:tracePt t="19072" x="9631363" y="1252538"/>
          <p14:tracePt t="19083" x="9834563" y="1308100"/>
          <p14:tracePt t="19085" x="9993313" y="1419225"/>
          <p14:tracePt t="19098" x="10140950" y="1531938"/>
          <p14:tracePt t="19104" x="10290175" y="1679575"/>
          <p14:tracePt t="19113" x="10391775" y="1781175"/>
          <p14:tracePt t="19119" x="10493375" y="1884363"/>
          <p14:tracePt t="19128" x="10652125" y="2078038"/>
          <p14:tracePt t="19132" x="10790238" y="2301875"/>
          <p14:tracePt t="19142" x="10883900" y="2487613"/>
          <p14:tracePt t="19149" x="10939463" y="2673350"/>
          <p14:tracePt t="19156" x="10958513" y="2811463"/>
          <p14:tracePt t="19166" x="10948988" y="2987675"/>
          <p14:tracePt t="19170" x="10929938" y="3146425"/>
          <p14:tracePt t="19182" x="10809288" y="3405188"/>
          <p14:tracePt t="19192" x="10707688" y="3508375"/>
          <p14:tracePt t="19197" x="10541000" y="3619500"/>
          <p14:tracePt t="19206" x="10336213" y="3694113"/>
          <p14:tracePt t="19214" x="10085388" y="3730625"/>
          <p14:tracePt t="19223" x="9817100" y="3795713"/>
          <p14:tracePt t="19228" x="9593263" y="3814763"/>
          <p14:tracePt t="19236" x="9399588" y="3832225"/>
          <p14:tracePt t="19243" x="9167813" y="3805238"/>
          <p14:tracePt t="19250" x="8963025" y="3749675"/>
          <p14:tracePt t="19259" x="8758238" y="3675063"/>
          <p14:tracePt t="19266" x="8637588" y="3563938"/>
          <p14:tracePt t="19275" x="8405813" y="3294063"/>
          <p14:tracePt t="19287" x="8277225" y="3173413"/>
          <p14:tracePt t="19290" x="8174038" y="3043238"/>
          <p14:tracePt t="19302" x="8081963" y="2876550"/>
          <p14:tracePt t="19306" x="8007350" y="2700338"/>
          <p14:tracePt t="19315" x="7988300" y="2543175"/>
          <p14:tracePt t="19322" x="7988300" y="2384425"/>
          <p14:tracePt t="19331" x="7997825" y="2292350"/>
          <p14:tracePt t="19337" x="8072438" y="2106613"/>
          <p14:tracePt t="19345" x="8156575" y="1939925"/>
          <p14:tracePt t="19353" x="8313738" y="1744663"/>
          <p14:tracePt t="19359" x="8405813" y="1624013"/>
          <p14:tracePt t="19370" x="8675688" y="1411288"/>
          <p14:tracePt t="19381" x="8878888" y="1354138"/>
          <p14:tracePt t="19385" x="9120188" y="1336675"/>
          <p14:tracePt t="19396" x="9296400" y="1336675"/>
          <p14:tracePt t="19401" x="9455150" y="1363663"/>
          <p14:tracePt t="19410" x="9696450" y="1457325"/>
          <p14:tracePt t="19417" x="9928225" y="1633538"/>
          <p14:tracePt t="19424" x="10094913" y="1781175"/>
          <p14:tracePt t="19432" x="10244138" y="1930400"/>
          <p14:tracePt t="19439" x="10355263" y="2051050"/>
          <p14:tracePt t="19449" x="10437813" y="2217738"/>
          <p14:tracePt t="19453" x="10531475" y="2357438"/>
          <p14:tracePt t="19464" x="10587038" y="2719388"/>
          <p14:tracePt t="19476" x="10577513" y="2840038"/>
          <p14:tracePt t="19479" x="10567988" y="2905125"/>
          <p14:tracePt t="19490" x="10512425" y="2987675"/>
          <p14:tracePt t="19498" x="10456863" y="3043238"/>
          <p14:tracePt t="19506" x="10317163" y="3136900"/>
          <p14:tracePt t="19511" x="10169525" y="3228975"/>
          <p14:tracePt t="19519" x="9964738" y="3284538"/>
          <p14:tracePt t="19526" x="9761538" y="3340100"/>
          <p14:tracePt t="19533" x="9585325" y="3359150"/>
          <p14:tracePt t="19542" x="9380538" y="3359150"/>
          <p14:tracePt t="19547" x="9158288" y="3349625"/>
          <p14:tracePt t="19558" x="8712200" y="3192463"/>
          <p14:tracePt t="19570" x="8574088" y="3117850"/>
          <p14:tracePt t="19574" x="8434388" y="3052763"/>
          <p14:tracePt t="19585" x="8285163" y="2941638"/>
          <p14:tracePt t="19590" x="8183563" y="2840038"/>
          <p14:tracePt t="19598" x="8072438" y="2690813"/>
          <p14:tracePt t="19606" x="7978775" y="2487613"/>
          <p14:tracePt t="19614" x="7942263" y="2366963"/>
          <p14:tracePt t="19623" x="7915275" y="2255838"/>
          <p14:tracePt t="19628" x="7896225" y="2070100"/>
          <p14:tracePt t="19636" x="7923213" y="1930400"/>
          <p14:tracePt t="19642" x="7951788" y="1836738"/>
          <p14:tracePt t="19651" x="8053388" y="1643063"/>
          <p14:tracePt t="19664" x="8128000" y="1558925"/>
          <p14:tracePt t="19668" x="8277225" y="1447800"/>
          <p14:tracePt t="19678" x="8434388" y="1392238"/>
          <p14:tracePt t="19682" x="8620125" y="1336675"/>
          <p14:tracePt t="19693" x="8888413" y="1336675"/>
          <p14:tracePt t="19698" x="9129713" y="1346200"/>
          <p14:tracePt t="19708" x="9334500" y="1401763"/>
          <p14:tracePt t="19715" x="9482138" y="1474788"/>
          <p14:tracePt t="19723" x="9696450" y="1614488"/>
          <p14:tracePt t="19730" x="9863138" y="1725613"/>
          <p14:tracePt t="19736" x="10029825" y="1874838"/>
          <p14:tracePt t="19744" x="10261600" y="2087563"/>
          <p14:tracePt t="19757" x="10345738" y="2190750"/>
          <p14:tracePt t="19760" x="10410825" y="2311400"/>
          <p14:tracePt t="19773" x="10466388" y="2449513"/>
          <p14:tracePt t="19778" x="10485438" y="2625725"/>
          <p14:tracePt t="19788" x="10485438" y="2736850"/>
          <p14:tracePt t="19793" x="10475913" y="2811463"/>
          <p14:tracePt t="19802" x="10447338" y="2886075"/>
          <p14:tracePt t="19809" x="10410825" y="2922588"/>
          <p14:tracePt t="19815" x="10309225" y="3035300"/>
          <p14:tracePt t="19823" x="10140950" y="3098800"/>
          <p14:tracePt t="19831" x="9937750" y="3155950"/>
          <p14:tracePt t="19839" x="9556750" y="3211513"/>
          <p14:tracePt t="19853" x="9334500" y="3228975"/>
          <p14:tracePt t="19856" x="9018588" y="3201988"/>
          <p14:tracePt t="19867" x="8777288" y="3182938"/>
          <p14:tracePt t="19873" x="8610600" y="3127375"/>
          <p14:tracePt t="19883" x="8434388" y="3090863"/>
          <p14:tracePt t="19887" x="8267700" y="3035300"/>
          <p14:tracePt t="19896" x="8128000" y="2987675"/>
          <p14:tracePt t="19905" x="8035925" y="2914650"/>
          <p14:tracePt t="19910" x="7970838" y="2857500"/>
          <p14:tracePt t="19919" x="7867650" y="2728913"/>
          <p14:tracePt t="19925" x="7794625" y="2570163"/>
          <p14:tracePt t="19936" x="7739063" y="2273300"/>
          <p14:tracePt t="19950" x="7766050" y="1939925"/>
          <p14:tracePt t="19961" x="7821613" y="1800225"/>
          <p14:tracePt t="19967" x="7886700" y="1633538"/>
          <p14:tracePt t="19975" x="7961313" y="1512888"/>
          <p14:tracePt t="19981" x="8026400" y="1428750"/>
          <p14:tracePt t="19990" x="8193088" y="1317625"/>
          <p14:tracePt t="19998" x="8350250" y="1290638"/>
          <p14:tracePt t="20006" x="8535988" y="1216025"/>
          <p14:tracePt t="20013" x="8750300" y="1216025"/>
          <p14:tracePt t="20019" x="9064625" y="1243013"/>
          <p14:tracePt t="20028" x="9602788" y="1457325"/>
          <p14:tracePt t="20041" x="9891713" y="1698625"/>
          <p14:tracePt t="20045" x="10179050" y="1911350"/>
          <p14:tracePt t="20057" x="10372725" y="2060575"/>
          <p14:tracePt t="20070" x="10837863" y="2625725"/>
          <p14:tracePt t="20078" x="10929938" y="2765425"/>
          <p14:tracePt t="20091" x="11069638" y="3136900"/>
          <p14:tracePt t="20098" x="11069638" y="3173413"/>
          <p14:tracePt t="20108" x="11050588" y="3219450"/>
          <p14:tracePt t="20114" x="11041063" y="3257550"/>
          <p14:tracePt t="20120" x="10985500" y="3313113"/>
          <p14:tracePt t="20123" x="10855325" y="3405188"/>
          <p14:tracePt t="20135" x="10698163" y="3479800"/>
          <p14:tracePt t="20139" x="10493375" y="3517900"/>
          <p14:tracePt t="20149" x="10252075" y="3517900"/>
          <p14:tracePt t="20156" x="10048875" y="3517900"/>
          <p14:tracePt t="20165" x="9807575" y="3508375"/>
          <p14:tracePt t="20170" x="9464675" y="3479800"/>
          <p14:tracePt t="20178" x="9223375" y="3479800"/>
          <p14:tracePt t="20185" x="9047163" y="3460750"/>
          <p14:tracePt t="20194" x="8907463" y="3452813"/>
          <p14:tracePt t="20202" x="8750300" y="3414713"/>
          <p14:tracePt t="20209" x="8629650" y="3359150"/>
          <p14:tracePt t="20219" x="8453438" y="3248025"/>
          <p14:tracePt t="20233" x="8267700" y="2960688"/>
          <p14:tracePt t="20244" x="8220075" y="2820988"/>
          <p14:tracePt t="20248" x="8183563" y="2728913"/>
          <p14:tracePt t="20258" x="8164513" y="2570163"/>
          <p14:tracePt t="20265" x="8164513" y="2384425"/>
          <p14:tracePt t="20274" x="8174038" y="2190750"/>
          <p14:tracePt t="20280" x="8229600" y="1957388"/>
          <p14:tracePt t="20287" x="8304213" y="1819275"/>
          <p14:tracePt t="20297" x="8388350" y="1698625"/>
          <p14:tracePt t="20302" x="8555038" y="1568450"/>
          <p14:tracePt t="20313" x="9055100" y="1317625"/>
          <p14:tracePt t="20324" x="9259888" y="1281113"/>
          <p14:tracePt t="20328" x="9667875" y="1317625"/>
          <p14:tracePt t="20339" x="9993313" y="1411288"/>
          <p14:tracePt t="20342" x="10196513" y="1484313"/>
          <p14:tracePt t="20353" x="10437813" y="1604963"/>
          <p14:tracePt t="20357" x="10661650" y="1754188"/>
          <p14:tracePt t="20368" x="10828338" y="1901825"/>
          <p14:tracePt t="20373" x="10975975" y="2070100"/>
          <p14:tracePt t="20382" x="11125200" y="2347913"/>
          <p14:tracePt t="20390" x="11199813" y="2449513"/>
          <p14:tracePt t="20398" x="11255375" y="2625725"/>
          <p14:tracePt t="20407" x="11272838" y="2987675"/>
          <p14:tracePt t="20422" x="11207750" y="3294063"/>
          <p14:tracePt t="20432" x="11161713" y="3349625"/>
          <p14:tracePt t="20437" x="11087100" y="3433763"/>
          <p14:tracePt t="20448" x="10920413" y="3544888"/>
          <p14:tracePt t="20453" x="10688638" y="3619500"/>
          <p14:tracePt t="20462" x="10485438" y="3675063"/>
          <p14:tracePt t="20468" x="10299700" y="3711575"/>
          <p14:tracePt t="20476" x="10020300" y="3749675"/>
          <p14:tracePt t="20483" x="9732963" y="3740150"/>
          <p14:tracePt t="20491" x="9482138" y="3721100"/>
          <p14:tracePt t="20498" x="9148763" y="3646488"/>
          <p14:tracePt t="20516" x="8805863" y="3535363"/>
          <p14:tracePt t="20527" x="8702675" y="3452813"/>
          <p14:tracePt t="20531" x="8620125" y="3368675"/>
          <p14:tracePt t="20542" x="8470900" y="3127375"/>
          <p14:tracePt t="20547" x="8396288" y="2941638"/>
          <p14:tracePt t="20556" x="8359775" y="2784475"/>
          <p14:tracePt t="20561" x="8332788" y="2644775"/>
          <p14:tracePt t="20571" x="8332788" y="2468563"/>
          <p14:tracePt t="20579" x="8332788" y="2246313"/>
          <p14:tracePt t="20585" x="8340725" y="2106613"/>
          <p14:tracePt t="20594" x="8405813" y="1846263"/>
          <p14:tracePt t="20610" x="8499475" y="1698625"/>
          <p14:tracePt t="20622" x="8545513" y="1633538"/>
          <p14:tracePt t="20624" x="8620125" y="1568450"/>
          <p14:tracePt t="20636" x="8758238" y="1503363"/>
          <p14:tracePt t="20639" x="8963025" y="1447800"/>
          <p14:tracePt t="20651" x="9120188" y="1428750"/>
          <p14:tracePt t="20657" x="9305925" y="1457325"/>
          <p14:tracePt t="20665" x="9529763" y="1512888"/>
          <p14:tracePt t="20672" x="9732963" y="1604963"/>
          <p14:tracePt t="20680" x="9918700" y="1698625"/>
          <p14:tracePt t="20686" x="10123488" y="1846263"/>
          <p14:tracePt t="20704" x="10326688" y="2135188"/>
          <p14:tracePt t="20715" x="10372725" y="2255838"/>
          <p14:tracePt t="20723" x="10372725" y="2282825"/>
          <p14:tracePt t="20737" x="10382250" y="2319338"/>
          <p14:tracePt t="20745" x="10382250" y="2347913"/>
          <p14:tracePt t="20750" x="10345738" y="2413000"/>
          <p14:tracePt t="20759" x="10261600" y="2478088"/>
          <p14:tracePt t="20767" x="10123488" y="2570163"/>
          <p14:tracePt t="20774" x="9937750" y="2644775"/>
          <p14:tracePt t="20783" x="9482138" y="2700338"/>
          <p14:tracePt t="20795" x="9324975" y="2719388"/>
          <p14:tracePt t="20800" x="9120188" y="2736850"/>
          <p14:tracePt t="20810" x="8897938" y="2709863"/>
          <p14:tracePt t="20814" x="8675688" y="2690813"/>
          <p14:tracePt t="20825" x="8555038" y="2635250"/>
          <p14:tracePt t="20830" x="8443913" y="2625725"/>
          <p14:tracePt t="20840" x="8405813" y="2598738"/>
          <p14:tracePt t="20844" x="8369300" y="2570163"/>
          <p14:tracePt t="20853" x="8359775" y="2570163"/>
          <p14:tracePt t="20861" x="8323263" y="2514600"/>
          <p14:tracePt t="20868" x="8267700" y="2347913"/>
          <p14:tracePt t="20877" x="8229600" y="2208213"/>
          <p14:tracePt t="20882" x="8239125" y="2078038"/>
          <p14:tracePt t="20892" x="8304213" y="1865313"/>
          <p14:tracePt t="20904" x="8359775" y="1716088"/>
          <p14:tracePt t="20907" x="8434388" y="1577975"/>
          <p14:tracePt t="20919" x="8489950" y="1493838"/>
          <p14:tracePt t="20923" x="8601075" y="1411288"/>
          <p14:tracePt t="20933" x="8805863" y="1298575"/>
          <p14:tracePt t="20940" x="9037638" y="1243013"/>
          <p14:tracePt t="20948" x="9259888" y="1252538"/>
          <p14:tracePt t="20956" x="9491663" y="1327150"/>
          <p14:tracePt t="20962" x="9863138" y="1474788"/>
          <p14:tracePt t="20971" x="10140950" y="1660525"/>
          <p14:tracePt t="20977" x="10326688" y="1773238"/>
          <p14:tracePt t="20987" x="10652125" y="2116138"/>
          <p14:tracePt t="20998" x="10772775" y="2338388"/>
          <p14:tracePt t="21003" x="10864850" y="2524125"/>
          <p14:tracePt t="21014" x="10893425" y="2616200"/>
          <p14:tracePt t="21019" x="10893425" y="2746375"/>
          <p14:tracePt t="21027" x="10893425" y="2840038"/>
          <p14:tracePt t="21033" x="10837863" y="2960688"/>
          <p14:tracePt t="21042" x="10772775" y="3025775"/>
          <p14:tracePt t="21049" x="10587038" y="3173413"/>
          <p14:tracePt t="21058" x="10420350" y="3284538"/>
          <p14:tracePt t="21066" x="10188575" y="3368675"/>
          <p14:tracePt t="21072" x="9918700" y="3424238"/>
          <p14:tracePt t="21082" x="9472613" y="3460750"/>
          <p14:tracePt t="21093" x="9232900" y="3452813"/>
          <p14:tracePt t="21096" x="8943975" y="3397250"/>
          <p14:tracePt t="21107" x="8740775" y="3340100"/>
          <p14:tracePt t="21112" x="8574088" y="3267075"/>
          <p14:tracePt t="21123" x="8470900" y="3182938"/>
          <p14:tracePt t="21128" x="8350250" y="3090863"/>
          <p14:tracePt t="21136" x="8285163" y="3035300"/>
          <p14:tracePt t="21143" x="8229600" y="2987675"/>
          <p14:tracePt t="21151" x="8164513" y="2922588"/>
          <p14:tracePt t="21160" x="8108950" y="2849563"/>
          <p14:tracePt t="21166" x="8053388" y="2746375"/>
          <p14:tracePt t="21175" x="8007350" y="2579688"/>
          <p14:tracePt t="21187" x="8007350" y="2533650"/>
          <p14:tracePt t="21191" x="8007350" y="2413000"/>
          <p14:tracePt t="21202" x="8016875" y="2311400"/>
          <p14:tracePt t="21206" x="8035925" y="2246313"/>
          <p14:tracePt t="21215" x="8062913" y="2190750"/>
          <p14:tracePt t="21222" x="8118475" y="2125663"/>
          <p14:tracePt t="21232" x="8183563" y="2022475"/>
          <p14:tracePt t="21238" x="8285163" y="1939925"/>
          <p14:tracePt t="21246" x="8415338" y="1836738"/>
          <p14:tracePt t="21253" x="8555038" y="1763713"/>
          <p14:tracePt t="21259" x="8758238" y="1708150"/>
          <p14:tracePt t="21269" x="9204325" y="1670050"/>
          <p14:tracePt t="21285" x="9566275" y="1773238"/>
          <p14:tracePt t="21296" x="9752013" y="1846263"/>
          <p14:tracePt t="21299" x="9937750" y="1957388"/>
          <p14:tracePt t="21311" x="10104438" y="2051050"/>
          <p14:tracePt t="21315" x="10206038" y="2135188"/>
          <p14:tracePt t="21325" x="10244138" y="2171700"/>
          <p14:tracePt t="21331" x="10309225" y="2236788"/>
          <p14:tracePt t="21340" x="10345738" y="2273300"/>
          <p14:tracePt t="21348" x="10355263" y="2311400"/>
          <p14:tracePt t="21354" x="10355263" y="2328863"/>
          <p14:tracePt t="21361" x="10364788" y="2347913"/>
          <p14:tracePt t="21369" x="10364788" y="2376488"/>
          <p14:tracePt t="21379" x="10188575" y="2497138"/>
          <p14:tracePt t="21391" x="10029825" y="2552700"/>
          <p14:tracePt t="21395" x="9826625" y="2570163"/>
          <p14:tracePt t="21405" x="9667875" y="2570163"/>
          <p14:tracePt t="21411" x="9510713" y="2543175"/>
          <p14:tracePt t="21419" x="9288463" y="2505075"/>
          <p14:tracePt t="21425" x="9083675" y="2468563"/>
          <p14:tracePt t="21434" x="8897938" y="2439988"/>
          <p14:tracePt t="21440" x="8767763" y="2403475"/>
          <p14:tracePt t="21449" x="8647113" y="2366963"/>
          <p14:tracePt t="21457" x="8564563" y="2319338"/>
          <p14:tracePt t="21464" x="8489950" y="2292350"/>
          <p14:tracePt t="21473" x="8415338" y="2255838"/>
          <p14:tracePt t="21484" x="8405813" y="2246313"/>
          <p14:tracePt t="21499" x="8388350" y="2227263"/>
          <p14:tracePt t="21504" x="8378825" y="2217738"/>
          <p14:tracePt t="21514" x="8369300" y="2181225"/>
          <p14:tracePt t="21521" x="8359775" y="2143125"/>
          <p14:tracePt t="21528" x="8340725" y="2060575"/>
          <p14:tracePt t="21535" x="8359775" y="1985963"/>
          <p14:tracePt t="21542" x="8415338" y="1836738"/>
          <p14:tracePt t="21551" x="8461375" y="1781175"/>
          <p14:tracePt t="21556" x="8480425" y="1763713"/>
          <p14:tracePt t="21565" x="8675688" y="1652588"/>
          <p14:tracePt t="21579" x="8851900" y="1633538"/>
          <p14:tracePt t="21581" x="9037638" y="1643063"/>
          <p14:tracePt t="21593" x="9213850" y="1698625"/>
          <p14:tracePt t="21599" x="9334500" y="1763713"/>
          <p14:tracePt t="21609" x="9501188" y="1874838"/>
          <p14:tracePt t="21613" x="9585325" y="1939925"/>
          <p14:tracePt t="21623" x="9686925" y="2022475"/>
          <p14:tracePt t="21629" x="9742488" y="2070100"/>
          <p14:tracePt t="21636" x="9826625" y="2152650"/>
          <p14:tracePt t="21644" x="9844088" y="2171700"/>
          <p14:tracePt t="21651" x="9844088" y="2181225"/>
          <p14:tracePt t="21660" x="9863138" y="2190750"/>
          <p14:tracePt t="21666" x="9872663" y="2217738"/>
          <p14:tracePt t="21677" x="9891713" y="2246313"/>
          <p14:tracePt t="21688" x="9891713" y="2282825"/>
          <p14:tracePt t="21691" x="9872663" y="2319338"/>
          <p14:tracePt t="21702" x="9853613" y="2338388"/>
          <p14:tracePt t="21707" x="9779000" y="2403475"/>
          <p14:tracePt t="21717" x="9658350" y="2449513"/>
          <p14:tracePt t="21723" x="9537700" y="2487613"/>
          <p14:tracePt t="21731" x="9380538" y="2487613"/>
          <p14:tracePt t="21739" x="9185275" y="2487613"/>
          <p14:tracePt t="21745" x="8982075" y="2459038"/>
          <p14:tracePt t="21760" x="8666163" y="2422525"/>
          <p14:tracePt t="21770" x="8434388" y="2357438"/>
          <p14:tracePt t="21782" x="8332788" y="2319338"/>
          <p14:tracePt t="21785" x="8239125" y="2292350"/>
          <p14:tracePt t="21797" x="8202613" y="2263775"/>
          <p14:tracePt t="21802" x="8164513" y="2255838"/>
          <p14:tracePt t="21811" x="8137525" y="2227263"/>
          <p14:tracePt t="21818" x="8118475" y="2227263"/>
          <p14:tracePt t="21832" x="8108950" y="2217738"/>
          <p14:tracePt t="21848" x="8108950" y="2208213"/>
          <p14:tracePt t="21855" x="8099425" y="2190750"/>
          <p14:tracePt t="21864" x="8091488" y="2162175"/>
          <p14:tracePt t="21876" x="8091488" y="2143125"/>
          <p14:tracePt t="21879" x="8091488" y="2106613"/>
          <p14:tracePt t="21890" x="8118475" y="2070100"/>
          <p14:tracePt t="21896" x="8147050" y="2032000"/>
          <p14:tracePt t="21906" x="8202613" y="1966913"/>
          <p14:tracePt t="21911" x="8323263" y="1901825"/>
          <p14:tracePt t="21920" x="8461375" y="1828800"/>
          <p14:tracePt t="21927" x="8637588" y="1809750"/>
          <p14:tracePt t="21934" x="8842375" y="1819275"/>
          <p14:tracePt t="21942" x="9129713" y="1865313"/>
          <p14:tracePt t="21949" x="9409113" y="1949450"/>
          <p14:tracePt t="21958" x="9771063" y="2097088"/>
          <p14:tracePt t="21970" x="10010775" y="2190750"/>
          <p14:tracePt t="21973" x="10169525" y="2282825"/>
          <p14:tracePt t="21985" x="10336213" y="2357438"/>
          <p14:tracePt t="21990" x="10456863" y="2432050"/>
          <p14:tracePt t="22000" x="10521950" y="2505075"/>
          <p14:tracePt t="22006" x="10577513" y="2570163"/>
          <p14:tracePt t="22014" x="10606088" y="2589213"/>
          <p14:tracePt t="22022" x="10633075" y="2608263"/>
          <p14:tracePt t="22037" x="10633075" y="2616200"/>
          <p14:tracePt t="22043" x="10652125" y="2635250"/>
          <p14:tracePt t="22053" x="10652125" y="2709863"/>
          <p14:tracePt t="22065" x="10652125" y="2728913"/>
          <p14:tracePt t="22069" x="10633075" y="2746375"/>
          <p14:tracePt t="22079" x="10558463" y="2811463"/>
          <p14:tracePt t="22082" x="10437813" y="2876550"/>
          <p14:tracePt t="22093" x="10280650" y="2914650"/>
          <p14:tracePt t="22099" x="10075863" y="2932113"/>
          <p14:tracePt t="22108" x="9899650" y="2932113"/>
          <p14:tracePt t="22116" x="9723438" y="2951163"/>
          <p14:tracePt t="22124" x="9501188" y="2941638"/>
          <p14:tracePt t="22132" x="9259888" y="2941638"/>
          <p14:tracePt t="22137" x="9009063" y="2905125"/>
          <p14:tracePt t="22148" x="8675688" y="2886075"/>
          <p14:tracePt t="22159" x="8516938" y="2849563"/>
          <p14:tracePt t="22163" x="8332788" y="2811463"/>
          <p14:tracePt t="22173" x="8229600" y="2765425"/>
          <p14:tracePt t="22178" x="8156575" y="2719388"/>
          <p14:tracePt t="22188" x="8099425" y="2690813"/>
          <p14:tracePt t="22196" x="8062913" y="2663825"/>
          <p14:tracePt t="22203" x="8053388" y="2654300"/>
          <p14:tracePt t="22214" x="8035925" y="2625725"/>
          <p14:tracePt t="22216" x="8007350" y="2579688"/>
          <p14:tracePt t="22226" x="7997825" y="2570163"/>
          <p14:tracePt t="22232" x="7997825" y="2552700"/>
          <p14:tracePt t="22239" x="7988300" y="2514600"/>
          <p14:tracePt t="22254" x="7988300" y="2505075"/>
          <p14:tracePt t="22256" x="7988300" y="2439988"/>
          <p14:tracePt t="22268" x="7988300" y="2347913"/>
          <p14:tracePt t="22273" x="8026400" y="2190750"/>
          <p14:tracePt t="22284" x="8072438" y="2116138"/>
          <p14:tracePt t="22287" x="8118475" y="2032000"/>
          <p14:tracePt t="22297" x="8147050" y="2014538"/>
          <p14:tracePt t="22304" x="8183563" y="1957388"/>
          <p14:tracePt t="22311" x="8239125" y="1930400"/>
          <p14:tracePt t="22321" x="8340725" y="1874838"/>
          <p14:tracePt t="22326" x="8415338" y="1846263"/>
          <p14:tracePt t="22336" x="8545513" y="1846263"/>
          <p14:tracePt t="22347" x="8601075" y="1846263"/>
          <p14:tracePt t="22350" x="8685213" y="1855788"/>
          <p14:tracePt t="22362" x="8786813" y="1884363"/>
          <p14:tracePt t="22364" x="8870950" y="1884363"/>
          <p14:tracePt t="22376" x="8926513" y="1911350"/>
          <p14:tracePt t="22382" x="8999538" y="1930400"/>
          <p14:tracePt t="22392" x="9055100" y="1939925"/>
          <p14:tracePt t="22398" x="9102725" y="1949450"/>
          <p14:tracePt t="22407" x="9139238" y="1966913"/>
          <p14:tracePt t="22415" x="9158288" y="1966913"/>
          <p14:tracePt t="22420" x="9185275" y="1966913"/>
          <p14:tracePt t="22431" x="9259888" y="1976438"/>
          <p14:tracePt t="22442" x="9278938" y="1985963"/>
          <p14:tracePt t="22447" x="9324975" y="1985963"/>
          <p14:tracePt t="22457" x="9380538" y="1985963"/>
          <p14:tracePt t="22461" x="9399588" y="2005013"/>
          <p14:tracePt t="22471" x="9472613" y="2014538"/>
          <p14:tracePt t="22477" x="9520238" y="2014538"/>
          <p14:tracePt t="22485" x="9556750" y="2014538"/>
          <p14:tracePt t="22492" x="9602788" y="2022475"/>
          <p14:tracePt t="22500" x="9631363" y="2041525"/>
          <p14:tracePt t="22507" x="9667875" y="2041525"/>
          <p14:tracePt t="22515" x="9686925" y="2041525"/>
          <p14:tracePt t="22580" x="9686925" y="2051050"/>
          <p14:tracePt t="22586" x="9686925" y="2078038"/>
          <p14:tracePt t="22594" x="9667875" y="2135188"/>
          <p14:tracePt t="22604" x="9631363" y="2190750"/>
          <p14:tracePt t="22619" x="9566275" y="2292350"/>
          <p14:tracePt t="37446" x="9472613" y="2292350"/>
          <p14:tracePt t="37453" x="9426575" y="2282825"/>
          <p14:tracePt t="37462" x="9334500" y="2273300"/>
          <p14:tracePt t="37469" x="9250363" y="2236788"/>
          <p14:tracePt t="37477" x="9158288" y="2208213"/>
          <p14:tracePt t="37484" x="9047163" y="2190750"/>
          <p14:tracePt t="37494" x="8888413" y="2135188"/>
          <p14:tracePt t="37505" x="8815388" y="2087563"/>
          <p14:tracePt t="37508" x="8721725" y="2051050"/>
          <p14:tracePt t="37520" x="8574088" y="1976438"/>
          <p14:tracePt t="37524" x="8388350" y="1901825"/>
          <p14:tracePt t="37533" x="8229600" y="1874838"/>
          <p14:tracePt t="37540" x="8072438" y="1819275"/>
          <p14:tracePt t="37550" x="7932738" y="1763713"/>
          <p14:tracePt t="37556" x="7794625" y="1744663"/>
          <p14:tracePt t="37563" x="7635875" y="1716088"/>
          <p14:tracePt t="37571" x="7432675" y="1660525"/>
          <p14:tracePt t="37578" x="7227888" y="1624013"/>
          <p14:tracePt t="37588" x="6950075" y="1549400"/>
          <p14:tracePt t="37600" x="6550025" y="1531938"/>
          <p14:tracePt t="37614" x="6327775" y="1493838"/>
          <p14:tracePt t="37618" x="6151563" y="1474788"/>
          <p14:tracePt t="37628" x="5965825" y="1457325"/>
          <p14:tracePt t="37634" x="5743575" y="1438275"/>
          <p14:tracePt t="37643" x="5427663" y="1373188"/>
          <p14:tracePt t="37650" x="5186363" y="1373188"/>
          <p14:tracePt t="37659" x="5000625" y="1336675"/>
          <p14:tracePt t="37663" x="4778375" y="1336675"/>
          <p14:tracePt t="37672" x="4556125" y="1346200"/>
          <p14:tracePt t="37682" x="4360863" y="1336675"/>
          <p14:tracePt t="37687" x="4203700" y="1336675"/>
          <p14:tracePt t="37697" x="4017963" y="1336675"/>
          <p14:tracePt t="37708" x="3887788" y="1336675"/>
          <p14:tracePt t="37712" x="3776663" y="1336675"/>
          <p14:tracePt t="37723" x="3683000" y="1336675"/>
          <p14:tracePt t="37727" x="3562350" y="1308100"/>
          <p14:tracePt t="37737" x="3497263" y="1290638"/>
          <p14:tracePt t="37742" x="3424238" y="1290638"/>
          <p14:tracePt t="37752" x="3376613" y="1281113"/>
          <p14:tracePt t="37759" x="3321050" y="1281113"/>
          <p14:tracePt t="37766" x="3275013" y="1281113"/>
          <p14:tracePt t="37775" x="3219450" y="1262063"/>
          <p14:tracePt t="37781" x="3182938" y="1262063"/>
          <p14:tracePt t="37792" x="3117850" y="1252538"/>
          <p14:tracePt t="37802" x="3089275" y="1252538"/>
          <p14:tracePt t="37804" x="3071813" y="1243013"/>
          <p14:tracePt t="37817" x="3062288" y="1243013"/>
          <p14:tracePt t="37822" x="3052763" y="1233488"/>
          <p14:tracePt t="37831" x="3043238" y="1233488"/>
          <p14:tracePt t="38026" x="3108325" y="1177925"/>
          <p14:tracePt t="38034" x="3173413" y="1177925"/>
          <p14:tracePt t="38042" x="3228975" y="1177925"/>
          <p14:tracePt t="38049" x="3275013" y="1187450"/>
          <p14:tracePt t="38058" x="3368675" y="1196975"/>
          <p14:tracePt t="38063" x="3525838" y="1233488"/>
          <p14:tracePt t="38074" x="3757613" y="1290638"/>
          <p14:tracePt t="38089" x="3952875" y="1317625"/>
          <p14:tracePt t="38100" x="4017963" y="1336675"/>
          <p14:tracePt t="38105" x="4092575" y="1336675"/>
          <p14:tracePt t="38114" x="4156075" y="1336675"/>
          <p14:tracePt t="38121" x="4249738" y="1346200"/>
          <p14:tracePt t="38129" x="4341813" y="1346200"/>
          <p14:tracePt t="38135" x="4452938" y="1363663"/>
          <p14:tracePt t="38142" x="4556125" y="1382713"/>
          <p14:tracePt t="38151" x="4648200" y="1392238"/>
          <p14:tracePt t="38158" x="4713288" y="1392238"/>
          <p14:tracePt t="38167" x="4852988" y="1392238"/>
          <p14:tracePt t="38180" x="4918075" y="1392238"/>
          <p14:tracePt t="38183" x="5038725" y="1411288"/>
          <p14:tracePt t="38194" x="5130800" y="1401763"/>
          <p14:tracePt t="38199" x="5224463" y="1411288"/>
          <p14:tracePt t="38209" x="5335588" y="1428750"/>
          <p14:tracePt t="38216" x="5408613" y="1428750"/>
          <p14:tracePt t="38224" x="5473700" y="1428750"/>
          <p14:tracePt t="38231" x="5529263" y="1428750"/>
          <p14:tracePt t="38238" x="5548313" y="1428750"/>
          <p14:tracePt t="38246" x="5586413" y="1428750"/>
          <p14:tracePt t="38252" x="5603875" y="1428750"/>
          <p14:tracePt t="38263" x="5659438" y="1428750"/>
          <p14:tracePt t="38278" x="5734050" y="1428750"/>
          <p14:tracePt t="38287" x="5770563" y="1411288"/>
          <p14:tracePt t="38294" x="5818188" y="1411288"/>
          <p14:tracePt t="38303" x="5854700" y="1411288"/>
          <p14:tracePt t="38309" x="5910263" y="1411288"/>
          <p14:tracePt t="38317" x="5956300" y="1419225"/>
          <p14:tracePt t="38326" x="5975350" y="1419225"/>
          <p14:tracePt t="38333" x="6030913" y="1419225"/>
          <p14:tracePt t="38341" x="6049963" y="1419225"/>
          <p14:tracePt t="38347" x="6067425" y="1419225"/>
          <p14:tracePt t="38357" x="6142038" y="1428750"/>
          <p14:tracePt t="38368" x="6180138" y="1428750"/>
          <p14:tracePt t="38371" x="6216650" y="1428750"/>
          <p14:tracePt t="38383" x="6262688" y="1428750"/>
          <p14:tracePt t="38388" x="6318250" y="1438275"/>
          <p14:tracePt t="38398" x="6411913" y="1457325"/>
          <p14:tracePt t="38405" x="6503988" y="1474788"/>
          <p14:tracePt t="38412" x="6597650" y="1484313"/>
          <p14:tracePt t="38419" x="6689725" y="1503363"/>
          <p14:tracePt t="38427" x="6783388" y="1503363"/>
          <p14:tracePt t="38434" x="6875463" y="1503363"/>
          <p14:tracePt t="38442" x="6921500" y="1512888"/>
          <p14:tracePt t="38449" x="7061200" y="1531938"/>
          <p14:tracePt t="38463" x="7135813" y="1531938"/>
          <p14:tracePt t="38466" x="7227888" y="1549400"/>
          <p14:tracePt t="38477" x="7339013" y="1558925"/>
          <p14:tracePt t="38482" x="7432675" y="1558925"/>
          <p14:tracePt t="38491" x="7524750" y="1577975"/>
          <p14:tracePt t="38496" x="7635875" y="1577975"/>
          <p14:tracePt t="38507" x="7729538" y="1595438"/>
          <p14:tracePt t="38512" x="7850188" y="1595438"/>
          <p14:tracePt t="38520" x="7978775" y="1595438"/>
          <p14:tracePt t="38529" x="8108950" y="1595438"/>
          <p14:tracePt t="38535" x="8229600" y="1595438"/>
          <p14:tracePt t="38544" x="8453438" y="1595438"/>
          <p14:tracePt t="38558" x="8516938" y="1595438"/>
          <p14:tracePt t="38559" x="8629650" y="1595438"/>
          <p14:tracePt t="38571" x="8702675" y="1595438"/>
          <p14:tracePt t="38576" x="8786813" y="1595438"/>
          <p14:tracePt t="38586" x="8907463" y="1587500"/>
          <p14:tracePt t="38591" x="9018588" y="1587500"/>
          <p14:tracePt t="38600" x="9129713" y="1587500"/>
          <p14:tracePt t="38608" x="9240838" y="1568450"/>
          <p14:tracePt t="38616" x="9334500" y="1568450"/>
          <p14:tracePt t="38621" x="9390063" y="1568450"/>
          <p14:tracePt t="38629" x="9472613" y="1558925"/>
          <p14:tracePt t="38636" x="9537700" y="1558925"/>
          <p14:tracePt t="38637" x="9631363" y="1539875"/>
          <p14:tracePt t="38650" x="9723438" y="1539875"/>
          <p14:tracePt t="38655" x="9798050" y="1539875"/>
          <p14:tracePt t="38667" x="9891713" y="1549400"/>
          <p14:tracePt t="38668" x="9955213" y="1549400"/>
          <p14:tracePt t="38680" x="10010775" y="1549400"/>
          <p14:tracePt t="38686" x="10058400" y="1549400"/>
          <p14:tracePt t="38694" x="10104438" y="1549400"/>
          <p14:tracePt t="38700" x="10179050" y="1558925"/>
          <p14:tracePt t="38708" x="10225088" y="1558925"/>
          <p14:tracePt t="38716" x="10326688" y="1558925"/>
          <p14:tracePt t="38730" x="10391775" y="1577975"/>
          <p14:tracePt t="38732" x="10447338" y="1587500"/>
          <p14:tracePt t="38745" x="10493375" y="1587500"/>
          <p14:tracePt t="38747" x="10531475" y="1595438"/>
          <p14:tracePt t="38759" x="10567988" y="1614488"/>
          <p14:tracePt t="38764" x="10614025" y="1614488"/>
          <p14:tracePt t="38774" x="10661650" y="1633538"/>
          <p14:tracePt t="38779" x="10679113" y="1633538"/>
          <p14:tracePt t="38789" x="10717213" y="1652588"/>
          <p14:tracePt t="38796" x="10726738" y="1660525"/>
          <p14:tracePt t="38803" x="10744200" y="1660525"/>
          <p14:tracePt t="38812" x="10790238" y="1698625"/>
          <p14:tracePt t="38824" x="10818813" y="1716088"/>
          <p14:tracePt t="38827" x="10855325" y="1773238"/>
          <p14:tracePt t="38839" x="10902950" y="1846263"/>
          <p14:tracePt t="38844" x="10929938" y="1930400"/>
          <p14:tracePt t="38854" x="10948988" y="1995488"/>
          <p14:tracePt t="38858" x="10958513" y="2051050"/>
          <p14:tracePt t="38869" x="10975975" y="2125663"/>
          <p14:tracePt t="38875" x="10975975" y="2162175"/>
          <p14:tracePt t="38884" x="10985500" y="2198688"/>
          <p14:tracePt t="38891" x="10995025" y="2236788"/>
          <p14:tracePt t="38897" x="10995025" y="2282825"/>
          <p14:tracePt t="38907" x="11014075" y="2328863"/>
          <p14:tracePt t="38912" x="11023600" y="2403475"/>
          <p14:tracePt t="38923" x="11041063" y="2497138"/>
          <p14:tracePt t="38933" x="11041063" y="2514600"/>
          <p14:tracePt t="38938" x="11041063" y="2533650"/>
          <p14:tracePt t="38949" x="11041063" y="2570163"/>
          <p14:tracePt t="38953" x="11031538" y="2608263"/>
          <p14:tracePt t="38962" x="11031538" y="2625725"/>
          <p14:tracePt t="38967" x="11031538" y="2635250"/>
          <p14:tracePt t="38978" x="11023600" y="2663825"/>
          <p14:tracePt t="38984" x="11023600" y="2673350"/>
          <p14:tracePt t="38992" x="11014075" y="2681288"/>
          <p14:tracePt t="39000" x="11014075" y="2690813"/>
          <p14:tracePt t="39009" x="11014075" y="2700338"/>
          <p14:tracePt t="39017" x="11004550" y="2719388"/>
          <p14:tracePt t="39028" x="10995025" y="2719388"/>
          <p14:tracePt t="39032" x="10985500" y="2736850"/>
          <p14:tracePt t="39049" x="10975975" y="2765425"/>
          <p14:tracePt t="39062" x="10948988" y="2784475"/>
          <p14:tracePt t="39072" x="10910888" y="2811463"/>
          <p14:tracePt t="39079" x="10864850" y="2820988"/>
          <p14:tracePt t="39086" x="10809288" y="2840038"/>
          <p14:tracePt t="39095" x="10772775" y="2849563"/>
          <p14:tracePt t="39100" x="10707688" y="2857500"/>
          <p14:tracePt t="39108" x="10587038" y="2857500"/>
          <p14:tracePt t="39123" x="10493375" y="2857500"/>
          <p14:tracePt t="39127" x="10447338" y="2857500"/>
          <p14:tracePt t="39137" x="10364788" y="2857500"/>
          <p14:tracePt t="39141" x="10299700" y="2857500"/>
          <p14:tracePt t="39151" x="10225088" y="2857500"/>
          <p14:tracePt t="39160" x="10131425" y="2857500"/>
          <p14:tracePt t="39166" x="10002838" y="2857500"/>
          <p14:tracePt t="39174" x="9863138" y="2857500"/>
          <p14:tracePt t="39181" x="9705975" y="2840038"/>
          <p14:tracePt t="39190" x="9575800" y="2840038"/>
          <p14:tracePt t="39195" x="9455150" y="2820988"/>
          <p14:tracePt t="39206" x="9250363" y="2784475"/>
          <p14:tracePt t="39217" x="9158288" y="2774950"/>
          <p14:tracePt t="39220" x="9037638" y="2736850"/>
          <p14:tracePt t="39231" x="8926513" y="2709863"/>
          <p14:tracePt t="39234" x="8805863" y="2709863"/>
          <p14:tracePt t="39246" x="8712200" y="2673350"/>
          <p14:tracePt t="39251" x="8620125" y="2644775"/>
          <p14:tracePt t="39260" x="8545513" y="2608263"/>
          <p14:tracePt t="39270" x="8453438" y="2608263"/>
          <p14:tracePt t="39276" x="8350250" y="2579688"/>
          <p14:tracePt t="39283" x="8193088" y="2560638"/>
          <p14:tracePt t="39290" x="8062913" y="2543175"/>
          <p14:tracePt t="39298" x="7812088" y="2524125"/>
          <p14:tracePt t="39310" x="7720013" y="2524125"/>
          <p14:tracePt t="39316" x="7589838" y="2524125"/>
          <p14:tracePt t="39326" x="7469188" y="2505075"/>
          <p14:tracePt t="39331" x="7312025" y="2514600"/>
          <p14:tracePt t="39341" x="7181850" y="2514600"/>
          <p14:tracePt t="39346" x="7023100" y="2514600"/>
          <p14:tracePt t="39355" x="6884988" y="2514600"/>
          <p14:tracePt t="39361" x="6726238" y="2514600"/>
          <p14:tracePt t="39369" x="6550025" y="2514600"/>
          <p14:tracePt t="39376" x="6356350" y="2533650"/>
          <p14:tracePt t="39384" x="6124575" y="2570163"/>
          <p14:tracePt t="39393" x="5808663" y="2608263"/>
          <p14:tracePt t="39409" x="5473700" y="2681288"/>
          <p14:tracePt t="39420" x="5335588" y="2719388"/>
          <p14:tracePt t="39425" x="5195888" y="2728913"/>
          <p14:tracePt t="39434" x="5103813" y="2765425"/>
          <p14:tracePt t="39440" x="5010150" y="2784475"/>
          <p14:tracePt t="39450" x="4908550" y="2811463"/>
          <p14:tracePt t="39456" x="4814888" y="2849563"/>
          <p14:tracePt t="39463" x="4694238" y="2857500"/>
          <p14:tracePt t="39472" x="4583113" y="2876550"/>
          <p14:tracePt t="39478" x="4471988" y="2895600"/>
          <p14:tracePt t="39489" x="4240213" y="2895600"/>
          <p14:tracePt t="39501" x="4035425" y="2914650"/>
          <p14:tracePt t="39515" x="3952875" y="2914650"/>
          <p14:tracePt t="39518" x="3859213" y="2914650"/>
          <p14:tracePt t="39528" x="3803650" y="2914650"/>
          <p14:tracePt t="39534" x="3776663" y="2914650"/>
          <p14:tracePt t="39543" x="3767138" y="2914650"/>
          <p14:tracePt t="39550" x="3738563" y="2914650"/>
          <p14:tracePt t="39558" x="3730625" y="2914650"/>
          <p14:tracePt t="39572" x="3721100" y="2914650"/>
          <p14:tracePt t="39580" x="3711575" y="2914650"/>
          <p14:tracePt t="39597" x="3702050" y="2914650"/>
          <p14:tracePt t="39613" x="3692525" y="2914650"/>
          <p14:tracePt t="39623" x="3683000" y="2914650"/>
          <p14:tracePt t="39667" x="3675063" y="2914650"/>
          <p14:tracePt t="39681" x="3665538" y="2914650"/>
          <p14:tracePt t="39693" x="3656013" y="2905125"/>
          <p14:tracePt t="39703" x="3636963" y="2886075"/>
          <p14:tracePt t="39718" x="3627438" y="2876550"/>
          <p14:tracePt t="39720" x="3617913" y="2876550"/>
          <p14:tracePt t="39733" x="3600450" y="2867025"/>
          <p14:tracePt t="39740" x="3600450" y="2857500"/>
          <p14:tracePt t="39746" x="3590925" y="2857500"/>
          <p14:tracePt t="39754" x="3581400" y="2857500"/>
          <p14:tracePt t="39761" x="3571875" y="2857500"/>
          <p14:tracePt t="39770" x="3562350" y="2857500"/>
          <p14:tracePt t="39774" x="3535363" y="2857500"/>
          <p14:tracePt t="39786" x="3497263" y="2867025"/>
          <p14:tracePt t="39801" x="3424238" y="2886075"/>
          <p14:tracePt t="39811" x="3376613" y="2905125"/>
          <p14:tracePt t="39816" x="3321050" y="2932113"/>
          <p14:tracePt t="39826" x="3265488" y="2960688"/>
          <p14:tracePt t="39831" x="3219450" y="2970213"/>
          <p14:tracePt t="39841" x="3136900" y="2997200"/>
          <p14:tracePt t="39848" x="3089275" y="3016250"/>
          <p14:tracePt t="39856" x="3016250" y="3043238"/>
          <p14:tracePt t="39863" x="2959100" y="3052763"/>
          <p14:tracePt t="39870" x="2886075" y="3071813"/>
          <p14:tracePt t="39879" x="2719388" y="3127375"/>
          <p14:tracePt t="39894" x="2486025" y="3163888"/>
          <p14:tracePt t="39906" x="2393950" y="3182938"/>
          <p14:tracePt t="39908" x="2328863" y="3182938"/>
          <p14:tracePt t="39921" x="2236788" y="3182938"/>
          <p14:tracePt t="39927" x="2143125" y="3182938"/>
          <p14:tracePt t="39935" x="2097088" y="3182938"/>
          <p14:tracePt t="39942" x="2012950" y="3182938"/>
          <p14:tracePt t="39950" x="1957388" y="3192463"/>
          <p14:tracePt t="39957" x="1882775" y="3211513"/>
          <p14:tracePt t="39965" x="1836738" y="3211513"/>
          <p14:tracePt t="39975" x="1643063" y="3211513"/>
          <p14:tracePt t="39985" x="1549400" y="3211513"/>
          <p14:tracePt t="39989" x="1474788" y="3211513"/>
          <p14:tracePt t="40001" x="1382713" y="3201988"/>
          <p14:tracePt t="40005" x="1336675" y="3201988"/>
          <p14:tracePt t="40016" x="1252538" y="3192463"/>
          <p14:tracePt t="40020" x="1216025" y="3192463"/>
          <p14:tracePt t="40028" x="1141413" y="3173413"/>
          <p14:tracePt t="40036" x="1104900" y="3173413"/>
          <p14:tracePt t="40044" x="1057275" y="3173413"/>
          <p14:tracePt t="40051" x="1047750" y="3173413"/>
          <p14:tracePt t="40057" x="1020763" y="3173413"/>
          <p14:tracePt t="40067" x="984250" y="3173413"/>
          <p14:tracePt t="40444" x="946150" y="3173413"/>
          <p14:tracePt t="40461" x="890588" y="3173413"/>
          <p14:tracePt t="40472" x="863600" y="3173413"/>
          <p14:tracePt t="40475" x="844550" y="3173413"/>
          <p14:tracePt t="40487" x="835025" y="3173413"/>
          <p14:tracePt t="40491" x="815975" y="3173413"/>
          <p14:tracePt t="40501" x="806450" y="3173413"/>
          <p14:tracePt t="40507" x="798513" y="3173413"/>
          <p14:tracePt t="40516" x="779463" y="3173413"/>
          <p14:tracePt t="40524" x="750888" y="3173413"/>
          <p14:tracePt t="40530" x="733425" y="3173413"/>
          <p14:tracePt t="40540" x="687388" y="3173413"/>
          <p14:tracePt t="40555" x="603250" y="3163888"/>
          <p14:tracePt t="40566" x="584200" y="3163888"/>
          <p14:tracePt t="40572" x="528638" y="3163888"/>
          <p14:tracePt t="40581" x="501650" y="3163888"/>
          <p14:tracePt t="40587" x="463550" y="3163888"/>
          <p14:tracePt t="40595" x="407988" y="3155950"/>
          <p14:tracePt t="40602" x="371475" y="3155950"/>
          <p14:tracePt t="40610" x="352425" y="3136900"/>
          <p14:tracePt t="40618" x="333375" y="3136900"/>
          <p14:tracePt t="40624" x="325438" y="3136900"/>
          <p14:tracePt t="40633" x="306388" y="3136900"/>
          <p14:tracePt t="40648" x="296863" y="3127375"/>
          <p14:tracePt t="40660" x="287338" y="3127375"/>
          <p14:tracePt t="40666" x="268288" y="3127375"/>
          <p14:tracePt t="40675" x="268288" y="3117850"/>
          <p14:tracePt t="40680" x="260350" y="3117850"/>
          <p14:tracePt t="40690" x="250825" y="3117850"/>
          <p14:tracePt t="40704" x="231775" y="3108325"/>
          <p14:tracePt t="40710" x="222250" y="3098800"/>
          <p14:tracePt t="40718" x="212725" y="3098800"/>
          <p14:tracePt t="40729" x="185738" y="3081338"/>
          <p14:tracePt t="40744" x="157163" y="3052763"/>
          <p14:tracePt t="40755" x="149225" y="3052763"/>
          <p14:tracePt t="40758" x="139700" y="3043238"/>
          <p14:tracePt t="40769" x="139700" y="3035300"/>
          <p14:tracePt t="40777" x="130175" y="3035300"/>
          <p14:tracePt t="40783" x="120650" y="3025775"/>
          <p14:tracePt t="40791" x="120650" y="3016250"/>
          <p14:tracePt t="40806" x="111125" y="3016250"/>
          <p14:tracePt t="40812" x="101600" y="3016250"/>
          <p14:tracePt t="40822" x="101600" y="3006725"/>
          <p14:tracePt t="40834" x="92075" y="2997200"/>
          <p14:tracePt t="40838" x="84138" y="2997200"/>
          <p14:tracePt t="40849" x="84138" y="2987675"/>
          <p14:tracePt t="40864" x="84138" y="2978150"/>
          <p14:tracePt t="40869" x="65088" y="2960688"/>
          <p14:tracePt t="40901" x="65088" y="2951163"/>
          <p14:tracePt t="40907" x="65088" y="2941638"/>
          <p14:tracePt t="40914" x="65088" y="2932113"/>
          <p14:tracePt t="40932" x="55563" y="2922588"/>
          <p14:tracePt t="40949" x="55563" y="2914650"/>
          <p14:tracePt t="40958" x="55563" y="2905125"/>
          <p14:tracePt t="40979" x="55563" y="2895600"/>
          <p14:tracePt t="40986" x="55563" y="2886075"/>
          <p14:tracePt t="41001" x="55563" y="2876550"/>
          <p14:tracePt t="41009" x="55563" y="2867025"/>
          <p14:tracePt t="41029" x="55563" y="2849563"/>
          <p14:tracePt t="41037" x="55563" y="2840038"/>
          <p14:tracePt t="41041" x="55563" y="2830513"/>
          <p14:tracePt t="41053" x="55563" y="2811463"/>
          <p14:tracePt t="41058" x="55563" y="2801938"/>
          <p14:tracePt t="41067" x="55563" y="2784475"/>
          <p14:tracePt t="41073" x="55563" y="2774950"/>
          <p14:tracePt t="41082" x="46038" y="2765425"/>
          <p14:tracePt t="41090" x="46038" y="2755900"/>
          <p14:tracePt t="41096" x="46038" y="2736850"/>
          <p14:tracePt t="41110" x="46038" y="2719388"/>
          <p14:tracePt t="41121" x="46038" y="2690813"/>
          <p14:tracePt t="41136" x="46038" y="2673350"/>
          <p14:tracePt t="41147" x="46038" y="2663825"/>
          <p14:tracePt t="41153" x="28575" y="2616200"/>
          <p14:tracePt t="41161" x="19050" y="2579688"/>
          <p14:tracePt t="41167" x="19050" y="2533650"/>
          <p14:tracePt t="41175" x="19050" y="2487613"/>
          <p14:tracePt t="41183" x="19050" y="2449513"/>
          <p14:tracePt t="41191" x="19050" y="2393950"/>
          <p14:tracePt t="41199" x="19050" y="2376488"/>
          <p14:tracePt t="41205" x="19050" y="2328863"/>
          <p14:tracePt t="41211" x="19050" y="2301875"/>
          <p14:tracePt t="41216" x="19050" y="2292350"/>
          <p14:tracePt t="41226" x="19050" y="2282825"/>
          <p14:tracePt t="41231" x="19050" y="2263775"/>
          <p14:tracePt t="41245" x="19050" y="2255838"/>
          <p14:tracePt t="41254" x="19050" y="2246313"/>
          <p14:tracePt t="41270" x="19050" y="2227263"/>
          <p14:tracePt t="41276" x="19050" y="2208213"/>
          <p14:tracePt t="41283" x="19050" y="2171700"/>
          <p14:tracePt t="41292" x="19050" y="2116138"/>
          <p14:tracePt t="41299" x="19050" y="2070100"/>
          <p14:tracePt t="41307" x="19050" y="2032000"/>
          <p14:tracePt t="41308" x="19050" y="1985963"/>
          <p14:tracePt t="41320" x="19050" y="1957388"/>
          <p14:tracePt t="41324" x="19050" y="1939925"/>
          <p14:tracePt t="41334" x="19050" y="1920875"/>
          <p14:tracePt t="41340" x="19050" y="1901825"/>
          <p14:tracePt t="41357" x="19050" y="1893888"/>
          <p14:tracePt t="41365" x="19050" y="1884363"/>
          <p14:tracePt t="41371" x="19050" y="1874838"/>
          <p14:tracePt t="41378" x="19050" y="1855788"/>
          <p14:tracePt t="41553" x="28575" y="1855788"/>
          <p14:tracePt t="41567" x="36513" y="1846263"/>
          <p14:tracePt t="41575" x="46038" y="1846263"/>
          <p14:tracePt t="41581" x="74613" y="1846263"/>
          <p14:tracePt t="41591" x="176213" y="1836738"/>
          <p14:tracePt t="41604" x="287338" y="1836738"/>
          <p14:tracePt t="41618" x="325438" y="1828800"/>
          <p14:tracePt t="41622" x="361950" y="1809750"/>
          <p14:tracePt t="41632" x="398463" y="1809750"/>
          <p14:tracePt t="41637" x="436563" y="1809750"/>
          <p14:tracePt t="41647" x="446088" y="1809750"/>
          <p14:tracePt t="41653" x="463550" y="1809750"/>
          <p14:tracePt t="41662" x="473075" y="1809750"/>
          <p14:tracePt t="41669" x="482600" y="1809750"/>
          <p14:tracePt t="41694" x="501650" y="1809750"/>
          <p14:tracePt t="41701" x="519113" y="1809750"/>
          <p14:tracePt t="41712" x="557213" y="1819275"/>
          <p14:tracePt t="41715" x="593725" y="1828800"/>
          <p14:tracePt t="41727" x="612775" y="1828800"/>
          <p14:tracePt t="41732" x="668338" y="1836738"/>
          <p14:tracePt t="41741" x="704850" y="1855788"/>
          <p14:tracePt t="41746" x="742950" y="1855788"/>
          <p14:tracePt t="41759" x="779463" y="1865313"/>
          <p14:tracePt t="41770" x="835025" y="1874838"/>
          <p14:tracePt t="41780" x="881063" y="1893888"/>
          <p14:tracePt t="41794" x="900113" y="1893888"/>
          <p14:tracePt t="41794" x="919163" y="1901825"/>
          <p14:tracePt t="41806" x="946150" y="1901825"/>
          <p14:tracePt t="41808" x="965200" y="1901825"/>
          <p14:tracePt t="41821" x="1001713" y="1901825"/>
          <p14:tracePt t="41827" x="1039813" y="1901825"/>
          <p14:tracePt t="41837" x="1057275" y="1901825"/>
          <p14:tracePt t="41843" x="1095375" y="1901825"/>
          <p14:tracePt t="41850" x="1131888" y="1901825"/>
          <p14:tracePt t="41855" x="1150938" y="1901825"/>
          <p14:tracePt t="41865" x="1168400" y="1901825"/>
          <p14:tracePt t="41872" x="1196975" y="1901825"/>
          <p14:tracePt t="41879" x="1216025" y="1901825"/>
          <p14:tracePt t="41888" x="1243013" y="1901825"/>
          <p14:tracePt t="41905" x="1289050" y="1884363"/>
          <p14:tracePt t="41915" x="1308100" y="1884363"/>
          <p14:tracePt t="41918" x="1344613" y="1884363"/>
          <p14:tracePt t="41930" x="1373188" y="1874838"/>
          <p14:tracePt t="41937" x="1392238" y="1874838"/>
          <p14:tracePt t="41946" x="1409700" y="1874838"/>
          <p14:tracePt t="41952" x="1438275" y="1865313"/>
          <p14:tracePt t="41959" x="1457325" y="1865313"/>
          <p14:tracePt t="41974" x="1474788" y="1865313"/>
          <p14:tracePt t="41982" x="1493838" y="1865313"/>
          <p14:tracePt t="42402" x="1568450" y="1865313"/>
          <p14:tracePt t="42406" x="1643063" y="1846263"/>
          <p14:tracePt t="42415" x="1735138" y="1846263"/>
          <p14:tracePt t="42422" x="1781175" y="1846263"/>
          <p14:tracePt t="42430" x="1836738" y="1836738"/>
          <p14:tracePt t="42438" x="1874838" y="1836738"/>
          <p14:tracePt t="42445" x="1939925" y="1836738"/>
          <p14:tracePt t="42455" x="2060575" y="1836738"/>
          <p14:tracePt t="42468" x="2236788" y="1819275"/>
          <p14:tracePt t="42481" x="2319338" y="1819275"/>
          <p14:tracePt t="42486" x="2420938" y="1809750"/>
          <p14:tracePt t="42496" x="2468563" y="1809750"/>
          <p14:tracePt t="42503" x="2514600" y="1809750"/>
          <p14:tracePt t="42510" x="2551113" y="1809750"/>
          <p14:tracePt t="42517" x="2589213" y="1809750"/>
          <p14:tracePt t="42525" x="2654300" y="1790700"/>
          <p14:tracePt t="42533" x="2681288" y="1781175"/>
          <p14:tracePt t="42539" x="2700338" y="1781175"/>
          <p14:tracePt t="42547" x="2774950" y="1781175"/>
          <p14:tracePt t="42563" x="2820988" y="1773238"/>
          <p14:tracePt t="42575" x="2847975" y="1773238"/>
          <p14:tracePt t="42580" x="2886075" y="1754188"/>
          <p14:tracePt t="42590" x="2922588" y="1754188"/>
          <p14:tracePt t="42593" x="2978150" y="1754188"/>
          <p14:tracePt t="42604" x="2997200" y="1754188"/>
          <p14:tracePt t="42612" x="3033713" y="1754188"/>
          <p14:tracePt t="42619" x="3052763" y="1744663"/>
          <p14:tracePt t="42627" x="3079750" y="1735138"/>
          <p14:tracePt t="42634" x="3098800" y="1735138"/>
          <p14:tracePt t="42644" x="3117850" y="1735138"/>
          <p14:tracePt t="42654" x="3144838" y="1735138"/>
          <p14:tracePt t="42656" x="3163888" y="1735138"/>
          <p14:tracePt t="42670" x="3182938" y="1735138"/>
          <p14:tracePt t="42675" x="3219450" y="1735138"/>
          <p14:tracePt t="42685" x="3238500" y="1735138"/>
          <p14:tracePt t="42690" x="3275013" y="1735138"/>
          <p14:tracePt t="42699" x="3313113" y="1735138"/>
          <p14:tracePt t="42705" x="3330575" y="1735138"/>
          <p14:tracePt t="42713" x="3368675" y="1754188"/>
          <p14:tracePt t="42720" x="3395663" y="1754188"/>
          <p14:tracePt t="42729" x="3414713" y="1754188"/>
          <p14:tracePt t="42738" x="3433763" y="1763713"/>
          <p14:tracePt t="42753" x="3441700" y="1763713"/>
          <p14:tracePt t="42770" x="3451225" y="1773238"/>
          <p14:tracePt t="42836" x="3460750" y="1773238"/>
          <p14:tracePt t="42847" x="3489325" y="1781175"/>
          <p14:tracePt t="42859" x="3516313" y="1790700"/>
          <p14:tracePt t="42860" x="3535363" y="1790700"/>
          <p14:tracePt t="42873" x="3544888" y="1790700"/>
          <p14:tracePt t="42878" x="3562350" y="1800225"/>
          <p14:tracePt t="42888" x="3590925" y="1809750"/>
          <p14:tracePt t="42894" x="3609975" y="1809750"/>
          <p14:tracePt t="42902" x="3617913" y="1809750"/>
          <p14:tracePt t="42909" x="3656013" y="1836738"/>
          <p14:tracePt t="42916" x="3675063" y="1836738"/>
          <p14:tracePt t="42925" x="3692525" y="1836738"/>
          <p14:tracePt t="42930" x="3730625" y="1836738"/>
          <p14:tracePt t="42941" x="3795713" y="1855788"/>
          <p14:tracePt t="42955" x="3851275" y="1874838"/>
          <p14:tracePt t="42967" x="3868738" y="1884363"/>
          <p14:tracePt t="42972" x="3897313" y="1884363"/>
          <p14:tracePt t="42982" x="3906838" y="1884363"/>
          <p14:tracePt t="42987" x="3914775" y="1884363"/>
          <p14:tracePt t="43003" x="3933825" y="1884363"/>
          <p14:tracePt t="43019" x="3943350" y="1884363"/>
          <p14:tracePt t="43025" x="3952875" y="1884363"/>
          <p14:tracePt t="43036" x="3979863" y="1884363"/>
          <p14:tracePt t="43047" x="3998913" y="1884363"/>
          <p14:tracePt t="43051" x="4027488" y="1884363"/>
          <p14:tracePt t="43062" x="4073525" y="1884363"/>
          <p14:tracePt t="43067" x="4092575" y="1884363"/>
          <p14:tracePt t="43076" x="4148138" y="1874838"/>
          <p14:tracePt t="43083" x="4165600" y="1874838"/>
          <p14:tracePt t="43090" x="4203700" y="1874838"/>
          <p14:tracePt t="43097" x="4221163" y="1874838"/>
          <p14:tracePt t="43105" x="4249738" y="1874838"/>
          <p14:tracePt t="43113" x="4268788" y="1874838"/>
          <p14:tracePt t="43120" x="4286250" y="1865313"/>
          <p14:tracePt t="43130" x="4324350" y="1865313"/>
          <p14:tracePt t="43144" x="4379913" y="1865313"/>
          <p14:tracePt t="43156" x="4397375" y="1865313"/>
          <p14:tracePt t="43159" x="4435475" y="1865313"/>
          <p14:tracePt t="43170" x="4452938" y="1865313"/>
          <p14:tracePt t="43177" x="4481513" y="1865313"/>
          <p14:tracePt t="43185" x="4518025" y="1865313"/>
          <p14:tracePt t="43192" x="4546600" y="1865313"/>
          <p14:tracePt t="43200" x="4583113" y="1884363"/>
          <p14:tracePt t="43205" x="4621213" y="1884363"/>
          <p14:tracePt t="43215" x="4676775" y="1884363"/>
          <p14:tracePt t="43225" x="4732338" y="1884363"/>
          <p14:tracePt t="43239" x="4787900" y="1893888"/>
          <p14:tracePt t="43250" x="4806950" y="1901825"/>
          <p14:tracePt t="43255" x="4833938" y="1901825"/>
          <p14:tracePt t="43264" x="4843463" y="1901825"/>
          <p14:tracePt t="43270" x="4862513" y="1901825"/>
          <p14:tracePt t="43279" x="4870450" y="1901825"/>
          <p14:tracePt t="43286" x="4889500" y="1901825"/>
          <p14:tracePt t="43294" x="4908550" y="1901825"/>
          <p14:tracePt t="43302" x="4918075" y="1901825"/>
          <p14:tracePt t="43308" x="4927600" y="1901825"/>
          <p14:tracePt t="43316" x="4945063" y="1901825"/>
          <p14:tracePt t="43333" x="4954588" y="1901825"/>
          <p14:tracePt t="43345" x="4973638" y="1901825"/>
          <p14:tracePt t="43347" x="5019675" y="1901825"/>
          <p14:tracePt t="43779" x="5038725" y="1901825"/>
          <p14:tracePt t="43788" x="5094288" y="1901825"/>
          <p14:tracePt t="43794" x="5111750" y="1901825"/>
          <p14:tracePt t="43803" x="5195888" y="1901825"/>
          <p14:tracePt t="43816" x="5224463" y="1893888"/>
          <p14:tracePt t="43819" x="5260975" y="1893888"/>
          <p14:tracePt t="43830" x="5297488" y="1893888"/>
          <p14:tracePt t="43836" x="5316538" y="1893888"/>
          <p14:tracePt t="43845" x="5335588" y="1893888"/>
          <p14:tracePt t="43852" x="5362575" y="1874838"/>
          <p14:tracePt t="43859" x="5381625" y="1874838"/>
          <p14:tracePt t="43867" x="5400675" y="1874838"/>
          <p14:tracePt t="43874" x="5408613" y="1865313"/>
          <p14:tracePt t="43883" x="5427663" y="1865313"/>
          <p14:tracePt t="43889" x="5437188" y="1865313"/>
          <p14:tracePt t="43897" x="5473700" y="1846263"/>
          <p14:tracePt t="43911" x="5492750" y="1846263"/>
          <p14:tracePt t="43914" x="5502275" y="1846263"/>
          <p14:tracePt t="43925" x="5521325" y="1846263"/>
          <p14:tracePt t="43928" x="5548313" y="1836738"/>
          <p14:tracePt t="43939" x="5567363" y="1836738"/>
          <p14:tracePt t="43946" x="5586413" y="1836738"/>
          <p14:tracePt t="43953" x="5613400" y="1836738"/>
          <p14:tracePt t="43962" x="5649913" y="1828800"/>
          <p14:tracePt t="43968" x="5678488" y="1828800"/>
          <p14:tracePt t="43977" x="5715000" y="1828800"/>
          <p14:tracePt t="43983" x="5770563" y="1828800"/>
          <p14:tracePt t="43993" x="5854700" y="1828800"/>
          <p14:tracePt t="44005" x="5891213" y="1828800"/>
          <p14:tracePt t="44010" x="5938838" y="1828800"/>
          <p14:tracePt t="44020" x="5994400" y="1809750"/>
          <p14:tracePt t="44024" x="6040438" y="1809750"/>
          <p14:tracePt t="44034" x="6076950" y="1800225"/>
          <p14:tracePt t="44040" x="6124575" y="1800225"/>
          <p14:tracePt t="44048" x="6161088" y="1800225"/>
          <p14:tracePt t="44057" x="6188075" y="1800225"/>
          <p14:tracePt t="44063" x="6216650" y="1800225"/>
          <p14:tracePt t="44071" x="6253163" y="1790700"/>
          <p14:tracePt t="44077" x="6291263" y="1790700"/>
          <p14:tracePt t="44087" x="6346825" y="1790700"/>
          <p14:tracePt t="44098" x="6373813" y="1790700"/>
          <p14:tracePt t="44102" x="6421438" y="1773238"/>
          <p14:tracePt t="44113" x="6457950" y="1773238"/>
          <p14:tracePt t="44118" x="6503988" y="1773238"/>
          <p14:tracePt t="44128" x="6578600" y="1773238"/>
          <p14:tracePt t="44135" x="6624638" y="1773238"/>
          <p14:tracePt t="44143" x="6689725" y="1763713"/>
          <p14:tracePt t="44150" x="6764338" y="1763713"/>
          <p14:tracePt t="44156" x="6810375" y="1763713"/>
          <p14:tracePt t="44167" x="6950075" y="1763713"/>
          <p14:tracePt t="44182" x="7107238" y="1744663"/>
          <p14:tracePt t="44193" x="7181850" y="1735138"/>
          <p14:tracePt t="44198" x="7273925" y="1735138"/>
          <p14:tracePt t="44207" x="7321550" y="1735138"/>
          <p14:tracePt t="44213" x="7394575" y="1716088"/>
          <p14:tracePt t="44222" x="7432675" y="1716088"/>
          <p14:tracePt t="44229" x="7459663" y="1716088"/>
          <p14:tracePt t="44237" x="7497763" y="1716088"/>
          <p14:tracePt t="44245" x="7534275" y="1716088"/>
          <p14:tracePt t="44251" x="7570788" y="1716088"/>
          <p14:tracePt t="44599" x="7654925" y="1716088"/>
          <p14:tracePt t="44605" x="7766050" y="1716088"/>
          <p14:tracePt t="44613" x="7877175" y="1725613"/>
          <p14:tracePt t="44620" x="8016875" y="1744663"/>
          <p14:tracePt t="44629" x="8108950" y="1763713"/>
          <p14:tracePt t="44637" x="8248650" y="1763713"/>
          <p14:tracePt t="44642" x="8359775" y="1754188"/>
          <p14:tracePt t="44654" x="8629650" y="1754188"/>
          <p14:tracePt t="44664" x="8721725" y="1735138"/>
          <p14:tracePt t="44669" x="8796338" y="1725613"/>
          <p14:tracePt t="44679" x="8842375" y="1725613"/>
          <p14:tracePt t="44685" x="8878888" y="1725613"/>
          <p14:tracePt t="44695" x="8916988" y="1725613"/>
          <p14:tracePt t="44700" x="8972550" y="1708150"/>
          <p14:tracePt t="44708" x="8999538" y="1708150"/>
          <p14:tracePt t="44715" x="9037638" y="1698625"/>
          <p14:tracePt t="44723" x="9074150" y="1698625"/>
          <p14:tracePt t="44730" x="9129713" y="1698625"/>
          <p14:tracePt t="44738" x="9158288" y="1698625"/>
          <p14:tracePt t="44747" x="9232900" y="1698625"/>
          <p14:tracePt t="44760" x="9269413" y="1698625"/>
          <p14:tracePt t="44761" x="9305925" y="1698625"/>
          <p14:tracePt t="44773" x="9353550" y="1698625"/>
          <p14:tracePt t="44780" x="9390063" y="1698625"/>
          <p14:tracePt t="44787" x="9436100" y="1698625"/>
          <p14:tracePt t="44794" x="9472613" y="1698625"/>
          <p14:tracePt t="44803" x="9501188" y="1698625"/>
          <p14:tracePt t="44810" x="9529763" y="1698625"/>
          <p14:tracePt t="44816" x="9556750" y="1698625"/>
          <p14:tracePt t="44824" x="9593263" y="1698625"/>
          <p14:tracePt t="44831" x="9621838" y="1698625"/>
          <p14:tracePt t="44842" x="9713913" y="1716088"/>
          <p14:tracePt t="44853" x="9752013" y="1716088"/>
          <p14:tracePt t="44857" x="9817100" y="1716088"/>
          <p14:tracePt t="44869" x="9853613" y="1725613"/>
          <p14:tracePt t="44873" x="9918700" y="1735138"/>
          <p14:tracePt t="44882" x="9947275" y="1735138"/>
          <p14:tracePt t="44888" x="9993313" y="1735138"/>
          <p14:tracePt t="44897" x="10010775" y="1763713"/>
          <p14:tracePt t="44903" x="10048875" y="1763713"/>
          <p14:tracePt t="44911" x="10075863" y="1763713"/>
          <p14:tracePt t="44920" x="10094913" y="1773238"/>
          <p14:tracePt t="44925" x="10123488" y="1781175"/>
          <p14:tracePt t="44937" x="10160000" y="1809750"/>
          <p14:tracePt t="44947" x="10188575" y="1819275"/>
          <p14:tracePt t="44952" x="10225088" y="1828800"/>
          <p14:tracePt t="44962" x="10261600" y="1855788"/>
          <p14:tracePt t="44968" x="10299700" y="1884363"/>
          <p14:tracePt t="44977" x="10336213" y="1901825"/>
          <p14:tracePt t="44982" x="10372725" y="1930400"/>
          <p14:tracePt t="44991" x="10420350" y="1957388"/>
          <p14:tracePt t="44999" x="10447338" y="1966913"/>
          <p14:tracePt t="45006" x="10485438" y="1995488"/>
          <p14:tracePt t="45014" x="10502900" y="2005013"/>
          <p14:tracePt t="45020" x="10521950" y="2032000"/>
          <p14:tracePt t="45029" x="10541000" y="2041525"/>
          <p14:tracePt t="45042" x="10558463" y="2051050"/>
          <p14:tracePt t="45056" x="10567988" y="2060575"/>
          <p14:tracePt t="45061" x="10577513" y="2070100"/>
          <p14:tracePt t="45077" x="10606088" y="2087563"/>
          <p14:tracePt t="45092" x="10623550" y="2116138"/>
          <p14:tracePt t="45100" x="10633075" y="2135188"/>
          <p14:tracePt t="45108" x="10642600" y="2135188"/>
          <p14:tracePt t="45113" x="10642600" y="2152650"/>
          <p14:tracePt t="45123" x="10652125" y="2171700"/>
          <p14:tracePt t="45141" x="10661650" y="2198688"/>
          <p14:tracePt t="45151" x="10661650" y="2217738"/>
          <p14:tracePt t="45154" x="10679113" y="2236788"/>
          <p14:tracePt t="45165" x="10679113" y="2246313"/>
          <p14:tracePt t="45171" x="10679113" y="2282825"/>
          <p14:tracePt t="45179" x="10661650" y="2319338"/>
          <p14:tracePt t="45188" x="10614025" y="2422525"/>
          <p14:tracePt t="45195" x="10587038" y="2478088"/>
          <p14:tracePt t="45203" x="10558463" y="2552700"/>
          <p14:tracePt t="45209" x="10512425" y="2654300"/>
          <p14:tracePt t="45217" x="10466388" y="2709863"/>
          <p14:tracePt t="45218" x="10437813" y="2765425"/>
          <p14:tracePt t="45230" x="10420350" y="2794000"/>
          <p14:tracePt t="45234" x="10391775" y="2830513"/>
          <p14:tracePt t="45245" x="10382250" y="2840038"/>
          <p14:tracePt t="45251" x="10345738" y="2867025"/>
          <p14:tracePt t="45260" x="10336213" y="2895600"/>
          <p14:tracePt t="45266" x="10317163" y="2914650"/>
          <p14:tracePt t="45274" x="10280650" y="2941638"/>
          <p14:tracePt t="45279" x="10252075" y="2951163"/>
          <p14:tracePt t="45288" x="10234613" y="2970213"/>
          <p14:tracePt t="45297" x="10225088" y="2970213"/>
          <p14:tracePt t="45303" x="10196513" y="2978150"/>
          <p14:tracePt t="45315" x="10160000" y="2978150"/>
          <p14:tracePt t="45325" x="10131425" y="2970213"/>
          <p14:tracePt t="45328" x="10113963" y="2970213"/>
          <p14:tracePt t="45339" x="10048875" y="2970213"/>
          <p14:tracePt t="45345" x="9928225" y="2960688"/>
          <p14:tracePt t="45355" x="9658350" y="2905125"/>
          <p14:tracePt t="45369" x="9520238" y="2905125"/>
          <p14:tracePt t="45375" x="9409113" y="2886075"/>
          <p14:tracePt t="45385" x="9112250" y="2857500"/>
          <p14:tracePt t="45397" x="8982075" y="2840038"/>
          <p14:tracePt t="45407" x="8767763" y="2801938"/>
          <p14:tracePt t="45419" x="8694738" y="2794000"/>
          <p14:tracePt t="45420" x="8629650" y="2794000"/>
          <p14:tracePt t="45433" x="8555038" y="2774950"/>
          <p14:tracePt t="45437" x="8461375" y="2755900"/>
          <p14:tracePt t="45448" x="8388350" y="2746375"/>
          <p14:tracePt t="45454" x="8277225" y="2728913"/>
          <p14:tracePt t="45463" x="8156575" y="2700338"/>
          <p14:tracePt t="45470" x="8091488" y="2700338"/>
          <p14:tracePt t="45478" x="7970838" y="2681288"/>
          <p14:tracePt t="45485" x="7877175" y="2663825"/>
          <p14:tracePt t="45492" x="7785100" y="2663825"/>
          <p14:tracePt t="45502" x="7534275" y="2625725"/>
          <p14:tracePt t="45517" x="7283450" y="2598738"/>
          <p14:tracePt t="45528" x="7191375" y="2598738"/>
          <p14:tracePt t="45532" x="7097713" y="2579688"/>
          <p14:tracePt t="45542" x="7051675" y="2570163"/>
          <p14:tracePt t="45547" x="6977063" y="2570163"/>
          <p14:tracePt t="45557" x="6894513" y="2570163"/>
          <p14:tracePt t="45561" x="6819900" y="2552700"/>
          <p14:tracePt t="45572" x="6726238" y="2543175"/>
          <p14:tracePt t="45579" x="6634163" y="2543175"/>
          <p14:tracePt t="45587" x="6523038" y="2543175"/>
          <p14:tracePt t="45595" x="6448425" y="2543175"/>
          <p14:tracePt t="45600" x="6337300" y="2543175"/>
          <p14:tracePt t="45611" x="6180138" y="2543175"/>
          <p14:tracePt t="45622" x="6086475" y="2543175"/>
          <p14:tracePt t="45626" x="6003925" y="2543175"/>
          <p14:tracePt t="45637" x="5910263" y="2543175"/>
          <p14:tracePt t="45642" x="5818188" y="2524125"/>
          <p14:tracePt t="45651" x="5743575" y="2505075"/>
          <p14:tracePt t="45659" x="5668963" y="2505075"/>
          <p14:tracePt t="45666" x="5622925" y="2497138"/>
          <p14:tracePt t="45673" x="5567363" y="2487613"/>
          <p14:tracePt t="45681" x="5521325" y="2487613"/>
          <p14:tracePt t="45690" x="5483225" y="2468563"/>
          <p14:tracePt t="45695" x="5465763" y="2468563"/>
          <p14:tracePt t="45705" x="5391150" y="2478088"/>
          <p14:tracePt t="45716" x="5372100" y="2478088"/>
          <p14:tracePt t="46050" x="5280025" y="2478088"/>
          <p14:tracePt t="46058" x="5186363" y="2487613"/>
          <p14:tracePt t="46065" x="5103813" y="2487613"/>
          <p14:tracePt t="46072" x="4983163" y="2505075"/>
          <p14:tracePt t="46082" x="4797425" y="2533650"/>
          <p14:tracePt t="46093" x="4686300" y="2533650"/>
          <p14:tracePt t="46095" x="4546600" y="2552700"/>
          <p14:tracePt t="46108" x="4435475" y="2552700"/>
          <p14:tracePt t="46113" x="4295775" y="2543175"/>
          <p14:tracePt t="46124" x="4184650" y="2543175"/>
          <p14:tracePt t="46129" x="4100513" y="2543175"/>
          <p14:tracePt t="46137" x="4044950" y="2543175"/>
          <p14:tracePt t="46144" x="3979863" y="2543175"/>
          <p14:tracePt t="46152" x="3914775" y="2543175"/>
          <p14:tracePt t="46158" x="3841750" y="2543175"/>
          <p14:tracePt t="46167" x="3767138" y="2552700"/>
          <p14:tracePt t="46176" x="3702050" y="2552700"/>
          <p14:tracePt t="46188" x="3675063" y="2552700"/>
          <p14:tracePt t="46191" x="3636963" y="2552700"/>
          <p14:tracePt t="46203" x="3617913" y="2552700"/>
          <p14:tracePt t="46209" x="3600450" y="2552700"/>
          <p14:tracePt t="46217" x="3590925" y="2552700"/>
          <p14:tracePt t="46223" x="3571875" y="2552700"/>
          <p14:tracePt t="46233" x="3544888" y="2552700"/>
          <p14:tracePt t="46238" x="3535363" y="2552700"/>
          <p14:tracePt t="46246" x="3516313" y="2552700"/>
          <p14:tracePt t="46260" x="3506788" y="2552700"/>
          <p14:tracePt t="46269" x="3497263" y="2552700"/>
          <p14:tracePt t="46282" x="3489325" y="2552700"/>
          <p14:tracePt t="46297" x="3479800" y="2552700"/>
          <p14:tracePt t="46301" x="3460750" y="2552700"/>
          <p14:tracePt t="46317" x="3441700" y="2552700"/>
          <p14:tracePt t="46327" x="3405188" y="2552700"/>
          <p14:tracePt t="46348" x="3395663" y="2552700"/>
          <p14:tracePt t="46355" x="3386138" y="2552700"/>
          <p14:tracePt t="46363" x="3386138" y="2543175"/>
          <p14:tracePt t="46485" x="3386138" y="2560638"/>
          <p14:tracePt t="46500" x="3386138" y="2579688"/>
          <p14:tracePt t="46515" x="3395663" y="2598738"/>
          <p14:tracePt t="46528" x="3395663" y="2625725"/>
          <p14:tracePt t="46544" x="3424238" y="2644775"/>
          <p14:tracePt t="46553" x="3433763" y="2663825"/>
          <p14:tracePt t="46568" x="3433763" y="2681288"/>
          <p14:tracePt t="46580" x="3441700" y="2690813"/>
          <p14:tracePt t="46583" x="3451225" y="2700338"/>
          <p14:tracePt t="46594" x="3451225" y="2719388"/>
          <p14:tracePt t="46600" x="3460750" y="2736850"/>
          <p14:tracePt t="46608" x="3470275" y="2755900"/>
          <p14:tracePt t="46616" x="3470275" y="2774950"/>
          <p14:tracePt t="46625" x="3489325" y="2811463"/>
          <p14:tracePt t="46630" x="3489325" y="2820988"/>
          <p14:tracePt t="46638" x="3497263" y="2857500"/>
          <p14:tracePt t="46647" x="3497263" y="2876550"/>
          <p14:tracePt t="46662" x="3497263" y="2895600"/>
          <p14:tracePt t="46678" x="3497263" y="2914650"/>
          <p14:tracePt t="46710" x="3497263" y="2932113"/>
          <p14:tracePt t="46725" x="3497263" y="2941638"/>
          <p14:tracePt t="46767" x="3489325" y="2951163"/>
          <p14:tracePt t="46776" x="3479800" y="2960688"/>
          <p14:tracePt t="46783" x="3470275" y="2960688"/>
          <p14:tracePt t="46789" x="3441700" y="2978150"/>
          <p14:tracePt t="46797" x="3424238" y="2978150"/>
          <p14:tracePt t="46804" x="3405188" y="2978150"/>
          <p14:tracePt t="46812" x="3395663" y="2978150"/>
          <p14:tracePt t="46820" x="3368675" y="2978150"/>
          <p14:tracePt t="46827" x="3349625" y="2987675"/>
          <p14:tracePt t="46834" x="3275013" y="2987675"/>
          <p14:tracePt t="46852" x="3209925" y="2987675"/>
          <p14:tracePt t="46862" x="3127375" y="2987675"/>
          <p14:tracePt t="46867" x="3052763" y="2987675"/>
          <p14:tracePt t="46877" x="2941638" y="2987675"/>
          <p14:tracePt t="46883" x="2867025" y="2987675"/>
          <p14:tracePt t="46891" x="2774950" y="2987675"/>
          <p14:tracePt t="46897" x="2709863" y="2987675"/>
          <p14:tracePt t="46907" x="2635250" y="3006725"/>
          <p14:tracePt t="46914" x="2541588" y="3006725"/>
          <p14:tracePt t="46920" x="2478088" y="3006725"/>
          <p14:tracePt t="46929" x="2328863" y="3006725"/>
          <p14:tracePt t="46945" x="2189163" y="3016250"/>
          <p14:tracePt t="46957" x="2106613" y="3016250"/>
          <p14:tracePt t="46959" x="2032000" y="3035300"/>
          <p14:tracePt t="46972" x="1939925" y="3043238"/>
          <p14:tracePt t="46976" x="1846263" y="3062288"/>
          <p14:tracePt t="46986" x="1725613" y="3052763"/>
          <p14:tracePt t="46993" x="1614488" y="3062288"/>
          <p14:tracePt t="47000" x="1522413" y="3052763"/>
          <p14:tracePt t="47008" x="1465263" y="3062288"/>
          <p14:tracePt t="47016" x="1401763" y="3062288"/>
          <p14:tracePt t="47023" x="1344613" y="3062288"/>
          <p14:tracePt t="47024" x="1317625" y="3062288"/>
          <p14:tracePt t="47037" x="1289050" y="3062288"/>
          <p14:tracePt t="47041" x="1281113" y="3062288"/>
          <p14:tracePt t="47051" x="1262063" y="3062288"/>
          <p14:tracePt t="47056" x="1243013" y="3062288"/>
          <p14:tracePt t="47070" x="1216025" y="3062288"/>
          <p14:tracePt t="47463" x="1196975" y="3062288"/>
          <p14:tracePt t="47472" x="1160463" y="3062288"/>
          <p14:tracePt t="47479" x="1122363" y="3062288"/>
          <p14:tracePt t="47486" x="1085850" y="3062288"/>
          <p14:tracePt t="47496" x="1047750" y="3052763"/>
          <p14:tracePt t="47500" x="1001713" y="3052763"/>
          <p14:tracePt t="47509" x="946150" y="3052763"/>
          <p14:tracePt t="47526" x="871538" y="3043238"/>
          <p14:tracePt t="47537" x="835025" y="3043238"/>
          <p14:tracePt t="47541" x="798513" y="3043238"/>
          <p14:tracePt t="47551" x="769938" y="3043238"/>
          <p14:tracePt t="47557" x="742950" y="3043238"/>
          <p14:tracePt t="47567" x="723900" y="3043238"/>
          <p14:tracePt t="47573" x="695325" y="3043238"/>
          <p14:tracePt t="47580" x="677863" y="3043238"/>
          <p14:tracePt t="47589" x="658813" y="3043238"/>
          <p14:tracePt t="47595" x="649288" y="3043238"/>
          <p14:tracePt t="47604" x="639763" y="3043238"/>
          <p14:tracePt t="47609" x="622300" y="3043238"/>
          <p14:tracePt t="47617" x="612775" y="3043238"/>
          <p14:tracePt t="47632" x="584200" y="3043238"/>
          <p14:tracePt t="47646" x="574675" y="3043238"/>
          <p14:tracePt t="47650" x="566738" y="3043238"/>
          <p14:tracePt t="47667" x="557213" y="3043238"/>
          <p14:tracePt t="47675" x="547688" y="3043238"/>
          <p14:tracePt t="47681" x="538163" y="3043238"/>
          <p14:tracePt t="47690" x="528638" y="3043238"/>
          <p14:tracePt t="47698" x="519113" y="3035300"/>
          <p14:tracePt t="47712" x="509588" y="3035300"/>
          <p14:tracePt t="47726" x="482600" y="3025775"/>
          <p14:tracePt t="47740" x="454025" y="3025775"/>
          <p14:tracePt t="47747" x="436563" y="3025775"/>
          <p14:tracePt t="47755" x="417513" y="3016250"/>
          <p14:tracePt t="47761" x="388938" y="3016250"/>
          <p14:tracePt t="47769" x="371475" y="2997200"/>
          <p14:tracePt t="47777" x="342900" y="2997200"/>
          <p14:tracePt t="47783" x="325438" y="2997200"/>
          <p14:tracePt t="47792" x="296863" y="2997200"/>
          <p14:tracePt t="47808" x="268288" y="2987675"/>
          <p14:tracePt t="47820" x="260350" y="2987675"/>
          <p14:tracePt t="47823" x="250825" y="2987675"/>
          <p14:tracePt t="47835" x="241300" y="2978150"/>
          <p14:tracePt t="47849" x="231775" y="2978150"/>
          <p14:tracePt t="47863" x="222250" y="2978150"/>
          <p14:tracePt t="47918" x="212725" y="2978150"/>
          <p14:tracePt t="47929" x="195263" y="2960688"/>
          <p14:tracePt t="47944" x="195263" y="2951163"/>
          <p14:tracePt t="47949" x="185738" y="2941638"/>
          <p14:tracePt t="47966" x="185738" y="2922588"/>
          <p14:tracePt t="47972" x="176213" y="2914650"/>
          <p14:tracePt t="47981" x="176213" y="2905125"/>
          <p14:tracePt t="47995" x="176213" y="2895600"/>
          <p14:tracePt t="48009" x="176213" y="2886075"/>
          <p14:tracePt t="48024" x="166688" y="2867025"/>
          <p14:tracePt t="48038" x="166688" y="2857500"/>
          <p14:tracePt t="48044" x="157163" y="2849563"/>
          <p14:tracePt t="48067" x="157163" y="2820988"/>
          <p14:tracePt t="48081" x="157163" y="2811463"/>
          <p14:tracePt t="48091" x="157163" y="2801938"/>
          <p14:tracePt t="48103" x="157163" y="2794000"/>
          <p14:tracePt t="48106" x="157163" y="2784475"/>
          <p14:tracePt t="48122" x="157163" y="2774950"/>
          <p14:tracePt t="48138" x="157163" y="2765425"/>
          <p14:tracePt t="48154" x="157163" y="2755900"/>
          <p14:tracePt t="48170" x="157163" y="2746375"/>
          <p14:tracePt t="48175" x="157163" y="2736850"/>
          <p14:tracePt t="48184" x="157163" y="2719388"/>
          <p14:tracePt t="48197" x="149225" y="2709863"/>
          <p14:tracePt t="48200" x="149225" y="2700338"/>
          <p14:tracePt t="48212" x="149225" y="2690813"/>
          <p14:tracePt t="48227" x="149225" y="2673350"/>
          <p14:tracePt t="48240" x="149225" y="2663825"/>
          <p14:tracePt t="48249" x="149225" y="2644775"/>
          <p14:tracePt t="48264" x="139700" y="2635250"/>
          <p14:tracePt t="48269" x="139700" y="2625725"/>
          <p14:tracePt t="48280" x="139700" y="2608263"/>
          <p14:tracePt t="48295" x="139700" y="2552700"/>
          <p14:tracePt t="48306" x="149225" y="2497138"/>
          <p14:tracePt t="48311" x="149225" y="2384425"/>
          <p14:tracePt t="48321" x="157163" y="2357438"/>
          <p14:tracePt t="48325" x="157163" y="2311400"/>
          <p14:tracePt t="48335" x="157163" y="2273300"/>
          <p14:tracePt t="48341" x="157163" y="2255838"/>
          <p14:tracePt t="48350" x="157163" y="2246313"/>
          <p14:tracePt t="48358" x="157163" y="2236788"/>
          <p14:tracePt t="48365" x="157163" y="2227263"/>
          <p14:tracePt t="48374" x="157163" y="2208213"/>
          <p14:tracePt t="48390" x="157163" y="2198688"/>
          <p14:tracePt t="48399" x="157163" y="2190750"/>
          <p14:tracePt t="48429" x="157163" y="2171700"/>
          <p14:tracePt t="48444" x="157163" y="2162175"/>
          <p14:tracePt t="48458" x="157163" y="2152650"/>
          <p14:tracePt t="48466" x="157163" y="2143125"/>
          <p14:tracePt t="48482" x="157163" y="2135188"/>
          <p14:tracePt t="48499" x="157163" y="2116138"/>
          <p14:tracePt t="48532" x="157163" y="2097088"/>
          <p14:tracePt t="48552" x="157163" y="2087563"/>
          <p14:tracePt t="48562" x="157163" y="2078038"/>
          <p14:tracePt t="48594" x="157163" y="2070100"/>
          <p14:tracePt t="48607" x="157163" y="2060575"/>
          <p14:tracePt t="48632" x="157163" y="2051050"/>
          <p14:tracePt t="48647" x="157163" y="2041525"/>
          <p14:tracePt t="48672" x="157163" y="2022475"/>
          <p14:tracePt t="48685" x="157163" y="2014538"/>
          <p14:tracePt t="48698" x="157163" y="2005013"/>
          <p14:tracePt t="48703" x="166688" y="1985963"/>
          <p14:tracePt t="48717" x="176213" y="1976438"/>
          <p14:tracePt t="48727" x="176213" y="1966913"/>
          <p14:tracePt t="48733" x="185738" y="1957388"/>
          <p14:tracePt t="48741" x="185738" y="1949450"/>
          <p14:tracePt t="48749" x="195263" y="1939925"/>
          <p14:tracePt t="48755" x="231775" y="1911350"/>
          <p14:tracePt t="48766" x="398463" y="1800225"/>
          <p14:tracePt t="48777" x="519113" y="1773238"/>
          <p14:tracePt t="48781" x="677863" y="1716088"/>
          <p14:tracePt t="48792" x="815975" y="1660525"/>
          <p14:tracePt t="48797" x="936625" y="1633538"/>
          <p14:tracePt t="48807" x="1057275" y="1577975"/>
          <p14:tracePt t="48812" x="1196975" y="1531938"/>
          <p14:tracePt t="48821" x="1382713" y="1457325"/>
          <p14:tracePt t="48827" x="1585913" y="1382713"/>
          <p14:tracePt t="48835" x="1771650" y="1327150"/>
          <p14:tracePt t="48844" x="1911350" y="1271588"/>
          <p14:tracePt t="48851" x="2051050" y="1216025"/>
          <p14:tracePt t="48861" x="2468563" y="1066800"/>
          <p14:tracePt t="48871" x="2654300" y="974725"/>
          <p14:tracePt t="48875" x="2811463" y="900113"/>
          <p14:tracePt t="48887" x="2959100" y="815975"/>
          <p14:tracePt t="48892" x="3098800" y="723900"/>
          <p14:tracePt t="48902" x="3265488" y="612775"/>
          <p14:tracePt t="48908" x="3405188" y="501650"/>
          <p14:tracePt t="48916" x="3554413" y="436563"/>
          <p14:tracePt t="48922" x="3675063" y="361950"/>
          <p14:tracePt t="48929" x="3776663" y="277813"/>
          <p14:tracePt t="48938" x="3897313" y="157163"/>
          <p14:tracePt t="51882" x="6142038" y="260350"/>
          <p14:tracePt t="51882" x="6142038" y="371475"/>
          <p14:tracePt t="51882" x="6142038" y="511175"/>
          <p14:tracePt t="51882" x="6124575" y="695325"/>
          <p14:tracePt t="51882" x="6115050" y="788988"/>
          <p14:tracePt t="51882" x="6096000" y="928688"/>
          <p14:tracePt t="51882" x="6059488" y="1085850"/>
          <p14:tracePt t="51882" x="6021388" y="1262063"/>
          <p14:tracePt t="51882" x="5984875" y="1382713"/>
          <p14:tracePt t="51882" x="5938838" y="1539875"/>
          <p14:tracePt t="51882" x="5900738" y="1643063"/>
          <p14:tracePt t="51882" x="5845175" y="1800225"/>
          <p14:tracePt t="51882" x="5770563" y="2005013"/>
          <p14:tracePt t="51882" x="5697538" y="2171700"/>
          <p14:tracePt t="51882" x="5649913" y="2347913"/>
          <p14:tracePt t="51882" x="5529263" y="2589213"/>
          <p14:tracePt t="51882" x="5400675" y="2895600"/>
          <p14:tracePt t="51882" x="5345113" y="3035300"/>
          <p14:tracePt t="51882" x="5280025" y="3136900"/>
          <p14:tracePt t="51882" x="5214938" y="3276600"/>
          <p14:tracePt t="51882" x="5149850" y="3359150"/>
          <p14:tracePt t="51882" x="5121275" y="3397250"/>
          <p14:tracePt t="51882" x="5084763" y="3433763"/>
          <p14:tracePt t="51882" x="5056188" y="3460750"/>
          <p14:tracePt t="51882" x="5038725" y="3479800"/>
          <p14:tracePt t="51882" x="5010150" y="3508375"/>
          <p14:tracePt t="51882" x="4964113" y="3525838"/>
          <p14:tracePt t="51882" x="4964113" y="3535363"/>
          <p14:tracePt t="51882" x="4954588" y="3535363"/>
          <p14:tracePt t="51882" x="4945063" y="3535363"/>
          <p14:tracePt t="51882" x="4945063" y="3470275"/>
          <p14:tracePt t="51882" x="4973638" y="3332163"/>
          <p14:tracePt t="51882" x="4973638" y="3155950"/>
          <p14:tracePt t="51882" x="5038725" y="2905125"/>
          <p14:tracePt t="51882" x="5111750" y="2514600"/>
          <p14:tracePt t="51882" x="5149850" y="2338388"/>
          <p14:tracePt t="51882" x="5205413" y="2152650"/>
          <p14:tracePt t="51882" x="5232400" y="2041525"/>
          <p14:tracePt t="51882" x="5270500" y="1920875"/>
          <p14:tracePt t="51882" x="5307013" y="1828800"/>
          <p14:tracePt t="51882" x="5353050" y="1679575"/>
          <p14:tracePt t="51882" x="5391150" y="1568450"/>
          <p14:tracePt t="51882" x="5400675" y="1474788"/>
          <p14:tracePt t="51882" x="5437188" y="1373188"/>
          <p14:tracePt t="51882" x="5465763" y="1252538"/>
          <p14:tracePt t="51882" x="5492750" y="1150938"/>
          <p14:tracePt t="51882" x="5502275" y="1112838"/>
          <p14:tracePt t="51882" x="5502275" y="1057275"/>
          <p14:tracePt t="51882" x="5511800" y="992188"/>
          <p14:tracePt t="51882" x="5511800" y="928688"/>
          <p14:tracePt t="51882" x="5529263" y="854075"/>
          <p14:tracePt t="51882" x="5529263" y="815975"/>
          <p14:tracePt t="51882" x="5548313" y="733425"/>
          <p14:tracePt t="51882" x="5548313" y="658813"/>
          <p14:tracePt t="51882" x="5557838" y="622300"/>
          <p14:tracePt t="51882" x="5567363" y="511175"/>
          <p14:tracePt t="51882" x="5594350" y="381000"/>
          <p14:tracePt t="51882" x="5613400" y="269875"/>
          <p14:tracePt t="51882" x="5613400" y="212725"/>
          <p14:tracePt t="51882" x="5641975" y="130175"/>
          <p14:tracePt t="53557" x="5603875" y="714375"/>
          <p14:tracePt t="53567" x="5241925" y="1484313"/>
          <p14:tracePt t="53579" x="5084763" y="1901825"/>
          <p14:tracePt t="53583" x="4935538" y="2135188"/>
          <p14:tracePt t="53594" x="4778375" y="2439988"/>
          <p14:tracePt t="53598" x="4565650" y="2830513"/>
          <p14:tracePt t="53608" x="4379913" y="3108325"/>
          <p14:tracePt t="53616" x="4249738" y="3294063"/>
          <p14:tracePt t="53623" x="4119563" y="3443288"/>
          <p14:tracePt t="53630" x="3989388" y="3629025"/>
          <p14:tracePt t="53637" x="3878263" y="3776663"/>
          <p14:tracePt t="53647" x="3748088" y="3990975"/>
          <p14:tracePt t="53662" x="3656013" y="4111625"/>
          <p14:tracePt t="53672" x="3636963" y="4138613"/>
          <p14:tracePt t="53677" x="3609975" y="4157663"/>
          <p14:tracePt t="53688" x="3590925" y="4167188"/>
          <p14:tracePt t="53693" x="3590925" y="4176713"/>
          <p14:tracePt t="53704" x="3581400" y="4184650"/>
          <p14:tracePt t="54151" x="3525838" y="4148138"/>
          <p14:tracePt t="54158" x="3424238" y="4064000"/>
          <p14:tracePt t="54162" x="3303588" y="3971925"/>
          <p14:tracePt t="54174" x="3200400" y="3887788"/>
          <p14:tracePt t="54180" x="3079750" y="3805238"/>
          <p14:tracePt t="54188" x="2978150" y="3740150"/>
          <p14:tracePt t="54195" x="2830513" y="3629025"/>
          <p14:tracePt t="54203" x="2690813" y="3517900"/>
          <p14:tracePt t="54211" x="2403475" y="3303588"/>
          <p14:tracePt t="54224" x="2254250" y="3211513"/>
          <p14:tracePt t="54226" x="2171700" y="3146425"/>
          <p14:tracePt t="54239" x="2097088" y="3081338"/>
          <p14:tracePt t="54242" x="2012950" y="3016250"/>
          <p14:tracePt t="54254" x="1939925" y="2970213"/>
          <p14:tracePt t="54258" x="1882775" y="2941638"/>
          <p14:tracePt t="54268" x="1827213" y="2914650"/>
          <p14:tracePt t="54274" x="1754188" y="2886075"/>
          <p14:tracePt t="54283" x="1716088" y="2876550"/>
          <p14:tracePt t="54288" x="1660525" y="2857500"/>
          <p14:tracePt t="54297" x="1585913" y="2849563"/>
          <p14:tracePt t="54306" x="1539875" y="2849563"/>
          <p14:tracePt t="54312" x="1493838" y="2849563"/>
          <p14:tracePt t="54321" x="1401763" y="2849563"/>
          <p14:tracePt t="54333" x="1354138" y="2849563"/>
          <p14:tracePt t="54337" x="1317625" y="2867025"/>
          <p14:tracePt t="54349" x="1281113" y="2886075"/>
          <p14:tracePt t="54351" x="1243013" y="2905125"/>
          <p14:tracePt t="54362" x="1206500" y="2922588"/>
          <p14:tracePt t="54369" x="1177925" y="2951163"/>
          <p14:tracePt t="54377" x="1141413" y="2978150"/>
          <p14:tracePt t="54384" x="1122363" y="2997200"/>
          <p14:tracePt t="54391" x="1095375" y="3035300"/>
          <p14:tracePt t="54400" x="1039813" y="3127375"/>
          <p14:tracePt t="54407" x="1020763" y="3163888"/>
          <p14:tracePt t="54415" x="1011238" y="3201988"/>
          <p14:tracePt t="54416" x="1001713" y="3219450"/>
          <p14:tracePt t="54430" x="992188" y="3257550"/>
          <p14:tracePt t="54442" x="992188" y="3276600"/>
          <p14:tracePt t="54448" x="992188" y="3284538"/>
          <p14:tracePt t="54457" x="992188" y="3294063"/>
          <p14:tracePt t="54462" x="992188" y="3303588"/>
          <p14:tracePt t="54471" x="992188" y="3313113"/>
          <p14:tracePt t="54479" x="992188" y="3322638"/>
          <p14:tracePt t="54486" x="992188" y="3332163"/>
          <p14:tracePt t="54493" x="1001713" y="3349625"/>
          <p14:tracePt t="54509" x="1001713" y="3397250"/>
          <p14:tracePt t="54522" x="1011238" y="3414713"/>
          <p14:tracePt t="54524" x="1020763" y="3443288"/>
          <p14:tracePt t="54536" x="1047750" y="3489325"/>
          <p14:tracePt t="54540" x="1076325" y="3544888"/>
          <p14:tracePt t="54551" x="1104900" y="3600450"/>
          <p14:tracePt t="54557" x="1187450" y="3702050"/>
          <p14:tracePt t="54566" x="1225550" y="3776663"/>
          <p14:tracePt t="54574" x="1289050" y="3879850"/>
          <p14:tracePt t="54580" x="1344613" y="3925888"/>
          <p14:tracePt t="54589" x="1409700" y="3981450"/>
          <p14:tracePt t="54594" x="1530350" y="4056063"/>
          <p14:tracePt t="54605" x="1827213" y="4194175"/>
          <p14:tracePt t="54616" x="1966913" y="4232275"/>
          <p14:tracePt t="54620" x="2133600" y="4268788"/>
          <p14:tracePt t="54631" x="2263775" y="4268788"/>
          <p14:tracePt t="54634" x="2420938" y="4268788"/>
          <p14:tracePt t="54645" x="2579688" y="4268788"/>
          <p14:tracePt t="54651" x="2727325" y="4268788"/>
          <p14:tracePt t="54660" x="2886075" y="4259263"/>
          <p14:tracePt t="54667" x="3024188" y="4241800"/>
          <p14:tracePt t="54675" x="3144838" y="4213225"/>
          <p14:tracePt t="54683" x="3284538" y="4176713"/>
          <p14:tracePt t="54688" x="3433763" y="4176713"/>
          <p14:tracePt t="54699" x="3646488" y="4157663"/>
          <p14:tracePt t="54710" x="3757613" y="4157663"/>
          <p14:tracePt t="54713" x="3822700" y="4157663"/>
          <p14:tracePt t="54725" x="3878263" y="4157663"/>
          <p14:tracePt t="54731" x="3943350" y="4157663"/>
          <p14:tracePt t="54741" x="4035425" y="4194175"/>
          <p14:tracePt t="55201" x="4092575" y="4194175"/>
          <p14:tracePt t="55211" x="4138613" y="4194175"/>
          <p14:tracePt t="55218" x="4194175" y="4194175"/>
          <p14:tracePt t="55225" x="4259263" y="4194175"/>
          <p14:tracePt t="55232" x="4324350" y="4194175"/>
          <p14:tracePt t="55240" x="4397375" y="4194175"/>
          <p14:tracePt t="55249" x="4481513" y="4194175"/>
          <p14:tracePt t="55255" x="4583113" y="4213225"/>
          <p14:tracePt t="55264" x="4741863" y="4222750"/>
          <p14:tracePt t="55276" x="4814888" y="4241800"/>
          <p14:tracePt t="55280" x="4908550" y="4249738"/>
          <p14:tracePt t="55290" x="4954588" y="4249738"/>
          <p14:tracePt t="55296" x="5029200" y="4278313"/>
          <p14:tracePt t="55306" x="5075238" y="4278313"/>
          <p14:tracePt t="55312" x="5130800" y="4278313"/>
          <p14:tracePt t="55320" x="5195888" y="4278313"/>
          <p14:tracePt t="55327" x="5241925" y="4278313"/>
          <p14:tracePt t="55334" x="5297488" y="4278313"/>
          <p14:tracePt t="55344" x="5345113" y="4278313"/>
          <p14:tracePt t="55349" x="5400675" y="4278313"/>
          <p14:tracePt t="55359" x="5483225" y="4278313"/>
          <p14:tracePt t="55374" x="5557838" y="4268788"/>
          <p14:tracePt t="55385" x="5594350" y="4249738"/>
          <p14:tracePt t="55388" x="5613400" y="4241800"/>
          <p14:tracePt t="55400" x="5632450" y="4241800"/>
          <p14:tracePt t="55405" x="5649913" y="4222750"/>
          <p14:tracePt t="55414" x="5659438" y="4222750"/>
          <p14:tracePt t="55421" x="5668963" y="4222750"/>
          <p14:tracePt t="55429" x="5688013" y="4194175"/>
          <p14:tracePt t="55438" x="5715000" y="4176713"/>
          <p14:tracePt t="55443" x="5753100" y="4138613"/>
          <p14:tracePt t="55449" x="5770563" y="4102100"/>
          <p14:tracePt t="55453" x="5799138" y="4046538"/>
          <p14:tracePt t="55469" x="5854700" y="3971925"/>
          <p14:tracePt t="55480" x="5854700" y="3935413"/>
          <p14:tracePt t="55483" x="5873750" y="3906838"/>
          <p14:tracePt t="55494" x="5883275" y="3887788"/>
          <p14:tracePt t="55500" x="5900738" y="3860800"/>
          <p14:tracePt t="55509" x="5910263" y="3814763"/>
          <p14:tracePt t="55516" x="5919788" y="3805238"/>
          <p14:tracePt t="55522" x="5929313" y="3767138"/>
          <p14:tracePt t="55530" x="5929313" y="3730625"/>
          <p14:tracePt t="55538" x="5946775" y="3694113"/>
          <p14:tracePt t="55547" x="5946775" y="3656013"/>
          <p14:tracePt t="55559" x="5946775" y="3619500"/>
          <p14:tracePt t="55563" x="5946775" y="3581400"/>
          <p14:tracePt t="55573" x="5946775" y="3544888"/>
          <p14:tracePt t="55580" x="5938838" y="3498850"/>
          <p14:tracePt t="55589" x="5938838" y="3479800"/>
          <p14:tracePt t="55595" x="5929313" y="3443288"/>
          <p14:tracePt t="55603" x="5919788" y="3414713"/>
          <p14:tracePt t="55611" x="5900738" y="3397250"/>
          <p14:tracePt t="55617" x="5891213" y="3368675"/>
          <p14:tracePt t="55628" x="5854700" y="3322638"/>
          <p14:tracePt t="55642" x="5835650" y="3294063"/>
          <p14:tracePt t="55654" x="5818188" y="3267075"/>
          <p14:tracePt t="55657" x="5789613" y="3248025"/>
          <p14:tracePt t="55668" x="5753100" y="3219450"/>
          <p14:tracePt t="55673" x="5715000" y="3192463"/>
          <p14:tracePt t="55683" x="5641975" y="3155950"/>
          <p14:tracePt t="55689" x="5603875" y="3136900"/>
          <p14:tracePt t="55697" x="5538788" y="3108325"/>
          <p14:tracePt t="55705" x="5456238" y="3062288"/>
          <p14:tracePt t="55712" x="5362575" y="3035300"/>
          <p14:tracePt t="55721" x="5289550" y="3016250"/>
          <p14:tracePt t="55726" x="5214938" y="2987675"/>
          <p14:tracePt t="55737" x="5094288" y="2960688"/>
          <p14:tracePt t="55747" x="5038725" y="2960688"/>
          <p14:tracePt t="55752" x="4973638" y="2932113"/>
          <p14:tracePt t="55763" x="4918075" y="2932113"/>
          <p14:tracePt t="55768" x="4862513" y="2905125"/>
          <p14:tracePt t="55776" x="4797425" y="2905125"/>
          <p14:tracePt t="55782" x="4741863" y="2895600"/>
          <p14:tracePt t="55791" x="4694238" y="2876550"/>
          <p14:tracePt t="55799" x="4621213" y="2876550"/>
          <p14:tracePt t="55806" x="4556125" y="2867025"/>
          <p14:tracePt t="55815" x="4452938" y="2840038"/>
          <p14:tracePt t="55831" x="4324350" y="2801938"/>
          <p14:tracePt t="55842" x="4249738" y="2801938"/>
          <p14:tracePt t="55844" x="4156075" y="2765425"/>
          <p14:tracePt t="55856" x="4064000" y="2765425"/>
          <p14:tracePt t="55862" x="4017963" y="2765425"/>
          <p14:tracePt t="55872" x="3943350" y="2755900"/>
          <p14:tracePt t="55877" x="3878263" y="2736850"/>
          <p14:tracePt t="55885" x="3803650" y="2736850"/>
          <p14:tracePt t="55893" x="3757613" y="2736850"/>
          <p14:tracePt t="55900" x="3702050" y="2728913"/>
          <p14:tracePt t="55906" x="3636963" y="2728913"/>
          <p14:tracePt t="55914" x="3581400" y="2728913"/>
          <p14:tracePt t="55925" x="3489325" y="2728913"/>
          <p14:tracePt t="55937" x="3433763" y="2728913"/>
          <p14:tracePt t="55941" x="3386138" y="2728913"/>
          <p14:tracePt t="55951" x="3321050" y="2728913"/>
          <p14:tracePt t="55955" x="3265488" y="2728913"/>
          <p14:tracePt t="55966" x="3238500" y="2728913"/>
          <p14:tracePt t="55971" x="3182938" y="2728913"/>
          <p14:tracePt t="55979" x="3136900" y="2728913"/>
          <p14:tracePt t="55987" x="3098800" y="2728913"/>
          <p14:tracePt t="55995" x="3062288" y="2728913"/>
          <p14:tracePt t="56004" x="3006725" y="2736850"/>
          <p14:tracePt t="56009" x="2978150" y="2736850"/>
          <p14:tracePt t="56015" x="2941638" y="2755900"/>
          <p14:tracePt t="56020" x="2886075" y="2755900"/>
          <p14:tracePt t="56030" x="2847975" y="2755900"/>
          <p14:tracePt t="56032" x="2801938" y="2765425"/>
          <p14:tracePt t="56045" x="2782888" y="2765425"/>
          <p14:tracePt t="56048" x="2709863" y="2765425"/>
          <p14:tracePt t="56059" x="2671763" y="2774950"/>
          <p14:tracePt t="56065" x="2644775" y="2774950"/>
          <p14:tracePt t="56074" x="2589213" y="2774950"/>
          <p14:tracePt t="56082" x="2551113" y="2774950"/>
          <p14:tracePt t="56089" x="2514600" y="2794000"/>
          <p14:tracePt t="56097" x="2468563" y="2794000"/>
          <p14:tracePt t="56105" x="2430463" y="2794000"/>
          <p14:tracePt t="56112" x="2374900" y="2801938"/>
          <p14:tracePt t="56125" x="2338388" y="2801938"/>
          <p14:tracePt t="56128" x="2300288" y="2811463"/>
          <p14:tracePt t="56139" x="2282825" y="2830513"/>
          <p14:tracePt t="56145" x="2244725" y="2849563"/>
          <p14:tracePt t="56155" x="2208213" y="2867025"/>
          <p14:tracePt t="56162" x="2181225" y="2876550"/>
          <p14:tracePt t="56168" x="2143125" y="2895600"/>
          <p14:tracePt t="56174" x="2106613" y="2922588"/>
          <p14:tracePt t="56183" x="2087563" y="2932113"/>
          <p14:tracePt t="56191" x="2051050" y="2960688"/>
          <p14:tracePt t="56198" x="2022475" y="2970213"/>
          <p14:tracePt t="56207" x="1966913" y="3025775"/>
          <p14:tracePt t="56223" x="1920875" y="3043238"/>
          <p14:tracePt t="56234" x="1892300" y="3052763"/>
          <p14:tracePt t="56239" x="1874838" y="3062288"/>
          <p14:tracePt t="56249" x="1846263" y="3081338"/>
          <p14:tracePt t="56255" x="1827213" y="3090863"/>
          <p14:tracePt t="56264" x="1819275" y="3090863"/>
          <p14:tracePt t="56269" x="1790700" y="3108325"/>
          <p14:tracePt t="56277" x="1781175" y="3117850"/>
          <p14:tracePt t="56286" x="1763713" y="3127375"/>
          <p14:tracePt t="56292" x="1744663" y="3155950"/>
          <p14:tracePt t="56301" x="1735138" y="3163888"/>
          <p14:tracePt t="56313" x="1725613" y="3173413"/>
          <p14:tracePt t="56316" x="1698625" y="3192463"/>
          <p14:tracePt t="56329" x="1679575" y="3219450"/>
          <p14:tracePt t="56331" x="1670050" y="3228975"/>
          <p14:tracePt t="56342" x="1643063" y="3248025"/>
          <p14:tracePt t="56349" x="1633538" y="3276600"/>
          <p14:tracePt t="56357" x="1624013" y="3284538"/>
          <p14:tracePt t="56364" x="1604963" y="3313113"/>
          <p14:tracePt t="56372" x="1577975" y="3340100"/>
          <p14:tracePt t="56380" x="1549400" y="3378200"/>
          <p14:tracePt t="56385" x="1530350" y="3397250"/>
          <p14:tracePt t="56395" x="1493838" y="3443288"/>
          <p14:tracePt t="56407" x="1474788" y="3479800"/>
          <p14:tracePt t="56422" x="1447800" y="3535363"/>
          <p14:tracePt t="56428" x="1419225" y="3554413"/>
          <p14:tracePt t="56437" x="1419225" y="3581400"/>
          <p14:tracePt t="56443" x="1401763" y="3600450"/>
          <p14:tracePt t="56458" x="1401763" y="3638550"/>
          <p14:tracePt t="56466" x="1373188" y="3646488"/>
          <p14:tracePt t="56472" x="1373188" y="3656013"/>
          <p14:tracePt t="56480" x="1373188" y="3665538"/>
          <p14:tracePt t="56489" x="1363663" y="3675063"/>
          <p14:tracePt t="56560" x="1363663" y="3684588"/>
          <p14:tracePt t="56569" x="1363663" y="3711575"/>
          <p14:tracePt t="56574" x="1373188" y="3740150"/>
          <p14:tracePt t="56584" x="1409700" y="3870325"/>
          <p14:tracePt t="56596" x="1428750" y="3906838"/>
          <p14:tracePt t="56599" x="1447800" y="3925888"/>
          <p14:tracePt t="56610" x="1465263" y="3962400"/>
          <p14:tracePt t="56614" x="1484313" y="3990975"/>
          <p14:tracePt t="56625" x="1539875" y="4046538"/>
          <p14:tracePt t="56631" x="1604963" y="4121150"/>
          <p14:tracePt t="57017" x="1522413" y="4121150"/>
          <p14:tracePt t="57024" x="1392238" y="4121150"/>
          <p14:tracePt t="57032" x="1233488" y="4121150"/>
          <p14:tracePt t="57037" x="1076325" y="4102100"/>
          <p14:tracePt t="57046" x="919163" y="4111625"/>
          <p14:tracePt t="57056" x="639763" y="4176713"/>
          <p14:tracePt t="57070" x="417513" y="4278313"/>
          <p14:tracePt t="57082" x="342900" y="4324350"/>
          <p14:tracePt t="57086" x="287338" y="4379913"/>
          <p14:tracePt t="57097" x="241300" y="4425950"/>
          <p14:tracePt t="57101" x="204788" y="4464050"/>
          <p14:tracePt t="57112" x="176213" y="4519613"/>
          <p14:tracePt t="57117" x="130175" y="4594225"/>
          <p14:tracePt t="57126" x="120650" y="4667250"/>
          <p14:tracePt t="57134" x="84138" y="4779963"/>
          <p14:tracePt t="57140" x="46038" y="4946650"/>
          <p14:tracePt t="57152" x="28575" y="5233988"/>
          <p14:tracePt t="57165" x="19050" y="5438775"/>
          <p14:tracePt t="57177" x="28575" y="5624513"/>
          <p14:tracePt t="57181" x="46038" y="5846763"/>
          <p14:tracePt t="57190" x="92075" y="5986463"/>
          <p14:tracePt t="57196" x="130175" y="6124575"/>
          <p14:tracePt t="57206" x="176213" y="6199188"/>
          <p14:tracePt t="57211" x="250825" y="6338888"/>
          <p14:tracePt t="57220" x="296863" y="6440488"/>
          <p14:tracePt t="57229" x="361950" y="6542088"/>
          <p14:tracePt t="57234" x="407988" y="6597650"/>
          <p14:tracePt t="57244" x="574675" y="6746875"/>
          <p14:tracePt t="57256" x="714375" y="6821488"/>
          <p14:tracePt t="57314" x="2413000" y="6727825"/>
          <p14:tracePt t="57322" x="2746375" y="6580188"/>
          <p14:tracePt t="57329" x="2978150" y="6440488"/>
          <p14:tracePt t="57339" x="3349625" y="6235700"/>
          <p14:tracePt t="57350" x="3516313" y="6143625"/>
          <p14:tracePt t="57354" x="3683000" y="6032500"/>
          <p14:tracePt t="57365" x="3841750" y="5938838"/>
          <p14:tracePt t="57368" x="3943350" y="5856288"/>
          <p14:tracePt t="57380" x="4027488" y="5753100"/>
          <p14:tracePt t="57386" x="4138613" y="5651500"/>
          <p14:tracePt t="57394" x="4184650" y="5567363"/>
          <p14:tracePt t="57401" x="4203700" y="5530850"/>
          <p14:tracePt t="57409" x="4249738" y="5465763"/>
          <p14:tracePt t="57415" x="4249738" y="5438775"/>
          <p14:tracePt t="57423" x="4259263" y="5373688"/>
          <p14:tracePt t="57433" x="4259263" y="5280025"/>
          <p14:tracePt t="57449" x="4156075" y="4983163"/>
          <p14:tracePt t="57459" x="3998913" y="4787900"/>
          <p14:tracePt t="57465" x="3832225" y="4621213"/>
          <p14:tracePt t="57474" x="3627438" y="4418013"/>
          <p14:tracePt t="57477" x="3497263" y="4268788"/>
          <p14:tracePt t="57488" x="3349625" y="4083050"/>
          <p14:tracePt t="57495" x="3238500" y="3952875"/>
          <p14:tracePt t="57503" x="3136900" y="3870325"/>
          <p14:tracePt t="57512" x="3033713" y="3786188"/>
          <p14:tracePt t="57518" x="2959100" y="3740150"/>
          <p14:tracePt t="57528" x="2838450" y="3684588"/>
          <p14:tracePt t="57543" x="2719388" y="3665538"/>
          <p14:tracePt t="57553" x="2671763" y="3665538"/>
          <p14:tracePt t="57559" x="2616200" y="3694113"/>
          <p14:tracePt t="57569" x="2524125" y="3730625"/>
          <p14:tracePt t="57578" x="2420938" y="3795713"/>
          <p14:tracePt t="57583" x="2319338" y="3860800"/>
          <p14:tracePt t="57590" x="2227263" y="3897313"/>
          <p14:tracePt t="57597" x="2124075" y="3981450"/>
          <p14:tracePt t="57606" x="2041525" y="4046538"/>
          <p14:tracePt t="57611" x="1939925" y="4129088"/>
          <p14:tracePt t="57620" x="1754188" y="4259263"/>
          <p14:tracePt t="57633" x="1633538" y="4333875"/>
          <p14:tracePt t="57637" x="1512888" y="4398963"/>
          <p14:tracePt t="57648" x="1392238" y="4491038"/>
          <p14:tracePt t="57653" x="1289050" y="4575175"/>
          <p14:tracePt t="57662" x="1187450" y="4695825"/>
          <p14:tracePt t="57668" x="1076325" y="4797425"/>
          <p14:tracePt t="57679" x="992188" y="4900613"/>
          <p14:tracePt t="57682" x="965200" y="4956175"/>
          <p14:tracePt t="57692" x="927100" y="5011738"/>
          <p14:tracePt t="57699" x="909638" y="5038725"/>
          <p14:tracePt t="57706" x="900113" y="5057775"/>
          <p14:tracePt t="57713" x="890588" y="5084763"/>
          <p14:tracePt t="57730" x="881063" y="5103813"/>
          <p14:tracePt t="57742" x="881063" y="5132388"/>
          <p14:tracePt t="57757" x="881063" y="5141913"/>
          <p14:tracePt t="57762" x="881063" y="5149850"/>
          <p14:tracePt t="57771" x="881063" y="5159375"/>
          <p14:tracePt t="57778" x="881063" y="5168900"/>
          <p14:tracePt t="57786" x="881063" y="5178425"/>
          <p14:tracePt t="57794" x="881063" y="5197475"/>
          <p14:tracePt t="57801" x="890588" y="5214938"/>
          <p14:tracePt t="57810" x="909638" y="5262563"/>
          <p14:tracePt t="57821" x="909638" y="5280025"/>
          <p14:tracePt t="57826" x="936625" y="5308600"/>
          <p14:tracePt t="57836" x="946150" y="5326063"/>
          <p14:tracePt t="57841" x="974725" y="5383213"/>
          <p14:tracePt t="57852" x="1011238" y="5419725"/>
          <p14:tracePt t="57857" x="1047750" y="5456238"/>
          <p14:tracePt t="57866" x="1095375" y="5521325"/>
          <p14:tracePt t="57870" x="1160463" y="5576888"/>
          <p14:tracePt t="57879" x="1216025" y="5624513"/>
          <p14:tracePt t="57886" x="1289050" y="5688013"/>
          <p14:tracePt t="57894" x="1344613" y="5716588"/>
          <p14:tracePt t="57903" x="1409700" y="5753100"/>
          <p14:tracePt t="57909" x="1457325" y="5772150"/>
          <p14:tracePt t="57919" x="1568450" y="5827713"/>
          <p14:tracePt t="57931" x="1643063" y="5837238"/>
          <p14:tracePt t="57936" x="1735138" y="5873750"/>
          <p14:tracePt t="57947" x="1827213" y="5892800"/>
          <p14:tracePt t="57951" x="1920875" y="5902325"/>
          <p14:tracePt t="57961" x="2041525" y="5938838"/>
          <p14:tracePt t="57966" x="2133600" y="5948363"/>
          <p14:tracePt t="57974" x="2244725" y="5948363"/>
          <p14:tracePt t="57982" x="2319338" y="5948363"/>
          <p14:tracePt t="57989" x="2403475" y="5948363"/>
          <p14:tracePt t="57997" x="2478088" y="5948363"/>
          <p14:tracePt t="58003" x="2541588" y="5948363"/>
          <p14:tracePt t="58013" x="2662238" y="5948363"/>
          <p14:tracePt t="58025" x="2700338" y="5948363"/>
          <p14:tracePt t="58027" x="2727325" y="5938838"/>
          <p14:tracePt t="58040" x="2746375" y="5938838"/>
          <p14:tracePt t="58044" x="2765425" y="5938838"/>
          <p14:tracePt t="58053" x="2792413" y="5938838"/>
          <p14:tracePt t="58061" x="2811463" y="5929313"/>
          <p14:tracePt t="58070" x="2820988" y="5929313"/>
          <p14:tracePt t="58077" x="2838450" y="5929313"/>
          <p14:tracePt t="58082" x="2867025" y="5911850"/>
          <p14:tracePt t="58092" x="2886075" y="5902325"/>
          <p14:tracePt t="58098" x="2895600" y="5902325"/>
          <p14:tracePt t="58108" x="2922588" y="5883275"/>
          <p14:tracePt t="58119" x="2951163" y="5873750"/>
          <p14:tracePt t="58122" x="2968625" y="5865813"/>
          <p14:tracePt t="58133" x="2978150" y="5856288"/>
          <p14:tracePt t="58140" x="3006725" y="5837238"/>
          <p14:tracePt t="58148" x="3024188" y="5818188"/>
          <p14:tracePt t="58155" x="3052763" y="5791200"/>
          <p14:tracePt t="58164" x="3071813" y="5753100"/>
          <p14:tracePt t="58173" x="3098800" y="5735638"/>
          <p14:tracePt t="58178" x="3108325" y="5707063"/>
          <p14:tracePt t="58189" x="3117850" y="5688013"/>
          <p14:tracePt t="58192" x="3144838" y="5651500"/>
          <p14:tracePt t="58202" x="3163888" y="5632450"/>
          <p14:tracePt t="58214" x="3163888" y="5614988"/>
          <p14:tracePt t="58218" x="3173413" y="5614988"/>
          <p14:tracePt t="58228" x="3182938" y="5595938"/>
          <p14:tracePt t="58233" x="3182938" y="5586413"/>
          <p14:tracePt t="58243" x="3192463" y="5576888"/>
          <p14:tracePt t="58258" x="3192463" y="5567363"/>
          <p14:tracePt t="58286" x="3200400" y="5567363"/>
          <p14:tracePt t="58295" x="3200400" y="5559425"/>
          <p14:tracePt t="58772" x="3238500" y="5559425"/>
          <p14:tracePt t="58780" x="3257550" y="5549900"/>
          <p14:tracePt t="58783" x="3284538" y="5540375"/>
          <p14:tracePt t="58794" x="3294063" y="5540375"/>
          <p14:tracePt t="58799" x="3313113" y="5530850"/>
          <p14:tracePt t="58808" x="3321050" y="5521325"/>
          <p14:tracePt t="58812" x="3340100" y="5521325"/>
          <p14:tracePt t="58823" x="3349625" y="5511800"/>
          <p14:tracePt t="58830" x="3368675" y="5503863"/>
          <p14:tracePt t="58838" x="3376613" y="5494338"/>
          <p14:tracePt t="58846" x="3405188" y="5475288"/>
          <p14:tracePt t="58852" x="3424238" y="5456238"/>
          <p14:tracePt t="58861" x="3451225" y="5446713"/>
          <p14:tracePt t="58867" x="3470275" y="5419725"/>
          <p14:tracePt t="58878" x="3525838" y="5373688"/>
          <p14:tracePt t="58890" x="3535363" y="5364163"/>
          <p14:tracePt t="58892" x="3554413" y="5345113"/>
          <p14:tracePt t="58903" x="3571875" y="5318125"/>
          <p14:tracePt t="58907" x="3600450" y="5280025"/>
          <p14:tracePt t="58918" x="3683000" y="5076825"/>
          <p14:tracePt t="60131" x="3683000" y="5067300"/>
          <p14:tracePt t="60143" x="3683000" y="5057775"/>
          <p14:tracePt t="60148" x="3683000" y="5048250"/>
          <p14:tracePt t="60157" x="3683000" y="5038725"/>
          <p14:tracePt t="60162" x="3683000" y="5021263"/>
          <p14:tracePt t="60172" x="3692525" y="5021263"/>
          <p14:tracePt t="60180" x="3692525" y="5011738"/>
          <p14:tracePt t="60187" x="3692525" y="5002213"/>
          <p14:tracePt t="60192" x="3702050" y="4983163"/>
          <p14:tracePt t="60201" x="3702050" y="4973638"/>
          <p14:tracePt t="60208" x="3702050" y="4964113"/>
          <p14:tracePt t="60215" x="3702050" y="4956175"/>
          <p14:tracePt t="60224" x="3702050" y="4937125"/>
          <p14:tracePt t="60237" x="3711575" y="4937125"/>
          <p14:tracePt t="60252" x="3711575" y="4927600"/>
          <p14:tracePt t="60258" x="3711575" y="4918075"/>
          <p14:tracePt t="60267" x="3730625" y="4900613"/>
          <p14:tracePt t="60286" x="3730625" y="4881563"/>
          <p14:tracePt t="60310" x="3730625" y="4872038"/>
          <p14:tracePt t="60319" x="3730625" y="4852988"/>
          <p14:tracePt t="60331" x="3730625" y="4843463"/>
          <p14:tracePt t="60346" x="3730625" y="4816475"/>
          <p14:tracePt t="60361" x="3730625" y="4797425"/>
          <p14:tracePt t="60365" x="3730625" y="4787900"/>
          <p14:tracePt t="60375" x="3738563" y="4779963"/>
          <p14:tracePt t="60383" x="3738563" y="4770438"/>
          <p14:tracePt t="60391" x="3738563" y="4760913"/>
          <p14:tracePt t="60405" x="3738563" y="4751388"/>
          <p14:tracePt t="60416" x="3738563" y="4741863"/>
          <p14:tracePt t="60426" x="3738563" y="4722813"/>
          <p14:tracePt t="60430" x="3738563" y="4714875"/>
          <p14:tracePt t="60441" x="3748088" y="4705350"/>
          <p14:tracePt t="60447" x="3748088" y="4686300"/>
          <p14:tracePt t="60454" x="3748088" y="4659313"/>
          <p14:tracePt t="60462" x="3748088" y="4640263"/>
          <p14:tracePt t="60470" x="3757613" y="4611688"/>
          <p14:tracePt t="60475" x="3767138" y="4565650"/>
          <p14:tracePt t="60484" x="3767138" y="4529138"/>
          <p14:tracePt t="60492" x="3776663" y="4510088"/>
          <p14:tracePt t="60499" x="3795713" y="4473575"/>
          <p14:tracePt t="60508" x="3813175" y="4379913"/>
          <p14:tracePt t="60521" x="3841750" y="4343400"/>
          <p14:tracePt t="60524" x="3851275" y="4305300"/>
          <p14:tracePt t="60535" x="3897313" y="4232275"/>
          <p14:tracePt t="60540" x="3924300" y="4157663"/>
          <p14:tracePt t="60550" x="3998913" y="4037013"/>
          <p14:tracePt t="60555" x="4044950" y="3981450"/>
          <p14:tracePt t="60564" x="4092575" y="3879850"/>
          <p14:tracePt t="60575" x="4165600" y="3740150"/>
          <p14:tracePt t="60578" x="4203700" y="3684588"/>
          <p14:tracePt t="60585" x="4268788" y="3581400"/>
          <p14:tracePt t="60592" x="4314825" y="3525838"/>
          <p14:tracePt t="60604" x="4435475" y="3397250"/>
          <p14:tracePt t="60619" x="4573588" y="3313113"/>
          <p14:tracePt t="60629" x="4630738" y="3284538"/>
          <p14:tracePt t="60635" x="4703763" y="3238500"/>
          <p14:tracePt t="60644" x="4759325" y="3219450"/>
          <p14:tracePt t="60650" x="4852988" y="3173413"/>
          <p14:tracePt t="60659" x="4927600" y="3173413"/>
          <p14:tracePt t="60666" x="5019675" y="3146425"/>
          <p14:tracePt t="60673" x="5130800" y="3146425"/>
          <p14:tracePt t="60682" x="5241925" y="3146425"/>
          <p14:tracePt t="60686" x="5362575" y="3127375"/>
          <p14:tracePt t="60698" x="5538788" y="3127375"/>
          <p14:tracePt t="60709" x="5594350" y="3127375"/>
          <p14:tracePt t="60712" x="5688013" y="3127375"/>
          <p14:tracePt t="60724" x="5780088" y="3146425"/>
          <p14:tracePt t="60729" x="5891213" y="3163888"/>
          <p14:tracePt t="60737" x="5984875" y="3173413"/>
          <p14:tracePt t="60744" x="6086475" y="3211513"/>
          <p14:tracePt t="60752" x="6180138" y="3219450"/>
          <p14:tracePt t="60759" x="6272213" y="3276600"/>
          <p14:tracePt t="60766" x="6308725" y="3284538"/>
          <p14:tracePt t="60774" x="6346825" y="3294063"/>
          <p14:tracePt t="60783" x="6383338" y="3322638"/>
          <p14:tracePt t="60792" x="6467475" y="3433763"/>
          <p14:tracePt t="60806" x="6523038" y="3544888"/>
          <p14:tracePt t="60818" x="6569075" y="3600450"/>
          <p14:tracePt t="60822" x="6588125" y="3675063"/>
          <p14:tracePt t="60833" x="6597650" y="3711575"/>
          <p14:tracePt t="60837" x="6624638" y="3767138"/>
          <p14:tracePt t="60847" x="6624638" y="3805238"/>
          <p14:tracePt t="60852" x="6653213" y="3887788"/>
          <p14:tracePt t="60861" x="6680200" y="3990975"/>
          <p14:tracePt t="60869" x="6718300" y="4121150"/>
          <p14:tracePt t="60876" x="6773863" y="4241800"/>
          <p14:tracePt t="60887" x="6819900" y="4473575"/>
          <p14:tracePt t="60901" x="6865938" y="4621213"/>
          <p14:tracePt t="60912" x="6865938" y="4732338"/>
          <p14:tracePt t="60915" x="6884988" y="4826000"/>
          <p14:tracePt t="60927" x="6884988" y="4918075"/>
          <p14:tracePt t="60933" x="6884988" y="5029200"/>
          <p14:tracePt t="60942" x="6884988" y="5084763"/>
          <p14:tracePt t="60949" x="6875463" y="5168900"/>
          <p14:tracePt t="60957" x="6875463" y="5214938"/>
          <p14:tracePt t="60964" x="6865938" y="5270500"/>
          <p14:tracePt t="60970" x="6846888" y="5326063"/>
          <p14:tracePt t="60980" x="6810375" y="5446713"/>
          <p14:tracePt t="60994" x="6754813" y="5586413"/>
          <p14:tracePt t="61006" x="6689725" y="5661025"/>
          <p14:tracePt t="61011" x="6624638" y="5781675"/>
          <p14:tracePt t="61021" x="6597650" y="5856288"/>
          <p14:tracePt t="61025" x="6523038" y="5957888"/>
          <p14:tracePt t="61035" x="6484938" y="6013450"/>
          <p14:tracePt t="61041" x="6438900" y="6069013"/>
          <p14:tracePt t="61049" x="6402388" y="6097588"/>
          <p14:tracePt t="61058" x="6346825" y="6153150"/>
          <p14:tracePt t="61065" x="6318250" y="6170613"/>
          <p14:tracePt t="61075" x="6262688" y="6226175"/>
          <p14:tracePt t="61089" x="6245225" y="6235700"/>
          <p14:tracePt t="61253" x="6245225" y="6245225"/>
          <p14:tracePt t="61267" x="6272213" y="6264275"/>
          <p14:tracePt t="61278" x="6346825" y="6300788"/>
          <p14:tracePt t="61289" x="6402388" y="6319838"/>
          <p14:tracePt t="61293" x="6477000" y="6329363"/>
          <p14:tracePt t="61304" x="6588125" y="6346825"/>
          <p14:tracePt t="61308" x="6699250" y="6365875"/>
          <p14:tracePt t="61319" x="6791325" y="6375400"/>
          <p14:tracePt t="61325" x="6865938" y="6375400"/>
          <p14:tracePt t="61334" x="6940550" y="6394450"/>
          <p14:tracePt t="61341" x="6977063" y="6394450"/>
          <p14:tracePt t="61347" x="7023100" y="6403975"/>
          <p14:tracePt t="61355" x="7070725" y="6403975"/>
          <p14:tracePt t="61362" x="7097713" y="6411913"/>
          <p14:tracePt t="61370" x="7181850" y="6411913"/>
          <p14:tracePt t="61384" x="7218363" y="6411913"/>
          <p14:tracePt t="61388" x="7264400" y="6411913"/>
          <p14:tracePt t="61398" x="7302500" y="6430963"/>
          <p14:tracePt t="61402" x="7358063" y="6440488"/>
          <p14:tracePt t="61412" x="7404100" y="6440488"/>
          <p14:tracePt t="61419" x="7459663" y="6459538"/>
          <p14:tracePt t="61428" x="7534275" y="6467475"/>
          <p14:tracePt t="61435" x="7618413" y="6467475"/>
          <p14:tracePt t="61443" x="7673975" y="6477000"/>
          <p14:tracePt t="61450" x="7720013" y="6496050"/>
          <p14:tracePt t="61456" x="7756525" y="6496050"/>
          <p14:tracePt t="61466" x="7850188" y="6524625"/>
          <p14:tracePt t="61478" x="7896225" y="6532563"/>
          <p14:tracePt t="61482" x="7951788" y="6551613"/>
          <p14:tracePt t="61493" x="7997825" y="6561138"/>
          <p14:tracePt t="61498" x="8053388" y="6570663"/>
          <p14:tracePt t="61507" x="8091488" y="6570663"/>
          <p14:tracePt t="61513" x="8137525" y="6570663"/>
          <p14:tracePt t="61521" x="8174038" y="6570663"/>
          <p14:tracePt t="61530" x="8220075" y="6570663"/>
          <p14:tracePt t="61536" x="8277225" y="6570663"/>
          <p14:tracePt t="61544" x="8313738" y="6570663"/>
          <p14:tracePt t="61551" x="8359775" y="6570663"/>
          <p14:tracePt t="61561" x="8443913" y="6570663"/>
          <p14:tracePt t="61572" x="8499475" y="6570663"/>
          <p14:tracePt t="61576" x="8535988" y="6570663"/>
          <p14:tracePt t="61587" x="8582025" y="6570663"/>
          <p14:tracePt t="61591" x="8637588" y="6561138"/>
          <p14:tracePt t="61602" x="8675688" y="6542088"/>
          <p14:tracePt t="61606" x="8712200" y="6532563"/>
          <p14:tracePt t="61616" x="8758238" y="6524625"/>
          <p14:tracePt t="61623" x="8815388" y="6505575"/>
          <p14:tracePt t="61630" x="8851900" y="6477000"/>
          <p14:tracePt t="61637" x="8888413" y="6459538"/>
          <p14:tracePt t="61646" x="8907463" y="6450013"/>
          <p14:tracePt t="61655" x="8953500" y="6411913"/>
          <p14:tracePt t="61667" x="8982075" y="6394450"/>
          <p14:tracePt t="61671" x="8999538" y="6375400"/>
          <p14:tracePt t="61681" x="9009063" y="6365875"/>
          <p14:tracePt t="61686" x="9037638" y="6346825"/>
          <p14:tracePt t="61694" x="9047163" y="6319838"/>
          <p14:tracePt t="61699" x="9064625" y="6300788"/>
          <p14:tracePt t="61710" x="9083675" y="6273800"/>
          <p14:tracePt t="61717" x="9093200" y="6235700"/>
          <p14:tracePt t="61725" x="9112250" y="6218238"/>
          <p14:tracePt t="61733" x="9129713" y="6189663"/>
          <p14:tracePt t="61739" x="9139238" y="6170613"/>
          <p14:tracePt t="61749" x="9175750" y="6124575"/>
          <p14:tracePt t="61760" x="9185275" y="6097588"/>
          <p14:tracePt t="61762" x="9213850" y="6042025"/>
          <p14:tracePt t="61776" x="9223375" y="6022975"/>
          <p14:tracePt t="61782" x="9250363" y="5967413"/>
          <p14:tracePt t="61789" x="9250363" y="5957888"/>
          <p14:tracePt t="61795" x="9259888" y="5938838"/>
          <p14:tracePt t="61804" x="9269413" y="5921375"/>
          <p14:tracePt t="61811" x="9269413" y="5902325"/>
          <p14:tracePt t="61818" x="9278938" y="5883275"/>
          <p14:tracePt t="61827" x="9288463" y="5873750"/>
          <p14:tracePt t="61834" x="9305925" y="5846763"/>
          <p14:tracePt t="61842" x="9315450" y="5818188"/>
          <p14:tracePt t="61844" x="9315450" y="5781675"/>
          <p14:tracePt t="61855" x="9324975" y="5735638"/>
          <p14:tracePt t="61859" x="9324975" y="5716588"/>
          <p14:tracePt t="61870" x="9334500" y="5688013"/>
          <p14:tracePt t="61874" x="9334500" y="5670550"/>
          <p14:tracePt t="61885" x="9353550" y="5641975"/>
          <p14:tracePt t="61890" x="9361488" y="5624513"/>
          <p14:tracePt t="61898" x="9361488" y="5605463"/>
          <p14:tracePt t="61903" x="9361488" y="5576888"/>
          <p14:tracePt t="61913" x="9371013" y="5559425"/>
          <p14:tracePt t="61922" x="9399588" y="5521325"/>
          <p14:tracePt t="61928" x="9399588" y="5484813"/>
          <p14:tracePt t="61938" x="9417050" y="5438775"/>
          <p14:tracePt t="61954" x="9445625" y="5364163"/>
          <p14:tracePt t="61964" x="9472613" y="5345113"/>
          <p14:tracePt t="61967" x="9482138" y="5289550"/>
          <p14:tracePt t="61978" x="9491663" y="5253038"/>
          <p14:tracePt t="61984" x="9491663" y="5214938"/>
          <p14:tracePt t="61993" x="9520238" y="5178425"/>
          <p14:tracePt t="62000" x="9520238" y="5141913"/>
          <p14:tracePt t="62008" x="9547225" y="5094288"/>
          <p14:tracePt t="62016" x="9547225" y="5067300"/>
          <p14:tracePt t="62022" x="9556750" y="5021263"/>
          <p14:tracePt t="62032" x="9566275" y="4964113"/>
          <p14:tracePt t="62043" x="9585325" y="4937125"/>
          <p14:tracePt t="62047" x="9593263" y="4891088"/>
          <p14:tracePt t="62058" x="9593263" y="4835525"/>
          <p14:tracePt t="62063" x="9593263" y="4816475"/>
          <p14:tracePt t="62072" x="9602788" y="4760913"/>
          <p14:tracePt t="62079" x="9602788" y="4741863"/>
          <p14:tracePt t="62087" x="9621838" y="4705350"/>
          <p14:tracePt t="62094" x="9621838" y="4667250"/>
          <p14:tracePt t="62102" x="9621838" y="4649788"/>
          <p14:tracePt t="62110" x="9621838" y="4630738"/>
          <p14:tracePt t="62117" x="9621838" y="4594225"/>
          <p14:tracePt t="62125" x="9602788" y="4500563"/>
          <p14:tracePt t="62138" x="9602788" y="4473575"/>
          <p14:tracePt t="62143" x="9593263" y="4418013"/>
          <p14:tracePt t="62152" x="9575800" y="4360863"/>
          <p14:tracePt t="62158" x="9566275" y="4324350"/>
          <p14:tracePt t="62168" x="9556750" y="4297363"/>
          <p14:tracePt t="62174" x="9529763" y="4241800"/>
          <p14:tracePt t="62181" x="9520238" y="4213225"/>
          <p14:tracePt t="62191" x="9501188" y="4176713"/>
          <p14:tracePt t="62196" x="9482138" y="4138613"/>
          <p14:tracePt t="62204" x="9464675" y="4121150"/>
          <p14:tracePt t="62211" x="9455150" y="4092575"/>
          <p14:tracePt t="62219" x="9417050" y="4046538"/>
          <p14:tracePt t="62233" x="9409113" y="4027488"/>
          <p14:tracePt t="62236" x="9390063" y="4000500"/>
          <p14:tracePt t="62247" x="9353550" y="3981450"/>
          <p14:tracePt t="62252" x="9324975" y="3952875"/>
          <p14:tracePt t="62262" x="9288463" y="3925888"/>
          <p14:tracePt t="62266" x="9250363" y="3887788"/>
          <p14:tracePt t="62277" x="9223375" y="3879850"/>
          <p14:tracePt t="62284" x="9185275" y="3851275"/>
          <p14:tracePt t="62290" x="9167813" y="3832225"/>
          <p14:tracePt t="62298" x="9129713" y="3805238"/>
          <p14:tracePt t="62305" x="9093200" y="3795713"/>
          <p14:tracePt t="62318" x="9018588" y="3740150"/>
          <p14:tracePt t="62330" x="8943975" y="3721100"/>
          <p14:tracePt t="62341" x="8907463" y="3694113"/>
          <p14:tracePt t="62346" x="8870950" y="3684588"/>
          <p14:tracePt t="62356" x="8832850" y="3665538"/>
          <p14:tracePt t="62362" x="8796338" y="3646488"/>
          <p14:tracePt t="62370" x="8740775" y="3629025"/>
          <p14:tracePt t="62377" x="8685213" y="3619500"/>
          <p14:tracePt t="62384" x="8647113" y="3590925"/>
          <p14:tracePt t="62392" x="8620125" y="3581400"/>
          <p14:tracePt t="62399" x="8582025" y="3573463"/>
          <p14:tracePt t="62409" x="8470900" y="3525838"/>
          <p14:tracePt t="62421" x="8415338" y="3498850"/>
          <p14:tracePt t="62425" x="8369300" y="3489325"/>
          <p14:tracePt t="62436" x="8294688" y="3470275"/>
          <p14:tracePt t="62441" x="8239125" y="3460750"/>
          <p14:tracePt t="62450" x="8174038" y="3460750"/>
          <p14:tracePt t="62456" x="8099425" y="3443288"/>
          <p14:tracePt t="62464" x="8062913" y="3443288"/>
          <p14:tracePt t="62471" x="8016875" y="3433763"/>
          <p14:tracePt t="62479" x="7978775" y="3433763"/>
          <p14:tracePt t="62487" x="7942263" y="3424238"/>
          <p14:tracePt t="62494" x="7915275" y="3414713"/>
          <p14:tracePt t="62505" x="7850188" y="3414713"/>
          <p14:tracePt t="62514" x="7812088" y="3414713"/>
          <p14:tracePt t="62518" x="7775575" y="3414713"/>
          <p14:tracePt t="62530" x="7739063" y="3414713"/>
          <p14:tracePt t="62535" x="7691438" y="3414713"/>
          <p14:tracePt t="62544" x="7618413" y="3433763"/>
          <p14:tracePt t="62551" x="7543800" y="3443288"/>
          <p14:tracePt t="62560" x="7469188" y="3470275"/>
          <p14:tracePt t="62568" x="7367588" y="3525838"/>
          <p14:tracePt t="62573" x="7273925" y="3554413"/>
          <p14:tracePt t="62581" x="7200900" y="3581400"/>
          <p14:tracePt t="62589" x="7143750" y="3609975"/>
          <p14:tracePt t="62597" x="7015163" y="3675063"/>
          <p14:tracePt t="62609" x="6959600" y="3702050"/>
          <p14:tracePt t="62612" x="6931025" y="3721100"/>
          <p14:tracePt t="62624" x="6884988" y="3749675"/>
          <p14:tracePt t="62627" x="6846888" y="3759200"/>
          <p14:tracePt t="62639" x="6819900" y="3767138"/>
          <p14:tracePt t="62643" x="6783388" y="3786188"/>
          <p14:tracePt t="62654" x="6745288" y="3795713"/>
          <p14:tracePt t="62661" x="6726238" y="3795713"/>
          <p14:tracePt t="62668" x="6708775" y="3795713"/>
          <p14:tracePt t="62676" x="6680200" y="3805238"/>
          <p14:tracePt t="62682" x="6670675" y="3814763"/>
          <p14:tracePt t="62692" x="6653213" y="3814763"/>
          <p14:tracePt t="62703" x="6643688" y="3822700"/>
          <p14:tracePt t="62709" x="6643688" y="3832225"/>
          <p14:tracePt t="62719" x="6624638" y="3851275"/>
          <p14:tracePt t="62721" x="6605588" y="3870325"/>
          <p14:tracePt t="62733" x="6588125" y="3897313"/>
          <p14:tracePt t="62737" x="6559550" y="3916363"/>
          <p14:tracePt t="62747" x="6550025" y="3952875"/>
          <p14:tracePt t="62753" x="6542088" y="3990975"/>
          <p14:tracePt t="62762" x="6513513" y="4027488"/>
          <p14:tracePt t="62772" x="6484938" y="4083050"/>
          <p14:tracePt t="62777" x="6477000" y="4129088"/>
          <p14:tracePt t="62783" x="6448425" y="4184650"/>
          <p14:tracePt t="62785" x="6429375" y="4241800"/>
          <p14:tracePt t="62802" x="6411913" y="4333875"/>
          <p14:tracePt t="62813" x="6392863" y="4418013"/>
          <p14:tracePt t="62816" x="6383338" y="4473575"/>
          <p14:tracePt t="62827" x="6364288" y="4565650"/>
          <p14:tracePt t="62833" x="6364288" y="4676775"/>
          <p14:tracePt t="62841" x="6346825" y="4770438"/>
          <p14:tracePt t="62848" x="6346825" y="4862513"/>
          <p14:tracePt t="62856" x="6327775" y="5002213"/>
          <p14:tracePt t="62864" x="6327775" y="5048250"/>
          <p14:tracePt t="62870" x="6327775" y="5132388"/>
          <p14:tracePt t="62878" x="6327775" y="5289550"/>
          <p14:tracePt t="62895" x="6327775" y="5410200"/>
          <p14:tracePt t="62906" x="6337300" y="5484813"/>
          <p14:tracePt t="62910" x="6337300" y="5576888"/>
          <p14:tracePt t="62922" x="6356350" y="5641975"/>
          <p14:tracePt t="62926" x="6356350" y="5716588"/>
          <p14:tracePt t="62935" x="6356350" y="5762625"/>
          <p14:tracePt t="62944" x="6356350" y="5818188"/>
          <p14:tracePt t="62952" x="6364288" y="5856288"/>
          <p14:tracePt t="62959" x="6364288" y="5902325"/>
          <p14:tracePt t="62965" x="6364288" y="5967413"/>
          <p14:tracePt t="62975" x="6364288" y="6042025"/>
          <p14:tracePt t="62990" x="6364288" y="6115050"/>
          <p14:tracePt t="63002" x="6364288" y="6162675"/>
          <p14:tracePt t="63006" x="6364288" y="6180138"/>
          <p14:tracePt t="63015" x="6364288" y="6218238"/>
          <p14:tracePt t="63019" x="6346825" y="6245225"/>
          <p14:tracePt t="63030" x="6346825" y="6264275"/>
          <p14:tracePt t="63037" x="6337300" y="6273800"/>
          <p14:tracePt t="63044" x="6337300" y="6291263"/>
          <p14:tracePt t="63053" x="6327775" y="6329363"/>
          <p14:tracePt t="63067" x="6318250" y="6356350"/>
          <p14:tracePt t="63074" x="6318250" y="6365875"/>
          <p14:tracePt t="63084" x="6281738" y="6403975"/>
          <p14:tracePt t="63095" x="6281738" y="6411913"/>
          <p14:tracePt t="63099" x="6272213" y="6411913"/>
          <p14:tracePt t="63110" x="6253163" y="6430963"/>
          <p14:tracePt t="63116" x="6245225" y="6459538"/>
          <p14:tracePt t="63125" x="6216650" y="6459538"/>
          <p14:tracePt t="63131" x="6180138" y="6486525"/>
          <p14:tracePt t="63139" x="6161088" y="6505575"/>
          <p14:tracePt t="63147" x="6124575" y="6524625"/>
          <p14:tracePt t="63152" x="6096000" y="6532563"/>
          <p14:tracePt t="63160" x="6059488" y="6542088"/>
          <p14:tracePt t="63168" x="6040438" y="6551613"/>
          <p14:tracePt t="63179" x="5994400" y="6551613"/>
          <p14:tracePt t="63195" x="5956300" y="6580188"/>
          <p14:tracePt t="63203" x="5929313" y="6580188"/>
          <p14:tracePt t="63210" x="5891213" y="6580188"/>
          <p14:tracePt t="63219" x="5864225" y="6580188"/>
          <p14:tracePt t="63224" x="5808663" y="6588125"/>
          <p14:tracePt t="63234" x="5770563" y="6597650"/>
          <p14:tracePt t="63240" x="5724525" y="6597650"/>
          <p14:tracePt t="63248" x="5649913" y="6597650"/>
          <p14:tracePt t="63258" x="5603875" y="6597650"/>
          <p14:tracePt t="63262" x="5557838" y="6616700"/>
          <p14:tracePt t="63269" x="5521325" y="6616700"/>
          <p14:tracePt t="63273" x="5483225" y="6616700"/>
          <p14:tracePt t="63288" x="5408613" y="6626225"/>
          <p14:tracePt t="63299" x="5391150" y="6626225"/>
          <p14:tracePt t="63304" x="5353050" y="6626225"/>
          <p14:tracePt t="63313" x="5326063" y="6635750"/>
          <p14:tracePt t="63319" x="5307013" y="6635750"/>
          <p14:tracePt t="63327" x="5289550" y="6653213"/>
          <p14:tracePt t="63335" x="5251450" y="6653213"/>
          <p14:tracePt t="63344" x="5214938" y="6653213"/>
          <p14:tracePt t="63351" x="5176838" y="6662738"/>
          <p14:tracePt t="63356" x="5130800" y="6672263"/>
          <p14:tracePt t="63367" x="5038725" y="6700838"/>
          <p14:tracePt t="63382" x="4935538" y="6708775"/>
          <p14:tracePt t="63393" x="4899025" y="6708775"/>
          <p14:tracePt t="63399" x="4862513" y="6727825"/>
          <p14:tracePt t="63407" x="4843463" y="6737350"/>
          <p14:tracePt t="63411" x="4806950" y="6737350"/>
          <p14:tracePt t="63422" x="4768850" y="6737350"/>
          <p14:tracePt t="63431" x="4751388" y="6737350"/>
          <p14:tracePt t="63436" x="4713288" y="6737350"/>
          <p14:tracePt t="63446" x="4703763" y="6737350"/>
          <p14:tracePt t="63452" x="4676775" y="6737350"/>
          <p14:tracePt t="63460" x="4630738" y="6708775"/>
          <p14:tracePt t="63472" x="4573588" y="6681788"/>
          <p14:tracePt t="63475" x="4537075" y="6681788"/>
          <p14:tracePt t="63487" x="4500563" y="6672263"/>
          <p14:tracePt t="63492" x="4462463" y="6662738"/>
          <p14:tracePt t="63502" x="4416425" y="6662738"/>
          <p14:tracePt t="63507" x="4379913" y="6645275"/>
          <p14:tracePt t="63515" x="4351338" y="6635750"/>
          <p14:tracePt t="63523" x="4314825" y="6626225"/>
          <p14:tracePt t="63530" x="4295775" y="6616700"/>
          <p14:tracePt t="63538" x="4259263" y="6597650"/>
          <p14:tracePt t="63545" x="4230688" y="6588125"/>
          <p14:tracePt t="63555" x="4194175" y="6570663"/>
          <p14:tracePt t="63571" x="4129088" y="6542088"/>
          <p14:tracePt t="63582" x="4110038" y="6542088"/>
          <p14:tracePt t="63587" x="4083050" y="6524625"/>
          <p14:tracePt t="63596" x="4064000" y="6524625"/>
          <p14:tracePt t="63602" x="4027488" y="6496050"/>
          <p14:tracePt t="63610" x="3998913" y="6486525"/>
          <p14:tracePt t="63615" x="3989388" y="6477000"/>
          <p14:tracePt t="63627" x="3971925" y="6450013"/>
          <p14:tracePt t="63634" x="3952875" y="6430963"/>
          <p14:tracePt t="63640" x="3906838" y="6394450"/>
          <p14:tracePt t="63650" x="3859213" y="6329363"/>
          <p14:tracePt t="63661" x="3841750" y="6291263"/>
          <p14:tracePt t="63665" x="3813175" y="6254750"/>
          <p14:tracePt t="63676" x="3803650" y="6245225"/>
          <p14:tracePt t="63678" x="3776663" y="6208713"/>
          <p14:tracePt t="63691" x="3767138" y="6189663"/>
          <p14:tracePt t="63697" x="3711575" y="6115050"/>
          <p14:tracePt t="63711" x="3683000" y="6088063"/>
          <p14:tracePt t="63719" x="3665538" y="6049963"/>
          <p14:tracePt t="63726" x="3636963" y="6042025"/>
          <p14:tracePt t="63735" x="3617913" y="6022975"/>
          <p14:tracePt t="63743" x="3562350" y="5967413"/>
          <p14:tracePt t="63759" x="3516313" y="5892800"/>
          <p14:tracePt t="63770" x="3506788" y="5873750"/>
          <p14:tracePt t="63773" x="3479800" y="5846763"/>
          <p14:tracePt t="63785" x="3460750" y="5808663"/>
          <p14:tracePt t="63789" x="3441700" y="5791200"/>
          <p14:tracePt t="63799" x="3424238" y="5753100"/>
          <p14:tracePt t="63806" x="3424238" y="5726113"/>
          <p14:tracePt t="63814" x="3405188" y="5707063"/>
          <p14:tracePt t="63819" x="3395663" y="5670550"/>
          <p14:tracePt t="63827" x="3395663" y="5632450"/>
          <p14:tracePt t="63837" x="3395663" y="5614988"/>
          <p14:tracePt t="63843" x="3395663" y="5586413"/>
          <p14:tracePt t="63853" x="3386138" y="5549900"/>
          <p14:tracePt t="63864" x="3386138" y="5540375"/>
          <p14:tracePt t="63868" x="3386138" y="5530850"/>
          <p14:tracePt t="63879" x="3386138" y="5503863"/>
          <p14:tracePt t="63884" x="3386138" y="5494338"/>
          <p14:tracePt t="63894" x="3386138" y="5484813"/>
          <p14:tracePt t="63909" x="3386138" y="5465763"/>
          <p14:tracePt t="63915" x="3386138" y="5446713"/>
          <p14:tracePt t="63923" x="3386138" y="5438775"/>
          <p14:tracePt t="63929" x="3386138" y="5429250"/>
          <p14:tracePt t="63937" x="3386138" y="5410200"/>
          <p14:tracePt t="63947" x="3386138" y="5373688"/>
          <p14:tracePt t="63963" x="3395663" y="5335588"/>
          <p14:tracePt t="63973" x="3405188" y="5326063"/>
          <p14:tracePt t="63976" x="3405188" y="5299075"/>
          <p14:tracePt t="63988" x="3405188" y="5270500"/>
          <p14:tracePt t="63993" x="3414713" y="5253038"/>
          <p14:tracePt t="64002" x="3414713" y="5224463"/>
          <p14:tracePt t="64011" x="3424238" y="5205413"/>
          <p14:tracePt t="64018" x="3424238" y="5178425"/>
          <p14:tracePt t="64024" x="3441700" y="5159375"/>
          <p14:tracePt t="64031" x="3441700" y="5122863"/>
          <p14:tracePt t="64041" x="3460750" y="5076825"/>
          <p14:tracePt t="64052" x="3460750" y="5057775"/>
          <p14:tracePt t="64057" x="3460750" y="5038725"/>
          <p14:tracePt t="64068" x="3470275" y="4983163"/>
          <p14:tracePt t="64072" x="3479800" y="4973638"/>
          <p14:tracePt t="64081" x="3479800" y="4956175"/>
          <p14:tracePt t="64086" x="3479800" y="4937125"/>
          <p14:tracePt t="64096" x="3479800" y="4908550"/>
          <p14:tracePt t="64105" x="3497263" y="4891088"/>
          <p14:tracePt t="64110" x="3497263" y="4881563"/>
          <p14:tracePt t="64120" x="3497263" y="4872038"/>
          <p14:tracePt t="64126" x="3497263" y="4843463"/>
          <p14:tracePt t="64136" x="3497263" y="4779963"/>
          <p14:tracePt t="64147" x="3506788" y="4760913"/>
          <p14:tracePt t="64150" x="3506788" y="4722813"/>
          <p14:tracePt t="64162" x="3497263" y="4676775"/>
          <p14:tracePt t="64167" x="3497263" y="4649788"/>
          <p14:tracePt t="64176" x="3497263" y="4611688"/>
          <p14:tracePt t="64182" x="3489325" y="4575175"/>
          <p14:tracePt t="64190" x="3489325" y="4556125"/>
          <p14:tracePt t="64199" x="3489325" y="4538663"/>
          <p14:tracePt t="64205" x="3479800" y="4529138"/>
          <p14:tracePt t="64554" x="3386138" y="4491038"/>
          <p14:tracePt t="64560" x="3265488" y="4435475"/>
          <p14:tracePt t="64568" x="3144838" y="4370388"/>
          <p14:tracePt t="64574" x="3006725" y="4297363"/>
          <p14:tracePt t="64583" x="2847975" y="4259263"/>
          <p14:tracePt t="64590" x="2700338" y="4184650"/>
          <p14:tracePt t="64597" x="2560638" y="4121150"/>
          <p14:tracePt t="64606" x="2468563" y="4083050"/>
          <p14:tracePt t="64612" x="2365375" y="4056063"/>
          <p14:tracePt t="64621" x="2152650" y="3990975"/>
          <p14:tracePt t="64633" x="2041525" y="3952875"/>
          <p14:tracePt t="64638" x="1939925" y="3925888"/>
          <p14:tracePt t="64648" x="1865313" y="3887788"/>
          <p14:tracePt t="64652" x="1771650" y="3860800"/>
          <p14:tracePt t="64664" x="1698625" y="3832225"/>
          <p14:tracePt t="64670" x="1614488" y="3805238"/>
          <p14:tracePt t="64677" x="1539875" y="3767138"/>
          <p14:tracePt t="64683" x="1465263" y="3740150"/>
          <p14:tracePt t="64691" x="1373188" y="3694113"/>
          <p14:tracePt t="64698" x="1271588" y="3656013"/>
          <p14:tracePt t="64705" x="1177925" y="3629025"/>
          <p14:tracePt t="64715" x="1011238" y="3600450"/>
          <p14:tracePt t="64731" x="927100" y="3600450"/>
          <p14:tracePt t="64742" x="890588" y="3600450"/>
          <p14:tracePt t="64747" x="863600" y="3600450"/>
          <p14:tracePt t="64756" x="854075" y="3600450"/>
          <p14:tracePt t="64763" x="835025" y="3600450"/>
          <p14:tracePt t="64771" x="825500" y="3609975"/>
          <p14:tracePt t="64778" x="815975" y="3609975"/>
          <p14:tracePt t="64786" x="798513" y="3629025"/>
          <p14:tracePt t="64793" x="769938" y="3684588"/>
          <p14:tracePt t="64800" x="760413" y="3702050"/>
          <p14:tracePt t="64810" x="733425" y="3730625"/>
          <p14:tracePt t="64815" x="733425" y="3767138"/>
          <p14:tracePt t="64822" x="723900" y="3767138"/>
          <p14:tracePt t="64826" x="714375" y="3786188"/>
          <p14:tracePt t="64837" x="704850" y="3805238"/>
          <p14:tracePt t="64840" x="704850" y="3832225"/>
          <p14:tracePt t="64851" x="695325" y="3851275"/>
          <p14:tracePt t="64855" x="687388" y="3860800"/>
          <p14:tracePt t="64866" x="668338" y="3879850"/>
          <p14:tracePt t="64872" x="668338" y="3916363"/>
          <p14:tracePt t="64880" x="649288" y="3943350"/>
          <p14:tracePt t="64886" x="649288" y="3990975"/>
          <p14:tracePt t="64894" x="630238" y="4073525"/>
          <p14:tracePt t="64903" x="622300" y="4129088"/>
          <p14:tracePt t="64908" x="622300" y="4194175"/>
          <p14:tracePt t="64919" x="603250" y="4324350"/>
          <p14:tracePt t="64931" x="593725" y="4370388"/>
          <p14:tracePt t="64935" x="593725" y="4389438"/>
          <p14:tracePt t="64946" x="593725" y="4418013"/>
          <p14:tracePt t="64949" x="593725" y="4464050"/>
          <p14:tracePt t="64960" x="593725" y="4491038"/>
          <p14:tracePt t="64966" x="612775" y="4556125"/>
          <p14:tracePt t="64974" x="612775" y="4649788"/>
          <p14:tracePt t="64982" x="630238" y="4741863"/>
          <p14:tracePt t="64989" x="639763" y="4787900"/>
          <p14:tracePt t="64996" x="658813" y="4908550"/>
          <p14:tracePt t="65003" x="668338" y="4983163"/>
          <p14:tracePt t="65013" x="695325" y="5122863"/>
          <p14:tracePt t="65025" x="714375" y="5243513"/>
          <p14:tracePt t="65028" x="733425" y="5289550"/>
          <p14:tracePt t="65041" x="760413" y="5364163"/>
          <p14:tracePt t="65045" x="769938" y="5456238"/>
          <p14:tracePt t="65055" x="825500" y="5605463"/>
          <p14:tracePt t="65059" x="863600" y="5697538"/>
          <p14:tracePt t="65068" x="890588" y="5772150"/>
          <p14:tracePt t="65075" x="900113" y="5827713"/>
          <p14:tracePt t="65083" x="946150" y="5902325"/>
          <p14:tracePt t="65089" x="965200" y="5938838"/>
          <p14:tracePt t="65097" x="1001713" y="6013450"/>
          <p14:tracePt t="65107" x="1085850" y="6170613"/>
          <p14:tracePt t="65119" x="1112838" y="6235700"/>
          <p14:tracePt t="65122" x="1141413" y="6310313"/>
          <p14:tracePt t="65134" x="1168400" y="6338888"/>
          <p14:tracePt t="65138" x="1196975" y="6375400"/>
          <p14:tracePt t="65149" x="1216025" y="6411913"/>
          <p14:tracePt t="65154" x="1243013" y="6450013"/>
          <p14:tracePt t="65163" x="1281113" y="6486525"/>
          <p14:tracePt t="65170" x="1289050" y="6496050"/>
          <p14:tracePt t="65178" x="1317625" y="6532563"/>
          <p14:tracePt t="65185" x="1354138" y="6561138"/>
          <p14:tracePt t="65192" x="1373188" y="6561138"/>
          <p14:tracePt t="65201" x="1401763" y="6580188"/>
          <p14:tracePt t="65216" x="1474788" y="6607175"/>
          <p14:tracePt t="65229" x="1522413" y="6607175"/>
          <p14:tracePt t="65233" x="1577975" y="6597650"/>
          <p14:tracePt t="65242" x="1651000" y="6588125"/>
          <p14:tracePt t="65249" x="1725613" y="6551613"/>
          <p14:tracePt t="65257" x="1836738" y="6542088"/>
          <p14:tracePt t="65264" x="1976438" y="6505575"/>
          <p14:tracePt t="65272" x="2116138" y="6486525"/>
          <p14:tracePt t="65280" x="2244725" y="6467475"/>
          <p14:tracePt t="65286" x="2449513" y="6450013"/>
          <p14:tracePt t="65296" x="2782888" y="6430963"/>
          <p14:tracePt t="65312" x="3052763" y="6440488"/>
          <p14:tracePt t="65323" x="3163888" y="6440488"/>
          <p14:tracePt t="65327" x="3257550" y="6440488"/>
          <p14:tracePt t="65337" x="3349625" y="6440488"/>
          <p14:tracePt t="65342" x="3414713" y="6440488"/>
          <p14:tracePt t="65351" x="3470275" y="6440488"/>
          <p14:tracePt t="65358" x="3489325" y="6440488"/>
          <p14:tracePt t="65367" x="3544888" y="6440488"/>
          <p14:tracePt t="65372" x="3562350" y="6430963"/>
          <p14:tracePt t="65381" x="3590925" y="6411913"/>
          <p14:tracePt t="65389" x="3609975" y="6403975"/>
          <p14:tracePt t="65395" x="3617913" y="6394450"/>
          <p14:tracePt t="65405" x="3646488" y="6375400"/>
          <p14:tracePt t="65417" x="3675063" y="6338888"/>
          <p14:tracePt t="65420" x="3692525" y="6300788"/>
          <p14:tracePt t="65430" x="3711575" y="6264275"/>
          <p14:tracePt t="65437" x="3721100" y="6245225"/>
          <p14:tracePt t="65447" x="3730625" y="6208713"/>
          <p14:tracePt t="65452" x="3738563" y="6180138"/>
          <p14:tracePt t="65460" x="3757613" y="6134100"/>
          <p14:tracePt t="65468" x="3767138" y="6078538"/>
          <p14:tracePt t="65475" x="3786188" y="6042025"/>
          <p14:tracePt t="65483" x="3786188" y="6013450"/>
          <p14:tracePt t="65489" x="3795713" y="5976938"/>
          <p14:tracePt t="65499" x="3822700" y="5883275"/>
          <p14:tracePt t="65512" x="3822700" y="5837238"/>
          <p14:tracePt t="65513" x="3813175" y="5808663"/>
          <p14:tracePt t="65525" x="3813175" y="5781675"/>
          <p14:tracePt t="65531" x="3803650" y="5753100"/>
          <p14:tracePt t="65540" x="3795713" y="5716588"/>
          <p14:tracePt t="65546" x="3795713" y="5697538"/>
          <p14:tracePt t="65555" x="3786188" y="5670550"/>
          <p14:tracePt t="65562" x="3767138" y="5651500"/>
          <p14:tracePt t="65569" x="3757613" y="5624513"/>
          <p14:tracePt t="65577" x="3748088" y="5614988"/>
          <p14:tracePt t="65583" x="3738563" y="5576888"/>
          <p14:tracePt t="65594" x="3730625" y="5559425"/>
          <p14:tracePt t="65605" x="3721100" y="5530850"/>
          <p14:tracePt t="65609" x="3702050" y="5511800"/>
          <p14:tracePt t="65619" x="3702050" y="5484813"/>
          <p14:tracePt t="65624" x="3692525" y="5475288"/>
          <p14:tracePt t="65635" x="3683000" y="5465763"/>
          <p14:tracePt t="65640" x="3683000" y="5446713"/>
          <p14:tracePt t="65649" x="3665538" y="5429250"/>
          <p14:tracePt t="65656" x="3665538" y="5400675"/>
          <p14:tracePt t="65663" x="3627438" y="5364163"/>
          <p14:tracePt t="65672" x="3609975" y="5326063"/>
          <p14:tracePt t="65678" x="3600450" y="5308600"/>
          <p14:tracePt t="65688" x="3581400" y="5233988"/>
          <p14:tracePt t="65699" x="3571875" y="5224463"/>
          <p14:tracePt t="65703" x="3554413" y="5187950"/>
          <p14:tracePt t="65714" x="3544888" y="5141913"/>
          <p14:tracePt t="65719" x="3535363" y="5103813"/>
          <p14:tracePt t="65730" x="3535363" y="5084763"/>
          <p14:tracePt t="65735" x="3516313" y="5057775"/>
          <p14:tracePt t="65743" x="3506788" y="5038725"/>
          <p14:tracePt t="65752" x="3497263" y="5011738"/>
          <p14:tracePt t="65757" x="3489325" y="4992688"/>
          <p14:tracePt t="65764" x="3489325" y="4964113"/>
          <p14:tracePt t="65772" x="3489325" y="4956175"/>
          <p14:tracePt t="65783" x="3460750" y="4900613"/>
          <p14:tracePt t="65794" x="3460750" y="4881563"/>
          <p14:tracePt t="65797" x="3460750" y="4862513"/>
          <p14:tracePt t="65808" x="3460750" y="4843463"/>
          <p14:tracePt t="65812" x="3460750" y="4806950"/>
          <p14:tracePt t="65822" x="3460750" y="4779963"/>
          <p14:tracePt t="65829" x="3460750" y="4760913"/>
          <p14:tracePt t="65838" x="3460750" y="4722813"/>
          <p14:tracePt t="65845" x="3470275" y="4705350"/>
          <p14:tracePt t="65852" x="3479800" y="4676775"/>
          <p14:tracePt t="65861" x="3479800" y="4659313"/>
          <p14:tracePt t="65867" x="3479800" y="4640263"/>
          <p14:tracePt t="65876" x="3497263" y="4565650"/>
          <p14:tracePt t="65889" x="3516313" y="4529138"/>
          <p14:tracePt t="65891" x="3525838" y="4491038"/>
          <p14:tracePt t="65902" x="3554413" y="4464050"/>
          <p14:tracePt t="65907" x="3581400" y="4418013"/>
          <p14:tracePt t="65917" x="3600450" y="4389438"/>
          <p14:tracePt t="65922" x="3627438" y="4352925"/>
          <p14:tracePt t="65932" x="3665538" y="4314825"/>
          <p14:tracePt t="65938" x="3721100" y="4249738"/>
          <p14:tracePt t="65946" x="3748088" y="4232275"/>
          <p14:tracePt t="65955" x="3803650" y="4184650"/>
          <p14:tracePt t="65960" x="3859213" y="4148138"/>
          <p14:tracePt t="65970" x="3998913" y="4037013"/>
          <p14:tracePt t="65985" x="4203700" y="3906838"/>
          <p14:tracePt t="65997" x="4314825" y="3870325"/>
          <p14:tracePt t="66001" x="4462463" y="3814763"/>
          <p14:tracePt t="66011" x="4573588" y="3767138"/>
          <p14:tracePt t="66017" x="4713288" y="3711575"/>
          <p14:tracePt t="66026" x="4852988" y="3694113"/>
          <p14:tracePt t="66032" x="5038725" y="3656013"/>
          <p14:tracePt t="66042" x="5195888" y="3629025"/>
          <p14:tracePt t="66049" x="5353050" y="3629025"/>
          <p14:tracePt t="66056" x="5502275" y="3629025"/>
          <p14:tracePt t="66063" x="5641975" y="3629025"/>
          <p14:tracePt t="66070" x="5753100" y="3629025"/>
          <p14:tracePt t="66080" x="6003925" y="3646488"/>
          <p14:tracePt t="66091" x="6096000" y="3646488"/>
          <p14:tracePt t="66095" x="6188075" y="3684588"/>
          <p14:tracePt t="66106" x="6262688" y="3694113"/>
          <p14:tracePt t="66110" x="6364288" y="3740150"/>
          <p14:tracePt t="66122" x="6421438" y="3786188"/>
          <p14:tracePt t="66125" x="6523038" y="3870325"/>
          <p14:tracePt t="66134" x="6605588" y="3952875"/>
          <p14:tracePt t="66143" x="6726238" y="4083050"/>
          <p14:tracePt t="66149" x="6838950" y="4203700"/>
          <p14:tracePt t="66158" x="6950075" y="4352925"/>
          <p14:tracePt t="66164" x="7070725" y="4594225"/>
          <p14:tracePt t="66174" x="7143750" y="4787900"/>
          <p14:tracePt t="66185" x="7181850" y="4881563"/>
          <p14:tracePt t="66189" x="7191375" y="4918075"/>
          <p14:tracePt t="66200" x="7200900" y="4956175"/>
          <p14:tracePt t="66205" x="7218363" y="5029200"/>
          <p14:tracePt t="66214" x="7227888" y="5067300"/>
          <p14:tracePt t="66221" x="7227888" y="5094288"/>
          <p14:tracePt t="66230" x="7246938" y="5149850"/>
          <p14:tracePt t="66236" x="7246938" y="5214938"/>
          <p14:tracePt t="66243" x="7256463" y="5289550"/>
          <p14:tracePt t="66253" x="7256463" y="5429250"/>
          <p14:tracePt t="66258" x="7256463" y="5540375"/>
          <p14:tracePt t="66268" x="7256463" y="5726113"/>
          <p14:tracePt t="66280" x="7256463" y="5808663"/>
          <p14:tracePt t="66284" x="7237413" y="5883275"/>
          <p14:tracePt t="66295" x="7200900" y="5986463"/>
          <p14:tracePt t="66297" x="7191375" y="6032500"/>
          <p14:tracePt t="66309" x="7162800" y="6105525"/>
          <p14:tracePt t="66315" x="7135813" y="6180138"/>
          <p14:tracePt t="66322" x="7107238" y="6235700"/>
          <p14:tracePt t="66331" x="7070725" y="6319838"/>
          <p14:tracePt t="66338" x="7061200" y="6346825"/>
          <p14:tracePt t="66347" x="7023100" y="6403975"/>
          <p14:tracePt t="66352" x="6996113" y="6440488"/>
          <p14:tracePt t="66364" x="6875463" y="6542088"/>
          <p14:tracePt t="66374" x="6800850" y="6607175"/>
          <p14:tracePt t="66378" x="6680200" y="6681788"/>
          <p14:tracePt t="66388" x="6532563" y="6746875"/>
          <p14:tracePt t="66393" x="6356350" y="6802438"/>
          <p14:tracePt t="66403" x="6170613" y="6838950"/>
          <p14:tracePt t="66407" x="5946775" y="6838950"/>
          <p14:tracePt t="66418" x="5753100" y="6838950"/>
          <p14:tracePt t="66425" x="5557838" y="6838950"/>
          <p14:tracePt t="66432" x="5353050" y="6811963"/>
          <p14:tracePt t="66441" x="5103813" y="6773863"/>
          <p14:tracePt t="66446" x="4899025" y="6737350"/>
          <p14:tracePt t="66456" x="4565650" y="6700838"/>
          <p14:tracePt t="66468" x="4379913" y="6662738"/>
          <p14:tracePt t="66472" x="4175125" y="6626225"/>
          <p14:tracePt t="66482" x="3979863" y="6626225"/>
          <p14:tracePt t="66488" x="3841750" y="6616700"/>
          <p14:tracePt t="66497" x="3683000" y="6597650"/>
          <p14:tracePt t="66504" x="3544888" y="6561138"/>
          <p14:tracePt t="66511" x="3433763" y="6524625"/>
          <p14:tracePt t="66518" x="3313113" y="6496050"/>
          <p14:tracePt t="66526" x="3238500" y="6459538"/>
          <p14:tracePt t="66535" x="3136900" y="6411913"/>
          <p14:tracePt t="66540" x="3079750" y="6365875"/>
          <p14:tracePt t="66552" x="2913063" y="6226175"/>
          <p14:tracePt t="66567" x="2811463" y="6088063"/>
          <p14:tracePt t="66576" x="2746375" y="6022975"/>
          <p14:tracePt t="66583" x="2700338" y="5948363"/>
          <p14:tracePt t="66591" x="2654300" y="5892800"/>
          <p14:tracePt t="66599" x="2635250" y="5837238"/>
          <p14:tracePt t="66607" x="2598738" y="5735638"/>
          <p14:tracePt t="66613" x="2589213" y="5688013"/>
          <p14:tracePt t="66622" x="2570163" y="5595938"/>
          <p14:tracePt t="66629" x="2551113" y="5475288"/>
          <p14:tracePt t="66635" x="2560638" y="5345113"/>
          <p14:tracePt t="66646" x="2598738" y="5113338"/>
          <p14:tracePt t="66657" x="2644775" y="4956175"/>
          <p14:tracePt t="66659" x="2700338" y="4787900"/>
          <p14:tracePt t="66671" x="2774950" y="4584700"/>
          <p14:tracePt t="66678" x="2847975" y="4418013"/>
          <p14:tracePt t="66686" x="2903538" y="4305300"/>
          <p14:tracePt t="66693" x="2968625" y="4157663"/>
          <p14:tracePt t="66700" x="3043238" y="4037013"/>
          <p14:tracePt t="66708" x="3089275" y="3943350"/>
          <p14:tracePt t="66715" x="3136900" y="3822700"/>
          <p14:tracePt t="66721" x="3228975" y="3721100"/>
          <p14:tracePt t="66730" x="3265488" y="3656013"/>
          <p14:tracePt t="66739" x="3441700" y="3452813"/>
          <p14:tracePt t="66751" x="3562350" y="3387725"/>
          <p14:tracePt t="66755" x="3665538" y="3322638"/>
          <p14:tracePt t="66766" x="3721100" y="3257550"/>
          <p14:tracePt t="66771" x="3841750" y="3211513"/>
          <p14:tracePt t="66781" x="3933825" y="3173413"/>
          <p14:tracePt t="66788" x="4073525" y="3136900"/>
          <p14:tracePt t="66796" x="4213225" y="3127375"/>
          <p14:tracePt t="66800" x="4370388" y="3108325"/>
          <p14:tracePt t="66809" x="4527550" y="3108325"/>
          <p14:tracePt t="66818" x="4638675" y="3108325"/>
          <p14:tracePt t="66824" x="4751388" y="3127375"/>
          <p14:tracePt t="66832" x="5029200" y="3201988"/>
          <p14:tracePt t="66846" x="5149850" y="3228975"/>
          <p14:tracePt t="66848" x="5251450" y="3284538"/>
          <p14:tracePt t="66860" x="5345113" y="3313113"/>
          <p14:tracePt t="66865" x="5400675" y="3359150"/>
          <p14:tracePt t="66874" x="5456238" y="3405188"/>
          <p14:tracePt t="66880" x="5521325" y="3460750"/>
          <p14:tracePt t="66889" x="5576888" y="3525838"/>
          <p14:tracePt t="66897" x="5641975" y="3563938"/>
          <p14:tracePt t="66905" x="5707063" y="3646488"/>
          <p14:tracePt t="66913" x="5770563" y="3730625"/>
          <p14:tracePt t="66918" x="5808663" y="3767138"/>
          <p14:tracePt t="66928" x="5919788" y="3925888"/>
          <p14:tracePt t="66939" x="5984875" y="4027488"/>
          <p14:tracePt t="66944" x="6076950" y="4184650"/>
          <p14:tracePt t="66955" x="6151563" y="4370388"/>
          <p14:tracePt t="66960" x="6226175" y="4575175"/>
          <p14:tracePt t="66968" x="6272213" y="4741863"/>
          <p14:tracePt t="66975" x="6308725" y="4900613"/>
          <p14:tracePt t="66983" x="6346825" y="5103813"/>
          <p14:tracePt t="66990" x="6364288" y="5299075"/>
          <p14:tracePt t="66998" x="6402388" y="5484813"/>
          <p14:tracePt t="67006" x="6402388" y="5595938"/>
          <p14:tracePt t="67013" x="6402388" y="5661025"/>
          <p14:tracePt t="67021" x="6383338" y="5856288"/>
          <p14:tracePt t="67034" x="6364288" y="5921375"/>
          <p14:tracePt t="67038" x="6356350" y="5957888"/>
          <p14:tracePt t="67049" x="6327775" y="6032500"/>
          <p14:tracePt t="67054" x="6281738" y="6105525"/>
          <p14:tracePt t="67064" x="6272213" y="6115050"/>
          <p14:tracePt t="67068" x="6245225" y="6153150"/>
          <p14:tracePt t="67078" x="6226175" y="6180138"/>
          <p14:tracePt t="67084" x="6188075" y="6218238"/>
          <p14:tracePt t="67092" x="6151563" y="6235700"/>
          <p14:tracePt t="67100" x="6115050" y="6264275"/>
          <p14:tracePt t="67107" x="6059488" y="6273800"/>
          <p14:tracePt t="67118" x="5929313" y="6319838"/>
          <p14:tracePt t="67132" x="5734050" y="6319838"/>
          <p14:tracePt t="67143" x="5576888" y="6310313"/>
          <p14:tracePt t="67148" x="5418138" y="6291263"/>
          <p14:tracePt t="67157" x="5214938" y="6254750"/>
          <p14:tracePt t="67163" x="5029200" y="6218238"/>
          <p14:tracePt t="67172" x="4889500" y="6189663"/>
          <p14:tracePt t="67179" x="4732338" y="6134100"/>
          <p14:tracePt t="67187" x="4592638" y="6097588"/>
          <p14:tracePt t="67195" x="4471988" y="6069013"/>
          <p14:tracePt t="67201" x="4379913" y="6013450"/>
          <p14:tracePt t="67212" x="4221163" y="5957888"/>
          <p14:tracePt t="67222" x="4175125" y="5929313"/>
          <p14:tracePt t="67226" x="4129088" y="5892800"/>
          <p14:tracePt t="67238" x="4110038" y="5873750"/>
          <p14:tracePt t="67243" x="4073525" y="5856288"/>
          <p14:tracePt t="67252" x="4044950" y="5837238"/>
          <p14:tracePt t="67259" x="4027488" y="5818188"/>
          <p14:tracePt t="67266" x="3998913" y="5791200"/>
          <p14:tracePt t="67272" x="3979863" y="5772150"/>
          <p14:tracePt t="67281" x="3933825" y="5716588"/>
          <p14:tracePt t="67288" x="3897313" y="5661025"/>
          <p14:tracePt t="67296" x="3851275" y="5576888"/>
          <p14:tracePt t="67305" x="3803650" y="5456238"/>
          <p14:tracePt t="67317" x="3795713" y="5400675"/>
          <p14:tracePt t="67319" x="3767138" y="5345113"/>
          <p14:tracePt t="67330" x="3767138" y="5308600"/>
          <p14:tracePt t="67338" x="3748088" y="5262563"/>
          <p14:tracePt t="67347" x="3738563" y="5224463"/>
          <p14:tracePt t="67353" x="3721100" y="5168900"/>
          <p14:tracePt t="67360" x="3721100" y="5132388"/>
          <p14:tracePt t="67368" x="3721100" y="5084763"/>
          <p14:tracePt t="67374" x="3721100" y="5038725"/>
          <p14:tracePt t="67382" x="3721100" y="4964113"/>
          <p14:tracePt t="67390" x="3730625" y="4900613"/>
          <p14:tracePt t="67397" x="3757613" y="4751388"/>
          <p14:tracePt t="67412" x="3776663" y="4676775"/>
          <p14:tracePt t="67415" x="3786188" y="4640263"/>
          <p14:tracePt t="67425" x="3813175" y="4584700"/>
          <p14:tracePt t="67429" x="3841750" y="4491038"/>
          <p14:tracePt t="67440" x="3859213" y="4473575"/>
          <p14:tracePt t="67447" x="3878263" y="4418013"/>
          <p14:tracePt t="67455" x="3906838" y="4360863"/>
          <p14:tracePt t="67463" x="3924300" y="4324350"/>
          <p14:tracePt t="67469" x="3962400" y="4287838"/>
          <p14:tracePt t="67478" x="3989388" y="4232275"/>
          <p14:tracePt t="67484" x="4035425" y="4148138"/>
          <p14:tracePt t="67490" x="4064000" y="4102100"/>
          <p14:tracePt t="67493" x="4119563" y="4037013"/>
          <p14:tracePt t="67505" x="4165600" y="3981450"/>
          <p14:tracePt t="67509" x="4249738" y="3916363"/>
          <p14:tracePt t="67520" x="4341813" y="3851275"/>
          <p14:tracePt t="67525" x="4445000" y="3776663"/>
          <p14:tracePt t="67535" x="4565650" y="3711575"/>
          <p14:tracePt t="67538" x="4667250" y="3665538"/>
          <p14:tracePt t="67549" x="4741863" y="3629025"/>
          <p14:tracePt t="67557" x="4862513" y="3600450"/>
          <p14:tracePt t="67564" x="4954588" y="3563938"/>
          <p14:tracePt t="67573" x="5075238" y="3535363"/>
          <p14:tracePt t="67578" x="5186363" y="3517900"/>
          <p14:tracePt t="67589" x="5372100" y="3498850"/>
          <p14:tracePt t="67600" x="5437188" y="3498850"/>
          <p14:tracePt t="67601" x="5538788" y="3508375"/>
          <p14:tracePt t="67614" x="5586413" y="3517900"/>
          <p14:tracePt t="67619" x="5678488" y="3535363"/>
          <p14:tracePt t="67631" x="5799138" y="3581400"/>
          <p14:tracePt t="67633" x="5900738" y="3638550"/>
          <p14:tracePt t="67643" x="6021388" y="3702050"/>
          <p14:tracePt t="67652" x="6124575" y="3767138"/>
          <p14:tracePt t="67658" x="6245225" y="3860800"/>
          <p14:tracePt t="67666" x="6346825" y="3981450"/>
          <p14:tracePt t="67672" x="6457950" y="4129088"/>
          <p14:tracePt t="67682" x="6653213" y="4352925"/>
          <p14:tracePt t="67694" x="6783388" y="4519613"/>
          <p14:tracePt t="67697" x="6894513" y="4686300"/>
          <p14:tracePt t="67708" x="7005638" y="4872038"/>
          <p14:tracePt t="67714" x="7080250" y="5057775"/>
          <p14:tracePt t="67724" x="7143750" y="5159375"/>
          <p14:tracePt t="67729" x="7172325" y="5299075"/>
          <p14:tracePt t="67738" x="7191375" y="5391150"/>
          <p14:tracePt t="67746" x="7208838" y="5484813"/>
          <p14:tracePt t="67753" x="7208838" y="5530850"/>
          <p14:tracePt t="67762" x="7200900" y="5605463"/>
          <p14:tracePt t="67767" x="7172325" y="5661025"/>
          <p14:tracePt t="67777" x="7107238" y="5772150"/>
          <p14:tracePt t="67792" x="6950075" y="5892800"/>
          <p14:tracePt t="67803" x="6894513" y="5938838"/>
          <p14:tracePt t="67807" x="6791325" y="5986463"/>
          <p14:tracePt t="67818" x="6735763" y="6013450"/>
          <p14:tracePt t="67822" x="6662738" y="6049963"/>
          <p14:tracePt t="67832" x="6542088" y="6097588"/>
          <p14:tracePt t="67838" x="6402388" y="6115050"/>
          <p14:tracePt t="67847" x="6245225" y="6153150"/>
          <p14:tracePt t="67855" x="6067425" y="6153150"/>
          <p14:tracePt t="67861" x="5891213" y="6153150"/>
          <p14:tracePt t="67871" x="5483225" y="6162675"/>
          <p14:tracePt t="67883" x="5241925" y="6162675"/>
          <p14:tracePt t="67886" x="5019675" y="6124575"/>
          <p14:tracePt t="67897" x="4824413" y="6124575"/>
          <p14:tracePt t="67902" x="4621213" y="6088063"/>
          <p14:tracePt t="67912" x="4416425" y="6069013"/>
          <p14:tracePt t="67919" x="4213225" y="6013450"/>
          <p14:tracePt t="67926" x="4035425" y="5976938"/>
          <p14:tracePt t="67932" x="3897313" y="5938838"/>
          <p14:tracePt t="67941" x="3757613" y="5873750"/>
          <p14:tracePt t="67950" x="3609975" y="5818188"/>
          <p14:tracePt t="67955" x="3470275" y="5762625"/>
          <p14:tracePt t="67964" x="3275013" y="5670550"/>
          <p14:tracePt t="67977" x="3219450" y="5624513"/>
          <p14:tracePt t="67980" x="3154363" y="5567363"/>
          <p14:tracePt t="67992" x="3117850" y="5540375"/>
          <p14:tracePt t="67997" x="3079750" y="5503863"/>
          <p14:tracePt t="68005" x="3052763" y="5465763"/>
          <p14:tracePt t="68012" x="3016250" y="5438775"/>
          <p14:tracePt t="68022" x="2997200" y="5400675"/>
          <p14:tracePt t="68028" x="2968625" y="5373688"/>
          <p14:tracePt t="68035" x="2959100" y="5335588"/>
          <p14:tracePt t="68045" x="2951163" y="5318125"/>
          <p14:tracePt t="68049" x="2932113" y="5289550"/>
          <p14:tracePt t="68059" x="2922588" y="5224463"/>
          <p14:tracePt t="68071" x="2922588" y="5168900"/>
          <p14:tracePt t="68075" x="2922588" y="5149850"/>
          <p14:tracePt t="68086" x="2922588" y="5132388"/>
          <p14:tracePt t="68091" x="2922588" y="5076825"/>
          <p14:tracePt t="68100" x="2922588" y="5029200"/>
          <p14:tracePt t="68107" x="2941638" y="4992688"/>
          <p14:tracePt t="68115" x="2951163" y="4937125"/>
          <p14:tracePt t="68122" x="2978150" y="4862513"/>
          <p14:tracePt t="68130" x="3024188" y="4787900"/>
          <p14:tracePt t="68139" x="3144838" y="4565650"/>
          <p14:tracePt t="68154" x="3303588" y="4343400"/>
          <p14:tracePt t="68166" x="3349625" y="4287838"/>
          <p14:tracePt t="68168" x="3497263" y="4121150"/>
          <p14:tracePt t="68179" x="3617913" y="4027488"/>
          <p14:tracePt t="68186" x="3721100" y="3943350"/>
          <p14:tracePt t="68194" x="3822700" y="3860800"/>
          <p14:tracePt t="68200" x="3924300" y="3795713"/>
          <p14:tracePt t="68209" x="4044950" y="3702050"/>
          <p14:tracePt t="68218" x="4119563" y="3656013"/>
          <p14:tracePt t="68223" x="4240213" y="3609975"/>
          <p14:tracePt t="68233" x="4341813" y="3573463"/>
          <p14:tracePt t="68238" x="4435475" y="3544888"/>
          <p14:tracePt t="68248" x="4602163" y="3498850"/>
          <p14:tracePt t="68260" x="4657725" y="3479800"/>
          <p14:tracePt t="68264" x="4751388" y="3470275"/>
          <p14:tracePt t="68274" x="4797425" y="3452813"/>
          <p14:tracePt t="68279" x="4889500" y="3452813"/>
          <p14:tracePt t="68288" x="4983163" y="3460750"/>
          <p14:tracePt t="68294" x="5056188" y="3460750"/>
          <p14:tracePt t="68303" x="5149850" y="3479800"/>
          <p14:tracePt t="68311" x="5224463" y="3508375"/>
          <p14:tracePt t="68318" x="5297488" y="3517900"/>
          <p14:tracePt t="68329" x="5372100" y="3554413"/>
          <p14:tracePt t="68333" x="5427663" y="3581400"/>
          <p14:tracePt t="68339" x="5465763" y="3600450"/>
          <p14:tracePt t="68343" x="5521325" y="3629025"/>
          <p14:tracePt t="68355" x="5538788" y="3638550"/>
          <p14:tracePt t="68359" x="5594350" y="3665538"/>
          <p14:tracePt t="68369" x="5632450" y="3702050"/>
          <p14:tracePt t="68374" x="5668963" y="3749675"/>
          <p14:tracePt t="68383" x="5715000" y="3805238"/>
          <p14:tracePt t="68388" x="5770563" y="3860800"/>
          <p14:tracePt t="68397" x="5845175" y="3981450"/>
          <p14:tracePt t="68405" x="5891213" y="4083050"/>
          <p14:tracePt t="68413" x="5938838" y="4184650"/>
          <p14:tracePt t="68419" x="5994400" y="4305300"/>
          <p14:tracePt t="68427" x="6021388" y="4418013"/>
          <p14:tracePt t="68437" x="6132513" y="4741863"/>
          <p14:tracePt t="68448" x="6170613" y="4900613"/>
          <p14:tracePt t="68452" x="6207125" y="5057775"/>
          <p14:tracePt t="68463" x="6216650" y="5149850"/>
          <p14:tracePt t="68468" x="6235700" y="5187950"/>
          <p14:tracePt t="68477" x="6235700" y="5243513"/>
          <p14:tracePt t="68483" x="6245225" y="5289550"/>
          <p14:tracePt t="68492" x="6245225" y="5345113"/>
          <p14:tracePt t="68497" x="6245225" y="5383213"/>
          <p14:tracePt t="68506" x="6245225" y="5410200"/>
          <p14:tracePt t="68514" x="6245225" y="5438775"/>
          <p14:tracePt t="68521" x="6245225" y="5475288"/>
          <p14:tracePt t="68532" x="6245225" y="5511800"/>
          <p14:tracePt t="68546" x="6216650" y="5576888"/>
          <p14:tracePt t="68557" x="6207125" y="5595938"/>
          <p14:tracePt t="68563" x="6170613" y="5624513"/>
          <p14:tracePt t="68571" x="6132513" y="5661025"/>
          <p14:tracePt t="68578" x="6030913" y="5726113"/>
          <p14:tracePt t="68586" x="5929313" y="5781675"/>
          <p14:tracePt t="68593" x="5864225" y="5791200"/>
          <p14:tracePt t="68601" x="5762625" y="5827713"/>
          <p14:tracePt t="68606" x="5688013" y="5837238"/>
          <p14:tracePt t="68615" x="5622925" y="5856288"/>
          <p14:tracePt t="68625" x="5473700" y="5883275"/>
          <p14:tracePt t="68641" x="5307013" y="5911850"/>
          <p14:tracePt t="68651" x="5241925" y="5911850"/>
          <p14:tracePt t="68655" x="5140325" y="5948363"/>
          <p14:tracePt t="68666" x="5056188" y="5948363"/>
          <p14:tracePt t="68672" x="4983163" y="5948363"/>
          <p14:tracePt t="68681" x="4889500" y="5948363"/>
          <p14:tracePt t="68688" x="4824413" y="5948363"/>
          <p14:tracePt t="68696" x="4713288" y="5938838"/>
          <p14:tracePt t="68704" x="4592638" y="5902325"/>
          <p14:tracePt t="68710" x="4471988" y="5873750"/>
          <p14:tracePt t="68719" x="4240213" y="5791200"/>
          <p14:tracePt t="68734" x="4044950" y="5707063"/>
          <p14:tracePt t="68746" x="3962400" y="5661025"/>
          <p14:tracePt t="68749" x="3906838" y="5614988"/>
          <p14:tracePt t="68760" x="3832225" y="5586413"/>
          <p14:tracePt t="68763" x="3776663" y="5559425"/>
          <p14:tracePt t="68775" x="3721100" y="5511800"/>
          <p14:tracePt t="68780" x="3683000" y="5494338"/>
          <p14:tracePt t="68789" x="3627438" y="5446713"/>
          <p14:tracePt t="68798" x="3590925" y="5429250"/>
          <p14:tracePt t="68805" x="3554413" y="5400675"/>
          <p14:tracePt t="68813" x="3525838" y="5373688"/>
          <p14:tracePt t="68818" x="3506788" y="5354638"/>
          <p14:tracePt t="68829" x="3451225" y="5280025"/>
          <p14:tracePt t="68840" x="3414713" y="5224463"/>
          <p14:tracePt t="68843" x="3386138" y="5197475"/>
          <p14:tracePt t="68854" x="3376613" y="5149850"/>
          <p14:tracePt t="68860" x="3368675" y="5122863"/>
          <p14:tracePt t="68869" x="3349625" y="5038725"/>
          <p14:tracePt t="68874" x="3349625" y="5002213"/>
          <p14:tracePt t="68883" x="3349625" y="4964113"/>
          <p14:tracePt t="68891" x="3349625" y="4918075"/>
          <p14:tracePt t="68898" x="3349625" y="4881563"/>
          <p14:tracePt t="68905" x="3359150" y="4816475"/>
          <p14:tracePt t="68913" x="3368675" y="4741863"/>
          <p14:tracePt t="68922" x="3441700" y="4584700"/>
          <p14:tracePt t="68934" x="3497263" y="4510088"/>
          <p14:tracePt t="68938" x="3562350" y="4360863"/>
          <p14:tracePt t="68950" x="3627438" y="4305300"/>
          <p14:tracePt t="68953" x="3748088" y="4176713"/>
          <p14:tracePt t="68964" x="3813175" y="4121150"/>
          <p14:tracePt t="68969" x="3952875" y="4008438"/>
          <p14:tracePt t="68979" x="4054475" y="3943350"/>
          <p14:tracePt t="68986" x="4175125" y="3879850"/>
          <p14:tracePt t="68993" x="4341813" y="3786188"/>
          <p14:tracePt t="69002" x="4481513" y="3749675"/>
          <p14:tracePt t="69007" x="4602163" y="3711575"/>
          <p14:tracePt t="69016" x="4768850" y="3656013"/>
          <p14:tracePt t="69032" x="4889500" y="3629025"/>
          <p14:tracePt t="69043" x="4964113" y="3629025"/>
          <p14:tracePt t="69046" x="5038725" y="3609975"/>
          <p14:tracePt t="69058" x="5130800" y="3590925"/>
          <p14:tracePt t="69062" x="5214938" y="3590925"/>
          <p14:tracePt t="69072" x="5316538" y="3619500"/>
          <p14:tracePt t="69078" x="5427663" y="3638550"/>
          <p14:tracePt t="69088" x="5529263" y="3665538"/>
          <p14:tracePt t="69095" x="5603875" y="3694113"/>
          <p14:tracePt t="69101" x="5678488" y="3730625"/>
          <p14:tracePt t="69110" x="5734050" y="3759200"/>
          <p14:tracePt t="69116" x="5789613" y="3814763"/>
          <p14:tracePt t="69126" x="5910263" y="3870325"/>
          <p14:tracePt t="69140" x="5984875" y="3952875"/>
          <p14:tracePt t="69152" x="6040438" y="4008438"/>
          <p14:tracePt t="69157" x="6067425" y="4064000"/>
          <p14:tracePt t="69167" x="6096000" y="4083050"/>
          <p14:tracePt t="69172" x="6105525" y="4138613"/>
          <p14:tracePt t="69180" x="6132513" y="4157663"/>
          <p14:tracePt t="69190" x="6161088" y="4232275"/>
          <p14:tracePt t="69197" x="6161088" y="4268788"/>
          <p14:tracePt t="69202" x="6180138" y="4352925"/>
          <p14:tracePt t="69217" x="6197600" y="4389438"/>
          <p14:tracePt t="69219" x="6207125" y="4445000"/>
          <p14:tracePt t="69233" x="6207125" y="4510088"/>
          <p14:tracePt t="69236" x="6226175" y="4565650"/>
          <p14:tracePt t="69247" x="6226175" y="4649788"/>
          <p14:tracePt t="69254" x="6235700" y="4787900"/>
          <p14:tracePt t="69260" x="6235700" y="4900613"/>
          <p14:tracePt t="69268" x="6235700" y="5011738"/>
          <p14:tracePt t="69275" x="6235700" y="5103813"/>
          <p14:tracePt t="69282" x="6235700" y="5214938"/>
          <p14:tracePt t="69289" x="6235700" y="5289550"/>
          <p14:tracePt t="69300" x="6216650" y="5410200"/>
          <p14:tracePt t="69316" x="6188075" y="5511800"/>
          <p14:tracePt t="69325" x="6188075" y="5521325"/>
          <p14:tracePt t="69329" x="6170613" y="5567363"/>
          <p14:tracePt t="69341" x="6142038" y="5605463"/>
          <p14:tracePt t="69344" x="6124575" y="5641975"/>
          <p14:tracePt t="69355" x="6096000" y="5680075"/>
          <p14:tracePt t="69362" x="6059488" y="5716588"/>
          <p14:tracePt t="69371" x="5994400" y="5762625"/>
          <p14:tracePt t="69378" x="5919788" y="5791200"/>
          <p14:tracePt t="69384" x="5883275" y="5827713"/>
          <p14:tracePt t="69393" x="5789613" y="5865813"/>
          <p14:tracePt t="69409" x="5641975" y="5929313"/>
          <p14:tracePt t="69420" x="5548313" y="5929313"/>
          <p14:tracePt t="69422" x="5437188" y="5948363"/>
          <p14:tracePt t="69434" x="5260975" y="5948363"/>
          <p14:tracePt t="69441" x="5103813" y="5938838"/>
          <p14:tracePt t="69449" x="4945063" y="5938838"/>
          <p14:tracePt t="69456" x="4768850" y="5938838"/>
          <p14:tracePt t="69464" x="4611688" y="5921375"/>
          <p14:tracePt t="69472" x="4425950" y="5883275"/>
          <p14:tracePt t="69480" x="4268788" y="5865813"/>
          <p14:tracePt t="69488" x="4035425" y="5800725"/>
          <p14:tracePt t="69504" x="3832225" y="5661025"/>
          <p14:tracePt t="69515" x="3757613" y="5614988"/>
          <p14:tracePt t="69519" x="3675063" y="5549900"/>
          <p14:tracePt t="69531" x="3617913" y="5511800"/>
          <p14:tracePt t="69533" x="3581400" y="5465763"/>
          <p14:tracePt t="69544" x="3525838" y="5410200"/>
          <p14:tracePt t="69550" x="3479800" y="5354638"/>
          <p14:tracePt t="69558" x="3441700" y="5326063"/>
          <p14:tracePt t="69571" x="3414713" y="5270500"/>
          <p14:tracePt t="69573" x="3386138" y="5233988"/>
          <p14:tracePt t="69582" x="3368675" y="5197475"/>
          <p14:tracePt t="69588" x="3340100" y="5141913"/>
          <p14:tracePt t="69597" x="3313113" y="5076825"/>
          <p14:tracePt t="69609" x="3303588" y="5021263"/>
          <p14:tracePt t="69614" x="3303588" y="4973638"/>
          <p14:tracePt t="69622" x="3303588" y="4918075"/>
          <p14:tracePt t="69629" x="3303588" y="4872038"/>
          <p14:tracePt t="69639" x="3303588" y="4816475"/>
          <p14:tracePt t="69645" x="3313113" y="4779963"/>
          <p14:tracePt t="69653" x="3340100" y="4741863"/>
          <p14:tracePt t="69661" x="3368675" y="4676775"/>
          <p14:tracePt t="69667" x="3395663" y="4640263"/>
          <p14:tracePt t="69677" x="3460750" y="4529138"/>
          <p14:tracePt t="69691" x="3600450" y="4398963"/>
          <p14:tracePt t="69704" x="3711575" y="4297363"/>
          <p14:tracePt t="69705" x="3767138" y="4241800"/>
          <p14:tracePt t="69718" x="3832225" y="4176713"/>
          <p14:tracePt t="69722" x="3933825" y="4092575"/>
          <p14:tracePt t="69732" x="4008438" y="4027488"/>
          <p14:tracePt t="69739" x="4092575" y="3943350"/>
          <p14:tracePt t="69746" x="4194175" y="3860800"/>
          <p14:tracePt t="69754" x="4295775" y="3795713"/>
          <p14:tracePt t="69762" x="4397375" y="3749675"/>
          <p14:tracePt t="69771" x="4573588" y="3646488"/>
          <p14:tracePt t="69782" x="4630738" y="3619500"/>
          <p14:tracePt t="69787" x="4722813" y="3590925"/>
          <p14:tracePt t="69802" x="4852988" y="3535363"/>
          <p14:tracePt t="69813" x="4927600" y="3517900"/>
          <p14:tracePt t="69815" x="4973638" y="3517900"/>
          <p14:tracePt t="69827" x="5056188" y="3517900"/>
          <p14:tracePt t="69832" x="5111750" y="3517900"/>
          <p14:tracePt t="69841" x="5159375" y="3517900"/>
          <p14:tracePt t="69848" x="5195888" y="3517900"/>
          <p14:tracePt t="69856" x="5260975" y="3517900"/>
          <p14:tracePt t="69865" x="5391150" y="3581400"/>
          <p14:tracePt t="69880" x="5521325" y="3638550"/>
          <p14:tracePt t="69892" x="5603875" y="3702050"/>
          <p14:tracePt t="69896" x="5678488" y="3749675"/>
          <p14:tracePt t="69907" x="5762625" y="3814763"/>
          <p14:tracePt t="69912" x="5845175" y="3897313"/>
          <p14:tracePt t="69922" x="5929313" y="3971925"/>
          <p14:tracePt t="69927" x="5984875" y="4037013"/>
          <p14:tracePt t="69936" x="6049963" y="4138613"/>
          <p14:tracePt t="69944" x="6096000" y="4194175"/>
          <p14:tracePt t="69950" x="6142038" y="4268788"/>
          <p14:tracePt t="69960" x="6216650" y="4389438"/>
          <p14:tracePt t="69975" x="6272213" y="4538663"/>
          <p14:tracePt t="69986" x="6327775" y="4630738"/>
          <p14:tracePt t="69991" x="6373813" y="4732338"/>
          <p14:tracePt t="70001" x="6429375" y="4937125"/>
          <p14:tracePt t="70006" x="6448425" y="5011738"/>
          <p14:tracePt t="70014" x="6477000" y="5067300"/>
          <p14:tracePt t="70021" x="6484938" y="5141913"/>
          <p14:tracePt t="70030" x="6494463" y="5187950"/>
          <p14:tracePt t="70036" x="6532563" y="5262563"/>
          <p14:tracePt t="70044" x="6532563" y="5318125"/>
          <p14:tracePt t="70053" x="6532563" y="5383213"/>
          <p14:tracePt t="70059" x="6532563" y="5446713"/>
          <p14:tracePt t="70068" x="6484938" y="5661025"/>
          <p14:tracePt t="70080" x="6477000" y="5716588"/>
          <p14:tracePt t="70082" x="6429375" y="5791200"/>
          <p14:tracePt t="70095" x="6402388" y="5846763"/>
          <p14:tracePt t="70100" x="6373813" y="5921375"/>
          <p14:tracePt t="70110" x="6308725" y="5986463"/>
          <p14:tracePt t="70116" x="6245225" y="6078538"/>
          <p14:tracePt t="70124" x="6197600" y="6143625"/>
          <p14:tracePt t="70131" x="6161088" y="6199188"/>
          <p14:tracePt t="70139" x="6096000" y="6254750"/>
          <p14:tracePt t="70147" x="6059488" y="6300788"/>
          <p14:tracePt t="70153" x="5975350" y="6365875"/>
          <p14:tracePt t="70163" x="5827713" y="6440488"/>
          <p14:tracePt t="70174" x="5707063" y="6459538"/>
          <p14:tracePt t="70180" x="5613400" y="6467475"/>
          <p14:tracePt t="70189" x="5483225" y="6467475"/>
          <p14:tracePt t="70196" x="5326063" y="6459538"/>
          <p14:tracePt t="70204" x="5168900" y="6459538"/>
          <p14:tracePt t="70207" x="4991100" y="6440488"/>
          <p14:tracePt t="70218" x="4870450" y="6430963"/>
          <p14:tracePt t="70226" x="4759325" y="6394450"/>
          <p14:tracePt t="70232" x="4638675" y="6356350"/>
          <p14:tracePt t="70239" x="4518025" y="6329363"/>
          <p14:tracePt t="70247" x="4425950" y="6310313"/>
          <p14:tracePt t="70255" x="4213225" y="6245225"/>
          <p14:tracePt t="70270" x="4119563" y="6199188"/>
          <p14:tracePt t="70272" x="4027488" y="6180138"/>
          <p14:tracePt t="70284" x="3971925" y="6153150"/>
          <p14:tracePt t="70289" x="3914775" y="6124575"/>
          <p14:tracePt t="70299" x="3859213" y="6097588"/>
          <p14:tracePt t="70304" x="3803650" y="6088063"/>
          <p14:tracePt t="70313" x="3748088" y="6059488"/>
          <p14:tracePt t="70319" x="3692525" y="6032500"/>
          <p14:tracePt t="70327" x="3636963" y="5986463"/>
          <p14:tracePt t="70334" x="3617913" y="5967413"/>
          <p14:tracePt t="70342" x="3571875" y="5938838"/>
          <p14:tracePt t="70352" x="3497263" y="5873750"/>
          <p14:tracePt t="70365" x="3433763" y="5800725"/>
          <p14:tracePt t="70378" x="3414713" y="5762625"/>
          <p14:tracePt t="70382" x="3386138" y="5707063"/>
          <p14:tracePt t="70392" x="3340100" y="5632450"/>
          <p14:tracePt t="70398" x="3330575" y="5595938"/>
          <p14:tracePt t="70407" x="3303588" y="5540375"/>
          <p14:tracePt t="70414" x="3284538" y="5503863"/>
          <p14:tracePt t="70421" x="3265488" y="5465763"/>
          <p14:tracePt t="70429" x="3238500" y="5429250"/>
          <p14:tracePt t="70435" x="3209925" y="5400675"/>
          <p14:tracePt t="70446" x="3192463" y="5326063"/>
          <p14:tracePt t="70457" x="3163888" y="5289550"/>
          <p14:tracePt t="70462" x="3163888" y="5262563"/>
          <p14:tracePt t="70473" x="3144838" y="5233988"/>
          <p14:tracePt t="70476" x="3127375" y="5197475"/>
          <p14:tracePt t="70488" x="3117850" y="5132388"/>
          <p14:tracePt t="70492" x="3108325" y="5122863"/>
          <p14:tracePt t="70501" x="3108325" y="5094288"/>
          <p14:tracePt t="70506" x="3098800" y="5084763"/>
          <p14:tracePt t="70516" x="3098800" y="5067300"/>
          <p14:tracePt t="70523" x="3089275" y="5057775"/>
          <p14:tracePt t="70530" x="3089275" y="5029200"/>
          <p14:tracePt t="70539" x="3071813" y="5002213"/>
          <p14:tracePt t="70553" x="3071813" y="4992688"/>
          <p14:tracePt t="70567" x="3071813" y="4983163"/>
          <p14:tracePt t="70571" x="3071813" y="4973638"/>
          <p14:tracePt t="70580" x="3071813" y="4964113"/>
          <p14:tracePt t="70596" x="3071813" y="4946650"/>
          <p14:tracePt t="70601" x="3079750" y="4927600"/>
          <p14:tracePt t="70609" x="3079750" y="4918075"/>
          <p14:tracePt t="70618" x="3079750" y="4908550"/>
          <p14:tracePt t="70624" x="3089275" y="4881563"/>
          <p14:tracePt t="70632" x="3108325" y="4826000"/>
          <p14:tracePt t="70647" x="3136900" y="4760913"/>
          <p14:tracePt t="70660" x="3144838" y="4751388"/>
          <p14:tracePt t="70665" x="3154363" y="4722813"/>
          <p14:tracePt t="70675" x="3182938" y="4695825"/>
          <p14:tracePt t="70680" x="3182938" y="4676775"/>
          <p14:tracePt t="70689" x="3200400" y="4649788"/>
          <p14:tracePt t="70696" x="3228975" y="4630738"/>
          <p14:tracePt t="70705" x="3238500" y="4602163"/>
          <p14:tracePt t="70712" x="3265488" y="4565650"/>
          <p14:tracePt t="70718" x="3284538" y="4546600"/>
          <p14:tracePt t="70726" x="3294063" y="4538663"/>
          <p14:tracePt t="70733" x="3321050" y="4519613"/>
          <p14:tracePt t="70740" x="3340100" y="4491038"/>
          <p14:tracePt t="70742" x="3368675" y="4464050"/>
          <p14:tracePt t="70755" x="3386138" y="4425950"/>
          <p14:tracePt t="70758" x="3414713" y="4408488"/>
          <p14:tracePt t="70770" x="3451225" y="4379913"/>
          <p14:tracePt t="70773" x="3489325" y="4343400"/>
          <p14:tracePt t="70784" x="3525838" y="4314825"/>
          <p14:tracePt t="70793" x="3581400" y="4278313"/>
          <p14:tracePt t="70799" x="3617913" y="4249738"/>
          <p14:tracePt t="70806" x="3656013" y="4222750"/>
          <p14:tracePt t="70813" x="3683000" y="4203700"/>
          <p14:tracePt t="70822" x="3721100" y="4176713"/>
          <p14:tracePt t="70829" x="3776663" y="4138613"/>
          <p14:tracePt t="70834" x="3813175" y="4111625"/>
          <p14:tracePt t="70836" x="3851275" y="4083050"/>
          <p14:tracePt t="70848" x="3906838" y="4056063"/>
          <p14:tracePt t="70852" x="3943350" y="4037013"/>
          <p14:tracePt t="70863" x="3989388" y="4008438"/>
          <p14:tracePt t="70869" x="4044950" y="3981450"/>
          <p14:tracePt t="70878" x="4100513" y="3952875"/>
          <p14:tracePt t="70883" x="4156075" y="3925888"/>
          <p14:tracePt t="70893" x="4194175" y="3916363"/>
          <p14:tracePt t="70901" x="4249738" y="3897313"/>
          <p14:tracePt t="70907" x="4305300" y="3870325"/>
          <p14:tracePt t="70915" x="4341813" y="3851275"/>
          <p14:tracePt t="70922" x="4379913" y="3832225"/>
          <p14:tracePt t="70933" x="4481513" y="3795713"/>
          <p14:tracePt t="70943" x="4556125" y="3776663"/>
          <p14:tracePt t="70946" x="4602163" y="3767138"/>
          <p14:tracePt t="70958" x="4694238" y="3767138"/>
          <p14:tracePt t="70963" x="4768850" y="3749675"/>
          <p14:tracePt t="70972" x="4843463" y="3740150"/>
          <p14:tracePt t="70978" x="4908550" y="3740150"/>
          <p14:tracePt t="70988" x="4983163" y="3740150"/>
          <p14:tracePt t="70994" x="5048250" y="3740150"/>
          <p14:tracePt t="71001" x="5103813" y="3759200"/>
          <p14:tracePt t="71010" x="5149850" y="3759200"/>
          <p14:tracePt t="71016" x="5205413" y="3786188"/>
          <p14:tracePt t="71023" x="5400675" y="3851275"/>
          <p14:tracePt t="71038" x="5492750" y="3879850"/>
          <p14:tracePt t="71040" x="5594350" y="3916363"/>
          <p14:tracePt t="71052" x="5688013" y="3962400"/>
          <p14:tracePt t="71057" x="5789613" y="4008438"/>
          <p14:tracePt t="71067" x="5891213" y="4083050"/>
          <p14:tracePt t="71072" x="5946775" y="4138613"/>
          <p14:tracePt t="71082" x="6049963" y="4203700"/>
          <p14:tracePt t="71088" x="6151563" y="4305300"/>
          <p14:tracePt t="71097" x="6253163" y="4398963"/>
          <p14:tracePt t="71105" x="6364288" y="4538663"/>
          <p14:tracePt t="71111" x="6411913" y="4640263"/>
          <p14:tracePt t="71120" x="6532563" y="4816475"/>
          <p14:tracePt t="71132" x="6578600" y="4891088"/>
          <p14:tracePt t="71133" x="6624638" y="4973638"/>
          <p14:tracePt t="71147" x="6670675" y="5076825"/>
          <p14:tracePt t="71152" x="6699250" y="5149850"/>
          <p14:tracePt t="71161" x="6726238" y="5205413"/>
          <p14:tracePt t="71165" x="6745288" y="5253038"/>
          <p14:tracePt t="71176" x="6773863" y="5326063"/>
          <p14:tracePt t="71183" x="6791325" y="5419725"/>
          <p14:tracePt t="71190" x="6819900" y="5475288"/>
          <p14:tracePt t="71198" x="6829425" y="5549900"/>
          <p14:tracePt t="71205" x="6838950" y="5586413"/>
          <p14:tracePt t="71214" x="6856413" y="5745163"/>
          <p14:tracePt t="71226" x="6856413" y="5856288"/>
          <p14:tracePt t="71229" x="6829425" y="5976938"/>
          <p14:tracePt t="71241" x="6800850" y="6097588"/>
          <p14:tracePt t="71246" x="6764338" y="6273800"/>
          <p14:tracePt t="71256" x="6745288" y="6329363"/>
          <p14:tracePt t="71262" x="6718300" y="6421438"/>
          <p14:tracePt t="71271" x="6708775" y="6477000"/>
          <p14:tracePt t="71277" x="6670675" y="6551613"/>
          <p14:tracePt t="71285" x="6643688" y="6645275"/>
          <p14:tracePt t="71293" x="6624638" y="6700838"/>
          <p14:tracePt t="71298" x="6615113" y="6746875"/>
          <p14:tracePt t="71307" x="6578600" y="6821488"/>
          <p14:tracePt t="71449" x="4638675" y="6783388"/>
          <p14:tracePt t="71458" x="4491038" y="6727825"/>
          <p14:tracePt t="71464" x="4397375" y="6700838"/>
          <p14:tracePt t="71473" x="4324350" y="6662738"/>
          <p14:tracePt t="71482" x="4268788" y="6653213"/>
          <p14:tracePt t="71488" x="4213225" y="6626225"/>
          <p14:tracePt t="71496" x="4138613" y="6588125"/>
          <p14:tracePt t="71513" x="4092575" y="6551613"/>
          <p14:tracePt t="71524" x="4054475" y="6532563"/>
          <p14:tracePt t="71530" x="4035425" y="6515100"/>
          <p14:tracePt t="71538" x="4027488" y="6496050"/>
          <p14:tracePt t="71544" x="3998913" y="6467475"/>
          <p14:tracePt t="71553" x="3989388" y="6450013"/>
          <p14:tracePt t="71560" x="3962400" y="6421438"/>
          <p14:tracePt t="71567" x="3952875" y="6384925"/>
          <p14:tracePt t="71576" x="3943350" y="6346825"/>
          <p14:tracePt t="71582" x="3914775" y="6300788"/>
          <p14:tracePt t="71591" x="3887788" y="6189663"/>
          <p14:tracePt t="71606" x="3859213" y="6069013"/>
          <p14:tracePt t="71618" x="3851275" y="6022975"/>
          <p14:tracePt t="71622" x="3822700" y="5967413"/>
          <p14:tracePt t="71633" x="3795713" y="5911850"/>
          <p14:tracePt t="71638" x="3786188" y="5856288"/>
          <p14:tracePt t="71647" x="3767138" y="5818188"/>
          <p14:tracePt t="71654" x="3738563" y="5753100"/>
          <p14:tracePt t="71661" x="3711575" y="5651500"/>
          <p14:tracePt t="71670" x="3683000" y="5595938"/>
          <p14:tracePt t="71675" x="3665538" y="5549900"/>
          <p14:tracePt t="71687" x="3646488" y="5475288"/>
          <p14:tracePt t="71697" x="3617913" y="5438775"/>
          <p14:tracePt t="71699" x="3609975" y="5410200"/>
          <p14:tracePt t="71713" x="3600450" y="5373688"/>
          <p14:tracePt t="71717" x="3571875" y="5335588"/>
          <p14:tracePt t="71726" x="3544888" y="5299075"/>
          <p14:tracePt t="71733" x="3535363" y="5280025"/>
          <p14:tracePt t="71741" x="3525838" y="5243513"/>
          <p14:tracePt t="71748" x="3497263" y="5205413"/>
          <p14:tracePt t="71755" x="3470275" y="5178425"/>
          <p14:tracePt t="71764" x="3470275" y="5159375"/>
          <p14:tracePt t="71772" x="3451225" y="5141913"/>
          <p14:tracePt t="71780" x="3441700" y="5094288"/>
          <p14:tracePt t="71795" x="3414713" y="5057775"/>
          <p14:tracePt t="71811" x="3414713" y="5048250"/>
          <p14:tracePt t="71821" x="3414713" y="5038725"/>
          <p14:tracePt t="71836" x="3414713" y="5021263"/>
          <p14:tracePt t="71842" x="3405188" y="5011738"/>
          <p14:tracePt t="71859" x="3405188" y="5002213"/>
          <p14:tracePt t="71875" x="3405188" y="4983163"/>
          <p14:tracePt t="71890" x="3405188" y="4956175"/>
          <p14:tracePt t="71906" x="3405188" y="4946650"/>
          <p14:tracePt t="71915" x="3414713" y="4937125"/>
          <p14:tracePt t="71919" x="3424238" y="4927600"/>
          <p14:tracePt t="71930" x="3433763" y="4918075"/>
          <p14:tracePt t="71938" x="3433763" y="4908550"/>
          <p14:tracePt t="71944" x="3451225" y="4900613"/>
          <p14:tracePt t="71953" x="3460750" y="4881563"/>
          <p14:tracePt t="71958" x="3460750" y="4872038"/>
          <p14:tracePt t="71969" x="3489325" y="4835525"/>
          <p14:tracePt t="71980" x="3497263" y="4816475"/>
          <p14:tracePt t="71983" x="3497263" y="4806950"/>
          <p14:tracePt t="71996" x="3506788" y="4797425"/>
          <p14:tracePt t="71998" x="3516313" y="4787900"/>
          <p14:tracePt t="72010" x="3516313" y="4770438"/>
          <p14:tracePt t="72014" x="3516313" y="4760913"/>
          <p14:tracePt t="72024" x="3535363" y="4751388"/>
          <p14:tracePt t="72030" x="3535363" y="4732338"/>
          <p14:tracePt t="72040" x="3554413" y="4705350"/>
          <p14:tracePt t="72047" x="3562350" y="4686300"/>
          <p14:tracePt t="72053" x="3562350" y="4659313"/>
          <p14:tracePt t="72062" x="3562350" y="4640263"/>
          <p14:tracePt t="72063" x="3562350" y="4621213"/>
          <p14:tracePt t="72075" x="3562350" y="4594225"/>
          <p14:tracePt t="72079" x="3562350" y="4565650"/>
          <p14:tracePt t="72090" x="3562350" y="4556125"/>
          <p14:tracePt t="72095" x="3562350" y="4519613"/>
          <p14:tracePt t="72105" x="3554413" y="4500563"/>
          <p14:tracePt t="72110" x="3554413" y="4491038"/>
          <p14:tracePt t="72119" x="3535363" y="4464050"/>
          <p14:tracePt t="72124" x="3525838" y="4425950"/>
          <p14:tracePt t="72133" x="3525838" y="4418013"/>
          <p14:tracePt t="72141" x="3506788" y="4398963"/>
          <p14:tracePt t="72148" x="3506788" y="4379913"/>
          <p14:tracePt t="72158" x="3460750" y="4333875"/>
          <p14:tracePt t="72169" x="3433763" y="4305300"/>
          <p14:tracePt t="72172" x="3395663" y="4268788"/>
          <p14:tracePt t="72184" x="3340100" y="4222750"/>
          <p14:tracePt t="72189" x="3303588" y="4194175"/>
          <p14:tracePt t="72199" x="3265488" y="4176713"/>
          <p14:tracePt t="72205" x="3248025" y="4148138"/>
          <p14:tracePt t="72213" x="3228975" y="4129088"/>
          <p14:tracePt t="72222" x="3219450" y="4121150"/>
          <p14:tracePt t="72227" x="3200400" y="4111625"/>
          <p14:tracePt t="72238" x="3173413" y="4083050"/>
          <p14:tracePt t="72243" x="3173413" y="4073525"/>
          <p14:tracePt t="72254" x="3144838" y="4046538"/>
          <p14:tracePt t="72264" x="3136900" y="4037013"/>
          <p14:tracePt t="72266" x="3136900" y="4027488"/>
          <p14:tracePt t="72278" x="3108325" y="4017963"/>
          <p14:tracePt t="72285" x="3079750" y="3943350"/>
          <p14:tracePt t="72902" x="3062288" y="3916363"/>
          <p14:tracePt t="72910" x="3033713" y="3906838"/>
          <p14:tracePt t="72916" x="3016250" y="3897313"/>
          <p14:tracePt t="72925" x="2968625" y="3860800"/>
          <p14:tracePt t="72940" x="2941638" y="3841750"/>
          <p14:tracePt t="72952" x="2913063" y="3832225"/>
          <p14:tracePt t="72958" x="2895600" y="3805238"/>
          <p14:tracePt t="72966" x="2867025" y="3795713"/>
          <p14:tracePt t="72973" x="2847975" y="3786188"/>
          <p14:tracePt t="72983" x="2811463" y="3759200"/>
          <p14:tracePt t="72989" x="2782888" y="3749675"/>
          <p14:tracePt t="72996" x="2765425" y="3721100"/>
          <p14:tracePt t="73006" x="2736850" y="3711575"/>
          <p14:tracePt t="73011" x="2719388" y="3702050"/>
          <p14:tracePt t="73021" x="2671763" y="3665538"/>
          <p14:tracePt t="73035" x="2625725" y="3638550"/>
          <p14:tracePt t="73046" x="2598738" y="3629025"/>
          <p14:tracePt t="73052" x="2589213" y="3619500"/>
          <p14:tracePt t="73061" x="2570163" y="3619500"/>
          <p14:tracePt t="73066" x="2551113" y="3609975"/>
          <p14:tracePt t="73075" x="2541588" y="3600450"/>
          <p14:tracePt t="73082" x="2514600" y="3600450"/>
          <p14:tracePt t="73092" x="2478088" y="3590925"/>
          <p14:tracePt t="73098" x="2459038" y="3573463"/>
          <p14:tracePt t="73105" x="2439988" y="3573463"/>
          <p14:tracePt t="73113" x="2403475" y="3563938"/>
          <p14:tracePt t="73119" x="2365375" y="3563938"/>
          <p14:tracePt t="73129" x="2309813" y="3554413"/>
          <p14:tracePt t="73141" x="2273300" y="3554413"/>
          <p14:tracePt t="73143" x="2244725" y="3554413"/>
          <p14:tracePt t="73157" x="2236788" y="3554413"/>
          <p14:tracePt t="73162" x="2217738" y="3554413"/>
          <p14:tracePt t="73170" x="2198688" y="3554413"/>
          <p14:tracePt t="73177" x="2181225" y="3554413"/>
          <p14:tracePt t="73185" x="2171700" y="3554413"/>
          <p14:tracePt t="73192" x="2143125" y="3554413"/>
          <p14:tracePt t="73199" x="2133600" y="3554413"/>
          <p14:tracePt t="73207" x="2116138" y="3554413"/>
          <p14:tracePt t="73214" x="2106613" y="3554413"/>
          <p14:tracePt t="73224" x="2068513" y="3554413"/>
          <p14:tracePt t="73235" x="2060575" y="3554413"/>
          <p14:tracePt t="73241" x="2051050" y="3554413"/>
          <p14:tracePt t="73249" x="2032000" y="3554413"/>
          <p14:tracePt t="73255" x="2022475" y="3554413"/>
          <p14:tracePt t="73265" x="1995488" y="3554413"/>
          <p14:tracePt t="73269" x="1985963" y="3554413"/>
          <p14:tracePt t="73279" x="1966913" y="3554413"/>
          <p14:tracePt t="73286" x="1947863" y="3554413"/>
          <p14:tracePt t="73294" x="1930400" y="3554413"/>
          <p14:tracePt t="73301" x="1920875" y="3554413"/>
          <p14:tracePt t="73309" x="1892300" y="3554413"/>
          <p14:tracePt t="73319" x="1855788" y="3554413"/>
          <p14:tracePt t="73330" x="1846263" y="3554413"/>
          <p14:tracePt t="73333" x="1819275" y="3554413"/>
          <p14:tracePt t="73344" x="1809750" y="3554413"/>
          <p14:tracePt t="73349" x="1790700" y="3554413"/>
          <p14:tracePt t="73359" x="1771650" y="3554413"/>
          <p14:tracePt t="73365" x="1763713" y="3554413"/>
          <p14:tracePt t="73374" x="1744663" y="3554413"/>
          <p14:tracePt t="73380" x="1716088" y="3554413"/>
          <p14:tracePt t="73388" x="1698625" y="3554413"/>
          <p14:tracePt t="73394" x="1689100" y="3554413"/>
          <p14:tracePt t="73402" x="1660525" y="3554413"/>
          <p14:tracePt t="73413" x="1624013" y="3554413"/>
          <p14:tracePt t="73428" x="1585913" y="3554413"/>
          <p14:tracePt t="73438" x="1558925" y="3554413"/>
          <p14:tracePt t="73442" x="1549400" y="3554413"/>
          <p14:tracePt t="73453" x="1539875" y="3554413"/>
          <p14:tracePt t="73459" x="1522413" y="3563938"/>
          <p14:tracePt t="73467" x="1512888" y="3563938"/>
          <p14:tracePt t="73476" x="1503363" y="3563938"/>
          <p14:tracePt t="73483" x="1484313" y="3563938"/>
          <p14:tracePt t="73491" x="1474788" y="3563938"/>
          <p14:tracePt t="73496" x="1465263" y="3573463"/>
          <p14:tracePt t="73507" x="1447800" y="3581400"/>
          <p14:tracePt t="73522" x="1428750" y="3590925"/>
          <p14:tracePt t="73533" x="1419225" y="3590925"/>
          <p14:tracePt t="73536" x="1409700" y="3600450"/>
          <p14:tracePt t="73547" x="1392238" y="3609975"/>
          <p14:tracePt t="73554" x="1373188" y="3619500"/>
          <p14:tracePt t="73562" x="1363663" y="3629025"/>
          <p14:tracePt t="73568" x="1354138" y="3638550"/>
          <p14:tracePt t="73577" x="1336675" y="3646488"/>
          <p14:tracePt t="73583" x="1336675" y="3656013"/>
          <p14:tracePt t="73592" x="1317625" y="3675063"/>
          <p14:tracePt t="73601" x="1289050" y="3702050"/>
          <p14:tracePt t="73615" x="1262063" y="3740150"/>
          <p14:tracePt t="73627" x="1252538" y="3749675"/>
          <p14:tracePt t="73632" x="1225550" y="3767138"/>
          <p14:tracePt t="73642" x="1216025" y="3786188"/>
          <p14:tracePt t="73649" x="1206500" y="3795713"/>
          <p14:tracePt t="73656" x="1196975" y="3805238"/>
          <p14:tracePt t="73662" x="1187450" y="3832225"/>
          <p14:tracePt t="73670" x="1177925" y="3832225"/>
          <p14:tracePt t="73678" x="1168400" y="3851275"/>
          <p14:tracePt t="73686" x="1160463" y="3870325"/>
          <p14:tracePt t="73695" x="1141413" y="3887788"/>
          <p14:tracePt t="73711" x="1104900" y="3916363"/>
          <p14:tracePt t="73722" x="1095375" y="3925888"/>
          <p14:tracePt t="73726" x="1085850" y="3935413"/>
          <p14:tracePt t="73736" x="1076325" y="3952875"/>
          <p14:tracePt t="73741" x="1066800" y="3952875"/>
          <p14:tracePt t="73750" x="1057275" y="3971925"/>
          <p14:tracePt t="73757" x="1039813" y="3981450"/>
          <p14:tracePt t="73766" x="1039813" y="3990975"/>
          <p14:tracePt t="73773" x="1030288" y="3990975"/>
          <p14:tracePt t="73779" x="1020763" y="4000500"/>
          <p14:tracePt t="73789" x="992188" y="4017963"/>
          <p14:tracePt t="73805" x="974725" y="4056063"/>
          <p14:tracePt t="73816" x="965200" y="4073525"/>
          <p14:tracePt t="73820" x="965200" y="4083050"/>
          <p14:tracePt t="73831" x="946150" y="4102100"/>
          <p14:tracePt t="73836" x="946150" y="4129088"/>
          <p14:tracePt t="73845" x="936625" y="4148138"/>
          <p14:tracePt t="73853" x="927100" y="4157663"/>
          <p14:tracePt t="73860" x="927100" y="4176713"/>
          <p14:tracePt t="73866" x="927100" y="4203700"/>
          <p14:tracePt t="73875" x="919163" y="4213225"/>
          <p14:tracePt t="73884" x="909638" y="4232275"/>
          <p14:tracePt t="73899" x="909638" y="4259263"/>
          <p14:tracePt t="73910" x="909638" y="4278313"/>
          <p14:tracePt t="73914" x="890588" y="4297363"/>
          <p14:tracePt t="73925" x="890588" y="4305300"/>
          <p14:tracePt t="73929" x="881063" y="4343400"/>
          <p14:tracePt t="73939" x="881063" y="4352925"/>
          <p14:tracePt t="73945" x="871538" y="4370388"/>
          <p14:tracePt t="73954" x="871538" y="4398963"/>
          <p14:tracePt t="73962" x="871538" y="4418013"/>
          <p14:tracePt t="73968" x="863600" y="4435475"/>
          <p14:tracePt t="73978" x="854075" y="4473575"/>
          <p14:tracePt t="73993" x="844550" y="4529138"/>
          <p14:tracePt t="74009" x="835025" y="4584700"/>
          <p14:tracePt t="74019" x="835025" y="4640263"/>
          <p14:tracePt t="74024" x="835025" y="4667250"/>
          <p14:tracePt t="74033" x="835025" y="4695825"/>
          <p14:tracePt t="74039" x="835025" y="4722813"/>
          <p14:tracePt t="74048" x="835025" y="4770438"/>
          <p14:tracePt t="74057" x="835025" y="4806950"/>
          <p14:tracePt t="74062" x="835025" y="4843463"/>
          <p14:tracePt t="74071" x="835025" y="4918075"/>
          <p14:tracePt t="74085" x="835025" y="4964113"/>
          <p14:tracePt t="74087" x="844550" y="4983163"/>
          <p14:tracePt t="74099" x="844550" y="5021263"/>
          <p14:tracePt t="74102" x="844550" y="5057775"/>
          <p14:tracePt t="74113" x="844550" y="5076825"/>
          <p14:tracePt t="74118" x="863600" y="5132388"/>
          <p14:tracePt t="74127" x="863600" y="5149850"/>
          <p14:tracePt t="74134" x="863600" y="5178425"/>
          <p14:tracePt t="74141" x="863600" y="5197475"/>
          <p14:tracePt t="74150" x="863600" y="5214938"/>
          <p14:tracePt t="74158" x="863600" y="5233988"/>
          <p14:tracePt t="74166" x="863600" y="5280025"/>
          <p14:tracePt t="74182" x="871538" y="5299075"/>
          <p14:tracePt t="74197" x="871538" y="5318125"/>
          <p14:tracePt t="74606" x="871538" y="5354638"/>
          <p14:tracePt t="74614" x="890588" y="5410200"/>
          <p14:tracePt t="74620" x="909638" y="5446713"/>
          <p14:tracePt t="74628" x="919163" y="5494338"/>
          <p14:tracePt t="74636" x="946150" y="5549900"/>
          <p14:tracePt t="74642" x="955675" y="5605463"/>
          <p14:tracePt t="74653" x="984250" y="5707063"/>
          <p14:tracePt t="74668" x="1030288" y="5808663"/>
          <p14:tracePt t="74678" x="1039813" y="5865813"/>
          <p14:tracePt t="74684" x="1047750" y="5892800"/>
          <p14:tracePt t="74693" x="1066800" y="5921375"/>
          <p14:tracePt t="74699" x="1076325" y="5976938"/>
          <p14:tracePt t="74708" x="1076325" y="5994400"/>
          <p14:tracePt t="74714" x="1085850" y="6022975"/>
          <p14:tracePt t="74722" x="1095375" y="6032500"/>
          <p14:tracePt t="74731" x="1104900" y="6059488"/>
          <p14:tracePt t="74737" x="1112838" y="6059488"/>
          <p14:tracePt t="74748" x="1141413" y="6115050"/>
          <p14:tracePt t="74758" x="1150938" y="6143625"/>
          <p14:tracePt t="74762" x="1160463" y="6162675"/>
          <p14:tracePt t="74773" x="1168400" y="6170613"/>
          <p14:tracePt t="74778" x="1168400" y="6199188"/>
          <p14:tracePt t="74788" x="1177925" y="6208713"/>
          <p14:tracePt t="74794" x="1187450" y="6226175"/>
          <p14:tracePt t="74802" x="1187450" y="6235700"/>
          <p14:tracePt t="74809" x="1216025" y="6245225"/>
          <p14:tracePt t="74817" x="1225550" y="6283325"/>
          <p14:tracePt t="74824" x="1233488" y="6283325"/>
          <p14:tracePt t="74831" x="1233488" y="6291263"/>
          <p14:tracePt t="74840" x="1252538" y="6310313"/>
          <p14:tracePt t="74856" x="1262063" y="6329363"/>
          <p14:tracePt t="74867" x="1281113" y="6338888"/>
          <p14:tracePt t="74873" x="1289050" y="6346825"/>
          <p14:tracePt t="74881" x="1327150" y="6375400"/>
          <p14:tracePt t="74885" x="1336675" y="6394450"/>
          <p14:tracePt t="74897" x="1363663" y="6394450"/>
          <p14:tracePt t="74903" x="1401763" y="6421438"/>
          <p14:tracePt t="74911" x="1419225" y="6430963"/>
          <p14:tracePt t="74919" x="1457325" y="6440488"/>
          <p14:tracePt t="74926" x="1493838" y="6459538"/>
          <p14:tracePt t="74933" x="1530350" y="6467475"/>
          <p14:tracePt t="74939" x="1577975" y="6467475"/>
          <p14:tracePt t="74950" x="1670050" y="6477000"/>
          <p14:tracePt t="74962" x="1689100" y="6477000"/>
          <p14:tracePt t="74965" x="1735138" y="6477000"/>
          <p14:tracePt t="74976" x="1763713" y="6477000"/>
          <p14:tracePt t="74981" x="1781175" y="6467475"/>
          <p14:tracePt t="74991" x="1819275" y="6459538"/>
          <p14:tracePt t="74997" x="1836738" y="6459538"/>
          <p14:tracePt t="75006" x="1846263" y="6450013"/>
          <p14:tracePt t="75011" x="1874838" y="6430963"/>
          <p14:tracePt t="75020" x="1892300" y="6430963"/>
          <p14:tracePt t="75029" x="1901825" y="6421438"/>
          <p14:tracePt t="75034" x="1911350" y="6411913"/>
          <p14:tracePt t="75045" x="1939925" y="6403975"/>
          <p14:tracePt t="75056" x="1939925" y="6394450"/>
          <p14:tracePt t="75060" x="1976438" y="6384925"/>
          <p14:tracePt t="75070" x="1985963" y="6375400"/>
          <p14:tracePt t="75076" x="2003425" y="6365875"/>
          <p14:tracePt t="75085" x="2032000" y="6356350"/>
          <p14:tracePt t="75090" x="2041525" y="6346825"/>
          <p14:tracePt t="75100" x="2068513" y="6319838"/>
          <p14:tracePt t="75106" x="2078038" y="6319838"/>
          <p14:tracePt t="75115" x="2097088" y="6310313"/>
          <p14:tracePt t="75123" x="2097088" y="6300788"/>
          <p14:tracePt t="75128" x="2124075" y="6291263"/>
          <p14:tracePt t="75136" x="2143125" y="6283325"/>
          <p14:tracePt t="75139" x="2171700" y="6273800"/>
          <p14:tracePt t="75150" x="2189163" y="6254750"/>
          <p14:tracePt t="75154" x="2227263" y="6235700"/>
          <p14:tracePt t="75165" x="2254250" y="6208713"/>
          <p14:tracePt t="75170" x="2300288" y="6180138"/>
          <p14:tracePt t="75179" x="2338388" y="6153150"/>
          <p14:tracePt t="75186" x="2413000" y="6124575"/>
          <p14:tracePt t="75194" x="2449513" y="6088063"/>
          <p14:tracePt t="75202" x="2486025" y="6049963"/>
          <p14:tracePt t="75209" x="2524125" y="6022975"/>
          <p14:tracePt t="75219" x="2606675" y="5967413"/>
          <p14:tracePt t="75232" x="2662238" y="5902325"/>
          <p14:tracePt t="75245" x="2709863" y="5865813"/>
          <p14:tracePt t="75247" x="2727325" y="5837238"/>
          <p14:tracePt t="75259" x="2755900" y="5818188"/>
          <p14:tracePt t="75265" x="2792413" y="5772150"/>
          <p14:tracePt t="75274" x="2811463" y="5753100"/>
          <p14:tracePt t="75278" x="2847975" y="5726113"/>
          <p14:tracePt t="75289" x="2886075" y="5707063"/>
          <p14:tracePt t="75295" x="2922588" y="5688013"/>
          <p14:tracePt t="75303" x="2951163" y="5670550"/>
          <p14:tracePt t="75312" x="3024188" y="5632450"/>
          <p14:tracePt t="75328" x="3089275" y="5595938"/>
          <p14:tracePt t="75339" x="3098800" y="5595938"/>
          <p14:tracePt t="75343" x="3127375" y="5576888"/>
          <p14:tracePt t="75352" x="3154363" y="5567363"/>
          <p14:tracePt t="75357" x="3173413" y="5567363"/>
          <p14:tracePt t="75368" x="3182938" y="5567363"/>
          <p14:tracePt t="75374" x="3200400" y="5559425"/>
          <p14:tracePt t="75383" x="3209925" y="5549900"/>
          <p14:tracePt t="75390" x="3228975" y="5549900"/>
          <p14:tracePt t="75406" x="3238500" y="5549900"/>
          <p14:tracePt t="75411" x="3248025" y="5549900"/>
          <p14:tracePt t="75422" x="3257550" y="5540375"/>
          <p14:tracePt t="75433" x="3275013" y="5540375"/>
          <p14:tracePt t="75438" x="3275013" y="5530850"/>
          <p14:tracePt t="75448" x="3294063" y="5530850"/>
          <p14:tracePt t="75454" x="3303588" y="5530850"/>
          <p14:tracePt t="75463" x="3303588" y="5521325"/>
          <p14:tracePt t="75477" x="3313113" y="5511800"/>
          <p14:tracePt t="75484" x="3321050" y="5503863"/>
          <p14:tracePt t="75491" x="3340100" y="5494338"/>
          <p14:tracePt t="75501" x="3368675" y="5465763"/>
          <p14:tracePt t="75506" x="3368675" y="5456238"/>
          <p14:tracePt t="75515" x="3414713" y="5400675"/>
          <p14:tracePt t="75527" x="3433763" y="5383213"/>
          <p14:tracePt t="75531" x="3441700" y="5354638"/>
          <p14:tracePt t="75542" x="3460750" y="5335588"/>
          <p14:tracePt t="75547" x="3479800" y="5308600"/>
          <p14:tracePt t="75557" x="3506788" y="5253038"/>
          <p14:tracePt t="75564" x="3516313" y="5243513"/>
          <p14:tracePt t="75572" x="3525838" y="5197475"/>
          <p14:tracePt t="75578" x="3544888" y="5168900"/>
          <p14:tracePt t="75586" x="3562350" y="5141913"/>
          <p14:tracePt t="75595" x="3590925" y="5084763"/>
          <p14:tracePt t="75600" x="3590925" y="5048250"/>
          <p14:tracePt t="75610" x="3646488" y="4964113"/>
          <p14:tracePt t="75624" x="3683000" y="4852988"/>
          <p14:tracePt t="75636" x="3711575" y="4797425"/>
          <p14:tracePt t="75640" x="3721100" y="4722813"/>
          <p14:tracePt t="75651" x="3738563" y="4676775"/>
          <p14:tracePt t="75656" x="3767138" y="4575175"/>
          <p14:tracePt t="75666" x="3786188" y="4481513"/>
          <p14:tracePt t="75673" x="3786188" y="4418013"/>
          <p14:tracePt t="75681" x="3786188" y="4343400"/>
          <p14:tracePt t="75689" x="3803650" y="4249738"/>
          <p14:tracePt t="75694" x="3795713" y="4184650"/>
          <p14:tracePt t="75704" x="3776663" y="4056063"/>
          <p14:tracePt t="75720" x="3748088" y="3943350"/>
          <p14:tracePt t="75730" x="3738563" y="3897313"/>
          <p14:tracePt t="75736" x="3730625" y="3860800"/>
          <p14:tracePt t="75745" x="3711575" y="3805238"/>
          <p14:tracePt t="75752" x="3692525" y="3767138"/>
          <p14:tracePt t="75759" x="3675063" y="3740150"/>
          <p14:tracePt t="75766" x="3665538" y="3711575"/>
          <p14:tracePt t="75774" x="3636963" y="3656013"/>
          <p14:tracePt t="75783" x="3617913" y="3638550"/>
          <p14:tracePt t="75789" x="3590925" y="3581400"/>
          <p14:tracePt t="75799" x="3525838" y="3517900"/>
          <p14:tracePt t="75810" x="3506788" y="3498850"/>
          <p14:tracePt t="75813" x="3451225" y="3452813"/>
          <p14:tracePt t="75825" x="3424238" y="3433763"/>
          <p14:tracePt t="75829" x="3405188" y="3405188"/>
          <p14:tracePt t="75839" x="3349625" y="3378200"/>
          <p14:tracePt t="75846" x="3321050" y="3359150"/>
          <p14:tracePt t="75854" x="3257550" y="3332163"/>
          <p14:tracePt t="75861" x="3219450" y="3313113"/>
          <p14:tracePt t="75869" x="3163888" y="3284538"/>
          <p14:tracePt t="75877" x="3108325" y="3276600"/>
          <p14:tracePt t="75883" x="3043238" y="3267075"/>
          <p14:tracePt t="75890" x="2922588" y="3267075"/>
          <p14:tracePt t="75909" x="2820988" y="3267075"/>
          <p14:tracePt t="75919" x="2774950" y="3267075"/>
          <p14:tracePt t="75922" x="2700338" y="3267075"/>
          <p14:tracePt t="75933" x="2671763" y="3267075"/>
          <p14:tracePt t="75940" x="2598738" y="3276600"/>
          <p14:tracePt t="75948" x="2560638" y="3294063"/>
          <p14:tracePt t="75955" x="2514600" y="3303588"/>
          <p14:tracePt t="75964" x="2478088" y="3322638"/>
          <p14:tracePt t="75970" x="2420938" y="3332163"/>
          <p14:tracePt t="75977" x="2384425" y="3332163"/>
          <p14:tracePt t="75987" x="2300288" y="3368675"/>
          <p14:tracePt t="75999" x="2244725" y="3378200"/>
          <p14:tracePt t="76003" x="2189163" y="3405188"/>
          <p14:tracePt t="76014" x="2116138" y="3443288"/>
          <p14:tracePt t="76015" x="2060575" y="3470275"/>
          <p14:tracePt t="76028" x="1985963" y="3498850"/>
          <p14:tracePt t="76033" x="1911350" y="3525838"/>
          <p14:tracePt t="76042" x="1836738" y="3544888"/>
          <p14:tracePt t="76048" x="1790700" y="3554413"/>
          <p14:tracePt t="76057" x="1754188" y="3581400"/>
          <p14:tracePt t="76064" x="1716088" y="3590925"/>
          <p14:tracePt t="76072" x="1679575" y="3590925"/>
          <p14:tracePt t="76081" x="1651000" y="3619500"/>
          <p14:tracePt t="76086" x="1614488" y="3629025"/>
          <p14:tracePt t="76097" x="1539875" y="3675063"/>
          <p14:tracePt t="76107" x="1522413" y="3694113"/>
          <p14:tracePt t="76110" x="1484313" y="3711575"/>
          <p14:tracePt t="76122" x="1457325" y="3740150"/>
          <p14:tracePt t="76127" x="1438275" y="3759200"/>
          <p14:tracePt t="76137" x="1401763" y="3786188"/>
          <p14:tracePt t="76142" x="1373188" y="3822700"/>
          <p14:tracePt t="76151" x="1317625" y="3860800"/>
          <p14:tracePt t="76157" x="1289050" y="3906838"/>
          <p14:tracePt t="76167" x="1252538" y="3943350"/>
          <p14:tracePt t="76174" x="1233488" y="3962400"/>
          <p14:tracePt t="76181" x="1206500" y="3990975"/>
          <p14:tracePt t="76190" x="1160463" y="4046538"/>
          <p14:tracePt t="76201" x="1150938" y="4056063"/>
          <p14:tracePt t="76206" x="1141413" y="4083050"/>
          <p14:tracePt t="76217" x="1112838" y="4102100"/>
          <p14:tracePt t="76221" x="1104900" y="4102100"/>
          <p14:tracePt t="76231" x="1095375" y="4121150"/>
          <p14:tracePt t="76236" x="1085850" y="4138613"/>
          <p14:tracePt t="76246" x="1076325" y="4148138"/>
          <p14:tracePt t="76256" x="1066800" y="4167188"/>
          <p14:tracePt t="76259" x="1057275" y="4167188"/>
          <p14:tracePt t="76269" x="1020763" y="4213225"/>
          <p14:tracePt t="76275" x="1020763" y="4232275"/>
          <p14:tracePt t="76285" x="992188" y="4268788"/>
          <p14:tracePt t="76298" x="974725" y="4314825"/>
          <p14:tracePt t="76311" x="974725" y="4333875"/>
          <p14:tracePt t="76316" x="965200" y="4343400"/>
          <p14:tracePt t="76325" x="955675" y="4360863"/>
          <p14:tracePt t="76331" x="955675" y="4398963"/>
          <p14:tracePt t="76340" x="955675" y="4408488"/>
          <p14:tracePt t="76348" x="946150" y="4418013"/>
          <p14:tracePt t="76354" x="946150" y="4435475"/>
          <p14:tracePt t="76369" x="927100" y="4464050"/>
          <p14:tracePt t="76379" x="927100" y="4491038"/>
          <p14:tracePt t="76390" x="927100" y="4510088"/>
          <p14:tracePt t="76396" x="927100" y="4519613"/>
          <p14:tracePt t="76406" x="927100" y="4538663"/>
          <p14:tracePt t="76409" x="927100" y="4565650"/>
          <p14:tracePt t="76425" x="927100" y="4584700"/>
          <p14:tracePt t="76434" x="927100" y="4594225"/>
          <p14:tracePt t="76443" x="927100" y="4602163"/>
          <p14:tracePt t="76449" x="927100" y="4611688"/>
          <p14:tracePt t="76457" x="927100" y="4630738"/>
          <p14:tracePt t="76473" x="919163" y="4649788"/>
          <p14:tracePt t="76485" x="919163" y="4659313"/>
          <p14:tracePt t="76489" x="919163" y="4667250"/>
          <p14:tracePt t="76499" x="919163" y="4695825"/>
          <p14:tracePt t="76505" x="919163" y="4705350"/>
          <p14:tracePt t="76514" x="919163" y="4714875"/>
          <p14:tracePt t="76520" x="919163" y="4722813"/>
          <p14:tracePt t="76529" x="919163" y="4732338"/>
          <p14:tracePt t="76536" x="919163" y="4741863"/>
          <p14:tracePt t="76543" x="919163" y="4760913"/>
          <p14:tracePt t="76551" x="919163" y="4770438"/>
          <p14:tracePt t="76557" x="919163" y="4787900"/>
          <p14:tracePt t="76568" x="919163" y="4806950"/>
          <p14:tracePt t="76580" x="919163" y="4835525"/>
          <p14:tracePt t="76594" x="919163" y="4852988"/>
          <p14:tracePt t="76609" x="919163" y="4872038"/>
          <p14:tracePt t="76613" x="919163" y="4881563"/>
          <p14:tracePt t="76622" x="919163" y="4891088"/>
          <p14:tracePt t="76627" x="919163" y="4900613"/>
          <p14:tracePt t="76637" x="919163" y="4908550"/>
          <p14:tracePt t="76652" x="919163" y="4918075"/>
          <p14:tracePt t="76661" x="919163" y="4927600"/>
          <p14:tracePt t="76673" x="919163" y="4937125"/>
          <p14:tracePt t="76677" x="919163" y="4946650"/>
          <p14:tracePt t="76688" x="927100" y="4956175"/>
          <p14:tracePt t="76703" x="927100" y="4964113"/>
          <p14:tracePt t="76708" x="936625" y="4973638"/>
          <p14:tracePt t="76717" x="936625" y="4992688"/>
          <p14:tracePt t="76732" x="936625" y="5011738"/>
          <p14:tracePt t="76739" x="955675" y="5029200"/>
          <p14:tracePt t="76746" x="965200" y="5029200"/>
          <p14:tracePt t="76754" x="965200" y="5048250"/>
          <p14:tracePt t="76761" x="974725" y="5057775"/>
          <p14:tracePt t="76770" x="984250" y="5094288"/>
          <p14:tracePt t="76786" x="984250" y="5113338"/>
          <p14:tracePt t="76797" x="992188" y="5113338"/>
          <p14:tracePt t="76799" x="1001713" y="5122863"/>
          <p14:tracePt t="76811" x="1001713" y="5132388"/>
          <p14:tracePt t="76818" x="1001713" y="5141913"/>
          <p14:tracePt t="76826" x="1001713" y="5149850"/>
          <p14:tracePt t="76833" x="1011238" y="5149850"/>
          <p14:tracePt t="76840" x="1020763" y="5168900"/>
          <p14:tracePt t="76855" x="1030288" y="5197475"/>
          <p14:tracePt t="76865" x="1047750" y="5224463"/>
          <p14:tracePt t="76877" x="1066800" y="5243513"/>
          <p14:tracePt t="76878" x="1076325" y="5270500"/>
          <p14:tracePt t="76891" x="1085850" y="5289550"/>
          <p14:tracePt t="76895" x="1095375" y="5318125"/>
          <p14:tracePt t="76906" x="1112838" y="5335588"/>
          <p14:tracePt t="76912" x="1122363" y="5364163"/>
          <p14:tracePt t="76919" x="1131888" y="5373688"/>
          <p14:tracePt t="76926" x="1141413" y="5391150"/>
          <p14:tracePt t="76935" x="1141413" y="5410200"/>
          <p14:tracePt t="76941" x="1150938" y="5438775"/>
          <p14:tracePt t="76949" x="1160463" y="5446713"/>
          <p14:tracePt t="76958" x="1160463" y="5465763"/>
          <p14:tracePt t="76964" x="1168400" y="5475288"/>
          <p14:tracePt t="76973" x="1177925" y="5494338"/>
          <p14:tracePt t="76985" x="1177925" y="5521325"/>
          <p14:tracePt t="76990" x="1187450" y="5530850"/>
          <p14:tracePt t="77000" x="1187450" y="5540375"/>
          <p14:tracePt t="77005" x="1196975" y="5549900"/>
          <p14:tracePt t="77015" x="1196975" y="5559425"/>
          <p14:tracePt t="77021" x="1196975" y="5567363"/>
          <p14:tracePt t="77028" x="1216025" y="5586413"/>
          <p14:tracePt t="77036" x="1225550" y="5586413"/>
          <p14:tracePt t="77043" x="1225550" y="5605463"/>
          <p14:tracePt t="77053" x="1233488" y="5632450"/>
          <p14:tracePt t="77068" x="1243013" y="5651500"/>
          <p14:tracePt t="77082" x="1252538" y="5661025"/>
          <p14:tracePt t="77093" x="1252538" y="5670550"/>
          <p14:tracePt t="77109" x="1252538" y="5680075"/>
          <p14:tracePt t="77116" x="1252538" y="5688013"/>
          <p14:tracePt t="77137" x="1252538" y="5697538"/>
          <p14:tracePt t="77147" x="1271588" y="5716588"/>
          <p14:tracePt t="77162" x="1271588" y="5726113"/>
          <p14:tracePt t="77174" x="1271588" y="5735638"/>
          <p14:tracePt t="77178" x="1281113" y="5745163"/>
          <p14:tracePt t="77188" x="1289050" y="5745163"/>
          <p14:tracePt t="77195" x="1289050" y="5753100"/>
          <p14:tracePt t="77203" x="1289050" y="5762625"/>
          <p14:tracePt t="77210" x="1289050" y="5772150"/>
          <p14:tracePt t="77218" x="1298575" y="5781675"/>
          <p14:tracePt t="77223" x="1308100" y="5781675"/>
          <p14:tracePt t="77232" x="1308100" y="5800725"/>
          <p14:tracePt t="77240" x="1317625" y="5818188"/>
          <p14:tracePt t="77256" x="1327150" y="5827713"/>
          <p14:tracePt t="77268" x="1354138" y="5846763"/>
          <p14:tracePt t="77272" x="1373188" y="5856288"/>
          <p14:tracePt t="77283" x="1401763" y="5883275"/>
          <p14:tracePt t="77289" x="1438275" y="5902325"/>
          <p14:tracePt t="77297" x="1457325" y="5921375"/>
          <p14:tracePt t="77304" x="1484313" y="5957888"/>
          <p14:tracePt t="77311" x="1503363" y="5967413"/>
          <p14:tracePt t="77319" x="1558925" y="5994400"/>
          <p14:tracePt t="77326" x="1585913" y="6003925"/>
          <p14:tracePt t="77335" x="1633538" y="6032500"/>
          <p14:tracePt t="77340" x="1670050" y="6059488"/>
          <p14:tracePt t="77350" x="1781175" y="6078538"/>
          <p14:tracePt t="77362" x="1800225" y="6105525"/>
          <p14:tracePt t="77366" x="1874838" y="6134100"/>
          <p14:tracePt t="77377" x="1911350" y="6143625"/>
          <p14:tracePt t="77381" x="1976438" y="6162675"/>
          <p14:tracePt t="77392" x="2032000" y="6189663"/>
          <p14:tracePt t="77398" x="2087563" y="6199188"/>
          <p14:tracePt t="77406" x="2152650" y="6218238"/>
          <p14:tracePt t="77413" x="2189163" y="6226175"/>
          <p14:tracePt t="77422" x="2244725" y="6235700"/>
          <p14:tracePt t="77429" x="2292350" y="6235700"/>
          <p14:tracePt t="77435" x="2328863" y="6254750"/>
          <p14:tracePt t="77444" x="2420938" y="6264275"/>
          <p14:tracePt t="77456" x="2468563" y="6291263"/>
          <p14:tracePt t="77462" x="2495550" y="6291263"/>
          <p14:tracePt t="77472" x="2541588" y="6291263"/>
          <p14:tracePt t="77476" x="2579688" y="6319838"/>
          <p14:tracePt t="77486" x="2616200" y="6319838"/>
          <p14:tracePt t="77489" x="2654300" y="6319838"/>
          <p14:tracePt t="77500" x="2690813" y="6329363"/>
          <p14:tracePt t="77507" x="2736850" y="6338888"/>
          <p14:tracePt t="77514" x="2755900" y="6338888"/>
          <p14:tracePt t="77524" x="2782888" y="6338888"/>
          <p14:tracePt t="77530" x="2830513" y="6338888"/>
          <p14:tracePt t="77540" x="2886075" y="6356350"/>
          <p14:tracePt t="77551" x="2922588" y="6365875"/>
          <p14:tracePt t="77554" x="2959100" y="6365875"/>
          <p14:tracePt t="77566" x="2987675" y="6365875"/>
          <p14:tracePt t="77572" x="3033713" y="6365875"/>
          <p14:tracePt t="77581" x="3052763" y="6365875"/>
          <p14:tracePt t="77585" x="3079750" y="6365875"/>
          <p14:tracePt t="77594" x="3117850" y="6346825"/>
          <p14:tracePt t="77600" x="3136900" y="6346825"/>
          <p14:tracePt t="77609" x="3173413" y="6338888"/>
          <p14:tracePt t="77615" x="3209925" y="6329363"/>
          <p14:tracePt t="77623" x="3248025" y="6300788"/>
          <p14:tracePt t="77634" x="3340100" y="6245225"/>
          <p14:tracePt t="77646" x="3395663" y="6208713"/>
          <p14:tracePt t="77647" x="3451225" y="6162675"/>
          <p14:tracePt t="77660" x="3506788" y="6105525"/>
          <p14:tracePt t="77664" x="3554413" y="6049963"/>
          <p14:tracePt t="77675" x="3656013" y="5938838"/>
          <p14:tracePt t="77681" x="3702050" y="5883275"/>
          <p14:tracePt t="77690" x="3730625" y="5827713"/>
          <p14:tracePt t="77696" x="3795713" y="5753100"/>
          <p14:tracePt t="77703" x="3822700" y="5670550"/>
          <p14:tracePt t="77712" x="3851275" y="5624513"/>
          <p14:tracePt t="77718" x="3878263" y="5540375"/>
          <p14:tracePt t="77728" x="3943350" y="5354638"/>
          <p14:tracePt t="77740" x="3962400" y="5280025"/>
          <p14:tracePt t="77744" x="3962400" y="5168900"/>
          <p14:tracePt t="77753" x="3971925" y="5094288"/>
          <p14:tracePt t="77759" x="3971925" y="5002213"/>
          <p14:tracePt t="77768" x="3989388" y="4908550"/>
          <p14:tracePt t="77776" x="3979863" y="4797425"/>
          <p14:tracePt t="77783" x="3979863" y="4659313"/>
          <p14:tracePt t="77790" x="3962400" y="4481513"/>
          <p14:tracePt t="77799" x="3962400" y="4305300"/>
          <p14:tracePt t="77807" x="3943350" y="4148138"/>
          <p14:tracePt t="77812" x="3933825" y="4008438"/>
          <p14:tracePt t="77822" x="3897313" y="3759200"/>
          <p14:tracePt t="77834" x="3878263" y="3619500"/>
          <p14:tracePt t="77837" x="3851275" y="3508375"/>
          <p14:tracePt t="77848" x="3851275" y="3470275"/>
          <p14:tracePt t="77852" x="3822700" y="3397250"/>
          <p14:tracePt t="77864" x="3795713" y="3378200"/>
          <p14:tracePt t="77869" x="3786188" y="3349625"/>
          <p14:tracePt t="77878" x="3757613" y="3332163"/>
          <p14:tracePt t="77884" x="3738563" y="3303588"/>
          <p14:tracePt t="77893" x="3683000" y="3267075"/>
          <p14:tracePt t="77898" x="3627438" y="3238500"/>
          <p14:tracePt t="77906" x="3554413" y="3201988"/>
          <p14:tracePt t="77915" x="3424238" y="3163888"/>
          <p14:tracePt t="77928" x="3349625" y="3146425"/>
          <p14:tracePt t="77932" x="3275013" y="3136900"/>
          <p14:tracePt t="77943" x="3163888" y="3136900"/>
          <p14:tracePt t="77947" x="3052763" y="3098800"/>
          <p14:tracePt t="77956" x="2913063" y="3081338"/>
          <p14:tracePt t="77965" x="2774950" y="3062288"/>
          <p14:tracePt t="77973" x="2662238" y="3052763"/>
          <p14:tracePt t="77979" x="2589213" y="3035300"/>
          <p14:tracePt t="77986" x="2495550" y="3035300"/>
          <p14:tracePt t="77994" x="2430463" y="3035300"/>
          <p14:tracePt t="78001" x="2338388" y="3035300"/>
          <p14:tracePt t="78011" x="2152650" y="3035300"/>
          <p14:tracePt t="78022" x="2068513" y="3035300"/>
          <p14:tracePt t="78026" x="1976438" y="3043238"/>
          <p14:tracePt t="78036" x="1874838" y="3052763"/>
          <p14:tracePt t="78040" x="1790700" y="3052763"/>
          <p14:tracePt t="78051" x="1735138" y="3081338"/>
          <p14:tracePt t="78057" x="1679575" y="3098800"/>
          <p14:tracePt t="78066" x="1585913" y="3127375"/>
          <p14:tracePt t="78073" x="1530350" y="3146425"/>
          <p14:tracePt t="78081" x="1457325" y="3155950"/>
          <p14:tracePt t="78089" x="1409700" y="3173413"/>
          <p14:tracePt t="78094" x="1354138" y="3201988"/>
          <p14:tracePt t="78105" x="1243013" y="3238500"/>
          <p14:tracePt t="78120" x="1150938" y="3303588"/>
          <p14:tracePt t="78131" x="1095375" y="3349625"/>
          <p14:tracePt t="78136" x="1066800" y="3359150"/>
          <p14:tracePt t="78145" x="1030288" y="3397250"/>
          <p14:tracePt t="78151" x="992188" y="3433763"/>
          <p14:tracePt t="78160" x="955675" y="3479800"/>
          <p14:tracePt t="78165" x="927100" y="3517900"/>
          <p14:tracePt t="78176" x="919163" y="3535363"/>
          <p14:tracePt t="78181" x="900113" y="3573463"/>
          <p14:tracePt t="78189" x="881063" y="3600450"/>
          <p14:tracePt t="78198" x="871538" y="3619500"/>
          <p14:tracePt t="78204" x="854075" y="3638550"/>
          <p14:tracePt t="78214" x="835025" y="3684588"/>
          <p14:tracePt t="78226" x="825500" y="3694113"/>
          <p14:tracePt t="78227" x="815975" y="3730625"/>
          <p14:tracePt t="78240" x="806450" y="3740150"/>
          <p14:tracePt t="78247" x="806450" y="3749675"/>
          <p14:tracePt t="78257" x="779463" y="3786188"/>
          <p14:tracePt t="78269" x="779463" y="3805238"/>
          <p14:tracePt t="78277" x="769938" y="3814763"/>
          <p14:tracePt t="78283" x="760413" y="3832225"/>
          <p14:tracePt t="78291" x="760413" y="3860800"/>
          <p14:tracePt t="78309" x="750888" y="3879850"/>
          <p14:tracePt t="78320" x="742950" y="3906838"/>
          <p14:tracePt t="78322" x="742950" y="3925888"/>
          <p14:tracePt t="78334" x="742950" y="3943350"/>
          <p14:tracePt t="78339" x="733425" y="3981450"/>
          <p14:tracePt t="78349" x="714375" y="4017963"/>
          <p14:tracePt t="78357" x="714375" y="4046538"/>
          <p14:tracePt t="78364" x="714375" y="4064000"/>
          <p14:tracePt t="78371" x="704850" y="4083050"/>
          <p14:tracePt t="78378" x="704850" y="4111625"/>
          <p14:tracePt t="78386" x="704850" y="4138613"/>
          <p14:tracePt t="78392" x="695325" y="4148138"/>
          <p14:tracePt t="78403" x="695325" y="4194175"/>
          <p14:tracePt t="78415" x="695325" y="4213225"/>
          <p14:tracePt t="78419" x="695325" y="4241800"/>
          <p14:tracePt t="78429" x="695325" y="4259263"/>
          <p14:tracePt t="78431" x="695325" y="4268788"/>
          <p14:tracePt t="78443" x="695325" y="4278313"/>
          <p14:tracePt t="78450" x="695325" y="4305300"/>
          <p14:tracePt t="78458" x="695325" y="4314825"/>
          <p14:tracePt t="78465" x="695325" y="4343400"/>
          <p14:tracePt t="78473" x="695325" y="4360863"/>
          <p14:tracePt t="78481" x="704850" y="4379913"/>
          <p14:tracePt t="78486" x="704850" y="4408488"/>
          <p14:tracePt t="78495" x="714375" y="4425950"/>
          <p14:tracePt t="78508" x="733425" y="4454525"/>
          <p14:tracePt t="78512" x="733425" y="4464050"/>
          <p14:tracePt t="78523" x="742950" y="4481513"/>
          <p14:tracePt t="78529" x="742950" y="4510088"/>
          <p14:tracePt t="78538" x="750888" y="4519613"/>
          <p14:tracePt t="78544" x="760413" y="4538663"/>
          <p14:tracePt t="78551" x="769938" y="4565650"/>
          <p14:tracePt t="78564" x="779463" y="4575175"/>
          <p14:tracePt t="78566" x="788988" y="4594225"/>
          <p14:tracePt t="78574" x="806450" y="4611688"/>
          <p14:tracePt t="78581" x="815975" y="4649788"/>
          <p14:tracePt t="78591" x="835025" y="4695825"/>
          <p14:tracePt t="78602" x="835025" y="4714875"/>
          <p14:tracePt t="78605" x="863600" y="4741863"/>
          <p14:tracePt t="78617" x="871538" y="4751388"/>
          <p14:tracePt t="78622" x="871538" y="4760913"/>
          <p14:tracePt t="78632" x="881063" y="4779963"/>
          <p14:tracePt t="78639" x="890588" y="4787900"/>
          <p14:tracePt t="78647" x="890588" y="4797425"/>
          <p14:tracePt t="78654" x="900113" y="4826000"/>
          <p14:tracePt t="78669" x="909638" y="4843463"/>
          <p14:tracePt t="78675" x="909638" y="4852988"/>
          <p14:tracePt t="78686" x="927100" y="4872038"/>
          <p14:tracePt t="78699" x="927100" y="4891088"/>
          <p14:tracePt t="78712" x="927100" y="4900613"/>
          <p14:tracePt t="78714" x="955675" y="4908550"/>
          <p14:tracePt t="78732" x="955675" y="4918075"/>
          <p14:tracePt t="78740" x="955675" y="4946650"/>
          <p14:tracePt t="78749" x="965200" y="4946650"/>
          <p14:tracePt t="78756" x="974725" y="4956175"/>
          <p14:tracePt t="78763" x="974725" y="4964113"/>
          <p14:tracePt t="78780" x="984250" y="4983163"/>
          <p14:tracePt t="78791" x="1001713" y="5002213"/>
          <p14:tracePt t="78806" x="1001713" y="5011738"/>
          <p14:tracePt t="78811" x="1011238" y="5011738"/>
          <p14:tracePt t="78820" x="1011238" y="5021263"/>
          <p14:tracePt t="78826" x="1020763" y="5038725"/>
          <p14:tracePt t="78835" x="1030288" y="5038725"/>
          <p14:tracePt t="78840" x="1039813" y="5048250"/>
          <p14:tracePt t="78858" x="1047750" y="5076825"/>
          <p14:tracePt t="78864" x="1057275" y="5076825"/>
          <p14:tracePt t="78872" x="1085850" y="5094288"/>
          <p14:tracePt t="78886" x="1104900" y="5113338"/>
          <p14:tracePt t="78889" x="1112838" y="5113338"/>
          <p14:tracePt t="78899" x="1122363" y="5122863"/>
          <p14:tracePt t="78906" x="1131888" y="5132388"/>
          <p14:tracePt t="78915" x="1141413" y="5132388"/>
          <p14:tracePt t="78921" x="1168400" y="5159375"/>
          <p14:tracePt t="78930" x="1177925" y="5159375"/>
          <p14:tracePt t="78937" x="1187450" y="5168900"/>
          <p14:tracePt t="78944" x="1196975" y="5178425"/>
          <p14:tracePt t="78952" x="1206500" y="5178425"/>
          <p14:tracePt t="78958" x="1225550" y="5197475"/>
          <p14:tracePt t="78965" x="1233488" y="5197475"/>
          <p14:tracePt t="78981" x="1252538" y="5214938"/>
          <p14:tracePt t="78994" x="1262063" y="5214938"/>
          <p14:tracePt t="79000" x="1271588" y="5243513"/>
          <p14:tracePt t="79009" x="1281113" y="5243513"/>
          <p14:tracePt t="79015" x="1289050" y="5243513"/>
          <p14:tracePt t="79024" x="1298575" y="5253038"/>
          <p14:tracePt t="79032" x="1317625" y="5262563"/>
          <p14:tracePt t="79039" x="1327150" y="5262563"/>
          <p14:tracePt t="79045" x="1336675" y="5262563"/>
          <p14:tracePt t="79052" x="1336675" y="5270500"/>
          <p14:tracePt t="79062" x="1363663" y="5280025"/>
          <p14:tracePt t="79074" x="1373188" y="5280025"/>
          <p14:tracePt t="79088" x="1382713" y="5280025"/>
          <p14:tracePt t="79102" x="1392238" y="5289550"/>
          <p14:tracePt t="79107" x="1401763" y="5289550"/>
          <p14:tracePt t="79123" x="1401763" y="5299075"/>
          <p14:tracePt t="79132" x="1409700" y="5299075"/>
          <p14:tracePt t="79141" x="1419225" y="5299075"/>
          <p14:tracePt t="79147" x="1428750" y="5299075"/>
          <p14:tracePt t="79157" x="1447800" y="5308600"/>
          <p14:tracePt t="79168" x="1465263" y="5318125"/>
          <p14:tracePt t="79170" x="1474788" y="5318125"/>
          <p14:tracePt t="79183" x="1484313" y="5318125"/>
          <p14:tracePt t="79188" x="1512888" y="5318125"/>
          <p14:tracePt t="79197" x="1522413" y="5326063"/>
          <p14:tracePt t="79211" x="1539875" y="5335588"/>
          <p14:tracePt t="79226" x="1549400" y="5335588"/>
          <p14:tracePt t="79234" x="1568450" y="5335588"/>
          <p14:tracePt t="79241" x="1568450" y="5345113"/>
          <p14:tracePt t="79248" x="1595438" y="5354638"/>
          <p14:tracePt t="79267" x="1633538" y="5373688"/>
          <p14:tracePt t="79277" x="1651000" y="5383213"/>
          <p14:tracePt t="79281" x="1670050" y="5383213"/>
          <p14:tracePt t="79292" x="1698625" y="5391150"/>
          <p14:tracePt t="79296" x="1706563" y="5391150"/>
          <p14:tracePt t="79306" x="1725613" y="5400675"/>
          <p14:tracePt t="79312" x="1744663" y="5400675"/>
          <p14:tracePt t="79321" x="1771650" y="5400675"/>
          <p14:tracePt t="79328" x="1790700" y="5400675"/>
          <p14:tracePt t="79335" x="1809750" y="5400675"/>
          <p14:tracePt t="79345" x="1836738" y="5400675"/>
          <p14:tracePt t="79350" x="1855788" y="5400675"/>
          <p14:tracePt t="79358" x="1874838" y="5400675"/>
          <p14:tracePt t="79361" x="1892300" y="5400675"/>
          <p14:tracePt t="79374" x="1985963" y="5400675"/>
          <p14:tracePt t="79386" x="2022475" y="5400675"/>
          <p14:tracePt t="79391" x="2060575" y="5400675"/>
          <p14:tracePt t="79400" x="2087563" y="5383213"/>
          <p14:tracePt t="79406" x="2116138" y="5383213"/>
          <p14:tracePt t="79415" x="2152650" y="5383213"/>
          <p14:tracePt t="79423" x="2171700" y="5383213"/>
          <p14:tracePt t="79431" x="2181225" y="5383213"/>
          <p14:tracePt t="79439" x="2198688" y="5373688"/>
          <p14:tracePt t="79444" x="2208213" y="5373688"/>
          <p14:tracePt t="79454" x="2236788" y="5373688"/>
          <p14:tracePt t="79470" x="2263775" y="5364163"/>
          <p14:tracePt t="79481" x="2282825" y="5364163"/>
          <p14:tracePt t="79485" x="2300288" y="5364163"/>
          <p14:tracePt t="79495" x="2319338" y="5364163"/>
          <p14:tracePt t="79501" x="2338388" y="5364163"/>
          <p14:tracePt t="79509" x="2357438" y="5364163"/>
          <p14:tracePt t="79517" x="2365375" y="5364163"/>
          <p14:tracePt t="79524" x="2374900" y="5364163"/>
          <p14:tracePt t="79531" x="2384425" y="5364163"/>
          <p14:tracePt t="79539" x="2393950" y="5364163"/>
          <p14:tracePt t="79548" x="2403475" y="5364163"/>
          <p14:tracePt t="79611" x="2413000" y="5364163"/>
          <p14:tracePt t="79627" x="2413000" y="5373688"/>
          <p14:tracePt t="79632" x="2420938" y="5373688"/>
          <p14:tracePt t="79643" x="2430463" y="5400675"/>
          <p14:tracePt t="79654" x="2430463" y="5410200"/>
          <p14:tracePt t="79668" x="2439988" y="5438775"/>
          <p14:tracePt t="79684" x="2439988" y="5456238"/>
          <p14:tracePt t="79698" x="2439988" y="5465763"/>
          <p14:tracePt t="79763" x="2430463" y="5475288"/>
          <p14:tracePt t="79769" x="2393950" y="5484813"/>
          <p14:tracePt t="79778" x="2357438" y="5484813"/>
          <p14:tracePt t="79784" x="2328863" y="5484813"/>
          <p14:tracePt t="79792" x="2292350" y="5484813"/>
          <p14:tracePt t="79800" x="2217738" y="5475288"/>
          <p14:tracePt t="79806" x="2181225" y="5456238"/>
          <p14:tracePt t="79814" x="2097088" y="5446713"/>
          <p14:tracePt t="79822" x="2060575" y="5429250"/>
          <p14:tracePt t="79832" x="1939925" y="5419725"/>
          <p14:tracePt t="79843" x="1892300" y="5410200"/>
          <p14:tracePt t="79846" x="1836738" y="5410200"/>
          <p14:tracePt t="79856" x="1790700" y="5391150"/>
          <p14:tracePt t="79862" x="1735138" y="5383213"/>
          <p14:tracePt t="79873" x="1679575" y="5354638"/>
          <p14:tracePt t="79878" x="1633538" y="5335588"/>
          <p14:tracePt t="79887" x="1577975" y="5318125"/>
          <p14:tracePt t="79894" x="1503363" y="5280025"/>
          <p14:tracePt t="79901" x="1447800" y="5270500"/>
          <p14:tracePt t="79909" x="1392238" y="5243513"/>
          <p14:tracePt t="79916" x="1354138" y="5233988"/>
          <p14:tracePt t="79927" x="1281113" y="5187950"/>
          <p14:tracePt t="79938" x="1225550" y="5168900"/>
          <p14:tracePt t="79940" x="1216025" y="5159375"/>
          <p14:tracePt t="79952" x="1196975" y="5132388"/>
          <p14:tracePt t="79956" x="1168400" y="5122863"/>
          <p14:tracePt t="79966" x="1160463" y="5103813"/>
          <p14:tracePt t="79973" x="1141413" y="5084763"/>
          <p14:tracePt t="79981" x="1141413" y="5076825"/>
          <p14:tracePt t="79988" x="1112838" y="5067300"/>
          <p14:tracePt t="79995" x="1104900" y="5057775"/>
          <p14:tracePt t="80002" x="1095375" y="5048250"/>
          <p14:tracePt t="80010" x="1085850" y="5038725"/>
          <p14:tracePt t="80020" x="1066800" y="5021263"/>
          <p14:tracePt t="80034" x="1047750" y="4973638"/>
          <p14:tracePt t="80046" x="1039813" y="4956175"/>
          <p14:tracePt t="80049" x="1020763" y="4918075"/>
          <p14:tracePt t="80061" x="1020763" y="4900613"/>
          <p14:tracePt t="80065" x="1020763" y="4843463"/>
          <p14:tracePt t="80075" x="1020763" y="4826000"/>
          <p14:tracePt t="80081" x="1020763" y="4787900"/>
          <p14:tracePt t="80090" x="1020763" y="4751388"/>
          <p14:tracePt t="80097" x="1020763" y="4714875"/>
          <p14:tracePt t="80104" x="1030288" y="4676775"/>
          <p14:tracePt t="80114" x="1039813" y="4611688"/>
          <p14:tracePt t="80126" x="1039813" y="4584700"/>
          <p14:tracePt t="80131" x="1039813" y="4565650"/>
          <p14:tracePt t="80142" x="1039813" y="4546600"/>
          <p14:tracePt t="80160" x="1039813" y="4538663"/>
          <p14:tracePt t="80199" x="1047750" y="4529138"/>
          <p14:tracePt t="80208" x="1057275" y="4519613"/>
          <p14:tracePt t="80219" x="1057275" y="4510088"/>
          <p14:tracePt t="80223" x="1066800" y="4500563"/>
          <p14:tracePt t="80235" x="1076325" y="4491038"/>
          <p14:tracePt t="80238" x="1085850" y="4481513"/>
          <p14:tracePt t="80249" x="1095375" y="4473575"/>
          <p14:tracePt t="80256" x="1095375" y="4464050"/>
          <p14:tracePt t="80264" x="1104900" y="4445000"/>
          <p14:tracePt t="80271" x="1112838" y="4435475"/>
          <p14:tracePt t="80278" x="1122363" y="4435475"/>
          <p14:tracePt t="80285" x="1131888" y="4418013"/>
          <p14:tracePt t="80293" x="1141413" y="4418013"/>
          <p14:tracePt t="80302" x="1187450" y="4389438"/>
          <p14:tracePt t="80314" x="1216025" y="4370388"/>
          <p14:tracePt t="80317" x="1233488" y="4360863"/>
          <p14:tracePt t="80329" x="1289050" y="4352925"/>
          <p14:tracePt t="80332" x="1336675" y="4352925"/>
          <p14:tracePt t="80343" x="1419225" y="4324350"/>
          <p14:tracePt t="80348" x="1493838" y="4324350"/>
          <p14:tracePt t="80357" x="1585913" y="4305300"/>
          <p14:tracePt t="80365" x="1651000" y="4305300"/>
          <p14:tracePt t="80373" x="1725613" y="4305300"/>
          <p14:tracePt t="80381" x="1800225" y="4314825"/>
          <p14:tracePt t="80387" x="1846263" y="4314825"/>
          <p14:tracePt t="80397" x="1966913" y="4333875"/>
          <p14:tracePt t="80410" x="2022475" y="4352925"/>
          <p14:tracePt t="80412" x="2097088" y="4379913"/>
          <p14:tracePt t="80423" x="2143125" y="4389438"/>
          <p14:tracePt t="80427" x="2198688" y="4435475"/>
          <p14:tracePt t="80438" x="2263775" y="4481513"/>
          <p14:tracePt t="80442" x="2300288" y="4510088"/>
          <p14:tracePt t="80452" x="2357438" y="4565650"/>
          <p14:tracePt t="80460" x="2403475" y="4621213"/>
          <p14:tracePt t="80467" x="2420938" y="4659313"/>
          <p14:tracePt t="80475" x="2449513" y="4695825"/>
          <p14:tracePt t="80480" x="2478088" y="4732338"/>
          <p14:tracePt t="80490" x="2495550" y="4806950"/>
          <p14:tracePt t="80507" x="2524125" y="4881563"/>
          <p14:tracePt t="80517" x="2524125" y="4927600"/>
          <p14:tracePt t="80522" x="2524125" y="4956175"/>
          <p14:tracePt t="80532" x="2524125" y="4983163"/>
          <p14:tracePt t="80538" x="2524125" y="5021263"/>
          <p14:tracePt t="80548" x="2524125" y="5048250"/>
          <p14:tracePt t="80552" x="2524125" y="5076825"/>
          <p14:tracePt t="80561" x="2524125" y="5103813"/>
          <p14:tracePt t="80569" x="2514600" y="5149850"/>
          <p14:tracePt t="80575" x="2505075" y="5178425"/>
          <p14:tracePt t="80584" x="2495550" y="5205413"/>
          <p14:tracePt t="80600" x="2478088" y="5262563"/>
          <p14:tracePt t="80612" x="2459038" y="5289550"/>
          <p14:tracePt t="80616" x="2449513" y="5289550"/>
          <p14:tracePt t="80626" x="2449513" y="5308600"/>
          <p14:tracePt t="80632" x="2430463" y="5326063"/>
          <p14:tracePt t="80641" x="2420938" y="5345113"/>
          <p14:tracePt t="80648" x="2413000" y="5354638"/>
          <p14:tracePt t="80656" x="2393950" y="5373688"/>
          <p14:tracePt t="80664" x="2347913" y="5400675"/>
          <p14:tracePt t="80670" x="2300288" y="5419725"/>
          <p14:tracePt t="80680" x="2198688" y="5438775"/>
          <p14:tracePt t="80691" x="2106613" y="5446713"/>
          <p14:tracePt t="80695" x="1985963" y="5446713"/>
          <p14:tracePt t="80707" x="1892300" y="5429250"/>
          <p14:tracePt t="80711" x="1800225" y="5438775"/>
          <p14:tracePt t="80721" x="1725613" y="5429250"/>
          <p14:tracePt t="80725" x="1660525" y="5419725"/>
          <p14:tracePt t="80735" x="1624013" y="5400675"/>
          <p14:tracePt t="80740" x="1568450" y="5391150"/>
          <p14:tracePt t="80749" x="1512888" y="5373688"/>
          <p14:tracePt t="80756" x="1465263" y="5354638"/>
          <p14:tracePt t="80764" x="1428750" y="5326063"/>
          <p14:tracePt t="80773" x="1336675" y="5270500"/>
          <p14:tracePt t="80789" x="1243013" y="5141913"/>
          <p14:tracePt t="80800" x="1225550" y="5103813"/>
          <p14:tracePt t="80805" x="1177925" y="5048250"/>
          <p14:tracePt t="80815" x="1168400" y="5021263"/>
          <p14:tracePt t="80820" x="1141413" y="4973638"/>
          <p14:tracePt t="80830" x="1141413" y="4946650"/>
          <p14:tracePt t="80835" x="1131888" y="4927600"/>
          <p14:tracePt t="80844" x="1131888" y="4891088"/>
          <p14:tracePt t="80850" x="1122363" y="4872038"/>
          <p14:tracePt t="80858" x="1122363" y="4835525"/>
          <p14:tracePt t="80867" x="1122363" y="4787900"/>
          <p14:tracePt t="80882" x="1122363" y="4732338"/>
          <p14:tracePt t="80895" x="1122363" y="4722813"/>
          <p14:tracePt t="80897" x="1131888" y="4714875"/>
          <p14:tracePt t="80909" x="1141413" y="4667250"/>
          <p14:tracePt t="80915" x="1150938" y="4649788"/>
          <p14:tracePt t="80923" x="1168400" y="4621213"/>
          <p14:tracePt t="80930" x="1187450" y="4565650"/>
          <p14:tracePt t="80939" x="1225550" y="4491038"/>
          <p14:tracePt t="80946" x="1233488" y="4473575"/>
          <p14:tracePt t="80953" x="1262063" y="4435475"/>
          <p14:tracePt t="80960" x="1281113" y="4408488"/>
          <p14:tracePt t="80966" x="1317625" y="4370388"/>
          <p14:tracePt t="80978" x="1409700" y="4314825"/>
          <p14:tracePt t="80989" x="1465263" y="4297363"/>
          <p14:tracePt t="80992" x="1522413" y="4278313"/>
          <p14:tracePt t="81004" x="1585913" y="4268788"/>
          <p14:tracePt t="81010" x="1679575" y="4268788"/>
          <p14:tracePt t="81018" x="1771650" y="4268788"/>
          <p14:tracePt t="81024" x="1836738" y="4268788"/>
          <p14:tracePt t="81032" x="1930400" y="4268788"/>
          <p14:tracePt t="81040" x="2032000" y="4305300"/>
          <p14:tracePt t="81048" x="2124075" y="4333875"/>
          <p14:tracePt t="81054" x="2198688" y="4360863"/>
          <p14:tracePt t="81061" x="2273300" y="4398963"/>
          <p14:tracePt t="81070" x="2365375" y="4464050"/>
          <p14:tracePt t="81083" x="2413000" y="4519613"/>
          <p14:tracePt t="81086" x="2459038" y="4602163"/>
          <p14:tracePt t="81098" x="2524125" y="4695825"/>
          <p14:tracePt t="81103" x="2560638" y="4779963"/>
          <p14:tracePt t="81112" x="2589213" y="4852988"/>
          <p14:tracePt t="81119" x="2625725" y="4992688"/>
          <p14:tracePt t="81126" x="2635250" y="5122863"/>
          <p14:tracePt t="81133" x="2654300" y="5280025"/>
          <p14:tracePt t="81141" x="2671763" y="5419725"/>
          <p14:tracePt t="81150" x="2671763" y="5465763"/>
          <p14:tracePt t="81156" x="2671763" y="5521325"/>
          <p14:tracePt t="81166" x="2662238" y="5567363"/>
          <p14:tracePt t="81181" x="2635250" y="5614988"/>
          <p14:tracePt t="81192" x="2625725" y="5624513"/>
          <p14:tracePt t="81197" x="2541588" y="5680075"/>
          <p14:tracePt t="81207" x="2449513" y="5726113"/>
          <p14:tracePt t="81213" x="2374900" y="5745163"/>
          <p14:tracePt t="81222" x="2300288" y="5753100"/>
          <p14:tracePt t="81228" x="2236788" y="5753100"/>
          <p14:tracePt t="81236" x="2181225" y="5753100"/>
          <p14:tracePt t="81243" x="2133600" y="5753100"/>
          <p14:tracePt t="81250" x="2060575" y="5745163"/>
          <p14:tracePt t="81259" x="1874838" y="5726113"/>
          <p14:tracePt t="81275" x="1698625" y="5661025"/>
          <p14:tracePt t="81286" x="1624013" y="5614988"/>
          <p14:tracePt t="81292" x="1522413" y="5567363"/>
          <p14:tracePt t="81301" x="1465263" y="5521325"/>
          <p14:tracePt t="81306" x="1409700" y="5465763"/>
          <p14:tracePt t="81315" x="1336675" y="5364163"/>
          <p14:tracePt t="81322" x="1281113" y="5280025"/>
          <p14:tracePt t="81331" x="1252538" y="5224463"/>
          <p14:tracePt t="81338" x="1225550" y="5168900"/>
          <p14:tracePt t="81345" x="1206500" y="5122863"/>
          <p14:tracePt t="81353" x="1168400" y="5048250"/>
          <p14:tracePt t="81366" x="1160463" y="4973638"/>
          <p14:tracePt t="81370" x="1160463" y="4927600"/>
          <p14:tracePt t="81380" x="1160463" y="4891088"/>
          <p14:tracePt t="81386" x="1160463" y="4872038"/>
          <p14:tracePt t="81395" x="1160463" y="4835525"/>
          <p14:tracePt t="81401" x="1177925" y="4779963"/>
          <p14:tracePt t="81410" x="1177925" y="4770438"/>
          <p14:tracePt t="81416" x="1187450" y="4751388"/>
          <p14:tracePt t="81424" x="1196975" y="4741863"/>
          <p14:tracePt t="81432" x="1206500" y="4722813"/>
          <p14:tracePt t="81440" x="1216025" y="4714875"/>
          <p14:tracePt t="81449" x="1336675" y="4640263"/>
          <p14:tracePt t="81461" x="1409700" y="4611688"/>
          <p14:tracePt t="81464" x="1530350" y="4594225"/>
          <p14:tracePt t="81475" x="1643063" y="4584700"/>
          <p14:tracePt t="81480" x="1735138" y="4584700"/>
          <p14:tracePt t="81490" x="1827213" y="4584700"/>
          <p14:tracePt t="81498" x="1901825" y="4602163"/>
          <p14:tracePt t="81505" x="1995488" y="4630738"/>
          <p14:tracePt t="81510" x="2087563" y="4649788"/>
          <p14:tracePt t="81517" x="2162175" y="4676775"/>
          <p14:tracePt t="81524" x="2244725" y="4714875"/>
          <p14:tracePt t="81532" x="2282825" y="4732338"/>
          <p14:tracePt t="81544" x="2338388" y="4779963"/>
          <p14:tracePt t="81557" x="2384425" y="4835525"/>
          <p14:tracePt t="81569" x="2420938" y="4872038"/>
          <p14:tracePt t="81575" x="2439988" y="4891088"/>
          <p14:tracePt t="81582" x="2459038" y="4927600"/>
          <p14:tracePt t="81589" x="2486025" y="4964113"/>
          <p14:tracePt t="81598" x="2495550" y="5002213"/>
          <p14:tracePt t="81605" x="2514600" y="5057775"/>
          <p14:tracePt t="81612" x="2533650" y="5076825"/>
          <p14:tracePt t="81621" x="2533650" y="5141913"/>
          <p14:tracePt t="81627" x="2551113" y="5168900"/>
          <p14:tracePt t="81637" x="2570163" y="5253038"/>
          <p14:tracePt t="81650" x="2570163" y="5345113"/>
          <p14:tracePt t="81663" x="2570163" y="5364163"/>
          <p14:tracePt t="81666" x="2570163" y="5391150"/>
          <p14:tracePt t="81678" x="2570163" y="5410200"/>
          <p14:tracePt t="81684" x="2570163" y="5419725"/>
          <p14:tracePt t="81692" x="2570163" y="5429250"/>
          <p14:tracePt t="81698" x="2570163" y="5438775"/>
          <p14:tracePt t="81707" x="2570163" y="5456238"/>
          <p14:tracePt t="81715" x="2570163" y="5465763"/>
          <p14:tracePt t="81723" x="2560638" y="5465763"/>
          <p14:tracePt t="81730" x="2551113" y="5484813"/>
          <p14:tracePt t="81746" x="2541588" y="5511800"/>
          <p14:tracePt t="81758" x="2533650" y="5530850"/>
          <p14:tracePt t="81760" x="2533650" y="5549900"/>
          <p14:tracePt t="81772" x="2505075" y="5576888"/>
          <p14:tracePt t="81787" x="2486025" y="5595938"/>
          <p14:tracePt t="81791" x="2486025" y="5605463"/>
          <p14:tracePt t="81801" x="2478088" y="5614988"/>
          <p14:tracePt t="81806" x="2468563" y="5641975"/>
          <p14:tracePt t="81816" x="2449513" y="5641975"/>
          <p14:tracePt t="81824" x="2439988" y="5651500"/>
          <p14:tracePt t="81831" x="2430463" y="5661025"/>
          <p14:tracePt t="81839" x="2413000" y="5680075"/>
          <p14:tracePt t="81852" x="2393950" y="5697538"/>
          <p14:tracePt t="81856" x="2384425" y="5707063"/>
          <p14:tracePt t="81867" x="2374900" y="5716588"/>
          <p14:tracePt t="81872" x="2357438" y="5726113"/>
          <p14:tracePt t="81882" x="2319338" y="5745163"/>
          <p14:tracePt t="81887" x="2282825" y="5753100"/>
          <p14:tracePt t="81896" x="2227263" y="5762625"/>
          <p14:tracePt t="81903" x="2162175" y="5762625"/>
          <p14:tracePt t="81910" x="2068513" y="5762625"/>
          <p14:tracePt t="81918" x="1976438" y="5745163"/>
          <p14:tracePt t="81923" x="1901825" y="5716588"/>
          <p14:tracePt t="81932" x="1809750" y="5697538"/>
          <p14:tracePt t="81939" x="1754188" y="5670550"/>
          <p14:tracePt t="81947" x="1679575" y="5651500"/>
          <p14:tracePt t="81949" x="1624013" y="5624513"/>
          <p14:tracePt t="81961" x="1585913" y="5614988"/>
          <p14:tracePt t="81967" x="1549400" y="5605463"/>
          <p14:tracePt t="81975" x="1522413" y="5576888"/>
          <p14:tracePt t="81981" x="1503363" y="5576888"/>
          <p14:tracePt t="81990" x="1493838" y="5559425"/>
          <p14:tracePt t="81997" x="1484313" y="5559425"/>
          <p14:tracePt t="82004" x="1457325" y="5540375"/>
          <p14:tracePt t="82012" x="1447800" y="5540375"/>
          <p14:tracePt t="82019" x="1428750" y="5511800"/>
          <p14:tracePt t="82029" x="1401763" y="5484813"/>
          <p14:tracePt t="82044" x="1363663" y="5419725"/>
          <p14:tracePt t="82055" x="1354138" y="5400675"/>
          <p14:tracePt t="82060" x="1336675" y="5364163"/>
          <p14:tracePt t="82070" x="1336675" y="5354638"/>
          <p14:tracePt t="82075" x="1327150" y="5318125"/>
          <p14:tracePt t="82084" x="1327150" y="5289550"/>
          <p14:tracePt t="82090" x="1317625" y="5280025"/>
          <p14:tracePt t="82099" x="1317625" y="5270500"/>
          <p14:tracePt t="82107" x="1317625" y="5243513"/>
          <p14:tracePt t="82122" x="1317625" y="5224463"/>
          <p14:tracePt t="82744" x="1317625" y="5187950"/>
          <p14:tracePt t="82749" x="1317625" y="5141913"/>
          <p14:tracePt t="82759" x="1317625" y="5084763"/>
          <p14:tracePt t="82766" x="1317625" y="5057775"/>
          <p14:tracePt t="82773" x="1317625" y="5021263"/>
          <p14:tracePt t="82781" x="1317625" y="4983163"/>
          <p14:tracePt t="82787" x="1317625" y="4964113"/>
          <p14:tracePt t="82797" x="1317625" y="4918075"/>
          <p14:tracePt t="82809" x="1317625" y="4900613"/>
          <p14:tracePt t="82813" x="1317625" y="4843463"/>
          <p14:tracePt t="82824" x="1317625" y="4835525"/>
          <p14:tracePt t="82828" x="1336675" y="4806950"/>
          <p14:tracePt t="82839" x="1336675" y="4779963"/>
          <p14:tracePt t="82845" x="1336675" y="4751388"/>
          <p14:tracePt t="82852" x="1344613" y="4741863"/>
          <p14:tracePt t="82860" x="1354138" y="4714875"/>
          <p14:tracePt t="82891" x="1363663" y="4705350"/>
          <p14:tracePt t="82904" x="1373188" y="4686300"/>
          <p14:tracePt t="82907" x="1392238" y="4686300"/>
          <p14:tracePt t="82918" x="1419225" y="4676775"/>
          <p14:tracePt t="82922" x="1438275" y="4667250"/>
          <p14:tracePt t="82932" x="1447800" y="4667250"/>
          <p14:tracePt t="82939" x="1457325" y="4659313"/>
          <p14:tracePt t="82948" x="1474788" y="4640263"/>
          <p14:tracePt t="82954" x="1503363" y="4640263"/>
          <p14:tracePt t="82962" x="1512888" y="4640263"/>
          <p14:tracePt t="82970" x="1530350" y="4621213"/>
          <p14:tracePt t="82976" x="1549400" y="4621213"/>
          <p14:tracePt t="82987" x="1624013" y="4621213"/>
          <p14:tracePt t="82998" x="1643063" y="4621213"/>
          <p14:tracePt t="83000" x="1679575" y="4621213"/>
          <p14:tracePt t="83013" x="1716088" y="4621213"/>
          <p14:tracePt t="83017" x="1744663" y="4640263"/>
          <p14:tracePt t="83027" x="1754188" y="4649788"/>
          <p14:tracePt t="83032" x="1771650" y="4659313"/>
          <p14:tracePt t="83042" x="1790700" y="4676775"/>
          <p14:tracePt t="83049" x="1800225" y="4686300"/>
          <p14:tracePt t="83057" x="1809750" y="4695825"/>
          <p14:tracePt t="83065" x="1836738" y="4714875"/>
          <p14:tracePt t="83070" x="1836738" y="4722813"/>
          <p14:tracePt t="83081" x="1855788" y="4741863"/>
          <p14:tracePt t="83092" x="1874838" y="4741863"/>
          <p14:tracePt t="83094" x="1882775" y="4751388"/>
          <p14:tracePt t="83107" x="1892300" y="4760913"/>
          <p14:tracePt t="83113" x="1901825" y="4760913"/>
          <p14:tracePt t="83121" x="1920875" y="4770438"/>
          <p14:tracePt t="83125" x="1930400" y="4770438"/>
          <p14:tracePt t="83136" x="1939925" y="4779963"/>
          <p14:tracePt t="83142" x="1966913" y="4787900"/>
          <p14:tracePt t="83151" x="1985963" y="4787900"/>
          <p14:tracePt t="83159" x="1995488" y="4787900"/>
          <p14:tracePt t="83165" x="2012950" y="4797425"/>
          <p14:tracePt t="83175" x="2051050" y="4797425"/>
          <p14:tracePt t="83186" x="2060575" y="4797425"/>
          <p14:tracePt t="83190" x="2078038" y="4797425"/>
          <p14:tracePt t="83200" x="2087563" y="4797425"/>
          <p14:tracePt t="83204" x="2106613" y="4797425"/>
          <p14:tracePt t="83216" x="2116138" y="4797425"/>
          <p14:tracePt t="83221" x="2133600" y="4787900"/>
          <p14:tracePt t="83230" x="2162175" y="4779963"/>
          <p14:tracePt t="83237" x="2181225" y="4751388"/>
          <p14:tracePt t="83244" x="2208213" y="4741863"/>
          <p14:tracePt t="83251" x="2227263" y="4714875"/>
          <p14:tracePt t="83259" x="2254250" y="4695825"/>
          <p14:tracePt t="83265" x="2273300" y="4667250"/>
          <p14:tracePt t="83266" x="2300288" y="4649788"/>
          <p14:tracePt t="83281" x="2328863" y="4621213"/>
          <p14:tracePt t="83285" x="2338388" y="4602163"/>
          <p14:tracePt t="83295" x="2357438" y="4594225"/>
          <p14:tracePt t="83300" x="2374900" y="4565650"/>
          <p14:tracePt t="83310" x="2384425" y="4556125"/>
          <p14:tracePt t="83316" x="2384425" y="4538663"/>
          <p14:tracePt t="83324" x="2403475" y="4529138"/>
          <p14:tracePt t="83331" x="2403475" y="4519613"/>
          <p14:tracePt t="83340" x="2403475" y="4510088"/>
          <p14:tracePt t="83347" x="2413000" y="4500563"/>
          <p14:tracePt t="83364" x="2413000" y="4481513"/>
          <p14:tracePt t="83379" x="2413000" y="4464050"/>
          <p14:tracePt t="83410" x="2413000" y="4454525"/>
          <p14:tracePt t="83419" x="2365375" y="4435475"/>
          <p14:tracePt t="83426" x="2347913" y="4425950"/>
          <p14:tracePt t="83433" x="2319338" y="4408488"/>
          <p14:tracePt t="83442" x="2282825" y="4398963"/>
          <p14:tracePt t="83450" x="2244725" y="4398963"/>
          <p14:tracePt t="83455" x="2227263" y="4389438"/>
          <p14:tracePt t="83456" x="2208213" y="4389438"/>
          <p14:tracePt t="83469" x="2181225" y="4389438"/>
          <p14:tracePt t="83474" x="2143125" y="4389438"/>
          <p14:tracePt t="83484" x="2106613" y="4379913"/>
          <p14:tracePt t="83488" x="2060575" y="4360863"/>
          <p14:tracePt t="83498" x="2022475" y="4360863"/>
          <p14:tracePt t="83506" x="1976438" y="4360863"/>
          <p14:tracePt t="83513" x="1939925" y="4352925"/>
          <p14:tracePt t="83520" x="1901825" y="4352925"/>
          <p14:tracePt t="83527" x="1865313" y="4343400"/>
          <p14:tracePt t="83536" x="1819275" y="4343400"/>
          <p14:tracePt t="83541" x="1790700" y="4343400"/>
          <p14:tracePt t="83552" x="1744663" y="4324350"/>
          <p14:tracePt t="83568" x="1716088" y="4324350"/>
          <p14:tracePt t="83578" x="1698625" y="4324350"/>
          <p14:tracePt t="83582" x="1689100" y="4324350"/>
          <p14:tracePt t="83593" x="1670050" y="4324350"/>
          <p14:tracePt t="83598" x="1660525" y="4314825"/>
          <p14:tracePt t="83608" x="1643063" y="4314825"/>
          <p14:tracePt t="83614" x="1614488" y="4314825"/>
          <p14:tracePt t="83622" x="1595438" y="4314825"/>
          <p14:tracePt t="83629" x="1577975" y="4314825"/>
          <p14:tracePt t="83636" x="1549400" y="4314825"/>
          <p14:tracePt t="83646" x="1522413" y="4314825"/>
          <p14:tracePt t="83658" x="1503363" y="4314825"/>
          <p14:tracePt t="83660" x="1484313" y="4314825"/>
          <p14:tracePt t="83676" x="1457325" y="4314825"/>
          <p14:tracePt t="83686" x="1447800" y="4314825"/>
          <p14:tracePt t="83702" x="1438275" y="4314825"/>
          <p14:tracePt t="83716" x="1428750" y="4314825"/>
          <p14:tracePt t="83730" x="1428750" y="4324350"/>
          <p14:tracePt t="83745" x="1419225" y="4333875"/>
          <p14:tracePt t="83755" x="1409700" y="4333875"/>
          <p14:tracePt t="83825" x="1409700" y="4343400"/>
          <p14:tracePt t="83835" x="1401763" y="4370388"/>
          <p14:tracePt t="83849" x="1392238" y="4379913"/>
          <p14:tracePt t="83861" x="1392238" y="4389438"/>
          <p14:tracePt t="83876" x="1392238" y="4398963"/>
          <p14:tracePt t="83881" x="1392238" y="4408488"/>
          <p14:tracePt t="83890" x="1392238" y="4418013"/>
          <p14:tracePt t="83897" x="1392238" y="4425950"/>
          <p14:tracePt t="83912" x="1382713" y="4445000"/>
          <p14:tracePt t="83944" x="1382713" y="4454525"/>
          <p14:tracePt t="83958" x="1382713" y="4464050"/>
          <p14:tracePt t="83993" x="1401763" y="4481513"/>
          <p14:tracePt t="84001" x="1438275" y="4510088"/>
          <p14:tracePt t="84006" x="1474788" y="4538663"/>
          <p14:tracePt t="84017" x="1512888" y="4546600"/>
          <p14:tracePt t="84024" x="1549400" y="4556125"/>
          <p14:tracePt t="84027" x="1585913" y="4556125"/>
          <p14:tracePt t="84040" x="1679575" y="4565650"/>
          <p14:tracePt t="84048" x="1698625" y="4565650"/>
          <p14:tracePt t="84052" x="1716088" y="4565650"/>
          <p14:tracePt t="84065" x="1754188" y="4565650"/>
          <p14:tracePt t="84069" x="1771650" y="4565650"/>
          <p14:tracePt t="84078" x="1809750" y="4556125"/>
          <p14:tracePt t="84085" x="1836738" y="4556125"/>
          <p14:tracePt t="84093" x="1855788" y="4546600"/>
          <p14:tracePt t="84099" x="1874838" y="4546600"/>
          <p14:tracePt t="84107" x="1901825" y="4546600"/>
          <p14:tracePt t="84117" x="1930400" y="4538663"/>
          <p14:tracePt t="84282" x="1920875" y="4538663"/>
          <p14:tracePt t="84292" x="1882775" y="4538663"/>
          <p14:tracePt t="84296" x="1827213" y="4538663"/>
          <p14:tracePt t="84305" x="1771650" y="4546600"/>
          <p14:tracePt t="84321" x="1679575" y="4584700"/>
          <p14:tracePt t="84332" x="1643063" y="4611688"/>
          <p14:tracePt t="84334" x="1595438" y="4640263"/>
          <p14:tracePt t="84346" x="1558925" y="4667250"/>
          <p14:tracePt t="84351" x="1522413" y="4676775"/>
          <p14:tracePt t="84361" x="1465263" y="4705350"/>
          <p14:tracePt t="84368" x="1392238" y="4732338"/>
          <p14:tracePt t="84375" x="1336675" y="4760913"/>
          <p14:tracePt t="84384" x="1298575" y="4787900"/>
          <p14:tracePt t="84392" x="1243013" y="4826000"/>
          <p14:tracePt t="84400" x="1177925" y="4862513"/>
          <p14:tracePt t="84412" x="1160463" y="4891088"/>
          <p14:tracePt t="84414" x="1131888" y="4908550"/>
          <p14:tracePt t="84428" x="1112838" y="4937125"/>
          <p14:tracePt t="84432" x="1076325" y="4973638"/>
          <p14:tracePt t="84442" x="1057275" y="4992688"/>
          <p14:tracePt t="84448" x="1047750" y="5021263"/>
          <p14:tracePt t="84456" x="1039813" y="5029200"/>
          <p14:tracePt t="84461" x="1039813" y="5076825"/>
          <p14:tracePt t="84479" x="1039813" y="5094288"/>
          <p14:tracePt t="84494" x="1039813" y="5141913"/>
          <p14:tracePt t="84506" x="1057275" y="5159375"/>
          <p14:tracePt t="84510" x="1076325" y="5187950"/>
          <p14:tracePt t="84521" x="1085850" y="5224463"/>
          <p14:tracePt t="84524" x="1104900" y="5243513"/>
          <p14:tracePt t="84536" x="1112838" y="5280025"/>
          <p14:tracePt t="84540" x="1122363" y="5318125"/>
          <p14:tracePt t="84551" x="1150938" y="5345113"/>
          <p14:tracePt t="84557" x="1160463" y="5364163"/>
          <p14:tracePt t="84565" x="1168400" y="5400675"/>
          <p14:tracePt t="84575" x="1206500" y="5446713"/>
          <p14:tracePt t="84590" x="1243013" y="5511800"/>
          <p14:tracePt t="84601" x="1271588" y="5530850"/>
          <p14:tracePt t="84605" x="1289050" y="5567363"/>
          <p14:tracePt t="84616" x="1298575" y="5576888"/>
          <p14:tracePt t="84621" x="1308100" y="5586413"/>
          <p14:tracePt t="84629" x="1336675" y="5614988"/>
          <p14:tracePt t="84634" x="1373188" y="5632450"/>
          <p14:tracePt t="84645" x="1382713" y="5641975"/>
          <p14:tracePt t="84651" x="1401763" y="5651500"/>
          <p14:tracePt t="84659" x="1409700" y="5651500"/>
          <p14:tracePt t="84669" x="1438275" y="5680075"/>
          <p14:tracePt t="84680" x="1447800" y="5680075"/>
          <p14:tracePt t="84684" x="1474788" y="5680075"/>
          <p14:tracePt t="84695" x="1484313" y="5680075"/>
          <p14:tracePt t="84699" x="1493838" y="5680075"/>
          <p14:tracePt t="84709" x="1512888" y="5680075"/>
          <p14:tracePt t="84714" x="1512888" y="5670550"/>
          <p14:tracePt t="84725" x="1522413" y="5670550"/>
          <p14:tracePt t="84731" x="1530350" y="5670550"/>
          <p14:tracePt t="84738" x="1539875" y="5670550"/>
          <p14:tracePt t="84746" x="1549400" y="5670550"/>
          <p14:tracePt t="84774" x="1558925" y="5670550"/>
          <p14:tracePt t="84927" x="1558925" y="5661025"/>
          <p14:tracePt t="85029" x="1558925" y="5651500"/>
          <p14:tracePt t="85102" x="1568450" y="5651500"/>
          <p14:tracePt t="85107" x="1577975" y="5641975"/>
          <p14:tracePt t="85116" x="1595438" y="5632450"/>
          <p14:tracePt t="85123" x="1624013" y="5624513"/>
          <p14:tracePt t="85130" x="1643063" y="5624513"/>
          <p14:tracePt t="85138" x="1689100" y="5614988"/>
          <p14:tracePt t="85145" x="1744663" y="5595938"/>
          <p14:tracePt t="85153" x="1901825" y="5595938"/>
          <p14:tracePt t="85166" x="2060575" y="5595938"/>
          <p14:tracePt t="85171" x="2133600" y="5605463"/>
          <p14:tracePt t="85181" x="2244725" y="5624513"/>
          <p14:tracePt t="85187" x="2319338" y="5632450"/>
          <p14:tracePt t="85196" x="2384425" y="5632450"/>
          <p14:tracePt t="85200" x="2439988" y="5651500"/>
          <p14:tracePt t="85210" x="2486025" y="5651500"/>
          <p14:tracePt t="85217" x="2541588" y="5651500"/>
          <p14:tracePt t="85225" x="2589213" y="5651500"/>
          <p14:tracePt t="85233" x="2644775" y="5651500"/>
          <p14:tracePt t="85239" x="2671763" y="5651500"/>
          <p14:tracePt t="85250" x="2765425" y="5641975"/>
          <p14:tracePt t="85261" x="2801938" y="5641975"/>
          <p14:tracePt t="85262" x="2820988" y="5632450"/>
          <p14:tracePt t="85276" x="2857500" y="5632450"/>
          <p14:tracePt t="85281" x="2867025" y="5632450"/>
          <p14:tracePt t="85291" x="2886075" y="5632450"/>
          <p14:tracePt t="85296" x="2895600" y="5632450"/>
          <p14:tracePt t="85391" x="2876550" y="5641975"/>
          <p14:tracePt t="85398" x="2847975" y="5641975"/>
          <p14:tracePt t="85405" x="2801938" y="5661025"/>
          <p14:tracePt t="85413" x="2782888" y="5661025"/>
          <p14:tracePt t="85422" x="2746375" y="5661025"/>
          <p14:tracePt t="85427" x="2690813" y="5661025"/>
          <p14:tracePt t="85438" x="2598738" y="5651500"/>
          <p14:tracePt t="85448" x="2541588" y="5651500"/>
          <p14:tracePt t="85452" x="2439988" y="5651500"/>
          <p14:tracePt t="85464" x="2374900" y="5651500"/>
          <p14:tracePt t="85468" x="2282825" y="5641975"/>
          <p14:tracePt t="85479" x="2208213" y="5624513"/>
          <p14:tracePt t="85484" x="2133600" y="5624513"/>
          <p14:tracePt t="85492" x="2068513" y="5624513"/>
          <p14:tracePt t="85500" x="2012950" y="5614988"/>
          <p14:tracePt t="85508" x="1966913" y="5595938"/>
          <p14:tracePt t="85515" x="1911350" y="5586413"/>
          <p14:tracePt t="85522" x="1874838" y="5576888"/>
          <p14:tracePt t="85533" x="1800225" y="5549900"/>
          <p14:tracePt t="85543" x="1781175" y="5540375"/>
          <p14:tracePt t="85548" x="1754188" y="5530850"/>
          <p14:tracePt t="85558" x="1735138" y="5511800"/>
          <p14:tracePt t="85564" x="1735138" y="5503863"/>
          <p14:tracePt t="85573" x="1725613" y="5503863"/>
          <p14:tracePt t="85580" x="1706563" y="5475288"/>
          <p14:tracePt t="85588" x="1689100" y="5446713"/>
          <p14:tracePt t="85595" x="1670050" y="5410200"/>
          <p14:tracePt t="85602" x="1670050" y="5364163"/>
          <p14:tracePt t="85610" x="1670050" y="5345113"/>
          <p14:tracePt t="85616" x="1670050" y="5289550"/>
          <p14:tracePt t="85627" x="1670050" y="5205413"/>
          <p14:tracePt t="85638" x="1679575" y="5168900"/>
          <p14:tracePt t="85641" x="1698625" y="5132388"/>
          <p14:tracePt t="85653" x="1706563" y="5094288"/>
          <p14:tracePt t="85657" x="1735138" y="5057775"/>
          <p14:tracePt t="85667" x="1744663" y="4983163"/>
          <p14:tracePt t="85674" x="1754188" y="4956175"/>
          <p14:tracePt t="85681" x="1781175" y="4900613"/>
          <p14:tracePt t="85689" x="1827213" y="4862513"/>
          <p14:tracePt t="85697" x="1846263" y="4806950"/>
          <p14:tracePt t="85705" x="1911350" y="4722813"/>
          <p14:tracePt t="85711" x="1939925" y="4667250"/>
          <p14:tracePt t="85721" x="2041525" y="4546600"/>
          <p14:tracePt t="85732" x="2124075" y="4500563"/>
          <p14:tracePt t="85736" x="2198688" y="4454525"/>
          <p14:tracePt t="85748" x="2236788" y="4418013"/>
          <p14:tracePt t="85749" x="2300288" y="4370388"/>
          <p14:tracePt t="85762" x="2374900" y="4343400"/>
          <p14:tracePt t="85768" x="2413000" y="4314825"/>
          <p14:tracePt t="85776" x="2449513" y="4305300"/>
          <p14:tracePt t="85783" x="2468563" y="4297363"/>
          <p14:tracePt t="85791" x="2505075" y="4278313"/>
          <p14:tracePt t="85799" x="2533650" y="4268788"/>
          <p14:tracePt t="85805" x="2551113" y="4259263"/>
          <p14:tracePt t="85812" x="2560638" y="4259263"/>
          <p14:tracePt t="85813" x="2579688" y="4259263"/>
          <p14:tracePt t="85830" x="2616200" y="4259263"/>
          <p14:tracePt t="85841" x="2625725" y="4259263"/>
          <p14:tracePt t="85846" x="2635250" y="4259263"/>
          <p14:tracePt t="85856" x="2644775" y="4259263"/>
          <p14:tracePt t="85862" x="2662238" y="4259263"/>
          <p14:tracePt t="85870" x="2681288" y="4268788"/>
          <p14:tracePt t="85877" x="2690813" y="4278313"/>
          <p14:tracePt t="85885" x="2727325" y="4305300"/>
          <p14:tracePt t="85893" x="2765425" y="4343400"/>
          <p14:tracePt t="85899" x="2792413" y="4379913"/>
          <p14:tracePt t="85909" x="2857500" y="4473575"/>
          <p14:tracePt t="85925" x="2903538" y="4529138"/>
          <p14:tracePt t="85935" x="2913063" y="4538663"/>
          <p14:tracePt t="85937" x="2932113" y="4556125"/>
          <p14:tracePt t="85950" x="2951163" y="4575175"/>
          <p14:tracePt t="85955" x="2968625" y="4602163"/>
          <p14:tracePt t="85964" x="2978150" y="4611688"/>
          <p14:tracePt t="85972" x="2987675" y="4630738"/>
          <p14:tracePt t="85980" x="3016250" y="4686300"/>
          <p14:tracePt t="85987" x="3016250" y="4695825"/>
          <p14:tracePt t="85992" x="3024188" y="4714875"/>
          <p14:tracePt t="86004" x="3043238" y="4760913"/>
          <p14:tracePt t="86014" x="3043238" y="4787900"/>
          <p14:tracePt t="86016" x="3052763" y="4816475"/>
          <p14:tracePt t="86030" x="3052763" y="4852988"/>
          <p14:tracePt t="86034" x="3052763" y="4862513"/>
          <p14:tracePt t="86044" x="3052763" y="4881563"/>
          <p14:tracePt t="86051" x="3052763" y="4891088"/>
          <p14:tracePt t="86058" x="3052763" y="4908550"/>
          <p14:tracePt t="86066" x="3052763" y="4918075"/>
          <p14:tracePt t="86080" x="3052763" y="4927600"/>
          <p14:tracePt t="86089" x="3052763" y="4937125"/>
          <p14:tracePt t="86095" x="3052763" y="4946650"/>
          <p14:tracePt t="86097" x="3052763" y="4956175"/>
          <p14:tracePt t="86112" x="3052763" y="4973638"/>
          <p14:tracePt t="86128" x="3052763" y="4983163"/>
          <p14:tracePt t="86145" x="3052763" y="4992688"/>
          <p14:tracePt t="86203" x="3043238" y="5002213"/>
          <p14:tracePt t="86217" x="3043238" y="5011738"/>
          <p14:tracePt t="86233" x="3033713" y="5011738"/>
          <p14:tracePt t="86247" x="3033713" y="5021263"/>
          <p14:tracePt t="86262" x="3024188" y="5029200"/>
          <p14:tracePt t="86275" x="3016250" y="5057775"/>
          <p14:tracePt t="86303" x="3006725" y="5057775"/>
          <p14:tracePt t="86327" x="2997200" y="5057775"/>
          <p14:tracePt t="86349" x="2997200" y="5067300"/>
          <p14:tracePt t="86364" x="2987675" y="5076825"/>
          <p14:tracePt t="86371" x="2978150" y="5076825"/>
          <p14:tracePt t="86380" x="2978150" y="5084763"/>
          <p14:tracePt t="86395" x="2978150" y="5094288"/>
          <p14:tracePt t="86412" x="2978150" y="5103813"/>
          <p14:tracePt t="86426" x="2968625" y="5113338"/>
          <p14:tracePt t="86451" x="2968625" y="5122863"/>
          <p14:tracePt t="86475" x="2968625" y="5132388"/>
          <p14:tracePt t="86516" x="2968625" y="5141913"/>
          <p14:tracePt t="87278" x="2968625" y="5103813"/>
          <p14:tracePt t="87284" x="2968625" y="5057775"/>
          <p14:tracePt t="87292" x="2968625" y="5002213"/>
          <p14:tracePt t="87299" x="2968625" y="4956175"/>
          <p14:tracePt t="87309" x="2968625" y="4937125"/>
          <p14:tracePt t="87313" x="2968625" y="4881563"/>
          <p14:tracePt t="87324" x="2968625" y="4779963"/>
          <p14:tracePt t="87335" x="2968625" y="4732338"/>
          <p14:tracePt t="87340" x="2968625" y="4676775"/>
          <p14:tracePt t="87350" x="2987675" y="4565650"/>
          <p14:tracePt t="87352" x="2987675" y="4519613"/>
          <p14:tracePt t="87364" x="2997200" y="4445000"/>
          <p14:tracePt t="87369" x="3016250" y="4398963"/>
          <p14:tracePt t="87379" x="3016250" y="4360863"/>
          <p14:tracePt t="87386" x="3016250" y="4324350"/>
          <p14:tracePt t="87393" x="3024188" y="4287838"/>
          <p14:tracePt t="87402" x="3024188" y="4241800"/>
          <p14:tracePt t="87408" x="3024188" y="4203700"/>
          <p14:tracePt t="87419" x="3024188" y="4102100"/>
          <p14:tracePt t="87430" x="3024188" y="4046538"/>
          <p14:tracePt t="87433" x="3024188" y="4008438"/>
          <p14:tracePt t="87444" x="3024188" y="3962400"/>
          <p14:tracePt t="87449" x="3006725" y="3925888"/>
          <p14:tracePt t="87458" x="2997200" y="3879850"/>
          <p14:tracePt t="87465" x="2987675" y="3851275"/>
          <p14:tracePt t="87472" x="2968625" y="3805238"/>
          <p14:tracePt t="87481" x="2968625" y="3776663"/>
          <p14:tracePt t="87487" x="2951163" y="3759200"/>
          <p14:tracePt t="87496" x="2951163" y="3730625"/>
          <p14:tracePt t="87502" x="2922588" y="3711575"/>
          <p14:tracePt t="87511" x="2886075" y="3646488"/>
          <p14:tracePt t="87523" x="2876550" y="3629025"/>
          <p14:tracePt t="87527" x="2820988" y="3581400"/>
          <p14:tracePt t="87538" x="2811463" y="3563938"/>
          <p14:tracePt t="87543" x="2736850" y="3508375"/>
          <p14:tracePt t="87553" x="2662238" y="3470275"/>
          <p14:tracePt t="87558" x="2579688" y="3424238"/>
          <p14:tracePt t="87569" x="2486025" y="3359150"/>
          <p14:tracePt t="87576" x="2403475" y="3332163"/>
          <p14:tracePt t="87582" x="2338388" y="3313113"/>
          <p14:tracePt t="87590" x="2282825" y="3303588"/>
          <p14:tracePt t="87596" x="2227263" y="3276600"/>
          <p14:tracePt t="87607" x="2078038" y="3228975"/>
          <p14:tracePt t="87622" x="1930400" y="3201988"/>
          <p14:tracePt t="87632" x="1836738" y="3182938"/>
          <p14:tracePt t="87635" x="1744663" y="3192463"/>
          <p14:tracePt t="87647" x="1660525" y="3192463"/>
          <p14:tracePt t="87653" x="1585913" y="3211513"/>
          <p14:tracePt t="87662" x="1493838" y="3219450"/>
          <p14:tracePt t="87669" x="1419225" y="3238500"/>
          <p14:tracePt t="87677" x="1317625" y="3267075"/>
          <p14:tracePt t="87685" x="1206500" y="3303588"/>
          <p14:tracePt t="87691" x="1085850" y="3340100"/>
          <p14:tracePt t="87699" x="890588" y="3414713"/>
          <p14:tracePt t="87712" x="798513" y="3452813"/>
          <p14:tracePt t="87715" x="742950" y="3479800"/>
          <p14:tracePt t="87727" x="668338" y="3508375"/>
          <p14:tracePt t="87732" x="612775" y="3535363"/>
          <p14:tracePt t="87742" x="557213" y="3581400"/>
          <p14:tracePt t="87747" x="528638" y="3600450"/>
          <p14:tracePt t="87756" x="492125" y="3638550"/>
          <p14:tracePt t="87762" x="463550" y="3675063"/>
          <p14:tracePt t="87771" x="427038" y="3730625"/>
          <p14:tracePt t="87779" x="407988" y="3767138"/>
          <p14:tracePt t="87785" x="407988" y="3805238"/>
          <p14:tracePt t="87795" x="407988" y="3860800"/>
          <p14:tracePt t="87807" x="407988" y="3897313"/>
          <p14:tracePt t="87810" x="407988" y="3916363"/>
          <p14:tracePt t="87821" x="407988" y="3952875"/>
          <p14:tracePt t="87823" x="417513" y="3981450"/>
          <p14:tracePt t="87835" x="417513" y="4000500"/>
          <p14:tracePt t="87842" x="427038" y="4037013"/>
          <p14:tracePt t="87851" x="427038" y="4073525"/>
          <p14:tracePt t="87857" x="427038" y="4111625"/>
          <p14:tracePt t="87865" x="436563" y="4194175"/>
          <p14:tracePt t="87873" x="454025" y="4268788"/>
          <p14:tracePt t="87879" x="473075" y="4343400"/>
          <p14:tracePt t="87890" x="482600" y="4481513"/>
          <p14:tracePt t="87903" x="528638" y="4695825"/>
          <p14:tracePt t="87915" x="547688" y="4741863"/>
          <p14:tracePt t="87920" x="557213" y="4797425"/>
          <p14:tracePt t="87929" x="593725" y="4891088"/>
          <p14:tracePt t="87935" x="622300" y="4964113"/>
          <p14:tracePt t="87945" x="668338" y="5067300"/>
          <p14:tracePt t="87951" x="714375" y="5141913"/>
          <p14:tracePt t="87960" x="760413" y="5243513"/>
          <p14:tracePt t="87968" x="806450" y="5318125"/>
          <p14:tracePt t="87973" x="854075" y="5364163"/>
          <p14:tracePt t="87984" x="955675" y="5475288"/>
          <p14:tracePt t="87995" x="1011238" y="5540375"/>
          <p14:tracePt t="87999" x="1076325" y="5586413"/>
          <p14:tracePt t="88010" x="1131888" y="5624513"/>
          <p14:tracePt t="88015" x="1187450" y="5651500"/>
          <p14:tracePt t="88024" x="1243013" y="5697538"/>
          <p14:tracePt t="88030" x="1281113" y="5726113"/>
          <p14:tracePt t="88039" x="1336675" y="5745163"/>
          <p14:tracePt t="88044" x="1409700" y="5781675"/>
          <p14:tracePt t="88054" x="1484313" y="5791200"/>
          <p14:tracePt t="88062" x="1558925" y="5818188"/>
          <p14:tracePt t="88069" x="1651000" y="5856288"/>
          <p14:tracePt t="88078" x="1836738" y="5883275"/>
          <p14:tracePt t="88091" x="1985963" y="5883275"/>
          <p14:tracePt t="88104" x="2068513" y="5883275"/>
          <p14:tracePt t="88109" x="2152650" y="5883275"/>
          <p14:tracePt t="88118" x="2227263" y="5883275"/>
          <p14:tracePt t="88124" x="2300288" y="5865813"/>
          <p14:tracePt t="88133" x="2357438" y="5837238"/>
          <p14:tracePt t="88140" x="2413000" y="5827713"/>
          <p14:tracePt t="88148" x="2449513" y="5818188"/>
          <p14:tracePt t="88154" x="2495550" y="5791200"/>
          <p14:tracePt t="88162" x="2551113" y="5762625"/>
          <p14:tracePt t="88172" x="2616200" y="5707063"/>
          <p14:tracePt t="88187" x="2700338" y="5595938"/>
          <p14:tracePt t="88198" x="2746375" y="5540375"/>
          <p14:tracePt t="88203" x="2774950" y="5465763"/>
          <p14:tracePt t="88213" x="2782888" y="5410200"/>
          <p14:tracePt t="88219" x="2801938" y="5373688"/>
          <p14:tracePt t="88228" x="2811463" y="5289550"/>
          <p14:tracePt t="88234" x="2811463" y="5253038"/>
          <p14:tracePt t="88241" x="2820988" y="5214938"/>
          <p14:tracePt t="88250" x="2820988" y="5178425"/>
          <p14:tracePt t="88256" x="2820988" y="5132388"/>
          <p14:tracePt t="88265" x="2820988" y="5048250"/>
          <p14:tracePt t="88277" x="2820988" y="4973638"/>
          <p14:tracePt t="88283" x="2811463" y="4927600"/>
          <p14:tracePt t="88293" x="2811463" y="4891088"/>
          <p14:tracePt t="88297" x="2792413" y="4852988"/>
          <p14:tracePt t="88307" x="2792413" y="4843463"/>
          <p14:tracePt t="88315" x="2782888" y="4835525"/>
          <p14:tracePt t="88336" x="2765425" y="4826000"/>
          <p14:tracePt t="88344" x="2765425" y="4816475"/>
          <p14:tracePt t="88351" x="2755900" y="4816475"/>
          <p14:tracePt t="88361" x="2746375" y="4816475"/>
          <p14:tracePt t="88376" x="2727325" y="4816475"/>
          <p14:tracePt t="88416" x="2719388" y="4826000"/>
          <p14:tracePt t="88431" x="2709863" y="4835525"/>
          <p14:tracePt t="88438" x="2700338" y="4852988"/>
          <p14:tracePt t="88445" x="2671763" y="4852988"/>
          <p14:tracePt t="88452" x="2662238" y="4881563"/>
          <p14:tracePt t="88461" x="2654300" y="4900613"/>
          <p14:tracePt t="88471" x="2654300" y="4918075"/>
          <p14:tracePt t="88482" x="2654300" y="4927600"/>
          <p14:tracePt t="88486" x="2644775" y="4937125"/>
          <p14:tracePt t="88501" x="2635250" y="4956175"/>
          <p14:tracePt t="88510" x="2635250" y="4973638"/>
          <p14:tracePt t="88517" x="2635250" y="4983163"/>
          <p14:tracePt t="88525" x="2625725" y="5002213"/>
          <p14:tracePt t="88534" x="2606675" y="5021263"/>
          <p14:tracePt t="88539" x="2598738" y="5029200"/>
          <p14:tracePt t="88549" x="2589213" y="5038725"/>
          <p14:tracePt t="88554" x="2570163" y="5067300"/>
          <p14:tracePt t="88565" x="2524125" y="5113338"/>
          <p14:tracePt t="88578" x="2486025" y="5149850"/>
          <p14:tracePt t="88580" x="2459038" y="5187950"/>
          <p14:tracePt t="88590" x="2420938" y="5197475"/>
          <p14:tracePt t="88595" x="2384425" y="5214938"/>
          <p14:tracePt t="88604" x="2347913" y="5233988"/>
          <p14:tracePt t="88611" x="2309813" y="5233988"/>
          <p14:tracePt t="88620" x="2273300" y="5253038"/>
          <p14:tracePt t="88627" x="2227263" y="5253038"/>
          <p14:tracePt t="88633" x="2189163" y="5253038"/>
          <p14:tracePt t="88642" x="2152650" y="5253038"/>
          <p14:tracePt t="88648" x="2106613" y="5243513"/>
          <p14:tracePt t="88658" x="2012950" y="5243513"/>
          <p14:tracePt t="88670" x="1995488" y="5243513"/>
          <p14:tracePt t="88674" x="1957388" y="5233988"/>
          <p14:tracePt t="88685" x="1911350" y="5214938"/>
          <p14:tracePt t="88691" x="1882775" y="5214938"/>
          <p14:tracePt t="88699" x="1865313" y="5197475"/>
          <p14:tracePt t="88705" x="1827213" y="5197475"/>
          <p14:tracePt t="88713" x="1800225" y="5168900"/>
          <p14:tracePt t="88719" x="1763713" y="5159375"/>
          <p14:tracePt t="88727" x="1754188" y="5149850"/>
          <p14:tracePt t="88735" x="1725613" y="5141913"/>
          <p14:tracePt t="88744" x="1698625" y="5132388"/>
          <p14:tracePt t="88751" x="1651000" y="5084763"/>
          <p14:tracePt t="88764" x="1633538" y="5084763"/>
          <p14:tracePt t="88768" x="1624013" y="5057775"/>
          <p14:tracePt t="88778" x="1595438" y="5057775"/>
          <p14:tracePt t="88785" x="1585913" y="5038725"/>
          <p14:tracePt t="88793" x="1577975" y="5038725"/>
          <p14:tracePt t="88798" x="1558925" y="5002213"/>
          <p14:tracePt t="88808" x="1522413" y="4964113"/>
          <p14:tracePt t="88815" x="1503363" y="4937125"/>
          <p14:tracePt t="88822" x="1484313" y="4891088"/>
          <p14:tracePt t="88830" x="1465263" y="4835525"/>
          <p14:tracePt t="88837" x="1457325" y="4787900"/>
          <p14:tracePt t="88848" x="1438275" y="4741863"/>
          <p14:tracePt t="88859" x="1428750" y="4705350"/>
          <p14:tracePt t="88861" x="1419225" y="4676775"/>
          <p14:tracePt t="88873" x="1409700" y="4659313"/>
          <p14:tracePt t="88877" x="1392238" y="4630738"/>
          <p14:tracePt t="88887" x="1373188" y="4621213"/>
          <p14:tracePt t="88894" x="1363663" y="4611688"/>
          <p14:tracePt t="88902" x="1354138" y="4594225"/>
          <p14:tracePt t="88910" x="1327150" y="4565650"/>
          <p14:tracePt t="88916" x="1317625" y="4556125"/>
          <p14:tracePt t="88926" x="1317625" y="4546600"/>
          <p14:tracePt t="88930" x="1298575" y="4538663"/>
          <p14:tracePt t="88942" x="1281113" y="4529138"/>
          <p14:tracePt t="88957" x="1271588" y="4519613"/>
          <p14:tracePt t="88973" x="1262063" y="4510088"/>
          <p14:tracePt t="89035" x="1252538" y="4510088"/>
          <p14:tracePt t="89046" x="1243013" y="4519613"/>
          <p14:tracePt t="89051" x="1243013" y="4546600"/>
          <p14:tracePt t="89061" x="1243013" y="4556125"/>
          <p14:tracePt t="89068" x="1243013" y="4565650"/>
          <p14:tracePt t="89077" x="1243013" y="4584700"/>
          <p14:tracePt t="89082" x="1243013" y="4602163"/>
          <p14:tracePt t="89105" x="1262063" y="4676775"/>
          <p14:tracePt t="89114" x="1271588" y="4714875"/>
          <p14:tracePt t="89119" x="1281113" y="4722813"/>
          <p14:tracePt t="89130" x="1327150" y="4770438"/>
          <p14:tracePt t="89142" x="1344613" y="4779963"/>
          <p14:tracePt t="89146" x="1392238" y="4835525"/>
          <p14:tracePt t="89156" x="1401763" y="4843463"/>
          <p14:tracePt t="89160" x="1438275" y="4872038"/>
          <p14:tracePt t="89171" x="1457325" y="4891088"/>
          <p14:tracePt t="89177" x="1465263" y="4908550"/>
          <p14:tracePt t="89184" x="1493838" y="4937125"/>
          <p14:tracePt t="89193" x="1512888" y="4956175"/>
          <p14:tracePt t="89199" x="1522413" y="4956175"/>
          <p14:tracePt t="89208" x="1549400" y="4992688"/>
          <p14:tracePt t="89214" x="1568450" y="5011738"/>
          <p14:tracePt t="89224" x="1604963" y="5076825"/>
          <p14:tracePt t="89240" x="1633538" y="5122863"/>
          <p14:tracePt t="89250" x="1643063" y="5141913"/>
          <p14:tracePt t="89256" x="1651000" y="5168900"/>
          <p14:tracePt t="89264" x="1651000" y="5178425"/>
          <p14:tracePt t="89271" x="1660525" y="5187950"/>
          <p14:tracePt t="89278" x="1670050" y="5205413"/>
          <p14:tracePt t="89286" x="1670050" y="5214938"/>
          <p14:tracePt t="89294" x="1679575" y="5233988"/>
          <p14:tracePt t="89302" x="1679575" y="5243513"/>
          <p14:tracePt t="89308" x="1689100" y="5253038"/>
          <p14:tracePt t="89318" x="1689100" y="5262563"/>
          <p14:tracePt t="89442" x="1679575" y="5262563"/>
          <p14:tracePt t="89453" x="1670050" y="5243513"/>
          <p14:tracePt t="89458" x="1633538" y="5214938"/>
          <p14:tracePt t="89468" x="1624013" y="5197475"/>
          <p14:tracePt t="89475" x="1614488" y="5187950"/>
          <p14:tracePt t="89482" x="1585913" y="5159375"/>
          <p14:tracePt t="89489" x="1568450" y="5141913"/>
          <p14:tracePt t="89496" x="1539875" y="5113338"/>
          <p14:tracePt t="89507" x="1484313" y="5094288"/>
          <p14:tracePt t="89523" x="1438275" y="5048250"/>
          <p14:tracePt t="89533" x="1409700" y="5021263"/>
          <p14:tracePt t="89537" x="1373188" y="4992688"/>
          <p14:tracePt t="89547" x="1354138" y="4983163"/>
          <p14:tracePt t="89553" x="1317625" y="4956175"/>
          <p14:tracePt t="89562" x="1308100" y="4946650"/>
          <p14:tracePt t="89571" x="1281113" y="4927600"/>
          <p14:tracePt t="89577" x="1262063" y="4918075"/>
          <p14:tracePt t="89585" x="1233488" y="4891088"/>
          <p14:tracePt t="89591" x="1225550" y="4881563"/>
          <p14:tracePt t="89601" x="1196975" y="4852988"/>
          <p14:tracePt t="89612" x="1177925" y="4843463"/>
          <p14:tracePt t="89616" x="1177925" y="4816475"/>
          <p14:tracePt t="89627" x="1150938" y="4816475"/>
          <p14:tracePt t="89631" x="1141413" y="4787900"/>
          <p14:tracePt t="89642" x="1131888" y="4787900"/>
          <p14:tracePt t="89656" x="1131888" y="4760913"/>
          <p14:tracePt t="89803" x="1122363" y="4770438"/>
          <p14:tracePt t="89816" x="1122363" y="4779963"/>
          <p14:tracePt t="89821" x="1112838" y="4806950"/>
          <p14:tracePt t="89845" x="1112838" y="4816475"/>
          <p14:tracePt t="89853" x="1112838" y="4826000"/>
          <p14:tracePt t="89873" x="1112838" y="4843463"/>
          <p14:tracePt t="89884" x="1122363" y="4862513"/>
          <p14:tracePt t="89900" x="1131888" y="4872038"/>
          <p14:tracePt t="89910" x="1141413" y="4881563"/>
          <p14:tracePt t="89915" x="1150938" y="4881563"/>
          <p14:tracePt t="89925" x="1160463" y="4900613"/>
          <p14:tracePt t="89930" x="1168400" y="4908550"/>
          <p14:tracePt t="89939" x="1177925" y="4918075"/>
          <p14:tracePt t="89947" x="1187450" y="4918075"/>
          <p14:tracePt t="89954" x="1196975" y="4927600"/>
          <p14:tracePt t="89961" x="1206500" y="4937125"/>
          <p14:tracePt t="89968" x="1216025" y="4946650"/>
          <p14:tracePt t="89978" x="1233488" y="4956175"/>
          <p14:tracePt t="89990" x="1233488" y="4964113"/>
          <p14:tracePt t="89993" x="1243013" y="4973638"/>
          <p14:tracePt t="90005" x="1262063" y="4983163"/>
          <p14:tracePt t="90009" x="1281113" y="5002213"/>
          <p14:tracePt t="90019" x="1281113" y="5011738"/>
          <p14:tracePt t="90025" x="1298575" y="5021263"/>
          <p14:tracePt t="90033" x="1298575" y="5029200"/>
          <p14:tracePt t="90042" x="1308100" y="5038725"/>
          <p14:tracePt t="90047" x="1327150" y="5048250"/>
          <p14:tracePt t="90057" x="1327150" y="5057775"/>
          <p14:tracePt t="90062" x="1354138" y="5067300"/>
          <p14:tracePt t="90072" x="1354138" y="5076825"/>
          <p14:tracePt t="90088" x="1363663" y="5076825"/>
          <p14:tracePt t="90098" x="1373188" y="5084763"/>
          <p14:tracePt t="90143" x="1373188" y="5094288"/>
          <p14:tracePt t="90236" x="1373188" y="5084763"/>
          <p14:tracePt t="90244" x="1354138" y="5076825"/>
          <p14:tracePt t="90251" x="1354138" y="5067300"/>
          <p14:tracePt t="90260" x="1336675" y="5038725"/>
          <p14:tracePt t="90276" x="1252538" y="4992688"/>
          <p14:tracePt t="90287" x="1216025" y="4964113"/>
          <p14:tracePt t="90290" x="1177925" y="4937125"/>
          <p14:tracePt t="90302" x="1141413" y="4918075"/>
          <p14:tracePt t="90308" x="1122363" y="4900613"/>
          <p14:tracePt t="90316" x="1085850" y="4881563"/>
          <p14:tracePt t="90325" x="1057275" y="4862513"/>
          <p14:tracePt t="90330" x="1020763" y="4843463"/>
          <p14:tracePt t="90338" x="1001713" y="4835525"/>
          <p14:tracePt t="90346" x="974725" y="4816475"/>
          <p14:tracePt t="90354" x="955675" y="4806950"/>
          <p14:tracePt t="90360" x="927100" y="4787900"/>
          <p14:tracePt t="90369" x="900113" y="4751388"/>
          <p14:tracePt t="90381" x="890588" y="4751388"/>
          <p14:tracePt t="90385" x="871538" y="4722813"/>
          <p14:tracePt t="90396" x="863600" y="4714875"/>
          <p14:tracePt t="90402" x="854075" y="4705350"/>
          <p14:tracePt t="90410" x="844550" y="4676775"/>
          <p14:tracePt t="90417" x="825500" y="4676775"/>
          <p14:tracePt t="90425" x="806450" y="4659313"/>
          <p14:tracePt t="90433" x="806450" y="4649788"/>
          <p14:tracePt t="90439" x="788988" y="4640263"/>
          <p14:tracePt t="90448" x="779463" y="4611688"/>
          <p14:tracePt t="90453" x="769938" y="4611688"/>
          <p14:tracePt t="90463" x="750888" y="4594225"/>
          <p14:tracePt t="90569" x="750888" y="4602163"/>
          <p14:tracePt t="90606" x="909638" y="4779963"/>
          <p14:tracePt t="90622" x="1085850" y="4927600"/>
          <p14:tracePt t="90628" x="1177925" y="4964113"/>
          <p14:tracePt t="90638" x="1308100" y="5021263"/>
          <p14:tracePt t="90649" x="1327150" y="5029200"/>
          <p14:tracePt t="90653" x="1354138" y="5057775"/>
          <p14:tracePt t="90664" x="1363663" y="5067300"/>
          <p14:tracePt t="90669" x="1373188" y="5076825"/>
          <p14:tracePt t="90680" x="1382713" y="5076825"/>
          <p14:tracePt t="90684" x="1392238" y="5084763"/>
          <p14:tracePt t="90716" x="1401763" y="5094288"/>
          <p14:tracePt t="90732" x="1409700" y="5103813"/>
          <p14:tracePt t="90779" x="1409700" y="5113338"/>
          <p14:tracePt t="90882" x="1401763" y="5084763"/>
          <p14:tracePt t="90890" x="1373188" y="5067300"/>
          <p14:tracePt t="90896" x="1363663" y="5029200"/>
          <p14:tracePt t="90904" x="1354138" y="5002213"/>
          <p14:tracePt t="90911" x="1327150" y="4983163"/>
          <p14:tracePt t="90921" x="1308100" y="4937125"/>
          <p14:tracePt t="90933" x="1308100" y="4918075"/>
          <p14:tracePt t="90936" x="1298575" y="4908550"/>
          <p14:tracePt t="90948" x="1281113" y="4881563"/>
          <p14:tracePt t="90953" x="1281113" y="4862513"/>
          <p14:tracePt t="90963" x="1281113" y="4843463"/>
          <p14:tracePt t="90976" x="1281113" y="4826000"/>
          <p14:tracePt t="90984" x="1281113" y="4797425"/>
          <p14:tracePt t="90998" x="1281113" y="4787900"/>
          <p14:tracePt t="91091" x="1289050" y="4787900"/>
          <p14:tracePt t="91099" x="1317625" y="4787900"/>
          <p14:tracePt t="91110" x="1336675" y="4797425"/>
          <p14:tracePt t="91121" x="1344613" y="4806950"/>
          <p14:tracePt t="91142" x="1354138" y="4816475"/>
          <p14:tracePt t="91150" x="1363663" y="4826000"/>
          <p14:tracePt t="91155" x="1363663" y="4835525"/>
          <p14:tracePt t="91164" x="1363663" y="4843463"/>
          <p14:tracePt t="91173" x="1373188" y="4843463"/>
          <p14:tracePt t="91180" x="1373188" y="4852988"/>
          <p14:tracePt t="91194" x="1373188" y="4862513"/>
          <p14:tracePt t="91203" x="1373188" y="4872038"/>
          <p14:tracePt t="91245" x="1354138" y="4900613"/>
          <p14:tracePt t="91251" x="1336675" y="4908550"/>
          <p14:tracePt t="91259" x="1317625" y="4908550"/>
          <p14:tracePt t="91266" x="1289050" y="4918075"/>
          <p14:tracePt t="91283" x="1271588" y="4918075"/>
          <p14:tracePt t="91297" x="1262063" y="4918075"/>
          <p14:tracePt t="91310" x="1252538" y="4918075"/>
          <p14:tracePt t="91345" x="1243013" y="4908550"/>
          <p14:tracePt t="91353" x="1233488" y="4900613"/>
          <p14:tracePt t="91359" x="1225550" y="4891088"/>
          <p14:tracePt t="91368" x="1225550" y="4881563"/>
          <p14:tracePt t="91377" x="1225550" y="4872038"/>
          <p14:tracePt t="91383" x="1225550" y="4862513"/>
          <p14:tracePt t="91392" x="1225550" y="4843463"/>
          <p14:tracePt t="91440" x="1243013" y="4835525"/>
          <p14:tracePt t="91455" x="1271588" y="4826000"/>
          <p14:tracePt t="91462" x="1281113" y="4826000"/>
          <p14:tracePt t="91472" x="1298575" y="4826000"/>
          <p14:tracePt t="91477" x="1308100" y="4826000"/>
          <p14:tracePt t="91486" x="1336675" y="4826000"/>
          <p14:tracePt t="91498" x="1344613" y="4826000"/>
          <p14:tracePt t="91503" x="1354138" y="4835525"/>
          <p14:tracePt t="91518" x="1363663" y="4835525"/>
          <p14:tracePt t="91557" x="1363663" y="4843463"/>
          <p14:tracePt t="91571" x="1373188" y="4852988"/>
          <p14:tracePt t="91593" x="1382713" y="4852988"/>
          <p14:tracePt t="91607" x="1382713" y="4862513"/>
          <p14:tracePt t="91612" x="1382713" y="4872038"/>
          <p14:tracePt t="91675" x="1363663" y="4881563"/>
          <p14:tracePt t="91689" x="1354138" y="4881563"/>
          <p14:tracePt t="91722" x="1336675" y="4852988"/>
          <p14:tracePt t="91730" x="1327150" y="4843463"/>
          <p14:tracePt t="91737" x="1327150" y="4835525"/>
          <p14:tracePt t="91754" x="1327150" y="4816475"/>
          <p14:tracePt t="91769" x="1327150" y="4806950"/>
          <p14:tracePt t="91816" x="1327150" y="4797425"/>
          <p14:tracePt t="91831" x="1344613" y="4797425"/>
          <p14:tracePt t="91848" x="1354138" y="4797425"/>
          <p14:tracePt t="91854" x="1363663" y="4797425"/>
          <p14:tracePt t="91863" x="1382713" y="4797425"/>
          <p14:tracePt t="91876" x="1392238" y="4806950"/>
          <p14:tracePt t="91880" x="1401763" y="4806950"/>
          <p14:tracePt t="91895" x="1409700" y="4816475"/>
          <p14:tracePt t="91904" x="1419225" y="4826000"/>
          <p14:tracePt t="91919" x="1428750" y="4826000"/>
          <p14:tracePt t="91943" x="1447800" y="4835525"/>
          <p14:tracePt t="91963" x="1447800" y="4843463"/>
          <p14:tracePt t="91985" x="1447800" y="4852988"/>
          <p14:tracePt t="91988" x="1457325" y="4862513"/>
          <p14:tracePt t="92020" x="1438275" y="4891088"/>
          <p14:tracePt t="92028" x="1382713" y="4900613"/>
          <p14:tracePt t="92034" x="1344613" y="4900613"/>
          <p14:tracePt t="92057" x="1281113" y="4900613"/>
          <p14:tracePt t="92065" x="1262063" y="4881563"/>
          <p14:tracePt t="92078" x="1252538" y="4881563"/>
          <p14:tracePt t="92083" x="1243013" y="4872038"/>
          <p14:tracePt t="92093" x="1233488" y="4862513"/>
          <p14:tracePt t="92108" x="1225550" y="4835525"/>
          <p14:tracePt t="92113" x="1216025" y="4835525"/>
          <p14:tracePt t="92122" x="1216025" y="4826000"/>
          <p14:tracePt t="92130" x="1216025" y="4816475"/>
          <p14:tracePt t="92145" x="1206500" y="4797425"/>
          <p14:tracePt t="92159" x="1206500" y="4787900"/>
          <p14:tracePt t="92173" x="1206500" y="4770438"/>
          <p14:tracePt t="92201" x="1216025" y="4760913"/>
          <p14:tracePt t="92208" x="1225550" y="4760913"/>
          <p14:tracePt t="92216" x="1233488" y="4751388"/>
          <p14:tracePt t="92222" x="1243013" y="4741863"/>
          <p14:tracePt t="92240" x="1262063" y="4741863"/>
          <p14:tracePt t="92255" x="1281113" y="4751388"/>
          <p14:tracePt t="92267" x="1289050" y="4751388"/>
          <p14:tracePt t="92270" x="1308100" y="4770438"/>
          <p14:tracePt t="92282" x="1317625" y="4770438"/>
          <p14:tracePt t="92286" x="1344613" y="4787900"/>
          <p14:tracePt t="92297" x="1354138" y="4816475"/>
          <p14:tracePt t="92302" x="1363663" y="4816475"/>
          <p14:tracePt t="92311" x="1373188" y="4835525"/>
          <p14:tracePt t="92318" x="1382713" y="4835525"/>
          <p14:tracePt t="92325" x="1392238" y="4843463"/>
          <p14:tracePt t="92335" x="1401763" y="4852988"/>
          <p14:tracePt t="92340" x="1409700" y="4852988"/>
          <p14:tracePt t="92349" x="1419225" y="4872038"/>
          <p14:tracePt t="92362" x="1428750" y="4881563"/>
          <p14:tracePt t="92376" x="1428750" y="4891088"/>
          <p14:tracePt t="92381" x="1438275" y="4900613"/>
          <p14:tracePt t="92412" x="1438275" y="4908550"/>
          <p14:tracePt t="92419" x="1447800" y="4908550"/>
          <p14:tracePt t="92428" x="1447800" y="4918075"/>
          <p14:tracePt t="92475" x="1438275" y="4918075"/>
          <p14:tracePt t="92485" x="1428750" y="4927600"/>
          <p14:tracePt t="92491" x="1419225" y="4927600"/>
          <p14:tracePt t="92499" x="1401763" y="4927600"/>
          <p14:tracePt t="92513" x="1392238" y="4927600"/>
          <p14:tracePt t="92523" x="1382713" y="4927600"/>
          <p14:tracePt t="92538" x="1373188" y="4927600"/>
          <p14:tracePt t="92554" x="1363663" y="4918075"/>
          <p14:tracePt t="92564" x="1354138" y="4908550"/>
          <p14:tracePt t="92571" x="1344613" y="4900613"/>
          <p14:tracePt t="92580" x="1344613" y="4881563"/>
          <p14:tracePt t="92586" x="1327150" y="4862513"/>
          <p14:tracePt t="92594" x="1327150" y="4852988"/>
          <p14:tracePt t="92599" x="1327150" y="4843463"/>
          <p14:tracePt t="92608" x="1336675" y="4835525"/>
          <p14:tracePt t="92615" x="1336675" y="4826000"/>
          <p14:tracePt t="92623" x="1344613" y="4816475"/>
          <p14:tracePt t="92631" x="1344613" y="4806950"/>
          <p14:tracePt t="92659" x="1354138" y="4797425"/>
          <p14:tracePt t="92662" x="1363663" y="4787900"/>
          <p14:tracePt t="92673" x="1373188" y="4787900"/>
          <p14:tracePt t="92688" x="1382713" y="4770438"/>
          <p14:tracePt t="92696" x="1392238" y="4770438"/>
          <p14:tracePt t="92713" x="1401763" y="4770438"/>
          <p14:tracePt t="92717" x="1409700" y="4770438"/>
          <p14:tracePt t="92726" x="1419225" y="4770438"/>
          <p14:tracePt t="92739" x="1428750" y="4770438"/>
          <p14:tracePt t="92753" x="1428750" y="4779963"/>
          <p14:tracePt t="92775" x="1438275" y="4779963"/>
          <p14:tracePt t="92806" x="1447800" y="4797425"/>
          <p14:tracePt t="92821" x="1457325" y="4806950"/>
          <p14:tracePt t="92832" x="1457325" y="4816475"/>
          <p14:tracePt t="92863" x="1457325" y="4826000"/>
          <p14:tracePt t="92891" x="1447800" y="4835525"/>
          <p14:tracePt t="92898" x="1438275" y="4835525"/>
          <p14:tracePt t="92906" x="1409700" y="4835525"/>
          <p14:tracePt t="92915" x="1401763" y="4835525"/>
          <p14:tracePt t="92929" x="1382713" y="4835525"/>
          <p14:tracePt t="92942" x="1373188" y="4835525"/>
          <p14:tracePt t="92946" x="1363663" y="4835525"/>
          <p14:tracePt t="92971" x="1354138" y="4835525"/>
          <p14:tracePt t="92993" x="1344613" y="4826000"/>
          <p14:tracePt t="93108" x="1336675" y="4826000"/>
          <p14:tracePt t="93118" x="1336675" y="4816475"/>
          <p14:tracePt t="93131" x="1336675" y="4806950"/>
          <p14:tracePt t="93212" x="1336675" y="4797425"/>
          <p14:tracePt t="93283" x="1336675" y="4787900"/>
          <p14:tracePt t="93428" x="1336675" y="4770438"/>
          <p14:tracePt t="93495" x="1336675" y="4760913"/>
          <p14:tracePt t="93511" x="1344613" y="4751388"/>
          <p14:tracePt t="93527" x="1354138" y="4751388"/>
          <p14:tracePt t="93543" x="1354138" y="4741863"/>
          <p14:tracePt t="93558" x="1354138" y="4732338"/>
          <p14:tracePt t="93566" x="1363663" y="4732338"/>
          <p14:tracePt t="93586" x="1363663" y="4722813"/>
          <p14:tracePt t="93588" x="1363663" y="4714875"/>
          <p14:tracePt t="93616" x="1363663" y="4695825"/>
          <p14:tracePt t="93630" x="1363663" y="4686300"/>
          <p14:tracePt t="94297" x="1354138" y="4686300"/>
          <p14:tracePt t="94305" x="1344613" y="4686300"/>
          <p14:tracePt t="94346" x="1317625" y="4659313"/>
          <p14:tracePt t="94359" x="1308100" y="4630738"/>
          <p14:tracePt t="94371" x="1298575" y="4621213"/>
          <p14:tracePt t="94373" x="1298575" y="4602163"/>
          <p14:tracePt t="94391" x="1281113" y="4575175"/>
          <p14:tracePt t="94407" x="1281113" y="4556125"/>
          <p14:tracePt t="94428" x="1281113" y="4538663"/>
          <p14:tracePt t="94484" x="1298575" y="4529138"/>
          <p14:tracePt t="94494" x="1308100" y="4519613"/>
          <p14:tracePt t="94500" x="1317625" y="4519613"/>
          <p14:tracePt t="94508" x="1336675" y="4519613"/>
          <p14:tracePt t="94523" x="1344613" y="4519613"/>
          <p14:tracePt t="94533" x="1363663" y="4519613"/>
          <p14:tracePt t="94537" x="1373188" y="4519613"/>
          <p14:tracePt t="94548" x="1419225" y="4538663"/>
          <p14:tracePt t="94559" x="1438275" y="4546600"/>
          <p14:tracePt t="94564" x="1447800" y="4556125"/>
          <p14:tracePt t="94575" x="1465263" y="4565650"/>
          <p14:tracePt t="94577" x="1493838" y="4594225"/>
          <p14:tracePt t="94588" x="1522413" y="4611688"/>
          <p14:tracePt t="94595" x="1522413" y="4621213"/>
          <p14:tracePt t="94602" x="1539875" y="4659313"/>
          <p14:tracePt t="94611" x="1539875" y="4667250"/>
          <p14:tracePt t="94618" x="1549400" y="4686300"/>
          <p14:tracePt t="94627" x="1558925" y="4714875"/>
          <p14:tracePt t="94633" x="1558925" y="4722813"/>
          <p14:tracePt t="94641" x="1558925" y="4741863"/>
          <p14:tracePt t="94653" x="1558925" y="4751388"/>
          <p14:tracePt t="94657" x="1558925" y="4760913"/>
          <p14:tracePt t="94668" x="1558925" y="4770438"/>
          <p14:tracePt t="94673" x="1558925" y="4779963"/>
          <p14:tracePt t="94683" x="1558925" y="4787900"/>
          <p14:tracePt t="94726" x="1558925" y="4797425"/>
          <p14:tracePt t="94736" x="1522413" y="4806950"/>
          <p14:tracePt t="94747" x="1512888" y="4816475"/>
          <p14:tracePt t="94749" x="1503363" y="4816475"/>
          <p14:tracePt t="94762" x="1474788" y="4816475"/>
          <p14:tracePt t="94765" x="1465263" y="4816475"/>
          <p14:tracePt t="94777" x="1457325" y="4816475"/>
          <p14:tracePt t="94783" x="1447800" y="4816475"/>
          <p14:tracePt t="94791" x="1438275" y="4816475"/>
          <p14:tracePt t="94815" x="1438275" y="4806950"/>
          <p14:tracePt t="94831" x="1409700" y="4770438"/>
          <p14:tracePt t="94842" x="1401763" y="4751388"/>
          <p14:tracePt t="94845" x="1401763" y="4732338"/>
          <p14:tracePt t="94859" x="1401763" y="4659313"/>
          <p14:tracePt t="94871" x="1401763" y="4649788"/>
          <p14:tracePt t="94877" x="1401763" y="4630738"/>
          <p14:tracePt t="94886" x="1409700" y="4621213"/>
          <p14:tracePt t="94892" x="1409700" y="4611688"/>
          <p14:tracePt t="94901" x="1409700" y="4602163"/>
          <p14:tracePt t="94909" x="1409700" y="4594225"/>
          <p14:tracePt t="95032" x="1419225" y="4602163"/>
          <p14:tracePt t="95045" x="1428750" y="4602163"/>
          <p14:tracePt t="95048" x="1428750" y="4621213"/>
          <p14:tracePt t="95066" x="1428750" y="4640263"/>
          <p14:tracePt t="95074" x="1438275" y="4640263"/>
          <p14:tracePt t="95081" x="1438275" y="4649788"/>
          <p14:tracePt t="95088" x="1447800" y="4667250"/>
          <p14:tracePt t="95103" x="1447800" y="4676775"/>
          <p14:tracePt t="95112" x="1447800" y="4705350"/>
          <p14:tracePt t="95128" x="1447800" y="4722813"/>
          <p14:tracePt t="95140" x="1447800" y="4732338"/>
          <p14:tracePt t="95154" x="1447800" y="4741863"/>
          <p14:tracePt t="95158" x="1447800" y="4751388"/>
          <p14:tracePt t="95174" x="1447800" y="4760913"/>
          <p14:tracePt t="95190" x="1447800" y="4770438"/>
          <p14:tracePt t="95248" x="1438275" y="4779963"/>
          <p14:tracePt t="95250" x="1428750" y="4779963"/>
          <p14:tracePt t="95262" x="1419225" y="4787900"/>
          <p14:tracePt t="95268" x="1409700" y="4787900"/>
          <p14:tracePt t="95278" x="1401763" y="4787900"/>
          <p14:tracePt t="95348" x="1401763" y="4779963"/>
          <p14:tracePt t="95372" x="1401763" y="4770438"/>
          <p14:tracePt t="95386" x="1401763" y="4760913"/>
          <p14:tracePt t="95538" x="1409700" y="4770438"/>
          <p14:tracePt t="95560" x="1419225" y="4779963"/>
          <p14:tracePt t="95571" x="1419225" y="4787900"/>
          <p14:tracePt t="95584" x="1428750" y="4797425"/>
          <p14:tracePt t="96299" x="1419225" y="4797425"/>
          <p14:tracePt t="96415" x="1409700" y="4797425"/>
          <p14:tracePt t="96511" x="1401763" y="4797425"/>
          <p14:tracePt t="96589" x="1392238" y="4797425"/>
          <p14:tracePt t="96621" x="1382713" y="4797425"/>
          <p14:tracePt t="96677" x="1373188" y="4797425"/>
          <p14:tracePt t="96699" x="1363663" y="4797425"/>
          <p14:tracePt t="96730" x="1344613" y="4787900"/>
          <p14:tracePt t="96757" x="1336675" y="4787900"/>
          <p14:tracePt t="96771" x="1327150" y="4779963"/>
          <p14:tracePt t="96793" x="1317625" y="4779963"/>
          <p14:tracePt t="96809" x="1317625" y="4770438"/>
          <p14:tracePt t="96822" x="1308100" y="4770438"/>
          <p14:tracePt t="96836" x="1308100" y="4760913"/>
          <p14:tracePt t="96840" x="1298575" y="4760913"/>
          <p14:tracePt t="96851" x="1298575" y="4741863"/>
          <p14:tracePt t="96854" x="1289050" y="4732338"/>
          <p14:tracePt t="96867" x="1281113" y="4722813"/>
          <p14:tracePt t="96880" x="1281113" y="4705350"/>
          <p14:tracePt t="96887" x="1281113" y="4695825"/>
          <p14:tracePt t="96895" x="1271588" y="4695825"/>
          <p14:tracePt t="96902" x="1271588" y="4676775"/>
          <p14:tracePt t="96909" x="1271588" y="4667250"/>
          <p14:tracePt t="96919" x="1271588" y="4649788"/>
          <p14:tracePt t="96930" x="1271588" y="4611688"/>
          <p14:tracePt t="96933" x="1271588" y="4602163"/>
          <p14:tracePt t="96946" x="1281113" y="4584700"/>
          <p14:tracePt t="96950" x="1289050" y="4575175"/>
          <p14:tracePt t="97054" x="1298575" y="4575175"/>
          <p14:tracePt t="97060" x="1308100" y="4594225"/>
          <p14:tracePt t="97069" x="1317625" y="4621213"/>
          <p14:tracePt t="97076" x="1327150" y="4630738"/>
          <p14:tracePt t="97084" x="1327150" y="4640263"/>
          <p14:tracePt t="97092" x="1336675" y="4659313"/>
          <p14:tracePt t="97098" x="1344613" y="4667250"/>
          <p14:tracePt t="97108" x="1363663" y="4695825"/>
          <p14:tracePt t="97118" x="1363663" y="4705350"/>
          <p14:tracePt t="97120" x="1373188" y="4722813"/>
          <p14:tracePt t="97134" x="1373188" y="4732338"/>
          <p14:tracePt t="97148" x="1373188" y="4741863"/>
          <p14:tracePt t="97154" x="1382713" y="4751388"/>
          <p14:tracePt t="97170" x="1382713" y="4760913"/>
          <p14:tracePt t="97185" x="1382713" y="4770438"/>
          <p14:tracePt t="97200" x="1382713" y="4779963"/>
          <p14:tracePt t="97214" x="1382713" y="4787900"/>
          <p14:tracePt t="97406" x="1382713" y="4770438"/>
          <p14:tracePt t="97540" x="1392238" y="4770438"/>
          <p14:tracePt t="97546" x="1409700" y="4770438"/>
          <p14:tracePt t="97562" x="1447800" y="4770438"/>
          <p14:tracePt t="97569" x="1484313" y="4770438"/>
          <p14:tracePt t="97577" x="1522413" y="4779963"/>
          <p14:tracePt t="97584" x="1558925" y="4797425"/>
          <p14:tracePt t="97595" x="1624013" y="4816475"/>
          <p14:tracePt t="97606" x="1660525" y="4843463"/>
          <p14:tracePt t="97611" x="1670050" y="4843463"/>
          <p14:tracePt t="97620" x="1679575" y="4862513"/>
          <p14:tracePt t="97635" x="1689100" y="4872038"/>
          <p14:tracePt t="97641" x="1689100" y="4881563"/>
          <p14:tracePt t="97649" x="1698625" y="4891088"/>
          <p14:tracePt t="97663" x="1706563" y="4900613"/>
          <p14:tracePt t="97670" x="1706563" y="4908550"/>
          <p14:tracePt t="97678" x="1706563" y="4918075"/>
          <p14:tracePt t="97700" x="1706563" y="4927600"/>
          <p14:tracePt t="97704" x="1706563" y="4937125"/>
          <p14:tracePt t="97719" x="1706563" y="4956175"/>
          <p14:tracePt t="97766" x="1689100" y="4973638"/>
          <p14:tracePt t="97772" x="1651000" y="4973638"/>
          <p14:tracePt t="97782" x="1585913" y="4964113"/>
          <p14:tracePt t="97794" x="1568450" y="4956175"/>
          <p14:tracePt t="97796" x="1539875" y="4946650"/>
          <p14:tracePt t="97808" x="1503363" y="4937125"/>
          <p14:tracePt t="97814" x="1484313" y="4918075"/>
          <p14:tracePt t="97823" x="1465263" y="4918075"/>
          <p14:tracePt t="97830" x="1438275" y="4900613"/>
          <p14:tracePt t="97837" x="1428750" y="4900613"/>
          <p14:tracePt t="97845" x="1409700" y="4891088"/>
          <p14:tracePt t="97852" x="1392238" y="4891088"/>
          <p14:tracePt t="97858" x="1382713" y="4881563"/>
          <p14:tracePt t="97866" x="1373188" y="4872038"/>
          <p14:tracePt t="97874" x="1363663" y="4862513"/>
          <p14:tracePt t="97892" x="1336675" y="4852988"/>
          <p14:tracePt t="97903" x="1327150" y="4852988"/>
          <p14:tracePt t="97907" x="1327150" y="4835525"/>
          <p14:tracePt t="97918" x="1317625" y="4826000"/>
          <p14:tracePt t="97932" x="1298575" y="4797425"/>
          <p14:tracePt t="97938" x="1289050" y="4797425"/>
          <p14:tracePt t="97946" x="1289050" y="4787900"/>
          <p14:tracePt t="97954" x="1281113" y="4779963"/>
          <p14:tracePt t="97961" x="1281113" y="4760913"/>
          <p14:tracePt t="97971" x="1271588" y="4741863"/>
          <p14:tracePt t="97982" x="1271588" y="4732338"/>
          <p14:tracePt t="97986" x="1262063" y="4705350"/>
          <p14:tracePt t="97998" x="1262063" y="4695825"/>
          <p14:tracePt t="97999" x="1262063" y="4686300"/>
          <p14:tracePt t="98012" x="1262063" y="4667250"/>
          <p14:tracePt t="98016" x="1262063" y="4649788"/>
          <p14:tracePt t="98026" x="1271588" y="4621213"/>
          <p14:tracePt t="98034" x="1281113" y="4602163"/>
          <p14:tracePt t="98042" x="1298575" y="4575175"/>
          <p14:tracePt t="98049" x="1298575" y="4556125"/>
          <p14:tracePt t="98055" x="1317625" y="4546600"/>
          <p14:tracePt t="98065" x="1344613" y="4500563"/>
          <p14:tracePt t="98077" x="1344613" y="4491038"/>
          <p14:tracePt t="98081" x="1354138" y="4481513"/>
          <p14:tracePt t="98091" x="1373188" y="4464050"/>
          <p14:tracePt t="98097" x="1382713" y="4454525"/>
          <p14:tracePt t="98107" x="1392238" y="4445000"/>
          <p14:tracePt t="98113" x="1401763" y="4435475"/>
          <p14:tracePt t="98121" x="1419225" y="4408488"/>
          <p14:tracePt t="98127" x="1428750" y="4408488"/>
          <p14:tracePt t="98135" x="1457325" y="4389438"/>
          <p14:tracePt t="98143" x="1465263" y="4389438"/>
          <p14:tracePt t="98149" x="1474788" y="4389438"/>
          <p14:tracePt t="98160" x="1503363" y="4370388"/>
          <p14:tracePt t="98174" x="1530350" y="4370388"/>
          <p14:tracePt t="98185" x="1549400" y="4370388"/>
          <p14:tracePt t="98190" x="1577975" y="4370388"/>
          <p14:tracePt t="98201" x="1595438" y="4370388"/>
          <p14:tracePt t="98205" x="1624013" y="4379913"/>
          <p14:tracePt t="98214" x="1643063" y="4408488"/>
          <p14:tracePt t="98221" x="1670050" y="4408488"/>
          <p14:tracePt t="98230" x="1706563" y="4435475"/>
          <p14:tracePt t="98237" x="1725613" y="4454525"/>
          <p14:tracePt t="98244" x="1754188" y="4481513"/>
          <p14:tracePt t="98254" x="1819275" y="4556125"/>
          <p14:tracePt t="98269" x="1836738" y="4584700"/>
          <p14:tracePt t="98281" x="1836738" y="4602163"/>
          <p14:tracePt t="98295" x="1846263" y="4621213"/>
          <p14:tracePt t="98300" x="1846263" y="4630738"/>
          <p14:tracePt t="98309" x="1846263" y="4640263"/>
          <p14:tracePt t="98316" x="1846263" y="4659313"/>
          <p14:tracePt t="98332" x="1846263" y="4667250"/>
          <p14:tracePt t="98338" x="1846263" y="4676775"/>
          <p14:tracePt t="98364" x="1819275" y="4705350"/>
          <p14:tracePt t="98374" x="1809750" y="4714875"/>
          <p14:tracePt t="98377" x="1790700" y="4714875"/>
          <p14:tracePt t="98389" x="1781175" y="4714875"/>
          <p14:tracePt t="98393" x="1754188" y="4714875"/>
          <p14:tracePt t="98403" x="1735138" y="4705350"/>
          <p14:tracePt t="98409" x="1716088" y="4695825"/>
          <p14:tracePt t="98418" x="1706563" y="4686300"/>
          <p14:tracePt t="98425" x="1679575" y="4667250"/>
          <p14:tracePt t="98432" x="1660525" y="4667250"/>
          <p14:tracePt t="98441" x="1651000" y="4640263"/>
          <p14:tracePt t="98448" x="1624013" y="4630738"/>
          <p14:tracePt t="98457" x="1604963" y="4621213"/>
          <p14:tracePt t="98469" x="1585913" y="4602163"/>
          <p14:tracePt t="98473" x="1577975" y="4594225"/>
          <p14:tracePt t="98482" x="1568450" y="4584700"/>
          <p14:tracePt t="98489" x="1549400" y="4575175"/>
          <p14:tracePt t="98498" x="1539875" y="4565650"/>
          <p14:tracePt t="98503" x="1512888" y="4556125"/>
          <p14:tracePt t="98512" x="1493838" y="4538663"/>
          <p14:tracePt t="98519" x="1474788" y="4538663"/>
          <p14:tracePt t="98526" x="1447800" y="4519613"/>
          <p14:tracePt t="98533" x="1409700" y="4500563"/>
          <p14:tracePt t="98541" x="1373188" y="4491038"/>
          <p14:tracePt t="98551" x="1317625" y="4473575"/>
          <p14:tracePt t="98566" x="1271588" y="4445000"/>
          <p14:tracePt t="98577" x="1243013" y="4435475"/>
          <p14:tracePt t="98583" x="1233488" y="4435475"/>
          <p14:tracePt t="98592" x="1216025" y="4425950"/>
          <p14:tracePt t="98598" x="1206500" y="4418013"/>
          <p14:tracePt t="98607" x="1196975" y="4408488"/>
          <p14:tracePt t="98612" x="1187450" y="4408488"/>
          <p14:tracePt t="98621" x="1187450" y="4398963"/>
          <p14:tracePt t="98629" x="1177925" y="4389438"/>
          <p14:tracePt t="98635" x="1168400" y="4389438"/>
          <p14:tracePt t="98657" x="1160463" y="4379913"/>
          <p14:tracePt t="98660" x="1141413" y="4352925"/>
          <p14:tracePt t="98672" x="1141413" y="4333875"/>
          <p14:tracePt t="98674" x="1141413" y="4314825"/>
          <p14:tracePt t="98687" x="1141413" y="4259263"/>
          <p14:tracePt t="98692" x="1141413" y="4241800"/>
          <p14:tracePt t="98700" x="1141413" y="4203700"/>
          <p14:tracePt t="98707" x="1141413" y="4167188"/>
          <p14:tracePt t="98716" x="1141413" y="4148138"/>
          <p14:tracePt t="98724" x="1150938" y="4138613"/>
          <p14:tracePt t="98730" x="1160463" y="4129088"/>
          <p14:tracePt t="98738" x="1168400" y="4102100"/>
          <p14:tracePt t="98755" x="1177925" y="4092575"/>
          <p14:tracePt t="98766" x="1187450" y="4083050"/>
          <p14:tracePt t="98771" x="1196975" y="4073525"/>
          <p14:tracePt t="98781" x="1216025" y="4056063"/>
          <p14:tracePt t="98788" x="1243013" y="4046538"/>
          <p14:tracePt t="98795" x="1281113" y="4037013"/>
          <p14:tracePt t="98801" x="1317625" y="4027488"/>
          <p14:tracePt t="98809" x="1363663" y="4027488"/>
          <p14:tracePt t="98817" x="1409700" y="4008438"/>
          <p14:tracePt t="98824" x="1465263" y="4000500"/>
          <p14:tracePt t="98833" x="1539875" y="4000500"/>
          <p14:tracePt t="98845" x="1558925" y="3990975"/>
          <p14:tracePt t="98849" x="1614488" y="3990975"/>
          <p14:tracePt t="98860" x="1643063" y="3990975"/>
          <p14:tracePt t="98864" x="1679575" y="3990975"/>
          <p14:tracePt t="98874" x="1735138" y="4017963"/>
          <p14:tracePt t="98879" x="1771650" y="4027488"/>
          <p14:tracePt t="98890" x="1827213" y="4046538"/>
          <p14:tracePt t="98895" x="1846263" y="4064000"/>
          <p14:tracePt t="98904" x="1901825" y="4092575"/>
          <p14:tracePt t="98912" x="1920875" y="4121150"/>
          <p14:tracePt t="98918" x="1947863" y="4138613"/>
          <p14:tracePt t="98926" x="1985963" y="4176713"/>
          <p14:tracePt t="98932" x="1995488" y="4213225"/>
          <p14:tracePt t="98943" x="2032000" y="4259263"/>
          <p14:tracePt t="98955" x="2060575" y="4297363"/>
          <p14:tracePt t="98957" x="2087563" y="4352925"/>
          <p14:tracePt t="98969" x="2097088" y="4370388"/>
          <p14:tracePt t="98974" x="2106613" y="4425950"/>
          <p14:tracePt t="98984" x="2133600" y="4445000"/>
          <p14:tracePt t="98991" x="2133600" y="4473575"/>
          <p14:tracePt t="98998" x="2143125" y="4510088"/>
          <p14:tracePt t="99007" x="2152650" y="4519613"/>
          <p14:tracePt t="99012" x="2152650" y="4538663"/>
          <p14:tracePt t="99024" x="2152650" y="4546600"/>
          <p14:tracePt t="99027" x="2152650" y="4575175"/>
          <p14:tracePt t="99036" x="2152650" y="4611688"/>
          <p14:tracePt t="99049" x="2152650" y="4640263"/>
          <p14:tracePt t="99053" x="2143125" y="4676775"/>
          <p14:tracePt t="99063" x="2133600" y="4695825"/>
          <p14:tracePt t="99069" x="2116138" y="4722813"/>
          <p14:tracePt t="99078" x="2097088" y="4741863"/>
          <p14:tracePt t="99083" x="2087563" y="4751388"/>
          <p14:tracePt t="99092" x="2051050" y="4787900"/>
          <p14:tracePt t="99101" x="2032000" y="4797425"/>
          <p14:tracePt t="99107" x="2003425" y="4826000"/>
          <p14:tracePt t="99116" x="1920875" y="4843463"/>
          <p14:tracePt t="99128" x="1882775" y="4843463"/>
          <p14:tracePt t="99130" x="1846263" y="4862513"/>
          <p14:tracePt t="99143" x="1781175" y="4862513"/>
          <p14:tracePt t="99147" x="1725613" y="4852988"/>
          <p14:tracePt t="99157" x="1679575" y="4852988"/>
          <p14:tracePt t="99163" x="1624013" y="4826000"/>
          <p14:tracePt t="99173" x="1577975" y="4826000"/>
          <p14:tracePt t="99177" x="1539875" y="4816475"/>
          <p14:tracePt t="99187" x="1503363" y="4806950"/>
          <p14:tracePt t="99195" x="1474788" y="4806950"/>
          <p14:tracePt t="99201" x="1438275" y="4779963"/>
          <p14:tracePt t="99211" x="1419225" y="4770438"/>
          <p14:tracePt t="99226" x="1373188" y="4741863"/>
          <p14:tracePt t="99238" x="1363663" y="4732338"/>
          <p14:tracePt t="99241" x="1344613" y="4705350"/>
          <p14:tracePt t="99252" x="1317625" y="4659313"/>
          <p14:tracePt t="99257" x="1298575" y="4630738"/>
          <p14:tracePt t="99266" x="1281113" y="4611688"/>
          <p14:tracePt t="99273" x="1271588" y="4575175"/>
          <p14:tracePt t="99282" x="1243013" y="4538663"/>
          <p14:tracePt t="99288" x="1243013" y="4510088"/>
          <p14:tracePt t="99295" x="1233488" y="4491038"/>
          <p14:tracePt t="99306" x="1225550" y="4418013"/>
          <p14:tracePt t="99320" x="1225550" y="4360863"/>
          <p14:tracePt t="99332" x="1225550" y="4324350"/>
          <p14:tracePt t="99336" x="1225550" y="4305300"/>
          <p14:tracePt t="99345" x="1225550" y="4278313"/>
          <p14:tracePt t="99352" x="1233488" y="4259263"/>
          <p14:tracePt t="99361" x="1233488" y="4249738"/>
          <p14:tracePt t="99368" x="1233488" y="4232275"/>
          <p14:tracePt t="99375" x="1243013" y="4222750"/>
          <p14:tracePt t="99382" x="1243013" y="4203700"/>
          <p14:tracePt t="99399" x="1271588" y="4194175"/>
          <p14:tracePt t="99405" x="1308100" y="4176713"/>
          <p14:tracePt t="99411" x="1317625" y="4167188"/>
          <p14:tracePt t="99412" x="1363663" y="4138613"/>
          <p14:tracePt t="99426" x="1401763" y="4129088"/>
          <p14:tracePt t="99431" x="1447800" y="4111625"/>
          <p14:tracePt t="99441" x="1484313" y="4111625"/>
          <p14:tracePt t="99447" x="1522413" y="4102100"/>
          <p14:tracePt t="99455" x="1558925" y="4102100"/>
          <p14:tracePt t="99461" x="1577975" y="4102100"/>
          <p14:tracePt t="99469" x="1614488" y="4102100"/>
          <p14:tracePt t="99475" x="1624013" y="4102100"/>
          <p14:tracePt t="99484" x="1660525" y="4121150"/>
          <p14:tracePt t="99495" x="1698625" y="4148138"/>
          <p14:tracePt t="99510" x="1763713" y="4194175"/>
          <p14:tracePt t="99520" x="1819275" y="4222750"/>
          <p14:tracePt t="99525" x="1836738" y="4249738"/>
          <p14:tracePt t="99534" x="1892300" y="4287838"/>
          <p14:tracePt t="99539" x="1920875" y="4314825"/>
          <p14:tracePt t="99549" x="1957388" y="4343400"/>
          <p14:tracePt t="99556" x="1976438" y="4360863"/>
          <p14:tracePt t="99565" x="2022475" y="4435475"/>
          <p14:tracePt t="99573" x="2032000" y="4445000"/>
          <p14:tracePt t="99579" x="2051050" y="4491038"/>
          <p14:tracePt t="99588" x="2078038" y="4565650"/>
          <p14:tracePt t="99600" x="2078038" y="4602163"/>
          <p14:tracePt t="99602" x="2078038" y="4640263"/>
          <p14:tracePt t="99615" x="2078038" y="4722813"/>
          <p14:tracePt t="99616" x="2078038" y="4741863"/>
          <p14:tracePt t="99629" x="2060575" y="4770438"/>
          <p14:tracePt t="99634" x="2032000" y="4816475"/>
          <p14:tracePt t="99644" x="2022475" y="4843463"/>
          <p14:tracePt t="99651" x="2003425" y="4862513"/>
          <p14:tracePt t="99659" x="1985963" y="4891088"/>
          <p14:tracePt t="99666" x="1920875" y="4937125"/>
          <p14:tracePt t="99674" x="1882775" y="4956175"/>
          <p14:tracePt t="99679" x="1809750" y="4983163"/>
          <p14:tracePt t="99698" x="1735138" y="4992688"/>
          <p14:tracePt t="99709" x="1716088" y="4992688"/>
          <p14:tracePt t="99713" x="1689100" y="4992688"/>
          <p14:tracePt t="99724" x="1670050" y="4992688"/>
          <p14:tracePt t="99728" x="1660525" y="4992688"/>
          <p14:tracePt t="99737" x="1643063" y="4992688"/>
          <p14:tracePt t="99744" x="1624013" y="4992688"/>
          <p14:tracePt t="99752" x="1614488" y="4983163"/>
          <p14:tracePt t="99758" x="1585913" y="4973638"/>
          <p14:tracePt t="99767" x="1577975" y="4964113"/>
          <p14:tracePt t="99774" x="1568450" y="4956175"/>
          <p14:tracePt t="99781" x="1539875" y="4918075"/>
          <p14:tracePt t="99792" x="1493838" y="4835525"/>
          <p14:tracePt t="99803" x="1484313" y="4797425"/>
          <p14:tracePt t="99807" x="1474788" y="4741863"/>
          <p14:tracePt t="99819" x="1457325" y="4705350"/>
          <p14:tracePt t="99822" x="1457325" y="4667250"/>
          <p14:tracePt t="99832" x="1457325" y="4621213"/>
          <p14:tracePt t="99839" x="1457325" y="4602163"/>
          <p14:tracePt t="99848" x="1457325" y="4546600"/>
          <p14:tracePt t="99855" x="1457325" y="4529138"/>
          <p14:tracePt t="99861" x="1457325" y="4510088"/>
          <p14:tracePt t="99870" x="1457325" y="4473575"/>
          <p14:tracePt t="99875" x="1457325" y="4435475"/>
          <p14:tracePt t="99882" x="1457325" y="4398963"/>
          <p14:tracePt t="99884" x="1465263" y="4360863"/>
          <p14:tracePt t="99898" x="1465263" y="4343400"/>
          <p14:tracePt t="99900" x="1474788" y="4305300"/>
          <p14:tracePt t="99912" x="1484313" y="4268788"/>
          <p14:tracePt t="99917" x="1493838" y="4259263"/>
          <p14:tracePt t="99926" x="1493838" y="4249738"/>
          <p14:tracePt t="99933" x="1493838" y="4241800"/>
          <p14:tracePt t="99940" x="1503363" y="4232275"/>
          <p14:tracePt t="99949" x="1512888" y="4213225"/>
          <p14:tracePt t="99964" x="1539875" y="4194175"/>
          <p14:tracePt t="99970" x="1549400" y="4184650"/>
          <p14:tracePt t="99978" x="1585913" y="4176713"/>
          <p14:tracePt t="99992" x="1595438" y="4167188"/>
          <p14:tracePt t="99996" x="1624013" y="4157663"/>
          <p14:tracePt t="100007" x="1643063" y="4157663"/>
          <p14:tracePt t="100012" x="1660525" y="4157663"/>
          <p14:tracePt t="100021" x="1689100" y="4148138"/>
          <p14:tracePt t="100026" x="1725613" y="4148138"/>
          <p14:tracePt t="100035" x="1744663" y="4148138"/>
          <p14:tracePt t="100043" x="1763713" y="4148138"/>
          <p14:tracePt t="100050" x="1800225" y="4148138"/>
          <p14:tracePt t="100058" x="1827213" y="4157663"/>
          <p14:tracePt t="100065" x="1865313" y="4176713"/>
          <p14:tracePt t="100075" x="1911350" y="4194175"/>
          <p14:tracePt t="100086" x="1920875" y="4203700"/>
          <p14:tracePt t="100091" x="1939925" y="4213225"/>
          <p14:tracePt t="100100" x="1947863" y="4222750"/>
          <p14:tracePt t="100106" x="1957388" y="4232275"/>
          <p14:tracePt t="100115" x="1966913" y="4249738"/>
          <p14:tracePt t="100121" x="1995488" y="4278313"/>
          <p14:tracePt t="100130" x="2003425" y="4297363"/>
          <p14:tracePt t="100138" x="2012950" y="4314825"/>
          <p14:tracePt t="100143" x="2032000" y="4343400"/>
          <p14:tracePt t="100154" x="2060575" y="4370388"/>
          <p14:tracePt t="100159" x="2068513" y="4408488"/>
          <p14:tracePt t="100165" x="2078038" y="4425950"/>
          <p14:tracePt t="100166" x="2078038" y="4445000"/>
          <p14:tracePt t="100184" x="2106613" y="4491038"/>
          <p14:tracePt t="100195" x="2106613" y="4500563"/>
          <p14:tracePt t="100200" x="2106613" y="4519613"/>
          <p14:tracePt t="100209" x="2106613" y="4529138"/>
          <p14:tracePt t="100215" x="2106613" y="4556125"/>
          <p14:tracePt t="100224" x="2106613" y="4575175"/>
          <p14:tracePt t="100231" x="2106613" y="4594225"/>
          <p14:tracePt t="100239" x="2097088" y="4602163"/>
          <p14:tracePt t="100247" x="2097088" y="4611688"/>
          <p14:tracePt t="100253" x="2097088" y="4630738"/>
          <p14:tracePt t="100263" x="2068513" y="4659313"/>
          <p14:tracePt t="100274" x="2060575" y="4667250"/>
          <p14:tracePt t="100276" x="2051050" y="4676775"/>
          <p14:tracePt t="100290" x="2041525" y="4686300"/>
          <p14:tracePt t="100293" x="2012950" y="4705350"/>
          <p14:tracePt t="100304" x="1985963" y="4732338"/>
          <p14:tracePt t="100310" x="1939925" y="4741863"/>
          <p14:tracePt t="100318" x="1901825" y="4770438"/>
          <p14:tracePt t="100326" x="1846263" y="4770438"/>
          <p14:tracePt t="100333" x="1809750" y="4770438"/>
          <p14:tracePt t="100340" x="1763713" y="4770438"/>
          <p14:tracePt t="100348" x="1725613" y="4770438"/>
          <p14:tracePt t="100357" x="1643063" y="4770438"/>
          <p14:tracePt t="100372" x="1585913" y="4751388"/>
          <p14:tracePt t="100373" x="1549400" y="4751388"/>
          <p14:tracePt t="100383" x="1503363" y="4722813"/>
          <p14:tracePt t="100388" x="1447800" y="4722813"/>
          <p14:tracePt t="100399" x="1392238" y="4695825"/>
          <p14:tracePt t="100404" x="1363663" y="4695825"/>
          <p14:tracePt t="100412" x="1308100" y="4676775"/>
          <p14:tracePt t="100418" x="1271588" y="4659313"/>
          <p14:tracePt t="100427" x="1233488" y="4649788"/>
          <p14:tracePt t="100435" x="1206500" y="4640263"/>
          <p14:tracePt t="100442" x="1187450" y="4621213"/>
          <p14:tracePt t="100448" x="1141413" y="4602163"/>
          <p14:tracePt t="100462" x="1122363" y="4575175"/>
          <p14:tracePt t="100478" x="1095375" y="4556125"/>
          <p14:tracePt t="100482" x="1085850" y="4556125"/>
          <p14:tracePt t="100492" x="1066800" y="4538663"/>
          <p14:tracePt t="100499" x="1047750" y="4510088"/>
          <p14:tracePt t="100507" x="1039813" y="4491038"/>
          <p14:tracePt t="100514" x="1030288" y="4464050"/>
          <p14:tracePt t="100522" x="1020763" y="4454525"/>
          <p14:tracePt t="100530" x="1020763" y="4435475"/>
          <p14:tracePt t="100536" x="1011238" y="4418013"/>
          <p14:tracePt t="100545" x="1011238" y="4370388"/>
          <p14:tracePt t="100557" x="1011238" y="4352925"/>
          <p14:tracePt t="100561" x="1011238" y="4314825"/>
          <p14:tracePt t="100575" x="1030288" y="4268788"/>
          <p14:tracePt t="100586" x="1030288" y="4241800"/>
          <p14:tracePt t="100591" x="1039813" y="4232275"/>
          <p14:tracePt t="100600" x="1057275" y="4213225"/>
          <p14:tracePt t="100607" x="1066800" y="4194175"/>
          <p14:tracePt t="100616" x="1076325" y="4184650"/>
          <p14:tracePt t="100623" x="1076325" y="4176713"/>
          <p14:tracePt t="100630" x="1085850" y="4167188"/>
          <p14:tracePt t="100640" x="1104900" y="4148138"/>
          <p14:tracePt t="100644" x="1131888" y="4129088"/>
          <p14:tracePt t="100655" x="1187450" y="4092575"/>
          <p14:tracePt t="100665" x="1225550" y="4083050"/>
          <p14:tracePt t="100671" x="1262063" y="4064000"/>
          <p14:tracePt t="100682" x="1298575" y="4064000"/>
          <p14:tracePt t="100686" x="1363663" y="4056063"/>
          <p14:tracePt t="100695" x="1392238" y="4056063"/>
          <p14:tracePt t="100701" x="1438275" y="4056063"/>
          <p14:tracePt t="100710" x="1474788" y="4056063"/>
          <p14:tracePt t="100717" x="1512888" y="4056063"/>
          <p14:tracePt t="100724" x="1549400" y="4064000"/>
          <p14:tracePt t="100734" x="1624013" y="4083050"/>
          <p14:tracePt t="100749" x="1698625" y="4121150"/>
          <p14:tracePt t="100761" x="1735138" y="4148138"/>
          <p14:tracePt t="100765" x="1771650" y="4157663"/>
          <p14:tracePt t="100775" x="1800225" y="4167188"/>
          <p14:tracePt t="100779" x="1827213" y="4194175"/>
          <p14:tracePt t="100791" x="1865313" y="4232275"/>
          <p14:tracePt t="100797" x="1892300" y="4241800"/>
          <p14:tracePt t="100804" x="1930400" y="4268788"/>
          <p14:tracePt t="100811" x="1939925" y="4278313"/>
          <p14:tracePt t="100818" x="1957388" y="4297363"/>
          <p14:tracePt t="100830" x="1966913" y="4305300"/>
          <p14:tracePt t="100842" x="1985963" y="4324350"/>
          <p14:tracePt t="100855" x="1995488" y="4360863"/>
          <p14:tracePt t="100860" x="2003425" y="4370388"/>
          <p14:tracePt t="100869" x="2003425" y="4389438"/>
          <p14:tracePt t="100874" x="2003425" y="4408488"/>
          <p14:tracePt t="100883" x="2003425" y="4445000"/>
          <p14:tracePt t="100891" x="2003425" y="4473575"/>
          <p14:tracePt t="100899" x="2003425" y="4500563"/>
          <p14:tracePt t="100907" x="1995488" y="4519613"/>
          <p14:tracePt t="100912" x="1985963" y="4538663"/>
          <p14:tracePt t="100923" x="1947863" y="4584700"/>
          <p14:tracePt t="100938" x="1939925" y="4602163"/>
          <p14:tracePt t="100949" x="1901825" y="4630738"/>
          <p14:tracePt t="100954" x="1865313" y="4659313"/>
          <p14:tracePt t="100965" x="1836738" y="4667250"/>
          <p14:tracePt t="100968" x="1800225" y="4676775"/>
          <p14:tracePt t="100978" x="1790700" y="4686300"/>
          <p14:tracePt t="100986" x="1763713" y="4695825"/>
          <p14:tracePt t="100993" x="1744663" y="4695825"/>
          <p14:tracePt t="101001" x="1716088" y="4714875"/>
          <p14:tracePt t="101007" x="1698625" y="4722813"/>
          <p14:tracePt t="101017" x="1651000" y="4722813"/>
          <p14:tracePt t="101032" x="1595438" y="4732338"/>
          <p14:tracePt t="101044" x="1558925" y="4732338"/>
          <p14:tracePt t="101048" x="1503363" y="4732338"/>
          <p14:tracePt t="101058" x="1457325" y="4732338"/>
          <p14:tracePt t="101064" x="1419225" y="4705350"/>
          <p14:tracePt t="101075" x="1382713" y="4705350"/>
          <p14:tracePt t="101077" x="1344613" y="4695825"/>
          <p14:tracePt t="101086" x="1327150" y="4686300"/>
          <p14:tracePt t="101095" x="1289050" y="4659313"/>
          <p14:tracePt t="101101" x="1262063" y="4630738"/>
          <p14:tracePt t="101112" x="1216025" y="4611688"/>
          <p14:tracePt t="101124" x="1168400" y="4556125"/>
          <p14:tracePt t="101137" x="1160463" y="4529138"/>
          <p14:tracePt t="101142" x="1150938" y="4519613"/>
          <p14:tracePt t="101152" x="1141413" y="4473575"/>
          <p14:tracePt t="101157" x="1131888" y="4464050"/>
          <p14:tracePt t="101168" x="1122363" y="4445000"/>
          <p14:tracePt t="101173" x="1104900" y="4425950"/>
          <p14:tracePt t="101182" x="1104900" y="4398963"/>
          <p14:tracePt t="101189" x="1104900" y="4379913"/>
          <p14:tracePt t="101195" x="1104900" y="4343400"/>
          <p14:tracePt t="101205" x="1104900" y="4287838"/>
          <p14:tracePt t="101219" x="1112838" y="4241800"/>
          <p14:tracePt t="101232" x="1122363" y="4222750"/>
          <p14:tracePt t="101234" x="1131888" y="4222750"/>
          <p14:tracePt t="101246" x="1131888" y="4213225"/>
          <p14:tracePt t="101251" x="1131888" y="4203700"/>
          <p14:tracePt t="101261" x="1141413" y="4203700"/>
          <p14:tracePt t="101267" x="1150938" y="4176713"/>
          <p14:tracePt t="101276" x="1168400" y="4176713"/>
          <p14:tracePt t="101281" x="1187450" y="4157663"/>
          <p14:tracePt t="101290" x="1196975" y="4157663"/>
          <p14:tracePt t="101300" x="1252538" y="4148138"/>
          <p14:tracePt t="101315" x="1317625" y="4148138"/>
          <p14:tracePt t="101326" x="1373188" y="4148138"/>
          <p14:tracePt t="101330" x="1438275" y="4148138"/>
          <p14:tracePt t="101341" x="1484313" y="4148138"/>
          <p14:tracePt t="101344" x="1539875" y="4148138"/>
          <p14:tracePt t="101356" x="1585913" y="4148138"/>
          <p14:tracePt t="101361" x="1643063" y="4167188"/>
          <p14:tracePt t="101369" x="1716088" y="4176713"/>
          <p14:tracePt t="101377" x="1771650" y="4203700"/>
          <p14:tracePt t="101384" x="1819275" y="4203700"/>
          <p14:tracePt t="101394" x="1930400" y="4259263"/>
          <p14:tracePt t="101408" x="2003425" y="4297363"/>
          <p14:tracePt t="101421" x="2041525" y="4305300"/>
          <p14:tracePt t="101424" x="2078038" y="4333875"/>
          <p14:tracePt t="101435" x="2116138" y="4360863"/>
          <p14:tracePt t="101440" x="2133600" y="4379913"/>
          <p14:tracePt t="101449" x="2181225" y="4418013"/>
          <p14:tracePt t="101455" x="2227263" y="4500563"/>
          <p14:tracePt t="101465" x="2244725" y="4538663"/>
          <p14:tracePt t="101471" x="2263775" y="4584700"/>
          <p14:tracePt t="101479" x="2273300" y="4640263"/>
          <p14:tracePt t="101486" x="2282825" y="4686300"/>
          <p14:tracePt t="101504" x="2282825" y="4732338"/>
          <p14:tracePt t="101515" x="2273300" y="4751388"/>
          <p14:tracePt t="101519" x="2273300" y="4770438"/>
          <p14:tracePt t="101530" x="2263775" y="4797425"/>
          <p14:tracePt t="101535" x="2236788" y="4816475"/>
          <p14:tracePt t="101544" x="2236788" y="4826000"/>
          <p14:tracePt t="101550" x="2217738" y="4835525"/>
          <p14:tracePt t="101559" x="2181225" y="4881563"/>
          <p14:tracePt t="101566" x="2143125" y="4900613"/>
          <p14:tracePt t="101573" x="2106613" y="4918075"/>
          <p14:tracePt t="101582" x="2068513" y="4927600"/>
          <p14:tracePt t="101588" x="2012950" y="4927600"/>
          <p14:tracePt t="101598" x="1901825" y="4927600"/>
          <p14:tracePt t="101609" x="1846263" y="4927600"/>
          <p14:tracePt t="101614" x="1781175" y="4927600"/>
          <p14:tracePt t="101624" x="1725613" y="4908550"/>
          <p14:tracePt t="101628" x="1679575" y="4900613"/>
          <p14:tracePt t="101638" x="1643063" y="4881563"/>
          <p14:tracePt t="101645" x="1604963" y="4872038"/>
          <p14:tracePt t="101652" x="1568450" y="4862513"/>
          <p14:tracePt t="101660" x="1530350" y="4843463"/>
          <p14:tracePt t="101667" x="1503363" y="4826000"/>
          <p14:tracePt t="101676" x="1484313" y="4797425"/>
          <p14:tracePt t="101681" x="1474788" y="4797425"/>
          <p14:tracePt t="101691" x="1428750" y="4741863"/>
          <p14:tracePt t="101702" x="1401763" y="4705350"/>
          <p14:tracePt t="101708" x="1392238" y="4667250"/>
          <p14:tracePt t="101718" x="1392238" y="4630738"/>
          <p14:tracePt t="101723" x="1382713" y="4621213"/>
          <p14:tracePt t="101733" x="1382713" y="4602163"/>
          <p14:tracePt t="101739" x="1382713" y="4565650"/>
          <p14:tracePt t="101749" x="1382713" y="4546600"/>
          <p14:tracePt t="101755" x="1382713" y="4519613"/>
          <p14:tracePt t="101762" x="1382713" y="4500563"/>
          <p14:tracePt t="101769" x="1392238" y="4481513"/>
          <p14:tracePt t="101776" x="1409700" y="4425950"/>
          <p14:tracePt t="101786" x="1419225" y="4379913"/>
          <p14:tracePt t="101798" x="1447800" y="4343400"/>
          <p14:tracePt t="101801" x="1457325" y="4324350"/>
          <p14:tracePt t="101813" x="1465263" y="4324350"/>
          <p14:tracePt t="101817" x="1465263" y="4314825"/>
          <p14:tracePt t="101832" x="1484313" y="4305300"/>
          <p14:tracePt t="101841" x="1484313" y="4297363"/>
          <p14:tracePt t="101850" x="1503363" y="4287838"/>
          <p14:tracePt t="101856" x="1512888" y="4287838"/>
          <p14:tracePt t="101865" x="1522413" y="4287838"/>
          <p14:tracePt t="101871" x="1549400" y="4287838"/>
          <p14:tracePt t="101881" x="1604963" y="4287838"/>
          <p14:tracePt t="101891" x="1651000" y="4287838"/>
          <p14:tracePt t="101897" x="1689100" y="4287838"/>
          <p14:tracePt t="101907" x="1754188" y="4297363"/>
          <p14:tracePt t="101912" x="1836738" y="4333875"/>
          <p14:tracePt t="101922" x="1930400" y="4360863"/>
          <p14:tracePt t="101926" x="1985963" y="4389438"/>
          <p14:tracePt t="101936" x="2060575" y="4418013"/>
          <p14:tracePt t="101944" x="2116138" y="4435475"/>
          <p14:tracePt t="101950" x="2133600" y="4454525"/>
          <p14:tracePt t="101957" x="2189163" y="4481513"/>
          <p14:tracePt t="101965" x="2189163" y="4491038"/>
          <p14:tracePt t="101974" x="2236788" y="4538663"/>
          <p14:tracePt t="101986" x="2263775" y="4575175"/>
          <p14:tracePt t="101990" x="2263775" y="4611688"/>
          <p14:tracePt t="102001" x="2273300" y="4649788"/>
          <p14:tracePt t="102005" x="2273300" y="4695825"/>
          <p14:tracePt t="102015" x="2273300" y="4732338"/>
          <p14:tracePt t="102019" x="2263775" y="4806950"/>
          <p14:tracePt t="102030" x="2263775" y="4843463"/>
          <p14:tracePt t="102037" x="2263775" y="4872038"/>
          <p14:tracePt t="102044" x="2244725" y="4900613"/>
          <p14:tracePt t="102053" x="2236788" y="4937125"/>
          <p14:tracePt t="102058" x="2208213" y="4992688"/>
          <p14:tracePt t="102070" x="2189163" y="5011738"/>
          <p14:tracePt t="102082" x="2116138" y="5057775"/>
          <p14:tracePt t="102095" x="2060575" y="5084763"/>
          <p14:tracePt t="102098" x="2022475" y="5094288"/>
          <p14:tracePt t="102110" x="1995488" y="5094288"/>
          <p14:tracePt t="102115" x="1939925" y="5094288"/>
          <p14:tracePt t="102124" x="1920875" y="5094288"/>
          <p14:tracePt t="102129" x="1882775" y="5094288"/>
          <p14:tracePt t="102139" x="1846263" y="5094288"/>
          <p14:tracePt t="102148" x="1809750" y="5076825"/>
          <p14:tracePt t="102152" x="1763713" y="5067300"/>
          <p14:tracePt t="102163" x="1689100" y="5038725"/>
          <p14:tracePt t="102176" x="1643063" y="5011738"/>
          <p14:tracePt t="102179" x="1624013" y="5002213"/>
          <p14:tracePt t="102190" x="1568450" y="4964113"/>
          <p14:tracePt t="102195" x="1549400" y="4937125"/>
          <p14:tracePt t="102204" x="1522413" y="4900613"/>
          <p14:tracePt t="102211" x="1474788" y="4843463"/>
          <p14:tracePt t="102219" x="1438275" y="4806950"/>
          <p14:tracePt t="102224" x="1428750" y="4770438"/>
          <p14:tracePt t="102232" x="1401763" y="4732338"/>
          <p14:tracePt t="102240" x="1373188" y="4659313"/>
          <p14:tracePt t="102249" x="1373188" y="4640263"/>
          <p14:tracePt t="102257" x="1354138" y="4594225"/>
          <p14:tracePt t="102269" x="1354138" y="4556125"/>
          <p14:tracePt t="102273" x="1336675" y="4538663"/>
          <p14:tracePt t="102284" x="1336675" y="4500563"/>
          <p14:tracePt t="102288" x="1327150" y="4481513"/>
          <p14:tracePt t="102298" x="1327150" y="4445000"/>
          <p14:tracePt t="102305" x="1336675" y="4389438"/>
          <p14:tracePt t="102313" x="1344613" y="4370388"/>
          <p14:tracePt t="102320" x="1344613" y="4333875"/>
          <p14:tracePt t="102327" x="1354138" y="4324350"/>
          <p14:tracePt t="102336" x="1363663" y="4287838"/>
          <p14:tracePt t="102342" x="1363663" y="4278313"/>
          <p14:tracePt t="102350" x="1373188" y="4268788"/>
          <p14:tracePt t="102363" x="1382713" y="4259263"/>
          <p14:tracePt t="102366" x="1401763" y="4249738"/>
          <p14:tracePt t="102378" x="1409700" y="4241800"/>
          <p14:tracePt t="102384" x="1438275" y="4241800"/>
          <p14:tracePt t="102392" x="1457325" y="4232275"/>
          <p14:tracePt t="102398" x="1474788" y="4232275"/>
          <p14:tracePt t="102407" x="1503363" y="4222750"/>
          <p14:tracePt t="102415" x="1522413" y="4222750"/>
          <p14:tracePt t="102422" x="1549400" y="4222750"/>
          <p14:tracePt t="102431" x="1595438" y="4232275"/>
          <p14:tracePt t="102436" x="1633538" y="4259263"/>
          <p14:tracePt t="102443" x="1689100" y="4268788"/>
          <p14:tracePt t="102446" x="1725613" y="4287838"/>
          <p14:tracePt t="102462" x="1809750" y="4333875"/>
          <p14:tracePt t="102473" x="1882775" y="4360863"/>
          <p14:tracePt t="102477" x="1901825" y="4370388"/>
          <p14:tracePt t="102487" x="1957388" y="4398963"/>
          <p14:tracePt t="102493" x="1985963" y="4418013"/>
          <p14:tracePt t="102501" x="2022475" y="4435475"/>
          <p14:tracePt t="102507" x="2041525" y="4435475"/>
          <p14:tracePt t="102515" x="2041525" y="4445000"/>
          <p14:tracePt t="102524" x="2051050" y="4454525"/>
          <p14:tracePt t="102532" x="2060575" y="4491038"/>
          <p14:tracePt t="102540" x="2087563" y="4546600"/>
          <p14:tracePt t="102556" x="2087563" y="4602163"/>
          <p14:tracePt t="102567" x="2078038" y="4659313"/>
          <p14:tracePt t="102573" x="2078038" y="4667250"/>
          <p14:tracePt t="102582" x="2068513" y="4695825"/>
          <p14:tracePt t="102586" x="2060575" y="4732338"/>
          <p14:tracePt t="102595" x="2051050" y="4741863"/>
          <p14:tracePt t="102602" x="2041525" y="4770438"/>
          <p14:tracePt t="102610" x="2022475" y="4787900"/>
          <p14:tracePt t="102617" x="2003425" y="4843463"/>
          <p14:tracePt t="102623" x="1995488" y="4852988"/>
          <p14:tracePt t="102633" x="1947863" y="4900613"/>
          <p14:tracePt t="102650" x="1865313" y="4946650"/>
          <p14:tracePt t="102661" x="1800225" y="4973638"/>
          <p14:tracePt t="102665" x="1763713" y="4973638"/>
          <p14:tracePt t="102676" x="1706563" y="4992688"/>
          <p14:tracePt t="102680" x="1660525" y="4983163"/>
          <p14:tracePt t="102690" x="1604963" y="4983163"/>
          <p14:tracePt t="102696" x="1577975" y="4973638"/>
          <p14:tracePt t="102705" x="1539875" y="4964113"/>
          <p14:tracePt t="102713" x="1512888" y="4946650"/>
          <p14:tracePt t="102718" x="1493838" y="4927600"/>
          <p14:tracePt t="102729" x="1438275" y="4881563"/>
          <p14:tracePt t="102742" x="1419225" y="4852988"/>
          <p14:tracePt t="102744" x="1392238" y="4797425"/>
          <p14:tracePt t="102756" x="1363663" y="4760913"/>
          <p14:tracePt t="102757" x="1344613" y="4722813"/>
          <p14:tracePt t="102770" x="1327150" y="4676775"/>
          <p14:tracePt t="102774" x="1308100" y="4649788"/>
          <p14:tracePt t="102784" x="1308100" y="4630738"/>
          <p14:tracePt t="102790" x="1289050" y="4602163"/>
          <p14:tracePt t="102799" x="1281113" y="4584700"/>
          <p14:tracePt t="102807" x="1271588" y="4565650"/>
          <p14:tracePt t="102814" x="1262063" y="4510088"/>
          <p14:tracePt t="102823" x="1262063" y="4435475"/>
          <p14:tracePt t="102839" x="1262063" y="4370388"/>
          <p14:tracePt t="102849" x="1262063" y="4343400"/>
          <p14:tracePt t="102854" x="1262063" y="4305300"/>
          <p14:tracePt t="102865" x="1262063" y="4297363"/>
          <p14:tracePt t="102870" x="1271588" y="4278313"/>
          <p14:tracePt t="102879" x="1271588" y="4268788"/>
          <p14:tracePt t="102884" x="1271588" y="4259263"/>
          <p14:tracePt t="102893" x="1281113" y="4249738"/>
          <p14:tracePt t="102909" x="1298575" y="4241800"/>
          <p14:tracePt t="102916" x="1344613" y="4203700"/>
          <p14:tracePt t="102933" x="1438275" y="4194175"/>
          <p14:tracePt t="102944" x="1474788" y="4176713"/>
          <p14:tracePt t="102949" x="1522413" y="4176713"/>
          <p14:tracePt t="102958" x="1585913" y="4176713"/>
          <p14:tracePt t="102963" x="1643063" y="4176713"/>
          <p14:tracePt t="102973" x="1689100" y="4176713"/>
          <p14:tracePt t="102980" x="1735138" y="4184650"/>
          <p14:tracePt t="102988" x="1771650" y="4194175"/>
          <p14:tracePt t="102995" x="1827213" y="4203700"/>
          <p14:tracePt t="103002" x="1865313" y="4222750"/>
          <p14:tracePt t="103012" x="1939925" y="4268788"/>
          <p14:tracePt t="103023" x="1976438" y="4297363"/>
          <p14:tracePt t="103026" x="2003425" y="4333875"/>
          <p14:tracePt t="103039" x="2041525" y="4370388"/>
          <p14:tracePt t="103042" x="2060575" y="4398963"/>
          <p14:tracePt t="103053" x="2078038" y="4435475"/>
          <p14:tracePt t="103057" x="2097088" y="4473575"/>
          <p14:tracePt t="103067" x="2097088" y="4491038"/>
          <p14:tracePt t="103074" x="2116138" y="4510088"/>
          <p14:tracePt t="103082" x="2116138" y="4519613"/>
          <p14:tracePt t="103090" x="2116138" y="4546600"/>
          <p14:tracePt t="103096" x="2116138" y="4565650"/>
          <p14:tracePt t="103106" x="2106613" y="4611688"/>
          <p14:tracePt t="103117" x="2097088" y="4630738"/>
          <p14:tracePt t="103121" x="2087563" y="4659313"/>
          <p14:tracePt t="103132" x="2060575" y="4705350"/>
          <p14:tracePt t="103138" x="2041525" y="4732338"/>
          <p14:tracePt t="103148" x="2012950" y="4751388"/>
          <p14:tracePt t="103154" x="1985963" y="4779963"/>
          <p14:tracePt t="103161" x="1947863" y="4816475"/>
          <p14:tracePt t="103166" x="1911350" y="4843463"/>
          <p14:tracePt t="103176" x="1892300" y="4862513"/>
          <p14:tracePt t="103184" x="1836738" y="4881563"/>
          <p14:tracePt t="103191" x="1800225" y="4891088"/>
          <p14:tracePt t="103200" x="1698625" y="4900613"/>
          <p14:tracePt t="103215" x="1614488" y="4862513"/>
          <p14:tracePt t="103227" x="1558925" y="4852988"/>
          <p14:tracePt t="103229" x="1539875" y="4835525"/>
          <p14:tracePt t="103241" x="1512888" y="4816475"/>
          <p14:tracePt t="103247" x="1474788" y="4787900"/>
          <p14:tracePt t="103257" x="1465263" y="4779963"/>
          <p14:tracePt t="103262" x="1447800" y="4760913"/>
          <p14:tracePt t="103270" x="1392238" y="4714875"/>
          <p14:tracePt t="103278" x="1373188" y="4695825"/>
          <p14:tracePt t="103285" x="1354138" y="4667250"/>
          <p14:tracePt t="103294" x="1327150" y="4621213"/>
          <p14:tracePt t="103306" x="1317625" y="4602163"/>
          <p14:tracePt t="103311" x="1308100" y="4584700"/>
          <p14:tracePt t="103321" x="1308100" y="4556125"/>
          <p14:tracePt t="103325" x="1298575" y="4510088"/>
          <p14:tracePt t="103336" x="1298575" y="4435475"/>
          <p14:tracePt t="103340" x="1298575" y="4418013"/>
          <p14:tracePt t="103350" x="1298575" y="4352925"/>
          <p14:tracePt t="103357" x="1308100" y="4314825"/>
          <p14:tracePt t="103365" x="1317625" y="4278313"/>
          <p14:tracePt t="103373" x="1336675" y="4241800"/>
          <p14:tracePt t="103379" x="1344613" y="4213225"/>
          <p14:tracePt t="103389" x="1363663" y="4167188"/>
          <p14:tracePt t="103404" x="1373188" y="4138613"/>
          <p14:tracePt t="103416" x="1382713" y="4129088"/>
          <p14:tracePt t="103436" x="1409700" y="4121150"/>
          <p14:tracePt t="103444" x="1419225" y="4121150"/>
          <p14:tracePt t="103459" x="1438275" y="4121150"/>
          <p14:tracePt t="103466" x="1457325" y="4121150"/>
          <p14:tracePt t="103473" x="1465263" y="4121150"/>
          <p14:tracePt t="103482" x="1493838" y="4138613"/>
          <p14:tracePt t="103487" x="1512888" y="4167188"/>
          <p14:tracePt t="103498" x="1577975" y="4232275"/>
          <p14:tracePt t="103510" x="1643063" y="4305300"/>
          <p14:tracePt t="103513" x="1660525" y="4333875"/>
          <p14:tracePt t="103524" x="1689100" y="4389438"/>
          <p14:tracePt t="103529" x="1725613" y="4425950"/>
          <p14:tracePt t="103539" x="1754188" y="4464050"/>
          <p14:tracePt t="103545" x="1781175" y="4519613"/>
          <p14:tracePt t="103553" x="1790700" y="4565650"/>
          <p14:tracePt t="103565" x="1809750" y="4621213"/>
          <p14:tracePt t="103569" x="1819275" y="4659313"/>
          <p14:tracePt t="103577" x="1819275" y="4705350"/>
          <p14:tracePt t="103582" x="1819275" y="4722813"/>
          <p14:tracePt t="103591" x="1819275" y="4797425"/>
          <p14:tracePt t="103603" x="1790700" y="4826000"/>
          <p14:tracePt t="103607" x="1781175" y="4872038"/>
          <p14:tracePt t="103619" x="1771650" y="4908550"/>
          <p14:tracePt t="103624" x="1744663" y="4946650"/>
          <p14:tracePt t="103634" x="1735138" y="4983163"/>
          <p14:tracePt t="103640" x="1706563" y="5011738"/>
          <p14:tracePt t="103649" x="1679575" y="5029200"/>
          <p14:tracePt t="103655" x="1624013" y="5076825"/>
          <p14:tracePt t="103662" x="1549400" y="5122863"/>
          <p14:tracePt t="103669" x="1493838" y="5132388"/>
          <p14:tracePt t="103676" x="1428750" y="5149850"/>
          <p14:tracePt t="103687" x="1327150" y="5159375"/>
          <p14:tracePt t="103698" x="1289050" y="5159375"/>
          <p14:tracePt t="103702" x="1233488" y="5141913"/>
          <p14:tracePt t="103712" x="1216025" y="5132388"/>
          <p14:tracePt t="103715" x="1187450" y="5122863"/>
          <p14:tracePt t="103728" x="1177925" y="5113338"/>
          <p14:tracePt t="103733" x="1150938" y="5076825"/>
          <p14:tracePt t="103742" x="1122363" y="5021263"/>
          <p14:tracePt t="103749" x="1104900" y="4973638"/>
          <p14:tracePt t="103757" x="1076325" y="4918075"/>
          <p14:tracePt t="103765" x="1076325" y="4881563"/>
          <p14:tracePt t="103770" x="1076325" y="4816475"/>
          <p14:tracePt t="103781" x="1076325" y="4741863"/>
          <p14:tracePt t="103791" x="1076325" y="4695825"/>
          <p14:tracePt t="103795" x="1085850" y="4667250"/>
          <p14:tracePt t="103807" x="1095375" y="4602163"/>
          <p14:tracePt t="103812" x="1095375" y="4565650"/>
          <p14:tracePt t="103821" x="1104900" y="4529138"/>
          <p14:tracePt t="103826" x="1131888" y="4491038"/>
          <p14:tracePt t="103836" x="1131888" y="4454525"/>
          <p14:tracePt t="103842" x="1160463" y="4445000"/>
          <p14:tracePt t="103850" x="1168400" y="4408488"/>
          <p14:tracePt t="103858" x="1177925" y="4398963"/>
          <p14:tracePt t="103874" x="1206500" y="4379913"/>
          <p14:tracePt t="103880" x="1243013" y="4352925"/>
          <p14:tracePt t="103887" x="1271588" y="4343400"/>
          <p14:tracePt t="103890" x="1308100" y="4324350"/>
          <p14:tracePt t="103901" x="1354138" y="4314825"/>
          <p14:tracePt t="103906" x="1409700" y="4314825"/>
          <p14:tracePt t="103916" x="1457325" y="4314825"/>
          <p14:tracePt t="103920" x="1512888" y="4314825"/>
          <p14:tracePt t="103932" x="1558925" y="4314825"/>
          <p14:tracePt t="103939" x="1604963" y="4314825"/>
          <p14:tracePt t="103945" x="1679575" y="4314825"/>
          <p14:tracePt t="103953" x="1725613" y="4333875"/>
          <p14:tracePt t="103959" x="1781175" y="4333875"/>
          <p14:tracePt t="103968" x="1865313" y="4360863"/>
          <p14:tracePt t="103984" x="1939925" y="4389438"/>
          <p14:tracePt t="103995" x="1957388" y="4408488"/>
          <p14:tracePt t="103998" x="1966913" y="4408488"/>
          <p14:tracePt t="104010" x="1976438" y="4408488"/>
          <p14:tracePt t="104024" x="1995488" y="4445000"/>
          <p14:tracePt t="104031" x="2003425" y="4454525"/>
          <p14:tracePt t="104040" x="2012950" y="4481513"/>
          <p14:tracePt t="104048" x="2012950" y="4500563"/>
          <p14:tracePt t="104054" x="2012950" y="4529138"/>
          <p14:tracePt t="104062" x="2012950" y="4594225"/>
          <p14:tracePt t="104068" x="2012950" y="4611688"/>
          <p14:tracePt t="104079" x="2003425" y="4705350"/>
          <p14:tracePt t="104090" x="1985963" y="4751388"/>
          <p14:tracePt t="104091" x="1976438" y="4779963"/>
          <p14:tracePt t="104105" x="1966913" y="4797425"/>
          <p14:tracePt t="104109" x="1957388" y="4826000"/>
          <p14:tracePt t="104119" x="1939925" y="4843463"/>
          <p14:tracePt t="104135" x="1920875" y="4872038"/>
          <p14:tracePt t="104141" x="1911350" y="4881563"/>
          <p14:tracePt t="104148" x="1874838" y="4908550"/>
          <p14:tracePt t="104157" x="1855788" y="4927600"/>
          <p14:tracePt t="104163" x="1819275" y="4937125"/>
          <p14:tracePt t="104173" x="1744663" y="4964113"/>
          <p14:tracePt t="104188" x="1670050" y="4946650"/>
          <p14:tracePt t="104199" x="1633538" y="4937125"/>
          <p14:tracePt t="104203" x="1595438" y="4918075"/>
          <p14:tracePt t="104214" x="1558925" y="4900613"/>
          <p14:tracePt t="104219" x="1503363" y="4881563"/>
          <p14:tracePt t="104228" x="1484313" y="4872038"/>
          <p14:tracePt t="104234" x="1457325" y="4843463"/>
          <p14:tracePt t="104243" x="1438275" y="4826000"/>
          <p14:tracePt t="104251" x="1409700" y="4797425"/>
          <p14:tracePt t="104257" x="1373188" y="4741863"/>
          <p14:tracePt t="104266" x="1344613" y="4722813"/>
          <p14:tracePt t="104271" x="1327150" y="4686300"/>
          <p14:tracePt t="104278" x="1327150" y="4676775"/>
          <p14:tracePt t="104282" x="1298575" y="4640263"/>
          <p14:tracePt t="104293" x="1298575" y="4602163"/>
          <p14:tracePt t="104297" x="1289050" y="4584700"/>
          <p14:tracePt t="104308" x="1281113" y="4546600"/>
          <p14:tracePt t="104314" x="1281113" y="4481513"/>
          <p14:tracePt t="104323" x="1281113" y="4445000"/>
          <p14:tracePt t="104329" x="1281113" y="4389438"/>
          <p14:tracePt t="104336" x="1281113" y="4360863"/>
          <p14:tracePt t="104344" x="1281113" y="4305300"/>
          <p14:tracePt t="104351" x="1289050" y="4268788"/>
          <p14:tracePt t="104360" x="1317625" y="4213225"/>
          <p14:tracePt t="104376" x="1336675" y="4167188"/>
          <p14:tracePt t="104393" x="1336675" y="4157663"/>
          <p14:tracePt t="104401" x="1344613" y="4157663"/>
          <p14:tracePt t="104407" x="1354138" y="4148138"/>
          <p14:tracePt t="104415" x="1363663" y="4138613"/>
          <p14:tracePt t="104423" x="1392238" y="4121150"/>
          <p14:tracePt t="104432" x="1409700" y="4121150"/>
          <p14:tracePt t="104439" x="1428750" y="4111625"/>
          <p14:tracePt t="104445" x="1457325" y="4111625"/>
          <p14:tracePt t="104454" x="1474788" y="4111625"/>
          <p14:tracePt t="104460" x="1512888" y="4111625"/>
          <p14:tracePt t="104471" x="1585913" y="4111625"/>
          <p14:tracePt t="104482" x="1624013" y="4138613"/>
          <p14:tracePt t="104483" x="1660525" y="4138613"/>
          <p14:tracePt t="104496" x="1670050" y="4157663"/>
          <p14:tracePt t="104501" x="1689100" y="4157663"/>
          <p14:tracePt t="104511" x="1698625" y="4167188"/>
          <p14:tracePt t="104517" x="1706563" y="4176713"/>
          <p14:tracePt t="104526" x="1716088" y="4184650"/>
          <p14:tracePt t="104532" x="1725613" y="4194175"/>
          <p14:tracePt t="104540" x="1744663" y="4213225"/>
          <p14:tracePt t="104548" x="1763713" y="4241800"/>
          <p14:tracePt t="104554" x="1771650" y="4249738"/>
          <p14:tracePt t="104565" x="1800225" y="4278313"/>
          <p14:tracePt t="104576" x="1836738" y="4324350"/>
          <p14:tracePt t="104590" x="1865313" y="4360863"/>
          <p14:tracePt t="104596" x="1865313" y="4370388"/>
          <p14:tracePt t="104606" x="1874838" y="4398963"/>
          <p14:tracePt t="104611" x="1882775" y="4408488"/>
          <p14:tracePt t="104619" x="1882775" y="4425950"/>
          <p14:tracePt t="104627" x="1892300" y="4435475"/>
          <p14:tracePt t="104634" x="1901825" y="4454525"/>
          <p14:tracePt t="104644" x="1901825" y="4481513"/>
          <p14:tracePt t="104648" x="1911350" y="4500563"/>
          <p14:tracePt t="104658" x="1911350" y="4529138"/>
          <p14:tracePt t="104670" x="1911350" y="4546600"/>
          <p14:tracePt t="104673" x="1930400" y="4602163"/>
          <p14:tracePt t="104685" x="1930400" y="4611688"/>
          <p14:tracePt t="104690" x="1930400" y="4621213"/>
          <p14:tracePt t="104699" x="1930400" y="4640263"/>
          <p14:tracePt t="104705" x="1939925" y="4676775"/>
          <p14:tracePt t="104715" x="1939925" y="4686300"/>
          <p14:tracePt t="104721" x="1939925" y="4705350"/>
          <p14:tracePt t="104728" x="1939925" y="4732338"/>
          <p14:tracePt t="104735" x="1939925" y="4751388"/>
          <p14:tracePt t="104742" x="1939925" y="4770438"/>
          <p14:tracePt t="104752" x="1920875" y="4816475"/>
          <p14:tracePt t="104764" x="1911350" y="4843463"/>
          <p14:tracePt t="104779" x="1911350" y="4862513"/>
          <p14:tracePt t="104784" x="1901825" y="4872038"/>
          <p14:tracePt t="104800" x="1901825" y="4881563"/>
          <p14:tracePt t="104814" x="1892300" y="4891088"/>
          <p14:tracePt t="104831" x="1892300" y="4900613"/>
          <p14:tracePt t="104847" x="1892300" y="4908550"/>
          <p14:tracePt t="104863" x="1882775" y="4908550"/>
          <p14:tracePt t="104873" x="1874838" y="4918075"/>
          <p14:tracePt t="104879" x="1865313" y="4927600"/>
          <p14:tracePt t="104888" x="1855788" y="4927600"/>
          <p14:tracePt t="104895" x="1846263" y="4937125"/>
          <p14:tracePt t="104902" x="1836738" y="4937125"/>
          <p14:tracePt t="104910" x="1827213" y="4937125"/>
          <p14:tracePt t="104917" x="1819275" y="4946650"/>
          <p14:tracePt t="104925" x="1800225" y="4946650"/>
          <p14:tracePt t="104932" x="1790700" y="4946650"/>
          <p14:tracePt t="104941" x="1754188" y="4946650"/>
          <p14:tracePt t="104953" x="1735138" y="4946650"/>
          <p14:tracePt t="104957" x="1725613" y="4946650"/>
          <p14:tracePt t="104967" x="1706563" y="4946650"/>
          <p14:tracePt t="104972" x="1689100" y="4937125"/>
          <p14:tracePt t="104982" x="1660525" y="4937125"/>
          <p14:tracePt t="104987" x="1643063" y="4927600"/>
          <p14:tracePt t="104997" x="1633538" y="4927600"/>
          <p14:tracePt t="105003" x="1614488" y="4918075"/>
          <p14:tracePt t="105010" x="1604963" y="4918075"/>
          <p14:tracePt t="105019" x="1595438" y="4908550"/>
          <p14:tracePt t="105026" x="1568450" y="4908550"/>
          <p14:tracePt t="105036" x="1539875" y="4891088"/>
          <p14:tracePt t="105051" x="1522413" y="4891088"/>
          <p14:tracePt t="105062" x="1512888" y="4881563"/>
          <p14:tracePt t="105076" x="1503363" y="4872038"/>
          <p14:tracePt t="105081" x="1493838" y="4872038"/>
          <p14:tracePt t="105091" x="1493838" y="4862513"/>
          <p14:tracePt t="105105" x="1484313" y="4862513"/>
          <p14:tracePt t="105113" x="1474788" y="4852988"/>
          <p14:tracePt t="105120" x="1474788" y="4843463"/>
          <p14:tracePt t="105128" x="1465263" y="4835525"/>
          <p14:tracePt t="105144" x="1457325" y="4826000"/>
          <p14:tracePt t="105160" x="1457325" y="4816475"/>
          <p14:tracePt t="105176" x="1447800" y="4806950"/>
          <p14:tracePt t="105185" x="1438275" y="4797425"/>
          <p14:tracePt t="105318" x="1438275" y="4787900"/>
          <p14:tracePt t="105345" x="1438275" y="4779963"/>
          <p14:tracePt t="105365" x="1438275" y="4770438"/>
          <p14:tracePt t="105606" x="1438275" y="4760913"/>
          <p14:tracePt t="105649" x="1447800" y="4751388"/>
          <p14:tracePt t="105780" x="1447800" y="4732338"/>
          <p14:tracePt t="105947" x="1457325" y="4732338"/>
          <p14:tracePt t="105954" x="1465263" y="4722813"/>
          <p14:tracePt t="105982" x="1465263" y="4714875"/>
          <p14:tracePt t="105991" x="1474788" y="4714875"/>
          <p14:tracePt t="106005" x="1484313" y="4714875"/>
          <p14:tracePt t="106023" x="1484313" y="4705350"/>
          <p14:tracePt t="106034" x="1493838" y="4705350"/>
          <p14:tracePt t="106048" x="1503363" y="4695825"/>
          <p14:tracePt t="106119" x="1512888" y="4695825"/>
          <p14:tracePt t="106128" x="1522413" y="4695825"/>
          <p14:tracePt t="106165" x="1530350" y="4695825"/>
          <p14:tracePt t="106181" x="1539875" y="4686300"/>
          <p14:tracePt t="106214" x="1549400" y="4686300"/>
          <p14:tracePt t="106229" x="1558925" y="4686300"/>
          <p14:tracePt t="106244" x="1568450" y="4676775"/>
          <p14:tracePt t="106287" x="1577975" y="4676775"/>
          <p14:tracePt t="106289" x="1585913" y="4676775"/>
          <p14:tracePt t="106332" x="1595438" y="4676775"/>
          <p14:tracePt t="106338" x="1604963" y="4667250"/>
          <p14:tracePt t="106369" x="1614488" y="4667250"/>
          <p14:tracePt t="106385" x="1624013" y="4659313"/>
          <p14:tracePt t="106411" x="1633538" y="4659313"/>
          <p14:tracePt t="106440" x="1643063" y="4659313"/>
          <p14:tracePt t="106454" x="1651000" y="4659313"/>
          <p14:tracePt t="106463" x="1660525" y="4649788"/>
          <p14:tracePt t="106491" x="1670050" y="4649788"/>
          <p14:tracePt t="106494" x="1679575" y="4640263"/>
          <p14:tracePt t="106519" x="1689100" y="4640263"/>
          <p14:tracePt t="106526" x="1698625" y="4640263"/>
          <p14:tracePt t="106542" x="1706563" y="4640263"/>
          <p14:tracePt t="106558" x="1716088" y="4630738"/>
          <p14:tracePt t="106574" x="1725613" y="4621213"/>
          <p14:tracePt t="106588" x="1735138" y="4621213"/>
          <p14:tracePt t="106599" x="1744663" y="4621213"/>
          <p14:tracePt t="106615" x="1771650" y="4602163"/>
          <p14:tracePt t="106621" x="1771650" y="4594225"/>
          <p14:tracePt t="106637" x="1781175" y="4594225"/>
          <p14:tracePt t="106643" x="1790700" y="4594225"/>
          <p14:tracePt t="106653" x="1800225" y="4584700"/>
          <p14:tracePt t="106669" x="1809750" y="4575175"/>
          <p14:tracePt t="106679" x="1819275" y="4575175"/>
          <p14:tracePt t="106683" x="1827213" y="4565650"/>
          <p14:tracePt t="106699" x="1836738" y="4556125"/>
          <p14:tracePt t="106710" x="1846263" y="4556125"/>
          <p14:tracePt t="106724" x="1846263" y="4546600"/>
          <p14:tracePt t="106730" x="1865313" y="4538663"/>
          <p14:tracePt t="106746" x="1874838" y="4538663"/>
          <p14:tracePt t="106752" x="1882775" y="4538663"/>
          <p14:tracePt t="106761" x="1901825" y="4529138"/>
          <p14:tracePt t="106776" x="1911350" y="4519613"/>
          <p14:tracePt t="106788" x="1930400" y="4510088"/>
          <p14:tracePt t="106794" x="1939925" y="4510088"/>
          <p14:tracePt t="106803" x="1947863" y="4510088"/>
          <p14:tracePt t="106809" x="1957388" y="4510088"/>
          <p14:tracePt t="106816" x="1966913" y="4500563"/>
          <p14:tracePt t="106824" x="1985963" y="4500563"/>
          <p14:tracePt t="106832" x="2003425" y="4491038"/>
          <p14:tracePt t="106841" x="2012950" y="4491038"/>
          <p14:tracePt t="106846" x="2032000" y="4491038"/>
          <p14:tracePt t="106852" x="2068513" y="4500563"/>
          <p14:tracePt t="106855" x="2078038" y="4500563"/>
          <p14:tracePt t="106868" x="2116138" y="4510088"/>
          <p14:tracePt t="106872" x="2152650" y="4529138"/>
          <p14:tracePt t="106882" x="2189163" y="4538663"/>
          <p14:tracePt t="106889" x="2208213" y="4546600"/>
          <p14:tracePt t="106897" x="2236788" y="4556125"/>
          <p14:tracePt t="106904" x="2254250" y="4575175"/>
          <p14:tracePt t="106911" x="2292350" y="4594225"/>
          <p14:tracePt t="106919" x="2319338" y="4602163"/>
          <p14:tracePt t="106926" x="2338388" y="4630738"/>
          <p14:tracePt t="106933" x="2365375" y="4640263"/>
          <p14:tracePt t="106941" x="2384425" y="4649788"/>
          <p14:tracePt t="106953" x="2430463" y="4705350"/>
          <p14:tracePt t="106962" x="2459038" y="4741863"/>
          <p14:tracePt t="106966" x="2468563" y="4760913"/>
          <p14:tracePt t="106977" x="2478088" y="4770438"/>
          <p14:tracePt t="106981" x="2505075" y="4787900"/>
          <p14:tracePt t="106991" x="2514600" y="4816475"/>
          <p14:tracePt t="106997" x="2533650" y="4835525"/>
          <p14:tracePt t="107007" x="2551113" y="4872038"/>
          <p14:tracePt t="107014" x="2560638" y="4881563"/>
          <p14:tracePt t="107020" x="2560638" y="4908550"/>
          <p14:tracePt t="107028" x="2570163" y="4927600"/>
          <p14:tracePt t="107045" x="2579688" y="4956175"/>
          <p14:tracePt t="107061" x="2579688" y="4964113"/>
          <p14:tracePt t="107071" x="2579688" y="4973638"/>
          <p14:tracePt t="107100" x="2579688" y="4983163"/>
          <p14:tracePt t="107106" x="2579688" y="4992688"/>
          <p14:tracePt t="107129" x="2579688" y="5002213"/>
          <p14:tracePt t="107151" x="2579688" y="5011738"/>
          <p14:tracePt t="107180" x="2579688" y="5021263"/>
          <p14:tracePt t="107264" x="2570163" y="5029200"/>
          <p14:tracePt t="107295" x="2551113" y="5029200"/>
          <p14:tracePt t="107312" x="2551113" y="5038725"/>
          <p14:tracePt t="107325" x="2541588" y="5038725"/>
          <p14:tracePt t="107339" x="2533650" y="5038725"/>
          <p14:tracePt t="108956" x="2524125" y="5038725"/>
          <p14:tracePt t="108962" x="2514600" y="5038725"/>
          <p14:tracePt t="108977" x="2514600" y="5029200"/>
          <p14:tracePt t="108986" x="2486025" y="5021263"/>
          <p14:tracePt t="108992" x="2478088" y="5021263"/>
          <p14:tracePt t="109008" x="2468563" y="5011738"/>
          <p14:tracePt t="109015" x="2459038" y="5002213"/>
          <p14:tracePt t="109023" x="2439988" y="5002213"/>
          <p14:tracePt t="109036" x="2430463" y="4992688"/>
          <p14:tracePt t="109039" x="2420938" y="4983163"/>
          <p14:tracePt t="109054" x="2403475" y="4983163"/>
          <p14:tracePt t="109065" x="2403475" y="4973638"/>
          <p14:tracePt t="109072" x="2393950" y="4964113"/>
          <p14:tracePt t="109081" x="2384425" y="4964113"/>
          <p14:tracePt t="109094" x="2365375" y="4946650"/>
          <p14:tracePt t="109102" x="2338388" y="4946650"/>
          <p14:tracePt t="109109" x="2328863" y="4946650"/>
          <p14:tracePt t="109119" x="2309813" y="4927600"/>
          <p14:tracePt t="109133" x="2282825" y="4918075"/>
          <p14:tracePt t="109145" x="2273300" y="4908550"/>
          <p14:tracePt t="109150" x="2263775" y="4908550"/>
          <p14:tracePt t="109160" x="2254250" y="4908550"/>
          <p14:tracePt t="109174" x="2244725" y="4900613"/>
          <p14:tracePt t="109181" x="2236788" y="4900613"/>
          <p14:tracePt t="109191" x="2227263" y="4891088"/>
          <p14:tracePt t="109203" x="2217738" y="4891088"/>
          <p14:tracePt t="109212" x="2189163" y="4872038"/>
          <p14:tracePt t="109239" x="2181225" y="4862513"/>
          <p14:tracePt t="109246" x="2171700" y="4862513"/>
          <p14:tracePt t="109276" x="2162175" y="4862513"/>
          <p14:tracePt t="109306" x="2152650" y="4862513"/>
          <p14:tracePt t="109369" x="2143125" y="4862513"/>
          <p14:tracePt t="109415" x="2133600" y="4862513"/>
          <p14:tracePt t="109431" x="2124075" y="4862513"/>
          <p14:tracePt t="109479" x="2124075" y="4852988"/>
          <p14:tracePt t="109509" x="2116138" y="4852988"/>
          <p14:tracePt t="109541" x="2106613" y="4852988"/>
          <p14:tracePt t="109618" x="2097088" y="4852988"/>
          <p14:tracePt t="109646" x="2087563" y="4852988"/>
          <p14:tracePt t="109682" x="2078038" y="4852988"/>
          <p14:tracePt t="109697" x="2068513" y="4852988"/>
          <p14:tracePt t="109726" x="2060575" y="4852988"/>
          <p14:tracePt t="109741" x="2051050" y="4852988"/>
          <p14:tracePt t="109754" x="2051050" y="4843463"/>
          <p14:tracePt t="109762" x="2041525" y="4843463"/>
          <p14:tracePt t="109777" x="2032000" y="4843463"/>
          <p14:tracePt t="109783" x="2022475" y="4843463"/>
          <p14:tracePt t="109791" x="2012950" y="4843463"/>
          <p14:tracePt t="109806" x="2003425" y="4843463"/>
          <p14:tracePt t="109820" x="1995488" y="4843463"/>
          <p14:tracePt t="109822" x="1985963" y="4843463"/>
          <p14:tracePt t="109840" x="1976438" y="4843463"/>
          <p14:tracePt t="109849" x="1966913" y="4843463"/>
          <p14:tracePt t="109863" x="1957388" y="4843463"/>
          <p14:tracePt t="109870" x="1947863" y="4843463"/>
          <p14:tracePt t="109887" x="1939925" y="4843463"/>
          <p14:tracePt t="109892" x="1930400" y="4843463"/>
          <p14:tracePt t="109903" x="1920875" y="4843463"/>
          <p14:tracePt t="109914" x="1911350" y="4843463"/>
          <p14:tracePt t="109918" x="1901825" y="4843463"/>
          <p14:tracePt t="109929" x="1892300" y="4843463"/>
          <p14:tracePt t="109933" x="1882775" y="4843463"/>
          <p14:tracePt t="109943" x="1874838" y="4843463"/>
          <p14:tracePt t="109949" x="1865313" y="4843463"/>
          <p14:tracePt t="109958" x="1855788" y="4843463"/>
          <p14:tracePt t="109966" x="1827213" y="4843463"/>
          <p14:tracePt t="109973" x="1819275" y="4843463"/>
          <p14:tracePt t="109981" x="1809750" y="4843463"/>
          <p14:tracePt t="109987" x="1800225" y="4852988"/>
          <p14:tracePt t="109996" x="1781175" y="4852988"/>
          <p14:tracePt t="110011" x="1771650" y="4852988"/>
          <p14:tracePt t="110023" x="1763713" y="4852988"/>
          <p14:tracePt t="110037" x="1754188" y="4862513"/>
          <p14:tracePt t="110044" x="1744663" y="4862513"/>
          <p14:tracePt t="110059" x="1725613" y="4881563"/>
          <p14:tracePt t="110075" x="1716088" y="4881563"/>
          <p14:tracePt t="110081" x="1706563" y="4881563"/>
          <p14:tracePt t="110090" x="1689100" y="4891088"/>
          <p14:tracePt t="110103" x="1679575" y="4891088"/>
          <p14:tracePt t="110106" x="1679575" y="4900613"/>
          <p14:tracePt t="110122" x="1670050" y="4900613"/>
          <p14:tracePt t="110132" x="1660525" y="4900613"/>
          <p14:tracePt t="110153" x="1651000" y="4900613"/>
          <p14:tracePt t="110169" x="1643063" y="4900613"/>
          <p14:tracePt t="110175" x="1643063" y="4908550"/>
          <p14:tracePt t="110185" x="1624013" y="4918075"/>
          <p14:tracePt t="110202" x="1614488" y="4918075"/>
          <p14:tracePt t="110218" x="1604963" y="4927600"/>
          <p14:tracePt t="110232" x="1595438" y="4937125"/>
          <p14:tracePt t="110248" x="1585913" y="4937125"/>
          <p14:tracePt t="110264" x="1577975" y="4946650"/>
          <p14:tracePt t="110279" x="1568450" y="4956175"/>
          <p14:tracePt t="110291" x="1558925" y="4956175"/>
          <p14:tracePt t="110306" x="1558925" y="4964113"/>
          <p14:tracePt t="110311" x="1558925" y="4973638"/>
          <p14:tracePt t="110321" x="1549400" y="4973638"/>
          <p14:tracePt t="110326" x="1539875" y="4973638"/>
          <p14:tracePt t="110334" x="1539875" y="4983163"/>
          <p14:tracePt t="110342" x="1539875" y="4992688"/>
          <p14:tracePt t="110349" x="1530350" y="4992688"/>
          <p14:tracePt t="110356" x="1522413" y="4992688"/>
          <p14:tracePt t="110364" x="1522413" y="5002213"/>
          <p14:tracePt t="110374" x="1512888" y="5011738"/>
          <p14:tracePt t="110401" x="1503363" y="5021263"/>
          <p14:tracePt t="110414" x="1493838" y="5029200"/>
          <p14:tracePt t="110422" x="1484313" y="5038725"/>
          <p14:tracePt t="110437" x="1474788" y="5048250"/>
          <p14:tracePt t="110459" x="1474788" y="5057775"/>
          <p14:tracePt t="110467" x="1457325" y="5067300"/>
          <p14:tracePt t="110481" x="1457325" y="5076825"/>
          <p14:tracePt t="110515" x="1447800" y="5084763"/>
          <p14:tracePt t="110539" x="1438275" y="5094288"/>
          <p14:tracePt t="110559" x="1428750" y="5103813"/>
          <p14:tracePt t="110578" x="1419225" y="5113338"/>
          <p14:tracePt t="110604" x="1409700" y="5122863"/>
          <p14:tracePt t="110618" x="1401763" y="5132388"/>
          <p14:tracePt t="110656" x="1392238" y="5141913"/>
          <p14:tracePt t="110669" x="1382713" y="5149850"/>
          <p14:tracePt t="110688" x="1373188" y="5159375"/>
          <p14:tracePt t="110697" x="1363663" y="5159375"/>
          <p14:tracePt t="110713" x="1363663" y="5168900"/>
          <p14:tracePt t="110741" x="1354138" y="5178425"/>
          <p14:tracePt t="110751" x="1344613" y="5187950"/>
          <p14:tracePt t="110765" x="1336675" y="5187950"/>
          <p14:tracePt t="110792" x="1327150" y="5197475"/>
          <p14:tracePt t="110806" x="1317625" y="5205413"/>
          <p14:tracePt t="110836" x="1308100" y="5214938"/>
          <p14:tracePt t="110845" x="1298575" y="5224463"/>
          <p14:tracePt t="110872" x="1298575" y="5243513"/>
          <p14:tracePt t="110876" x="1289050" y="5253038"/>
          <p14:tracePt t="110891" x="1281113" y="5253038"/>
          <p14:tracePt t="110901" x="1281113" y="5262563"/>
          <p14:tracePt t="110915" x="1271588" y="5270500"/>
          <p14:tracePt t="110930" x="1262063" y="5270500"/>
          <p14:tracePt t="110939" x="1262063" y="5280025"/>
          <p14:tracePt t="110951" x="1262063" y="5289550"/>
          <p14:tracePt t="110966" x="1252538" y="5289550"/>
          <p14:tracePt t="110980" x="1233488" y="5308600"/>
          <p14:tracePt t="111018" x="1225550" y="5326063"/>
          <p14:tracePt t="111033" x="1216025" y="5345113"/>
          <p14:tracePt t="111047" x="1206500" y="5345113"/>
          <p14:tracePt t="111061" x="1196975" y="5345113"/>
          <p14:tracePt t="111065" x="1196975" y="5373688"/>
          <p14:tracePt t="111080" x="1187450" y="5373688"/>
          <p14:tracePt t="111090" x="1187450" y="5383213"/>
          <p14:tracePt t="111096" x="1177925" y="5391150"/>
          <p14:tracePt t="111113" x="1177925" y="5400675"/>
          <p14:tracePt t="111119" x="1168400" y="5410200"/>
          <p14:tracePt t="111127" x="1160463" y="5410200"/>
          <p14:tracePt t="111140" x="1150938" y="5419725"/>
          <p14:tracePt t="111144" x="1150938" y="5429250"/>
          <p14:tracePt t="111170" x="1141413" y="5438775"/>
          <p14:tracePt t="111184" x="1131888" y="5446713"/>
          <p14:tracePt t="111207" x="1131888" y="5456238"/>
          <p14:tracePt t="111212" x="1122363" y="5465763"/>
          <p14:tracePt t="111222" x="1112838" y="5465763"/>
          <p14:tracePt t="111238" x="1112838" y="5484813"/>
          <p14:tracePt t="111254" x="1104900" y="5484813"/>
          <p14:tracePt t="111263" x="1095375" y="5484813"/>
          <p14:tracePt t="111269" x="1095375" y="5494338"/>
          <p14:tracePt t="111293" x="1085850" y="5503863"/>
          <p14:tracePt t="111307" x="1085850" y="5511800"/>
          <p14:tracePt t="111316" x="1076325" y="5521325"/>
          <p14:tracePt t="111332" x="1076325" y="5530850"/>
          <p14:tracePt t="111343" x="1066800" y="5540375"/>
          <p14:tracePt t="111349" x="1057275" y="5549900"/>
          <p14:tracePt t="111357" x="1057275" y="5559425"/>
          <p14:tracePt t="111373" x="1057275" y="5567363"/>
          <p14:tracePt t="111379" x="1057275" y="5576888"/>
          <p14:tracePt t="111394" x="1057275" y="5586413"/>
          <p14:tracePt t="111401" x="1047750" y="5595938"/>
          <p14:tracePt t="111411" x="1047750" y="5605463"/>
          <p14:tracePt t="111426" x="1039813" y="5614988"/>
          <p14:tracePt t="111437" x="1039813" y="5624513"/>
          <p14:tracePt t="111443" x="1039813" y="5651500"/>
          <p14:tracePt t="111452" x="1039813" y="5661025"/>
          <p14:tracePt t="111457" x="1039813" y="5670550"/>
          <p14:tracePt t="111467" x="1030288" y="5680075"/>
          <p14:tracePt t="111473" x="1030288" y="5697538"/>
          <p14:tracePt t="111481" x="1030288" y="5707063"/>
          <p14:tracePt t="111487" x="1030288" y="5726113"/>
          <p14:tracePt t="111495" x="1011238" y="5745163"/>
          <p14:tracePt t="111508" x="1011238" y="5791200"/>
          <p14:tracePt t="111519" x="1011238" y="5818188"/>
          <p14:tracePt t="111532" x="1011238" y="5846763"/>
          <p14:tracePt t="111538" x="1011238" y="5865813"/>
          <p14:tracePt t="111547" x="1011238" y="5883275"/>
          <p14:tracePt t="111551" x="1011238" y="5902325"/>
          <p14:tracePt t="111560" x="1011238" y="5911850"/>
          <p14:tracePt t="111572" x="1011238" y="5938838"/>
          <p14:tracePt t="111575" x="1020763" y="5957888"/>
          <p14:tracePt t="111590" x="1020763" y="5976938"/>
          <p14:tracePt t="111598" x="1020763" y="6003925"/>
          <p14:tracePt t="111611" x="1020763" y="6013450"/>
          <p14:tracePt t="111615" x="1030288" y="6032500"/>
          <p14:tracePt t="111626" x="1030288" y="6042025"/>
          <p14:tracePt t="111630" x="1030288" y="6049963"/>
          <p14:tracePt t="111640" x="1030288" y="6059488"/>
          <p14:tracePt t="111648" x="1039813" y="6069013"/>
          <p14:tracePt t="111656" x="1039813" y="6078538"/>
          <p14:tracePt t="111662" x="1047750" y="6097588"/>
          <p14:tracePt t="111677" x="1057275" y="6105525"/>
          <p14:tracePt t="111684" x="1057275" y="6115050"/>
          <p14:tracePt t="111693" x="1066800" y="6134100"/>
          <p14:tracePt t="111706" x="1076325" y="6134100"/>
          <p14:tracePt t="111709" x="1085850" y="6143625"/>
          <p14:tracePt t="111720" x="1104900" y="6162675"/>
          <p14:tracePt t="111723" x="1131888" y="6180138"/>
          <p14:tracePt t="111735" x="1150938" y="6208713"/>
          <p14:tracePt t="111741" x="1187450" y="6218238"/>
          <p14:tracePt t="111750" x="1243013" y="6226175"/>
          <p14:tracePt t="111757" x="1298575" y="6254750"/>
          <p14:tracePt t="111764" x="1363663" y="6254750"/>
          <p14:tracePt t="111772" x="1438275" y="6273800"/>
          <p14:tracePt t="111778" x="1512888" y="6291263"/>
          <p14:tracePt t="111789" x="1624013" y="6291263"/>
          <p14:tracePt t="111800" x="1679575" y="6291263"/>
          <p14:tracePt t="111802" x="1725613" y="6291263"/>
          <p14:tracePt t="111815" x="1754188" y="6291263"/>
          <p14:tracePt t="111819" x="1781175" y="6291263"/>
          <p14:tracePt t="111829" x="1819275" y="6291263"/>
          <p14:tracePt t="111834" x="1846263" y="6300788"/>
          <p14:tracePt t="111844" x="1865313" y="6300788"/>
          <p14:tracePt t="111850" x="1901825" y="6300788"/>
          <p14:tracePt t="111859" x="1911350" y="6300788"/>
          <p14:tracePt t="111867" x="1930400" y="6300788"/>
          <p14:tracePt t="111873" x="1966913" y="6300788"/>
          <p14:tracePt t="111883" x="1995488" y="6291263"/>
          <p14:tracePt t="111895" x="2012950" y="6283325"/>
          <p14:tracePt t="111899" x="2041525" y="6283325"/>
          <p14:tracePt t="111909" x="2060575" y="6264275"/>
          <p14:tracePt t="111913" x="2087563" y="6254750"/>
          <p14:tracePt t="111925" x="2106613" y="6245225"/>
          <p14:tracePt t="111928" x="2116138" y="6235700"/>
          <p14:tracePt t="111939" x="2152650" y="6235700"/>
          <p14:tracePt t="111945" x="2171700" y="6226175"/>
          <p14:tracePt t="111952" x="2198688" y="6208713"/>
          <p14:tracePt t="111961" x="2217738" y="6199188"/>
          <p14:tracePt t="111966" x="2227263" y="6189663"/>
          <p14:tracePt t="111977" x="2292350" y="6180138"/>
          <p14:tracePt t="111992" x="2338388" y="6170613"/>
          <p14:tracePt t="112003" x="2365375" y="6153150"/>
          <p14:tracePt t="112006" x="2384425" y="6143625"/>
          <p14:tracePt t="112018" x="2420938" y="6134100"/>
          <p14:tracePt t="112023" x="2449513" y="6124575"/>
          <p14:tracePt t="112032" x="2468563" y="6124575"/>
          <p14:tracePt t="112039" x="2486025" y="6097588"/>
          <p14:tracePt t="112047" x="2514600" y="6088063"/>
          <p14:tracePt t="112055" x="2551113" y="6069013"/>
          <p14:tracePt t="112061" x="2570163" y="6059488"/>
          <p14:tracePt t="112071" x="2635250" y="6022975"/>
          <p14:tracePt t="112087" x="2690813" y="5976938"/>
          <p14:tracePt t="112097" x="2727325" y="5948363"/>
          <p14:tracePt t="112100" x="2774950" y="5911850"/>
          <p14:tracePt t="112113" x="2792413" y="5892800"/>
          <p14:tracePt t="112117" x="2867025" y="5865813"/>
          <p14:tracePt t="112127" x="2886075" y="5837238"/>
          <p14:tracePt t="112132" x="2913063" y="5818188"/>
          <p14:tracePt t="112142" x="2951163" y="5791200"/>
          <p14:tracePt t="112149" x="2968625" y="5781675"/>
          <p14:tracePt t="112156" x="2997200" y="5762625"/>
          <p14:tracePt t="112163" x="3006725" y="5745163"/>
          <p14:tracePt t="112169" x="3024188" y="5745163"/>
          <p14:tracePt t="112179" x="3052763" y="5716588"/>
          <p14:tracePt t="112192" x="3071813" y="5697538"/>
          <p14:tracePt t="112194" x="3079750" y="5697538"/>
          <p14:tracePt t="112207" x="3108325" y="5688013"/>
          <p14:tracePt t="112211" x="3108325" y="5680075"/>
          <p14:tracePt t="112221" x="3127375" y="5670550"/>
          <p14:tracePt t="112227" x="3136900" y="5651500"/>
          <p14:tracePt t="112235" x="3144838" y="5632450"/>
          <p14:tracePt t="112241" x="3154363" y="5624513"/>
          <p14:tracePt t="112250" x="3163888" y="5605463"/>
          <p14:tracePt t="112259" x="3192463" y="5576888"/>
          <p14:tracePt t="112264" x="3192463" y="5559425"/>
          <p14:tracePt t="112274" x="3228975" y="5503863"/>
          <p14:tracePt t="112286" x="3248025" y="5475288"/>
          <p14:tracePt t="112289" x="3248025" y="5456238"/>
          <p14:tracePt t="112301" x="3275013" y="5419725"/>
          <p14:tracePt t="112306" x="3275013" y="5410200"/>
          <p14:tracePt t="112316" x="3303588" y="5364163"/>
          <p14:tracePt t="112321" x="3303588" y="5354638"/>
          <p14:tracePt t="112331" x="3321050" y="5326063"/>
          <p14:tracePt t="112338" x="3321050" y="5308600"/>
          <p14:tracePt t="112343" x="3330575" y="5299075"/>
          <p14:tracePt t="112354" x="3349625" y="5253038"/>
          <p14:tracePt t="112369" x="3359150" y="5233988"/>
          <p14:tracePt t="112380" x="3368675" y="5224463"/>
          <p14:tracePt t="112384" x="3376613" y="5214938"/>
          <p14:tracePt t="112394" x="3386138" y="5197475"/>
          <p14:tracePt t="112399" x="3405188" y="5168900"/>
          <p14:tracePt t="112410" x="3405188" y="5159375"/>
          <p14:tracePt t="112416" x="3424238" y="5149850"/>
          <p14:tracePt t="112424" x="3433763" y="5132388"/>
          <p14:tracePt t="112431" x="3441700" y="5103813"/>
          <p14:tracePt t="112440" x="3441700" y="5094288"/>
          <p14:tracePt t="112447" x="3470275" y="5076825"/>
          <p14:tracePt t="112453" x="3470275" y="5067300"/>
          <p14:tracePt t="112464" x="3489325" y="5038725"/>
          <p14:tracePt t="112475" x="3497263" y="5029200"/>
          <p14:tracePt t="112478" x="3506788" y="5021263"/>
          <p14:tracePt t="112489" x="3516313" y="4983163"/>
          <p14:tracePt t="112494" x="3525838" y="4964113"/>
          <p14:tracePt t="112503" x="3544888" y="4937125"/>
          <p14:tracePt t="112510" x="3554413" y="4927600"/>
          <p14:tracePt t="112518" x="3554413" y="4908550"/>
          <p14:tracePt t="112524" x="3562350" y="4900613"/>
          <p14:tracePt t="112533" x="3571875" y="4891088"/>
          <p14:tracePt t="112548" x="3571875" y="4872038"/>
          <p14:tracePt t="112556" x="3590925" y="4862513"/>
          <p14:tracePt t="112568" x="3600450" y="4852988"/>
          <p14:tracePt t="112573" x="3600450" y="4826000"/>
          <p14:tracePt t="112584" x="3600450" y="4816475"/>
          <p14:tracePt t="112589" x="3609975" y="4797425"/>
          <p14:tracePt t="112599" x="3609975" y="4787900"/>
          <p14:tracePt t="112602" x="3609975" y="4779963"/>
          <p14:tracePt t="112613" x="3617913" y="4760913"/>
          <p14:tracePt t="112620" x="3617913" y="4751388"/>
          <p14:tracePt t="112627" x="3617913" y="4732338"/>
          <p14:tracePt t="112642" x="3617913" y="4705350"/>
          <p14:tracePt t="112651" x="3627438" y="4676775"/>
          <p14:tracePt t="112666" x="3627438" y="4649788"/>
          <p14:tracePt t="112681" x="3627438" y="4630738"/>
          <p14:tracePt t="112692" x="3627438" y="4602163"/>
          <p14:tracePt t="112697" x="3627438" y="4594225"/>
          <p14:tracePt t="112706" x="3627438" y="4584700"/>
          <p14:tracePt t="112715" x="3627438" y="4565650"/>
          <p14:tracePt t="112722" x="3627438" y="4556125"/>
          <p14:tracePt t="112729" x="3627438" y="4538663"/>
          <p14:tracePt t="112736" x="3627438" y="4529138"/>
          <p14:tracePt t="112746" x="3627438" y="4510088"/>
          <p14:tracePt t="112757" x="3627438" y="4500563"/>
          <p14:tracePt t="112761" x="3617913" y="4491038"/>
          <p14:tracePt t="112773" x="3617913" y="4481513"/>
          <p14:tracePt t="112774" x="3609975" y="4473575"/>
          <p14:tracePt t="112787" x="3609975" y="4445000"/>
          <p14:tracePt t="112791" x="3609975" y="4425950"/>
          <p14:tracePt t="112801" x="3609975" y="4418013"/>
          <p14:tracePt t="112815" x="3600450" y="4398963"/>
          <p14:tracePt t="112830" x="3590925" y="4370388"/>
          <p14:tracePt t="112840" x="3590925" y="4360863"/>
          <p14:tracePt t="112852" x="3590925" y="4352925"/>
          <p14:tracePt t="112854" x="3581400" y="4343400"/>
          <p14:tracePt t="112867" x="3581400" y="4333875"/>
          <p14:tracePt t="112868" x="3581400" y="4314825"/>
          <p14:tracePt t="112887" x="3571875" y="4305300"/>
          <p14:tracePt t="112895" x="3571875" y="4297363"/>
          <p14:tracePt t="112910" x="3571875" y="4278313"/>
          <p14:tracePt t="112917" x="3562350" y="4278313"/>
          <p14:tracePt t="112935" x="3562350" y="4259263"/>
          <p14:tracePt t="112949" x="3562350" y="4249738"/>
          <p14:tracePt t="112964" x="3554413" y="4241800"/>
          <p14:tracePt t="112980" x="3554413" y="4232275"/>
          <p14:tracePt t="112997" x="3535363" y="4213225"/>
          <p14:tracePt t="113004" x="3535363" y="4203700"/>
          <p14:tracePt t="113019" x="3525838" y="4203700"/>
          <p14:tracePt t="113029" x="3525838" y="4184650"/>
          <p14:tracePt t="113044" x="3516313" y="4176713"/>
          <p14:tracePt t="113070" x="3516313" y="4167188"/>
          <p14:tracePt t="113084" x="3506788" y="4157663"/>
          <p14:tracePt t="113104" x="3497263" y="4157663"/>
          <p14:tracePt t="113122" x="3497263" y="4148138"/>
          <p14:tracePt t="113134" x="3497263" y="4138613"/>
          <p14:tracePt t="113149" x="3489325" y="4138613"/>
          <p14:tracePt t="113164" x="3479800" y="4138613"/>
          <p14:tracePt t="113168" x="3479800" y="4121150"/>
          <p14:tracePt t="113201" x="3470275" y="4121150"/>
          <p14:tracePt t="113217" x="3460750" y="4111625"/>
          <p14:tracePt t="113229" x="3460750" y="4102100"/>
          <p14:tracePt t="113248" x="3451225" y="4102100"/>
          <p14:tracePt t="113258" x="3441700" y="4102100"/>
          <p14:tracePt t="113279" x="3441700" y="4092575"/>
          <p14:tracePt t="113315" x="3433763" y="4083050"/>
          <p14:tracePt t="113342" x="3424238" y="4083050"/>
          <p14:tracePt t="113356" x="3424238" y="4073525"/>
          <p14:tracePt t="113389" x="3414713" y="4073525"/>
          <p14:tracePt t="113405" x="3405188" y="4064000"/>
          <p14:tracePt t="113437" x="3395663" y="4064000"/>
          <p14:tracePt t="113452" x="3386138" y="4064000"/>
          <p14:tracePt t="113490" x="3376613" y="4064000"/>
          <p14:tracePt t="113505" x="3368675" y="4064000"/>
          <p14:tracePt t="113513" x="3368675" y="4056063"/>
          <p14:tracePt t="113526" x="3359150" y="4056063"/>
          <p14:tracePt t="113541" x="3349625" y="4056063"/>
          <p14:tracePt t="113570" x="3340100" y="4046538"/>
          <p14:tracePt t="113585" x="3330575" y="4046538"/>
          <p14:tracePt t="113634" x="3321050" y="4046538"/>
          <p14:tracePt t="113650" x="3313113" y="4046538"/>
          <p14:tracePt t="113687" x="3303588" y="4046538"/>
          <p14:tracePt t="113703" x="3294063" y="4046538"/>
          <p14:tracePt t="113730" x="3284538" y="4046538"/>
          <p14:tracePt t="113734" x="3275013" y="4037013"/>
          <p14:tracePt t="113758" x="3265488" y="4037013"/>
          <p14:tracePt t="113797" x="3257550" y="4037013"/>
          <p14:tracePt t="113809" x="3248025" y="4037013"/>
          <p14:tracePt t="113829" x="3238500" y="4037013"/>
          <p14:tracePt t="113853" x="3228975" y="4037013"/>
          <p14:tracePt t="113882" x="3219450" y="4037013"/>
          <p14:tracePt t="113903" x="3209925" y="4037013"/>
          <p14:tracePt t="113932" x="3200400" y="4037013"/>
          <p14:tracePt t="113946" x="3192463" y="4037013"/>
          <p14:tracePt t="113985" x="3163888" y="4037013"/>
          <p14:tracePt t="114013" x="3154363" y="4037013"/>
          <p14:tracePt t="114018" x="3144838" y="4037013"/>
          <p14:tracePt t="114027" x="3136900" y="4037013"/>
          <p14:tracePt t="114056" x="3127375" y="4037013"/>
          <p14:tracePt t="114080" x="3117850" y="4037013"/>
          <p14:tracePt t="114095" x="3108325" y="4037013"/>
          <p14:tracePt t="114110" x="3098800" y="4037013"/>
          <p14:tracePt t="114144" x="3079750" y="4037013"/>
          <p14:tracePt t="114178" x="3071813" y="4037013"/>
          <p14:tracePt t="114189" x="3062288" y="4037013"/>
          <p14:tracePt t="114222" x="3052763" y="4037013"/>
          <p14:tracePt t="114236" x="3043238" y="4037013"/>
          <p14:tracePt t="114268" x="3033713" y="4037013"/>
          <p14:tracePt t="114283" x="3024188" y="4037013"/>
          <p14:tracePt t="114310" x="3016250" y="4037013"/>
          <p14:tracePt t="114330" x="3006725" y="4037013"/>
          <p14:tracePt t="114354" x="2997200" y="4037013"/>
          <p14:tracePt t="114378" x="2987675" y="4037013"/>
          <p14:tracePt t="114419" x="2978150" y="4037013"/>
          <p14:tracePt t="114455" x="2968625" y="4037013"/>
          <p14:tracePt t="114513" x="2959100" y="4037013"/>
          <p14:tracePt t="114551" x="2951163" y="4037013"/>
          <p14:tracePt t="114566" x="2941638" y="4037013"/>
          <p14:tracePt t="114607" x="2932113" y="4037013"/>
          <p14:tracePt t="114628" x="2922588" y="4037013"/>
          <p14:tracePt t="114660" x="2913063" y="4037013"/>
          <p14:tracePt t="114675" x="2903538" y="4037013"/>
          <p14:tracePt t="114701" x="2895600" y="4037013"/>
          <p14:tracePt t="114706" x="2876550" y="4027488"/>
          <p14:tracePt t="114723" x="2857500" y="4027488"/>
          <p14:tracePt t="114738" x="2838450" y="4027488"/>
          <p14:tracePt t="114745" x="2820988" y="4027488"/>
          <p14:tracePt t="114755" x="2782888" y="4027488"/>
          <p14:tracePt t="114766" x="2765425" y="4027488"/>
          <p14:tracePt t="114768" x="2746375" y="4017963"/>
          <p14:tracePt t="114781" x="2719388" y="4017963"/>
          <p14:tracePt t="114785" x="2709863" y="4017963"/>
          <p14:tracePt t="114796" x="2690813" y="4017963"/>
          <p14:tracePt t="114802" x="2681288" y="4008438"/>
          <p14:tracePt t="114811" x="2662238" y="4008438"/>
          <p14:tracePt t="114817" x="2654300" y="4000500"/>
          <p14:tracePt t="114825" x="2644775" y="4000500"/>
          <p14:tracePt t="114834" x="2625725" y="4000500"/>
          <p14:tracePt t="114839" x="2598738" y="3981450"/>
          <p14:tracePt t="114850" x="2541588" y="3971925"/>
          <p14:tracePt t="114861" x="2524125" y="3971925"/>
          <p14:tracePt t="114867" x="2495550" y="3971925"/>
          <p14:tracePt t="114876" x="2449513" y="3962400"/>
          <p14:tracePt t="114879" x="2413000" y="3962400"/>
          <p14:tracePt t="114890" x="2393950" y="3962400"/>
          <p14:tracePt t="114896" x="2357438" y="3962400"/>
          <p14:tracePt t="114905" x="2319338" y="3962400"/>
          <p14:tracePt t="114911" x="2300288" y="3962400"/>
          <p14:tracePt t="114919" x="2263775" y="3962400"/>
          <p14:tracePt t="114929" x="2217738" y="3962400"/>
          <p14:tracePt t="114943" x="2162175" y="3962400"/>
          <p14:tracePt t="114956" x="2124075" y="3962400"/>
          <p14:tracePt t="114959" x="2106613" y="3962400"/>
          <p14:tracePt t="114970" x="2087563" y="3962400"/>
          <p14:tracePt t="114975" x="2060575" y="3962400"/>
          <p14:tracePt t="114985" x="1995488" y="3962400"/>
          <p14:tracePt t="114991" x="1976438" y="3962400"/>
          <p14:tracePt t="114998" x="1957388" y="3962400"/>
          <p14:tracePt t="115006" x="1920875" y="3962400"/>
          <p14:tracePt t="115014" x="1882775" y="3962400"/>
          <p14:tracePt t="115022" x="1855788" y="3971925"/>
          <p14:tracePt t="115038" x="1819275" y="3971925"/>
          <p14:tracePt t="115050" x="1790700" y="3971925"/>
          <p14:tracePt t="115053" x="1781175" y="3981450"/>
          <p14:tracePt t="115064" x="1771650" y="3981450"/>
          <p14:tracePt t="115069" x="1763713" y="3981450"/>
          <p14:tracePt t="115078" x="1754188" y="3981450"/>
          <p14:tracePt t="115085" x="1744663" y="3981450"/>
          <p14:tracePt t="115094" x="1735138" y="3981450"/>
          <p14:tracePt t="115107" x="1725613" y="3981450"/>
          <p14:tracePt t="115115" x="1716088" y="3981450"/>
          <p14:tracePt t="115195" x="1716088" y="3990975"/>
          <p14:tracePt t="115202" x="1706563" y="4000500"/>
          <p14:tracePt t="115216" x="1698625" y="4008438"/>
          <p14:tracePt t="115227" x="1698625" y="4027488"/>
          <p14:tracePt t="115238" x="1689100" y="4027488"/>
          <p14:tracePt t="115242" x="1679575" y="4046538"/>
          <p14:tracePt t="115253" x="1679575" y="4056063"/>
          <p14:tracePt t="115257" x="1679575" y="4064000"/>
          <p14:tracePt t="115282" x="1679575" y="4092575"/>
          <p14:tracePt t="115297" x="1670050" y="4102100"/>
          <p14:tracePt t="115311" x="1670050" y="4111625"/>
          <p14:tracePt t="115320" x="1670050" y="4121150"/>
          <p14:tracePt t="115336" x="1670050" y="4148138"/>
          <p14:tracePt t="115347" x="1670050" y="4157663"/>
          <p14:tracePt t="115353" x="1670050" y="4167188"/>
          <p14:tracePt t="115362" x="1670050" y="4184650"/>
          <p14:tracePt t="115367" x="1670050" y="4203700"/>
          <p14:tracePt t="115376" x="1670050" y="4232275"/>
          <p14:tracePt t="115382" x="1679575" y="4249738"/>
          <p14:tracePt t="115391" x="1679575" y="4268788"/>
          <p14:tracePt t="115396" x="1689100" y="4297363"/>
          <p14:tracePt t="115405" x="1689100" y="4314825"/>
          <p14:tracePt t="115414" x="1689100" y="4370388"/>
          <p14:tracePt t="115431" x="1698625" y="4408488"/>
          <p14:tracePt t="115441" x="1698625" y="4425950"/>
          <p14:tracePt t="115446" x="1698625" y="4445000"/>
          <p14:tracePt t="115455" x="1698625" y="4473575"/>
          <p14:tracePt t="115460" x="1698625" y="4491038"/>
          <p14:tracePt t="115471" x="1698625" y="4510088"/>
          <p14:tracePt t="115478" x="1698625" y="4546600"/>
          <p14:tracePt t="115484" x="1698625" y="4584700"/>
          <p14:tracePt t="115493" x="1689100" y="4602163"/>
          <p14:tracePt t="115500" x="1670050" y="4640263"/>
          <p14:tracePt t="115508" x="1660525" y="4686300"/>
          <p14:tracePt t="115521" x="1633538" y="4722813"/>
          <p14:tracePt t="115522" x="1633538" y="4732338"/>
          <p14:tracePt t="115536" x="1624013" y="4760913"/>
          <p14:tracePt t="115539" x="1614488" y="4779963"/>
          <p14:tracePt t="115550" x="1595438" y="4787900"/>
          <p14:tracePt t="115557" x="1539875" y="4835525"/>
          <p14:tracePt t="115565" x="1503363" y="4843463"/>
          <p14:tracePt t="115571" x="1428750" y="4852988"/>
          <p14:tracePt t="115580" x="1401763" y="4852988"/>
          <p14:tracePt t="115588" x="1344613" y="4852988"/>
          <p14:tracePt t="115593" x="1308100" y="4843463"/>
          <p14:tracePt t="115603" x="1252538" y="4816475"/>
          <p14:tracePt t="115615" x="1233488" y="4797425"/>
          <p14:tracePt t="115619" x="1177925" y="4741863"/>
          <p14:tracePt t="115630" x="1168400" y="4714875"/>
          <p14:tracePt t="115634" x="1160463" y="4695825"/>
          <p14:tracePt t="115645" x="1131888" y="4659313"/>
          <p14:tracePt t="115651" x="1131888" y="4649788"/>
          <p14:tracePt t="115659" x="1122363" y="4611688"/>
          <p14:tracePt t="115665" x="1112838" y="4575175"/>
          <p14:tracePt t="115675" x="1112838" y="4529138"/>
          <p14:tracePt t="115680" x="1112838" y="4473575"/>
          <p14:tracePt t="115688" x="1112838" y="4408488"/>
          <p14:tracePt t="115698" x="1112838" y="4324350"/>
          <p14:tracePt t="115709" x="1122363" y="4287838"/>
          <p14:tracePt t="115712" x="1141413" y="4222750"/>
          <p14:tracePt t="115724" x="1150938" y="4184650"/>
          <p14:tracePt t="115729" x="1150938" y="4157663"/>
          <p14:tracePt t="115739" x="1177925" y="4111625"/>
          <p14:tracePt t="115744" x="1187450" y="4102100"/>
          <p14:tracePt t="115755" x="1196975" y="4073525"/>
          <p14:tracePt t="115761" x="1206500" y="4056063"/>
          <p14:tracePt t="115768" x="1233488" y="4046538"/>
          <p14:tracePt t="115776" x="1262063" y="4017963"/>
          <p14:tracePt t="115782" x="1281113" y="4000500"/>
          <p14:tracePt t="115792" x="1354138" y="3962400"/>
          <p14:tracePt t="115804" x="1428750" y="3925888"/>
          <p14:tracePt t="115806" x="1474788" y="3916363"/>
          <p14:tracePt t="115819" x="1577975" y="3870325"/>
          <p14:tracePt t="115823" x="1643063" y="3870325"/>
          <p14:tracePt t="115833" x="1744663" y="3832225"/>
          <p14:tracePt t="115839" x="1827213" y="3832225"/>
          <p14:tracePt t="115848" x="1930400" y="3822700"/>
          <p14:tracePt t="115855" x="2041525" y="3805238"/>
          <p14:tracePt t="115863" x="2087563" y="3805238"/>
          <p14:tracePt t="115871" x="2181225" y="3786188"/>
          <p14:tracePt t="115877" x="2217738" y="3776663"/>
          <p14:tracePt t="115887" x="2273300" y="3776663"/>
          <p14:tracePt t="115899" x="2282825" y="3776663"/>
          <p14:tracePt t="115902" x="2300288" y="3786188"/>
          <p14:tracePt t="115919" x="2309813" y="3786188"/>
          <p14:tracePt t="115933" x="2319338" y="3795713"/>
          <p14:tracePt t="115942" x="2328863" y="3822700"/>
          <p14:tracePt t="115949" x="2374900" y="3879850"/>
          <p14:tracePt t="115964" x="2393950" y="3916363"/>
          <p14:tracePt t="115971" x="2420938" y="3952875"/>
          <p14:tracePt t="115982" x="2459038" y="4056063"/>
          <p14:tracePt t="115996" x="2486025" y="4157663"/>
          <p14:tracePt t="116007" x="2505075" y="4194175"/>
          <p14:tracePt t="116010" x="2514600" y="4232275"/>
          <p14:tracePt t="116022" x="2514600" y="4287838"/>
          <p14:tracePt t="116027" x="2524125" y="4314825"/>
          <p14:tracePt t="116037" x="2541588" y="4352925"/>
          <p14:tracePt t="116042" x="2541588" y="4379913"/>
          <p14:tracePt t="116050" x="2551113" y="4398963"/>
          <p14:tracePt t="116058" x="2551113" y="4454525"/>
          <p14:tracePt t="116065" x="2560638" y="4464050"/>
          <p14:tracePt t="116075" x="2560638" y="4519613"/>
          <p14:tracePt t="116089" x="2560638" y="4546600"/>
          <p14:tracePt t="116102" x="2560638" y="4565650"/>
          <p14:tracePt t="116106" x="2560638" y="4584700"/>
          <p14:tracePt t="116122" x="2560638" y="4594225"/>
          <p14:tracePt t="116130" x="2560638" y="4602163"/>
          <p14:tracePt t="116137" x="2560638" y="4630738"/>
          <p14:tracePt t="116154" x="2560638" y="4640263"/>
          <p14:tracePt t="116160" x="2560638" y="4649788"/>
          <p14:tracePt t="116169" x="2551113" y="4649788"/>
          <p14:tracePt t="116184" x="2551113" y="4659313"/>
          <p14:tracePt t="116201" x="2541588" y="4667250"/>
          <p14:tracePt t="116210" x="2514600" y="4686300"/>
          <p14:tracePt t="116215" x="2495550" y="4686300"/>
          <p14:tracePt t="116225" x="2478088" y="4695825"/>
          <p14:tracePt t="116231" x="2449513" y="4705350"/>
          <p14:tracePt t="116240" x="2413000" y="4705350"/>
          <p14:tracePt t="116246" x="2393950" y="4705350"/>
          <p14:tracePt t="116254" x="2374900" y="4705350"/>
          <p14:tracePt t="116262" x="2347913" y="4705350"/>
          <p14:tracePt t="116268" x="2328863" y="4705350"/>
          <p14:tracePt t="116278" x="2300288" y="4695825"/>
          <p14:tracePt t="116290" x="2273300" y="4695825"/>
          <p14:tracePt t="116294" x="2236788" y="4667250"/>
          <p14:tracePt t="116305" x="2217738" y="4667250"/>
          <p14:tracePt t="116309" x="2181225" y="4659313"/>
          <p14:tracePt t="116319" x="2143125" y="4649788"/>
          <p14:tracePt t="116326" x="2106613" y="4649788"/>
          <p14:tracePt t="116333" x="2087563" y="4649788"/>
          <p14:tracePt t="116342" x="2051050" y="4649788"/>
          <p14:tracePt t="116348" x="2032000" y="4640263"/>
          <p14:tracePt t="116354" x="1995488" y="4621213"/>
          <p14:tracePt t="116363" x="1966913" y="4621213"/>
          <p14:tracePt t="116373" x="1930400" y="4611688"/>
          <p14:tracePt t="116384" x="1901825" y="4602163"/>
          <p14:tracePt t="116389" x="1882775" y="4602163"/>
          <p14:tracePt t="116398" x="1874838" y="4602163"/>
          <p14:tracePt t="116405" x="1855788" y="4594225"/>
          <p14:tracePt t="116414" x="1827213" y="4575175"/>
          <p14:tracePt t="116418" x="1819275" y="4565650"/>
          <p14:tracePt t="116428" x="1809750" y="4556125"/>
          <p14:tracePt t="116437" x="1790700" y="4556125"/>
          <p14:tracePt t="116442" x="1790700" y="4546600"/>
          <p14:tracePt t="116453" x="1781175" y="4546600"/>
          <p14:tracePt t="116457" x="1771650" y="4538663"/>
          <p14:tracePt t="116467" x="1735138" y="4500563"/>
          <p14:tracePt t="116479" x="1725613" y="4491038"/>
          <p14:tracePt t="116480" x="1706563" y="4445000"/>
          <p14:tracePt t="116493" x="1689100" y="4445000"/>
          <p14:tracePt t="116498" x="1670050" y="4418013"/>
          <p14:tracePt t="116508" x="1633538" y="4389438"/>
          <p14:tracePt t="116514" x="1614488" y="4370388"/>
          <p14:tracePt t="116522" x="1577975" y="4343400"/>
          <p14:tracePt t="116530" x="1549400" y="4333875"/>
          <p14:tracePt t="116538" x="1512888" y="4305300"/>
          <p14:tracePt t="116547" x="1438275" y="4268788"/>
          <p14:tracePt t="116558" x="1401763" y="4268788"/>
          <p14:tracePt t="116563" x="1363663" y="4249738"/>
          <p14:tracePt t="116573" x="1327150" y="4249738"/>
          <p14:tracePt t="116576" x="1298575" y="4249738"/>
          <p14:tracePt t="116588" x="1262063" y="4232275"/>
          <p14:tracePt t="116593" x="1225550" y="4232275"/>
          <p14:tracePt t="116603" x="1187450" y="4232275"/>
          <p14:tracePt t="116608" x="1131888" y="4241800"/>
          <p14:tracePt t="116616" x="1112838" y="4241800"/>
          <p14:tracePt t="116623" x="1095375" y="4249738"/>
          <p14:tracePt t="116630" x="1066800" y="4259263"/>
          <p14:tracePt t="116639" x="1030288" y="4287838"/>
          <p14:tracePt t="116646" x="1020763" y="4297363"/>
          <p14:tracePt t="116655" x="992188" y="4324350"/>
          <p14:tracePt t="116667" x="965200" y="4352925"/>
          <p14:tracePt t="116671" x="936625" y="4398963"/>
          <p14:tracePt t="116682" x="919163" y="4418013"/>
          <p14:tracePt t="116687" x="909638" y="4435475"/>
          <p14:tracePt t="116696" x="890588" y="4464050"/>
          <p14:tracePt t="116702" x="890588" y="4473575"/>
          <p14:tracePt t="116710" x="890588" y="4481513"/>
          <p14:tracePt t="116717" x="881063" y="4500563"/>
          <p14:tracePt t="116726" x="871538" y="4538663"/>
          <p14:tracePt t="116736" x="871538" y="4565650"/>
          <p14:tracePt t="116750" x="871538" y="4611688"/>
          <p14:tracePt t="116762" x="871538" y="4630738"/>
          <p14:tracePt t="116764" x="871538" y="4676775"/>
          <p14:tracePt t="116776" x="871538" y="4705350"/>
          <p14:tracePt t="116781" x="890588" y="4770438"/>
          <p14:tracePt t="116790" x="890588" y="4806950"/>
          <p14:tracePt t="116796" x="900113" y="4862513"/>
          <p14:tracePt t="116805" x="909638" y="4891088"/>
          <p14:tracePt t="116813" x="927100" y="4964113"/>
          <p14:tracePt t="116821" x="936625" y="4983163"/>
          <p14:tracePt t="116830" x="965200" y="5048250"/>
          <p14:tracePt t="116845" x="984250" y="5103813"/>
          <p14:tracePt t="116856" x="992188" y="5113338"/>
          <p14:tracePt t="116859" x="1011238" y="5132388"/>
          <p14:tracePt t="116871" x="1030288" y="5159375"/>
          <p14:tracePt t="116877" x="1057275" y="5178425"/>
          <p14:tracePt t="116885" x="1076325" y="5205413"/>
          <p14:tracePt t="116890" x="1131888" y="5243513"/>
          <p14:tracePt t="116899" x="1168400" y="5270500"/>
          <p14:tracePt t="116906" x="1243013" y="5318125"/>
          <p14:tracePt t="116913" x="1317625" y="5345113"/>
          <p14:tracePt t="116921" x="1474788" y="5438775"/>
          <p14:tracePt t="116939" x="1670050" y="5503863"/>
          <p14:tracePt t="116949" x="1763713" y="5540375"/>
          <p14:tracePt t="116955" x="1855788" y="5540375"/>
          <p14:tracePt t="116964" x="1939925" y="5540375"/>
          <p14:tracePt t="116970" x="2012950" y="5549900"/>
          <p14:tracePt t="116979" x="2087563" y="5567363"/>
          <p14:tracePt t="116985" x="2162175" y="5567363"/>
          <p14:tracePt t="116994" x="2236788" y="5549900"/>
          <p14:tracePt t="117003" x="2300288" y="5549900"/>
          <p14:tracePt t="117008" x="2357438" y="5521325"/>
          <p14:tracePt t="117018" x="2430463" y="5494338"/>
          <p14:tracePt t="117031" x="2468563" y="5465763"/>
          <p14:tracePt t="117034" x="2505075" y="5446713"/>
          <p14:tracePt t="117045" x="2533650" y="5419725"/>
          <p14:tracePt t="117049" x="2551113" y="5391150"/>
          <p14:tracePt t="117058" x="2589213" y="5373688"/>
          <p14:tracePt t="117063" x="2616200" y="5364163"/>
          <p14:tracePt t="117074" x="2625725" y="5354638"/>
          <p14:tracePt t="117080" x="2644775" y="5318125"/>
          <p14:tracePt t="117087" x="2671763" y="5289550"/>
          <p14:tracePt t="117096" x="2681288" y="5270500"/>
          <p14:tracePt t="117102" x="2719388" y="5243513"/>
          <p14:tracePt t="117112" x="2765425" y="5168900"/>
          <p14:tracePt t="117124" x="2782888" y="5132388"/>
          <p14:tracePt t="117127" x="2811463" y="5076825"/>
          <p14:tracePt t="117138" x="2820988" y="4983163"/>
          <p14:tracePt t="117143" x="2847975" y="4946650"/>
          <p14:tracePt t="117154" x="2847975" y="4862513"/>
          <p14:tracePt t="117158" x="2857500" y="4826000"/>
          <p14:tracePt t="117168" x="2876550" y="4787900"/>
          <p14:tracePt t="117175" x="2876550" y="4770438"/>
          <p14:tracePt t="117182" x="2876550" y="4751388"/>
          <p14:tracePt t="117189" x="2876550" y="4695825"/>
          <p14:tracePt t="117197" x="2876550" y="4676775"/>
          <p14:tracePt t="117205" x="2876550" y="4630738"/>
          <p14:tracePt t="117219" x="2867025" y="4594225"/>
          <p14:tracePt t="117222" x="2867025" y="4575175"/>
          <p14:tracePt t="117233" x="2857500" y="4556125"/>
          <p14:tracePt t="117237" x="2857500" y="4519613"/>
          <p14:tracePt t="117249" x="2847975" y="4491038"/>
          <p14:tracePt t="117254" x="2838450" y="4481513"/>
          <p14:tracePt t="117263" x="2830513" y="4464050"/>
          <p14:tracePt t="117268" x="2820988" y="4454525"/>
          <p14:tracePt t="117276" x="2801938" y="4435475"/>
          <p14:tracePt t="117285" x="2792413" y="4425950"/>
          <p14:tracePt t="117291" x="2774950" y="4408488"/>
          <p14:tracePt t="117300" x="2746375" y="4370388"/>
          <p14:tracePt t="117312" x="2690813" y="4343400"/>
          <p14:tracePt t="117315" x="2671763" y="4333875"/>
          <p14:tracePt t="117328" x="2644775" y="4314825"/>
          <p14:tracePt t="117333" x="2625725" y="4314825"/>
          <p14:tracePt t="117342" x="2589213" y="4314825"/>
          <p14:tracePt t="117348" x="2560638" y="4297363"/>
          <p14:tracePt t="117356" x="2551113" y="4287838"/>
          <p14:tracePt t="117363" x="2541588" y="4287838"/>
          <p14:tracePt t="117371" x="2524125" y="4287838"/>
          <p14:tracePt t="117386" x="2514600" y="4278313"/>
          <p14:tracePt t="117395" x="2495550" y="4268788"/>
          <p14:tracePt t="117406" x="2486025" y="4268788"/>
          <p14:tracePt t="117421" x="2478088" y="4259263"/>
          <p14:tracePt t="117427" x="2468563" y="4259263"/>
          <p14:tracePt t="117437" x="2468563" y="4249738"/>
          <p14:tracePt t="117451" x="2459038" y="4249738"/>
          <p14:tracePt t="117457" x="2449513" y="4249738"/>
          <p14:tracePt t="117502" x="2439988" y="4249738"/>
          <p14:tracePt t="117857" x="2449513" y="4249738"/>
          <p14:tracePt t="117865" x="2478088" y="4268788"/>
          <p14:tracePt t="117871" x="2495550" y="4268788"/>
          <p14:tracePt t="117882" x="2524125" y="4278313"/>
          <p14:tracePt t="117892" x="2533650" y="4278313"/>
          <p14:tracePt t="117898" x="2560638" y="4287838"/>
          <p14:tracePt t="117907" x="2570163" y="4287838"/>
          <p14:tracePt t="117913" x="2589213" y="4287838"/>
          <p14:tracePt t="117922" x="2598738" y="4287838"/>
          <p14:tracePt t="117929" x="2606675" y="4287838"/>
          <p14:tracePt t="117937" x="2625725" y="4287838"/>
          <p14:tracePt t="117951" x="2644775" y="4287838"/>
          <p14:tracePt t="117965" x="2671763" y="4268788"/>
          <p14:tracePt t="117975" x="2681288" y="4268788"/>
          <p14:tracePt t="117987" x="2690813" y="4268788"/>
          <p14:tracePt t="117991" x="2700338" y="4268788"/>
          <p14:tracePt t="118002" x="2709863" y="4259263"/>
          <p14:tracePt t="118006" x="2719388" y="4259263"/>
          <p14:tracePt t="118017" x="2736850" y="4249738"/>
          <p14:tracePt t="118022" x="2736850" y="4241800"/>
          <p14:tracePt t="118030" x="2746375" y="4232275"/>
          <p14:tracePt t="118037" x="2755900" y="4232275"/>
          <p14:tracePt t="118046" x="2765425" y="4222750"/>
          <p14:tracePt t="118055" x="2774950" y="4213225"/>
          <p14:tracePt t="118069" x="2782888" y="4194175"/>
          <p14:tracePt t="118082" x="2792413" y="4194175"/>
          <p14:tracePt t="118085" x="2792413" y="4184650"/>
          <p14:tracePt t="118096" x="2792413" y="4176713"/>
          <p14:tracePt t="118110" x="2792413" y="4167188"/>
          <p14:tracePt t="118117" x="2792413" y="4148138"/>
          <p14:tracePt t="118133" x="2792413" y="4138613"/>
          <p14:tracePt t="118140" x="2792413" y="4121150"/>
          <p14:tracePt t="118148" x="2782888" y="4092575"/>
          <p14:tracePt t="118154" x="2774950" y="4083050"/>
          <p14:tracePt t="118164" x="2736850" y="4056063"/>
          <p14:tracePt t="118175" x="2700338" y="4027488"/>
          <p14:tracePt t="118179" x="2681288" y="4000500"/>
          <p14:tracePt t="118190" x="2625725" y="3971925"/>
          <p14:tracePt t="118195" x="2606675" y="3962400"/>
          <p14:tracePt t="118205" x="2570163" y="3943350"/>
          <p14:tracePt t="118210" x="2514600" y="3925888"/>
          <p14:tracePt t="118219" x="2459038" y="3897313"/>
          <p14:tracePt t="118227" x="2420938" y="3897313"/>
          <p14:tracePt t="118235" x="2357438" y="3887788"/>
          <p14:tracePt t="118242" x="2338388" y="3887788"/>
          <p14:tracePt t="118249" x="2300288" y="3870325"/>
          <p14:tracePt t="118259" x="2227263" y="3870325"/>
          <p14:tracePt t="118270" x="2208213" y="3860800"/>
          <p14:tracePt t="118274" x="2171700" y="3851275"/>
          <p14:tracePt t="118285" x="2133600" y="3851275"/>
          <p14:tracePt t="118290" x="2078038" y="3832225"/>
          <p14:tracePt t="118299" x="2041525" y="3832225"/>
          <p14:tracePt t="118303" x="1995488" y="3822700"/>
          <p14:tracePt t="118314" x="1939925" y="3822700"/>
          <p14:tracePt t="118319" x="1892300" y="3822700"/>
          <p14:tracePt t="118328" x="1827213" y="3822700"/>
          <p14:tracePt t="118338" x="1754188" y="3822700"/>
          <p14:tracePt t="118343" x="1706563" y="3822700"/>
          <p14:tracePt t="118353" x="1624013" y="3822700"/>
          <p14:tracePt t="118364" x="1568450" y="3822700"/>
          <p14:tracePt t="118367" x="1549400" y="3822700"/>
          <p14:tracePt t="118379" x="1512888" y="3822700"/>
          <p14:tracePt t="118384" x="1493838" y="3822700"/>
          <p14:tracePt t="118393" x="1457325" y="3822700"/>
          <p14:tracePt t="118400" x="1447800" y="3832225"/>
          <p14:tracePt t="118409" x="1409700" y="3832225"/>
          <p14:tracePt t="118414" x="1373188" y="3851275"/>
          <p14:tracePt t="118422" x="1336675" y="3860800"/>
          <p14:tracePt t="118430" x="1317625" y="3870325"/>
          <p14:tracePt t="118437" x="1281113" y="3887788"/>
          <p14:tracePt t="118448" x="1225550" y="3906838"/>
          <p14:tracePt t="118460" x="1196975" y="3916363"/>
          <p14:tracePt t="118463" x="1177925" y="3935413"/>
          <p14:tracePt t="118472" x="1150938" y="3943350"/>
          <p14:tracePt t="118477" x="1131888" y="3952875"/>
          <p14:tracePt t="118488" x="1122363" y="3952875"/>
          <p14:tracePt t="118492" x="1112838" y="3971925"/>
          <p14:tracePt t="118502" x="1104900" y="3971925"/>
          <p14:tracePt t="118508" x="1076325" y="4000500"/>
          <p14:tracePt t="118518" x="1066800" y="4000500"/>
          <p14:tracePt t="118525" x="1047750" y="4017963"/>
          <p14:tracePt t="118531" x="1020763" y="4056063"/>
          <p14:tracePt t="118542" x="1001713" y="4083050"/>
          <p14:tracePt t="118557" x="1001713" y="4129088"/>
          <p14:tracePt t="118568" x="992188" y="4138613"/>
          <p14:tracePt t="118571" x="992188" y="4157663"/>
          <p14:tracePt t="118582" x="984250" y="4184650"/>
          <p14:tracePt t="118586" x="984250" y="4194175"/>
          <p14:tracePt t="118597" x="984250" y="4213225"/>
          <p14:tracePt t="118602" x="984250" y="4232275"/>
          <p14:tracePt t="118611" x="984250" y="4249738"/>
          <p14:tracePt t="118618" x="984250" y="4278313"/>
          <p14:tracePt t="118626" x="984250" y="4314825"/>
          <p14:tracePt t="118635" x="965200" y="4333875"/>
          <p14:tracePt t="118640" x="955675" y="4370388"/>
          <p14:tracePt t="118651" x="955675" y="4473575"/>
          <p14:tracePt t="118662" x="946150" y="4556125"/>
          <p14:tracePt t="118666" x="927100" y="4611688"/>
          <p14:tracePt t="118676" x="927100" y="4659313"/>
          <p14:tracePt t="118680" x="927100" y="4722813"/>
          <p14:tracePt t="118691" x="927100" y="4779963"/>
          <p14:tracePt t="118698" x="919163" y="4826000"/>
          <p14:tracePt t="118706" x="919163" y="4872038"/>
          <p14:tracePt t="118712" x="900113" y="4908550"/>
          <p14:tracePt t="118720" x="900113" y="4946650"/>
          <p14:tracePt t="118731" x="900113" y="4992688"/>
          <p14:tracePt t="118745" x="900113" y="5048250"/>
          <p14:tracePt t="118756" x="890588" y="5094288"/>
          <p14:tracePt t="118759" x="890588" y="5122863"/>
          <p14:tracePt t="118771" x="890588" y="5168900"/>
          <p14:tracePt t="118775" x="890588" y="5205413"/>
          <p14:tracePt t="118785" x="890588" y="5243513"/>
          <p14:tracePt t="118791" x="890588" y="5280025"/>
          <p14:tracePt t="118802" x="890588" y="5299075"/>
          <p14:tracePt t="118806" x="890588" y="5354638"/>
          <p14:tracePt t="118814" x="890588" y="5364163"/>
          <p14:tracePt t="118825" x="890588" y="5429250"/>
          <p14:tracePt t="118840" x="890588" y="5465763"/>
          <p14:tracePt t="118850" x="890588" y="5475288"/>
          <p14:tracePt t="118853" x="890588" y="5494338"/>
          <p14:tracePt t="118864" x="890588" y="5521325"/>
          <p14:tracePt t="118869" x="881063" y="5530850"/>
          <p14:tracePt t="118880" x="881063" y="5540375"/>
          <p14:tracePt t="118886" x="881063" y="5549900"/>
          <p14:tracePt t="118893" x="881063" y="5567363"/>
          <p14:tracePt t="118909" x="881063" y="5576888"/>
          <p14:tracePt t="118917" x="881063" y="5586413"/>
          <p14:tracePt t="118918" x="881063" y="5595938"/>
          <p14:tracePt t="118934" x="881063" y="5614988"/>
          <p14:tracePt t="118945" x="890588" y="5632450"/>
          <p14:tracePt t="118950" x="890588" y="5641975"/>
          <p14:tracePt t="118959" x="900113" y="5651500"/>
          <p14:tracePt t="118964" x="900113" y="5680075"/>
          <p14:tracePt t="118974" x="900113" y="5688013"/>
          <p14:tracePt t="118979" x="909638" y="5707063"/>
          <p14:tracePt t="118988" x="919163" y="5716588"/>
          <p14:tracePt t="118995" x="927100" y="5726113"/>
          <p14:tracePt t="119003" x="936625" y="5745163"/>
          <p14:tracePt t="119011" x="955675" y="5772150"/>
          <p14:tracePt t="119027" x="974725" y="5791200"/>
          <p14:tracePt t="119039" x="1001713" y="5808663"/>
          <p14:tracePt t="119042" x="1030288" y="5837238"/>
          <p14:tracePt t="119054" x="1047750" y="5856288"/>
          <p14:tracePt t="119058" x="1085850" y="5883275"/>
          <p14:tracePt t="119068" x="1122363" y="5892800"/>
          <p14:tracePt t="119074" x="1160463" y="5921375"/>
          <p14:tracePt t="119083" x="1196975" y="5948363"/>
          <p14:tracePt t="119090" x="1252538" y="5976938"/>
          <p14:tracePt t="119097" x="1289050" y="5994400"/>
          <p14:tracePt t="119105" x="1327150" y="5994400"/>
          <p14:tracePt t="119112" x="1363663" y="6022975"/>
          <p14:tracePt t="119118" x="1401763" y="6032500"/>
          <p14:tracePt t="119119" x="1447800" y="6049963"/>
          <p14:tracePt t="119136" x="1539875" y="6069013"/>
          <p14:tracePt t="119147" x="1558925" y="6069013"/>
          <p14:tracePt t="119152" x="1614488" y="6088063"/>
          <p14:tracePt t="119163" x="1651000" y="6097588"/>
          <p14:tracePt t="119169" x="1698625" y="6115050"/>
          <p14:tracePt t="119177" x="1735138" y="6115050"/>
          <p14:tracePt t="119184" x="1771650" y="6124575"/>
          <p14:tracePt t="119193" x="1809750" y="6124575"/>
          <p14:tracePt t="119201" x="1846263" y="6124575"/>
          <p14:tracePt t="119205" x="1874838" y="6124575"/>
          <p14:tracePt t="119215" x="1976438" y="6124575"/>
          <p14:tracePt t="119227" x="2032000" y="6124575"/>
          <p14:tracePt t="119231" x="2060575" y="6124575"/>
          <p14:tracePt t="119242" x="2133600" y="6124575"/>
          <p14:tracePt t="119247" x="2152650" y="6124575"/>
          <p14:tracePt t="119257" x="2189163" y="6124575"/>
          <p14:tracePt t="119262" x="2227263" y="6105525"/>
          <p14:tracePt t="119271" x="2263775" y="6105525"/>
          <p14:tracePt t="119277" x="2292350" y="6105525"/>
          <p14:tracePt t="119286" x="2319338" y="6097588"/>
          <p14:tracePt t="119293" x="2365375" y="6088063"/>
          <p14:tracePt t="119301" x="2393950" y="6088063"/>
          <p14:tracePt t="119311" x="2449513" y="6059488"/>
          <p14:tracePt t="119325" x="2514600" y="6042025"/>
          <p14:tracePt t="119337" x="2533650" y="6042025"/>
          <p14:tracePt t="119342" x="2551113" y="6013450"/>
          <p14:tracePt t="119351" x="2579688" y="6003925"/>
          <p14:tracePt t="119355" x="2616200" y="5986463"/>
          <p14:tracePt t="119367" x="2635250" y="5967413"/>
          <p14:tracePt t="119373" x="2662238" y="5957888"/>
          <p14:tracePt t="119380" x="2700338" y="5929313"/>
          <p14:tracePt t="119387" x="2736850" y="5921375"/>
          <p14:tracePt t="119393" x="2774950" y="5902325"/>
          <p14:tracePt t="119402" x="2820988" y="5883275"/>
          <p14:tracePt t="119420" x="2876550" y="5856288"/>
          <p14:tracePt t="119431" x="2903538" y="5837238"/>
          <p14:tracePt t="119434" x="2922588" y="5818188"/>
          <p14:tracePt t="119445" x="2951163" y="5808663"/>
          <p14:tracePt t="119451" x="2968625" y="5800725"/>
          <p14:tracePt t="119460" x="2978150" y="5791200"/>
          <p14:tracePt t="119467" x="2997200" y="5781675"/>
          <p14:tracePt t="119473" x="3024188" y="5762625"/>
          <p14:tracePt t="119481" x="3033713" y="5745163"/>
          <p14:tracePt t="119489" x="3043238" y="5745163"/>
          <p14:tracePt t="119496" x="3062288" y="5726113"/>
          <p14:tracePt t="119503" x="3071813" y="5716588"/>
          <p14:tracePt t="119515" x="3117850" y="5688013"/>
          <p14:tracePt t="119526" x="3127375" y="5680075"/>
          <p14:tracePt t="119528" x="3144838" y="5661025"/>
          <p14:tracePt t="119543" x="3173413" y="5632450"/>
          <p14:tracePt t="119554" x="3182938" y="5632450"/>
          <p14:tracePt t="119560" x="3192463" y="5624513"/>
          <p14:tracePt t="119569" x="3200400" y="5614988"/>
          <p14:tracePt t="119576" x="3209925" y="5605463"/>
          <p14:tracePt t="119584" x="3209925" y="5595938"/>
          <p14:tracePt t="119593" x="3228975" y="5586413"/>
          <p14:tracePt t="119609" x="3265488" y="5567363"/>
          <p14:tracePt t="119620" x="3275013" y="5559425"/>
          <p14:tracePt t="119623" x="3284538" y="5540375"/>
          <p14:tracePt t="119634" x="3303588" y="5521325"/>
          <p14:tracePt t="119640" x="3321050" y="5503863"/>
          <p14:tracePt t="119649" x="3330575" y="5494338"/>
          <p14:tracePt t="119656" x="3340100" y="5484813"/>
          <p14:tracePt t="119663" x="3349625" y="5475288"/>
          <p14:tracePt t="119668" x="3359150" y="5465763"/>
          <p14:tracePt t="119677" x="3368675" y="5456238"/>
          <p14:tracePt t="119684" x="3376613" y="5456238"/>
          <p14:tracePt t="119693" x="3386138" y="5446713"/>
          <p14:tracePt t="119702" x="3395663" y="5438775"/>
          <p14:tracePt t="119714" x="3405188" y="5429250"/>
          <p14:tracePt t="119728" x="3414713" y="5419725"/>
          <p14:tracePt t="119734" x="3424238" y="5410200"/>
          <p14:tracePt t="119742" x="3433763" y="5400675"/>
          <p14:tracePt t="119749" x="3441700" y="5400675"/>
          <p14:tracePt t="119756" x="3451225" y="5373688"/>
          <p14:tracePt t="119764" x="3451225" y="5364163"/>
          <p14:tracePt t="119772" x="3460750" y="5354638"/>
          <p14:tracePt t="119780" x="3470275" y="5354638"/>
          <p14:tracePt t="119786" x="3470275" y="5345113"/>
          <p14:tracePt t="119796" x="3479800" y="5335588"/>
          <p14:tracePt t="119810" x="3489325" y="5335588"/>
          <p14:tracePt t="119823" x="3489325" y="5326063"/>
          <p14:tracePt t="119827" x="3489325" y="5318125"/>
          <p14:tracePt t="119837" x="3497263" y="5318125"/>
          <p14:tracePt t="119851" x="3506788" y="5299075"/>
          <p14:tracePt t="119865" x="3516313" y="5299075"/>
          <p14:tracePt t="119874" x="3525838" y="5280025"/>
          <p14:tracePt t="119891" x="3525838" y="5262563"/>
          <p14:tracePt t="119906" x="3535363" y="5262563"/>
          <p14:tracePt t="119917" x="3535363" y="5253038"/>
          <p14:tracePt t="119922" x="3535363" y="5243513"/>
          <p14:tracePt t="119931" x="3544888" y="5243513"/>
          <p14:tracePt t="119938" x="3544888" y="5233988"/>
          <p14:tracePt t="119946" x="3544888" y="5224463"/>
          <p14:tracePt t="119951" x="3544888" y="5214938"/>
          <p14:tracePt t="119968" x="3562350" y="5187950"/>
          <p14:tracePt t="119976" x="3562350" y="5178425"/>
          <p14:tracePt t="119986" x="3571875" y="5159375"/>
          <p14:tracePt t="120000" x="3571875" y="5141913"/>
          <p14:tracePt t="120017" x="3571875" y="5132388"/>
          <p14:tracePt t="120025" x="3571875" y="5122863"/>
          <p14:tracePt t="120032" x="3571875" y="5113338"/>
          <p14:tracePt t="120039" x="3571875" y="5103813"/>
          <p14:tracePt t="120055" x="3571875" y="5094288"/>
          <p14:tracePt t="120064" x="3571875" y="5084763"/>
          <p14:tracePt t="120069" x="3571875" y="5067300"/>
          <p14:tracePt t="120079" x="3562350" y="5057775"/>
          <p14:tracePt t="120091" x="3562350" y="5048250"/>
          <p14:tracePt t="120094" x="3562350" y="5038725"/>
          <p14:tracePt t="120105" x="3562350" y="5021263"/>
          <p14:tracePt t="120110" x="3562350" y="5002213"/>
          <p14:tracePt t="120120" x="3562350" y="4992688"/>
          <p14:tracePt t="120126" x="3562350" y="4983163"/>
          <p14:tracePt t="120134" x="3562350" y="4973638"/>
          <p14:tracePt t="120142" x="3554413" y="4973638"/>
          <p14:tracePt t="120149" x="3554413" y="4956175"/>
          <p14:tracePt t="120163" x="3535363" y="4937125"/>
          <p14:tracePt t="120174" x="3535363" y="4918075"/>
          <p14:tracePt t="120185" x="3535363" y="4908550"/>
          <p14:tracePt t="120189" x="3525838" y="4881563"/>
          <p14:tracePt t="120200" x="3525838" y="4872038"/>
          <p14:tracePt t="120214" x="3516313" y="4862513"/>
          <p14:tracePt t="120222" x="3516313" y="4852988"/>
          <p14:tracePt t="120229" x="3516313" y="4843463"/>
          <p14:tracePt t="120235" x="3516313" y="4835525"/>
          <p14:tracePt t="120244" x="3516313" y="4826000"/>
          <p14:tracePt t="120251" x="3516313" y="4816475"/>
          <p14:tracePt t="120266" x="3516313" y="4797425"/>
          <p14:tracePt t="120282" x="3516313" y="4787900"/>
          <p14:tracePt t="120299" x="3506788" y="4779963"/>
          <p14:tracePt t="120314" x="3506788" y="4770438"/>
          <p14:tracePt t="120323" x="3497263" y="4760913"/>
          <p14:tracePt t="120330" x="3497263" y="4751388"/>
          <p14:tracePt t="120338" x="3497263" y="4741863"/>
          <p14:tracePt t="120352" x="3497263" y="4732338"/>
          <p14:tracePt t="120362" x="3489325" y="4722813"/>
          <p14:tracePt t="120379" x="3479800" y="4714875"/>
          <p14:tracePt t="120388" x="3479800" y="4705350"/>
          <p14:tracePt t="120403" x="3479800" y="4695825"/>
          <p14:tracePt t="120408" x="3470275" y="4686300"/>
          <p14:tracePt t="120424" x="3451225" y="4676775"/>
          <p14:tracePt t="120441" x="3424238" y="4659313"/>
          <p14:tracePt t="120446" x="3424238" y="4649788"/>
          <p14:tracePt t="120456" x="3395663" y="4630738"/>
          <p14:tracePt t="120468" x="3386138" y="4630738"/>
          <p14:tracePt t="120473" x="3376613" y="4621213"/>
          <p14:tracePt t="120483" x="3368675" y="4611688"/>
          <p14:tracePt t="120487" x="3359150" y="4611688"/>
          <p14:tracePt t="120497" x="3349625" y="4611688"/>
          <p14:tracePt t="120501" x="3330575" y="4602163"/>
          <p14:tracePt t="120519" x="3321050" y="4594225"/>
          <p14:tracePt t="120527" x="3313113" y="4594225"/>
          <p14:tracePt t="120541" x="3303588" y="4594225"/>
          <p14:tracePt t="120549" x="3294063" y="4594225"/>
          <p14:tracePt t="120562" x="3284538" y="4594225"/>
          <p14:tracePt t="120567" x="3275013" y="4584700"/>
          <p14:tracePt t="120584" x="3257550" y="4584700"/>
          <p14:tracePt t="120593" x="3238500" y="4575175"/>
          <p14:tracePt t="120608" x="3219450" y="4575175"/>
          <p14:tracePt t="120620" x="3192463" y="4575175"/>
          <p14:tracePt t="120627" x="3182938" y="4575175"/>
          <p14:tracePt t="120635" x="3173413" y="4575175"/>
          <p14:tracePt t="120646" x="3154363" y="4575175"/>
          <p14:tracePt t="120657" x="3144838" y="4575175"/>
          <p14:tracePt t="120660" x="3136900" y="4575175"/>
          <p14:tracePt t="120677" x="3127375" y="4575175"/>
          <p14:tracePt t="120686" x="3117850" y="4575175"/>
          <p14:tracePt t="120691" x="3108325" y="4575175"/>
          <p14:tracePt t="120702" x="3098800" y="4575175"/>
          <p14:tracePt t="120709" x="3089275" y="4575175"/>
          <p14:tracePt t="120715" x="3079750" y="4575175"/>
          <p14:tracePt t="120725" x="3052763" y="4584700"/>
          <p14:tracePt t="120736" x="3043238" y="4584700"/>
          <p14:tracePt t="120739" x="3033713" y="4584700"/>
          <p14:tracePt t="120751" x="3024188" y="4584700"/>
          <p14:tracePt t="120754" x="3016250" y="4584700"/>
          <p14:tracePt t="120771" x="2997200" y="4584700"/>
          <p14:tracePt t="120787" x="2987675" y="4594225"/>
          <p14:tracePt t="120802" x="2978150" y="4594225"/>
          <p14:tracePt t="120819" x="2959100" y="4602163"/>
          <p14:tracePt t="120833" x="2932113" y="4602163"/>
          <p14:tracePt t="120860" x="2922588" y="4611688"/>
          <p14:tracePt t="120874" x="2913063" y="4611688"/>
          <p14:tracePt t="120880" x="2903538" y="4621213"/>
          <p14:tracePt t="120895" x="2895600" y="4621213"/>
          <p14:tracePt t="120903" x="2886075" y="4621213"/>
          <p14:tracePt t="120912" x="2876550" y="4630738"/>
          <p14:tracePt t="120929" x="2867025" y="4640263"/>
          <p14:tracePt t="120939" x="2867025" y="4649788"/>
          <p14:tracePt t="120943" x="2857500" y="4649788"/>
          <p14:tracePt t="120959" x="2847975" y="4649788"/>
          <p14:tracePt t="120975" x="2847975" y="4659313"/>
          <p14:tracePt t="120983" x="2830513" y="4667250"/>
          <p14:tracePt t="120990" x="2830513" y="4676775"/>
          <p14:tracePt t="120998" x="2830513" y="4686300"/>
          <p14:tracePt t="121008" x="2811463" y="4722813"/>
          <p14:tracePt t="121022" x="2782888" y="4751388"/>
          <p14:tracePt t="121034" x="2782888" y="4760913"/>
          <p14:tracePt t="121037" x="2774950" y="4770438"/>
          <p14:tracePt t="121048" x="2765425" y="4779963"/>
          <p14:tracePt t="121052" x="2755900" y="4787900"/>
          <p14:tracePt t="121068" x="2746375" y="4806950"/>
          <p14:tracePt t="121084" x="2736850" y="4816475"/>
          <p14:tracePt t="121092" x="2736850" y="4835525"/>
          <p14:tracePt t="121106" x="2736850" y="4843463"/>
          <p14:tracePt t="121115" x="2727325" y="4862513"/>
          <p14:tracePt t="121128" x="2719388" y="4872038"/>
          <p14:tracePt t="121142" x="2719388" y="4891088"/>
          <p14:tracePt t="121148" x="2709863" y="4900613"/>
          <p14:tracePt t="121158" x="2709863" y="4908550"/>
          <p14:tracePt t="121171" x="2709863" y="4918075"/>
          <p14:tracePt t="121186" x="2700338" y="4927600"/>
          <p14:tracePt t="121195" x="2700338" y="4937125"/>
          <p14:tracePt t="121201" x="2700338" y="4946650"/>
          <p14:tracePt t="121223" x="2690813" y="4956175"/>
          <p14:tracePt t="121227" x="2690813" y="4964113"/>
          <p14:tracePt t="121238" x="2681288" y="4964113"/>
          <p14:tracePt t="121242" x="2681288" y="4983163"/>
          <p14:tracePt t="121266" x="2681288" y="4992688"/>
          <p14:tracePt t="121274" x="2671763" y="5011738"/>
          <p14:tracePt t="121289" x="2662238" y="5021263"/>
          <p14:tracePt t="121295" x="2662238" y="5029200"/>
          <p14:tracePt t="121304" x="2662238" y="5038725"/>
          <p14:tracePt t="121321" x="2654300" y="5067300"/>
          <p14:tracePt t="121332" x="2654300" y="5076825"/>
          <p14:tracePt t="121346" x="2644775" y="5094288"/>
          <p14:tracePt t="121352" x="2644775" y="5113338"/>
          <p14:tracePt t="121359" x="2644775" y="5132388"/>
          <p14:tracePt t="121368" x="2635250" y="5141913"/>
          <p14:tracePt t="121376" x="2635250" y="5168900"/>
          <p14:tracePt t="121383" x="2616200" y="5187950"/>
          <p14:tracePt t="121389" x="2616200" y="5197475"/>
          <p14:tracePt t="121399" x="2606675" y="5262563"/>
          <p14:tracePt t="121411" x="2598738" y="5270500"/>
          <p14:tracePt t="121414" x="2598738" y="5308600"/>
          <p14:tracePt t="121426" x="2598738" y="5318125"/>
          <p14:tracePt t="121427" x="2598738" y="5335588"/>
          <p14:tracePt t="121441" x="2598738" y="5354638"/>
          <p14:tracePt t="121446" x="2589213" y="5364163"/>
          <p14:tracePt t="121454" x="2589213" y="5391150"/>
          <p14:tracePt t="121461" x="2579688" y="5410200"/>
          <p14:tracePt t="121469" x="2579688" y="5429250"/>
          <p14:tracePt t="121476" x="2579688" y="5456238"/>
          <p14:tracePt t="121484" x="2570163" y="5475288"/>
          <p14:tracePt t="121492" x="2560638" y="5503863"/>
          <p14:tracePt t="121498" x="2541588" y="5521325"/>
          <p14:tracePt t="121506" x="2533650" y="5567363"/>
          <p14:tracePt t="121519" x="2524125" y="5576888"/>
          <p14:tracePt t="121522" x="2524125" y="5595938"/>
          <p14:tracePt t="121534" x="2514600" y="5605463"/>
          <p14:tracePt t="121539" x="2505075" y="5614988"/>
          <p14:tracePt t="121549" x="2495550" y="5632450"/>
          <p14:tracePt t="121555" x="2486025" y="5641975"/>
          <p14:tracePt t="121563" x="2478088" y="5651500"/>
          <p14:tracePt t="121568" x="2468563" y="5661025"/>
          <p14:tracePt t="121577" x="2439988" y="5688013"/>
          <p14:tracePt t="121587" x="2439988" y="5697538"/>
          <p14:tracePt t="121593" x="2420938" y="5707063"/>
          <p14:tracePt t="121602" x="2393950" y="5735638"/>
          <p14:tracePt t="121617" x="2357438" y="5772150"/>
          <p14:tracePt t="121629" x="2347913" y="5781675"/>
          <p14:tracePt t="121632" x="2338388" y="5791200"/>
          <p14:tracePt t="121643" x="2328863" y="5808663"/>
          <p14:tracePt t="121649" x="2309813" y="5818188"/>
          <p14:tracePt t="121659" x="2282825" y="5837238"/>
          <p14:tracePt t="121664" x="2263775" y="5856288"/>
          <p14:tracePt t="121672" x="2254250" y="5865813"/>
          <p14:tracePt t="121681" x="2244725" y="5873750"/>
          <p14:tracePt t="121686" x="2217738" y="5883275"/>
          <p14:tracePt t="121694" x="2198688" y="5902325"/>
          <p14:tracePt t="121701" x="2189163" y="5911850"/>
          <p14:tracePt t="121710" x="2162175" y="5921375"/>
          <p14:tracePt t="121722" x="2152650" y="5929313"/>
          <p14:tracePt t="121726" x="2143125" y="5929313"/>
          <p14:tracePt t="121737" x="2133600" y="5929313"/>
          <p14:tracePt t="121743" x="2106613" y="5938838"/>
          <p14:tracePt t="121759" x="2097088" y="5938838"/>
          <p14:tracePt t="121768" x="2087563" y="5938838"/>
          <p14:tracePt t="121781" x="2078038" y="5938838"/>
          <p14:tracePt t="121789" x="2068513" y="5938838"/>
          <p14:tracePt t="122209" x="2078038" y="5948363"/>
          <p14:tracePt t="122212" x="2116138" y="5948363"/>
          <p14:tracePt t="122224" x="2143125" y="5948363"/>
          <p14:tracePt t="122230" x="2171700" y="5948363"/>
          <p14:tracePt t="122238" x="2198688" y="5957888"/>
          <p14:tracePt t="122244" x="2236788" y="5957888"/>
          <p14:tracePt t="122252" x="2273300" y="5957888"/>
          <p14:tracePt t="122261" x="2282825" y="5957888"/>
          <p14:tracePt t="122267" x="2309813" y="5967413"/>
          <p14:tracePt t="122275" x="2347913" y="5967413"/>
          <p14:tracePt t="122277" x="2365375" y="5994400"/>
          <p14:tracePt t="122292" x="2403475" y="5994400"/>
          <p14:tracePt t="122302" x="2420938" y="6003925"/>
          <p14:tracePt t="122308" x="2449513" y="6013450"/>
          <p14:tracePt t="122318" x="2459038" y="6013450"/>
          <p14:tracePt t="122323" x="2478088" y="6013450"/>
          <p14:tracePt t="122333" x="2486025" y="6022975"/>
          <p14:tracePt t="122339" x="2495550" y="6022975"/>
          <p14:tracePt t="122348" x="2514600" y="6042025"/>
          <p14:tracePt t="122356" x="2524125" y="6042025"/>
          <p14:tracePt t="122361" x="2533650" y="6042025"/>
          <p14:tracePt t="122371" x="2560638" y="6049963"/>
          <p14:tracePt t="122387" x="2598738" y="6049963"/>
          <p14:tracePt t="122398" x="2616200" y="6049963"/>
          <p14:tracePt t="122402" x="2625725" y="6049963"/>
          <p14:tracePt t="122411" x="2635250" y="6059488"/>
          <p14:tracePt t="122416" x="2654300" y="6059488"/>
          <p14:tracePt t="122432" x="2671763" y="6059488"/>
          <p14:tracePt t="126345" x="3079750" y="5938838"/>
          <p14:tracePt t="126350" x="3441700" y="5837238"/>
          <p14:tracePt t="126357" x="3868738" y="5680075"/>
          <p14:tracePt t="126358" x="4100513" y="5605463"/>
          <p14:tracePt t="126372" x="4305300" y="5530850"/>
          <p14:tracePt t="126376" x="4425950" y="5456238"/>
          <p14:tracePt t="126386" x="4527550" y="5391150"/>
          <p14:tracePt t="126391" x="4602163" y="5345113"/>
          <p14:tracePt t="126402" x="4630738" y="5335588"/>
          <p14:tracePt t="126407" x="4667250" y="5308600"/>
          <p14:tracePt t="126415" x="4686300" y="5299075"/>
          <p14:tracePt t="126423" x="4694238" y="5299075"/>
          <p14:tracePt t="126431" x="4713288" y="5289550"/>
          <p14:tracePt t="126440" x="4722813" y="5289550"/>
          <p14:tracePt t="126468" x="4732338" y="5299075"/>
          <p14:tracePt t="126481" x="4741863" y="5308600"/>
          <p14:tracePt t="126487" x="4741863" y="5318125"/>
          <p14:tracePt t="126496" x="4741863" y="5326063"/>
          <p14:tracePt t="126503" x="4741863" y="5335588"/>
          <p14:tracePt t="126510" x="4741863" y="5354638"/>
          <p14:tracePt t="126525" x="4713288" y="5383213"/>
          <p14:tracePt t="126532" x="4667250" y="5383213"/>
          <p14:tracePt t="126540" x="4630738" y="5383213"/>
          <p14:tracePt t="126564" x="4537075" y="5345113"/>
          <p14:tracePt t="126575" x="4518025" y="5335588"/>
          <p14:tracePt t="126581" x="4500563" y="5318125"/>
          <p14:tracePt t="126590" x="4481513" y="5299075"/>
          <p14:tracePt t="126595" x="4481513" y="5289550"/>
          <p14:tracePt t="126604" x="4445000" y="5262563"/>
          <p14:tracePt t="126612" x="4435475" y="5205413"/>
          <p14:tracePt t="126619" x="4416425" y="5113338"/>
          <p14:tracePt t="126627" x="4425950" y="5021263"/>
          <p14:tracePt t="126634" x="4425950" y="4973638"/>
          <p14:tracePt t="126643" x="4452938" y="4900613"/>
          <p14:tracePt t="126658" x="4471988" y="4816475"/>
          <p14:tracePt t="126670" x="4471988" y="4797425"/>
          <p14:tracePt t="126674" x="4500563" y="4770438"/>
          <p14:tracePt t="126684" x="4510088" y="4760913"/>
          <p14:tracePt t="126689" x="4518025" y="4751388"/>
          <p14:tracePt t="126699" x="4546600" y="4722813"/>
          <p14:tracePt t="126706" x="4611688" y="4676775"/>
          <p14:tracePt t="126713" x="4686300" y="4630738"/>
          <p14:tracePt t="126720" x="4806950" y="4594225"/>
          <p14:tracePt t="126728" x="4918075" y="4565650"/>
          <p14:tracePt t="126739" x="5130800" y="4529138"/>
          <p14:tracePt t="126749" x="5214938" y="4529138"/>
          <p14:tracePt t="126751" x="5307013" y="4529138"/>
          <p14:tracePt t="126764" x="5427663" y="4556125"/>
          <p14:tracePt t="126769" x="5521325" y="4556125"/>
          <p14:tracePt t="126778" x="5632450" y="4584700"/>
          <p14:tracePt t="126784" x="5734050" y="4621213"/>
          <p14:tracePt t="126793" x="5808663" y="4667250"/>
          <p14:tracePt t="126798" x="5873750" y="4722813"/>
          <p14:tracePt t="126807" x="5929313" y="4770438"/>
          <p14:tracePt t="126815" x="5994400" y="4852988"/>
          <p14:tracePt t="126823" x="6030913" y="4908550"/>
          <p14:tracePt t="126832" x="6076950" y="5038725"/>
          <p14:tracePt t="126844" x="6076950" y="5084763"/>
          <p14:tracePt t="126848" x="6076950" y="5103813"/>
          <p14:tracePt t="126858" x="6076950" y="5141913"/>
          <p14:tracePt t="126863" x="6076950" y="5149850"/>
          <p14:tracePt t="126873" x="6076950" y="5197475"/>
          <p14:tracePt t="126878" x="6076950" y="5214938"/>
          <p14:tracePt t="126888" x="6067425" y="5253038"/>
          <p14:tracePt t="126895" x="6059488" y="5262563"/>
          <p14:tracePt t="126902" x="6040438" y="5289550"/>
          <p14:tracePt t="126909" x="6021388" y="5308600"/>
          <p14:tracePt t="126917" x="5965825" y="5335588"/>
          <p14:tracePt t="126926" x="5835650" y="5345113"/>
          <p14:tracePt t="126939" x="5789613" y="5335588"/>
          <p14:tracePt t="126940" x="5762625" y="5326063"/>
          <p14:tracePt t="126952" x="5743575" y="5299075"/>
          <p14:tracePt t="126957" x="5715000" y="5280025"/>
          <p14:tracePt t="126967" x="5659438" y="5224463"/>
          <p14:tracePt t="126973" x="5649913" y="5214938"/>
          <p14:tracePt t="126982" x="5622925" y="5168900"/>
          <p14:tracePt t="126989" x="5603875" y="5141913"/>
          <p14:tracePt t="126996" x="5603875" y="5122863"/>
          <p14:tracePt t="127004" x="5594350" y="5094288"/>
          <p14:tracePt t="127011" x="5576888" y="5076825"/>
          <p14:tracePt t="127019" x="5576888" y="5057775"/>
          <p14:tracePt t="127032" x="5576888" y="5048250"/>
          <p14:tracePt t="127036" x="5576888" y="5038725"/>
          <p14:tracePt t="129155" x="5586413" y="5048250"/>
          <p14:tracePt t="129165" x="5613400" y="5048250"/>
          <p14:tracePt t="129169" x="5622925" y="5048250"/>
          <p14:tracePt t="129179" x="5641975" y="5067300"/>
          <p14:tracePt t="129187" x="5649913" y="5067300"/>
          <p14:tracePt t="129194" x="5668963" y="5076825"/>
          <p14:tracePt t="129208" x="5697538" y="5094288"/>
          <p14:tracePt t="129222" x="5707063" y="5103813"/>
          <p14:tracePt t="129233" x="5715000" y="5113338"/>
          <p14:tracePt t="129245" x="5724525" y="5113338"/>
          <p14:tracePt t="129259" x="5743575" y="5122863"/>
          <p14:tracePt t="129274" x="5743575" y="5132388"/>
          <p14:tracePt t="129288" x="5753100" y="5132388"/>
          <p14:tracePt t="129295" x="5762625" y="5141913"/>
          <p14:tracePt t="129310" x="5762625" y="5149850"/>
          <p14:tracePt t="129317" x="5770563" y="5149850"/>
          <p14:tracePt t="129326" x="5780088" y="5159375"/>
          <p14:tracePt t="129338" x="5789613" y="5168900"/>
          <p14:tracePt t="129353" x="5799138" y="5168900"/>
          <p14:tracePt t="129359" x="5799138" y="5178425"/>
          <p14:tracePt t="129368" x="5808663" y="5187950"/>
          <p14:tracePt t="129372" x="5818188" y="5187950"/>
          <p14:tracePt t="129389" x="5818188" y="5197475"/>
          <p14:tracePt t="129404" x="5827713" y="5197475"/>
          <p14:tracePt t="129411" x="5835650" y="5205413"/>
          <p14:tracePt t="129433" x="5845175" y="5214938"/>
          <p14:tracePt t="129438" x="5854700" y="5214938"/>
          <p14:tracePt t="129447" x="5854700" y="5224463"/>
          <p14:tracePt t="129454" x="5864225" y="5224463"/>
          <p14:tracePt t="129468" x="5873750" y="5233988"/>
          <p14:tracePt t="129483" x="5891213" y="5243513"/>
          <p14:tracePt t="129499" x="5900738" y="5253038"/>
          <p14:tracePt t="129505" x="5910263" y="5262563"/>
          <p14:tracePt t="129542" x="5919788" y="5270500"/>
          <p14:tracePt t="129556" x="5929313" y="5280025"/>
          <p14:tracePt t="129595" x="5938838" y="5289550"/>
          <p14:tracePt t="129610" x="5946775" y="5299075"/>
          <p14:tracePt t="129622" x="5956300" y="5308600"/>
          <p14:tracePt t="129625" x="5965825" y="5318125"/>
          <p14:tracePt t="129651" x="5975350" y="5318125"/>
          <p14:tracePt t="129657" x="5984875" y="5345113"/>
          <p14:tracePt t="129687" x="5994400" y="5345113"/>
          <p14:tracePt t="129704" x="5994400" y="5354638"/>
          <p14:tracePt t="129730" x="6003925" y="5364163"/>
          <p14:tracePt t="129767" x="6011863" y="5373688"/>
          <p14:tracePt t="129810" x="6021388" y="5383213"/>
          <p14:tracePt t="129892" x="6030913" y="5383213"/>
          <p14:tracePt t="129919" x="6030913" y="5391150"/>
          <p14:tracePt t="129923" x="6040438" y="5391150"/>
          <p14:tracePt t="129947" x="6040438" y="5400675"/>
          <p14:tracePt t="129963" x="6040438" y="5410200"/>
          <p14:tracePt t="129986" x="6049963" y="5410200"/>
          <p14:tracePt t="130017" x="6059488" y="5410200"/>
          <p14:tracePt t="130033" x="6067425" y="5410200"/>
          <p14:tracePt t="130056" x="6086475" y="5410200"/>
          <p14:tracePt t="130070" x="6086475" y="5419725"/>
          <p14:tracePt t="130079" x="6105525" y="5419725"/>
          <p14:tracePt t="130093" x="6115050" y="5419725"/>
          <p14:tracePt t="130095" x="6124575" y="5419725"/>
          <p14:tracePt t="130111" x="6151563" y="5419725"/>
          <p14:tracePt t="130125" x="6161088" y="5419725"/>
          <p14:tracePt t="130126" x="6180138" y="5419725"/>
          <p14:tracePt t="130138" x="6188075" y="5419725"/>
          <p14:tracePt t="130143" x="6216650" y="5419725"/>
          <p14:tracePt t="130153" x="6245225" y="5410200"/>
          <p14:tracePt t="130160" x="6262688" y="5391150"/>
          <p14:tracePt t="130166" x="6291263" y="5383213"/>
          <p14:tracePt t="130177" x="6327775" y="5383213"/>
          <p14:tracePt t="130187" x="6356350" y="5383213"/>
          <p14:tracePt t="130191" x="6373813" y="5373688"/>
          <p14:tracePt t="130202" x="6392863" y="5373688"/>
          <p14:tracePt t="130206" x="6421438" y="5364163"/>
          <p14:tracePt t="130218" x="6429375" y="5364163"/>
          <p14:tracePt t="130224" x="6448425" y="5364163"/>
          <p14:tracePt t="130231" x="6467475" y="5364163"/>
          <p14:tracePt t="130238" x="6494463" y="5345113"/>
          <p14:tracePt t="130246" x="6503988" y="5345113"/>
          <p14:tracePt t="130254" x="6513513" y="5335588"/>
          <p14:tracePt t="130261" x="6532563" y="5335588"/>
          <p14:tracePt t="130269" x="6542088" y="5335588"/>
          <p14:tracePt t="130284" x="6550025" y="5335588"/>
          <p14:tracePt t="130296" x="6559550" y="5335588"/>
          <p14:tracePt t="130300" x="6569075" y="5335588"/>
          <p14:tracePt t="130325" x="6578600" y="5326063"/>
          <p14:tracePt t="130333" x="6578600" y="5318125"/>
          <p14:tracePt t="130340" x="6605588" y="5289550"/>
          <p14:tracePt t="130349" x="6624638" y="5280025"/>
          <p14:tracePt t="130355" x="6634163" y="5224463"/>
          <p14:tracePt t="130363" x="6662738" y="5132388"/>
          <p14:tracePt t="130378" x="6670675" y="5021263"/>
          <p14:tracePt t="130390" x="6670675" y="4927600"/>
          <p14:tracePt t="130394" x="6670675" y="4872038"/>
          <p14:tracePt t="130405" x="6670675" y="4787900"/>
          <p14:tracePt t="130410" x="6670675" y="4705350"/>
          <p14:tracePt t="130419" x="6670675" y="4584700"/>
          <p14:tracePt t="130426" x="6670675" y="4473575"/>
          <p14:tracePt t="130434" x="6670675" y="4408488"/>
          <p14:tracePt t="130443" x="6670675" y="4314825"/>
          <p14:tracePt t="130448" x="6670675" y="4241800"/>
          <p14:tracePt t="130459" x="6653213" y="4083050"/>
          <p14:tracePt t="130470" x="6634163" y="4008438"/>
          <p14:tracePt t="130474" x="6624638" y="3935413"/>
          <p14:tracePt t="130485" x="6597650" y="3860800"/>
          <p14:tracePt t="130488" x="6559550" y="3786188"/>
          <p14:tracePt t="130500" x="6513513" y="3684588"/>
          <p14:tracePt t="130505" x="6484938" y="3665538"/>
          <p14:tracePt t="130514" x="6429375" y="3590925"/>
          <p14:tracePt t="130522" x="6402388" y="3554413"/>
          <p14:tracePt t="130528" x="6364288" y="3517900"/>
          <p14:tracePt t="130535" x="6308725" y="3470275"/>
          <p14:tracePt t="130542" x="6262688" y="3414713"/>
          <p14:tracePt t="130552" x="6207125" y="3359150"/>
          <p14:tracePt t="130565" x="6180138" y="3340100"/>
          <p14:tracePt t="130569" x="6124575" y="3294063"/>
          <p14:tracePt t="130579" x="6086475" y="3276600"/>
          <p14:tracePt t="130583" x="6040438" y="3257550"/>
          <p14:tracePt t="130593" x="5965825" y="3248025"/>
          <p14:tracePt t="130598" x="5873750" y="3211513"/>
          <p14:tracePt t="130609" x="5770563" y="3201988"/>
          <p14:tracePt t="130615" x="5688013" y="3201988"/>
          <p14:tracePt t="130623" x="5567363" y="3201988"/>
          <p14:tracePt t="130630" x="5502275" y="3219450"/>
          <p14:tracePt t="130637" x="5427663" y="3238500"/>
          <p14:tracePt t="130648" x="5232400" y="3294063"/>
          <p14:tracePt t="130659" x="5140325" y="3313113"/>
          <p14:tracePt t="130663" x="5019675" y="3332163"/>
          <p14:tracePt t="130672" x="4954588" y="3340100"/>
          <p14:tracePt t="130678" x="4833938" y="3359150"/>
          <p14:tracePt t="130687" x="4768850" y="3359150"/>
          <p14:tracePt t="130693" x="4694238" y="3378200"/>
          <p14:tracePt t="130703" x="4621213" y="3387725"/>
          <p14:tracePt t="130709" x="4527550" y="3424238"/>
          <p14:tracePt t="130718" x="4425950" y="3452813"/>
          <p14:tracePt t="130726" x="4332288" y="3489325"/>
          <p14:tracePt t="130731" x="4286250" y="3498850"/>
          <p14:tracePt t="130742" x="4148138" y="3554413"/>
          <p14:tracePt t="130752" x="4073525" y="3600450"/>
          <p14:tracePt t="130755" x="3989388" y="3665538"/>
          <p14:tracePt t="130768" x="3952875" y="3702050"/>
          <p14:tracePt t="130772" x="3897313" y="3767138"/>
          <p14:tracePt t="130783" x="3832225" y="3814763"/>
          <p14:tracePt t="130788" x="3776663" y="3851275"/>
          <p14:tracePt t="130797" x="3738563" y="3897313"/>
          <p14:tracePt t="130805" x="3702050" y="3916363"/>
          <p14:tracePt t="130811" x="3665538" y="3952875"/>
          <p14:tracePt t="130817" x="3656013" y="3981450"/>
          <p14:tracePt t="130826" x="3627438" y="4000500"/>
          <p14:tracePt t="130835" x="3581400" y="4027488"/>
          <p14:tracePt t="130847" x="3571875" y="4046538"/>
          <p14:tracePt t="130852" x="3562350" y="4056063"/>
          <p14:tracePt t="130862" x="3554413" y="4064000"/>
          <p14:tracePt t="130867" x="3554413" y="4092575"/>
          <p14:tracePt t="130876" x="3525838" y="4111625"/>
          <p14:tracePt t="130891" x="3525838" y="4129088"/>
          <p14:tracePt t="130898" x="3516313" y="4138613"/>
          <p14:tracePt t="130906" x="3506788" y="4167188"/>
          <p14:tracePt t="130914" x="3506788" y="4203700"/>
          <p14:tracePt t="130920" x="3497263" y="4232275"/>
          <p14:tracePt t="130928" x="3497263" y="4287838"/>
          <p14:tracePt t="130930" x="3497263" y="4333875"/>
          <p14:tracePt t="130944" x="3479800" y="4454525"/>
          <p14:tracePt t="130956" x="3479800" y="4546600"/>
          <p14:tracePt t="130962" x="3479800" y="4602163"/>
          <p14:tracePt t="130970" x="3479800" y="4630738"/>
          <p14:tracePt t="130977" x="3470275" y="4705350"/>
          <p14:tracePt t="130985" x="3470275" y="4751388"/>
          <p14:tracePt t="130993" x="3470275" y="4787900"/>
          <p14:tracePt t="131001" x="3470275" y="4852988"/>
          <p14:tracePt t="131008" x="3470275" y="4927600"/>
          <p14:tracePt t="131015" x="3470275" y="5021263"/>
          <p14:tracePt t="131022" x="3489325" y="5141913"/>
          <p14:tracePt t="131041" x="3497263" y="5280025"/>
          <p14:tracePt t="131051" x="3497263" y="5335588"/>
          <p14:tracePt t="131055" x="3516313" y="5373688"/>
          <p14:tracePt t="131065" x="3516313" y="5410200"/>
          <p14:tracePt t="131070" x="3525838" y="5456238"/>
          <p14:tracePt t="131080" x="3525838" y="5511800"/>
          <p14:tracePt t="131084" x="3535363" y="5559425"/>
          <p14:tracePt t="131093" x="3535363" y="5624513"/>
          <p14:tracePt t="131102" x="3554413" y="5726113"/>
          <p14:tracePt t="131110" x="3554413" y="5753100"/>
          <p14:tracePt t="131118" x="3554413" y="5856288"/>
          <p14:tracePt t="131131" x="3554413" y="5873750"/>
          <p14:tracePt t="131133" x="3554413" y="5911850"/>
          <p14:tracePt t="131144" x="3554413" y="5976938"/>
          <p14:tracePt t="131148" x="3554413" y="6003925"/>
          <p14:tracePt t="131159" x="3554413" y="6042025"/>
          <p14:tracePt t="131164" x="3554413" y="6049963"/>
          <p14:tracePt t="131174" x="3554413" y="6078538"/>
          <p14:tracePt t="131179" x="3554413" y="6115050"/>
          <p14:tracePt t="131188" x="3544888" y="6134100"/>
          <p14:tracePt t="131198" x="3544888" y="6170613"/>
          <p14:tracePt t="131202" x="3544888" y="6199188"/>
          <p14:tracePt t="131213" x="3525838" y="6235700"/>
          <p14:tracePt t="131226" x="3525838" y="6273800"/>
          <p14:tracePt t="131239" x="3525838" y="6291263"/>
          <p14:tracePt t="131244" x="3525838" y="6310313"/>
          <p14:tracePt t="131254" x="3525838" y="6319838"/>
          <p14:tracePt t="131262" x="3525838" y="6338888"/>
          <p14:tracePt t="131268" x="3525838" y="6346825"/>
          <p14:tracePt t="131275" x="3554413" y="6375400"/>
          <p14:tracePt t="131282" x="3562350" y="6384925"/>
          <p14:tracePt t="131291" x="3581400" y="6403975"/>
          <p14:tracePt t="131297" x="3609975" y="6430963"/>
          <p14:tracePt t="131307" x="3683000" y="6505575"/>
          <p14:tracePt t="131319" x="3757613" y="6532563"/>
          <p14:tracePt t="131324" x="3813175" y="6580188"/>
          <p14:tracePt t="131334" x="3887788" y="6607175"/>
          <p14:tracePt t="131337" x="3962400" y="6626225"/>
          <p14:tracePt t="131347" x="4054475" y="6653213"/>
          <p14:tracePt t="131352" x="4175125" y="6691313"/>
          <p14:tracePt t="131362" x="4268788" y="6708775"/>
          <p14:tracePt t="131368" x="4389438" y="6718300"/>
          <p14:tracePt t="131377" x="4471988" y="6718300"/>
          <p14:tracePt t="131384" x="4565650" y="6718300"/>
          <p14:tracePt t="131393" x="4703763" y="6718300"/>
          <p14:tracePt t="131401" x="4927600" y="6718300"/>
          <p14:tracePt t="131413" x="5019675" y="6718300"/>
          <p14:tracePt t="131416" x="5111750" y="6718300"/>
          <p14:tracePt t="131426" x="5168900" y="6700838"/>
          <p14:tracePt t="131431" x="5260975" y="6700838"/>
          <p14:tracePt t="131442" x="5353050" y="6672263"/>
          <p14:tracePt t="131449" x="5465763" y="6653213"/>
          <p14:tracePt t="131457" x="5538788" y="6635750"/>
          <p14:tracePt t="131464" x="5632450" y="6607175"/>
          <p14:tracePt t="131471" x="5715000" y="6580188"/>
          <p14:tracePt t="131480" x="5770563" y="6551613"/>
          <p14:tracePt t="131486" x="5845175" y="6505575"/>
          <p14:tracePt t="131495" x="5975350" y="6430963"/>
          <p14:tracePt t="131509" x="6059488" y="6394450"/>
          <p14:tracePt t="131522" x="6096000" y="6346825"/>
          <p14:tracePt t="131525" x="6132513" y="6329363"/>
          <p14:tracePt t="131537" x="6170613" y="6291263"/>
          <p14:tracePt t="131542" x="6207125" y="6264275"/>
          <p14:tracePt t="131551" x="6245225" y="6235700"/>
          <p14:tracePt t="131560" x="6281738" y="6199188"/>
          <p14:tracePt t="131566" x="6346825" y="6134100"/>
          <p14:tracePt t="131576" x="6402388" y="6097588"/>
          <p14:tracePt t="131580" x="6457950" y="6032500"/>
          <p14:tracePt t="131590" x="6597650" y="5856288"/>
          <p14:tracePt t="131606" x="6708775" y="5680075"/>
          <p14:tracePt t="131616" x="6726238" y="5641975"/>
          <p14:tracePt t="131618" x="6754813" y="5586413"/>
          <p14:tracePt t="131630" x="6773863" y="5549900"/>
          <p14:tracePt t="131635" x="6783388" y="5511800"/>
          <p14:tracePt t="131644" x="6810375" y="5484813"/>
          <p14:tracePt t="131653" x="6810375" y="5465763"/>
          <p14:tracePt t="131660" x="6819900" y="5456238"/>
          <p14:tracePt t="131668" x="6829425" y="5438775"/>
          <p14:tracePt t="131675" x="6829425" y="5410200"/>
          <p14:tracePt t="131682" x="6846888" y="5373688"/>
          <p14:tracePt t="131695" x="6846888" y="5335588"/>
          <p14:tracePt t="131698" x="6846888" y="5308600"/>
          <p14:tracePt t="131710" x="6846888" y="5289550"/>
          <p14:tracePt t="131715" x="6846888" y="5270500"/>
          <p14:tracePt t="131729" x="6846888" y="5233988"/>
          <p14:tracePt t="131739" x="6846888" y="5214938"/>
          <p14:tracePt t="131746" x="6846888" y="5205413"/>
          <p14:tracePt t="131754" x="6846888" y="5197475"/>
          <p14:tracePt t="131761" x="6846888" y="5178425"/>
          <p14:tracePt t="131769" x="6846888" y="5168900"/>
          <p14:tracePt t="131776" x="6846888" y="5159375"/>
          <p14:tracePt t="131792" x="6846888" y="5149850"/>
          <p14:tracePt t="131793" x="6846888" y="5141913"/>
          <p14:tracePt t="131805" x="6838950" y="5122863"/>
          <p14:tracePt t="131820" x="6838950" y="5094288"/>
          <p14:tracePt t="131834" x="6838950" y="5084763"/>
          <p14:tracePt t="131840" x="6829425" y="5076825"/>
          <p14:tracePt t="131848" x="6819900" y="5076825"/>
          <p14:tracePt t="131855" x="6819900" y="5067300"/>
          <p14:tracePt t="131872" x="6819900" y="5057775"/>
          <p14:tracePt t="131877" x="6810375" y="5048250"/>
          <p14:tracePt t="131899" x="6800850" y="5038725"/>
          <p14:tracePt t="133347" x="6800850" y="5029200"/>
          <p14:tracePt t="133360" x="6791325" y="5021263"/>
          <p14:tracePt t="133377" x="6791325" y="5011738"/>
          <p14:tracePt t="133386" x="6791325" y="5002213"/>
          <p14:tracePt t="133409" x="6791325" y="4983163"/>
          <p14:tracePt t="133424" x="6783388" y="4964113"/>
          <p14:tracePt t="133441" x="6783388" y="4946650"/>
          <p14:tracePt t="133451" x="6773863" y="4946650"/>
          <p14:tracePt t="133456" x="6773863" y="4927600"/>
          <p14:tracePt t="133471" x="6773863" y="4900613"/>
          <p14:tracePt t="133481" x="6773863" y="4881563"/>
          <p14:tracePt t="133487" x="6773863" y="4862513"/>
          <p14:tracePt t="133494" x="6773863" y="4852988"/>
          <p14:tracePt t="133502" x="6773863" y="4843463"/>
          <p14:tracePt t="133509" x="6773863" y="4816475"/>
          <p14:tracePt t="133518" x="6764338" y="4787900"/>
          <p14:tracePt t="133531" x="6764338" y="4779963"/>
          <p14:tracePt t="133534" x="6754813" y="4760913"/>
          <p14:tracePt t="133546" x="6754813" y="4741863"/>
          <p14:tracePt t="133550" x="6735763" y="4705350"/>
          <p14:tracePt t="133560" x="6735763" y="4695825"/>
          <p14:tracePt t="133565" x="6726238" y="4686300"/>
          <p14:tracePt t="133576" x="6726238" y="4676775"/>
          <p14:tracePt t="133581" x="6726238" y="4649788"/>
          <p14:tracePt t="133589" x="6718300" y="4640263"/>
          <p14:tracePt t="133596" x="6708775" y="4630738"/>
          <p14:tracePt t="133603" x="6708775" y="4611688"/>
          <p14:tracePt t="133614" x="6689725" y="4602163"/>
          <p14:tracePt t="133628" x="6689725" y="4575175"/>
          <p14:tracePt t="133639" x="6670675" y="4565650"/>
          <p14:tracePt t="133643" x="6670675" y="4556125"/>
          <p14:tracePt t="133654" x="6634163" y="4529138"/>
          <p14:tracePt t="133669" x="6615113" y="4481513"/>
          <p14:tracePt t="133675" x="6605588" y="4481513"/>
          <p14:tracePt t="133684" x="6597650" y="4473575"/>
          <p14:tracePt t="133692" x="6569075" y="4435475"/>
          <p14:tracePt t="133697" x="6559550" y="4425950"/>
          <p14:tracePt t="133706" x="6542088" y="4418013"/>
          <p14:tracePt t="133712" x="6532563" y="4408488"/>
          <p14:tracePt t="133722" x="6503988" y="4389438"/>
          <p14:tracePt t="133738" x="6457950" y="4360863"/>
          <p14:tracePt t="133749" x="6448425" y="4352925"/>
          <p14:tracePt t="133753" x="6429375" y="4343400"/>
          <p14:tracePt t="133762" x="6392863" y="4314825"/>
          <p14:tracePt t="133767" x="6356350" y="4287838"/>
          <p14:tracePt t="133778" x="6337300" y="4278313"/>
          <p14:tracePt t="133784" x="6281738" y="4249738"/>
          <p14:tracePt t="133793" x="6226175" y="4241800"/>
          <p14:tracePt t="133801" x="6188075" y="4232275"/>
          <p14:tracePt t="133807" x="6151563" y="4213225"/>
          <p14:tracePt t="133817" x="6096000" y="4194175"/>
          <p14:tracePt t="133829" x="6076950" y="4184650"/>
          <p14:tracePt t="133833" x="6049963" y="4167188"/>
          <p14:tracePt t="133842" x="6030913" y="4157663"/>
          <p14:tracePt t="133849" x="6003925" y="4148138"/>
          <p14:tracePt t="133859" x="5984875" y="4138613"/>
          <p14:tracePt t="133865" x="5956300" y="4121150"/>
          <p14:tracePt t="133872" x="5938838" y="4102100"/>
          <p14:tracePt t="133879" x="5900738" y="4073525"/>
          <p14:tracePt t="133886" x="5873750" y="4064000"/>
          <p14:tracePt t="133895" x="5835650" y="4056063"/>
          <p14:tracePt t="133901" x="5799138" y="4027488"/>
          <p14:tracePt t="133909" x="5724525" y="3990975"/>
          <p14:tracePt t="133926" x="5668963" y="3962400"/>
          <p14:tracePt t="133937" x="5641975" y="3962400"/>
          <p14:tracePt t="133943" x="5622925" y="3952875"/>
          <p14:tracePt t="133952" x="5594350" y="3943350"/>
          <p14:tracePt t="133959" x="5576888" y="3943350"/>
          <p14:tracePt t="133967" x="5567363" y="3943350"/>
          <p14:tracePt t="133972" x="5557838" y="3943350"/>
          <p14:tracePt t="133988" x="5548313" y="3943350"/>
          <p14:tracePt t="134003" x="5538788" y="3943350"/>
          <p14:tracePt t="134046" x="5521325" y="3952875"/>
          <p14:tracePt t="134051" x="5502275" y="3981450"/>
          <p14:tracePt t="134061" x="5492750" y="4000500"/>
          <p14:tracePt t="134075" x="5483225" y="4037013"/>
          <p14:tracePt t="134083" x="5473700" y="4056063"/>
          <p14:tracePt t="134090" x="5473700" y="4083050"/>
          <p14:tracePt t="134098" x="5446713" y="4129088"/>
          <p14:tracePt t="134115" x="5437188" y="4167188"/>
          <p14:tracePt t="134126" x="5427663" y="4194175"/>
          <p14:tracePt t="134130" x="5418138" y="4203700"/>
          <p14:tracePt t="134140" x="5418138" y="4213225"/>
          <p14:tracePt t="134146" x="5408613" y="4222750"/>
          <p14:tracePt t="134170" x="5372100" y="4241800"/>
          <p14:tracePt t="134177" x="5353050" y="4259263"/>
          <p14:tracePt t="134183" x="5316538" y="4278313"/>
          <p14:tracePt t="134192" x="5289550" y="4278313"/>
          <p14:tracePt t="134198" x="5241925" y="4305300"/>
          <p14:tracePt t="134208" x="5168900" y="4305300"/>
          <p14:tracePt t="134220" x="5140325" y="4314825"/>
          <p14:tracePt t="134223" x="5094288" y="4333875"/>
          <p14:tracePt t="134235" x="5075238" y="4333875"/>
          <p14:tracePt t="134239" x="5048250" y="4333875"/>
          <p14:tracePt t="134250" x="5038725" y="4343400"/>
          <p14:tracePt t="134256" x="5019675" y="4343400"/>
          <p14:tracePt t="134271" x="5010150" y="4352925"/>
          <p14:tracePt t="134741" x="4991100" y="4352925"/>
          <p14:tracePt t="134750" x="4983163" y="4343400"/>
          <p14:tracePt t="134755" x="4964113" y="4314825"/>
          <p14:tracePt t="134764" x="4954588" y="4305300"/>
          <p14:tracePt t="134770" x="4927600" y="4287838"/>
          <p14:tracePt t="134778" x="4908550" y="4278313"/>
          <p14:tracePt t="134789" x="4879975" y="4232275"/>
          <p14:tracePt t="134805" x="4852988" y="4213225"/>
          <p14:tracePt t="134815" x="4843463" y="4184650"/>
          <p14:tracePt t="134817" x="4814888" y="4176713"/>
          <p14:tracePt t="134830" x="4806950" y="4167188"/>
          <p14:tracePt t="134835" x="4787900" y="4148138"/>
          <p14:tracePt t="134844" x="4787900" y="4138613"/>
          <p14:tracePt t="134850" x="4778375" y="4129088"/>
          <p14:tracePt t="134859" x="4768850" y="4121150"/>
          <p14:tracePt t="134866" x="4759325" y="4083050"/>
          <p14:tracePt t="134882" x="4751388" y="4073525"/>
          <p14:tracePt t="134888" x="4751388" y="4064000"/>
          <p14:tracePt t="134897" x="4741863" y="4056063"/>
          <p14:tracePt t="135102" x="4722813" y="4064000"/>
          <p14:tracePt t="135112" x="4722813" y="4073525"/>
          <p14:tracePt t="135117" x="4722813" y="4083050"/>
          <p14:tracePt t="135126" x="4722813" y="4092575"/>
          <p14:tracePt t="135132" x="4722813" y="4111625"/>
          <p14:tracePt t="135141" x="4722813" y="4138613"/>
          <p14:tracePt t="135156" x="4722813" y="4157663"/>
          <p14:tracePt t="135163" x="4722813" y="4167188"/>
          <p14:tracePt t="135170" x="4722813" y="4176713"/>
          <p14:tracePt t="135180" x="4722813" y="4222750"/>
          <p14:tracePt t="135196" x="4722813" y="4249738"/>
          <p14:tracePt t="135207" x="4722813" y="4268788"/>
          <p14:tracePt t="135210" x="4722813" y="4278313"/>
          <p14:tracePt t="135221" x="4722813" y="4314825"/>
          <p14:tracePt t="135226" x="4722813" y="4324350"/>
          <p14:tracePt t="135235" x="4722813" y="4343400"/>
          <p14:tracePt t="135243" x="4722813" y="4352925"/>
          <p14:tracePt t="135250" x="4722813" y="4360863"/>
          <p14:tracePt t="135259" x="4722813" y="4379913"/>
          <p14:tracePt t="135265" x="4722813" y="4398963"/>
          <p14:tracePt t="135275" x="4722813" y="4445000"/>
          <p14:tracePt t="135286" x="4722813" y="4464050"/>
          <p14:tracePt t="135290" x="4722813" y="4491038"/>
          <p14:tracePt t="135302" x="4722813" y="4510088"/>
          <p14:tracePt t="135304" x="4713288" y="4529138"/>
          <p14:tracePt t="135316" x="4713288" y="4538663"/>
          <p14:tracePt t="135321" x="4703763" y="4565650"/>
          <p14:tracePt t="135329" x="4703763" y="4584700"/>
          <p14:tracePt t="135336" x="4703763" y="4602163"/>
          <p14:tracePt t="135345" x="4694238" y="4630738"/>
          <p14:tracePt t="135351" x="4686300" y="4676775"/>
          <p14:tracePt t="135359" x="4667250" y="4714875"/>
          <p14:tracePt t="135371" x="4657725" y="4760913"/>
          <p14:tracePt t="135381" x="4648200" y="4806950"/>
          <p14:tracePt t="135385" x="4630738" y="4843463"/>
          <p14:tracePt t="135394" x="4621213" y="4881563"/>
          <p14:tracePt t="135398" x="4611688" y="4918075"/>
          <p14:tracePt t="135410" x="4592638" y="4946650"/>
          <p14:tracePt t="135416" x="4583113" y="4983163"/>
          <p14:tracePt t="135425" x="4573588" y="5002213"/>
          <p14:tracePt t="135430" x="4546600" y="5038725"/>
          <p14:tracePt t="135439" x="4546600" y="5057775"/>
          <p14:tracePt t="135448" x="4537075" y="5084763"/>
          <p14:tracePt t="135453" x="4527550" y="5094288"/>
          <p14:tracePt t="135462" x="4510088" y="5141913"/>
          <p14:tracePt t="135478" x="4491038" y="5159375"/>
          <p14:tracePt t="135490" x="4471988" y="5168900"/>
          <p14:tracePt t="135494" x="4452938" y="5187950"/>
          <p14:tracePt t="135503" x="4435475" y="5197475"/>
          <p14:tracePt t="135509" x="4406900" y="5205413"/>
          <p14:tracePt t="135518" x="4389438" y="5233988"/>
          <p14:tracePt t="135526" x="4379913" y="5233988"/>
          <p14:tracePt t="135534" x="4351338" y="5253038"/>
          <p14:tracePt t="135540" x="4341813" y="5253038"/>
          <p14:tracePt t="135547" x="4324350" y="5253038"/>
          <p14:tracePt t="135558" x="4295775" y="5280025"/>
          <p14:tracePt t="135569" x="4276725" y="5280025"/>
          <p14:tracePt t="135572" x="4259263" y="5289550"/>
          <p14:tracePt t="135584" x="4249738" y="5289550"/>
          <p14:tracePt t="135590" x="4230688" y="5289550"/>
          <p14:tracePt t="135599" x="4221163" y="5289550"/>
          <p14:tracePt t="135603" x="4213225" y="5289550"/>
          <p14:tracePt t="135612" x="4203700" y="5289550"/>
          <p14:tracePt t="135620" x="4194175" y="5289550"/>
          <p14:tracePt t="135627" x="4175125" y="5289550"/>
          <p14:tracePt t="135635" x="4165600" y="5289550"/>
          <p14:tracePt t="135651" x="4148138" y="5289550"/>
          <p14:tracePt t="135664" x="4138613" y="5289550"/>
          <p14:tracePt t="135683" x="4129088" y="5289550"/>
          <p14:tracePt t="135699" x="4119563" y="5289550"/>
          <p14:tracePt t="135745" x="4110038" y="5289550"/>
          <p14:tracePt t="135761" x="4100513" y="5289550"/>
          <p14:tracePt t="135776" x="4092575" y="5289550"/>
          <p14:tracePt t="135802" x="4083050" y="5280025"/>
          <p14:tracePt t="135816" x="4073525" y="5280025"/>
          <p14:tracePt t="135881" x="4064000" y="5280025"/>
          <p14:tracePt t="135896" x="4054475" y="5280025"/>
          <p14:tracePt t="135925" x="4054475" y="5270500"/>
          <p14:tracePt t="135949" x="4044950" y="5270500"/>
          <p14:tracePt t="135963" x="4035425" y="5270500"/>
          <p14:tracePt t="136019" x="4027488" y="5270500"/>
          <p14:tracePt t="136074" x="4017963" y="5270500"/>
          <p14:tracePt t="136812" x="4044950" y="5270500"/>
          <p14:tracePt t="136817" x="4083050" y="5280025"/>
          <p14:tracePt t="136827" x="4175125" y="5289550"/>
          <p14:tracePt t="136839" x="4221163" y="5308600"/>
          <p14:tracePt t="136842" x="4259263" y="5318125"/>
          <p14:tracePt t="136853" x="4314825" y="5318125"/>
          <p14:tracePt t="136859" x="4351338" y="5345113"/>
          <p14:tracePt t="136867" x="4379913" y="5345113"/>
          <p14:tracePt t="136875" x="4452938" y="5354638"/>
          <p14:tracePt t="136882" x="4500563" y="5373688"/>
          <p14:tracePt t="136889" x="4556125" y="5383213"/>
          <p14:tracePt t="136898" x="4592638" y="5391150"/>
          <p14:tracePt t="136905" x="4638675" y="5391150"/>
          <p14:tracePt t="136912" x="4694238" y="5410200"/>
          <p14:tracePt t="136921" x="4751388" y="5419725"/>
          <p14:tracePt t="136933" x="4787900" y="5419725"/>
          <p14:tracePt t="136937" x="4797425" y="5429250"/>
          <p14:tracePt t="136947" x="4814888" y="5429250"/>
          <p14:tracePt t="136952" x="4843463" y="5438775"/>
          <p14:tracePt t="136962" x="4852988" y="5438775"/>
          <p14:tracePt t="136969" x="4870450" y="5438775"/>
          <p14:tracePt t="136977" x="4889500" y="5438775"/>
          <p14:tracePt t="136984" x="4908550" y="5438775"/>
          <p14:tracePt t="136991" x="4935538" y="5438775"/>
          <p14:tracePt t="137000" x="4973638" y="5438775"/>
          <p14:tracePt t="137006" x="4991100" y="5429250"/>
          <p14:tracePt t="137012" x="5029200" y="5429250"/>
          <p14:tracePt t="137016" x="5065713" y="5410200"/>
          <p14:tracePt t="137028" x="5084763" y="5400675"/>
          <p14:tracePt t="137032" x="5111750" y="5391150"/>
          <p14:tracePt t="137042" x="5130800" y="5383213"/>
          <p14:tracePt t="137047" x="5159375" y="5383213"/>
          <p14:tracePt t="137056" x="5176838" y="5354638"/>
          <p14:tracePt t="137068" x="5186363" y="5354638"/>
          <p14:tracePt t="137071" x="5205413" y="5345113"/>
          <p14:tracePt t="137086" x="5232400" y="5335588"/>
          <p14:tracePt t="137099" x="5251450" y="5335588"/>
          <p14:tracePt t="137110" x="5280025" y="5326063"/>
          <p14:tracePt t="137125" x="5289550" y="5318125"/>
          <p14:tracePt t="137137" x="5297488" y="5318125"/>
          <p14:tracePt t="137142" x="5316538" y="5318125"/>
          <p14:tracePt t="137158" x="5335588" y="5318125"/>
          <p14:tracePt t="137165" x="5335588" y="5308600"/>
          <p14:tracePt t="137172" x="5372100" y="5308600"/>
          <p14:tracePt t="137180" x="5381625" y="5299075"/>
          <p14:tracePt t="137187" x="5391150" y="5299075"/>
          <p14:tracePt t="137195" x="5408613" y="5299075"/>
          <p14:tracePt t="137203" x="5427663" y="5299075"/>
          <p14:tracePt t="137220" x="5437188" y="5299075"/>
          <p14:tracePt t="137231" x="5446713" y="5299075"/>
          <p14:tracePt t="137250" x="5456238" y="5299075"/>
          <p14:tracePt t="137259" x="5465763" y="5299075"/>
          <p14:tracePt t="137265" x="5473700" y="5299075"/>
          <p14:tracePt t="137282" x="5492750" y="5299075"/>
          <p14:tracePt t="137288" x="5492750" y="5308600"/>
          <p14:tracePt t="137298" x="5529263" y="5308600"/>
          <p14:tracePt t="137312" x="5557838" y="5308600"/>
          <p14:tracePt t="137324" x="5576888" y="5308600"/>
          <p14:tracePt t="137328" x="5603875" y="5308600"/>
          <p14:tracePt t="137339" x="5622925" y="5308600"/>
          <p14:tracePt t="137345" x="5641975" y="5308600"/>
          <p14:tracePt t="137354" x="5668963" y="5299075"/>
          <p14:tracePt t="137367" x="5688013" y="5289550"/>
          <p14:tracePt t="137376" x="5697538" y="5289550"/>
          <p14:tracePt t="137382" x="5715000" y="5289550"/>
          <p14:tracePt t="137390" x="5724525" y="5289550"/>
          <p14:tracePt t="137396" x="5734050" y="5280025"/>
          <p14:tracePt t="137407" x="5753100" y="5270500"/>
          <p14:tracePt t="137423" x="5770563" y="5270500"/>
          <p14:tracePt t="137448" x="5799138" y="5262563"/>
          <p14:tracePt t="137453" x="5799138" y="5253038"/>
          <p14:tracePt t="137469" x="5808663" y="5243513"/>
          <p14:tracePt t="137477" x="5818188" y="5243513"/>
          <p14:tracePt t="137492" x="5818188" y="5233988"/>
          <p14:tracePt t="137502" x="5835650" y="5214938"/>
          <p14:tracePt t="137514" x="5845175" y="5205413"/>
          <p14:tracePt t="137528" x="5854700" y="5197475"/>
          <p14:tracePt t="137530" x="5864225" y="5187950"/>
          <p14:tracePt t="137542" x="5864225" y="5178425"/>
          <p14:tracePt t="137549" x="5864225" y="5168900"/>
          <p14:tracePt t="137564" x="5873750" y="5159375"/>
          <p14:tracePt t="137571" x="5873750" y="5149850"/>
          <p14:tracePt t="137579" x="5883275" y="5141913"/>
          <p14:tracePt t="137595" x="5883275" y="5132388"/>
          <p14:tracePt t="137608" x="5883275" y="5122863"/>
          <p14:tracePt t="137611" x="5883275" y="5113338"/>
          <p14:tracePt t="137637" x="5883275" y="5103813"/>
          <p14:tracePt t="137642" x="5883275" y="5094288"/>
          <p14:tracePt t="137680" x="5883275" y="5084763"/>
          <p14:tracePt t="137706" x="5891213" y="5067300"/>
          <p14:tracePt t="137722" x="5891213" y="5057775"/>
          <p14:tracePt t="137745" x="5891213" y="5048250"/>
          <p14:tracePt t="138206" x="5864225" y="5057775"/>
          <p14:tracePt t="138217" x="5818188" y="5057775"/>
          <p14:tracePt t="138222" x="5780088" y="5067300"/>
          <p14:tracePt t="138231" x="5734050" y="5067300"/>
          <p14:tracePt t="138238" x="5641975" y="5076825"/>
          <p14:tracePt t="138246" x="5548313" y="5094288"/>
          <p14:tracePt t="138254" x="5437188" y="5094288"/>
          <p14:tracePt t="138261" x="5307013" y="5094288"/>
          <p14:tracePt t="138271" x="5038725" y="5094288"/>
          <p14:tracePt t="138282" x="4945063" y="5084763"/>
          <p14:tracePt t="138285" x="4824413" y="5094288"/>
          <p14:tracePt t="138296" x="4741863" y="5094288"/>
          <p14:tracePt t="138301" x="4648200" y="5094288"/>
          <p14:tracePt t="138311" x="4556125" y="5094288"/>
          <p14:tracePt t="138316" x="4491038" y="5094288"/>
          <p14:tracePt t="138326" x="4416425" y="5094288"/>
          <p14:tracePt t="138333" x="4324350" y="5094288"/>
          <p14:tracePt t="138340" x="4259263" y="5094288"/>
          <p14:tracePt t="138349" x="4213225" y="5094288"/>
          <p14:tracePt t="138355" x="4138613" y="5094288"/>
          <p14:tracePt t="138366" x="4044950" y="5094288"/>
          <p14:tracePt t="138380" x="3971925" y="5113338"/>
          <p14:tracePt t="138390" x="3933825" y="5122863"/>
          <p14:tracePt t="138395" x="3914775" y="5122863"/>
          <p14:tracePt t="138406" x="3887788" y="5122863"/>
          <p14:tracePt t="138411" x="3878263" y="5122863"/>
          <p14:tracePt t="138421" x="3868738" y="5122863"/>
          <p14:tracePt t="138426" x="3859213" y="5122863"/>
          <p14:tracePt t="138436" x="3851275" y="5122863"/>
          <p14:tracePt t="138459" x="3832225" y="5132388"/>
          <p14:tracePt t="138471" x="3832225" y="5141913"/>
          <p14:tracePt t="138485" x="3813175" y="5159375"/>
          <p14:tracePt t="138490" x="3786188" y="5197475"/>
          <p14:tracePt t="138499" x="3776663" y="5205413"/>
          <p14:tracePt t="138505" x="3757613" y="5233988"/>
          <p14:tracePt t="138513" x="3757613" y="5262563"/>
          <p14:tracePt t="138521" x="3730625" y="5280025"/>
          <p14:tracePt t="138528" x="3730625" y="5299075"/>
          <p14:tracePt t="138537" x="3721100" y="5308600"/>
          <p14:tracePt t="138544" x="3711575" y="5345113"/>
          <p14:tracePt t="138555" x="3711575" y="5373688"/>
          <p14:tracePt t="138609" x="3730625" y="5364163"/>
          <p14:tracePt t="138615" x="3738563" y="5364163"/>
          <p14:tracePt t="138623" x="3748088" y="5354638"/>
          <p14:tracePt t="138631" x="3776663" y="5354638"/>
          <p14:tracePt t="138637" x="3803650" y="5335588"/>
          <p14:tracePt t="138645" x="3822700" y="5335588"/>
          <p14:tracePt t="138662" x="4073525" y="5187950"/>
          <p14:tracePt t="138674" x="4213225" y="5149850"/>
          <p14:tracePt t="138679" x="4370388" y="5113338"/>
          <p14:tracePt t="138688" x="4546600" y="5076825"/>
          <p14:tracePt t="138693" x="4732338" y="5038725"/>
          <p14:tracePt t="138704" x="4908550" y="5021263"/>
          <p14:tracePt t="138711" x="5029200" y="4992688"/>
          <p14:tracePt t="138718" x="5205413" y="4973638"/>
          <p14:tracePt t="138725" x="5362575" y="4956175"/>
          <p14:tracePt t="138732" x="5456238" y="4937125"/>
          <p14:tracePt t="138742" x="5622925" y="4927600"/>
          <p14:tracePt t="138757" x="5724525" y="4927600"/>
          <p14:tracePt t="138768" x="5753100" y="4908550"/>
          <p14:tracePt t="138773" x="5780088" y="4908550"/>
          <p14:tracePt t="138783" x="5818188" y="4908550"/>
          <p14:tracePt t="138789" x="5835650" y="4908550"/>
          <p14:tracePt t="138797" x="5873750" y="4908550"/>
          <p14:tracePt t="138803" x="5883275" y="4908550"/>
          <p14:tracePt t="138812" x="5900738" y="4908550"/>
          <p14:tracePt t="138819" x="5910263" y="4908550"/>
          <p14:tracePt t="138827" x="5929313" y="4908550"/>
          <p14:tracePt t="138834" x="5938838" y="4908550"/>
          <p14:tracePt t="138851" x="5956300" y="4908550"/>
          <p14:tracePt t="138862" x="5965825" y="4908550"/>
          <p14:tracePt t="138867" x="5975350" y="4908550"/>
          <p14:tracePt t="138878" x="5984875" y="4908550"/>
          <p14:tracePt t="138883" x="5994400" y="4908550"/>
          <p14:tracePt t="138891" x="6003925" y="4908550"/>
          <p14:tracePt t="138898" x="6021388" y="4908550"/>
          <p14:tracePt t="138913" x="6030913" y="4908550"/>
          <p14:tracePt t="138935" x="6040438" y="4908550"/>
          <p14:tracePt t="139024" x="6021388" y="4908550"/>
          <p14:tracePt t="139029" x="5984875" y="4937125"/>
          <p14:tracePt t="139039" x="5900738" y="4946650"/>
          <p14:tracePt t="139050" x="5827713" y="4946650"/>
          <p14:tracePt t="139056" x="5762625" y="4946650"/>
          <p14:tracePt t="139066" x="5649913" y="4964113"/>
          <p14:tracePt t="139070" x="5492750" y="4956175"/>
          <p14:tracePt t="139079" x="5372100" y="4946650"/>
          <p14:tracePt t="139087" x="5195888" y="4946650"/>
          <p14:tracePt t="139095" x="5056188" y="4946650"/>
          <p14:tracePt t="139101" x="4908550" y="4946650"/>
          <p14:tracePt t="139108" x="4787900" y="4964113"/>
          <p14:tracePt t="139118" x="4676775" y="4964113"/>
          <p14:tracePt t="139124" x="4565650" y="4964113"/>
          <p14:tracePt t="139135" x="4341813" y="4964113"/>
          <p14:tracePt t="139148" x="4175125" y="4992688"/>
          <p14:tracePt t="139160" x="4119563" y="5011738"/>
          <p14:tracePt t="139163" x="4027488" y="5038725"/>
          <p14:tracePt t="139174" x="3979863" y="5038725"/>
          <p14:tracePt t="139181" x="3906838" y="5067300"/>
          <p14:tracePt t="139189" x="3851275" y="5084763"/>
          <p14:tracePt t="139196" x="3822700" y="5094288"/>
          <p14:tracePt t="139204" x="3767138" y="5103813"/>
          <p14:tracePt t="139211" x="3748088" y="5122863"/>
          <p14:tracePt t="139218" x="3721100" y="5141913"/>
          <p14:tracePt t="139227" x="3692525" y="5159375"/>
          <p14:tracePt t="139240" x="3675063" y="5187950"/>
          <p14:tracePt t="139243" x="3656013" y="5205413"/>
          <p14:tracePt t="139254" x="3656013" y="5224463"/>
          <p14:tracePt t="139260" x="3646488" y="5233988"/>
          <p14:tracePt t="139268" x="3636963" y="5253038"/>
          <p14:tracePt t="139283" x="3636963" y="5262563"/>
          <p14:tracePt t="139298" x="3636963" y="5270500"/>
          <p14:tracePt t="139350" x="3646488" y="5270500"/>
          <p14:tracePt t="139352" x="3665538" y="5270500"/>
          <p14:tracePt t="139362" x="3683000" y="5270500"/>
          <p14:tracePt t="139368" x="3711575" y="5270500"/>
          <p14:tracePt t="139378" x="3757613" y="5253038"/>
          <p14:tracePt t="139392" x="3962400" y="5214938"/>
          <p14:tracePt t="139406" x="4276725" y="5168900"/>
          <p14:tracePt t="139414" x="4573588" y="5141913"/>
          <p14:tracePt t="139432" x="4778375" y="5141913"/>
          <p14:tracePt t="139443" x="4862513" y="5141913"/>
          <p14:tracePt t="139448" x="4935538" y="5122863"/>
          <p14:tracePt t="139457" x="5010150" y="5122863"/>
          <p14:tracePt t="139463" x="5075238" y="5122863"/>
          <p14:tracePt t="139471" x="5168900" y="5103813"/>
          <p14:tracePt t="139478" x="5260975" y="5103813"/>
          <p14:tracePt t="139488" x="5353050" y="5094288"/>
          <p14:tracePt t="139493" x="5418138" y="5094288"/>
          <p14:tracePt t="139500" x="5492750" y="5094288"/>
          <p14:tracePt t="139511" x="5538788" y="5076825"/>
          <p14:tracePt t="139515" x="5613400" y="5076825"/>
          <p14:tracePt t="139526" x="5724525" y="5076825"/>
          <p14:tracePt t="139537" x="5799138" y="5067300"/>
          <p14:tracePt t="139542" x="5873750" y="5067300"/>
          <p14:tracePt t="139550" x="5938838" y="5067300"/>
          <p14:tracePt t="139554" x="5994400" y="5067300"/>
          <p14:tracePt t="139565" x="6040438" y="5067300"/>
          <p14:tracePt t="139572" x="6086475" y="5067300"/>
          <p14:tracePt t="139580" x="6115050" y="5067300"/>
          <p14:tracePt t="139588" x="6161088" y="5067300"/>
          <p14:tracePt t="139596" x="6188075" y="5076825"/>
          <p14:tracePt t="139604" x="6216650" y="5076825"/>
          <p14:tracePt t="139610" x="6245225" y="5094288"/>
          <p14:tracePt t="139618" x="6281738" y="5094288"/>
          <p14:tracePt t="139631" x="6308725" y="5094288"/>
          <p14:tracePt t="139634" x="6327775" y="5103813"/>
          <p14:tracePt t="139646" x="6337300" y="5113338"/>
          <p14:tracePt t="139651" x="6356350" y="5113338"/>
          <p14:tracePt t="139666" x="6383338" y="5122863"/>
          <p14:tracePt t="139675" x="6383338" y="5132388"/>
          <p14:tracePt t="139681" x="6392863" y="5132388"/>
          <p14:tracePt t="139697" x="6402388" y="5141913"/>
          <p14:tracePt t="139740" x="6411913" y="5149850"/>
          <p14:tracePt t="139808" x="6421438" y="5149850"/>
          <p14:tracePt t="139886" x="6421438" y="5159375"/>
          <p14:tracePt t="139918" x="6421438" y="5168900"/>
          <p14:tracePt t="140091" x="6411913" y="5168900"/>
          <p14:tracePt t="140106" x="6392863" y="5159375"/>
          <p14:tracePt t="140117" x="6373813" y="5159375"/>
          <p14:tracePt t="140122" x="6346825" y="5159375"/>
          <p14:tracePt t="140132" x="6327775" y="5149850"/>
          <p14:tracePt t="140137" x="6300788" y="5141913"/>
          <p14:tracePt t="140146" x="6262688" y="5141913"/>
          <p14:tracePt t="140153" x="6245225" y="5141913"/>
          <p14:tracePt t="140160" x="6207125" y="5122863"/>
          <p14:tracePt t="140169" x="6170613" y="5113338"/>
          <p14:tracePt t="140176" x="6105525" y="5103813"/>
          <p14:tracePt t="140186" x="6003925" y="5076825"/>
          <p14:tracePt t="140197" x="5965825" y="5057775"/>
          <p14:tracePt t="140200" x="5891213" y="5048250"/>
          <p14:tracePt t="140211" x="5827713" y="5029200"/>
          <p14:tracePt t="140218" x="5770563" y="5021263"/>
          <p14:tracePt t="140226" x="5697538" y="5002213"/>
          <p14:tracePt t="140233" x="5622925" y="4992688"/>
          <p14:tracePt t="140241" x="5576888" y="4983163"/>
          <p14:tracePt t="140249" x="5502275" y="4964113"/>
          <p14:tracePt t="140255" x="5427663" y="4946650"/>
          <p14:tracePt t="140264" x="5335588" y="4937125"/>
          <p14:tracePt t="140270" x="5289550" y="4918075"/>
          <p14:tracePt t="140276" x="5232400" y="4918075"/>
          <p14:tracePt t="140280" x="5186363" y="4918075"/>
          <p14:tracePt t="140292" x="5130800" y="4918075"/>
          <p14:tracePt t="140295" x="5084763" y="4918075"/>
          <p14:tracePt t="140305" x="5048250" y="4918075"/>
          <p14:tracePt t="140309" x="4983163" y="4927600"/>
          <p14:tracePt t="140320" x="4945063" y="4927600"/>
          <p14:tracePt t="140326" x="4870450" y="4937125"/>
          <p14:tracePt t="140335" x="4824413" y="4937125"/>
          <p14:tracePt t="140343" x="4759325" y="4937125"/>
          <p14:tracePt t="140350" x="4686300" y="4956175"/>
          <p14:tracePt t="140359" x="4638675" y="4964113"/>
          <p14:tracePt t="140364" x="4583113" y="4983163"/>
          <p14:tracePt t="140373" x="4491038" y="5021263"/>
          <p14:tracePt t="140386" x="4445000" y="5029200"/>
          <p14:tracePt t="140389" x="4389438" y="5057775"/>
          <p14:tracePt t="140400" x="4332288" y="5084763"/>
          <p14:tracePt t="140403" x="4295775" y="5113338"/>
          <p14:tracePt t="140415" x="4240213" y="5141913"/>
          <p14:tracePt t="140420" x="4203700" y="5178425"/>
          <p14:tracePt t="140429" x="4165600" y="5214938"/>
          <p14:tracePt t="140434" x="4138613" y="5243513"/>
          <p14:tracePt t="140443" x="4100513" y="5280025"/>
          <p14:tracePt t="140452" x="4064000" y="5299075"/>
          <p14:tracePt t="140459" x="4044950" y="5326063"/>
          <p14:tracePt t="140468" x="3979863" y="5373688"/>
          <p14:tracePt t="140480" x="3979863" y="5383213"/>
          <p14:tracePt t="140484" x="3962400" y="5391150"/>
          <p14:tracePt t="140495" x="3962400" y="5400675"/>
          <p14:tracePt t="140499" x="3952875" y="5410200"/>
          <p14:tracePt t="140509" x="3943350" y="5410200"/>
          <p14:tracePt t="140514" x="3943350" y="5419725"/>
          <p14:tracePt t="140538" x="3933825" y="5419725"/>
          <p14:tracePt t="140547" x="3924300" y="5429250"/>
          <p14:tracePt t="140575" x="3914775" y="5429250"/>
          <p14:tracePt t="140603" x="3897313" y="5400675"/>
          <p14:tracePt t="140609" x="3887788" y="5345113"/>
          <p14:tracePt t="140618" x="3887788" y="5308600"/>
          <p14:tracePt t="140624" x="3887788" y="5262563"/>
          <p14:tracePt t="140631" x="3887788" y="5224463"/>
          <p14:tracePt t="140638" x="3887788" y="5205413"/>
          <p14:tracePt t="140646" x="3906838" y="5149850"/>
          <p14:tracePt t="140657" x="3924300" y="5094288"/>
          <p14:tracePt t="140668" x="3933825" y="5067300"/>
          <p14:tracePt t="140672" x="3933825" y="5057775"/>
          <p14:tracePt t="140683" x="3952875" y="5038725"/>
          <p14:tracePt t="140687" x="3962400" y="5029200"/>
          <p14:tracePt t="140697" x="3979863" y="5011738"/>
          <p14:tracePt t="140701" x="4008438" y="4983163"/>
          <p14:tracePt t="140713" x="4027488" y="4956175"/>
          <p14:tracePt t="140719" x="4083050" y="4918075"/>
          <p14:tracePt t="140727" x="4110038" y="4891088"/>
          <p14:tracePt t="140734" x="4148138" y="4881563"/>
          <p14:tracePt t="140741" x="4165600" y="4862513"/>
          <p14:tracePt t="140752" x="4213225" y="4835525"/>
          <p14:tracePt t="140762" x="4221163" y="4835525"/>
          <p14:tracePt t="140766" x="4240213" y="4826000"/>
          <p14:tracePt t="140777" x="4268788" y="4826000"/>
          <p14:tracePt t="140781" x="4286250" y="4816475"/>
          <p14:tracePt t="140792" x="4295775" y="4816475"/>
          <p14:tracePt t="140797" x="4314825" y="4816475"/>
          <p14:tracePt t="140806" x="4324350" y="4816475"/>
          <p14:tracePt t="140813" x="4341813" y="4816475"/>
          <p14:tracePt t="140821" x="4351338" y="4816475"/>
          <p14:tracePt t="140829" x="4379913" y="4826000"/>
          <p14:tracePt t="140835" x="4389438" y="4826000"/>
          <p14:tracePt t="140860" x="4406900" y="4835525"/>
          <p14:tracePt t="140886" x="4406900" y="4843463"/>
          <p14:tracePt t="140900" x="4416425" y="4843463"/>
          <p14:tracePt t="140908" x="4425950" y="4843463"/>
          <p14:tracePt t="140923" x="4425950" y="4852988"/>
          <p14:tracePt t="140939" x="4425950" y="4862513"/>
          <p14:tracePt t="140954" x="4435475" y="4862513"/>
          <p14:tracePt t="140965" x="4445000" y="4872038"/>
          <p14:tracePt t="141009" x="4445000" y="4881563"/>
          <p14:tracePt t="141033" x="4445000" y="4891088"/>
          <p14:tracePt t="141159" x="4445000" y="4900613"/>
          <p14:tracePt t="142290" x="4452938" y="4908550"/>
          <p14:tracePt t="142300" x="4471988" y="4918075"/>
          <p14:tracePt t="142303" x="4500563" y="4946650"/>
          <p14:tracePt t="142315" x="4518025" y="4956175"/>
          <p14:tracePt t="142320" x="4556125" y="4983163"/>
          <p14:tracePt t="142330" x="4583113" y="5002213"/>
          <p14:tracePt t="142337" x="4621213" y="5011738"/>
          <p14:tracePt t="142343" x="4638675" y="5038725"/>
          <p14:tracePt t="142351" x="4667250" y="5067300"/>
          <p14:tracePt t="142358" x="4722813" y="5084763"/>
          <p14:tracePt t="142368" x="4806950" y="5113338"/>
          <p14:tracePt t="142379" x="4862513" y="5141913"/>
          <p14:tracePt t="142382" x="4879975" y="5141913"/>
          <p14:tracePt t="142395" x="4954588" y="5168900"/>
          <p14:tracePt t="142398" x="4991100" y="5178425"/>
          <p14:tracePt t="142409" x="5038725" y="5197475"/>
          <p14:tracePt t="142415" x="5075238" y="5205413"/>
          <p14:tracePt t="142423" x="5130800" y="5214938"/>
          <p14:tracePt t="142430" x="5176838" y="5214938"/>
          <p14:tracePt t="142439" x="5214938" y="5233988"/>
          <p14:tracePt t="142446" x="5280025" y="5243513"/>
          <p14:tracePt t="142453" x="5353050" y="5243513"/>
          <p14:tracePt t="142463" x="5492750" y="5243513"/>
          <p14:tracePt t="142477" x="5659438" y="5224463"/>
          <p14:tracePt t="142488" x="5743575" y="5224463"/>
          <p14:tracePt t="142493" x="5818188" y="5224463"/>
          <p14:tracePt t="142504" x="5883275" y="5224463"/>
          <p14:tracePt t="142508" x="5919788" y="5214938"/>
          <p14:tracePt t="142518" x="6011863" y="5197475"/>
          <p14:tracePt t="142526" x="6059488" y="5168900"/>
          <p14:tracePt t="142533" x="6132513" y="5159375"/>
          <p14:tracePt t="142539" x="6188075" y="5141913"/>
          <p14:tracePt t="142547" x="6262688" y="5113338"/>
          <p14:tracePt t="142556" x="6373813" y="5057775"/>
          <p14:tracePt t="142574" x="6438900" y="5038725"/>
          <p14:tracePt t="142583" x="6494463" y="5011738"/>
          <p14:tracePt t="142587" x="6550025" y="4983163"/>
          <p14:tracePt t="142598" x="6588125" y="4956175"/>
          <p14:tracePt t="142603" x="6615113" y="4946650"/>
          <p14:tracePt t="142612" x="6653213" y="4937125"/>
          <p14:tracePt t="142620" x="6689725" y="4908550"/>
          <p14:tracePt t="142627" x="6726238" y="4881563"/>
          <p14:tracePt t="142634" x="6745288" y="4872038"/>
          <p14:tracePt t="142642" x="6773863" y="4862513"/>
          <p14:tracePt t="142651" x="6791325" y="4826000"/>
          <p14:tracePt t="142666" x="6838950" y="4779963"/>
          <p14:tracePt t="142677" x="6846888" y="4741863"/>
          <p14:tracePt t="142684" x="6865938" y="4722813"/>
          <p14:tracePt t="142692" x="6894513" y="4649788"/>
          <p14:tracePt t="142698" x="6894513" y="4611688"/>
          <p14:tracePt t="142706" x="6902450" y="4546600"/>
          <p14:tracePt t="142713" x="6902450" y="4500563"/>
          <p14:tracePt t="142721" x="6902450" y="4425950"/>
          <p14:tracePt t="142729" x="6902450" y="4379913"/>
          <p14:tracePt t="142736" x="6875463" y="4305300"/>
          <p14:tracePt t="142744" x="6856413" y="4259263"/>
          <p14:tracePt t="142750" x="6838950" y="4222750"/>
          <p14:tracePt t="142760" x="6764338" y="4129088"/>
          <p14:tracePt t="142772" x="6745288" y="4073525"/>
          <p14:tracePt t="142776" x="6699250" y="4017963"/>
          <p14:tracePt t="142787" x="6653213" y="3952875"/>
          <p14:tracePt t="142791" x="6624638" y="3906838"/>
          <p14:tracePt t="142801" x="6578600" y="3822700"/>
          <p14:tracePt t="142807" x="6532563" y="3721100"/>
          <p14:tracePt t="142815" x="6484938" y="3665538"/>
          <p14:tracePt t="142821" x="6438900" y="3590925"/>
          <p14:tracePt t="142830" x="6383338" y="3525838"/>
          <p14:tracePt t="142838" x="6318250" y="3470275"/>
          <p14:tracePt t="142844" x="6235700" y="3387725"/>
          <p14:tracePt t="142851" x="6161088" y="3322638"/>
          <p14:tracePt t="142854" x="6059488" y="3276600"/>
          <p14:tracePt t="142866" x="5984875" y="3228975"/>
          <p14:tracePt t="142871" x="5891213" y="3228975"/>
          <p14:tracePt t="142880" x="5789613" y="3192463"/>
          <p14:tracePt t="142886" x="5678488" y="3173413"/>
          <p14:tracePt t="142896" x="5586413" y="3173413"/>
          <p14:tracePt t="142902" x="5492750" y="3163888"/>
          <p14:tracePt t="142910" x="5427663" y="3163888"/>
          <p14:tracePt t="142917" x="5335588" y="3163888"/>
          <p14:tracePt t="142924" x="5260975" y="3163888"/>
          <p14:tracePt t="142932" x="5214938" y="3163888"/>
          <p14:tracePt t="142939" x="5159375" y="3182938"/>
          <p14:tracePt t="142948" x="5019675" y="3211513"/>
          <p14:tracePt t="142961" x="4899025" y="3238500"/>
          <p14:tracePt t="142965" x="4778375" y="3257550"/>
          <p14:tracePt t="142974" x="4667250" y="3276600"/>
          <p14:tracePt t="142979" x="4556125" y="3294063"/>
          <p14:tracePt t="142990" x="4435475" y="3322638"/>
          <p14:tracePt t="142996" x="4341813" y="3340100"/>
          <p14:tracePt t="143004" x="4268788" y="3349625"/>
          <p14:tracePt t="143011" x="4194175" y="3387725"/>
          <p14:tracePt t="143018" x="4138613" y="3397250"/>
          <p14:tracePt t="143027" x="4100513" y="3424238"/>
          <p14:tracePt t="143033" x="4083050" y="3424238"/>
          <p14:tracePt t="143043" x="4008438" y="3470275"/>
          <p14:tracePt t="143054" x="3971925" y="3498850"/>
          <p14:tracePt t="143060" x="3943350" y="3517900"/>
          <p14:tracePt t="143070" x="3906838" y="3563938"/>
          <p14:tracePt t="143074" x="3868738" y="3600450"/>
          <p14:tracePt t="143083" x="3832225" y="3619500"/>
          <p14:tracePt t="143090" x="3786188" y="3675063"/>
          <p14:tracePt t="143098" x="3767138" y="3711575"/>
          <p14:tracePt t="143105" x="3738563" y="3749675"/>
          <p14:tracePt t="143112" x="3711575" y="3795713"/>
          <p14:tracePt t="143121" x="3692525" y="3814763"/>
          <p14:tracePt t="143127" x="3656013" y="3841750"/>
          <p14:tracePt t="143137" x="3627438" y="3887788"/>
          <p14:tracePt t="143149" x="3600450" y="3935413"/>
          <p14:tracePt t="143154" x="3581400" y="3962400"/>
          <p14:tracePt t="143163" x="3554413" y="4017963"/>
          <p14:tracePt t="143168" x="3544888" y="4056063"/>
          <p14:tracePt t="143179" x="3516313" y="4121150"/>
          <p14:tracePt t="143182" x="3497263" y="4176713"/>
          <p14:tracePt t="143193" x="3470275" y="4249738"/>
          <p14:tracePt t="143200" x="3441700" y="4324350"/>
          <p14:tracePt t="143207" x="3424238" y="4360863"/>
          <p14:tracePt t="143216" x="3405188" y="4418013"/>
          <p14:tracePt t="143221" x="3386138" y="4454525"/>
          <p14:tracePt t="143232" x="3349625" y="4510088"/>
          <p14:tracePt t="143243" x="3340100" y="4565650"/>
          <p14:tracePt t="143245" x="3330575" y="4584700"/>
          <p14:tracePt t="143258" x="3303588" y="4640263"/>
          <p14:tracePt t="143263" x="3275013" y="4714875"/>
          <p14:tracePt t="143272" x="3238500" y="4787900"/>
          <p14:tracePt t="143279" x="3228975" y="4862513"/>
          <p14:tracePt t="143288" x="3209925" y="4918075"/>
          <p14:tracePt t="143294" x="3182938" y="5029200"/>
          <p14:tracePt t="143302" x="3163888" y="5084763"/>
          <p14:tracePt t="143309" x="3154363" y="5178425"/>
          <p14:tracePt t="143315" x="3136900" y="5197475"/>
          <p14:tracePt t="143326" x="3127375" y="5318125"/>
          <p14:tracePt t="143341" x="3117850" y="5419725"/>
          <p14:tracePt t="143352" x="3098800" y="5475288"/>
          <p14:tracePt t="143356" x="3098800" y="5521325"/>
          <p14:tracePt t="143366" x="3098800" y="5540375"/>
          <p14:tracePt t="143375" x="3098800" y="5595938"/>
          <p14:tracePt t="143380" x="3098800" y="5614988"/>
          <p14:tracePt t="143389" x="3098800" y="5680075"/>
          <p14:tracePt t="143395" x="3098800" y="5688013"/>
          <p14:tracePt t="143404" x="3098800" y="5707063"/>
          <p14:tracePt t="143410" x="3098800" y="5735638"/>
          <p14:tracePt t="143420" x="3098800" y="5772150"/>
          <p14:tracePt t="143436" x="3127375" y="5800725"/>
          <p14:tracePt t="143446" x="3127375" y="5818188"/>
          <p14:tracePt t="143451" x="3136900" y="5827713"/>
          <p14:tracePt t="143461" x="3144838" y="5846763"/>
          <p14:tracePt t="143468" x="3154363" y="5846763"/>
          <p14:tracePt t="143475" x="3173413" y="5873750"/>
          <p14:tracePt t="143481" x="3200400" y="5892800"/>
          <p14:tracePt t="143490" x="3238500" y="5921375"/>
          <p14:tracePt t="143499" x="3275013" y="5948363"/>
          <p14:tracePt t="143505" x="3313113" y="5967413"/>
          <p14:tracePt t="143515" x="3395663" y="5994400"/>
          <p14:tracePt t="143526" x="3433763" y="6022975"/>
          <p14:tracePt t="143530" x="3489325" y="6022975"/>
          <p14:tracePt t="143540" x="3544888" y="6049963"/>
          <p14:tracePt t="143545" x="3609975" y="6059488"/>
          <p14:tracePt t="143554" x="3702050" y="6078538"/>
          <p14:tracePt t="143562" x="3803650" y="6105525"/>
          <p14:tracePt t="143571" x="3878263" y="6143625"/>
          <p14:tracePt t="143577" x="3952875" y="6153150"/>
          <p14:tracePt t="143584" x="4044950" y="6170613"/>
          <p14:tracePt t="143593" x="4119563" y="6199188"/>
          <p14:tracePt t="143598" x="4175125" y="6208713"/>
          <p14:tracePt t="143609" x="4341813" y="6254750"/>
          <p14:tracePt t="143620" x="4435475" y="6273800"/>
          <p14:tracePt t="143622" x="4510088" y="6291263"/>
          <p14:tracePt t="143635" x="4592638" y="6291263"/>
          <p14:tracePt t="143641" x="4667250" y="6291263"/>
          <p14:tracePt t="143650" x="4759325" y="6291263"/>
          <p14:tracePt t="143655" x="4824413" y="6291263"/>
          <p14:tracePt t="143664" x="4935538" y="6291263"/>
          <p14:tracePt t="143672" x="5010150" y="6300788"/>
          <p14:tracePt t="143679" x="5121275" y="6319838"/>
          <p14:tracePt t="143686" x="5232400" y="6319838"/>
          <p14:tracePt t="143693" x="5372100" y="6319838"/>
          <p14:tracePt t="143704" x="5576888" y="6338888"/>
          <p14:tracePt t="143714" x="5668963" y="6329363"/>
          <p14:tracePt t="143718" x="5743575" y="6329363"/>
          <p14:tracePt t="143729" x="5789613" y="6329363"/>
          <p14:tracePt t="143733" x="5873750" y="6329363"/>
          <p14:tracePt t="143745" x="5929313" y="6329363"/>
          <p14:tracePt t="143748" x="5975350" y="6300788"/>
          <p14:tracePt t="143758" x="6049963" y="6273800"/>
          <p14:tracePt t="143763" x="6105525" y="6254750"/>
          <p14:tracePt t="143773" x="6161088" y="6245225"/>
          <p14:tracePt t="143779" x="6197600" y="6208713"/>
          <p14:tracePt t="143787" x="6253163" y="6180138"/>
          <p14:tracePt t="143798" x="6346825" y="6124575"/>
          <p14:tracePt t="143812" x="6429375" y="6078538"/>
          <p14:tracePt t="143823" x="6467475" y="6059488"/>
          <p14:tracePt t="143827" x="6503988" y="6042025"/>
          <p14:tracePt t="143838" x="6559550" y="6013450"/>
          <p14:tracePt t="143845" x="6597650" y="5976938"/>
          <p14:tracePt t="143854" x="6634163" y="5948363"/>
          <p14:tracePt t="143859" x="6689725" y="5911850"/>
          <p14:tracePt t="143867" x="6718300" y="5883275"/>
          <p14:tracePt t="143875" x="6754813" y="5846763"/>
          <p14:tracePt t="143881" x="6810375" y="5781675"/>
          <p14:tracePt t="143892" x="6875463" y="5707063"/>
          <p14:tracePt t="143907" x="6967538" y="5549900"/>
          <p14:tracePt t="143918" x="6986588" y="5530850"/>
          <p14:tracePt t="143920" x="7023100" y="5475288"/>
          <p14:tracePt t="143932" x="7023100" y="5438775"/>
          <p14:tracePt t="143937" x="7051675" y="5400675"/>
          <p14:tracePt t="143947" x="7061200" y="5345113"/>
          <p14:tracePt t="143954" x="7070725" y="5318125"/>
          <p14:tracePt t="143962" x="7070725" y="5262563"/>
          <p14:tracePt t="143969" x="7088188" y="5224463"/>
          <p14:tracePt t="143976" x="7088188" y="5178425"/>
          <p14:tracePt t="143985" x="7080250" y="5084763"/>
          <p14:tracePt t="144002" x="7051675" y="4983163"/>
          <p14:tracePt t="144012" x="7051675" y="4900613"/>
          <p14:tracePt t="144016" x="7023100" y="4843463"/>
          <p14:tracePt t="144026" x="6996113" y="4787900"/>
          <p14:tracePt t="144032" x="6986588" y="4732338"/>
          <p14:tracePt t="144041" x="6959600" y="4640263"/>
          <p14:tracePt t="144047" x="6911975" y="4556125"/>
          <p14:tracePt t="144055" x="6856413" y="4435475"/>
          <p14:tracePt t="144064" x="6819900" y="4324350"/>
          <p14:tracePt t="144071" x="6773863" y="4184650"/>
          <p14:tracePt t="144080" x="6689725" y="3990975"/>
          <p14:tracePt t="144092" x="6643688" y="3887788"/>
          <p14:tracePt t="144096" x="6605588" y="3814763"/>
          <p14:tracePt t="144106" x="6559550" y="3740150"/>
          <p14:tracePt t="144110" x="6513513" y="3656013"/>
          <p14:tracePt t="144121" x="6494463" y="3619500"/>
          <p14:tracePt t="144125" x="6438900" y="3563938"/>
          <p14:tracePt t="144136" x="6392863" y="3508375"/>
          <p14:tracePt t="144142" x="6291263" y="3424238"/>
          <p14:tracePt t="144150" x="6207125" y="3359150"/>
          <p14:tracePt t="144157" x="6105525" y="3284538"/>
          <p14:tracePt t="144165" x="6049963" y="3248025"/>
          <p14:tracePt t="144175" x="5910263" y="3136900"/>
          <p14:tracePt t="144190" x="5753100" y="3043238"/>
          <p14:tracePt t="144201" x="5678488" y="2978150"/>
          <p14:tracePt t="144204" x="5576888" y="2932113"/>
          <p14:tracePt t="144215" x="5473700" y="2867025"/>
          <p14:tracePt t="144219" x="5353050" y="2811463"/>
          <p14:tracePt t="144229" x="5214938" y="2736850"/>
          <p14:tracePt t="144237" x="5140325" y="2709863"/>
          <p14:tracePt t="144246" x="5048250" y="2690813"/>
          <p14:tracePt t="144251" x="4973638" y="2681288"/>
          <p14:tracePt t="144258" x="4899025" y="2654300"/>
          <p14:tracePt t="144269" x="4713288" y="2654300"/>
          <p14:tracePt t="144284" x="4491038" y="2635250"/>
          <p14:tracePt t="144295" x="4397375" y="2644775"/>
          <p14:tracePt t="144299" x="4305300" y="2644775"/>
          <p14:tracePt t="144309" x="4213225" y="2673350"/>
          <p14:tracePt t="144315" x="4119563" y="2690813"/>
          <p14:tracePt t="144323" x="4017963" y="2719388"/>
          <p14:tracePt t="144330" x="3924300" y="2736850"/>
          <p14:tracePt t="144338" x="3832225" y="2765425"/>
          <p14:tracePt t="144346" x="3730625" y="2801938"/>
          <p14:tracePt t="144354" x="3683000" y="2801938"/>
          <p14:tracePt t="144363" x="3544888" y="2830513"/>
          <p14:tracePt t="144378" x="3470275" y="2849563"/>
          <p14:tracePt t="144389" x="3433763" y="2876550"/>
          <p14:tracePt t="144392" x="3395663" y="2905125"/>
          <p14:tracePt t="144404" x="3376613" y="2922588"/>
          <p14:tracePt t="144410" x="3330575" y="2951163"/>
          <p14:tracePt t="144418" x="3313113" y="2978150"/>
          <p14:tracePt t="144425" x="3275013" y="2997200"/>
          <p14:tracePt t="144433" x="3248025" y="3035300"/>
          <p14:tracePt t="144443" x="3219450" y="3071813"/>
          <p14:tracePt t="144448" x="3182938" y="3117850"/>
          <p14:tracePt t="144457" x="3117850" y="3211513"/>
          <p14:tracePt t="144472" x="3043238" y="3349625"/>
          <p14:tracePt t="144483" x="3033713" y="3387725"/>
          <p14:tracePt t="144487" x="3024188" y="3414713"/>
          <p14:tracePt t="144498" x="3006725" y="3452813"/>
          <p14:tracePt t="144503" x="2997200" y="3470275"/>
          <p14:tracePt t="144513" x="2978150" y="3498850"/>
          <p14:tracePt t="144520" x="2959100" y="3535363"/>
          <p14:tracePt t="144526" x="2932113" y="3581400"/>
          <p14:tracePt t="144535" x="2913063" y="3619500"/>
          <p14:tracePt t="144542" x="2886075" y="3694113"/>
          <p14:tracePt t="144549" x="2838450" y="3841750"/>
          <p14:tracePt t="144567" x="2792413" y="3990975"/>
          <p14:tracePt t="144578" x="2774950" y="4083050"/>
          <p14:tracePt t="144583" x="2765425" y="4121150"/>
          <p14:tracePt t="144591" x="2755900" y="4157663"/>
          <p14:tracePt t="144596" x="2736850" y="4194175"/>
          <p14:tracePt t="144607" x="2736850" y="4241800"/>
          <p14:tracePt t="144613" x="2727325" y="4297363"/>
          <p14:tracePt t="144622" x="2719388" y="4343400"/>
          <p14:tracePt t="144629" x="2719388" y="4370388"/>
          <p14:tracePt t="144636" x="2719388" y="4418013"/>
          <p14:tracePt t="144646" x="2719388" y="4435475"/>
          <p14:tracePt t="144650" x="2719388" y="4464050"/>
          <p14:tracePt t="144657" x="2719388" y="4529138"/>
          <p14:tracePt t="144660" x="2719388" y="4538663"/>
          <p14:tracePt t="144672" x="2727325" y="4584700"/>
          <p14:tracePt t="144677" x="2736850" y="4584700"/>
          <p14:tracePt t="144687" x="2755900" y="4602163"/>
          <p14:tracePt t="144693" x="2774950" y="4640263"/>
          <p14:tracePt t="144701" x="2782888" y="4649788"/>
          <p14:tracePt t="144707" x="2820988" y="4686300"/>
          <p14:tracePt t="144715" x="2876550" y="4732338"/>
          <p14:tracePt t="144721" x="2913063" y="4751388"/>
          <p14:tracePt t="144730" x="2968625" y="4779963"/>
          <p14:tracePt t="144738" x="2987675" y="4806950"/>
          <p14:tracePt t="144746" x="3043238" y="4835525"/>
          <p14:tracePt t="144754" x="3108325" y="4872038"/>
          <p14:tracePt t="144766" x="3127375" y="4881563"/>
          <p14:tracePt t="144771" x="3154363" y="4900613"/>
          <p14:tracePt t="144781" x="3173413" y="4900613"/>
          <p14:tracePt t="144786" x="3200400" y="4918075"/>
          <p14:tracePt t="144796" x="3219450" y="4927600"/>
          <p14:tracePt t="144801" x="3238500" y="4927600"/>
          <p14:tracePt t="144809" x="3265488" y="4927600"/>
          <p14:tracePt t="144817" x="3275013" y="4927600"/>
          <p14:tracePt t="144825" x="3284538" y="4927600"/>
          <p14:tracePt t="144833" x="3294063" y="4927600"/>
          <p14:tracePt t="144839" x="3303588" y="4927600"/>
          <p14:tracePt t="144847" x="3313113" y="4927600"/>
          <p14:tracePt t="144861" x="3321050" y="4918075"/>
          <p14:tracePt t="144865" x="3330575" y="4918075"/>
          <p14:tracePt t="144875" x="3340100" y="4908550"/>
          <p14:tracePt t="144879" x="3349625" y="4900613"/>
          <p14:tracePt t="144890" x="3368675" y="4891088"/>
          <p14:tracePt t="144896" x="3368675" y="4881563"/>
          <p14:tracePt t="144905" x="3386138" y="4862513"/>
          <p14:tracePt t="144911" x="3386138" y="4852988"/>
          <p14:tracePt t="144918" x="3414713" y="4843463"/>
          <p14:tracePt t="144927" x="3424238" y="4835525"/>
          <p14:tracePt t="144933" x="3433763" y="4816475"/>
          <p14:tracePt t="144943" x="3441700" y="4797425"/>
          <p14:tracePt t="144955" x="3441700" y="4770438"/>
          <p14:tracePt t="144959" x="3451225" y="4760913"/>
          <p14:tracePt t="144970" x="3451225" y="4741863"/>
          <p14:tracePt t="144974" x="3451225" y="4732338"/>
          <p14:tracePt t="144998" x="3451225" y="4722813"/>
          <p14:tracePt t="145038" x="3433763" y="4714875"/>
          <p14:tracePt t="145050" x="3424238" y="4705350"/>
          <p14:tracePt t="145053" x="3405188" y="4695825"/>
          <p14:tracePt t="145063" x="3395663" y="4695825"/>
          <p14:tracePt t="145070" x="3368675" y="4695825"/>
          <p14:tracePt t="145080" x="3359150" y="4695825"/>
          <p14:tracePt t="145093" x="3340100" y="4705350"/>
          <p14:tracePt t="145100" x="3330575" y="4705350"/>
          <p14:tracePt t="145115" x="3313113" y="4705350"/>
          <p14:tracePt t="145321" x="3349625" y="4705350"/>
          <p14:tracePt t="145331" x="3359150" y="4705350"/>
          <p14:tracePt t="145335" x="3376613" y="4705350"/>
          <p14:tracePt t="145346" x="3395663" y="4705350"/>
          <p14:tracePt t="145351" x="3405188" y="4705350"/>
          <p14:tracePt t="145361" x="3414713" y="4714875"/>
          <p14:tracePt t="145368" x="3424238" y="4714875"/>
          <p14:tracePt t="145375" x="3441700" y="4722813"/>
          <p14:tracePt t="145383" x="3470275" y="4732338"/>
          <p14:tracePt t="145391" x="3479800" y="4741863"/>
          <p14:tracePt t="145398" x="3489325" y="4741863"/>
          <p14:tracePt t="145413" x="3506788" y="4770438"/>
          <p14:tracePt t="145426" x="3516313" y="4779963"/>
          <p14:tracePt t="145430" x="3525838" y="4787900"/>
          <p14:tracePt t="145441" x="3535363" y="4806950"/>
          <p14:tracePt t="145444" x="3544888" y="4806950"/>
          <p14:tracePt t="145455" x="3562350" y="4826000"/>
          <p14:tracePt t="145460" x="3571875" y="4826000"/>
          <p14:tracePt t="145470" x="3571875" y="4843463"/>
          <p14:tracePt t="145475" x="3581400" y="4872038"/>
          <p14:tracePt t="145484" x="3590925" y="4881563"/>
          <p14:tracePt t="145494" x="3590925" y="4891088"/>
          <p14:tracePt t="145499" x="3590925" y="4900613"/>
          <p14:tracePt t="145509" x="3609975" y="4927600"/>
          <p14:tracePt t="145521" x="3609975" y="4946650"/>
          <p14:tracePt t="145524" x="3609975" y="4983163"/>
          <p14:tracePt t="145536" x="3609975" y="5011738"/>
          <p14:tracePt t="145540" x="3609975" y="5021263"/>
          <p14:tracePt t="145552" x="3609975" y="5038725"/>
          <p14:tracePt t="145554" x="3609975" y="5057775"/>
          <p14:tracePt t="145564" x="3600450" y="5067300"/>
          <p14:tracePt t="145575" x="3590925" y="5113338"/>
          <p14:tracePt t="145579" x="3581400" y="5122863"/>
          <p14:tracePt t="145587" x="3581400" y="5141913"/>
          <p14:tracePt t="145593" x="3562350" y="5168900"/>
          <p14:tracePt t="145603" x="3554413" y="5187950"/>
          <p14:tracePt t="145615" x="3535363" y="5205413"/>
          <p14:tracePt t="145619" x="3516313" y="5214938"/>
          <p14:tracePt t="145630" x="3516313" y="5243513"/>
          <p14:tracePt t="145632" x="3489325" y="5262563"/>
          <p14:tracePt t="145643" x="3460750" y="5289550"/>
          <p14:tracePt t="145651" x="3441700" y="5308600"/>
          <p14:tracePt t="145658" x="3405188" y="5335588"/>
          <p14:tracePt t="145666" x="3376613" y="5364163"/>
          <p14:tracePt t="145673" x="3359150" y="5400675"/>
          <p14:tracePt t="145681" x="3321050" y="5419725"/>
          <p14:tracePt t="145688" x="3284538" y="5438775"/>
          <p14:tracePt t="145698" x="3209925" y="5475288"/>
          <p14:tracePt t="145713" x="3136900" y="5494338"/>
          <p14:tracePt t="145723" x="3098800" y="5521325"/>
          <p14:tracePt t="145727" x="3071813" y="5521325"/>
          <p14:tracePt t="145738" x="3033713" y="5530850"/>
          <p14:tracePt t="145744" x="2997200" y="5549900"/>
          <p14:tracePt t="145754" x="2978150" y="5559425"/>
          <p14:tracePt t="145759" x="2959100" y="5567363"/>
          <p14:tracePt t="145767" x="2922588" y="5567363"/>
          <p14:tracePt t="145776" x="2913063" y="5576888"/>
          <p14:tracePt t="145783" x="2886075" y="5586413"/>
          <p14:tracePt t="145791" x="2838450" y="5624513"/>
          <p14:tracePt t="145804" x="2820988" y="5632450"/>
          <p14:tracePt t="145806" x="2792413" y="5661025"/>
          <p14:tracePt t="145819" x="2774950" y="5670550"/>
          <p14:tracePt t="145821" x="2746375" y="5680075"/>
          <p14:tracePt t="145833" x="2736850" y="5707063"/>
          <p14:tracePt t="145838" x="2719388" y="5726113"/>
          <p14:tracePt t="145847" x="2690813" y="5745163"/>
          <p14:tracePt t="145853" x="2671763" y="5762625"/>
          <p14:tracePt t="145861" x="2662238" y="5772150"/>
          <p14:tracePt t="145869" x="2625725" y="5781675"/>
          <p14:tracePt t="145877" x="2606675" y="5800725"/>
          <p14:tracePt t="145886" x="2579688" y="5827713"/>
          <p14:tracePt t="145897" x="2560638" y="5837238"/>
          <p14:tracePt t="145901" x="2551113" y="5846763"/>
          <p14:tracePt t="145913" x="2541588" y="5856288"/>
          <p14:tracePt t="145918" x="2524125" y="5883275"/>
          <p14:tracePt t="145926" x="2495550" y="5902325"/>
          <p14:tracePt t="145943" x="2478088" y="5929313"/>
          <p14:tracePt t="145951" x="2468563" y="5938838"/>
          <p14:tracePt t="145956" x="2439988" y="5948363"/>
          <p14:tracePt t="145971" x="2420938" y="5957888"/>
          <p14:tracePt t="145979" x="2420938" y="5967413"/>
          <p14:tracePt t="145996" x="2413000" y="5967413"/>
          <p14:tracePt t="146340" x="2374900" y="5967413"/>
          <p14:tracePt t="146348" x="2338388" y="5967413"/>
          <p14:tracePt t="146358" x="2254250" y="5938838"/>
          <p14:tracePt t="146373" x="2143125" y="5902325"/>
          <p14:tracePt t="146384" x="2116138" y="5883275"/>
          <p14:tracePt t="146387" x="2078038" y="5873750"/>
          <p14:tracePt t="146398" x="2041525" y="5846763"/>
          <p14:tracePt t="146404" x="2003425" y="5846763"/>
          <p14:tracePt t="146413" x="1976438" y="5827713"/>
          <p14:tracePt t="146419" x="1957388" y="5818188"/>
          <p14:tracePt t="146428" x="1930400" y="5800725"/>
          <p14:tracePt t="146435" x="1920875" y="5791200"/>
          <p14:tracePt t="146441" x="1901825" y="5781675"/>
          <p14:tracePt t="146450" x="1901825" y="5772150"/>
          <p14:tracePt t="146457" x="1882775" y="5762625"/>
          <p14:tracePt t="146464" x="1882775" y="5753100"/>
          <p14:tracePt t="146466" x="1855788" y="5745163"/>
          <p14:tracePt t="146480" x="1836738" y="5716588"/>
          <p14:tracePt t="146493" x="1836738" y="5707063"/>
          <p14:tracePt t="146498" x="1827213" y="5697538"/>
          <p14:tracePt t="146507" x="1819275" y="5688013"/>
          <p14:tracePt t="146514" x="1819275" y="5680075"/>
          <p14:tracePt t="146524" x="1800225" y="5680075"/>
          <p14:tracePt t="146538" x="1800225" y="5661025"/>
          <p14:tracePt t="146545" x="1771650" y="5661025"/>
          <p14:tracePt t="146551" x="1763713" y="5651500"/>
          <p14:tracePt t="146572" x="1763713" y="5641975"/>
          <p14:tracePt t="146670" x="1754188" y="5651500"/>
          <p14:tracePt t="146681" x="1744663" y="5661025"/>
          <p14:tracePt t="146685" x="1744663" y="5670550"/>
          <p14:tracePt t="146696" x="1744663" y="5688013"/>
          <p14:tracePt t="146702" x="1744663" y="5697538"/>
          <p14:tracePt t="146711" x="1744663" y="5707063"/>
          <p14:tracePt t="146718" x="1744663" y="5716588"/>
          <p14:tracePt t="146726" x="1744663" y="5726113"/>
          <p14:tracePt t="146749" x="1744663" y="5745163"/>
          <p14:tracePt t="146776" x="1754188" y="5772150"/>
          <p14:tracePt t="146781" x="1781175" y="5781675"/>
          <p14:tracePt t="146789" x="1800225" y="5808663"/>
          <p14:tracePt t="146795" x="1836738" y="5827713"/>
          <p14:tracePt t="146805" x="1892300" y="5873750"/>
          <p14:tracePt t="146809" x="1947863" y="5883275"/>
          <p14:tracePt t="146818" x="2003425" y="5929313"/>
          <p14:tracePt t="146827" x="2060575" y="5938838"/>
          <p14:tracePt t="146834" x="2106613" y="5957888"/>
          <p14:tracePt t="146844" x="2198688" y="5976938"/>
          <p14:tracePt t="146855" x="2217738" y="5976938"/>
          <p14:tracePt t="146860" x="2236788" y="5986463"/>
          <p14:tracePt t="146870" x="2263775" y="5986463"/>
          <p14:tracePt t="146876" x="2273300" y="5994400"/>
          <p14:tracePt t="146884" x="2292350" y="5994400"/>
          <p14:tracePt t="146891" x="2300288" y="5994400"/>
          <p14:tracePt t="146899" x="2309813" y="5994400"/>
          <p14:tracePt t="146906" x="2319338" y="5994400"/>
          <p14:tracePt t="146913" x="2328863" y="5994400"/>
          <p14:tracePt t="146927" x="2338388" y="5994400"/>
          <p14:tracePt t="146937" x="2347913" y="5994400"/>
          <p14:tracePt t="146952" x="2365375" y="5994400"/>
          <p14:tracePt t="146979" x="2374900" y="5986463"/>
          <p14:tracePt t="146984" x="2384425" y="5986463"/>
          <p14:tracePt t="146994" x="2393950" y="5976938"/>
          <p14:tracePt t="146999" x="2403475" y="5967413"/>
          <p14:tracePt t="147008" x="2403475" y="5957888"/>
          <p14:tracePt t="147015" x="2403475" y="5948363"/>
          <p14:tracePt t="147022" x="2430463" y="5929313"/>
          <p14:tracePt t="147030" x="2430463" y="5911850"/>
          <p14:tracePt t="147037" x="2439988" y="5902325"/>
          <p14:tracePt t="147045" x="2478088" y="5837238"/>
          <p14:tracePt t="147062" x="2495550" y="5762625"/>
          <p14:tracePt t="147073" x="2541588" y="5707063"/>
          <p14:tracePt t="147076" x="2606675" y="5624513"/>
          <p14:tracePt t="147088" x="2635250" y="5567363"/>
          <p14:tracePt t="147093" x="2681288" y="5494338"/>
          <p14:tracePt t="147102" x="2736850" y="5429250"/>
          <p14:tracePt t="147109" x="2782888" y="5373688"/>
          <p14:tracePt t="147117" x="2867025" y="5289550"/>
          <p14:tracePt t="147124" x="2913063" y="5214938"/>
          <p14:tracePt t="147131" x="2959100" y="5141913"/>
          <p14:tracePt t="147140" x="3016250" y="5029200"/>
          <p14:tracePt t="147153" x="3043238" y="4973638"/>
          <p14:tracePt t="147157" x="3052763" y="4964113"/>
          <p14:tracePt t="147168" x="3062288" y="4927600"/>
          <p14:tracePt t="147173" x="3062288" y="4918075"/>
          <p14:tracePt t="147181" x="3062288" y="4908550"/>
          <p14:tracePt t="147187" x="3062288" y="4900613"/>
          <p14:tracePt t="147196" x="3062288" y="4891088"/>
          <p14:tracePt t="147202" x="3062288" y="4881563"/>
          <p14:tracePt t="147218" x="3062288" y="4872038"/>
          <p14:tracePt t="147233" x="3062288" y="4862513"/>
          <p14:tracePt t="147320" x="3052763" y="4862513"/>
          <p14:tracePt t="147330" x="3043238" y="4862513"/>
          <p14:tracePt t="147343" x="3033713" y="4872038"/>
          <p14:tracePt t="147356" x="3016250" y="4908550"/>
          <p14:tracePt t="147360" x="2997200" y="4946650"/>
          <p14:tracePt t="147371" x="2987675" y="4983163"/>
          <p14:tracePt t="147376" x="2978150" y="5021263"/>
          <p14:tracePt t="147386" x="2978150" y="5038725"/>
          <p14:tracePt t="147390" x="2978150" y="5048250"/>
          <p14:tracePt t="147400" x="2978150" y="5067300"/>
          <p14:tracePt t="147407" x="2978150" y="5084763"/>
          <p14:tracePt t="147422" x="2978150" y="5141913"/>
          <p14:tracePt t="147440" x="2978150" y="5187950"/>
          <p14:tracePt t="147455" x="2978150" y="5205413"/>
          <p14:tracePt t="147464" x="2978150" y="5233988"/>
          <p14:tracePt t="147470" x="2978150" y="5253038"/>
          <p14:tracePt t="147479" x="2987675" y="5289550"/>
          <p14:tracePt t="147485" x="3006725" y="5345113"/>
          <p14:tracePt t="147493" x="3006725" y="5364163"/>
          <p14:tracePt t="147502" x="3006725" y="5383213"/>
          <p14:tracePt t="147509" x="3006725" y="5419725"/>
          <p14:tracePt t="147518" x="3006725" y="5465763"/>
          <p14:tracePt t="147533" x="3016250" y="5511800"/>
          <p14:tracePt t="147543" x="3016250" y="5521325"/>
          <p14:tracePt t="147548" x="3016250" y="5530850"/>
          <p14:tracePt t="147567" x="3016250" y="5540375"/>
          <p14:tracePt t="147579" x="3024188" y="5549900"/>
          <p14:tracePt t="147815" x="3033713" y="5549900"/>
          <p14:tracePt t="147831" x="3043238" y="5549900"/>
          <p14:tracePt t="147848" x="3052763" y="5540375"/>
          <p14:tracePt t="147856" x="3062288" y="5540375"/>
          <p14:tracePt t="147863" x="3079750" y="5540375"/>
          <p14:tracePt t="147871" x="3089275" y="5530850"/>
          <p14:tracePt t="147877" x="3127375" y="5530850"/>
          <p14:tracePt t="147885" x="3163888" y="5530850"/>
          <p14:tracePt t="147894" x="3248025" y="5530850"/>
          <p14:tracePt t="147907" x="3313113" y="5559425"/>
          <p14:tracePt t="147909" x="3349625" y="5559425"/>
          <p14:tracePt t="147922" x="3405188" y="5586413"/>
          <p14:tracePt t="147926" x="3460750" y="5595938"/>
          <p14:tracePt t="147936" x="3506788" y="5614988"/>
          <p14:tracePt t="147941" x="3544888" y="5641975"/>
          <p14:tracePt t="147951" x="3600450" y="5661025"/>
          <p14:tracePt t="147956" x="3656013" y="5688013"/>
          <p14:tracePt t="147964" x="3730625" y="5735638"/>
          <p14:tracePt t="147972" x="3832225" y="5791200"/>
          <p14:tracePt t="147979" x="3887788" y="5818188"/>
          <p14:tracePt t="147990" x="4054475" y="5873750"/>
          <p14:tracePt t="148005" x="4213225" y="5957888"/>
          <p14:tracePt t="148015" x="4249738" y="5976938"/>
          <p14:tracePt t="148019" x="4295775" y="5994400"/>
          <p14:tracePt t="148031" x="4324350" y="6013450"/>
          <p14:tracePt t="148034" x="4360863" y="6032500"/>
          <p14:tracePt t="148046" x="4370388" y="6042025"/>
          <p14:tracePt t="148052" x="4389438" y="6042025"/>
          <p14:tracePt t="148059" x="4397375" y="6042025"/>
          <p14:tracePt t="148068" x="4406900" y="6042025"/>
          <p14:tracePt t="148073" x="4416425" y="6042025"/>
          <p14:tracePt t="148084" x="4425950" y="6042025"/>
          <p14:tracePt t="148113" x="4435475" y="6042025"/>
          <p14:tracePt t="148130" x="4445000" y="6042025"/>
          <p14:tracePt t="148139" x="4452938" y="6042025"/>
          <p14:tracePt t="148145" x="4462463" y="6042025"/>
          <p14:tracePt t="148154" x="4471988" y="6032500"/>
          <p14:tracePt t="148168" x="4500563" y="6003925"/>
          <p14:tracePt t="148178" x="4518025" y="5976938"/>
          <p14:tracePt t="148193" x="4537075" y="5948363"/>
          <p14:tracePt t="148204" x="4537075" y="5921375"/>
          <p14:tracePt t="148207" x="4546600" y="5911850"/>
          <p14:tracePt t="148219" x="4546600" y="5902325"/>
          <p14:tracePt t="148225" x="4546600" y="5883275"/>
          <p14:tracePt t="148234" x="4546600" y="5873750"/>
          <p14:tracePt t="148239" x="4546600" y="5865813"/>
          <p14:tracePt t="148248" x="4546600" y="5837238"/>
          <p14:tracePt t="148256" x="4546600" y="5808663"/>
          <p14:tracePt t="148262" x="4546600" y="5781675"/>
          <p14:tracePt t="148271" x="4546600" y="5735638"/>
          <p14:tracePt t="148288" x="4546600" y="5688013"/>
          <p14:tracePt t="148298" x="4546600" y="5670550"/>
          <p14:tracePt t="148313" x="4546600" y="5661025"/>
          <p14:tracePt t="148317" x="4546600" y="5651500"/>
          <p14:tracePt t="148422" x="4573588" y="5651500"/>
          <p14:tracePt t="148428" x="4602163" y="5661025"/>
          <p14:tracePt t="148438" x="4621213" y="5661025"/>
          <p14:tracePt t="148445" x="4648200" y="5688013"/>
          <p14:tracePt t="148450" x="4667250" y="5688013"/>
          <p14:tracePt t="148459" x="4732338" y="5726113"/>
          <p14:tracePt t="148476" x="4787900" y="5762625"/>
          <p14:tracePt t="148487" x="4824413" y="5781675"/>
          <p14:tracePt t="148492" x="4852988" y="5808663"/>
          <p14:tracePt t="148502" x="4889500" y="5837238"/>
          <p14:tracePt t="148507" x="4908550" y="5856288"/>
          <p14:tracePt t="148516" x="4918075" y="5865813"/>
          <p14:tracePt t="148526" x="4927600" y="5873750"/>
          <p14:tracePt t="148531" x="4954588" y="5892800"/>
          <p14:tracePt t="148538" x="4964113" y="5921375"/>
          <p14:tracePt t="148546" x="4973638" y="5929313"/>
          <p14:tracePt t="148554" x="4991100" y="5938838"/>
          <p14:tracePt t="148559" x="4991100" y="5948363"/>
          <p14:tracePt t="148567" x="5000625" y="5957888"/>
          <p14:tracePt t="148572" x="5010150" y="5976938"/>
          <p14:tracePt t="148586" x="5019675" y="5986463"/>
          <p14:tracePt t="148597" x="5019675" y="5994400"/>
          <p14:tracePt t="148604" x="5019675" y="6003925"/>
          <p14:tracePt t="148612" x="5019675" y="6013450"/>
          <p14:tracePt t="148625" x="5019675" y="6042025"/>
          <p14:tracePt t="148650" x="5019675" y="6059488"/>
          <p14:tracePt t="148662" x="5019675" y="6069013"/>
          <p14:tracePt t="148696" x="5000625" y="6078538"/>
          <p14:tracePt t="148705" x="4973638" y="6088063"/>
          <p14:tracePt t="148711" x="4945063" y="6088063"/>
          <p14:tracePt t="148719" x="4918075" y="6088063"/>
          <p14:tracePt t="148726" x="4879975" y="6088063"/>
          <p14:tracePt t="148734" x="4862513" y="6088063"/>
          <p14:tracePt t="148744" x="4824413" y="6078538"/>
          <p14:tracePt t="148748" x="4806950" y="6069013"/>
          <p14:tracePt t="148758" x="4713288" y="6022975"/>
          <p14:tracePt t="148771" x="4686300" y="6013450"/>
          <p14:tracePt t="148774" x="4648200" y="5986463"/>
          <p14:tracePt t="148785" x="4630738" y="5976938"/>
          <p14:tracePt t="148788" x="4592638" y="5967413"/>
          <p14:tracePt t="148799" x="4565650" y="5938838"/>
          <p14:tracePt t="148805" x="4527550" y="5929313"/>
          <p14:tracePt t="148815" x="4491038" y="5921375"/>
          <p14:tracePt t="148822" x="4481513" y="5911850"/>
          <p14:tracePt t="148829" x="4452938" y="5883275"/>
          <p14:tracePt t="148838" x="4425950" y="5865813"/>
          <p14:tracePt t="148843" x="4406900" y="5846763"/>
          <p14:tracePt t="148851" x="4351338" y="5772150"/>
          <p14:tracePt t="148864" x="4341813" y="5762625"/>
          <p14:tracePt t="148867" x="4332288" y="5745163"/>
          <p14:tracePt t="148879" x="4324350" y="5735638"/>
          <p14:tracePt t="148883" x="4305300" y="5707063"/>
          <p14:tracePt t="148901" x="4286250" y="5688013"/>
          <p14:tracePt t="148908" x="4276725" y="5688013"/>
          <p14:tracePt t="148930" x="4276725" y="5680075"/>
          <p14:tracePt t="149068" x="4268788" y="5680075"/>
          <p14:tracePt t="149072" x="4259263" y="5680075"/>
          <p14:tracePt t="149088" x="4240213" y="5680075"/>
          <p14:tracePt t="149096" x="4221163" y="5680075"/>
          <p14:tracePt t="149103" x="4213225" y="5680075"/>
          <p14:tracePt t="149111" x="4194175" y="5680075"/>
          <p14:tracePt t="149118" x="4165600" y="5670550"/>
          <p14:tracePt t="149125" x="4119563" y="5670550"/>
          <p14:tracePt t="149135" x="4044950" y="5641975"/>
          <p14:tracePt t="149150" x="3952875" y="5614988"/>
          <p14:tracePt t="149162" x="3933825" y="5595938"/>
          <p14:tracePt t="149164" x="3878263" y="5576888"/>
          <p14:tracePt t="149176" x="3841750" y="5567363"/>
          <p14:tracePt t="149182" x="3803650" y="5559425"/>
          <p14:tracePt t="149190" x="3767138" y="5540375"/>
          <p14:tracePt t="149197" x="3738563" y="5540375"/>
          <p14:tracePt t="149205" x="3702050" y="5530850"/>
          <p14:tracePt t="149211" x="3665538" y="5521325"/>
          <p14:tracePt t="149220" x="3636963" y="5521325"/>
          <p14:tracePt t="149228" x="3600450" y="5511800"/>
          <p14:tracePt t="149234" x="3562350" y="5494338"/>
          <p14:tracePt t="149245" x="3525838" y="5484813"/>
          <p14:tracePt t="149256" x="3516313" y="5475288"/>
          <p14:tracePt t="149259" x="3506788" y="5475288"/>
          <p14:tracePt t="149270" x="3489325" y="5465763"/>
          <p14:tracePt t="149458" x="3516313" y="5465763"/>
          <p14:tracePt t="149463" x="3544888" y="5494338"/>
          <p14:tracePt t="149473" x="3609975" y="5521325"/>
          <p14:tracePt t="149480" x="3665538" y="5549900"/>
          <p14:tracePt t="149489" x="3721100" y="5559425"/>
          <p14:tracePt t="149497" x="3757613" y="5567363"/>
          <p14:tracePt t="149503" x="3813175" y="5614988"/>
          <p14:tracePt t="149511" x="3859213" y="5624513"/>
          <p14:tracePt t="149517" x="3887788" y="5651500"/>
          <p14:tracePt t="149525" x="3971925" y="5680075"/>
          <p14:tracePt t="149539" x="4008438" y="5697538"/>
          <p14:tracePt t="149543" x="4064000" y="5726113"/>
          <p14:tracePt t="149553" x="4100513" y="5726113"/>
          <p14:tracePt t="149557" x="4156075" y="5753100"/>
          <p14:tracePt t="149568" x="4203700" y="5762625"/>
          <p14:tracePt t="149572" x="4259263" y="5781675"/>
          <p14:tracePt t="149582" x="4305300" y="5781675"/>
          <p14:tracePt t="149589" x="4379913" y="5808663"/>
          <p14:tracePt t="149597" x="4425950" y="5808663"/>
          <p14:tracePt t="149605" x="4481513" y="5837238"/>
          <p14:tracePt t="149612" x="4546600" y="5837238"/>
          <p14:tracePt t="149621" x="4621213" y="5837238"/>
          <p14:tracePt t="149625" x="4713288" y="5837238"/>
          <p14:tracePt t="149637" x="4852988" y="5827713"/>
          <p14:tracePt t="149648" x="4927600" y="5818188"/>
          <p14:tracePt t="149651" x="5000625" y="5791200"/>
          <p14:tracePt t="149663" x="5075238" y="5772150"/>
          <p14:tracePt t="149666" x="5121275" y="5762625"/>
          <p14:tracePt t="149677" x="5176838" y="5716588"/>
          <p14:tracePt t="149681" x="5232400" y="5688013"/>
          <p14:tracePt t="149691" x="5297488" y="5641975"/>
          <p14:tracePt t="149699" x="5353050" y="5605463"/>
          <p14:tracePt t="149706" x="5408613" y="5559425"/>
          <p14:tracePt t="149715" x="5446713" y="5521325"/>
          <p14:tracePt t="149721" x="5511800" y="5475288"/>
          <p14:tracePt t="149731" x="5603875" y="5391150"/>
          <p14:tracePt t="149741" x="5641975" y="5354638"/>
          <p14:tracePt t="149746" x="5688013" y="5299075"/>
          <p14:tracePt t="149756" x="5770563" y="5233988"/>
          <p14:tracePt t="149762" x="5818188" y="5149850"/>
          <p14:tracePt t="149772" x="5835650" y="5113338"/>
          <p14:tracePt t="149779" x="5883275" y="5057775"/>
          <p14:tracePt t="149785" x="5910263" y="5002213"/>
          <p14:tracePt t="149791" x="5938838" y="4956175"/>
          <p14:tracePt t="149802" x="5946775" y="4937125"/>
          <p14:tracePt t="149810" x="5956300" y="4927600"/>
          <p14:tracePt t="149865" x="5975350" y="4927600"/>
          <p14:tracePt t="149872" x="5984875" y="4927600"/>
          <p14:tracePt t="149880" x="6011863" y="4946650"/>
          <p14:tracePt t="149887" x="6049963" y="4973638"/>
          <p14:tracePt t="149893" x="6115050" y="5029200"/>
          <p14:tracePt t="149903" x="6216650" y="5113338"/>
          <p14:tracePt t="149909" x="6291263" y="5178425"/>
          <p14:tracePt t="149919" x="6411913" y="5280025"/>
          <p14:tracePt t="149931" x="6448425" y="5299075"/>
          <p14:tracePt t="149936" x="6457950" y="5318125"/>
          <p14:tracePt t="149946" x="6477000" y="5326063"/>
          <p14:tracePt t="149949" x="6484938" y="5326063"/>
          <p14:tracePt t="149960" x="6494463" y="5326063"/>
          <p14:tracePt t="150014" x="6523038" y="5270500"/>
          <p14:tracePt t="150025" x="6513513" y="5224463"/>
          <p14:tracePt t="150028" x="6467475" y="5038725"/>
          <p14:tracePt t="150040" x="6346825" y="4826000"/>
          <p14:tracePt t="150045" x="6253163" y="4667250"/>
          <p14:tracePt t="150055" x="6151563" y="4519613"/>
          <p14:tracePt t="150060" x="6040438" y="4352925"/>
          <p14:tracePt t="150068" x="5929313" y="4232275"/>
          <p14:tracePt t="150077" x="5799138" y="4083050"/>
          <p14:tracePt t="150083" x="5734050" y="4000500"/>
          <p14:tracePt t="150092" x="5632450" y="3916363"/>
          <p14:tracePt t="150098" x="5557838" y="3851275"/>
          <p14:tracePt t="150107" x="5446713" y="3786188"/>
          <p14:tracePt t="150119" x="5391150" y="3759200"/>
          <p14:tracePt t="150122" x="5335588" y="3730625"/>
          <p14:tracePt t="150134" x="5307013" y="3711575"/>
          <p14:tracePt t="150140" x="5270500" y="3702050"/>
          <p14:tracePt t="150149" x="5232400" y="3675063"/>
          <p14:tracePt t="150155" x="5214938" y="3675063"/>
          <p14:tracePt t="150164" x="5176838" y="3675063"/>
          <p14:tracePt t="150170" x="5130800" y="3665538"/>
          <p14:tracePt t="150178" x="5075238" y="3665538"/>
          <p14:tracePt t="150188" x="4954588" y="3656013"/>
          <p14:tracePt t="150198" x="4908550" y="3656013"/>
          <p14:tracePt t="150199" x="4862513" y="3656013"/>
          <p14:tracePt t="150214" x="4824413" y="3656013"/>
          <p14:tracePt t="150217" x="4814888" y="3656013"/>
          <p14:tracePt t="150228" x="4806950" y="3665538"/>
          <p14:tracePt t="150243" x="4797425" y="3665538"/>
          <p14:tracePt t="150272" x="4787900" y="3684588"/>
          <p14:tracePt t="150286" x="4778375" y="3694113"/>
          <p14:tracePt t="150297" x="4778375" y="3711575"/>
          <p14:tracePt t="150308" x="4759325" y="3721100"/>
          <p14:tracePt t="150311" x="4759325" y="3730625"/>
          <p14:tracePt t="150322" x="4768850" y="3759200"/>
          <p14:tracePt t="150327" x="4768850" y="3776663"/>
          <p14:tracePt t="150338" x="4778375" y="3786188"/>
          <p14:tracePt t="150343" x="4778375" y="3805238"/>
          <p14:tracePt t="150358" x="4797425" y="3841750"/>
          <p14:tracePt t="150365" x="4814888" y="3870325"/>
          <p14:tracePt t="150375" x="4833938" y="3887788"/>
          <p14:tracePt t="150390" x="4927600" y="4037013"/>
          <p14:tracePt t="150402" x="4964113" y="4092575"/>
          <p14:tracePt t="150406" x="4983163" y="4121150"/>
          <p14:tracePt t="150417" x="5000625" y="4157663"/>
          <p14:tracePt t="150422" x="5038725" y="4194175"/>
          <p14:tracePt t="150431" x="5084763" y="4249738"/>
          <p14:tracePt t="150438" x="5130800" y="4324350"/>
          <p14:tracePt t="150445" x="5159375" y="4379913"/>
          <p14:tracePt t="150452" x="5186363" y="4464050"/>
          <p14:tracePt t="150460" x="5224463" y="4538663"/>
          <p14:tracePt t="150470" x="5280025" y="4686300"/>
          <p14:tracePt t="150481" x="5280025" y="4695825"/>
          <p14:tracePt t="150487" x="5297488" y="4732338"/>
          <p14:tracePt t="150499" x="5297488" y="4751388"/>
          <p14:tracePt t="150510" x="5316538" y="4770438"/>
          <p14:tracePt t="150526" x="5316538" y="4797425"/>
          <p14:tracePt t="150564" x="5316538" y="4816475"/>
          <p14:tracePt t="151159" x="5335588" y="4816475"/>
          <p14:tracePt t="151171" x="5353050" y="4826000"/>
          <p14:tracePt t="151176" x="5381625" y="4835525"/>
          <p14:tracePt t="151185" x="5400675" y="4835525"/>
          <p14:tracePt t="151191" x="5408613" y="4835525"/>
          <p14:tracePt t="151199" x="5418138" y="4843463"/>
          <p14:tracePt t="151206" x="5427663" y="4843463"/>
          <p14:tracePt t="151215" x="5437188" y="4852988"/>
          <p14:tracePt t="151229" x="5446713" y="4852988"/>
          <p14:tracePt t="151238" x="5456238" y="4852988"/>
          <p14:tracePt t="151252" x="5465763" y="4852988"/>
          <p14:tracePt t="151269" x="5492750" y="4872038"/>
          <p14:tracePt t="151286" x="5502275" y="4872038"/>
          <p14:tracePt t="151294" x="5511800" y="4881563"/>
          <p14:tracePt t="151301" x="5521325" y="4881563"/>
          <p14:tracePt t="151309" x="5529263" y="4881563"/>
          <p14:tracePt t="151316" x="5538788" y="4881563"/>
          <p14:tracePt t="151323" x="5548313" y="4881563"/>
          <p14:tracePt t="151331" x="5557838" y="4881563"/>
          <p14:tracePt t="151347" x="5567363" y="4881563"/>
          <p14:tracePt t="151360" x="5586413" y="4881563"/>
          <p14:tracePt t="151389" x="5594350" y="4881563"/>
          <p14:tracePt t="151403" x="5603875" y="4881563"/>
          <p14:tracePt t="151411" x="5613400" y="4881563"/>
          <p14:tracePt t="151427" x="5632450" y="4891088"/>
          <p14:tracePt t="151453" x="5649913" y="4891088"/>
          <p14:tracePt t="151459" x="5649913" y="4900613"/>
          <p14:tracePt t="151468" x="5659438" y="4900613"/>
          <p14:tracePt t="151483" x="5668963" y="4900613"/>
          <p14:tracePt t="151490" x="5678488" y="4900613"/>
          <p14:tracePt t="151504" x="5688013" y="4900613"/>
          <p14:tracePt t="151521" x="5697538" y="4900613"/>
          <p14:tracePt t="151536" x="5707063" y="4900613"/>
          <p14:tracePt t="151570" x="5715000" y="4900613"/>
          <p14:tracePt t="151583" x="5724525" y="4900613"/>
          <p14:tracePt t="151615" x="5734050" y="4900613"/>
          <p14:tracePt t="151627" x="5743575" y="4908550"/>
          <p14:tracePt t="151643" x="5753100" y="4908550"/>
          <p14:tracePt t="151657" x="5762625" y="4908550"/>
          <p14:tracePt t="151686" x="5780088" y="4918075"/>
          <p14:tracePt t="151693" x="5789613" y="4918075"/>
          <p14:tracePt t="151725" x="5799138" y="4918075"/>
          <p14:tracePt t="151755" x="5808663" y="4918075"/>
          <p14:tracePt t="151766" x="5818188" y="4918075"/>
          <p14:tracePt t="151804" x="5827713" y="4918075"/>
          <p14:tracePt t="151834" x="5835650" y="4927600"/>
          <p14:tracePt t="151866" x="5845175" y="4937125"/>
          <p14:tracePt t="151889" x="5854700" y="4937125"/>
          <p14:tracePt t="151927" x="5864225" y="4937125"/>
          <p14:tracePt t="151959" x="5873750" y="4937125"/>
          <p14:tracePt t="151998" x="5873750" y="4946650"/>
          <p14:tracePt t="152034" x="5883275" y="4946650"/>
          <p14:tracePt t="152055" x="5891213" y="4956175"/>
          <p14:tracePt t="152196" x="5900738" y="4956175"/>
          <p14:tracePt t="152223" x="5910263" y="4956175"/>
          <p14:tracePt t="152290" x="5919788" y="4956175"/>
          <p14:tracePt t="152295" x="5929313" y="4956175"/>
          <p14:tracePt t="152316" x="5938838" y="4964113"/>
          <p14:tracePt t="152322" x="5946775" y="4964113"/>
          <p14:tracePt t="152332" x="5956300" y="4973638"/>
          <p14:tracePt t="152346" x="5965825" y="4973638"/>
          <p14:tracePt t="152352" x="5975350" y="4973638"/>
          <p14:tracePt t="152361" x="5984875" y="4973638"/>
          <p14:tracePt t="152367" x="5994400" y="4973638"/>
          <p14:tracePt t="152375" x="6011863" y="4983163"/>
          <p14:tracePt t="152383" x="6021388" y="4992688"/>
          <p14:tracePt t="152389" x="6049963" y="4992688"/>
          <p14:tracePt t="152398" x="6105525" y="5021263"/>
          <p14:tracePt t="152411" x="6142038" y="5021263"/>
          <p14:tracePt t="152415" x="6180138" y="5038725"/>
          <p14:tracePt t="152425" x="6216650" y="5038725"/>
          <p14:tracePt t="152430" x="6235700" y="5048250"/>
          <p14:tracePt t="152441" x="6272213" y="5067300"/>
          <p14:tracePt t="152447" x="6318250" y="5067300"/>
          <p14:tracePt t="152455" x="6346825" y="5084763"/>
          <p14:tracePt t="152462" x="6392863" y="5084763"/>
          <p14:tracePt t="152469" x="6421438" y="5103813"/>
          <p14:tracePt t="152478" x="6457950" y="5113338"/>
          <p14:tracePt t="152484" x="6503988" y="5113338"/>
          <p14:tracePt t="152494" x="6569075" y="5132388"/>
          <p14:tracePt t="152505" x="6615113" y="5149850"/>
          <p14:tracePt t="152509" x="6653213" y="5159375"/>
          <p14:tracePt t="152520" x="6708775" y="5187950"/>
          <p14:tracePt t="152525" x="6754813" y="5197475"/>
          <p14:tracePt t="152536" x="6791325" y="5214938"/>
          <p14:tracePt t="152540" x="6846888" y="5243513"/>
          <p14:tracePt t="152550" x="6884988" y="5243513"/>
          <p14:tracePt t="152555" x="6921500" y="5253038"/>
          <p14:tracePt t="152563" x="6967538" y="5262563"/>
          <p14:tracePt t="152575" x="6996113" y="5270500"/>
          <p14:tracePt t="152578" x="7042150" y="5289550"/>
          <p14:tracePt t="152588" x="7116763" y="5326063"/>
          <p14:tracePt t="152600" x="7153275" y="5335588"/>
          <p14:tracePt t="152604" x="7191375" y="5354638"/>
          <p14:tracePt t="152614" x="7218363" y="5364163"/>
          <p14:tracePt t="152620" x="7264400" y="5373688"/>
          <p14:tracePt t="152629" x="7302500" y="5383213"/>
          <p14:tracePt t="152634" x="7339013" y="5400675"/>
          <p14:tracePt t="152644" x="7377113" y="5419725"/>
          <p14:tracePt t="152651" x="7413625" y="5419725"/>
          <p14:tracePt t="152659" x="7450138" y="5438775"/>
          <p14:tracePt t="152667" x="7469188" y="5446713"/>
          <p14:tracePt t="152673" x="7497763" y="5456238"/>
          <p14:tracePt t="152683" x="7543800" y="5494338"/>
          <p14:tracePt t="152698" x="7570788" y="5521325"/>
          <p14:tracePt t="152709" x="7589838" y="5540375"/>
          <p14:tracePt t="152714" x="7599363" y="5549900"/>
          <p14:tracePt t="152723" x="7618413" y="5567363"/>
          <p14:tracePt t="152728" x="7645400" y="5595938"/>
          <p14:tracePt t="152737" x="7673975" y="5624513"/>
          <p14:tracePt t="152743" x="7691438" y="5661025"/>
          <p14:tracePt t="152753" x="7720013" y="5680075"/>
          <p14:tracePt t="152760" x="7739063" y="5707063"/>
          <p14:tracePt t="152767" x="7766050" y="5772150"/>
          <p14:tracePt t="152775" x="7794625" y="5808663"/>
          <p14:tracePt t="152789" x="7812088" y="5827713"/>
          <p14:tracePt t="152792" x="7821613" y="5865813"/>
          <p14:tracePt t="152803" x="7850188" y="5892800"/>
          <p14:tracePt t="152808" x="7859713" y="5911850"/>
          <p14:tracePt t="152817" x="7867650" y="5938838"/>
          <p14:tracePt t="152823" x="7886700" y="5957888"/>
          <p14:tracePt t="152833" x="7896225" y="5967413"/>
          <p14:tracePt t="152840" x="7905750" y="5976938"/>
          <p14:tracePt t="152846" x="7915275" y="5994400"/>
          <p14:tracePt t="152855" x="7915275" y="6022975"/>
          <p14:tracePt t="152861" x="7915275" y="6042025"/>
          <p14:tracePt t="152869" x="7923213" y="6059488"/>
          <p14:tracePt t="152883" x="7923213" y="6069013"/>
          <p14:tracePt t="152884" x="7932738" y="6078538"/>
          <p14:tracePt t="152898" x="7932738" y="6097588"/>
          <p14:tracePt t="152912" x="7932738" y="6124575"/>
          <p14:tracePt t="152917" x="7932738" y="6134100"/>
          <p14:tracePt t="152926" x="7932738" y="6143625"/>
          <p14:tracePt t="152933" x="7932738" y="6153150"/>
          <p14:tracePt t="152942" x="7932738" y="6162675"/>
          <p14:tracePt t="152947" x="7932738" y="6180138"/>
          <p14:tracePt t="152963" x="7923213" y="6199188"/>
          <p14:tracePt t="152970" x="7923213" y="6226175"/>
          <p14:tracePt t="152977" x="7923213" y="6235700"/>
          <p14:tracePt t="152981" x="7915275" y="6254750"/>
          <p14:tracePt t="152992" x="7896225" y="6291263"/>
          <p14:tracePt t="152995" x="7896225" y="6310313"/>
          <p14:tracePt t="153007" x="7886700" y="6338888"/>
          <p14:tracePt t="153010" x="7886700" y="6356350"/>
          <p14:tracePt t="153021" x="7877175" y="6365875"/>
          <p14:tracePt t="153024" x="7867650" y="6384925"/>
          <p14:tracePt t="153036" x="7859713" y="6411913"/>
          <p14:tracePt t="153043" x="7859713" y="6421438"/>
          <p14:tracePt t="153051" x="7850188" y="6430963"/>
          <p14:tracePt t="153059" x="7840663" y="6430963"/>
          <p14:tracePt t="153064" x="7821613" y="6450013"/>
          <p14:tracePt t="153073" x="7812088" y="6477000"/>
          <p14:tracePt t="153091" x="7802563" y="6477000"/>
          <p14:tracePt t="153100" x="7802563" y="6496050"/>
          <p14:tracePt t="153105" x="7794625" y="6496050"/>
          <p14:tracePt t="153114" x="7785100" y="6496050"/>
          <p14:tracePt t="153121" x="7775575" y="6515100"/>
          <p14:tracePt t="153134" x="7766050" y="6532563"/>
          <p14:tracePt t="153152" x="7739063" y="6551613"/>
          <p14:tracePt t="153166" x="7720013" y="6561138"/>
          <p14:tracePt t="153180" x="7720013" y="6570663"/>
          <p14:tracePt t="153183" x="7700963" y="6570663"/>
          <p14:tracePt t="153195" x="7700963" y="6580188"/>
          <p14:tracePt t="153210" x="7673975" y="6580188"/>
          <p14:tracePt t="153232" x="7664450" y="6588125"/>
          <p14:tracePt t="153247" x="7654925" y="6588125"/>
          <p14:tracePt t="153274" x="7635875" y="6588125"/>
          <p14:tracePt t="153304" x="7618413" y="6588125"/>
          <p14:tracePt t="153325" x="7608888" y="6588125"/>
          <p14:tracePt t="153371" x="7599363" y="6588125"/>
          <p14:tracePt t="153383" x="7589838" y="6580188"/>
          <p14:tracePt t="153390" x="7589838" y="6570663"/>
          <p14:tracePt t="153398" x="7580313" y="6542088"/>
          <p14:tracePt t="153419" x="7570788" y="6532563"/>
          <p14:tracePt t="153427" x="7570788" y="6524625"/>
          <p14:tracePt t="153441" x="7570788" y="6515100"/>
          <p14:tracePt t="153462" x="7570788" y="6505575"/>
          <p14:tracePt t="153529" x="7580313" y="6496050"/>
          <p14:tracePt t="153543" x="7599363" y="6486525"/>
          <p14:tracePt t="153550" x="7608888" y="6486525"/>
          <p14:tracePt t="153560" x="7626350" y="6477000"/>
          <p14:tracePt t="153572" x="7635875" y="6477000"/>
          <p14:tracePt t="153576" x="7654925" y="6467475"/>
          <p14:tracePt t="153586" x="7664450" y="6467475"/>
          <p14:tracePt t="153592" x="7691438" y="6467475"/>
          <p14:tracePt t="153601" x="7700963" y="6467475"/>
          <p14:tracePt t="153607" x="7710488" y="6467475"/>
          <p14:tracePt t="153615" x="7729538" y="6467475"/>
          <p14:tracePt t="153622" x="7739063" y="6467475"/>
          <p14:tracePt t="153630" x="7756525" y="6467475"/>
          <p14:tracePt t="153636" x="7785100" y="6467475"/>
          <p14:tracePt t="153653" x="7831138" y="6477000"/>
          <p14:tracePt t="153666" x="7850188" y="6477000"/>
          <p14:tracePt t="153668" x="7877175" y="6477000"/>
          <p14:tracePt t="153680" x="7915275" y="6496050"/>
          <p14:tracePt t="153685" x="7923213" y="6496050"/>
          <p14:tracePt t="153694" x="7951788" y="6505575"/>
          <p14:tracePt t="153702" x="7961313" y="6505575"/>
          <p14:tracePt t="153710" x="7978775" y="6505575"/>
          <p14:tracePt t="153717" x="8007350" y="6505575"/>
          <p14:tracePt t="153724" x="8026400" y="6515100"/>
          <p14:tracePt t="153733" x="8035925" y="6515100"/>
          <p14:tracePt t="153739" x="8053388" y="6524625"/>
          <p14:tracePt t="153752" x="8072438" y="6524625"/>
          <p14:tracePt t="153764" x="8091488" y="6524625"/>
          <p14:tracePt t="153776" x="8099425" y="6524625"/>
          <p14:tracePt t="153779" x="8108950" y="6524625"/>
          <p14:tracePt t="153804" x="8118475" y="6524625"/>
          <p14:tracePt t="153816" x="8128000" y="6524625"/>
          <p14:tracePt t="153892" x="8128000" y="6532563"/>
          <p14:tracePt t="155762" x="8128000" y="6467475"/>
          <p14:tracePt t="155772" x="8128000" y="6291263"/>
          <p14:tracePt t="155784" x="8118475" y="6218238"/>
          <p14:tracePt t="155789" x="8099425" y="6124575"/>
          <p14:tracePt t="155799" x="8053388" y="6022975"/>
          <p14:tracePt t="155804" x="7997825" y="5883275"/>
          <p14:tracePt t="155813" x="7951788" y="5781675"/>
          <p14:tracePt t="155820" x="7886700" y="5688013"/>
          <p14:tracePt t="155827" x="7812088" y="5567363"/>
          <p14:tracePt t="155834" x="7729538" y="5456238"/>
          <p14:tracePt t="155842" x="7664450" y="5335588"/>
          <p14:tracePt t="155852" x="7570788" y="5214938"/>
          <p14:tracePt t="155856" x="7524750" y="5076825"/>
          <p14:tracePt t="155867" x="7413625" y="4918075"/>
          <p14:tracePt t="155878" x="7377113" y="4843463"/>
          <p14:tracePt t="155882" x="7339013" y="4787900"/>
          <p14:tracePt t="155893" x="7312025" y="4751388"/>
          <p14:tracePt t="155900" x="7273925" y="4695825"/>
          <p14:tracePt t="155909" x="7273925" y="4667250"/>
          <p14:tracePt t="155913" x="7246938" y="4659313"/>
          <p14:tracePt t="155922" x="7237413" y="4640263"/>
          <p14:tracePt t="155928" x="7227888" y="4630738"/>
          <p14:tracePt t="155937" x="7227888" y="4621213"/>
          <p14:tracePt t="155946" x="7227888" y="4611688"/>
          <p14:tracePt t="155959" x="7218363" y="4611688"/>
          <p14:tracePt t="155987" x="7208838" y="4611688"/>
          <p14:tracePt t="155992" x="7200900" y="4602163"/>
          <p14:tracePt t="156002" x="7191375" y="4594225"/>
          <p14:tracePt t="156008" x="7172325" y="4594225"/>
          <p14:tracePt t="156017" x="7135813" y="4594225"/>
          <p14:tracePt t="156024" x="7097713" y="4594225"/>
          <p14:tracePt t="156031" x="7051675" y="4594225"/>
          <p14:tracePt t="156038" x="6977063" y="4594225"/>
          <p14:tracePt t="156045" x="6838950" y="4556125"/>
          <p14:tracePt t="156056" x="6569075" y="4481513"/>
          <p14:tracePt t="156067" x="6467475" y="4454525"/>
          <p14:tracePt t="156070" x="6411913" y="4408488"/>
          <p14:tracePt t="156082" x="6373813" y="4398963"/>
          <p14:tracePt t="156087" x="6337300" y="4360863"/>
          <p14:tracePt t="156096" x="6308725" y="4333875"/>
          <p14:tracePt t="156100" x="6291263" y="4314825"/>
          <p14:tracePt t="156112" x="6272213" y="4278313"/>
          <p14:tracePt t="156118" x="6253163" y="4241800"/>
          <p14:tracePt t="156126" x="6253163" y="4213225"/>
          <p14:tracePt t="156134" x="6253163" y="4176713"/>
          <p14:tracePt t="156139" x="6253163" y="4129088"/>
          <p14:tracePt t="156150" x="6272213" y="3990975"/>
          <p14:tracePt t="156160" x="6300788" y="3887788"/>
          <p14:tracePt t="156163" x="6356350" y="3749675"/>
          <p14:tracePt t="156176" x="6421438" y="3629025"/>
          <p14:tracePt t="156179" x="6532563" y="3525838"/>
          <p14:tracePt t="156190" x="6634163" y="3405188"/>
          <p14:tracePt t="156196" x="6800850" y="3294063"/>
          <p14:tracePt t="156205" x="6986588" y="3201988"/>
          <p14:tracePt t="156212" x="7143750" y="3127375"/>
          <p14:tracePt t="156220" x="7292975" y="3071813"/>
          <p14:tracePt t="156226" x="7469188" y="3016250"/>
          <p14:tracePt t="156234" x="7608888" y="3006725"/>
          <p14:tracePt t="156243" x="7859713" y="2970213"/>
          <p14:tracePt t="156259" x="8043863" y="2987675"/>
          <p14:tracePt t="156270" x="8164513" y="3006725"/>
          <p14:tracePt t="156272" x="8277225" y="3043238"/>
          <p14:tracePt t="156284" x="8396288" y="3071813"/>
          <p14:tracePt t="156290" x="8470900" y="3127375"/>
          <p14:tracePt t="156299" x="8574088" y="3173413"/>
          <p14:tracePt t="156306" x="8656638" y="3238500"/>
          <p14:tracePt t="156313" x="8758238" y="3322638"/>
          <p14:tracePt t="156322" x="8842375" y="3424238"/>
          <p14:tracePt t="156329" x="8943975" y="3573463"/>
          <p14:tracePt t="156339" x="9047163" y="3749675"/>
          <p14:tracePt t="156353" x="9093200" y="3897313"/>
          <p14:tracePt t="156365" x="9102725" y="3962400"/>
          <p14:tracePt t="156367" x="9120188" y="4037013"/>
          <p14:tracePt t="156379" x="9112250" y="4092575"/>
          <p14:tracePt t="156385" x="9102725" y="4222750"/>
          <p14:tracePt t="156393" x="9064625" y="4305300"/>
          <p14:tracePt t="156401" x="9064625" y="4370388"/>
          <p14:tracePt t="156409" x="9037638" y="4425950"/>
          <p14:tracePt t="156417" x="9009063" y="4481513"/>
          <p14:tracePt t="156423" x="8991600" y="4519613"/>
          <p14:tracePt t="156432" x="8878888" y="4686300"/>
          <p14:tracePt t="156446" x="8740775" y="4835525"/>
          <p14:tracePt t="156460" x="8629650" y="4937125"/>
          <p14:tracePt t="156464" x="8574088" y="4992688"/>
          <p14:tracePt t="156474" x="8470900" y="5084763"/>
          <p14:tracePt t="156476" x="8405813" y="5141913"/>
          <p14:tracePt t="156488" x="8313738" y="5205413"/>
          <p14:tracePt t="156493" x="8212138" y="5262563"/>
          <p14:tracePt t="156503" x="8108950" y="5308600"/>
          <p14:tracePt t="156510" x="7997825" y="5326063"/>
          <p14:tracePt t="156518" x="7886700" y="5345113"/>
          <p14:tracePt t="156527" x="7691438" y="5318125"/>
          <p14:tracePt t="156542" x="7561263" y="5243513"/>
          <p14:tracePt t="156553" x="7505700" y="5214938"/>
          <p14:tracePt t="156557" x="7478713" y="5178425"/>
          <p14:tracePt t="156568" x="7423150" y="5103813"/>
          <p14:tracePt t="156572" x="7394575" y="5067300"/>
          <p14:tracePt t="156582" x="7385050" y="5029200"/>
          <p14:tracePt t="156589" x="7358063" y="4983163"/>
          <p14:tracePt t="156597" x="7348538" y="4956175"/>
          <p14:tracePt t="156604" x="7339013" y="4908550"/>
          <p14:tracePt t="156611" x="7339013" y="4852988"/>
          <p14:tracePt t="156620" x="7339013" y="4787900"/>
          <p14:tracePt t="156627" x="7339013" y="4722813"/>
          <p14:tracePt t="156638" x="7358063" y="4473575"/>
          <p14:tracePt t="156647" x="7413625" y="4305300"/>
          <p14:tracePt t="156651" x="7450138" y="4194175"/>
          <p14:tracePt t="156662" x="7534275" y="4027488"/>
          <p14:tracePt t="156668" x="7608888" y="3906838"/>
          <p14:tracePt t="156677" x="7700963" y="3759200"/>
          <p14:tracePt t="156682" x="7775575" y="3675063"/>
          <p14:tracePt t="156692" x="7886700" y="3573463"/>
          <p14:tracePt t="156700" x="7978775" y="3525838"/>
          <p14:tracePt t="156705" x="8081963" y="3479800"/>
          <p14:tracePt t="156715" x="8212138" y="3433763"/>
          <p14:tracePt t="156727" x="8277225" y="3414713"/>
          <p14:tracePt t="156730" x="8350250" y="3424238"/>
          <p14:tracePt t="156742" x="8424863" y="3443288"/>
          <p14:tracePt t="156745" x="8480425" y="3470275"/>
          <p14:tracePt t="156756" x="8555038" y="3498850"/>
          <p14:tracePt t="156762" x="8629650" y="3544888"/>
          <p14:tracePt t="156771" x="8712200" y="3590925"/>
          <p14:tracePt t="156779" x="8815388" y="3675063"/>
          <p14:tracePt t="156785" x="8897938" y="3740150"/>
          <p14:tracePt t="156793" x="8999538" y="3822700"/>
          <p14:tracePt t="156801" x="9102725" y="3925888"/>
          <p14:tracePt t="156810" x="9315450" y="4241800"/>
          <p14:tracePt t="156825" x="9455150" y="4481513"/>
          <p14:tracePt t="156836" x="9482138" y="4556125"/>
          <p14:tracePt t="156840" x="9501188" y="4611688"/>
          <p14:tracePt t="156851" x="9510713" y="4649788"/>
          <p14:tracePt t="156856" x="9520238" y="4667250"/>
          <p14:tracePt t="156865" x="9520238" y="4705350"/>
          <p14:tracePt t="156872" x="9520238" y="4722813"/>
          <p14:tracePt t="156879" x="9520238" y="4751388"/>
          <p14:tracePt t="156887" x="9510713" y="4787900"/>
          <p14:tracePt t="156894" x="9455150" y="4862513"/>
          <p14:tracePt t="156905" x="9204325" y="5029200"/>
          <p14:tracePt t="156917" x="8832850" y="5214938"/>
          <p14:tracePt t="156930" x="8629650" y="5289550"/>
          <p14:tracePt t="156934" x="8388350" y="5391150"/>
          <p14:tracePt t="156945" x="8212138" y="5429250"/>
          <p14:tracePt t="156950" x="7961313" y="5465763"/>
          <p14:tracePt t="156959" x="7720013" y="5465763"/>
          <p14:tracePt t="156965" x="7534275" y="5456238"/>
          <p14:tracePt t="156974" x="7358063" y="5438775"/>
          <p14:tracePt t="156982" x="7246938" y="5429250"/>
          <p14:tracePt t="156988" x="7126288" y="5391150"/>
          <p14:tracePt t="156998" x="6967538" y="5280025"/>
          <p14:tracePt t="157014" x="6856413" y="5205413"/>
          <p14:tracePt t="157025" x="6810375" y="5149850"/>
          <p14:tracePt t="157027" x="6764338" y="5094288"/>
          <p14:tracePt t="157039" x="6745288" y="5057775"/>
          <p14:tracePt t="157045" x="6718300" y="5021263"/>
          <p14:tracePt t="157053" x="6708775" y="4983163"/>
          <p14:tracePt t="157059" x="6689725" y="4946650"/>
          <p14:tracePt t="157068" x="6662738" y="4872038"/>
          <p14:tracePt t="157075" x="6662738" y="4826000"/>
          <p14:tracePt t="157083" x="6662738" y="4760913"/>
          <p14:tracePt t="157092" x="6699250" y="4565650"/>
          <p14:tracePt t="157108" x="6773863" y="4352925"/>
          <p14:tracePt t="157119" x="6819900" y="4232275"/>
          <p14:tracePt t="157124" x="6894513" y="4111625"/>
          <p14:tracePt t="157134" x="6959600" y="3990975"/>
          <p14:tracePt t="157136" x="7005638" y="3935413"/>
          <p14:tracePt t="157148" x="7051675" y="3860800"/>
          <p14:tracePt t="157154" x="7107238" y="3795713"/>
          <p14:tracePt t="157162" x="7143750" y="3759200"/>
          <p14:tracePt t="157171" x="7246938" y="3694113"/>
          <p14:tracePt t="157177" x="7348538" y="3619500"/>
          <p14:tracePt t="157185" x="7626350" y="3554413"/>
          <p14:tracePt t="157200" x="7896225" y="3535363"/>
          <p14:tracePt t="157213" x="8035925" y="3517900"/>
          <p14:tracePt t="157217" x="8193088" y="3544888"/>
          <p14:tracePt t="157228" x="8332788" y="3563938"/>
          <p14:tracePt t="157233" x="8470900" y="3619500"/>
          <p14:tracePt t="157242" x="8610600" y="3646488"/>
          <p14:tracePt t="157250" x="8750300" y="3721100"/>
          <p14:tracePt t="157256" x="8888413" y="3795713"/>
          <p14:tracePt t="157265" x="9037638" y="3860800"/>
          <p14:tracePt t="157271" x="9129713" y="3935413"/>
          <p14:tracePt t="157281" x="9315450" y="4046538"/>
          <p14:tracePt t="157296" x="9417050" y="4148138"/>
          <p14:tracePt t="157308" x="9436100" y="4184650"/>
          <p14:tracePt t="157309" x="9482138" y="4241800"/>
          <p14:tracePt t="157322" x="9491663" y="4259263"/>
          <p14:tracePt t="157326" x="9501188" y="4287838"/>
          <p14:tracePt t="157337" x="9510713" y="4324350"/>
          <p14:tracePt t="157343" x="9510713" y="4352925"/>
          <p14:tracePt t="157351" x="9510713" y="4379913"/>
          <p14:tracePt t="157358" x="9510713" y="4389438"/>
          <p14:tracePt t="157365" x="9510713" y="4408488"/>
          <p14:tracePt t="157376" x="9510713" y="4454525"/>
          <p14:tracePt t="157391" x="9491663" y="4510088"/>
          <p14:tracePt t="157402" x="9482138" y="4510088"/>
          <p14:tracePt t="157406" x="9472613" y="4529138"/>
          <p14:tracePt t="157418" x="9445625" y="4546600"/>
          <p14:tracePt t="157419" x="9436100" y="4565650"/>
          <p14:tracePt t="157431" x="9399588" y="4594225"/>
          <p14:tracePt t="157438" x="9371013" y="4602163"/>
          <p14:tracePt t="157445" x="9353550" y="4611688"/>
          <p14:tracePt t="157453" x="9296400" y="4630738"/>
          <p14:tracePt t="157460" x="9259888" y="4640263"/>
          <p14:tracePt t="157469" x="9194800" y="4667250"/>
          <p14:tracePt t="157485" x="9120188" y="4667250"/>
          <p14:tracePt t="157496" x="9093200" y="4676775"/>
          <p14:tracePt t="157498" x="9047163" y="4676775"/>
          <p14:tracePt t="157511" x="9028113" y="4676775"/>
          <p14:tracePt t="157515" x="8991600" y="4676775"/>
          <p14:tracePt t="157526" x="8972550" y="4676775"/>
          <p14:tracePt t="157532" x="8943975" y="4676775"/>
          <p14:tracePt t="157539" x="8907463" y="4676775"/>
          <p14:tracePt t="157547" x="8888413" y="4676775"/>
          <p14:tracePt t="157554" x="8851900" y="4676775"/>
          <p14:tracePt t="157569" x="8796338" y="4676775"/>
          <p14:tracePt t="157579" x="8721725" y="4667250"/>
          <p14:tracePt t="157591" x="8702675" y="4667250"/>
          <p14:tracePt t="157594" x="8685213" y="4667250"/>
          <p14:tracePt t="157605" x="8656638" y="4667250"/>
          <p14:tracePt t="157609" x="8637588" y="4667250"/>
          <p14:tracePt t="157619" x="8629650" y="4659313"/>
          <p14:tracePt t="157626" x="8620125" y="4659313"/>
          <p14:tracePt t="157634" x="8601075" y="4659313"/>
          <p14:tracePt t="157649" x="8574088" y="4649788"/>
          <p14:tracePt t="157657" x="8564563" y="4649788"/>
          <p14:tracePt t="157663" x="8555038" y="4649788"/>
          <p14:tracePt t="157673" x="8535988" y="4640263"/>
          <p14:tracePt t="157684" x="8526463" y="4640263"/>
          <p14:tracePt t="157689" x="8516938" y="4640263"/>
          <p14:tracePt t="157700" x="8509000" y="4630738"/>
          <p14:tracePt t="157704" x="8499475" y="4630738"/>
          <p14:tracePt t="157714" x="8489950" y="4611688"/>
          <p14:tracePt t="157719" x="8480425" y="4611688"/>
          <p14:tracePt t="157728" x="8461375" y="4594225"/>
          <p14:tracePt t="157734" x="8434388" y="4556125"/>
          <p14:tracePt t="157742" x="8405813" y="4500563"/>
          <p14:tracePt t="157752" x="8405813" y="4473575"/>
          <p14:tracePt t="157757" x="8396288" y="4454525"/>
          <p14:tracePt t="157767" x="8396288" y="4408488"/>
          <p14:tracePt t="157779" x="8396288" y="4389438"/>
          <p14:tracePt t="157783" x="8396288" y="4370388"/>
          <p14:tracePt t="157793" x="8396288" y="4352925"/>
          <p14:tracePt t="157800" x="8388350" y="4324350"/>
          <p14:tracePt t="157809" x="8388350" y="4314825"/>
          <p14:tracePt t="157814" x="8388350" y="4305300"/>
          <p14:tracePt t="157822" x="8388350" y="4287838"/>
          <p14:tracePt t="157829" x="8388350" y="4278313"/>
          <p14:tracePt t="157837" x="8388350" y="4268788"/>
          <p14:tracePt t="157845" x="8388350" y="4249738"/>
          <p14:tracePt t="157861" x="8396288" y="4222750"/>
          <p14:tracePt t="157873" x="8405813" y="4222750"/>
          <p14:tracePt t="157877" x="8405813" y="4213225"/>
          <p14:tracePt t="157903" x="8424863" y="4203700"/>
          <p14:tracePt t="157908" x="8424863" y="4194175"/>
          <p14:tracePt t="157917" x="8434388" y="4194175"/>
          <p14:tracePt t="157925" x="8443913" y="4184650"/>
          <p14:tracePt t="157931" x="8470900" y="4176713"/>
          <p14:tracePt t="157941" x="8489950" y="4167188"/>
          <p14:tracePt t="157945" x="8545513" y="4138613"/>
          <p14:tracePt t="157953" x="8666163" y="4111625"/>
          <p14:tracePt t="157968" x="8721725" y="4083050"/>
          <p14:tracePt t="157970" x="8777288" y="4064000"/>
          <p14:tracePt t="157982" x="8823325" y="4064000"/>
          <p14:tracePt t="157986" x="8878888" y="4046538"/>
          <p14:tracePt t="157996" x="8926513" y="4046538"/>
          <p14:tracePt t="158002" x="8972550" y="4046538"/>
          <p14:tracePt t="158011" x="8999538" y="4046538"/>
          <p14:tracePt t="158019" x="9037638" y="4046538"/>
          <p14:tracePt t="158025" x="9055100" y="4046538"/>
          <p14:tracePt t="158035" x="9074150" y="4046538"/>
          <p14:tracePt t="158040" x="9083675" y="4046538"/>
          <p14:tracePt t="158050" x="9129713" y="4056063"/>
          <p14:tracePt t="158062" x="9148763" y="4064000"/>
          <p14:tracePt t="158066" x="9175750" y="4092575"/>
          <p14:tracePt t="158076" x="9194800" y="4092575"/>
          <p14:tracePt t="158083" x="9223375" y="4111625"/>
          <p14:tracePt t="158092" x="9269413" y="4138613"/>
          <p14:tracePt t="158097" x="9296400" y="4167188"/>
          <p14:tracePt t="158106" x="9315450" y="4176713"/>
          <p14:tracePt t="158113" x="9344025" y="4194175"/>
          <p14:tracePt t="158120" x="9380538" y="4222750"/>
          <p14:tracePt t="158129" x="9409113" y="4259263"/>
          <p14:tracePt t="158135" x="9426575" y="4297363"/>
          <p14:tracePt t="158145" x="9482138" y="4389438"/>
          <p14:tracePt t="158156" x="9491663" y="4408488"/>
          <p14:tracePt t="158159" x="9510713" y="4445000"/>
          <p14:tracePt t="158170" x="9529763" y="4500563"/>
          <p14:tracePt t="158176" x="9547225" y="4538663"/>
          <p14:tracePt t="158185" x="9566275" y="4565650"/>
          <p14:tracePt t="158193" x="9566275" y="4611688"/>
          <p14:tracePt t="158201" x="9575800" y="4621213"/>
          <p14:tracePt t="158208" x="9585325" y="4640263"/>
          <p14:tracePt t="158214" x="9585325" y="4667250"/>
          <p14:tracePt t="158222" x="9585325" y="4686300"/>
          <p14:tracePt t="158229" x="9585325" y="4705350"/>
          <p14:tracePt t="158239" x="9585325" y="4732338"/>
          <p14:tracePt t="158250" x="9585325" y="4741863"/>
          <p14:tracePt t="158254" x="9585325" y="4770438"/>
          <p14:tracePt t="158269" x="9585325" y="4787900"/>
          <p14:tracePt t="158280" x="9575800" y="4797425"/>
          <p14:tracePt t="158285" x="9575800" y="4806950"/>
          <p14:tracePt t="158293" x="9566275" y="4826000"/>
          <p14:tracePt t="158309" x="9547225" y="4852988"/>
          <p14:tracePt t="158318" x="9520238" y="4862513"/>
          <p14:tracePt t="158323" x="9501188" y="4881563"/>
          <p14:tracePt t="158330" x="9464675" y="4908550"/>
          <p14:tracePt t="158333" x="9426575" y="4937125"/>
          <p14:tracePt t="158345" x="9371013" y="4946650"/>
          <p14:tracePt t="158349" x="9334500" y="4956175"/>
          <p14:tracePt t="158360" x="9296400" y="4973638"/>
          <p14:tracePt t="158365" x="9259888" y="4973638"/>
          <p14:tracePt t="158373" x="9223375" y="4973638"/>
          <p14:tracePt t="158378" x="9194800" y="4983163"/>
          <p14:tracePt t="158388" x="9158288" y="4983163"/>
          <p14:tracePt t="158395" x="9102725" y="4983163"/>
          <p14:tracePt t="158402" x="9083675" y="4983163"/>
          <p14:tracePt t="158413" x="9047163" y="4983163"/>
          <p14:tracePt t="158417" x="9009063" y="4983163"/>
          <p14:tracePt t="158427" x="8934450" y="4983163"/>
          <p14:tracePt t="158438" x="8907463" y="4964113"/>
          <p14:tracePt t="158443" x="8870950" y="4956175"/>
          <p14:tracePt t="158454" x="8832850" y="4956175"/>
          <p14:tracePt t="158457" x="8796338" y="4946650"/>
          <p14:tracePt t="158469" x="8758238" y="4937125"/>
          <p14:tracePt t="158473" x="8750300" y="4937125"/>
          <p14:tracePt t="158484" x="8731250" y="4937125"/>
          <p14:tracePt t="158488" x="8721725" y="4918075"/>
          <p14:tracePt t="158496" x="8694738" y="4908550"/>
          <p14:tracePt t="158505" x="8685213" y="4908550"/>
          <p14:tracePt t="158512" x="8675688" y="4900613"/>
          <p14:tracePt t="158520" x="8656638" y="4891088"/>
          <p14:tracePt t="158537" x="8610600" y="4881563"/>
          <p14:tracePt t="158548" x="8601075" y="4872038"/>
          <p14:tracePt t="158551" x="8582025" y="4872038"/>
          <p14:tracePt t="158562" x="8564563" y="4843463"/>
          <p14:tracePt t="158569" x="8545513" y="4843463"/>
          <p14:tracePt t="158577" x="8535988" y="4835525"/>
          <p14:tracePt t="158583" x="8516938" y="4826000"/>
          <p14:tracePt t="158592" x="8509000" y="4816475"/>
          <p14:tracePt t="158598" x="8499475" y="4816475"/>
          <p14:tracePt t="158605" x="8489950" y="4797425"/>
          <p14:tracePt t="158615" x="8480425" y="4787900"/>
          <p14:tracePt t="158621" x="8461375" y="4770438"/>
          <p14:tracePt t="158626" x="8461375" y="4760913"/>
          <p14:tracePt t="158629" x="8434388" y="4722813"/>
          <p14:tracePt t="158642" x="8424863" y="4705350"/>
          <p14:tracePt t="158647" x="8415338" y="4676775"/>
          <p14:tracePt t="158656" x="8405813" y="4659313"/>
          <p14:tracePt t="158661" x="8405813" y="4602163"/>
          <p14:tracePt t="158671" x="8405813" y="4594225"/>
          <p14:tracePt t="158677" x="8396288" y="4575175"/>
          <p14:tracePt t="158685" x="8396288" y="4556125"/>
          <p14:tracePt t="158693" x="8396288" y="4519613"/>
          <p14:tracePt t="158701" x="8396288" y="4500563"/>
          <p14:tracePt t="158709" x="8396288" y="4473575"/>
          <p14:tracePt t="158714" x="8396288" y="4454525"/>
          <p14:tracePt t="158725" x="8396288" y="4398963"/>
          <p14:tracePt t="158740" x="8405813" y="4360863"/>
          <p14:tracePt t="158751" x="8405813" y="4352925"/>
          <p14:tracePt t="158756" x="8415338" y="4314825"/>
          <p14:tracePt t="158766" x="8424863" y="4305300"/>
          <p14:tracePt t="158770" x="8453438" y="4287838"/>
          <p14:tracePt t="158780" x="8453438" y="4278313"/>
          <p14:tracePt t="158787" x="8470900" y="4268788"/>
          <p14:tracePt t="158795" x="8480425" y="4241800"/>
          <p14:tracePt t="158804" x="8489950" y="4232275"/>
          <p14:tracePt t="158809" x="8509000" y="4222750"/>
          <p14:tracePt t="158821" x="8564563" y="4176713"/>
          <p14:tracePt t="158832" x="8610600" y="4148138"/>
          <p14:tracePt t="158834" x="8647113" y="4138613"/>
          <p14:tracePt t="158845" x="8685213" y="4111625"/>
          <p14:tracePt t="158851" x="8721725" y="4111625"/>
          <p14:tracePt t="158860" x="8750300" y="4102100"/>
          <p14:tracePt t="158866" x="8786813" y="4092575"/>
          <p14:tracePt t="158876" x="8815388" y="4092575"/>
          <p14:tracePt t="158880" x="8823325" y="4092575"/>
          <p14:tracePt t="158889" x="8861425" y="4092575"/>
          <p14:tracePt t="158896" x="8878888" y="4092575"/>
          <p14:tracePt t="158904" x="8907463" y="4102100"/>
          <p14:tracePt t="158913" x="8943975" y="4111625"/>
          <p14:tracePt t="158928" x="9018588" y="4138613"/>
          <p14:tracePt t="158939" x="9047163" y="4148138"/>
          <p14:tracePt t="158943" x="9083675" y="4157663"/>
          <p14:tracePt t="158954" x="9102725" y="4176713"/>
          <p14:tracePt t="158959" x="9129713" y="4184650"/>
          <p14:tracePt t="158968" x="9148763" y="4203700"/>
          <p14:tracePt t="158974" x="9175750" y="4232275"/>
          <p14:tracePt t="158984" x="9185275" y="4241800"/>
          <p14:tracePt t="158991" x="9223375" y="4287838"/>
          <p14:tracePt t="158998" x="9232900" y="4314825"/>
          <p14:tracePt t="159006" x="9259888" y="4352925"/>
          <p14:tracePt t="159012" x="9278938" y="4370388"/>
          <p14:tracePt t="159022" x="9315450" y="4445000"/>
          <p14:tracePt t="159033" x="9334500" y="4473575"/>
          <p14:tracePt t="159037" x="9353550" y="4510088"/>
          <p14:tracePt t="159048" x="9380538" y="4546600"/>
          <p14:tracePt t="159051" x="9390063" y="4584700"/>
          <p14:tracePt t="159063" x="9417050" y="4602163"/>
          <p14:tracePt t="159068" x="9417050" y="4630738"/>
          <p14:tracePt t="159077" x="9436100" y="4649788"/>
          <p14:tracePt t="159084" x="9436100" y="4667250"/>
          <p14:tracePt t="159092" x="9445625" y="4676775"/>
          <p14:tracePt t="159101" x="9455150" y="4705350"/>
          <p14:tracePt t="159107" x="9455150" y="4714875"/>
          <p14:tracePt t="159117" x="9455150" y="4732338"/>
          <p14:tracePt t="159132" x="9455150" y="4770438"/>
          <p14:tracePt t="159142" x="9445625" y="4797425"/>
          <p14:tracePt t="159148" x="9436100" y="4816475"/>
          <p14:tracePt t="159157" x="9426575" y="4843463"/>
          <p14:tracePt t="159161" x="9399588" y="4862513"/>
          <p14:tracePt t="159171" x="9390063" y="4891088"/>
          <p14:tracePt t="159177" x="9390063" y="4900613"/>
          <p14:tracePt t="159186" x="9371013" y="4918075"/>
          <p14:tracePt t="159193" x="9371013" y="4927600"/>
          <p14:tracePt t="159201" x="9344025" y="4946650"/>
          <p14:tracePt t="159210" x="9288463" y="4992688"/>
          <p14:tracePt t="159224" x="9250363" y="5011738"/>
          <p14:tracePt t="159225" x="9213850" y="5038725"/>
          <p14:tracePt t="159237" x="9129713" y="5057775"/>
          <p14:tracePt t="159242" x="9055100" y="5067300"/>
          <p14:tracePt t="159251" x="8991600" y="5067300"/>
          <p14:tracePt t="159257" x="8897938" y="5067300"/>
          <p14:tracePt t="159266" x="8851900" y="5067300"/>
          <p14:tracePt t="159272" x="8758238" y="5067300"/>
          <p14:tracePt t="159281" x="8712200" y="5048250"/>
          <p14:tracePt t="159288" x="8656638" y="5038725"/>
          <p14:tracePt t="159294" x="8601075" y="5011738"/>
          <p14:tracePt t="159305" x="8499475" y="4983163"/>
          <p14:tracePt t="159320" x="8369300" y="4946650"/>
          <p14:tracePt t="159331" x="8323263" y="4927600"/>
          <p14:tracePt t="159337" x="8267700" y="4900613"/>
          <p14:tracePt t="159346" x="8229600" y="4891088"/>
          <p14:tracePt t="159351" x="8193088" y="4881563"/>
          <p14:tracePt t="159359" x="8156575" y="4852988"/>
          <p14:tracePt t="159367" x="8128000" y="4826000"/>
          <p14:tracePt t="159376" x="8091488" y="4816475"/>
          <p14:tracePt t="159382" x="8081963" y="4806950"/>
          <p14:tracePt t="159389" x="8062913" y="4787900"/>
          <p14:tracePt t="159400" x="8026400" y="4741863"/>
          <p14:tracePt t="159414" x="7978775" y="4667250"/>
          <p14:tracePt t="159425" x="7978775" y="4630738"/>
          <p14:tracePt t="159429" x="7970838" y="4594225"/>
          <p14:tracePt t="159440" x="7970838" y="4565650"/>
          <p14:tracePt t="159446" x="7970838" y="4538663"/>
          <p14:tracePt t="159455" x="7970838" y="4500563"/>
          <p14:tracePt t="159461" x="7970838" y="4464050"/>
          <p14:tracePt t="159469" x="7978775" y="4435475"/>
          <p14:tracePt t="159476" x="7988300" y="4418013"/>
          <p14:tracePt t="159484" x="8007350" y="4379913"/>
          <p14:tracePt t="159494" x="8053388" y="4333875"/>
          <p14:tracePt t="159505" x="8062913" y="4305300"/>
          <p14:tracePt t="159509" x="8099425" y="4268788"/>
          <p14:tracePt t="159520" x="8137525" y="4249738"/>
          <p14:tracePt t="159525" x="8174038" y="4222750"/>
          <p14:tracePt t="159535" x="8202613" y="4194175"/>
          <p14:tracePt t="159539" x="8239125" y="4176713"/>
          <p14:tracePt t="159550" x="8258175" y="4157663"/>
          <p14:tracePt t="159555" x="8285163" y="4148138"/>
          <p14:tracePt t="159563" x="8323263" y="4138613"/>
          <p14:tracePt t="159570" x="8359775" y="4121150"/>
          <p14:tracePt t="159578" x="8378825" y="4111625"/>
          <p14:tracePt t="159584" x="8434388" y="4111625"/>
          <p14:tracePt t="159587" x="8470900" y="4102100"/>
          <p14:tracePt t="159600" x="8555038" y="4102100"/>
          <p14:tracePt t="159604" x="8601075" y="4102100"/>
          <p14:tracePt t="159614" x="8685213" y="4102100"/>
          <p14:tracePt t="159620" x="8777288" y="4102100"/>
          <p14:tracePt t="159629" x="8870950" y="4102100"/>
          <p14:tracePt t="159634" x="8982075" y="4102100"/>
          <p14:tracePt t="159644" x="9074150" y="4102100"/>
          <p14:tracePt t="159651" x="9185275" y="4111625"/>
          <p14:tracePt t="159659" x="9278938" y="4121150"/>
          <p14:tracePt t="159665" x="9334500" y="4121150"/>
          <p14:tracePt t="159672" x="9380538" y="4138613"/>
          <p14:tracePt t="159680" x="9464675" y="4157663"/>
          <p14:tracePt t="159693" x="9491663" y="4176713"/>
          <p14:tracePt t="159695" x="9510713" y="4176713"/>
          <p14:tracePt t="159709" x="9537700" y="4184650"/>
          <p14:tracePt t="159711" x="9556750" y="4194175"/>
          <p14:tracePt t="159723" x="9566275" y="4222750"/>
          <p14:tracePt t="159728" x="9593263" y="4241800"/>
          <p14:tracePt t="159738" x="9621838" y="4268788"/>
          <p14:tracePt t="159745" x="9640888" y="4287838"/>
          <p14:tracePt t="159752" x="9650413" y="4324350"/>
          <p14:tracePt t="159760" x="9667875" y="4360863"/>
          <p14:tracePt t="159768" x="9667875" y="4398963"/>
          <p14:tracePt t="159776" x="9686925" y="4491038"/>
          <p14:tracePt t="159792" x="9686925" y="4565650"/>
          <p14:tracePt t="159803" x="9677400" y="4584700"/>
          <p14:tracePt t="159808" x="9677400" y="4602163"/>
          <p14:tracePt t="159817" x="9650413" y="4630738"/>
          <p14:tracePt t="159822" x="9640888" y="4667250"/>
          <p14:tracePt t="159832" x="9612313" y="4695825"/>
          <p14:tracePt t="159839" x="9575800" y="4714875"/>
          <p14:tracePt t="159846" x="9537700" y="4751388"/>
          <p14:tracePt t="159852" x="9482138" y="4779963"/>
          <p14:tracePt t="159862" x="9426575" y="4806950"/>
          <p14:tracePt t="159868" x="9371013" y="4835525"/>
          <p14:tracePt t="159876" x="9305925" y="4852988"/>
          <p14:tracePt t="159885" x="9093200" y="4881563"/>
          <p14:tracePt t="159897" x="8999538" y="4900613"/>
          <p14:tracePt t="159901" x="8888413" y="4891088"/>
          <p14:tracePt t="159912" x="8796338" y="4891088"/>
          <p14:tracePt t="159918" x="8702675" y="4891088"/>
          <p14:tracePt t="159927" x="8610600" y="4872038"/>
          <p14:tracePt t="159932" x="8564563" y="4872038"/>
          <p14:tracePt t="159941" x="8489950" y="4862513"/>
          <p14:tracePt t="159948" x="8443913" y="4852988"/>
          <p14:tracePt t="159954" x="8388350" y="4852988"/>
          <p14:tracePt t="159963" x="8340725" y="4835525"/>
          <p14:tracePt t="159969" x="8304213" y="4835525"/>
          <p14:tracePt t="159976" x="8267700" y="4816475"/>
          <p14:tracePt t="159977" x="8229600" y="4797425"/>
          <p14:tracePt t="159995" x="8174038" y="4787900"/>
          <p14:tracePt t="160005" x="8156575" y="4770438"/>
          <p14:tracePt t="160011" x="8137525" y="4751388"/>
          <p14:tracePt t="160020" x="8108950" y="4741863"/>
          <p14:tracePt t="160027" x="8091488" y="4705350"/>
          <p14:tracePt t="160035" x="8062913" y="4667250"/>
          <p14:tracePt t="160043" x="8043863" y="4640263"/>
          <p14:tracePt t="160051" x="8026400" y="4594225"/>
          <p14:tracePt t="160057" x="8016875" y="4565650"/>
          <p14:tracePt t="160064" x="8016875" y="4519613"/>
          <p14:tracePt t="160074" x="8016875" y="4445000"/>
          <p14:tracePt t="160085" x="8016875" y="4418013"/>
          <p14:tracePt t="160088" x="8016875" y="4389438"/>
          <p14:tracePt t="160100" x="8016875" y="4370388"/>
          <p14:tracePt t="160104" x="8026400" y="4343400"/>
          <p14:tracePt t="160114" x="8026400" y="4324350"/>
          <p14:tracePt t="160119" x="8043863" y="4305300"/>
          <p14:tracePt t="160129" x="8062913" y="4278313"/>
          <p14:tracePt t="160136" x="8072438" y="4259263"/>
          <p14:tracePt t="160143" x="8099425" y="4232275"/>
          <p14:tracePt t="160155" x="8128000" y="4203700"/>
          <p14:tracePt t="160161" x="8147050" y="4184650"/>
          <p14:tracePt t="160165" x="8174038" y="4157663"/>
          <p14:tracePt t="160168" x="8212138" y="4138613"/>
          <p14:tracePt t="160180" x="8229600" y="4111625"/>
          <p14:tracePt t="160185" x="8267700" y="4102100"/>
          <p14:tracePt t="160196" x="8323263" y="4073525"/>
          <p14:tracePt t="160200" x="8359775" y="4064000"/>
          <p14:tracePt t="160209" x="8405813" y="4046538"/>
          <p14:tracePt t="160214" x="8461375" y="4017963"/>
          <p14:tracePt t="160223" x="8499475" y="4017963"/>
          <p14:tracePt t="160231" x="8555038" y="4008438"/>
          <p14:tracePt t="160238" x="8601075" y="4008438"/>
          <p14:tracePt t="160247" x="8620125" y="4008438"/>
          <p14:tracePt t="160253" x="8675688" y="4008438"/>
          <p14:tracePt t="160263" x="8777288" y="4008438"/>
          <p14:tracePt t="160274" x="8796338" y="4017963"/>
          <p14:tracePt t="160277" x="8832850" y="4037013"/>
          <p14:tracePt t="160289" x="8870950" y="4056063"/>
          <p14:tracePt t="160295" x="8888413" y="4056063"/>
          <p14:tracePt t="160303" x="8907463" y="4083050"/>
          <p14:tracePt t="160310" x="8926513" y="4083050"/>
          <p14:tracePt t="160317" x="8953500" y="4102100"/>
          <p14:tracePt t="160324" x="8972550" y="4121150"/>
          <p14:tracePt t="160332" x="8999538" y="4138613"/>
          <p14:tracePt t="160342" x="9018588" y="4167188"/>
          <p14:tracePt t="160347" x="9047163" y="4184650"/>
          <p14:tracePt t="160357" x="9148763" y="4305300"/>
          <p14:tracePt t="160368" x="9175750" y="4360863"/>
          <p14:tracePt t="160373" x="9240838" y="4435475"/>
          <p14:tracePt t="160384" x="9259888" y="4473575"/>
          <p14:tracePt t="160386" x="9305925" y="4529138"/>
          <p14:tracePt t="160397" x="9324975" y="4556125"/>
          <p14:tracePt t="160403" x="9353550" y="4621213"/>
          <p14:tracePt t="160412" x="9353550" y="4649788"/>
          <p14:tracePt t="160420" x="9380538" y="4686300"/>
          <p14:tracePt t="160427" x="9380538" y="4705350"/>
          <p14:tracePt t="160435" x="9390063" y="4732338"/>
          <p14:tracePt t="160442" x="9390063" y="4751388"/>
          <p14:tracePt t="160450" x="9399588" y="4770438"/>
          <p14:tracePt t="160452" x="9399588" y="4806950"/>
          <p14:tracePt t="160463" x="9399588" y="4843463"/>
          <p14:tracePt t="160466" x="9390063" y="4881563"/>
          <p14:tracePt t="160477" x="9371013" y="4918075"/>
          <p14:tracePt t="160483" x="9353550" y="4973638"/>
          <p14:tracePt t="160493" x="9334500" y="5021263"/>
          <p14:tracePt t="160499" x="9305925" y="5076825"/>
          <p14:tracePt t="160506" x="9288463" y="5113338"/>
          <p14:tracePt t="160517" x="9259888" y="5168900"/>
          <p14:tracePt t="160521" x="9240838" y="5197475"/>
          <p14:tracePt t="160528" x="9194800" y="5253038"/>
          <p14:tracePt t="160546" x="9148763" y="5299075"/>
          <p14:tracePt t="160557" x="9120188" y="5326063"/>
          <p14:tracePt t="160561" x="9074150" y="5354638"/>
          <p14:tracePt t="160571" x="9037638" y="5354638"/>
          <p14:tracePt t="160577" x="8982075" y="5364163"/>
          <p14:tracePt t="160586" x="8934450" y="5364163"/>
          <p14:tracePt t="160592" x="8907463" y="5364163"/>
          <p14:tracePt t="160601" x="8870950" y="5354638"/>
          <p14:tracePt t="160609" x="8842375" y="5335588"/>
          <p14:tracePt t="160615" x="8796338" y="5318125"/>
          <p14:tracePt t="160625" x="8740775" y="5262563"/>
          <p14:tracePt t="160640" x="8675688" y="5214938"/>
          <p14:tracePt t="160652" x="8656638" y="5205413"/>
          <p14:tracePt t="160657" x="8620125" y="5178425"/>
          <p14:tracePt t="160667" x="8582025" y="5141913"/>
          <p14:tracePt t="160670" x="8555038" y="5103813"/>
          <p14:tracePt t="160680" x="8526463" y="5076825"/>
          <p14:tracePt t="160687" x="8509000" y="5057775"/>
          <p14:tracePt t="160695" x="8480425" y="5029200"/>
          <p14:tracePt t="160703" x="8461375" y="5011738"/>
          <p14:tracePt t="160710" x="8434388" y="4983163"/>
          <p14:tracePt t="160718" x="8396288" y="4937125"/>
          <p14:tracePt t="160731" x="8378825" y="4908550"/>
          <p14:tracePt t="160734" x="8378825" y="4891088"/>
          <p14:tracePt t="160746" x="8350250" y="4852988"/>
          <p14:tracePt t="160749" x="8350250" y="4835525"/>
          <p14:tracePt t="160760" x="8350250" y="4806950"/>
          <p14:tracePt t="160765" x="8340725" y="4787900"/>
          <p14:tracePt t="160776" x="8323263" y="4732338"/>
          <p14:tracePt t="160781" x="8323263" y="4722813"/>
          <p14:tracePt t="160789" x="8323263" y="4705350"/>
          <p14:tracePt t="160798" x="8323263" y="4695825"/>
          <p14:tracePt t="160803" x="8323263" y="4686300"/>
          <p14:tracePt t="160813" x="8323263" y="4676775"/>
          <p14:tracePt t="160825" x="8323263" y="4667250"/>
          <p14:tracePt t="160829" x="8332788" y="4659313"/>
          <p14:tracePt t="160840" x="8332788" y="4640263"/>
          <p14:tracePt t="160845" x="8332788" y="4630738"/>
          <p14:tracePt t="160855" x="8340725" y="4621213"/>
          <p14:tracePt t="160860" x="8359775" y="4602163"/>
          <p14:tracePt t="160868" x="8359775" y="4594225"/>
          <p14:tracePt t="160876" x="8369300" y="4556125"/>
          <p14:tracePt t="160884" x="8378825" y="4556125"/>
          <p14:tracePt t="160892" x="8378825" y="4538663"/>
          <p14:tracePt t="160897" x="8388350" y="4529138"/>
          <p14:tracePt t="160908" x="8396288" y="4500563"/>
          <p14:tracePt t="160920" x="8405813" y="4500563"/>
          <p14:tracePt t="160923" x="8415338" y="4491038"/>
          <p14:tracePt t="160935" x="8434388" y="4481513"/>
          <p14:tracePt t="160940" x="8461375" y="4454525"/>
          <p14:tracePt t="160948" x="8480425" y="4425950"/>
          <p14:tracePt t="160955" x="8509000" y="4418013"/>
          <p14:tracePt t="160963" x="8545513" y="4408488"/>
          <p14:tracePt t="160970" x="8564563" y="4379913"/>
          <p14:tracePt t="160978" x="8601075" y="4370388"/>
          <p14:tracePt t="160989" x="8675688" y="4343400"/>
          <p14:tracePt t="161002" x="8767763" y="4324350"/>
          <p14:tracePt t="161014" x="8786813" y="4305300"/>
          <p14:tracePt t="161018" x="8823325" y="4297363"/>
          <p14:tracePt t="161028" x="8861425" y="4287838"/>
          <p14:tracePt t="161034" x="8897938" y="4287838"/>
          <p14:tracePt t="161044" x="8916988" y="4278313"/>
          <p14:tracePt t="161050" x="8943975" y="4259263"/>
          <p14:tracePt t="161057" x="8982075" y="4259263"/>
          <p14:tracePt t="161065" x="8999538" y="4259263"/>
          <p14:tracePt t="161073" x="9037638" y="4259263"/>
          <p14:tracePt t="161079" x="9047163" y="4259263"/>
          <p14:tracePt t="161087" x="9064625" y="4259263"/>
          <p14:tracePt t="161095" x="9112250" y="4249738"/>
          <p14:tracePt t="161111" x="9167813" y="4249738"/>
          <p14:tracePt t="161122" x="9185275" y="4249738"/>
          <p14:tracePt t="161127" x="9223375" y="4249738"/>
          <p14:tracePt t="161138" x="9259888" y="4268788"/>
          <p14:tracePt t="161143" x="9278938" y="4268788"/>
          <p14:tracePt t="161152" x="9315450" y="4278313"/>
          <p14:tracePt t="161159" x="9353550" y="4287838"/>
          <p14:tracePt t="161167" x="9380538" y="4305300"/>
          <p14:tracePt t="161174" x="9417050" y="4314825"/>
          <p14:tracePt t="161181" x="9436100" y="4324350"/>
          <p14:tracePt t="161191" x="9501188" y="4360863"/>
          <p14:tracePt t="161203" x="9520238" y="4370388"/>
          <p14:tracePt t="161207" x="9529763" y="4398963"/>
          <p14:tracePt t="161217" x="9556750" y="4408488"/>
          <p14:tracePt t="161221" x="9593263" y="4464050"/>
          <p14:tracePt t="161232" x="9621838" y="4500563"/>
          <p14:tracePt t="161237" x="9650413" y="4538663"/>
          <p14:tracePt t="161246" x="9650413" y="4556125"/>
          <p14:tracePt t="161252" x="9677400" y="4611688"/>
          <p14:tracePt t="161261" x="9686925" y="4621213"/>
          <p14:tracePt t="161267" x="9696450" y="4667250"/>
          <p14:tracePt t="161277" x="9696450" y="4676775"/>
          <p14:tracePt t="161284" x="9696450" y="4705350"/>
          <p14:tracePt t="161297" x="9696450" y="4722813"/>
          <p14:tracePt t="161301" x="9696450" y="4732338"/>
          <p14:tracePt t="161312" x="9696450" y="4751388"/>
          <p14:tracePt t="161318" x="9696450" y="4779963"/>
          <p14:tracePt t="161326" x="9696450" y="4797425"/>
          <p14:tracePt t="161330" x="9677400" y="4826000"/>
          <p14:tracePt t="161341" x="9667875" y="4872038"/>
          <p14:tracePt t="161348" x="9658350" y="4900613"/>
          <p14:tracePt t="161354" x="9631363" y="4918075"/>
          <p14:tracePt t="161364" x="9602788" y="4956175"/>
          <p14:tracePt t="161370" x="9593263" y="4964113"/>
          <p14:tracePt t="161380" x="9547225" y="5029200"/>
          <p14:tracePt t="161395" x="9445625" y="5094288"/>
          <p14:tracePt t="161406" x="9390063" y="5122863"/>
          <p14:tracePt t="161408" x="9334500" y="5132388"/>
          <p14:tracePt t="161420" x="9288463" y="5149850"/>
          <p14:tracePt t="161427" x="9232900" y="5149850"/>
          <p14:tracePt t="161435" x="9167813" y="5149850"/>
          <p14:tracePt t="161442" x="9129713" y="5149850"/>
          <p14:tracePt t="161450" x="9083675" y="5149850"/>
          <p14:tracePt t="161455" x="9028113" y="5141913"/>
          <p14:tracePt t="161464" x="8982075" y="5132388"/>
          <p14:tracePt t="161473" x="8851900" y="5103813"/>
          <p14:tracePt t="161490" x="8731250" y="5076825"/>
          <p14:tracePt t="161500" x="8675688" y="5048250"/>
          <p14:tracePt t="161506" x="8574088" y="5011738"/>
          <p14:tracePt t="161514" x="8526463" y="5002213"/>
          <p14:tracePt t="161518" x="8470900" y="4973638"/>
          <p14:tracePt t="161529" x="8434388" y="4964113"/>
          <p14:tracePt t="161535" x="8396288" y="4946650"/>
          <p14:tracePt t="161543" x="8350250" y="4937125"/>
          <p14:tracePt t="161551" x="8323263" y="4927600"/>
          <p14:tracePt t="161559" x="8285163" y="4908550"/>
          <p14:tracePt t="161569" x="8239125" y="4891088"/>
          <p14:tracePt t="161580" x="8202613" y="4881563"/>
          <p14:tracePt t="161582" x="8193088" y="4872038"/>
          <p14:tracePt t="161595" x="8174038" y="4852988"/>
          <p14:tracePt t="161598" x="8156575" y="4843463"/>
          <p14:tracePt t="161609" x="8137525" y="4826000"/>
          <p14:tracePt t="161614" x="8118475" y="4797425"/>
          <p14:tracePt t="161622" x="8091488" y="4760913"/>
          <p14:tracePt t="161630" x="8081963" y="4722813"/>
          <p14:tracePt t="161638" x="8072438" y="4714875"/>
          <p14:tracePt t="161646" x="8062913" y="4686300"/>
          <p14:tracePt t="161653" x="8062913" y="4659313"/>
          <p14:tracePt t="161661" x="8062913" y="4630738"/>
          <p14:tracePt t="161667" x="8062913" y="4602163"/>
          <p14:tracePt t="161676" x="8062913" y="4565650"/>
          <p14:tracePt t="161689" x="8062913" y="4510088"/>
          <p14:tracePt t="161692" x="8062913" y="4491038"/>
          <p14:tracePt t="161703" x="8072438" y="4464050"/>
          <p14:tracePt t="161709" x="8081963" y="4445000"/>
          <p14:tracePt t="161718" x="8081963" y="4425950"/>
          <p14:tracePt t="161724" x="8099425" y="4389438"/>
          <p14:tracePt t="161733" x="8108950" y="4360863"/>
          <p14:tracePt t="161740" x="8118475" y="4324350"/>
          <p14:tracePt t="161747" x="8147050" y="4305300"/>
          <p14:tracePt t="161757" x="8164513" y="4259263"/>
          <p14:tracePt t="161772" x="8193088" y="4222750"/>
          <p14:tracePt t="161783" x="8212138" y="4203700"/>
          <p14:tracePt t="161787" x="8239125" y="4176713"/>
          <p14:tracePt t="161797" x="8277225" y="4157663"/>
          <p14:tracePt t="161802" x="8294688" y="4138613"/>
          <p14:tracePt t="161812" x="8332788" y="4121150"/>
          <p14:tracePt t="161818" x="8369300" y="4102100"/>
          <p14:tracePt t="161826" x="8405813" y="4083050"/>
          <p14:tracePt t="161834" x="8461375" y="4056063"/>
          <p14:tracePt t="161842" x="8509000" y="4056063"/>
          <p14:tracePt t="161851" x="8564563" y="4046538"/>
          <p14:tracePt t="161855" x="8629650" y="4027488"/>
          <p14:tracePt t="161865" x="8750300" y="4027488"/>
          <p14:tracePt t="161877" x="8796338" y="4027488"/>
          <p14:tracePt t="161881" x="8870950" y="4027488"/>
          <p14:tracePt t="161893" x="8916988" y="4027488"/>
          <p14:tracePt t="161896" x="8972550" y="4046538"/>
          <p14:tracePt t="161906" x="8991600" y="4046538"/>
          <p14:tracePt t="161912" x="9028113" y="4064000"/>
          <p14:tracePt t="161921" x="9064625" y="4064000"/>
          <p14:tracePt t="161929" x="9083675" y="4092575"/>
          <p14:tracePt t="161934" x="9102725" y="4092575"/>
          <p14:tracePt t="161943" x="9120188" y="4111625"/>
          <p14:tracePt t="161951" x="9129713" y="4121150"/>
          <p14:tracePt t="161960" x="9158288" y="4167188"/>
          <p14:tracePt t="161972" x="9167813" y="4184650"/>
          <p14:tracePt t="161975" x="9185275" y="4213225"/>
          <p14:tracePt t="161986" x="9204325" y="4249738"/>
          <p14:tracePt t="161992" x="9232900" y="4268788"/>
          <p14:tracePt t="162000" x="9240838" y="4305300"/>
          <p14:tracePt t="162007" x="9259888" y="4360863"/>
          <p14:tracePt t="162015" x="9288463" y="4418013"/>
          <p14:tracePt t="162024" x="9288463" y="4445000"/>
          <p14:tracePt t="162030" x="9296400" y="4481513"/>
          <p14:tracePt t="162039" x="9305925" y="4538663"/>
          <p14:tracePt t="162044" x="9305925" y="4556125"/>
          <p14:tracePt t="162055" x="9315450" y="4621213"/>
          <p14:tracePt t="162066" x="9334500" y="4667250"/>
          <p14:tracePt t="162068" x="9334500" y="4676775"/>
          <p14:tracePt t="162081" x="9334500" y="4695825"/>
          <p14:tracePt t="162085" x="9334500" y="4722813"/>
          <p14:tracePt t="162095" x="9334500" y="4741863"/>
          <p14:tracePt t="162101" x="9315450" y="4770438"/>
          <p14:tracePt t="162109" x="9315450" y="4787900"/>
          <p14:tracePt t="162117" x="9296400" y="4826000"/>
          <p14:tracePt t="162124" x="9269413" y="4862513"/>
          <p14:tracePt t="162132" x="9185275" y="4937125"/>
          <p14:tracePt t="162149" x="9093200" y="5011738"/>
          <p14:tracePt t="162160" x="9037638" y="5067300"/>
          <p14:tracePt t="162162" x="8982075" y="5094288"/>
          <p14:tracePt t="162175" x="8943975" y="5132388"/>
          <p14:tracePt t="162180" x="8888413" y="5178425"/>
          <p14:tracePt t="162189" x="8832850" y="5205413"/>
          <p14:tracePt t="162195" x="8777288" y="5214938"/>
          <p14:tracePt t="162204" x="8721725" y="5243513"/>
          <p14:tracePt t="162210" x="8656638" y="5262563"/>
          <p14:tracePt t="162219" x="8601075" y="5262563"/>
          <p14:tracePt t="162226" x="8535988" y="5270500"/>
          <p14:tracePt t="162234" x="8461375" y="5270500"/>
          <p14:tracePt t="162243" x="8359775" y="5243513"/>
          <p14:tracePt t="162254" x="8285163" y="5214938"/>
          <p14:tracePt t="162258" x="8229600" y="5187950"/>
          <p14:tracePt t="162270" x="8164513" y="5141913"/>
          <p14:tracePt t="162273" x="8128000" y="5113338"/>
          <p14:tracePt t="162285" x="8081963" y="5076825"/>
          <p14:tracePt t="162288" x="8043863" y="5057775"/>
          <p14:tracePt t="162298" x="7997825" y="5021263"/>
          <p14:tracePt t="162304" x="7961313" y="5002213"/>
          <p14:tracePt t="162313" x="7942263" y="4973638"/>
          <p14:tracePt t="162321" x="7905750" y="4937125"/>
          <p14:tracePt t="162327" x="7867650" y="4900613"/>
          <p14:tracePt t="162336" x="7794625" y="4797425"/>
          <p14:tracePt t="162351" x="7729538" y="4695825"/>
          <p14:tracePt t="162363" x="7691438" y="4611688"/>
          <p14:tracePt t="162368" x="7681913" y="4584700"/>
          <p14:tracePt t="162378" x="7673975" y="4491038"/>
          <p14:tracePt t="162383" x="7673975" y="4445000"/>
          <p14:tracePt t="162393" x="7654925" y="4408488"/>
          <p14:tracePt t="162398" x="7654925" y="4370388"/>
          <p14:tracePt t="162407" x="7654925" y="4324350"/>
          <p14:tracePt t="162416" x="7654925" y="4268788"/>
          <p14:tracePt t="162421" x="7664450" y="4232275"/>
          <p14:tracePt t="162431" x="7673975" y="4157663"/>
          <p14:tracePt t="162447" x="7710488" y="4083050"/>
          <p14:tracePt t="162458" x="7720013" y="4064000"/>
          <p14:tracePt t="162462" x="7747000" y="4008438"/>
          <p14:tracePt t="162472" x="7775575" y="4000500"/>
          <p14:tracePt t="162478" x="7794625" y="3990975"/>
          <p14:tracePt t="162487" x="7831138" y="3943350"/>
          <p14:tracePt t="162492" x="7886700" y="3906838"/>
          <p14:tracePt t="162501" x="7942263" y="3879850"/>
          <p14:tracePt t="162510" x="7997825" y="3860800"/>
          <p14:tracePt t="162516" x="8091488" y="3851275"/>
          <p14:tracePt t="162526" x="8267700" y="3786188"/>
          <p14:tracePt t="162537" x="8350250" y="3786188"/>
          <p14:tracePt t="162542" x="8489950" y="3767138"/>
          <p14:tracePt t="162552" x="8582025" y="3759200"/>
          <p14:tracePt t="162556" x="8675688" y="3759200"/>
          <p14:tracePt t="162567" x="8786813" y="3759200"/>
          <p14:tracePt t="162573" x="8878888" y="3759200"/>
          <p14:tracePt t="162581" x="8991600" y="3776663"/>
          <p14:tracePt t="162587" x="9074150" y="3805238"/>
          <p14:tracePt t="162595" x="9139238" y="3822700"/>
          <p14:tracePt t="162601" x="9194800" y="3851275"/>
          <p14:tracePt t="162610" x="9250363" y="3879850"/>
          <p14:tracePt t="162619" x="9344025" y="3925888"/>
          <p14:tracePt t="162634" x="9371013" y="3952875"/>
          <p14:tracePt t="162634" x="9390063" y="3990975"/>
          <p14:tracePt t="162646" x="9426575" y="4017963"/>
          <p14:tracePt t="162650" x="9464675" y="4056063"/>
          <p14:tracePt t="162661" x="9510713" y="4092575"/>
          <p14:tracePt t="162667" x="9537700" y="4148138"/>
          <p14:tracePt t="162676" x="9547225" y="4167188"/>
          <p14:tracePt t="162682" x="9575800" y="4203700"/>
          <p14:tracePt t="162690" x="9585325" y="4241800"/>
          <p14:tracePt t="162697" x="9593263" y="4278313"/>
          <p14:tracePt t="162704" x="9602788" y="4305300"/>
          <p14:tracePt t="162714" x="9631363" y="4379913"/>
          <p14:tracePt t="162730" x="9640888" y="4445000"/>
          <p14:tracePt t="162741" x="9640888" y="4500563"/>
          <p14:tracePt t="162744" x="9640888" y="4519613"/>
          <p14:tracePt t="162755" x="9640888" y="4584700"/>
          <p14:tracePt t="162760" x="9640888" y="4594225"/>
          <p14:tracePt t="162769" x="9631363" y="4630738"/>
          <p14:tracePt t="162777" x="9621838" y="4667250"/>
          <p14:tracePt t="162784" x="9621838" y="4686300"/>
          <p14:tracePt t="162791" x="9593263" y="4760913"/>
          <p14:tracePt t="162799" x="9566275" y="4797425"/>
          <p14:tracePt t="162809" x="9491663" y="4908550"/>
          <p14:tracePt t="162820" x="9472613" y="4946650"/>
          <p14:tracePt t="162824" x="9409113" y="5038725"/>
          <p14:tracePt t="162834" x="9390063" y="5057775"/>
          <p14:tracePt t="162839" x="9361488" y="5084763"/>
          <p14:tracePt t="162850" x="9305925" y="5141913"/>
          <p14:tracePt t="162856" x="9278938" y="5159375"/>
          <p14:tracePt t="162864" x="9204325" y="5224463"/>
          <p14:tracePt t="162871" x="9167813" y="5243513"/>
          <p14:tracePt t="162878" x="9120188" y="5270500"/>
          <p14:tracePt t="162884" x="9083675" y="5289550"/>
          <p14:tracePt t="162893" x="9009063" y="5299075"/>
          <p14:tracePt t="162902" x="8916988" y="5299075"/>
          <p14:tracePt t="162914" x="8861425" y="5299075"/>
          <p14:tracePt t="162917" x="8823325" y="5280025"/>
          <p14:tracePt t="162929" x="8777288" y="5270500"/>
          <p14:tracePt t="162934" x="8721725" y="5262563"/>
          <p14:tracePt t="162943" x="8685213" y="5262563"/>
          <p14:tracePt t="162947" x="8629650" y="5233988"/>
          <p14:tracePt t="162959" x="8591550" y="5205413"/>
          <p14:tracePt t="162965" x="8545513" y="5178425"/>
          <p14:tracePt t="162973" x="8509000" y="5149850"/>
          <p14:tracePt t="162981" x="8480425" y="5132388"/>
          <p14:tracePt t="162987" x="8424863" y="5103813"/>
          <p14:tracePt t="162997" x="8388350" y="5076825"/>
          <p14:tracePt t="163001" x="8350250" y="5038725"/>
          <p14:tracePt t="163009" x="8294688" y="4992688"/>
          <p14:tracePt t="163024" x="8258175" y="4964113"/>
          <p14:tracePt t="163027" x="8229600" y="4927600"/>
          <p14:tracePt t="163038" x="8193088" y="4908550"/>
          <p14:tracePt t="163042" x="8147050" y="4852988"/>
          <p14:tracePt t="163053" x="8099425" y="4751388"/>
          <p14:tracePt t="163060" x="8091488" y="4714875"/>
          <p14:tracePt t="163068" x="8072438" y="4649788"/>
          <p14:tracePt t="163074" x="8072438" y="4594225"/>
          <p14:tracePt t="163081" x="8062913" y="4529138"/>
          <p14:tracePt t="163088" x="8062913" y="4425950"/>
          <p14:tracePt t="163107" x="8062913" y="4352925"/>
          <p14:tracePt t="163118" x="8062913" y="4333875"/>
          <p14:tracePt t="163121" x="8081963" y="4278313"/>
          <p14:tracePt t="163132" x="8091488" y="4249738"/>
          <p14:tracePt t="163138" x="8118475" y="4203700"/>
          <p14:tracePt t="163146" x="8128000" y="4184650"/>
          <p14:tracePt t="163152" x="8137525" y="4129088"/>
          <p14:tracePt t="163161" x="8147050" y="4121150"/>
          <p14:tracePt t="163168" x="8164513" y="4102100"/>
          <p14:tracePt t="163176" x="8193088" y="4083050"/>
          <p14:tracePt t="163185" x="8220075" y="4056063"/>
          <p14:tracePt t="163190" x="8258175" y="4027488"/>
          <p14:tracePt t="163201" x="8359775" y="3990975"/>
          <p14:tracePt t="163212" x="8415338" y="3981450"/>
          <p14:tracePt t="163215" x="8489950" y="3943350"/>
          <p14:tracePt t="163226" x="8564563" y="3935413"/>
          <p14:tracePt t="163230" x="8629650" y="3935413"/>
          <p14:tracePt t="163242" x="8721725" y="3935413"/>
          <p14:tracePt t="163247" x="8796338" y="3935413"/>
          <p14:tracePt t="163256" x="8888413" y="3952875"/>
          <p14:tracePt t="163262" x="8982075" y="3971925"/>
          <p14:tracePt t="163270" x="9074150" y="4000500"/>
          <p14:tracePt t="163277" x="9175750" y="4037013"/>
          <p14:tracePt t="163284" x="9315450" y="4083050"/>
          <p14:tracePt t="163293" x="9556750" y="4222750"/>
          <p14:tracePt t="163306" x="9677400" y="4333875"/>
          <p14:tracePt t="163309" x="9779000" y="4418013"/>
          <p14:tracePt t="163320" x="9909175" y="4602163"/>
          <p14:tracePt t="163326" x="10002838" y="4787900"/>
          <p14:tracePt t="163334" x="10039350" y="4862513"/>
          <p14:tracePt t="163342" x="10067925" y="4918075"/>
          <p14:tracePt t="163351" x="10075863" y="4956175"/>
          <p14:tracePt t="163356" x="10085388" y="4983163"/>
          <p14:tracePt t="163364" x="10085388" y="5011738"/>
          <p14:tracePt t="163372" x="10085388" y="5038725"/>
          <p14:tracePt t="163378" x="10085388" y="5048250"/>
          <p14:tracePt t="163389" x="10085388" y="5084763"/>
          <p14:tracePt t="163401" x="10085388" y="5094288"/>
          <p14:tracePt t="163405" x="10075863" y="5103813"/>
          <p14:tracePt t="163414" x="10067925" y="5132388"/>
          <p14:tracePt t="163421" x="10058400" y="5141913"/>
          <p14:tracePt t="163432" x="10039350" y="5159375"/>
          <p14:tracePt t="163435" x="10002838" y="5197475"/>
          <p14:tracePt t="163443" x="9947275" y="5224463"/>
          <p14:tracePt t="163451" x="9863138" y="5253038"/>
          <p14:tracePt t="163459" x="9771063" y="5270500"/>
          <p14:tracePt t="163467" x="9677400" y="5289550"/>
          <p14:tracePt t="163473" x="9537700" y="5318125"/>
          <p14:tracePt t="163483" x="9296400" y="5318125"/>
          <p14:tracePt t="163495" x="9185275" y="5318125"/>
          <p14:tracePt t="163499" x="9028113" y="5318125"/>
          <p14:tracePt t="163510" x="8870950" y="5318125"/>
          <p14:tracePt t="163512" x="8758238" y="5318125"/>
          <p14:tracePt t="163524" x="8620125" y="5299075"/>
          <p14:tracePt t="163530" x="8526463" y="5280025"/>
          <p14:tracePt t="163538" x="8434388" y="5262563"/>
          <p14:tracePt t="163544" x="8359775" y="5253038"/>
          <p14:tracePt t="163553" x="8267700" y="5233988"/>
          <p14:tracePt t="163560" x="8212138" y="5205413"/>
          <p14:tracePt t="163568" x="8137525" y="5178425"/>
          <p14:tracePt t="163576" x="8081963" y="5159375"/>
          <p14:tracePt t="163581" x="8062913" y="5149850"/>
          <p14:tracePt t="163593" x="7997825" y="5113338"/>
          <p14:tracePt t="163604" x="7978775" y="5103813"/>
          <p14:tracePt t="163608" x="7970838" y="5094288"/>
          <p14:tracePt t="163618" x="7961313" y="5084763"/>
          <p14:tracePt t="163624" x="7951788" y="5076825"/>
          <p14:tracePt t="163634" x="7923213" y="5057775"/>
          <p14:tracePt t="163641" x="7915275" y="5048250"/>
          <p14:tracePt t="163647" x="7905750" y="5038725"/>
          <p14:tracePt t="163654" x="7896225" y="5021263"/>
          <p14:tracePt t="163671" x="7896225" y="5011738"/>
          <p14:tracePt t="163981" x="7812088" y="4862513"/>
          <p14:tracePt t="163983" x="7729538" y="4722813"/>
          <p14:tracePt t="163995" x="7599363" y="4445000"/>
          <p14:tracePt t="164001" x="7488238" y="4157663"/>
          <p14:tracePt t="164010" x="7432675" y="3952875"/>
          <p14:tracePt t="164015" x="7329488" y="3721100"/>
          <p14:tracePt t="164024" x="7256463" y="3284538"/>
          <p14:tracePt t="164029" x="7200900" y="3052763"/>
          <p14:tracePt t="164038" x="7143750" y="2801938"/>
          <p14:tracePt t="164046" x="7070725" y="2449513"/>
          <p14:tracePt t="164054" x="6986588" y="1966913"/>
          <p14:tracePt t="164063" x="6894513" y="1187450"/>
          <p14:tracePt t="164078" x="6846888" y="528638"/>
          <p14:tracePt t="164090" x="6846888" y="222250"/>
          <p14:tracePt t="167231" x="6931025" y="46038"/>
          <p14:tracePt t="167234" x="6977063" y="130175"/>
          <p14:tracePt t="167245" x="7015163" y="185738"/>
          <p14:tracePt t="167250" x="7061200" y="241300"/>
          <p14:tracePt t="167260" x="7088188" y="296863"/>
          <p14:tracePt t="167268" x="7116763" y="333375"/>
          <p14:tracePt t="167274" x="7153275" y="390525"/>
          <p14:tracePt t="167281" x="7200900" y="463550"/>
          <p14:tracePt t="167289" x="7227888" y="519113"/>
          <p14:tracePt t="167299" x="7302500" y="677863"/>
          <p14:tracePt t="167310" x="7329488" y="733425"/>
          <p14:tracePt t="167314" x="7377113" y="788988"/>
          <p14:tracePt t="167326" x="7423150" y="844550"/>
          <p14:tracePt t="167327" x="7450138" y="928688"/>
          <p14:tracePt t="167339" x="7488238" y="965200"/>
          <p14:tracePt t="167346" x="7534275" y="1020763"/>
          <p14:tracePt t="167354" x="7580313" y="1095375"/>
          <p14:tracePt t="167361" x="7626350" y="1196975"/>
          <p14:tracePt t="167368" x="7681913" y="1336675"/>
          <p14:tracePt t="167376" x="7710488" y="1392238"/>
          <p14:tracePt t="167384" x="7739063" y="1466850"/>
          <p14:tracePt t="167390" x="7766050" y="1522413"/>
          <p14:tracePt t="167392" x="7775575" y="1558925"/>
          <p14:tracePt t="167405" x="7802563" y="1595438"/>
          <p14:tracePt t="167407" x="7850188" y="1670050"/>
          <p14:tracePt t="167419" x="7859713" y="1708150"/>
          <p14:tracePt t="167424" x="7886700" y="1744663"/>
          <p14:tracePt t="167433" x="7915275" y="1828800"/>
          <p14:tracePt t="167440" x="7942263" y="1884363"/>
          <p14:tracePt t="167449" x="7988300" y="2005013"/>
          <p14:tracePt t="167455" x="8007350" y="2060575"/>
          <p14:tracePt t="167463" x="8053388" y="2135188"/>
          <p14:tracePt t="167471" x="8053388" y="2152650"/>
          <p14:tracePt t="167476" x="8081963" y="2227263"/>
          <p14:tracePt t="167488" x="8128000" y="2292350"/>
          <p14:tracePt t="167499" x="8128000" y="2301875"/>
          <p14:tracePt t="167502" x="8156575" y="2328863"/>
          <p14:tracePt t="167513" x="8174038" y="2357438"/>
          <p14:tracePt t="167518" x="8202613" y="2393950"/>
          <p14:tracePt t="167527" x="8220075" y="2403475"/>
          <p14:tracePt t="167532" x="8239125" y="2439988"/>
          <p14:tracePt t="167542" x="8248650" y="2459038"/>
          <p14:tracePt t="167550" x="8285163" y="2514600"/>
          <p14:tracePt t="167556" x="8304213" y="2543175"/>
          <p14:tracePt t="167565" x="8313738" y="2552700"/>
          <p14:tracePt t="167571" x="8323263" y="2598738"/>
          <p14:tracePt t="167582" x="8340725" y="2625725"/>
          <p14:tracePt t="167592" x="8350250" y="2663825"/>
          <p14:tracePt t="167597" x="8350250" y="2700338"/>
          <p14:tracePt t="167608" x="8359775" y="2700338"/>
          <p14:tracePt t="167613" x="8369300" y="2728913"/>
          <p14:tracePt t="167623" x="8378825" y="2736850"/>
          <p14:tracePt t="167628" x="8378825" y="2755900"/>
          <p14:tracePt t="167637" x="8388350" y="2774950"/>
          <p14:tracePt t="167645" x="8405813" y="2801938"/>
          <p14:tracePt t="167651" x="8415338" y="2801938"/>
          <p14:tracePt t="167659" x="8415338" y="2820988"/>
          <p14:tracePt t="167666" x="8424863" y="2830513"/>
          <p14:tracePt t="167674" x="8443913" y="2849563"/>
          <p14:tracePt t="167688" x="8443913" y="2857500"/>
          <p14:tracePt t="167702" x="8453438" y="2867025"/>
          <p14:tracePt t="167706" x="8461375" y="2876550"/>
          <p14:tracePt t="167722" x="8461375" y="2886075"/>
          <p14:tracePt t="167738" x="8461375" y="2895600"/>
          <p14:tracePt t="167754" x="8470900" y="2914650"/>
          <p14:tracePt t="167785" x="8470900" y="2922588"/>
          <p14:tracePt t="167811" x="8480425" y="2922588"/>
          <p14:tracePt t="167817" x="8480425" y="2932113"/>
          <p14:tracePt t="167831" x="8480425" y="2941638"/>
          <p14:tracePt t="167854" x="8489950" y="2941638"/>
          <p14:tracePt t="167879" x="8499475" y="2951163"/>
          <p14:tracePt t="167894" x="8499475" y="2960688"/>
          <p14:tracePt t="167926" x="8499475" y="2970213"/>
          <p14:tracePt t="167949" x="8509000" y="2978150"/>
          <p14:tracePt t="167956" x="8516938" y="2987675"/>
          <p14:tracePt t="167963" x="8516938" y="2997200"/>
          <p14:tracePt t="167973" x="8526463" y="3016250"/>
          <p14:tracePt t="167984" x="8535988" y="3025775"/>
          <p14:tracePt t="167987" x="8545513" y="3043238"/>
          <p14:tracePt t="167999" x="8564563" y="3071813"/>
          <p14:tracePt t="168006" x="8591550" y="3117850"/>
          <p14:tracePt t="168014" x="8601075" y="3146425"/>
          <p14:tracePt t="168020" x="8610600" y="3192463"/>
          <p14:tracePt t="168028" x="8637588" y="3228975"/>
          <p14:tracePt t="168036" x="8675688" y="3284538"/>
          <p14:tracePt t="168043" x="8675688" y="3313113"/>
          <p14:tracePt t="168052" x="8702675" y="3349625"/>
          <p14:tracePt t="168058" x="8731250" y="3387725"/>
          <p14:tracePt t="168066" x="8750300" y="3414713"/>
          <p14:tracePt t="168079" x="8758238" y="3443288"/>
          <p14:tracePt t="168083" x="8767763" y="3452813"/>
          <p14:tracePt t="168093" x="8777288" y="3470275"/>
          <p14:tracePt t="168099" x="8786813" y="3479800"/>
          <p14:tracePt t="168108" x="8823325" y="3525838"/>
          <p14:tracePt t="168114" x="8823325" y="3535363"/>
          <p14:tracePt t="168123" x="8832850" y="3544888"/>
          <p14:tracePt t="168130" x="8842375" y="3563938"/>
          <p14:tracePt t="168137" x="8870950" y="3590925"/>
          <p14:tracePt t="168146" x="8870950" y="3600450"/>
          <p14:tracePt t="168152" x="8878888" y="3609975"/>
          <p14:tracePt t="168162" x="8888413" y="3619500"/>
          <p14:tracePt t="168174" x="8888413" y="3629025"/>
          <p14:tracePt t="168580" x="8934450" y="3629025"/>
          <p14:tracePt t="168586" x="8982075" y="3656013"/>
          <p14:tracePt t="168594" x="9037638" y="3665538"/>
          <p14:tracePt t="168600" x="9074150" y="3684588"/>
          <p14:tracePt t="168608" x="9120188" y="3694113"/>
          <p14:tracePt t="168615" x="9148763" y="3702050"/>
          <p14:tracePt t="168624" x="9194800" y="3721100"/>
          <p14:tracePt t="168633" x="9240838" y="3730625"/>
          <p14:tracePt t="168648" x="9296400" y="3749675"/>
          <p14:tracePt t="168659" x="9324975" y="3749675"/>
          <p14:tracePt t="168665" x="9344025" y="3749675"/>
          <p14:tracePt t="168674" x="9361488" y="3749675"/>
          <p14:tracePt t="168680" x="9371013" y="3749675"/>
          <p14:tracePt t="168690" x="9399588" y="3749675"/>
          <p14:tracePt t="168696" x="9409113" y="3749675"/>
          <p14:tracePt t="168703" x="9417050" y="3749675"/>
          <p14:tracePt t="168711" x="9426575" y="3749675"/>
          <p14:tracePt t="168717" x="9436100" y="3749675"/>
          <p14:tracePt t="168727" x="9445625" y="3749675"/>
          <p14:tracePt t="168804" x="9455150" y="3740150"/>
          <p14:tracePt t="168812" x="9464675" y="3740150"/>
          <p14:tracePt t="168822" x="9472613" y="3702050"/>
          <p14:tracePt t="168836" x="9472613" y="3665538"/>
          <p14:tracePt t="168847" x="9472613" y="3656013"/>
          <p14:tracePt t="168853" x="9464675" y="3646488"/>
          <p14:tracePt t="168863" x="9455150" y="3638550"/>
          <p14:tracePt t="168868" x="9445625" y="3619500"/>
          <p14:tracePt t="168877" x="9436100" y="3609975"/>
          <p14:tracePt t="168884" x="9426575" y="3600450"/>
          <p14:tracePt t="168893" x="9417050" y="3590925"/>
          <p14:tracePt t="168900" x="9390063" y="3573463"/>
          <p14:tracePt t="168906" x="9371013" y="3554413"/>
          <p14:tracePt t="168916" x="9324975" y="3508375"/>
          <p14:tracePt t="168927" x="9315450" y="3508375"/>
          <p14:tracePt t="168929" x="9288463" y="3489325"/>
          <p14:tracePt t="168943" x="9278938" y="3489325"/>
          <p14:tracePt t="168946" x="9250363" y="3470275"/>
          <p14:tracePt t="168957" x="9240838" y="3470275"/>
          <p14:tracePt t="168963" x="9232900" y="3443288"/>
          <p14:tracePt t="168970" x="9204325" y="3433763"/>
          <p14:tracePt t="168979" x="9185275" y="3424238"/>
          <p14:tracePt t="168985" x="9158288" y="3424238"/>
          <p14:tracePt t="168993" x="9148763" y="3414713"/>
          <p14:tracePt t="169002" x="9129713" y="3405188"/>
          <p14:tracePt t="169010" x="9102725" y="3397250"/>
          <p14:tracePt t="169026" x="9083675" y="3387725"/>
          <p14:tracePt t="169037" x="9064625" y="3387725"/>
          <p14:tracePt t="169043" x="9055100" y="3387725"/>
          <p14:tracePt t="169056" x="9018588" y="3387725"/>
          <p14:tracePt t="169072" x="9009063" y="3378200"/>
          <p14:tracePt t="169087" x="8991600" y="3378200"/>
          <p14:tracePt t="169103" x="8972550" y="3378200"/>
          <p14:tracePt t="169120" x="8963025" y="3378200"/>
          <p14:tracePt t="169145" x="8953500" y="3378200"/>
          <p14:tracePt t="169174" x="8943975" y="3378200"/>
          <p14:tracePt t="169211" x="8934450" y="3378200"/>
          <p14:tracePt t="169245" x="8926513" y="3378200"/>
          <p14:tracePt t="169254" x="8926513" y="3387725"/>
          <p14:tracePt t="169283" x="8916988" y="3387725"/>
          <p14:tracePt t="169297" x="8916988" y="3397250"/>
          <p14:tracePt t="169324" x="8907463" y="3397250"/>
          <p14:tracePt t="169355" x="8907463" y="3405188"/>
          <p14:tracePt t="169370" x="8897938" y="3405188"/>
          <p14:tracePt t="169400" x="8897938" y="3414713"/>
          <p14:tracePt t="169566" x="8888413" y="3414713"/>
          <p14:tracePt t="169592" x="8888413" y="3424238"/>
          <p14:tracePt t="169617" x="8878888" y="3424238"/>
          <p14:tracePt t="169622" x="8878888" y="3433763"/>
          <p14:tracePt t="169701" x="8870950" y="3433763"/>
          <p14:tracePt t="169715" x="8870950" y="3443288"/>
          <p14:tracePt t="169726" x="8861425" y="3452813"/>
          <p14:tracePt t="169779" x="8851900" y="3460750"/>
          <p14:tracePt t="169791" x="8842375" y="3460750"/>
          <p14:tracePt t="169806" x="8842375" y="3470275"/>
          <p14:tracePt t="169810" x="8832850" y="3470275"/>
          <p14:tracePt t="169826" x="8823325" y="3470275"/>
          <p14:tracePt t="169842" x="8823325" y="3479800"/>
          <p14:tracePt t="169849" x="8815388" y="3479800"/>
          <p14:tracePt t="169856" x="8805863" y="3479800"/>
          <p14:tracePt t="169864" x="8805863" y="3489325"/>
          <p14:tracePt t="169872" x="8786813" y="3489325"/>
          <p14:tracePt t="169888" x="8767763" y="3489325"/>
          <p14:tracePt t="169919" x="8758238" y="3498850"/>
          <p14:tracePt t="169929" x="8750300" y="3498850"/>
          <p14:tracePt t="169952" x="8740775" y="3508375"/>
          <p14:tracePt t="169966" x="8731250" y="3508375"/>
          <p14:tracePt t="169999" x="8721725" y="3508375"/>
          <p14:tracePt t="170014" x="8712200" y="3508375"/>
          <p14:tracePt t="170038" x="8702675" y="3508375"/>
          <p14:tracePt t="170066" x="8694738" y="3508375"/>
          <p14:tracePt t="170108" x="8685213" y="3508375"/>
          <p14:tracePt t="170132" x="8675688" y="3508375"/>
          <p14:tracePt t="170171" x="8666163" y="3508375"/>
          <p14:tracePt t="170202" x="8656638" y="3508375"/>
          <p14:tracePt t="170241" x="8647113" y="3508375"/>
          <p14:tracePt t="170292" x="8637588" y="3508375"/>
          <p14:tracePt t="170321" x="8629650" y="3508375"/>
          <p14:tracePt t="170359" x="8620125" y="3517900"/>
          <p14:tracePt t="170374" x="8610600" y="3517900"/>
          <p14:tracePt t="170422" x="8601075" y="3517900"/>
          <p14:tracePt t="170439" x="8591550" y="3517900"/>
          <p14:tracePt t="170516" x="8582025" y="3517900"/>
          <p14:tracePt t="170545" x="8574088" y="3517900"/>
          <p14:tracePt t="170546" x="8574088" y="3525838"/>
          <p14:tracePt t="170628" x="8564563" y="3525838"/>
          <p14:tracePt t="170668" x="8555038" y="3525838"/>
          <p14:tracePt t="170778" x="8545513" y="3525838"/>
          <p14:tracePt t="170807" x="8535988" y="3525838"/>
          <p14:tracePt t="170816" x="8535988" y="3535363"/>
          <p14:tracePt t="170901" x="8526463" y="3535363"/>
          <p14:tracePt t="170981" x="8516938" y="3535363"/>
          <p14:tracePt t="171031" x="8516938" y="3544888"/>
          <p14:tracePt t="171114" x="8509000" y="3544888"/>
          <p14:tracePt t="171130" x="8499475" y="3544888"/>
          <p14:tracePt t="171305" x="8489950" y="3544888"/>
          <p14:tracePt t="171398" x="8480425" y="3554413"/>
          <p14:tracePt t="171452" x="8480425" y="3563938"/>
          <p14:tracePt t="171503" x="8470900" y="3563938"/>
          <p14:tracePt t="171560" x="8461375" y="3563938"/>
          <p14:tracePt t="171569" x="8461375" y="3573463"/>
          <p14:tracePt t="171597" x="8443913" y="3581400"/>
          <p14:tracePt t="171632" x="8434388" y="3581400"/>
          <p14:tracePt t="171681" x="8424863" y="3590925"/>
          <p14:tracePt t="171706" x="8424863" y="3600450"/>
          <p14:tracePt t="171726" x="8415338" y="3600450"/>
          <p14:tracePt t="171765" x="8405813" y="3609975"/>
          <p14:tracePt t="171786" x="8396288" y="3619500"/>
          <p14:tracePt t="171807" x="8388350" y="3619500"/>
          <p14:tracePt t="171830" x="8388350" y="3629025"/>
          <p14:tracePt t="171844" x="8378825" y="3638550"/>
          <p14:tracePt t="171869" x="8369300" y="3646488"/>
          <p14:tracePt t="171879" x="8369300" y="3656013"/>
          <p14:tracePt t="171909" x="8359775" y="3656013"/>
          <p14:tracePt t="171915" x="8359775" y="3665538"/>
          <p14:tracePt t="171931" x="8350250" y="3675063"/>
          <p14:tracePt t="171962" x="8340725" y="3684588"/>
          <p14:tracePt t="171975" x="8332788" y="3694113"/>
          <p14:tracePt t="171989" x="8332788" y="3702050"/>
          <p14:tracePt t="172011" x="8323263" y="3711575"/>
          <p14:tracePt t="172031" x="8313738" y="3730625"/>
          <p14:tracePt t="172046" x="8304213" y="3740150"/>
          <p14:tracePt t="172057" x="8304213" y="3759200"/>
          <p14:tracePt t="172082" x="8294688" y="3767138"/>
          <p14:tracePt t="172103" x="8294688" y="3776663"/>
          <p14:tracePt t="172126" x="8285163" y="3786188"/>
          <p14:tracePt t="172136" x="8285163" y="3795713"/>
          <p14:tracePt t="172152" x="8285163" y="3805238"/>
          <p14:tracePt t="172162" x="8277225" y="3814763"/>
          <p14:tracePt t="172178" x="8267700" y="3832225"/>
          <p14:tracePt t="172192" x="8267700" y="3841750"/>
          <p14:tracePt t="172197" x="8267700" y="3851275"/>
          <p14:tracePt t="172221" x="8258175" y="3860800"/>
          <p14:tracePt t="172230" x="8248650" y="3870325"/>
          <p14:tracePt t="172246" x="8248650" y="3887788"/>
          <p14:tracePt t="172262" x="8239125" y="3897313"/>
          <p14:tracePt t="172272" x="8239125" y="3906838"/>
          <p14:tracePt t="172286" x="8229600" y="3916363"/>
          <p14:tracePt t="172293" x="8229600" y="3925888"/>
          <p14:tracePt t="172307" x="8229600" y="3952875"/>
          <p14:tracePt t="172323" x="8220075" y="3962400"/>
          <p14:tracePt t="172330" x="8220075" y="3971925"/>
          <p14:tracePt t="172340" x="8212138" y="3981450"/>
          <p14:tracePt t="172351" x="8212138" y="3990975"/>
          <p14:tracePt t="172356" x="8212138" y="4008438"/>
          <p14:tracePt t="172369" x="8212138" y="4017963"/>
          <p14:tracePt t="172381" x="8202613" y="4027488"/>
          <p14:tracePt t="172387" x="8202613" y="4037013"/>
          <p14:tracePt t="172404" x="8193088" y="4056063"/>
          <p14:tracePt t="172418" x="8193088" y="4083050"/>
          <p14:tracePt t="172434" x="8183563" y="4092575"/>
          <p14:tracePt t="172445" x="8183563" y="4102100"/>
          <p14:tracePt t="172450" x="8183563" y="4129088"/>
          <p14:tracePt t="172460" x="8174038" y="4138613"/>
          <p14:tracePt t="172465" x="8174038" y="4148138"/>
          <p14:tracePt t="172475" x="8174038" y="4157663"/>
          <p14:tracePt t="172481" x="8174038" y="4167188"/>
          <p14:tracePt t="172489" x="8174038" y="4176713"/>
          <p14:tracePt t="172504" x="8174038" y="4194175"/>
          <p14:tracePt t="172513" x="8174038" y="4203700"/>
          <p14:tracePt t="172527" x="8174038" y="4222750"/>
          <p14:tracePt t="172541" x="8174038" y="4232275"/>
          <p14:tracePt t="172555" x="8174038" y="4249738"/>
          <p14:tracePt t="172569" x="8174038" y="4259263"/>
          <p14:tracePt t="172574" x="8174038" y="4268788"/>
          <p14:tracePt t="172584" x="8174038" y="4278313"/>
          <p14:tracePt t="172591" x="8174038" y="4287838"/>
          <p14:tracePt t="172599" x="8174038" y="4314825"/>
          <p14:tracePt t="172608" x="8174038" y="4333875"/>
          <p14:tracePt t="172624" x="8174038" y="4352925"/>
          <p14:tracePt t="172639" x="8174038" y="4370388"/>
          <p14:tracePt t="172650" x="8183563" y="4379913"/>
          <p14:tracePt t="172654" x="8183563" y="4389438"/>
          <p14:tracePt t="172663" x="8183563" y="4398963"/>
          <p14:tracePt t="172678" x="8193088" y="4418013"/>
          <p14:tracePt t="172693" x="8202613" y="4425950"/>
          <p14:tracePt t="172702" x="8202613" y="4464050"/>
          <p14:tracePt t="172718" x="8220075" y="4491038"/>
          <p14:tracePt t="172729" x="8220075" y="4500563"/>
          <p14:tracePt t="172734" x="8229600" y="4510088"/>
          <p14:tracePt t="172743" x="8239125" y="4519613"/>
          <p14:tracePt t="172749" x="8239125" y="4538663"/>
          <p14:tracePt t="172758" x="8248650" y="4546600"/>
          <p14:tracePt t="172764" x="8258175" y="4556125"/>
          <p14:tracePt t="172773" x="8258175" y="4565650"/>
          <p14:tracePt t="172779" x="8258175" y="4575175"/>
          <p14:tracePt t="172787" x="8267700" y="4602163"/>
          <p14:tracePt t="172795" x="8277225" y="4602163"/>
          <p14:tracePt t="172801" x="8277225" y="4611688"/>
          <p14:tracePt t="172812" x="8304213" y="4640263"/>
          <p14:tracePt t="172828" x="8323263" y="4676775"/>
          <p14:tracePt t="172838" x="8323263" y="4686300"/>
          <p14:tracePt t="172842" x="8332788" y="4695825"/>
          <p14:tracePt t="172852" x="8332788" y="4705350"/>
          <p14:tracePt t="172858" x="8340725" y="4722813"/>
          <p14:tracePt t="172867" x="8350250" y="4722813"/>
          <p14:tracePt t="172874" x="8369300" y="4760913"/>
          <p14:tracePt t="172882" x="8369300" y="4770438"/>
          <p14:tracePt t="172895" x="8378825" y="4787900"/>
          <p14:tracePt t="172906" x="8378825" y="4806950"/>
          <p14:tracePt t="172917" x="8388350" y="4816475"/>
          <p14:tracePt t="172921" x="8388350" y="4826000"/>
          <p14:tracePt t="172933" x="8396288" y="4826000"/>
          <p14:tracePt t="172936" x="8405813" y="4852988"/>
          <p14:tracePt t="172946" x="8405813" y="4862513"/>
          <p14:tracePt t="172953" x="8415338" y="4881563"/>
          <p14:tracePt t="172960" x="8424863" y="4891088"/>
          <p14:tracePt t="172968" x="8434388" y="4908550"/>
          <p14:tracePt t="172975" x="8443913" y="4918075"/>
          <p14:tracePt t="172983" x="8453438" y="4937125"/>
          <p14:tracePt t="172991" x="8461375" y="4937125"/>
          <p14:tracePt t="173000" x="8499475" y="4973638"/>
          <p14:tracePt t="173011" x="8509000" y="4992688"/>
          <p14:tracePt t="173016" x="8526463" y="5011738"/>
          <p14:tracePt t="173027" x="8555038" y="5038725"/>
          <p14:tracePt t="173032" x="8610600" y="5094288"/>
          <p14:tracePt t="173047" x="8637588" y="5122863"/>
          <p14:tracePt t="173055" x="8637588" y="5132388"/>
          <p14:tracePt t="173063" x="8656638" y="5149850"/>
          <p14:tracePt t="173078" x="8675688" y="5178425"/>
          <p14:tracePt t="173095" x="8702675" y="5197475"/>
          <p14:tracePt t="173105" x="8712200" y="5197475"/>
          <p14:tracePt t="173108" x="8712200" y="5205413"/>
          <p14:tracePt t="173119" x="8721725" y="5214938"/>
          <p14:tracePt t="173124" x="8731250" y="5214938"/>
          <p14:tracePt t="173135" x="8740775" y="5224463"/>
          <p14:tracePt t="173142" x="8750300" y="5233988"/>
          <p14:tracePt t="173150" x="8758238" y="5233988"/>
          <p14:tracePt t="173156" x="8777288" y="5233988"/>
          <p14:tracePt t="173164" x="8786813" y="5233988"/>
          <p14:tracePt t="173171" x="8796338" y="5243513"/>
          <p14:tracePt t="173178" x="8805863" y="5243513"/>
          <p14:tracePt t="173189" x="8851900" y="5243513"/>
          <p14:tracePt t="173200" x="8861425" y="5243513"/>
          <p14:tracePt t="173204" x="8888413" y="5243513"/>
          <p14:tracePt t="173215" x="8926513" y="5243513"/>
          <p14:tracePt t="173220" x="8943975" y="5243513"/>
          <p14:tracePt t="173229" x="8999538" y="5224463"/>
          <p14:tracePt t="173233" x="9047163" y="5214938"/>
          <p14:tracePt t="173243" x="9074150" y="5214938"/>
          <p14:tracePt t="173251" x="9120188" y="5187950"/>
          <p14:tracePt t="173258" x="9148763" y="5187950"/>
          <p14:tracePt t="173266" x="9167813" y="5159375"/>
          <p14:tracePt t="173273" x="9204325" y="5159375"/>
          <p14:tracePt t="173283" x="9250363" y="5141913"/>
          <p14:tracePt t="173294" x="9288463" y="5113338"/>
          <p14:tracePt t="173297" x="9305925" y="5113338"/>
          <p14:tracePt t="173309" x="9334500" y="5094288"/>
          <p14:tracePt t="173313" x="9344025" y="5084763"/>
          <p14:tracePt t="173324" x="9361488" y="5076825"/>
          <p14:tracePt t="173329" x="9371013" y="5057775"/>
          <p14:tracePt t="173337" x="9380538" y="5048250"/>
          <p14:tracePt t="173344" x="9417050" y="5029200"/>
          <p14:tracePt t="173353" x="9426575" y="4992688"/>
          <p14:tracePt t="173360" x="9455150" y="4973638"/>
          <p14:tracePt t="173367" x="9464675" y="4918075"/>
          <p14:tracePt t="173375" x="9491663" y="4862513"/>
          <p14:tracePt t="173383" x="9491663" y="4816475"/>
          <p14:tracePt t="173391" x="9491663" y="4695825"/>
          <p14:tracePt t="173403" x="9491663" y="4640263"/>
          <p14:tracePt t="173408" x="9472613" y="4602163"/>
          <p14:tracePt t="173417" x="9472613" y="4556125"/>
          <p14:tracePt t="173424" x="9455150" y="4519613"/>
          <p14:tracePt t="173433" x="9436100" y="4454525"/>
          <p14:tracePt t="173438" x="9426575" y="4418013"/>
          <p14:tracePt t="173447" x="9399588" y="4379913"/>
          <p14:tracePt t="173457" x="9371013" y="4324350"/>
          <p14:tracePt t="173462" x="9361488" y="4268788"/>
          <p14:tracePt t="173470" x="9334500" y="4194175"/>
          <p14:tracePt t="173476" x="9305925" y="4138613"/>
          <p14:tracePt t="173487" x="9250363" y="4037013"/>
          <p14:tracePt t="173497" x="9223375" y="3981450"/>
          <p14:tracePt t="173500" x="9185275" y="3935413"/>
          <p14:tracePt t="173512" x="9158288" y="3897313"/>
          <p14:tracePt t="173517" x="9139238" y="3879850"/>
          <p14:tracePt t="173526" x="9112250" y="3851275"/>
          <p14:tracePt t="173533" x="9083675" y="3832225"/>
          <p14:tracePt t="173541" x="9064625" y="3795713"/>
          <p14:tracePt t="173549" x="9037638" y="3767138"/>
          <p14:tracePt t="173555" x="9018588" y="3759200"/>
          <p14:tracePt t="173566" x="8991600" y="3730625"/>
          <p14:tracePt t="173570" x="8972550" y="3711575"/>
          <p14:tracePt t="173581" x="8897938" y="3675063"/>
          <p14:tracePt t="173592" x="8870950" y="3646488"/>
          <p14:tracePt t="173596" x="8832850" y="3646488"/>
          <p14:tracePt t="173607" x="8796338" y="3619500"/>
          <p14:tracePt t="173614" x="8758238" y="3609975"/>
          <p14:tracePt t="173621" x="8712200" y="3600450"/>
          <p14:tracePt t="173626" x="8675688" y="3573463"/>
          <p14:tracePt t="173634" x="8620125" y="3563938"/>
          <p14:tracePt t="173643" x="8601075" y="3544888"/>
          <p14:tracePt t="173649" x="8526463" y="3544888"/>
          <p14:tracePt t="173658" x="8509000" y="3535363"/>
          <p14:tracePt t="173665" x="8470900" y="3525838"/>
          <p14:tracePt t="173675" x="8415338" y="3525838"/>
          <p14:tracePt t="173686" x="8396288" y="3525838"/>
          <p14:tracePt t="173690" x="8369300" y="3525838"/>
          <p14:tracePt t="173700" x="8350250" y="3525838"/>
          <p14:tracePt t="173706" x="8332788" y="3525838"/>
          <p14:tracePt t="173716" x="8304213" y="3525838"/>
          <p14:tracePt t="173722" x="8294688" y="3525838"/>
          <p14:tracePt t="173730" x="8277225" y="3525838"/>
          <p14:tracePt t="173737" x="8258175" y="3525838"/>
          <p14:tracePt t="173744" x="8248650" y="3535363"/>
          <p14:tracePt t="173753" x="8212138" y="3535363"/>
          <p14:tracePt t="173769" x="8183563" y="3563938"/>
          <p14:tracePt t="173780" x="8174038" y="3563938"/>
          <p14:tracePt t="173809" x="8147050" y="3581400"/>
          <p14:tracePt t="173814" x="8147050" y="3590925"/>
          <p14:tracePt t="173824" x="8137525" y="3600450"/>
          <p14:tracePt t="173831" x="8137525" y="3609975"/>
          <p14:tracePt t="173846" x="8128000" y="3619500"/>
          <p14:tracePt t="173853" x="8128000" y="3629025"/>
          <p14:tracePt t="173861" x="8128000" y="3638550"/>
          <p14:tracePt t="173877" x="8128000" y="3656013"/>
          <p14:tracePt t="173893" x="8128000" y="3665538"/>
          <p14:tracePt t="173907" x="8128000" y="3694113"/>
          <p14:tracePt t="173918" x="8118475" y="3694113"/>
          <p14:tracePt t="173924" x="8118475" y="3702050"/>
          <p14:tracePt t="173933" x="8108950" y="3721100"/>
          <p14:tracePt t="173947" x="8108950" y="3730625"/>
          <p14:tracePt t="173956" x="8108950" y="3749675"/>
          <p14:tracePt t="173962" x="8099425" y="3759200"/>
          <p14:tracePt t="173968" x="8091488" y="3767138"/>
          <p14:tracePt t="173971" x="8091488" y="3786188"/>
          <p14:tracePt t="173983" x="8081963" y="3795713"/>
          <p14:tracePt t="173987" x="8072438" y="3805238"/>
          <p14:tracePt t="173999" x="8072438" y="3822700"/>
          <p14:tracePt t="174001" x="8043863" y="3851275"/>
          <p14:tracePt t="174012" x="8035925" y="3879850"/>
          <p14:tracePt t="174019" x="8026400" y="3897313"/>
          <p14:tracePt t="174027" x="8016875" y="3916363"/>
          <p14:tracePt t="174035" x="8007350" y="3943350"/>
          <p14:tracePt t="174042" x="7997825" y="3943350"/>
          <p14:tracePt t="174049" x="7997825" y="3962400"/>
          <p14:tracePt t="174057" x="7978775" y="3971925"/>
          <p14:tracePt t="174066" x="7970838" y="3990975"/>
          <p14:tracePt t="174082" x="7951788" y="4000500"/>
          <p14:tracePt t="174092" x="7951788" y="4017963"/>
          <p14:tracePt t="174098" x="7942263" y="4017963"/>
          <p14:tracePt t="174107" x="7932738" y="4046538"/>
          <p14:tracePt t="174112" x="7932738" y="4056063"/>
          <p14:tracePt t="174121" x="7923213" y="4073525"/>
          <p14:tracePt t="174128" x="7915275" y="4073525"/>
          <p14:tracePt t="174135" x="7915275" y="4092575"/>
          <p14:tracePt t="174150" x="7905750" y="4092575"/>
          <p14:tracePt t="174160" x="7896225" y="4111625"/>
          <p14:tracePt t="174172" x="7896225" y="4121150"/>
          <p14:tracePt t="174174" x="7896225" y="4129088"/>
          <p14:tracePt t="174187" x="7886700" y="4129088"/>
          <p14:tracePt t="174201" x="7877175" y="4157663"/>
          <p14:tracePt t="174223" x="7867650" y="4176713"/>
          <p14:tracePt t="174238" x="7867650" y="4184650"/>
          <p14:tracePt t="174244" x="7867650" y="4194175"/>
          <p14:tracePt t="174255" x="7859713" y="4213225"/>
          <p14:tracePt t="174271" x="7840663" y="4249738"/>
          <p14:tracePt t="174282" x="7840663" y="4259263"/>
          <p14:tracePt t="174284" x="7840663" y="4268788"/>
          <p14:tracePt t="174298" x="7840663" y="4278313"/>
          <p14:tracePt t="174299" x="7840663" y="4297363"/>
          <p14:tracePt t="174310" x="7840663" y="4305300"/>
          <p14:tracePt t="174316" x="7840663" y="4324350"/>
          <p14:tracePt t="174325" x="7840663" y="4333875"/>
          <p14:tracePt t="174333" x="7840663" y="4370388"/>
          <p14:tracePt t="174339" x="7840663" y="4379913"/>
          <p14:tracePt t="174348" x="7840663" y="4418013"/>
          <p14:tracePt t="174360" x="7840663" y="4435475"/>
          <p14:tracePt t="174365" x="7840663" y="4445000"/>
          <p14:tracePt t="174375" x="7840663" y="4481513"/>
          <p14:tracePt t="174390" x="7840663" y="4500563"/>
          <p14:tracePt t="174396" x="7840663" y="4519613"/>
          <p14:tracePt t="174404" x="7840663" y="4538663"/>
          <p14:tracePt t="174411" x="7840663" y="4546600"/>
          <p14:tracePt t="174419" x="7840663" y="4565650"/>
          <p14:tracePt t="174426" x="7840663" y="4575175"/>
          <p14:tracePt t="174433" x="7840663" y="4584700"/>
          <p14:tracePt t="174442" x="7840663" y="4611688"/>
          <p14:tracePt t="174456" x="7840663" y="4621213"/>
          <p14:tracePt t="174458" x="7840663" y="4640263"/>
          <p14:tracePt t="174470" x="7840663" y="4649788"/>
          <p14:tracePt t="174473" x="7840663" y="4659313"/>
          <p14:tracePt t="174484" x="7840663" y="4676775"/>
          <p14:tracePt t="174490" x="7840663" y="4686300"/>
          <p14:tracePt t="174500" x="7840663" y="4714875"/>
          <p14:tracePt t="174505" x="7840663" y="4732338"/>
          <p14:tracePt t="174513" x="7840663" y="4751388"/>
          <p14:tracePt t="174528" x="7840663" y="4779963"/>
          <p14:tracePt t="174538" x="7831138" y="4806950"/>
          <p14:tracePt t="174549" x="7831138" y="4816475"/>
          <p14:tracePt t="174554" x="7831138" y="4835525"/>
          <p14:tracePt t="174564" x="7831138" y="4843463"/>
          <p14:tracePt t="174569" x="7821613" y="4881563"/>
          <p14:tracePt t="174578" x="7821613" y="4891088"/>
          <p14:tracePt t="174583" x="7821613" y="4918075"/>
          <p14:tracePt t="174592" x="7821613" y="4927600"/>
          <p14:tracePt t="174599" x="7821613" y="4946650"/>
          <p14:tracePt t="174607" x="7821613" y="4956175"/>
          <p14:tracePt t="174616" x="7821613" y="4992688"/>
          <p14:tracePt t="174621" x="7821613" y="5011738"/>
          <p14:tracePt t="174632" x="7812088" y="5057775"/>
          <p14:tracePt t="174642" x="7802563" y="5067300"/>
          <p14:tracePt t="174649" x="7802563" y="5084763"/>
          <p14:tracePt t="174659" x="7802563" y="5094288"/>
          <p14:tracePt t="174663" x="7802563" y="5113338"/>
          <p14:tracePt t="174673" x="7794625" y="5141913"/>
          <p14:tracePt t="174678" x="7775575" y="5149850"/>
          <p14:tracePt t="174687" x="7775575" y="5159375"/>
          <p14:tracePt t="174694" x="7775575" y="5168900"/>
          <p14:tracePt t="174701" x="7775575" y="5187950"/>
          <p14:tracePt t="174708" x="7766050" y="5197475"/>
          <p14:tracePt t="174716" x="7756525" y="5214938"/>
          <p14:tracePt t="174727" x="7756525" y="5233988"/>
          <p14:tracePt t="174738" x="7747000" y="5262563"/>
          <p14:tracePt t="174741" x="7747000" y="5270500"/>
          <p14:tracePt t="174752" x="7739063" y="5289550"/>
          <p14:tracePt t="174758" x="7739063" y="5299075"/>
          <p14:tracePt t="174768" x="7739063" y="5308600"/>
          <p14:tracePt t="174772" x="7739063" y="5318125"/>
          <p14:tracePt t="174783" x="7729538" y="5335588"/>
          <p14:tracePt t="174787" x="7729538" y="5345113"/>
          <p14:tracePt t="174796" x="7720013" y="5354638"/>
          <p14:tracePt t="174804" x="7720013" y="5400675"/>
          <p14:tracePt t="174821" x="7700963" y="5438775"/>
          <p14:tracePt t="174832" x="7700963" y="5446713"/>
          <p14:tracePt t="174835" x="7681913" y="5484813"/>
          <p14:tracePt t="174851" x="7673975" y="5494338"/>
          <p14:tracePt t="174861" x="7673975" y="5530850"/>
          <p14:tracePt t="174876" x="7654925" y="5549900"/>
          <p14:tracePt t="174890" x="7645400" y="5576888"/>
          <p14:tracePt t="174898" x="7645400" y="5586413"/>
          <p14:tracePt t="174904" x="7635875" y="5586413"/>
          <p14:tracePt t="174914" x="7599363" y="5632450"/>
          <p14:tracePt t="174926" x="7570788" y="5651500"/>
          <p14:tracePt t="174929" x="7553325" y="5680075"/>
          <p14:tracePt t="174941" x="7515225" y="5688013"/>
          <p14:tracePt t="174947" x="7478713" y="5716588"/>
          <p14:tracePt t="174956" x="7440613" y="5726113"/>
          <p14:tracePt t="174962" x="7404100" y="5753100"/>
          <p14:tracePt t="174970" x="7367588" y="5762625"/>
          <p14:tracePt t="174975" x="7329488" y="5772150"/>
          <p14:tracePt t="174984" x="7292975" y="5791200"/>
          <p14:tracePt t="174992" x="7256463" y="5800725"/>
          <p14:tracePt t="174999" x="7208838" y="5800725"/>
          <p14:tracePt t="175008" x="7135813" y="5800725"/>
          <p14:tracePt t="175021" x="7097713" y="5800725"/>
          <p14:tracePt t="175025" x="7061200" y="5808663"/>
          <p14:tracePt t="175036" x="7023100" y="5808663"/>
          <p14:tracePt t="175039" x="6986588" y="5808663"/>
          <p14:tracePt t="175050" x="6967538" y="5808663"/>
          <p14:tracePt t="175057" x="6950075" y="5800725"/>
          <p14:tracePt t="175064" x="6911975" y="5791200"/>
          <p14:tracePt t="175072" x="6884988" y="5772150"/>
          <p14:tracePt t="175079" x="6865938" y="5762625"/>
          <p14:tracePt t="175087" x="6838950" y="5753100"/>
          <p14:tracePt t="175094" x="6819900" y="5745163"/>
          <p14:tracePt t="175103" x="6783388" y="5716588"/>
          <p14:tracePt t="175117" x="6735763" y="5680075"/>
          <p14:tracePt t="175130" x="6718300" y="5641975"/>
          <p14:tracePt t="175133" x="6689725" y="5595938"/>
          <p14:tracePt t="175144" x="6689725" y="5576888"/>
          <p14:tracePt t="175149" x="6662738" y="5559425"/>
          <p14:tracePt t="175159" x="6653213" y="5521325"/>
          <p14:tracePt t="175166" x="6643688" y="5484813"/>
          <p14:tracePt t="175174" x="6634163" y="5456238"/>
          <p14:tracePt t="175181" x="6634163" y="5419725"/>
          <p14:tracePt t="175187" x="6615113" y="5400675"/>
          <p14:tracePt t="175197" x="6605588" y="5364163"/>
          <p14:tracePt t="175202" x="6605588" y="5345113"/>
          <p14:tracePt t="175209" x="6605588" y="5318125"/>
          <p14:tracePt t="175211" x="6605588" y="5299075"/>
          <p14:tracePt t="175224" x="6605588" y="5262563"/>
          <p14:tracePt t="175227" x="6605588" y="5224463"/>
          <p14:tracePt t="175239" x="6597650" y="5187950"/>
          <p14:tracePt t="175243" x="6597650" y="5159375"/>
          <p14:tracePt t="175252" x="6597650" y="5103813"/>
          <p14:tracePt t="175258" x="6597650" y="5057775"/>
          <p14:tracePt t="175267" x="6597650" y="5002213"/>
          <p14:tracePt t="175275" x="6597650" y="4973638"/>
          <p14:tracePt t="175283" x="6597650" y="4900613"/>
          <p14:tracePt t="175290" x="6597650" y="4862513"/>
          <p14:tracePt t="175296" x="6597650" y="4843463"/>
          <p14:tracePt t="175307" x="6597650" y="4760913"/>
          <p14:tracePt t="175318" x="6597650" y="4695825"/>
          <p14:tracePt t="175323" x="6615113" y="4640263"/>
          <p14:tracePt t="175332" x="6624638" y="4565650"/>
          <p14:tracePt t="175338" x="6624638" y="4519613"/>
          <p14:tracePt t="175347" x="6643688" y="4445000"/>
          <p14:tracePt t="175354" x="6653213" y="4352925"/>
          <p14:tracePt t="175362" x="6670675" y="4259263"/>
          <p14:tracePt t="175370" x="6680200" y="4213225"/>
          <p14:tracePt t="175375" x="6699250" y="4157663"/>
          <p14:tracePt t="175386" x="6699250" y="4111625"/>
          <p14:tracePt t="175391" x="6708775" y="4073525"/>
          <p14:tracePt t="175400" x="6726238" y="3971925"/>
          <p14:tracePt t="175413" x="6754813" y="3897313"/>
          <p14:tracePt t="175416" x="6754813" y="3851275"/>
          <p14:tracePt t="175427" x="6773863" y="3795713"/>
          <p14:tracePt t="175430" x="6791325" y="3749675"/>
          <p14:tracePt t="175442" x="6800850" y="3711575"/>
          <p14:tracePt t="175449" x="6800850" y="3656013"/>
          <p14:tracePt t="175456" x="6810375" y="3638550"/>
          <p14:tracePt t="175463" x="6829425" y="3600450"/>
          <p14:tracePt t="175470" x="6838950" y="3525838"/>
          <p14:tracePt t="175478" x="6838950" y="3517900"/>
          <p14:tracePt t="175485" x="6846888" y="3498850"/>
          <p14:tracePt t="175496" x="6875463" y="3443288"/>
          <p14:tracePt t="175510" x="6911975" y="3397250"/>
          <p14:tracePt t="175521" x="6950075" y="3340100"/>
          <p14:tracePt t="175526" x="6959600" y="3332163"/>
          <p14:tracePt t="175536" x="6977063" y="3303588"/>
          <p14:tracePt t="175542" x="7005638" y="3284538"/>
          <p14:tracePt t="175549" x="7032625" y="3257550"/>
          <p14:tracePt t="175558" x="7051675" y="3238500"/>
          <p14:tracePt t="175566" x="7070725" y="3238500"/>
          <p14:tracePt t="175575" x="7097713" y="3228975"/>
          <p14:tracePt t="175579" x="7107238" y="3219450"/>
          <p14:tracePt t="175587" x="7143750" y="3219450"/>
          <p14:tracePt t="175601" x="7191375" y="3219450"/>
          <p14:tracePt t="175605" x="7208838" y="3219450"/>
          <p14:tracePt t="175616" x="7246938" y="3219450"/>
          <p14:tracePt t="175621" x="7302500" y="3219450"/>
          <p14:tracePt t="175630" x="7348538" y="3219450"/>
          <p14:tracePt t="175637" x="7404100" y="3228975"/>
          <p14:tracePt t="175645" x="7450138" y="3228975"/>
          <p14:tracePt t="175650" x="7505700" y="3257550"/>
          <p14:tracePt t="175658" x="7543800" y="3276600"/>
          <p14:tracePt t="175666" x="7580313" y="3276600"/>
          <p14:tracePt t="175674" x="7618413" y="3284538"/>
          <p14:tracePt t="175683" x="7654925" y="3303588"/>
          <p14:tracePt t="175695" x="7691438" y="3322638"/>
          <p14:tracePt t="175698" x="7700963" y="3322638"/>
          <p14:tracePt t="175710" x="7720013" y="3340100"/>
          <p14:tracePt t="175714" x="7729538" y="3340100"/>
          <p14:tracePt t="175725" x="7756525" y="3368675"/>
          <p14:tracePt t="175732" x="7775575" y="3405188"/>
          <p14:tracePt t="175739" x="7785100" y="3433763"/>
          <p14:tracePt t="175747" x="7812088" y="3489325"/>
          <p14:tracePt t="175753" x="7831138" y="3508375"/>
          <p14:tracePt t="175764" x="7859713" y="3581400"/>
          <p14:tracePt t="175774" x="7867650" y="3609975"/>
          <p14:tracePt t="175776" x="7886700" y="3646488"/>
          <p14:tracePt t="175790" x="7896225" y="3656013"/>
          <p14:tracePt t="175794" x="7905750" y="3702050"/>
          <p14:tracePt t="175803" x="7915275" y="3711575"/>
          <p14:tracePt t="175809" x="7923213" y="3730625"/>
          <p14:tracePt t="175819" x="7932738" y="3749675"/>
          <p14:tracePt t="175826" x="7942263" y="3776663"/>
          <p14:tracePt t="175833" x="7961313" y="3795713"/>
          <p14:tracePt t="175841" x="7970838" y="3822700"/>
          <p14:tracePt t="175847" x="7978775" y="3860800"/>
          <p14:tracePt t="175858" x="7978775" y="3916363"/>
          <p14:tracePt t="175873" x="8007350" y="3990975"/>
          <p14:tracePt t="175884" x="8007350" y="4056063"/>
          <p14:tracePt t="175889" x="8007350" y="4092575"/>
          <p14:tracePt t="175899" x="8016875" y="4129088"/>
          <p14:tracePt t="175903" x="8016875" y="4167188"/>
          <p14:tracePt t="175913" x="8016875" y="4213225"/>
          <p14:tracePt t="175918" x="8016875" y="4268788"/>
          <p14:tracePt t="175927" x="8016875" y="4287838"/>
          <p14:tracePt t="175935" x="8016875" y="4324350"/>
          <p14:tracePt t="175942" x="8016875" y="4360863"/>
          <p14:tracePt t="175950" x="8016875" y="4389438"/>
          <p14:tracePt t="175958" x="8016875" y="4445000"/>
          <p14:tracePt t="175967" x="8016875" y="4500563"/>
          <p14:tracePt t="175978" x="8007350" y="4546600"/>
          <p14:tracePt t="175981" x="7988300" y="4575175"/>
          <p14:tracePt t="175992" x="7988300" y="4602163"/>
          <p14:tracePt t="175998" x="7978775" y="4630738"/>
          <p14:tracePt t="176007" x="7978775" y="4649788"/>
          <p14:tracePt t="176014" x="7970838" y="4676775"/>
          <p14:tracePt t="176022" x="7970838" y="4705350"/>
          <p14:tracePt t="176030" x="7970838" y="4741863"/>
          <p14:tracePt t="176036" x="7970838" y="4751388"/>
          <p14:tracePt t="176046" x="7951788" y="4797425"/>
          <p14:tracePt t="176059" x="7951788" y="4852988"/>
          <p14:tracePt t="176073" x="7942263" y="4862513"/>
          <p14:tracePt t="176077" x="7942263" y="4881563"/>
          <p14:tracePt t="176087" x="7932738" y="4891088"/>
          <p14:tracePt t="176092" x="7932738" y="4900613"/>
          <p14:tracePt t="176102" x="7915275" y="4918075"/>
          <p14:tracePt t="176109" x="7915275" y="4927600"/>
          <p14:tracePt t="176116" x="7915275" y="4937125"/>
          <p14:tracePt t="176124" x="7915275" y="4946650"/>
          <p14:tracePt t="176131" x="7915275" y="4956175"/>
          <p14:tracePt t="176139" x="7915275" y="4964113"/>
          <p14:tracePt t="176145" x="7915275" y="4973638"/>
          <p14:tracePt t="176155" x="7915275" y="4983163"/>
          <p14:tracePt t="176167" x="7915275" y="5002213"/>
          <p14:tracePt t="176186" x="7915275" y="5011738"/>
          <p14:tracePt t="176195" x="7915275" y="5021263"/>
          <p14:tracePt t="176202" x="7923213" y="5038725"/>
          <p14:tracePt t="176217" x="7932738" y="5048250"/>
          <p14:tracePt t="176225" x="7942263" y="5057775"/>
          <p14:tracePt t="176234" x="7942263" y="5067300"/>
          <p14:tracePt t="176249" x="7997825" y="5103813"/>
          <p14:tracePt t="176266" x="8053388" y="5122863"/>
          <p14:tracePt t="176276" x="8091488" y="5149850"/>
          <p14:tracePt t="176280" x="8108950" y="5149850"/>
          <p14:tracePt t="176291" x="8137525" y="5159375"/>
          <p14:tracePt t="176296" x="8174038" y="5178425"/>
          <p14:tracePt t="176305" x="8212138" y="5178425"/>
          <p14:tracePt t="176313" x="8229600" y="5187950"/>
          <p14:tracePt t="176319" x="8267700" y="5197475"/>
          <p14:tracePt t="176328" x="8304213" y="5197475"/>
          <p14:tracePt t="176333" x="8340725" y="5197475"/>
          <p14:tracePt t="176342" x="8415338" y="5197475"/>
          <p14:tracePt t="176355" x="8443913" y="5214938"/>
          <p14:tracePt t="176360" x="8516938" y="5214938"/>
          <p14:tracePt t="176370" x="8564563" y="5214938"/>
          <p14:tracePt t="176375" x="8610600" y="5214938"/>
          <p14:tracePt t="176384" x="8685213" y="5205413"/>
          <p14:tracePt t="176391" x="8731250" y="5205413"/>
          <p14:tracePt t="176399" x="8767763" y="5205413"/>
          <p14:tracePt t="176407" x="8815388" y="5205413"/>
          <p14:tracePt t="176414" x="8851900" y="5197475"/>
          <p14:tracePt t="176422" x="8888413" y="5178425"/>
          <p14:tracePt t="176428" x="8916988" y="5178425"/>
          <p14:tracePt t="176439" x="8991600" y="5168900"/>
          <p14:tracePt t="176449" x="9037638" y="5159375"/>
          <p14:tracePt t="176453" x="9055100" y="5159375"/>
          <p14:tracePt t="176465" x="9093200" y="5149850"/>
          <p14:tracePt t="176469" x="9148763" y="5132388"/>
          <p14:tracePt t="176478" x="9167813" y="5132388"/>
          <p14:tracePt t="176484" x="9194800" y="5122863"/>
          <p14:tracePt t="176494" x="9232900" y="5113338"/>
          <p14:tracePt t="176500" x="9259888" y="5094288"/>
          <p14:tracePt t="176508" x="9288463" y="5084763"/>
          <p14:tracePt t="176517" x="9305925" y="5076825"/>
          <p14:tracePt t="176522" x="9361488" y="5057775"/>
          <p14:tracePt t="176530" x="9436100" y="5011738"/>
          <p14:tracePt t="176543" x="9472613" y="5002213"/>
          <p14:tracePt t="176548" x="9501188" y="4973638"/>
          <p14:tracePt t="176559" x="9537700" y="4956175"/>
          <p14:tracePt t="176566" x="9556750" y="4927600"/>
          <p14:tracePt t="176574" x="9585325" y="4918075"/>
          <p14:tracePt t="176579" x="9621838" y="4862513"/>
          <p14:tracePt t="176588" x="9650413" y="4826000"/>
          <p14:tracePt t="176595" x="9658350" y="4787900"/>
          <p14:tracePt t="176602" x="9686925" y="4732338"/>
          <p14:tracePt t="176611" x="9713913" y="4640263"/>
          <p14:tracePt t="176617" x="9713913" y="4602163"/>
          <p14:tracePt t="176628" x="9713913" y="4500563"/>
          <p14:tracePt t="176639" x="9713913" y="4454525"/>
          <p14:tracePt t="176642" x="9713913" y="4418013"/>
          <p14:tracePt t="176653" x="9705975" y="4360863"/>
          <p14:tracePt t="176658" x="9686925" y="4314825"/>
          <p14:tracePt t="176667" x="9677400" y="4241800"/>
          <p14:tracePt t="176672" x="9640888" y="4167188"/>
          <p14:tracePt t="176683" x="9612313" y="4064000"/>
          <p14:tracePt t="176689" x="9602788" y="4046538"/>
          <p14:tracePt t="176696" x="9585325" y="3990975"/>
          <p14:tracePt t="176704" x="9566275" y="3952875"/>
          <p14:tracePt t="176711" x="9537700" y="3935413"/>
          <p14:tracePt t="176721" x="9472613" y="3860800"/>
          <p14:tracePt t="176733" x="9455150" y="3841750"/>
          <p14:tracePt t="176737" x="9399588" y="3786188"/>
          <p14:tracePt t="176747" x="9344025" y="3759200"/>
          <p14:tracePt t="176751" x="9305925" y="3740150"/>
          <p14:tracePt t="176761" x="9250363" y="3711575"/>
          <p14:tracePt t="176767" x="9213850" y="3684588"/>
          <p14:tracePt t="176776" x="9158288" y="3656013"/>
          <p14:tracePt t="176783" x="9120188" y="3656013"/>
          <p14:tracePt t="176791" x="9074150" y="3646488"/>
          <p14:tracePt t="176799" x="9037638" y="3629025"/>
          <p14:tracePt t="176805" x="8972550" y="3629025"/>
          <p14:tracePt t="176816" x="8823325" y="3600450"/>
          <p14:tracePt t="176827" x="8777288" y="3600450"/>
          <p14:tracePt t="176830" x="8721725" y="3600450"/>
          <p14:tracePt t="176841" x="8675688" y="3590925"/>
          <p14:tracePt t="176847" x="8620125" y="3590925"/>
          <p14:tracePt t="176857" x="8591550" y="3590925"/>
          <p14:tracePt t="176862" x="8555038" y="3590925"/>
          <p14:tracePt t="176870" x="8526463" y="3590925"/>
          <p14:tracePt t="176877" x="8509000" y="3590925"/>
          <p14:tracePt t="176885" x="8489950" y="3590925"/>
          <p14:tracePt t="176893" x="8453438" y="3590925"/>
          <p14:tracePt t="176900" x="8434388" y="3590925"/>
          <p14:tracePt t="176909" x="8388350" y="3619500"/>
          <p14:tracePt t="176921" x="8378825" y="3629025"/>
          <p14:tracePt t="176924" x="8350250" y="3638550"/>
          <p14:tracePt t="176935" x="8340725" y="3646488"/>
          <p14:tracePt t="176941" x="8323263" y="3656013"/>
          <p14:tracePt t="176956" x="8304213" y="3684588"/>
          <p14:tracePt t="176965" x="8294688" y="3684588"/>
          <p14:tracePt t="176971" x="8267700" y="3702050"/>
          <p14:tracePt t="176979" x="8267700" y="3721100"/>
          <p14:tracePt t="176987" x="8248650" y="3749675"/>
          <p14:tracePt t="176993" x="8248650" y="3767138"/>
          <p14:tracePt t="177002" x="8220075" y="3814763"/>
          <p14:tracePt t="177019" x="8193088" y="3887788"/>
          <p14:tracePt t="177030" x="8193088" y="3925888"/>
          <p14:tracePt t="177034" x="8183563" y="3971925"/>
          <p14:tracePt t="177045" x="8174038" y="4008438"/>
          <p14:tracePt t="177050" x="8156575" y="4083050"/>
          <p14:tracePt t="177058" x="8147050" y="4121150"/>
          <p14:tracePt t="177066" x="8137525" y="4157663"/>
          <p14:tracePt t="177075" x="8118475" y="4194175"/>
          <p14:tracePt t="177081" x="8108950" y="4241800"/>
          <p14:tracePt t="177088" x="8099425" y="4278313"/>
          <p14:tracePt t="177098" x="8072438" y="4333875"/>
          <p14:tracePt t="177113" x="8043863" y="4445000"/>
          <p14:tracePt t="177125" x="8035925" y="4481513"/>
          <p14:tracePt t="177129" x="8026400" y="4529138"/>
          <p14:tracePt t="177139" x="8026400" y="4556125"/>
          <p14:tracePt t="177144" x="8007350" y="4621213"/>
          <p14:tracePt t="177153" x="7997825" y="4659313"/>
          <p14:tracePt t="177158" x="7978775" y="4705350"/>
          <p14:tracePt t="177168" x="7978775" y="4732338"/>
          <p14:tracePt t="177175" x="7978775" y="4770438"/>
          <p14:tracePt t="177183" x="7970838" y="4787900"/>
          <p14:tracePt t="177190" x="7961313" y="4843463"/>
          <p14:tracePt t="177196" x="7961313" y="4891088"/>
          <p14:tracePt t="177207" x="7951788" y="4946650"/>
          <p14:tracePt t="177219" x="7942263" y="4956175"/>
          <p14:tracePt t="177223" x="7942263" y="5002213"/>
          <p14:tracePt t="177234" x="7942263" y="5011738"/>
          <p14:tracePt t="177238" x="7923213" y="5029200"/>
          <p14:tracePt t="177248" x="7915275" y="5067300"/>
          <p14:tracePt t="177253" x="7915275" y="5094288"/>
          <p14:tracePt t="177262" x="7915275" y="5103813"/>
          <p14:tracePt t="177269" x="7905750" y="5132388"/>
          <p14:tracePt t="177277" x="7905750" y="5149850"/>
          <p14:tracePt t="177283" x="7896225" y="5187950"/>
          <p14:tracePt t="177291" x="7896225" y="5197475"/>
          <p14:tracePt t="177302" x="7886700" y="5262563"/>
          <p14:tracePt t="177313" x="7886700" y="5270500"/>
          <p14:tracePt t="177317" x="7867650" y="5289550"/>
          <p14:tracePt t="177327" x="7859713" y="5308600"/>
          <p14:tracePt t="177331" x="7859713" y="5335588"/>
          <p14:tracePt t="177341" x="7850188" y="5354638"/>
          <p14:tracePt t="177348" x="7840663" y="5373688"/>
          <p14:tracePt t="177357" x="7840663" y="5400675"/>
          <p14:tracePt t="177364" x="7821613" y="5419725"/>
          <p14:tracePt t="177371" x="7812088" y="5429250"/>
          <p14:tracePt t="177380" x="7802563" y="5456238"/>
          <p14:tracePt t="177385" x="7794625" y="5475288"/>
          <p14:tracePt t="177392" x="7794625" y="5494338"/>
          <p14:tracePt t="177394" x="7785100" y="5503863"/>
          <p14:tracePt t="177411" x="7775575" y="5530850"/>
          <p14:tracePt t="177422" x="7766050" y="5549900"/>
          <p14:tracePt t="177425" x="7756525" y="5559425"/>
          <p14:tracePt t="177435" x="7739063" y="5576888"/>
          <p14:tracePt t="177451" x="7710488" y="5595938"/>
          <p14:tracePt t="177455" x="7691438" y="5624513"/>
          <p14:tracePt t="177466" x="7654925" y="5651500"/>
          <p14:tracePt t="177472" x="7626350" y="5661025"/>
          <p14:tracePt t="177480" x="7589838" y="5688013"/>
          <p14:tracePt t="177490" x="7505700" y="5707063"/>
          <p14:tracePt t="177505" x="7413625" y="5735638"/>
          <p14:tracePt t="177516" x="7377113" y="5735638"/>
          <p14:tracePt t="177522" x="7329488" y="5735638"/>
          <p14:tracePt t="177530" x="7292975" y="5735638"/>
          <p14:tracePt t="177535" x="7227888" y="5735638"/>
          <p14:tracePt t="177545" x="7172325" y="5716588"/>
          <p14:tracePt t="177553" x="7135813" y="5716588"/>
          <p14:tracePt t="177559" x="7080250" y="5688013"/>
          <p14:tracePt t="177567" x="7032625" y="5688013"/>
          <p14:tracePt t="177574" x="6996113" y="5680075"/>
          <p14:tracePt t="177584" x="6940550" y="5670550"/>
          <p14:tracePt t="177598" x="6865938" y="5632450"/>
          <p14:tracePt t="177611" x="6838950" y="5605463"/>
          <p14:tracePt t="177613" x="6800850" y="5595938"/>
          <p14:tracePt t="177625" x="6783388" y="5576888"/>
          <p14:tracePt t="177631" x="6754813" y="5559425"/>
          <p14:tracePt t="177639" x="6718300" y="5549900"/>
          <p14:tracePt t="177646" x="6699250" y="5530850"/>
          <p14:tracePt t="177654" x="6689725" y="5521325"/>
          <p14:tracePt t="177661" x="6680200" y="5511800"/>
          <p14:tracePt t="177668" x="6662738" y="5494338"/>
          <p14:tracePt t="177675" x="6605588" y="5419725"/>
          <p14:tracePt t="177694" x="6550025" y="5308600"/>
          <p14:tracePt t="177705" x="6532563" y="5214938"/>
          <p14:tracePt t="177707" x="6523038" y="5141913"/>
          <p14:tracePt t="177719" x="6523038" y="5094288"/>
          <p14:tracePt t="177724" x="6523038" y="5021263"/>
          <p14:tracePt t="177734" x="6523038" y="4992688"/>
          <p14:tracePt t="177741" x="6523038" y="4937125"/>
          <p14:tracePt t="177749" x="6523038" y="4900613"/>
          <p14:tracePt t="177756" x="6503988" y="4862513"/>
          <p14:tracePt t="177763" x="6503988" y="4835525"/>
          <p14:tracePt t="177772" x="6513513" y="4741863"/>
          <p14:tracePt t="177788" x="6523038" y="4621213"/>
          <p14:tracePt t="177799" x="6542088" y="4529138"/>
          <p14:tracePt t="177802" x="6559550" y="4435475"/>
          <p14:tracePt t="177813" x="6569075" y="4360863"/>
          <p14:tracePt t="177816" x="6597650" y="4287838"/>
          <p14:tracePt t="177828" x="6634163" y="4148138"/>
          <p14:tracePt t="177835" x="6689725" y="4037013"/>
          <p14:tracePt t="177842" x="6718300" y="3897313"/>
          <p14:tracePt t="177849" x="6764338" y="3832225"/>
          <p14:tracePt t="177859" x="6819900" y="3694113"/>
          <p14:tracePt t="177864" x="6846888" y="3638550"/>
          <p14:tracePt t="177872" x="6911975" y="3544888"/>
          <p14:tracePt t="177881" x="6977063" y="3443288"/>
          <p14:tracePt t="177893" x="6986588" y="3405188"/>
          <p14:tracePt t="177897" x="7015163" y="3387725"/>
          <p14:tracePt t="177908" x="7042150" y="3349625"/>
          <p14:tracePt t="177912" x="7061200" y="3313113"/>
          <p14:tracePt t="177922" x="7080250" y="3284538"/>
          <p14:tracePt t="177927" x="7097713" y="3267075"/>
          <p14:tracePt t="177936" x="7107238" y="3257550"/>
          <p14:tracePt t="177941" x="7153275" y="3228975"/>
          <p14:tracePt t="177952" x="7181850" y="3211513"/>
          <p14:tracePt t="177960" x="7218363" y="3182938"/>
          <p14:tracePt t="177966" x="7256463" y="3173413"/>
          <p14:tracePt t="177975" x="7348538" y="3127375"/>
          <p14:tracePt t="177991" x="7450138" y="3117850"/>
          <p14:tracePt t="178002" x="7497763" y="3117850"/>
          <p14:tracePt t="178007" x="7534275" y="3117850"/>
          <p14:tracePt t="178017" x="7561263" y="3117850"/>
          <p14:tracePt t="178022" x="7608888" y="3117850"/>
          <p14:tracePt t="178031" x="7618413" y="3117850"/>
          <p14:tracePt t="178038" x="7645400" y="3117850"/>
          <p14:tracePt t="178045" x="7673975" y="3117850"/>
          <p14:tracePt t="178054" x="7691438" y="3117850"/>
          <p14:tracePt t="178060" x="7720013" y="3127375"/>
          <p14:tracePt t="178067" x="7766050" y="3127375"/>
          <p14:tracePt t="178084" x="7785100" y="3136900"/>
          <p14:tracePt t="178096" x="7794625" y="3136900"/>
          <p14:tracePt t="178117" x="7802563" y="3136900"/>
          <p14:tracePt t="178131" x="7812088" y="3136900"/>
          <p14:tracePt t="178141" x="7831138" y="3090863"/>
          <p14:tracePt t="178148" x="7850188" y="3052763"/>
          <p14:tracePt t="178154" x="7859713" y="3035300"/>
          <p14:tracePt t="178163" x="7859713" y="2997200"/>
          <p14:tracePt t="178168" x="7859713" y="2932113"/>
          <p14:tracePt t="178180" x="7850188" y="2794000"/>
          <p14:tracePt t="178191" x="7831138" y="2616200"/>
          <p14:tracePt t="178192" x="7794625" y="2413000"/>
          <p14:tracePt t="178205" x="7756525" y="2135188"/>
          <p14:tracePt t="178209" x="7681913" y="1735138"/>
          <p14:tracePt t="178220" x="7626350" y="1262063"/>
          <p14:tracePt t="178227" x="7570788" y="695325"/>
          <p14:tracePt t="178234" x="7515225" y="92075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ioniques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 fontScale="25000" lnSpcReduction="20000"/>
          </a:bodyPr>
          <a:lstStyle/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r>
              <a:rPr lang="fr-FR" sz="8000" b="1" dirty="0">
                <a:sym typeface="Wingdings" panose="05000000000000000000" pitchFamily="2" charset="2"/>
              </a:rPr>
              <a:t> La stéréochimie de la liaison ionique : Ce qu’il faut retenir ++++</a:t>
            </a: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ctr"/>
            <a:r>
              <a:rPr lang="fr-FR" sz="80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chaque fois qu’une liaison ionique se forme, le </a:t>
            </a:r>
            <a:r>
              <a:rPr lang="fr-FR" sz="8000" b="1" dirty="0">
                <a:solidFill>
                  <a:srgbClr val="7030A0"/>
                </a:solidFill>
                <a:effectLst/>
                <a:latin typeface="Cambria Math" panose="02040503050406030204" pitchFamily="18" charset="0"/>
                <a:ea typeface="Calibri" panose="020F0502020204030204" pitchFamily="34" charset="0"/>
                <a:cs typeface="Cambria Math" panose="02040503050406030204" pitchFamily="18" charset="0"/>
              </a:rPr>
              <a:t>△</a:t>
            </a:r>
            <a:r>
              <a:rPr lang="fr-FR" sz="80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G°diminue</a:t>
            </a:r>
            <a:r>
              <a:rPr lang="fr-FR" sz="80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 de 100 à 200 kcal.mol-1 ++</a:t>
            </a:r>
            <a:endParaRPr lang="fr-FR" sz="8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E3DAF9CD-745E-8D0D-19ED-1E45F1F78E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7578639"/>
              </p:ext>
            </p:extLst>
          </p:nvPr>
        </p:nvGraphicFramePr>
        <p:xfrm>
          <a:off x="513085" y="3677809"/>
          <a:ext cx="11152126" cy="20608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17020">
                  <a:extLst>
                    <a:ext uri="{9D8B030D-6E8A-4147-A177-3AD203B41FA5}">
                      <a16:colId xmlns:a16="http://schemas.microsoft.com/office/drawing/2014/main" val="1494313725"/>
                    </a:ext>
                  </a:extLst>
                </a:gridCol>
                <a:gridCol w="3717020">
                  <a:extLst>
                    <a:ext uri="{9D8B030D-6E8A-4147-A177-3AD203B41FA5}">
                      <a16:colId xmlns:a16="http://schemas.microsoft.com/office/drawing/2014/main" val="1131641739"/>
                    </a:ext>
                  </a:extLst>
                </a:gridCol>
                <a:gridCol w="3718086">
                  <a:extLst>
                    <a:ext uri="{9D8B030D-6E8A-4147-A177-3AD203B41FA5}">
                      <a16:colId xmlns:a16="http://schemas.microsoft.com/office/drawing/2014/main" val="2419102313"/>
                    </a:ext>
                  </a:extLst>
                </a:gridCol>
              </a:tblGrid>
              <a:tr h="6403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Arginine</a:t>
                      </a:r>
                      <a:endParaRPr lang="fr-FR" sz="1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5DDC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8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Lysine</a:t>
                      </a:r>
                      <a:endParaRPr lang="fr-FR" sz="18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5DDC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80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Acide aspartique/glutamique</a:t>
                      </a:r>
                      <a:endParaRPr lang="fr-FR" sz="180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5DD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4084248"/>
                  </a:ext>
                </a:extLst>
              </a:tr>
              <a:tr h="142044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800" b="0" dirty="0" err="1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Syn</a:t>
                      </a:r>
                      <a:r>
                        <a:rPr lang="fr-FR" sz="18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ou Anti II</a:t>
                      </a:r>
                      <a:endParaRPr lang="fr-FR" sz="18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DBF9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Trans, gauche (-), gauche (+)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Equiprobabilité </a:t>
                      </a:r>
                      <a:endParaRPr lang="fr-FR" sz="1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DBF9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Liaison + forte si SYN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Liaison – efficace si ANTI</a:t>
                      </a:r>
                      <a:endParaRPr lang="fr-FR" sz="1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DBF9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42271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3092013"/>
      </p:ext>
    </p:extLst>
  </p:cSld>
  <p:clrMapOvr>
    <a:masterClrMapping/>
  </p:clrMapOvr>
  <p:transition spd="slow" advTm="90805">
    <p:push dir="u"/>
  </p:transition>
  <p:extLst>
    <p:ext uri="{3A86A75C-4F4B-4683-9AE1-C65F6400EC91}">
      <p14:laserTraceLst xmlns:p14="http://schemas.microsoft.com/office/powerpoint/2010/main">
        <p14:tracePtLst>
          <p14:tracePt t="68" x="9723438" y="5029200"/>
          <p14:tracePt t="78" x="9723438" y="5038725"/>
          <p14:tracePt t="87" x="9732963" y="5048250"/>
          <p14:tracePt t="104" x="9742488" y="5048250"/>
          <p14:tracePt t="118" x="9752013" y="5057775"/>
          <p14:tracePt t="126" x="9761538" y="5057775"/>
          <p14:tracePt t="138" x="9779000" y="5057775"/>
          <p14:tracePt t="147" x="9798050" y="5057775"/>
          <p14:tracePt t="150" x="9817100" y="5057775"/>
          <p14:tracePt t="162" x="9834563" y="5057775"/>
          <p14:tracePt t="167" x="9844088" y="5048250"/>
          <p14:tracePt t="177" x="9863138" y="5038725"/>
          <p14:tracePt t="182" x="9899650" y="4983163"/>
          <p14:tracePt t="191" x="9928225" y="4964113"/>
          <p14:tracePt t="199" x="9955213" y="4908550"/>
          <p14:tracePt t="205" x="9983788" y="4835525"/>
          <p14:tracePt t="214" x="9983788" y="4760913"/>
          <p14:tracePt t="219" x="10010775" y="4686300"/>
          <p14:tracePt t="232" x="10010775" y="4584700"/>
          <p14:tracePt t="243" x="10029825" y="4529138"/>
          <p14:tracePt t="245" x="10039350" y="4491038"/>
          <p14:tracePt t="257" x="10039350" y="4464050"/>
          <p14:tracePt t="261" x="10048875" y="4435475"/>
          <p14:tracePt t="271" x="10067925" y="4418013"/>
          <p14:tracePt t="276" x="10075863" y="4389438"/>
          <p14:tracePt t="286" x="10085388" y="4370388"/>
          <p14:tracePt t="292" x="10085388" y="4343400"/>
          <p14:tracePt t="308" x="10094913" y="4333875"/>
          <p14:tracePt t="315" x="10094913" y="4324350"/>
          <p14:tracePt t="340" x="10094913" y="4314825"/>
          <p14:tracePt t="354" x="10104438" y="4305300"/>
          <p14:tracePt t="374" x="10104438" y="4297363"/>
          <p14:tracePt t="380" x="10104438" y="4287838"/>
          <p14:tracePt t="387" x="10104438" y="4278313"/>
          <p14:tracePt t="402" x="10104438" y="4259263"/>
          <p14:tracePt t="408" x="10104438" y="4241800"/>
          <p14:tracePt t="418" x="10094913" y="4194175"/>
          <p14:tracePt t="429" x="10085388" y="4184650"/>
          <p14:tracePt t="432" x="10058400" y="4138613"/>
          <p14:tracePt t="445" x="10048875" y="4121150"/>
          <p14:tracePt t="449" x="10020300" y="4092575"/>
          <p14:tracePt t="460" x="9964738" y="4056063"/>
          <p14:tracePt t="466" x="9928225" y="3990975"/>
          <p14:tracePt t="475" x="9863138" y="3952875"/>
          <p14:tracePt t="482" x="9807575" y="3887788"/>
          <p14:tracePt t="488" x="9771063" y="3851275"/>
          <p14:tracePt t="496" x="9686925" y="3749675"/>
          <p14:tracePt t="503" x="9640888" y="3694113"/>
          <p14:tracePt t="514" x="9501188" y="3563938"/>
          <p14:tracePt t="529" x="9334500" y="3405188"/>
          <p14:tracePt t="539" x="9232900" y="3332163"/>
          <p14:tracePt t="543" x="9194800" y="3294063"/>
          <p14:tracePt t="553" x="9139238" y="3238500"/>
          <p14:tracePt t="558" x="9093200" y="3201988"/>
          <p14:tracePt t="569" x="9018588" y="3146425"/>
          <p14:tracePt t="576" x="8963025" y="3117850"/>
          <p14:tracePt t="583" x="8926513" y="3098800"/>
          <p14:tracePt t="591" x="8888413" y="3071813"/>
          <p14:tracePt t="597" x="8851900" y="3043238"/>
          <p14:tracePt t="608" x="8777288" y="2997200"/>
          <p14:tracePt t="619" x="8750300" y="2987675"/>
          <p14:tracePt t="623" x="8731250" y="2978150"/>
          <p14:tracePt t="633" x="8702675" y="2960688"/>
          <p14:tracePt t="637" x="8685213" y="2951163"/>
          <p14:tracePt t="648" x="8666163" y="2951163"/>
          <p14:tracePt t="654" x="8629650" y="2941638"/>
          <p14:tracePt t="663" x="8574088" y="2941638"/>
          <p14:tracePt t="668" x="8545513" y="2941638"/>
          <p14:tracePt t="677" x="8489950" y="2941638"/>
          <p14:tracePt t="685" x="8415338" y="2970213"/>
          <p14:tracePt t="691" x="8359775" y="2987675"/>
          <p14:tracePt t="701" x="8147050" y="3071813"/>
          <p14:tracePt t="712" x="8053388" y="3098800"/>
          <p14:tracePt t="716" x="7951788" y="3136900"/>
          <p14:tracePt t="728" x="7859713" y="3146425"/>
          <p14:tracePt t="732" x="7812088" y="3163888"/>
          <p14:tracePt t="742" x="7756525" y="3192463"/>
          <p14:tracePt t="747" x="7700963" y="3201988"/>
          <p14:tracePt t="758" x="7654925" y="3219450"/>
          <p14:tracePt t="763" x="7599363" y="3238500"/>
          <p14:tracePt t="770" x="7515225" y="3294063"/>
          <p14:tracePt t="779" x="7469188" y="3303588"/>
          <p14:tracePt t="786" x="7413625" y="3332163"/>
          <p14:tracePt t="796" x="7264400" y="3378200"/>
          <p14:tracePt t="808" x="7162800" y="3405188"/>
          <p14:tracePt t="811" x="7116763" y="3424238"/>
          <p14:tracePt t="822" x="7042150" y="3452813"/>
          <p14:tracePt t="824" x="6967538" y="3460750"/>
          <p14:tracePt t="837" x="6894513" y="3498850"/>
          <p14:tracePt t="842" x="6819900" y="3508375"/>
          <p14:tracePt t="852" x="6745288" y="3525838"/>
          <p14:tracePt t="858" x="6699250" y="3525838"/>
          <p14:tracePt t="866" x="6662738" y="3544888"/>
          <p14:tracePt t="876" x="6605588" y="3544888"/>
          <p14:tracePt t="879" x="6569075" y="3563938"/>
          <p14:tracePt t="890" x="6484938" y="3573463"/>
          <p14:tracePt t="902" x="6438900" y="3573463"/>
          <p14:tracePt t="904" x="6402388" y="3581400"/>
          <p14:tracePt t="916" x="6337300" y="3581400"/>
          <p14:tracePt t="921" x="6281738" y="3581400"/>
          <p14:tracePt t="932" x="6235700" y="3581400"/>
          <p14:tracePt t="935" x="6170613" y="3581400"/>
          <p14:tracePt t="945" x="6115050" y="3581400"/>
          <p14:tracePt t="952" x="6049963" y="3581400"/>
          <p14:tracePt t="960" x="5956300" y="3581400"/>
          <p14:tracePt t="966" x="5910263" y="3581400"/>
          <p14:tracePt t="975" x="5845175" y="3581400"/>
          <p14:tracePt t="984" x="5697538" y="3600450"/>
          <p14:tracePt t="999" x="5603875" y="3600450"/>
          <p14:tracePt t="1010" x="5529263" y="3600450"/>
          <p14:tracePt t="1015" x="5483225" y="3581400"/>
          <p14:tracePt t="1026" x="5427663" y="3573463"/>
          <p14:tracePt t="1030" x="5353050" y="3554413"/>
          <p14:tracePt t="1041" x="5289550" y="3554413"/>
          <p14:tracePt t="1047" x="5214938" y="3544888"/>
          <p14:tracePt t="1054" x="5140325" y="3525838"/>
          <p14:tracePt t="1060" x="5048250" y="3517900"/>
          <p14:tracePt t="1069" x="4973638" y="3498850"/>
          <p14:tracePt t="1079" x="4833938" y="3470275"/>
          <p14:tracePt t="1093" x="4638675" y="3424238"/>
          <p14:tracePt t="1105" x="4527550" y="3405188"/>
          <p14:tracePt t="1108" x="4452938" y="3387725"/>
          <p14:tracePt t="1120" x="4341813" y="3378200"/>
          <p14:tracePt t="1123" x="4240213" y="3340100"/>
          <p14:tracePt t="1133" x="4148138" y="3313113"/>
          <p14:tracePt t="1141" x="4073525" y="3294063"/>
          <p14:tracePt t="1149" x="3979863" y="3276600"/>
          <p14:tracePt t="1156" x="3906838" y="3248025"/>
          <p14:tracePt t="1162" x="3813175" y="3228975"/>
          <p14:tracePt t="1174" x="3636963" y="3173413"/>
          <p14:tracePt t="1189" x="3441700" y="3108325"/>
          <p14:tracePt t="1199" x="3368675" y="3062288"/>
          <p14:tracePt t="1203" x="3313113" y="3016250"/>
          <p14:tracePt t="1214" x="3238500" y="2987675"/>
          <p14:tracePt t="1217" x="3173413" y="2922588"/>
          <p14:tracePt t="1228" x="3117850" y="2886075"/>
          <p14:tracePt t="1234" x="3052763" y="2820988"/>
          <p14:tracePt t="1243" x="2997200" y="2765425"/>
          <p14:tracePt t="1250" x="2941638" y="2719388"/>
          <p14:tracePt t="1257" x="2895600" y="2681288"/>
          <p14:tracePt t="1264" x="2774950" y="2570163"/>
          <p14:tracePt t="1282" x="2709863" y="2505075"/>
          <p14:tracePt t="1294" x="2681288" y="2459038"/>
          <p14:tracePt t="1298" x="2671763" y="2432050"/>
          <p14:tracePt t="1308" x="2662238" y="2413000"/>
          <p14:tracePt t="1314" x="2654300" y="2384425"/>
          <p14:tracePt t="1323" x="2654300" y="2366963"/>
          <p14:tracePt t="1329" x="2654300" y="2328863"/>
          <p14:tracePt t="1337" x="2654300" y="2311400"/>
          <p14:tracePt t="1346" x="2654300" y="2282825"/>
          <p14:tracePt t="1352" x="2671763" y="2246313"/>
          <p14:tracePt t="1359" x="2700338" y="2227263"/>
          <p14:tracePt t="1366" x="2727325" y="2171700"/>
          <p14:tracePt t="1376" x="2876550" y="2005013"/>
          <p14:tracePt t="1387" x="2932113" y="1949450"/>
          <p14:tracePt t="1391" x="2968625" y="1901825"/>
          <p14:tracePt t="1402" x="2997200" y="1865313"/>
          <p14:tracePt t="1408" x="3016250" y="1855788"/>
          <p14:tracePt t="1416" x="3043238" y="1846263"/>
          <p14:tracePt t="1425" x="3079750" y="1819275"/>
          <p14:tracePt t="1432" x="3117850" y="1819275"/>
          <p14:tracePt t="1438" x="3182938" y="1809750"/>
          <p14:tracePt t="1446" x="3275013" y="1790700"/>
          <p14:tracePt t="1454" x="3368675" y="1800225"/>
          <p14:tracePt t="1462" x="3489325" y="1809750"/>
          <p14:tracePt t="1470" x="3675063" y="1846263"/>
          <p14:tracePt t="1486" x="3868738" y="1911350"/>
          <p14:tracePt t="1497" x="3962400" y="1957388"/>
          <p14:tracePt t="1502" x="4083050" y="2014538"/>
          <p14:tracePt t="1511" x="4184650" y="2041525"/>
          <p14:tracePt t="1516" x="4259263" y="2087563"/>
          <p14:tracePt t="1525" x="4379913" y="2143125"/>
          <p14:tracePt t="1533" x="4435475" y="2198688"/>
          <p14:tracePt t="1541" x="4491038" y="2227263"/>
          <p14:tracePt t="1549" x="4546600" y="2273300"/>
          <p14:tracePt t="1554" x="4592638" y="2311400"/>
          <p14:tracePt t="1563" x="4667250" y="2384425"/>
          <p14:tracePt t="1575" x="4722813" y="2413000"/>
          <p14:tracePt t="1579" x="4759325" y="2439988"/>
          <p14:tracePt t="1591" x="4814888" y="2497138"/>
          <p14:tracePt t="1595" x="4870450" y="2524125"/>
          <p14:tracePt t="1606" x="4935538" y="2589213"/>
          <p14:tracePt t="1610" x="4991100" y="2644775"/>
          <p14:tracePt t="1620" x="5065713" y="2690813"/>
          <p14:tracePt t="1626" x="5130800" y="2755900"/>
          <p14:tracePt t="1635" x="5186363" y="2811463"/>
          <p14:tracePt t="1641" x="5289550" y="2895600"/>
          <p14:tracePt t="1650" x="5353050" y="2978150"/>
          <p14:tracePt t="1659" x="5538788" y="3108325"/>
          <p14:tracePt t="1674" x="5762625" y="3228975"/>
          <p14:tracePt t="1685" x="5854700" y="3276600"/>
          <p14:tracePt t="1691" x="5956300" y="3340100"/>
          <p14:tracePt t="1700" x="6076950" y="3433763"/>
          <p14:tracePt t="1706" x="6197600" y="3479800"/>
          <p14:tracePt t="1715" x="6318250" y="3554413"/>
          <p14:tracePt t="1720" x="6467475" y="3646488"/>
          <p14:tracePt t="1728" x="6605588" y="3730625"/>
          <p14:tracePt t="1736" x="6745288" y="3786188"/>
          <p14:tracePt t="1744" x="6865938" y="3851275"/>
          <p14:tracePt t="1751" x="6986588" y="3906838"/>
          <p14:tracePt t="1758" x="7088188" y="3952875"/>
          <p14:tracePt t="1769" x="7273925" y="4017963"/>
          <p14:tracePt t="1779" x="7377113" y="4056063"/>
          <p14:tracePt t="1783" x="7469188" y="4056063"/>
          <p14:tracePt t="1794" x="7561263" y="4083050"/>
          <p14:tracePt t="1800" x="7626350" y="4083050"/>
          <p14:tracePt t="1809" x="7747000" y="4083050"/>
          <p14:tracePt t="1814" x="7840663" y="4102100"/>
          <p14:tracePt t="1824" x="7932738" y="4111625"/>
          <p14:tracePt t="1830" x="8043863" y="4111625"/>
          <p14:tracePt t="1837" x="8174038" y="4129088"/>
          <p14:tracePt t="1846" x="8359775" y="4129088"/>
          <p14:tracePt t="1851" x="8489950" y="4121150"/>
          <p14:tracePt t="1859" x="8647113" y="4129088"/>
          <p14:tracePt t="1863" x="8767763" y="4148138"/>
          <p14:tracePt t="1874" x="8897938" y="4148138"/>
          <p14:tracePt t="1877" x="9037638" y="4148138"/>
          <p14:tracePt t="1888" x="9167813" y="4148138"/>
          <p14:tracePt t="1894" x="9324975" y="4138613"/>
          <p14:tracePt t="1902" x="9436100" y="4138613"/>
          <p14:tracePt t="1909" x="9547225" y="4138613"/>
          <p14:tracePt t="1917" x="9640888" y="4121150"/>
          <p14:tracePt t="1925" x="9732963" y="4121150"/>
          <p14:tracePt t="1932" x="9826625" y="4121150"/>
          <p14:tracePt t="1939" x="9891713" y="4121150"/>
          <p14:tracePt t="1946" x="9993313" y="4092575"/>
          <p14:tracePt t="1957" x="10113963" y="4083050"/>
          <p14:tracePt t="1968" x="10160000" y="4064000"/>
          <p14:tracePt t="1973" x="10234613" y="4056063"/>
          <p14:tracePt t="1983" x="10271125" y="4037013"/>
          <p14:tracePt t="1988" x="10336213" y="4027488"/>
          <p14:tracePt t="1997" x="10372725" y="4008438"/>
          <p14:tracePt t="2003" x="10410825" y="3990975"/>
          <p14:tracePt t="2012" x="10447338" y="3990975"/>
          <p14:tracePt t="2019" x="10485438" y="3962400"/>
          <p14:tracePt t="2027" x="10512425" y="3943350"/>
          <p14:tracePt t="2033" x="10531475" y="3925888"/>
          <p14:tracePt t="2041" x="10567988" y="3916363"/>
          <p14:tracePt t="2051" x="10623550" y="3870325"/>
          <p14:tracePt t="2062" x="10623550" y="3860800"/>
          <p14:tracePt t="2066" x="10642600" y="3841750"/>
          <p14:tracePt t="2077" x="10652125" y="3822700"/>
          <p14:tracePt t="2083" x="10661650" y="3805238"/>
          <p14:tracePt t="2098" x="10669588" y="3786188"/>
          <p14:tracePt t="2106" x="10679113" y="3759200"/>
          <p14:tracePt t="2114" x="10679113" y="3740150"/>
          <p14:tracePt t="2121" x="10679113" y="3702050"/>
          <p14:tracePt t="2129" x="10669588" y="3656013"/>
          <p14:tracePt t="2135" x="10623550" y="3573463"/>
          <p14:tracePt t="2142" x="10512425" y="3414713"/>
          <p14:tracePt t="2157" x="10466388" y="3340100"/>
          <p14:tracePt t="2160" x="10372725" y="3211513"/>
          <p14:tracePt t="2171" x="10355263" y="3173413"/>
          <p14:tracePt t="2178" x="10309225" y="3136900"/>
          <p14:tracePt t="2185" x="10271125" y="3098800"/>
          <p14:tracePt t="2192" x="10215563" y="3052763"/>
          <p14:tracePt t="2199" x="10179050" y="3016250"/>
          <p14:tracePt t="2206" x="10140950" y="2997200"/>
          <p14:tracePt t="2216" x="10104438" y="2970213"/>
          <p14:tracePt t="2224" x="10048875" y="2941638"/>
          <p14:tracePt t="2229" x="9993313" y="2914650"/>
          <p14:tracePt t="2241" x="9891713" y="2876550"/>
          <p14:tracePt t="2251" x="9807575" y="2840038"/>
          <p14:tracePt t="2254" x="9761538" y="2830513"/>
          <p14:tracePt t="2266" x="9667875" y="2811463"/>
          <p14:tracePt t="2268" x="9566275" y="2784475"/>
          <p14:tracePt t="2280" x="9482138" y="2784475"/>
          <p14:tracePt t="2286" x="9380538" y="2746375"/>
          <p14:tracePt t="2294" x="9288463" y="2746375"/>
          <p14:tracePt t="2302" x="9194800" y="2736850"/>
          <p14:tracePt t="2309" x="9102725" y="2719388"/>
          <p14:tracePt t="2318" x="9009063" y="2728913"/>
          <p14:tracePt t="2325" x="8897938" y="2736850"/>
          <p14:tracePt t="2331" x="8805863" y="2736850"/>
          <p14:tracePt t="2333" x="8675688" y="2736850"/>
          <p14:tracePt t="2345" x="8555038" y="2755900"/>
          <p14:tracePt t="2349" x="8424863" y="2774950"/>
          <p14:tracePt t="2360" x="8332788" y="2774950"/>
          <p14:tracePt t="2366" x="8229600" y="2811463"/>
          <p14:tracePt t="2375" x="8118475" y="2820988"/>
          <p14:tracePt t="2381" x="8007350" y="2840038"/>
          <p14:tracePt t="2389" x="7905750" y="2876550"/>
          <p14:tracePt t="2396" x="7794625" y="2886075"/>
          <p14:tracePt t="2403" x="7700963" y="2905125"/>
          <p14:tracePt t="2410" x="7561263" y="2941638"/>
          <p14:tracePt t="2417" x="7440613" y="2970213"/>
          <p14:tracePt t="2428" x="7283450" y="2987675"/>
          <p14:tracePt t="2440" x="7191375" y="3006725"/>
          <p14:tracePt t="2444" x="7107238" y="3035300"/>
          <p14:tracePt t="2454" x="7042150" y="3052763"/>
          <p14:tracePt t="2457" x="6967538" y="3062288"/>
          <p14:tracePt t="2469" x="6894513" y="3081338"/>
          <p14:tracePt t="2474" x="6819900" y="3108325"/>
          <p14:tracePt t="2483" x="6726238" y="3108325"/>
          <p14:tracePt t="2489" x="6653213" y="3117850"/>
          <p14:tracePt t="2498" x="6559550" y="3136900"/>
          <p14:tracePt t="2505" x="6467475" y="3155950"/>
          <p14:tracePt t="2512" x="6373813" y="3173413"/>
          <p14:tracePt t="2522" x="6188075" y="3201988"/>
          <p14:tracePt t="2536" x="5994400" y="3248025"/>
          <p14:tracePt t="2549" x="5900738" y="3267075"/>
          <p14:tracePt t="2550" x="5818188" y="3267075"/>
          <p14:tracePt t="2562" x="5715000" y="3276600"/>
          <p14:tracePt t="2569" x="5603875" y="3294063"/>
          <p14:tracePt t="2577" x="5511800" y="3332163"/>
          <p14:tracePt t="2583" x="5400675" y="3332163"/>
          <p14:tracePt t="2592" x="5297488" y="3340100"/>
          <p14:tracePt t="2600" x="5205413" y="3359150"/>
          <p14:tracePt t="2607" x="5094288" y="3397250"/>
          <p14:tracePt t="2617" x="4927600" y="3424238"/>
          <p14:tracePt t="2628" x="4833938" y="3424238"/>
          <p14:tracePt t="2632" x="4741863" y="3452813"/>
          <p14:tracePt t="2642" x="4621213" y="3489325"/>
          <p14:tracePt t="2647" x="4527550" y="3508375"/>
          <p14:tracePt t="2658" x="4435475" y="3517900"/>
          <p14:tracePt t="2664" x="4341813" y="3517900"/>
          <p14:tracePt t="2672" x="4249738" y="3535363"/>
          <p14:tracePt t="2679" x="4156075" y="3554413"/>
          <p14:tracePt t="2686" x="4064000" y="3554413"/>
          <p14:tracePt t="2693" x="3952875" y="3581400"/>
          <p14:tracePt t="2701" x="3832225" y="3581400"/>
          <p14:tracePt t="2708" x="3721100" y="3581400"/>
          <p14:tracePt t="2716" x="3656013" y="3581400"/>
          <p14:tracePt t="2725" x="3424238" y="3600450"/>
          <p14:tracePt t="2736" x="3340100" y="3600450"/>
          <p14:tracePt t="2742" x="3219450" y="3619500"/>
          <p14:tracePt t="2751" x="3127375" y="3638550"/>
          <p14:tracePt t="2756" x="3033713" y="3646488"/>
          <p14:tracePt t="2766" x="2922588" y="3646488"/>
          <p14:tracePt t="2772" x="2857500" y="3646488"/>
          <p14:tracePt t="2781" x="2782888" y="3665538"/>
          <p14:tracePt t="2788" x="2727325" y="3675063"/>
          <p14:tracePt t="2795" x="2681288" y="3694113"/>
          <p14:tracePt t="2803" x="2625725" y="3702050"/>
          <p14:tracePt t="2808" x="2589213" y="3711575"/>
          <p14:tracePt t="2817" x="2505075" y="3730625"/>
          <p14:tracePt t="2831" x="2478088" y="3730625"/>
          <p14:tracePt t="2832" x="2430463" y="3740150"/>
          <p14:tracePt t="2846" x="2393950" y="3740150"/>
          <p14:tracePt t="2850" x="2328863" y="3740150"/>
          <p14:tracePt t="2860" x="2292350" y="3740150"/>
          <p14:tracePt t="2866" x="2244725" y="3740150"/>
          <p14:tracePt t="2874" x="2217738" y="3740150"/>
          <p14:tracePt t="2882" x="2181225" y="3749675"/>
          <p14:tracePt t="2890" x="2152650" y="3749675"/>
          <p14:tracePt t="2897" x="2116138" y="3767138"/>
          <p14:tracePt t="2914" x="2068513" y="3767138"/>
          <p14:tracePt t="2929" x="2051050" y="3776663"/>
          <p14:tracePt t="2940" x="2032000" y="3786188"/>
          <p14:tracePt t="2944" x="2003425" y="3786188"/>
          <p14:tracePt t="2955" x="1985963" y="3786188"/>
          <p14:tracePt t="2959" x="1976438" y="3786188"/>
          <p14:tracePt t="2969" x="1957388" y="3786188"/>
          <p14:tracePt t="2976" x="1920875" y="3786188"/>
          <p14:tracePt t="2984" x="1911350" y="3786188"/>
          <p14:tracePt t="2992" x="1892300" y="3786188"/>
          <p14:tracePt t="3000" x="1865313" y="3786188"/>
          <p14:tracePt t="3008" x="1827213" y="3767138"/>
          <p14:tracePt t="3024" x="1790700" y="3759200"/>
          <p14:tracePt t="3034" x="1771650" y="3749675"/>
          <p14:tracePt t="3039" x="1754188" y="3749675"/>
          <p14:tracePt t="3049" x="1725613" y="3749675"/>
          <p14:tracePt t="3063" x="1679575" y="3740150"/>
          <p14:tracePt t="3068" x="1670050" y="3730625"/>
          <p14:tracePt t="3078" x="1660525" y="3730625"/>
          <p14:tracePt t="3091" x="1643063" y="3721100"/>
          <p14:tracePt t="3093" x="1614488" y="3721100"/>
          <p14:tracePt t="3101" x="1595438" y="3711575"/>
          <p14:tracePt t="3108" x="1568450" y="3694113"/>
          <p14:tracePt t="3117" x="1539875" y="3684588"/>
          <p14:tracePt t="3128" x="1530350" y="3675063"/>
          <p14:tracePt t="3131" x="1522413" y="3675063"/>
          <p14:tracePt t="3143" x="1503363" y="3675063"/>
          <p14:tracePt t="3147" x="1493838" y="3675063"/>
          <p14:tracePt t="3158" x="1484313" y="3675063"/>
          <p14:tracePt t="3164" x="1465263" y="3675063"/>
          <p14:tracePt t="3171" x="1457325" y="3675063"/>
          <p14:tracePt t="3180" x="1447800" y="3675063"/>
          <p14:tracePt t="3194" x="1428750" y="3675063"/>
          <p14:tracePt t="3542" x="1336675" y="3665538"/>
          <p14:tracePt t="3550" x="1289050" y="3646488"/>
          <p14:tracePt t="3556" x="1216025" y="3638550"/>
          <p14:tracePt t="3563" x="1160463" y="3619500"/>
          <p14:tracePt t="3573" x="1112838" y="3609975"/>
          <p14:tracePt t="3578" x="1085850" y="3600450"/>
          <p14:tracePt t="3589" x="1039813" y="3590925"/>
          <p14:tracePt t="3600" x="1011238" y="3573463"/>
          <p14:tracePt t="3603" x="1001713" y="3563938"/>
          <p14:tracePt t="3615" x="992188" y="3544888"/>
          <p14:tracePt t="3619" x="965200" y="3525838"/>
          <p14:tracePt t="3629" x="946150" y="3498850"/>
          <p14:tracePt t="3635" x="946150" y="3479800"/>
          <p14:tracePt t="3643" x="927100" y="3452813"/>
          <p14:tracePt t="3651" x="927100" y="3414713"/>
          <p14:tracePt t="3659" x="927100" y="3397250"/>
          <p14:tracePt t="3668" x="927100" y="3387725"/>
          <p14:tracePt t="3673" x="927100" y="3368675"/>
          <p14:tracePt t="3683" x="946150" y="3349625"/>
          <p14:tracePt t="3694" x="946150" y="3340100"/>
          <p14:tracePt t="3698" x="955675" y="3340100"/>
          <p14:tracePt t="3709" x="965200" y="3332163"/>
          <p14:tracePt t="3714" x="984250" y="3322638"/>
          <p14:tracePt t="3723" x="992188" y="3322638"/>
          <p14:tracePt t="3730" x="992188" y="3313113"/>
          <p14:tracePt t="3738" x="1020763" y="3303588"/>
          <p14:tracePt t="3744" x="1030288" y="3294063"/>
          <p14:tracePt t="3754" x="1066800" y="3276600"/>
          <p14:tracePt t="3760" x="1104900" y="3238500"/>
          <p14:tracePt t="3767" x="1177925" y="3211513"/>
          <p14:tracePt t="3777" x="1382713" y="3182938"/>
          <p14:tracePt t="3788" x="1484313" y="3146425"/>
          <p14:tracePt t="3793" x="1568450" y="3146425"/>
          <p14:tracePt t="3803" x="1689100" y="3127375"/>
          <p14:tracePt t="3809" x="1781175" y="3117850"/>
          <p14:tracePt t="3817" x="1911350" y="3117850"/>
          <p14:tracePt t="3821" x="2032000" y="3098800"/>
          <p14:tracePt t="3832" x="2143125" y="3098800"/>
          <p14:tracePt t="3839" x="2208213" y="3098800"/>
          <p14:tracePt t="3846" x="2282825" y="3098800"/>
          <p14:tracePt t="3856" x="2328863" y="3098800"/>
          <p14:tracePt t="3861" x="2357438" y="3098800"/>
          <p14:tracePt t="3871" x="2439988" y="3127375"/>
          <p14:tracePt t="3885" x="2541588" y="3155950"/>
          <p14:tracePt t="3898" x="2598738" y="3182938"/>
          <p14:tracePt t="3902" x="2654300" y="3211513"/>
          <p14:tracePt t="3912" x="2709863" y="3238500"/>
          <p14:tracePt t="3918" x="2765425" y="3248025"/>
          <p14:tracePt t="3926" x="2801938" y="3276600"/>
          <p14:tracePt t="3933" x="2847975" y="3284538"/>
          <p14:tracePt t="3942" x="2886075" y="3294063"/>
          <p14:tracePt t="3947" x="2941638" y="3313113"/>
          <p14:tracePt t="3955" x="2978150" y="3322638"/>
          <p14:tracePt t="3964" x="3062288" y="3349625"/>
          <p14:tracePt t="3981" x="3117850" y="3368675"/>
          <p14:tracePt t="3991" x="3173413" y="3387725"/>
          <p14:tracePt t="3996" x="3192463" y="3397250"/>
          <p14:tracePt t="4007" x="3248025" y="3397250"/>
          <p14:tracePt t="4011" x="3265488" y="3405188"/>
          <p14:tracePt t="4021" x="3340100" y="3424238"/>
          <p14:tracePt t="4027" x="3386138" y="3433763"/>
          <p14:tracePt t="4035" x="3405188" y="3433763"/>
          <p14:tracePt t="4043" x="3441700" y="3443288"/>
          <p14:tracePt t="4050" x="3470275" y="3443288"/>
          <p14:tracePt t="4059" x="3506788" y="3460750"/>
          <p14:tracePt t="4064" x="3554413" y="3460750"/>
          <p14:tracePt t="4071" x="3590925" y="3460750"/>
          <p14:tracePt t="4072" x="3627438" y="3470275"/>
          <p14:tracePt t="4085" x="3665538" y="3470275"/>
          <p14:tracePt t="4092" x="3702050" y="3470275"/>
          <p14:tracePt t="4102" x="3748088" y="3470275"/>
          <p14:tracePt t="4107" x="3795713" y="3470275"/>
          <p14:tracePt t="4116" x="3851275" y="3470275"/>
          <p14:tracePt t="4122" x="3914775" y="3470275"/>
          <p14:tracePt t="4130" x="3989388" y="3452813"/>
          <p14:tracePt t="4137" x="4054475" y="3452813"/>
          <p14:tracePt t="4145" x="4110038" y="3443288"/>
          <p14:tracePt t="4153" x="4148138" y="3424238"/>
          <p14:tracePt t="4158" x="4194175" y="3424238"/>
          <p14:tracePt t="4168" x="4286250" y="3414713"/>
          <p14:tracePt t="4180" x="4314825" y="3414713"/>
          <p14:tracePt t="4185" x="4351338" y="3405188"/>
          <p14:tracePt t="4195" x="4389438" y="3405188"/>
          <p14:tracePt t="4200" x="4416425" y="3387725"/>
          <p14:tracePt t="4210" x="4452938" y="3378200"/>
          <p14:tracePt t="4216" x="4471988" y="3378200"/>
          <p14:tracePt t="4225" x="4491038" y="3378200"/>
          <p14:tracePt t="4231" x="4527550" y="3378200"/>
          <p14:tracePt t="4237" x="4565650" y="3378200"/>
          <p14:tracePt t="4247" x="4583113" y="3378200"/>
          <p14:tracePt t="4253" x="4621213" y="3378200"/>
          <p14:tracePt t="4262" x="4694238" y="3378200"/>
          <p14:tracePt t="4278" x="4768850" y="3378200"/>
          <p14:tracePt t="4289" x="4806950" y="3397250"/>
          <p14:tracePt t="4292" x="4833938" y="3397250"/>
          <p14:tracePt t="4303" x="4870450" y="3414713"/>
          <p14:tracePt t="4310" x="4899025" y="3433763"/>
          <p14:tracePt t="4318" x="4918075" y="3443288"/>
          <p14:tracePt t="4326" x="4945063" y="3443288"/>
          <p14:tracePt t="4334" x="4954588" y="3452813"/>
          <p14:tracePt t="4342" x="4973638" y="3460750"/>
          <p14:tracePt t="4346" x="4983163" y="3470275"/>
          <p14:tracePt t="4357" x="5010150" y="3479800"/>
          <p14:tracePt t="4370" x="5019675" y="3479800"/>
          <p14:tracePt t="4373" x="5029200" y="3489325"/>
          <p14:tracePt t="4383" x="5056188" y="3498850"/>
          <p14:tracePt t="4389" x="5065713" y="3498850"/>
          <p14:tracePt t="4398" x="5075238" y="3498850"/>
          <p14:tracePt t="4403" x="5075238" y="3508375"/>
          <p14:tracePt t="4412" x="5094288" y="3517900"/>
          <p14:tracePt t="4419" x="5103813" y="3517900"/>
          <p14:tracePt t="4426" x="5111750" y="3535363"/>
          <p14:tracePt t="4435" x="5121275" y="3535363"/>
          <p14:tracePt t="4442" x="5130800" y="3535363"/>
          <p14:tracePt t="4451" x="5149850" y="3544888"/>
          <p14:tracePt t="4465" x="5168900" y="3554413"/>
          <p14:tracePt t="4478" x="5186363" y="3563938"/>
          <p14:tracePt t="4482" x="5214938" y="3563938"/>
          <p14:tracePt t="4492" x="5232400" y="3563938"/>
          <p14:tracePt t="4497" x="5241925" y="3573463"/>
          <p14:tracePt t="4508" x="5270500" y="3581400"/>
          <p14:tracePt t="4513" x="5280025" y="3581400"/>
          <p14:tracePt t="4522" x="5307013" y="3581400"/>
          <p14:tracePt t="4529" x="5316538" y="3590925"/>
          <p14:tracePt t="4535" x="5335588" y="3600450"/>
          <p14:tracePt t="4544" x="5353050" y="3600450"/>
          <p14:tracePt t="4551" x="5362575" y="3609975"/>
          <p14:tracePt t="4560" x="5391150" y="3619500"/>
          <p14:tracePt t="4572" x="5418138" y="3629025"/>
          <p14:tracePt t="4576" x="5437188" y="3629025"/>
          <p14:tracePt t="4586" x="5465763" y="3646488"/>
          <p14:tracePt t="4592" x="5483225" y="3646488"/>
          <p14:tracePt t="4601" x="5502275" y="3646488"/>
          <p14:tracePt t="4607" x="5521325" y="3646488"/>
          <p14:tracePt t="4616" x="5548313" y="3656013"/>
          <p14:tracePt t="4624" x="5586413" y="3665538"/>
          <p14:tracePt t="4630" x="5603875" y="3665538"/>
          <p14:tracePt t="4638" x="5641975" y="3665538"/>
          <p14:tracePt t="4645" x="5678488" y="3675063"/>
          <p14:tracePt t="4655" x="5762625" y="3694113"/>
          <p14:tracePt t="4669" x="5864225" y="3694113"/>
          <p14:tracePt t="4681" x="5919788" y="3702050"/>
          <p14:tracePt t="4686" x="5965825" y="3711575"/>
          <p14:tracePt t="4695" x="6059488" y="3711575"/>
          <p14:tracePt t="4700" x="6096000" y="3711575"/>
          <p14:tracePt t="4710" x="6161088" y="3711575"/>
          <p14:tracePt t="4717" x="6207125" y="3711575"/>
          <p14:tracePt t="4726" x="6262688" y="3711575"/>
          <p14:tracePt t="4733" x="6327775" y="3730625"/>
          <p14:tracePt t="4739" x="6402388" y="3730625"/>
          <p14:tracePt t="4749" x="6542088" y="3749675"/>
          <p14:tracePt t="4760" x="6615113" y="3759200"/>
          <p14:tracePt t="4763" x="6680200" y="3759200"/>
          <p14:tracePt t="4775" x="6726238" y="3759200"/>
          <p14:tracePt t="4780" x="6783388" y="3759200"/>
          <p14:tracePt t="4790" x="6829425" y="3759200"/>
          <p14:tracePt t="4796" x="6894513" y="3759200"/>
          <p14:tracePt t="4804" x="6967538" y="3759200"/>
          <p14:tracePt t="4812" x="7005638" y="3759200"/>
          <p14:tracePt t="4819" x="7070725" y="3759200"/>
          <p14:tracePt t="4825" x="7107238" y="3759200"/>
          <p14:tracePt t="4834" x="7135813" y="3759200"/>
          <p14:tracePt t="4843" x="7181850" y="3767138"/>
          <p14:tracePt t="5232" x="7237413" y="3767138"/>
          <p14:tracePt t="5237" x="7302500" y="3767138"/>
          <p14:tracePt t="5247" x="7348538" y="3767138"/>
          <p14:tracePt t="5250" x="7413625" y="3767138"/>
          <p14:tracePt t="5262" x="7488238" y="3767138"/>
          <p14:tracePt t="5268" x="7580313" y="3767138"/>
          <p14:tracePt t="5276" x="7645400" y="3767138"/>
          <p14:tracePt t="5284" x="7739063" y="3767138"/>
          <p14:tracePt t="5290" x="7775575" y="3767138"/>
          <p14:tracePt t="5300" x="7877175" y="3767138"/>
          <p14:tracePt t="5315" x="7932738" y="3767138"/>
          <p14:tracePt t="5327" x="7951788" y="3767138"/>
          <p14:tracePt t="5330" x="7970838" y="3767138"/>
          <p14:tracePt t="5341" x="7997825" y="3767138"/>
          <p14:tracePt t="5347" x="8016875" y="3767138"/>
          <p14:tracePt t="5355" x="8035925" y="3767138"/>
          <p14:tracePt t="5365" x="8043863" y="3767138"/>
          <p14:tracePt t="5370" x="8062913" y="3767138"/>
          <p14:tracePt t="5379" x="8072438" y="3767138"/>
          <p14:tracePt t="5384" x="8099425" y="3767138"/>
          <p14:tracePt t="5395" x="8137525" y="3767138"/>
          <p14:tracePt t="5406" x="8164513" y="3767138"/>
          <p14:tracePt t="5412" x="8183563" y="3786188"/>
          <p14:tracePt t="5421" x="8202613" y="3786188"/>
          <p14:tracePt t="5424" x="8229600" y="3786188"/>
          <p14:tracePt t="5435" x="8248650" y="3786188"/>
          <p14:tracePt t="5441" x="8267700" y="3786188"/>
          <p14:tracePt t="5450" x="8277225" y="3786188"/>
          <p14:tracePt t="5455" x="8294688" y="3786188"/>
          <p14:tracePt t="5465" x="8323263" y="3776663"/>
          <p14:tracePt t="5472" x="8369300" y="3776663"/>
          <p14:tracePt t="5480" x="8405813" y="3776663"/>
          <p14:tracePt t="5489" x="8461375" y="3776663"/>
          <p14:tracePt t="5504" x="8516938" y="3776663"/>
          <p14:tracePt t="5515" x="8574088" y="3767138"/>
          <p14:tracePt t="5519" x="8591550" y="3767138"/>
          <p14:tracePt t="5530" x="8620125" y="3767138"/>
          <p14:tracePt t="5535" x="8647113" y="3759200"/>
          <p14:tracePt t="5544" x="8675688" y="3759200"/>
          <p14:tracePt t="5550" x="8694738" y="3759200"/>
          <p14:tracePt t="5558" x="8702675" y="3759200"/>
          <p14:tracePt t="5568" x="8721725" y="3759200"/>
          <p14:tracePt t="5573" x="8750300" y="3759200"/>
          <p14:tracePt t="5583" x="8786813" y="3759200"/>
          <p14:tracePt t="5595" x="8796338" y="3759200"/>
          <p14:tracePt t="5598" x="8805863" y="3759200"/>
          <p14:tracePt t="5610" x="8823325" y="3767138"/>
          <p14:tracePt t="5613" x="8832850" y="3767138"/>
          <p14:tracePt t="5624" x="8842375" y="3767138"/>
          <p14:tracePt t="5629" x="8870950" y="3767138"/>
          <p14:tracePt t="5645" x="8878888" y="3767138"/>
          <p14:tracePt t="5653" x="8888413" y="3767138"/>
          <p14:tracePt t="5691" x="8897938" y="3767138"/>
          <p14:tracePt t="5718" x="8907463" y="3767138"/>
          <p14:tracePt t="5865" x="8916988" y="3767138"/>
          <p14:tracePt t="5872" x="8926513" y="3759200"/>
          <p14:tracePt t="5880" x="8934450" y="3749675"/>
          <p14:tracePt t="5892" x="8943975" y="3749675"/>
          <p14:tracePt t="5895" x="8943975" y="3740150"/>
          <p14:tracePt t="5907" x="8963025" y="3740150"/>
          <p14:tracePt t="5911" x="8972550" y="3740150"/>
          <p14:tracePt t="5922" x="8991600" y="3711575"/>
          <p14:tracePt t="5926" x="9018588" y="3711575"/>
          <p14:tracePt t="5936" x="9028113" y="3702050"/>
          <p14:tracePt t="5943" x="9047163" y="3694113"/>
          <p14:tracePt t="5950" x="9064625" y="3684588"/>
          <p14:tracePt t="5958" x="9093200" y="3675063"/>
          <p14:tracePt t="5966" x="9102725" y="3675063"/>
          <p14:tracePt t="5973" x="9139238" y="3665538"/>
          <p14:tracePt t="5990" x="9175750" y="3656013"/>
          <p14:tracePt t="6001" x="9194800" y="3656013"/>
          <p14:tracePt t="6006" x="9213850" y="3656013"/>
          <p14:tracePt t="6015" x="9240838" y="3638550"/>
          <p14:tracePt t="6021" x="9269413" y="3638550"/>
          <p14:tracePt t="6030" x="9305925" y="3638550"/>
          <p14:tracePt t="6037" x="9344025" y="3638550"/>
          <p14:tracePt t="6046" x="9399588" y="3638550"/>
          <p14:tracePt t="6053" x="9417050" y="3646488"/>
          <p14:tracePt t="6059" x="9455150" y="3646488"/>
          <p14:tracePt t="6070" x="9501188" y="3656013"/>
          <p14:tracePt t="6081" x="9510713" y="3656013"/>
          <p14:tracePt t="6085" x="9537700" y="3665538"/>
          <p14:tracePt t="6101" x="9556750" y="3665538"/>
          <p14:tracePt t="6117" x="9566275" y="3675063"/>
          <p14:tracePt t="6125" x="9585325" y="3675063"/>
          <p14:tracePt t="6139" x="9593263" y="3684588"/>
          <p14:tracePt t="6168" x="9602788" y="3684588"/>
          <p14:tracePt t="8028" x="9501188" y="3684588"/>
          <p14:tracePt t="8039" x="9324975" y="3665538"/>
          <p14:tracePt t="8046" x="9074150" y="3629025"/>
          <p14:tracePt t="8055" x="8815388" y="3581400"/>
          <p14:tracePt t="8060" x="8591550" y="3563938"/>
          <p14:tracePt t="8067" x="8369300" y="3544888"/>
          <p14:tracePt t="8073" x="8026400" y="3525838"/>
          <p14:tracePt t="8084" x="7681913" y="3479800"/>
          <p14:tracePt t="8092" x="7413625" y="3479800"/>
          <p14:tracePt t="8097" x="6986588" y="3452813"/>
          <p14:tracePt t="8105" x="6291263" y="3470275"/>
          <p14:tracePt t="8122" x="5586413" y="3479800"/>
          <p14:tracePt t="8134" x="5297488" y="3489325"/>
          <p14:tracePt t="8137" x="5075238" y="3508375"/>
          <p14:tracePt t="8148" x="4833938" y="3508375"/>
          <p14:tracePt t="8153" x="4611688" y="3498850"/>
          <p14:tracePt t="8164" x="4435475" y="3498850"/>
          <p14:tracePt t="8167" x="4295775" y="3498850"/>
          <p14:tracePt t="8177" x="4165600" y="3498850"/>
          <p14:tracePt t="8184" x="4044950" y="3508375"/>
          <p14:tracePt t="8192" x="3952875" y="3498850"/>
          <p14:tracePt t="8201" x="3887788" y="3498850"/>
          <p14:tracePt t="8205" x="3832225" y="3489325"/>
          <p14:tracePt t="8215" x="3692525" y="3470275"/>
          <p14:tracePt t="8228" x="3646488" y="3470275"/>
          <p14:tracePt t="8231" x="3609975" y="3470275"/>
          <p14:tracePt t="8242" x="3571875" y="3470275"/>
          <p14:tracePt t="8246" x="3535363" y="3470275"/>
          <p14:tracePt t="8256" x="3516313" y="3470275"/>
          <p14:tracePt t="8263" x="3497263" y="3470275"/>
          <p14:tracePt t="8272" x="3470275" y="3470275"/>
          <p14:tracePt t="8279" x="3451225" y="3460750"/>
          <p14:tracePt t="8286" x="3441700" y="3460750"/>
          <p14:tracePt t="8296" x="3414713" y="3460750"/>
          <p14:tracePt t="8311" x="3368675" y="3460750"/>
          <p14:tracePt t="8322" x="3330575" y="3460750"/>
          <p14:tracePt t="8326" x="3313113" y="3460750"/>
          <p14:tracePt t="8337" x="3257550" y="3460750"/>
          <p14:tracePt t="8343" x="3219450" y="3470275"/>
          <p14:tracePt t="8351" x="3173413" y="3470275"/>
          <p14:tracePt t="8357" x="3127375" y="3470275"/>
          <p14:tracePt t="8366" x="3089275" y="3489325"/>
          <p14:tracePt t="8373" x="3052763" y="3489325"/>
          <p14:tracePt t="8381" x="3006725" y="3489325"/>
          <p14:tracePt t="8390" x="2932113" y="3508375"/>
          <p14:tracePt t="8405" x="2867025" y="3525838"/>
          <p14:tracePt t="8416" x="2820988" y="3535363"/>
          <p14:tracePt t="8420" x="2792413" y="3554413"/>
          <p14:tracePt t="8430" x="2746375" y="3573463"/>
          <p14:tracePt t="8436" x="2690813" y="3581400"/>
          <p14:tracePt t="8447" x="2654300" y="3600450"/>
          <p14:tracePt t="8451" x="2589213" y="3609975"/>
          <p14:tracePt t="8460" x="2551113" y="3609975"/>
          <p14:tracePt t="8468" x="2495550" y="3638550"/>
          <p14:tracePt t="8475" x="2439988" y="3665538"/>
          <p14:tracePt t="8484" x="2347913" y="3711575"/>
          <p14:tracePt t="8500" x="2263775" y="3767138"/>
          <p14:tracePt t="8510" x="2198688" y="3822700"/>
          <p14:tracePt t="8516" x="2162175" y="3870325"/>
          <p14:tracePt t="8525" x="2078038" y="3952875"/>
          <p14:tracePt t="8531" x="2022475" y="3990975"/>
          <p14:tracePt t="8540" x="1939925" y="4073525"/>
          <p14:tracePt t="8546" x="1901825" y="4111625"/>
          <p14:tracePt t="8556" x="1836738" y="4176713"/>
          <p14:tracePt t="8563" x="1781175" y="4203700"/>
          <p14:tracePt t="8569" x="1725613" y="4241800"/>
          <p14:tracePt t="8578" x="1651000" y="4297363"/>
          <p14:tracePt t="8590" x="1633538" y="4305300"/>
          <p14:tracePt t="8595" x="1604963" y="4314825"/>
          <p14:tracePt t="8610" x="1549400" y="4343400"/>
          <p14:tracePt t="8620" x="1512888" y="4343400"/>
          <p14:tracePt t="8623" x="1493838" y="4360863"/>
          <p14:tracePt t="8633" x="1465263" y="4370388"/>
          <p14:tracePt t="8642" x="1457325" y="4370388"/>
          <p14:tracePt t="8649" x="1438275" y="4398963"/>
          <p14:tracePt t="8655" x="1419225" y="4398963"/>
          <p14:tracePt t="8663" x="1401763" y="4408488"/>
          <p14:tracePt t="8673" x="1392238" y="4418013"/>
          <p14:tracePt t="8685" x="1382713" y="4418013"/>
          <p14:tracePt t="8687" x="1382713" y="4425950"/>
          <p14:tracePt t="8699" x="1373188" y="4435475"/>
          <p14:tracePt t="8704" x="1363663" y="4435475"/>
          <p14:tracePt t="8714" x="1363663" y="4445000"/>
          <p14:tracePt t="8718" x="1363663" y="4454525"/>
          <p14:tracePt t="9105" x="1363663" y="4464050"/>
          <p14:tracePt t="9112" x="1363663" y="4491038"/>
          <p14:tracePt t="9120" x="1363663" y="4500563"/>
          <p14:tracePt t="9126" x="1354138" y="4529138"/>
          <p14:tracePt t="9134" x="1354138" y="4538663"/>
          <p14:tracePt t="9142" x="1344613" y="4546600"/>
          <p14:tracePt t="9150" x="1344613" y="4565650"/>
          <p14:tracePt t="9158" x="1336675" y="4575175"/>
          <p14:tracePt t="9163" x="1336675" y="4594225"/>
          <p14:tracePt t="9175" x="1327150" y="4640263"/>
          <p14:tracePt t="9185" x="1317625" y="4659313"/>
          <p14:tracePt t="9190" x="1317625" y="4667250"/>
          <p14:tracePt t="9200" x="1308100" y="4695825"/>
          <p14:tracePt t="9205" x="1308100" y="4705350"/>
          <p14:tracePt t="9215" x="1298575" y="4722813"/>
          <p14:tracePt t="9221" x="1298575" y="4732338"/>
          <p14:tracePt t="9229" x="1281113" y="4741863"/>
          <p14:tracePt t="9237" x="1281113" y="4770438"/>
          <p14:tracePt t="9243" x="1281113" y="4779963"/>
          <p14:tracePt t="9253" x="1271588" y="4806950"/>
          <p14:tracePt t="9259" x="1271588" y="4816475"/>
          <p14:tracePt t="9267" x="1262063" y="4843463"/>
          <p14:tracePt t="9284" x="1262063" y="4862513"/>
          <p14:tracePt t="9301" x="1262063" y="4891088"/>
          <p14:tracePt t="9315" x="1262063" y="4908550"/>
          <p14:tracePt t="9331" x="1262063" y="4918075"/>
          <p14:tracePt t="9338" x="1262063" y="4927600"/>
          <p14:tracePt t="9352" x="1262063" y="4937125"/>
          <p14:tracePt t="9362" x="1262063" y="4946650"/>
          <p14:tracePt t="9375" x="1262063" y="4964113"/>
          <p14:tracePt t="9377" x="1271588" y="4964113"/>
          <p14:tracePt t="9388" x="1281113" y="4983163"/>
          <p14:tracePt t="9393" x="1281113" y="4992688"/>
          <p14:tracePt t="9403" x="1289050" y="5002213"/>
          <p14:tracePt t="9410" x="1289050" y="5011738"/>
          <p14:tracePt t="9418" x="1308100" y="5038725"/>
          <p14:tracePt t="9425" x="1317625" y="5048250"/>
          <p14:tracePt t="9431" x="1317625" y="5057775"/>
          <p14:tracePt t="9442" x="1327150" y="5067300"/>
          <p14:tracePt t="9456" x="1336675" y="5084763"/>
          <p14:tracePt t="9468" x="1344613" y="5094288"/>
          <p14:tracePt t="9483" x="1354138" y="5113338"/>
          <p14:tracePt t="9496" x="1354138" y="5122863"/>
          <p14:tracePt t="9502" x="1363663" y="5132388"/>
          <p14:tracePt t="9512" x="1373188" y="5132388"/>
          <p14:tracePt t="9517" x="1373188" y="5141913"/>
          <p14:tracePt t="9534" x="1382713" y="5149850"/>
          <p14:tracePt t="9542" x="1392238" y="5159375"/>
          <p14:tracePt t="9550" x="1401763" y="5168900"/>
          <p14:tracePt t="9563" x="1409700" y="5168900"/>
          <p14:tracePt t="9564" x="1409700" y="5178425"/>
          <p14:tracePt t="9577" x="1428750" y="5205413"/>
          <p14:tracePt t="9591" x="1428750" y="5214938"/>
          <p14:tracePt t="9597" x="1438275" y="5214938"/>
          <p14:tracePt t="9606" x="1447800" y="5214938"/>
          <p14:tracePt t="9621" x="1447800" y="5224463"/>
          <p14:tracePt t="9645" x="1457325" y="5233988"/>
          <p14:tracePt t="9671" x="1465263" y="5233988"/>
          <p14:tracePt t="9692" x="1465263" y="5243513"/>
          <p14:tracePt t="9739" x="1474788" y="5243513"/>
          <p14:tracePt t="9755" x="1484313" y="5243513"/>
          <p14:tracePt t="9875" x="1493838" y="5253038"/>
          <p14:tracePt t="9955" x="1503363" y="5253038"/>
          <p14:tracePt t="10053" x="1512888" y="5253038"/>
          <p14:tracePt t="11262" x="1539875" y="5262563"/>
          <p14:tracePt t="11275" x="1577975" y="5280025"/>
          <p14:tracePt t="11279" x="1595438" y="5299075"/>
          <p14:tracePt t="11288" x="1633538" y="5308600"/>
          <p14:tracePt t="11292" x="1670050" y="5335588"/>
          <p14:tracePt t="11304" x="1698625" y="5354638"/>
          <p14:tracePt t="11309" x="1716088" y="5354638"/>
          <p14:tracePt t="11319" x="1744663" y="5383213"/>
          <p14:tracePt t="11325" x="1763713" y="5391150"/>
          <p14:tracePt t="11333" x="1790700" y="5419725"/>
          <p14:tracePt t="11341" x="1819275" y="5419725"/>
          <p14:tracePt t="11347" x="1836738" y="5438775"/>
          <p14:tracePt t="11355" x="1874838" y="5446713"/>
          <p14:tracePt t="11373" x="1920875" y="5484813"/>
          <p14:tracePt t="11382" x="1930400" y="5484813"/>
          <p14:tracePt t="11390" x="1939925" y="5494338"/>
          <p14:tracePt t="11398" x="1939925" y="5503863"/>
          <p14:tracePt t="11404" x="1947863" y="5503863"/>
          <p14:tracePt t="11412" x="1957388" y="5503863"/>
          <p14:tracePt t="11419" x="1966913" y="5511800"/>
          <p14:tracePt t="11427" x="1976438" y="5511800"/>
          <p14:tracePt t="11435" x="1976438" y="5521325"/>
          <p14:tracePt t="11441" x="1985963" y="5521325"/>
          <p14:tracePt t="11451" x="2003425" y="5530850"/>
          <p14:tracePt t="11463" x="2012950" y="5540375"/>
          <p14:tracePt t="11466" x="2022475" y="5540375"/>
          <p14:tracePt t="11478" x="2032000" y="5540375"/>
          <p14:tracePt t="11480" x="2051050" y="5540375"/>
          <p14:tracePt t="11492" x="2060575" y="5540375"/>
          <p14:tracePt t="11506" x="2068513" y="5549900"/>
          <p14:tracePt t="11529" x="2078038" y="5549900"/>
          <p14:tracePt t="11964" x="2078038" y="5540375"/>
          <p14:tracePt t="11977" x="2087563" y="5521325"/>
          <p14:tracePt t="11984" x="2097088" y="5511800"/>
          <p14:tracePt t="11993" x="2097088" y="5503863"/>
          <p14:tracePt t="12000" x="2097088" y="5494338"/>
          <p14:tracePt t="12007" x="2097088" y="5484813"/>
          <p14:tracePt t="12018" x="2124075" y="5456238"/>
          <p14:tracePt t="12043" x="2124075" y="5438775"/>
          <p14:tracePt t="12058" x="2133600" y="5429250"/>
          <p14:tracePt t="12064" x="2143125" y="5419725"/>
          <p14:tracePt t="12072" x="2152650" y="5400675"/>
          <p14:tracePt t="12078" x="2162175" y="5391150"/>
          <p14:tracePt t="12087" x="2171700" y="5383213"/>
          <p14:tracePt t="12095" x="2181225" y="5364163"/>
          <p14:tracePt t="12101" x="2208213" y="5335588"/>
          <p14:tracePt t="12110" x="2208213" y="5326063"/>
          <p14:tracePt t="12126" x="2227263" y="5318125"/>
          <p14:tracePt t="12142" x="2227263" y="5308600"/>
          <p14:tracePt t="12173" x="2227263" y="5299075"/>
          <p14:tracePt t="12181" x="2236788" y="5299075"/>
          <p14:tracePt t="12190" x="2244725" y="5299075"/>
          <p14:tracePt t="12289" x="2244725" y="5289550"/>
          <p14:tracePt t="12842" x="2254250" y="5289550"/>
          <p14:tracePt t="12958" x="2263775" y="5289550"/>
          <p14:tracePt t="13272" x="2273300" y="5289550"/>
          <p14:tracePt t="13422" x="2282825" y="5289550"/>
          <p14:tracePt t="13586" x="2292350" y="5289550"/>
          <p14:tracePt t="14341" x="2300288" y="5289550"/>
          <p14:tracePt t="14742" x="2309813" y="5289550"/>
          <p14:tracePt t="15366" x="2319338" y="5289550"/>
          <p14:tracePt t="15564" x="2328863" y="5280025"/>
          <p14:tracePt t="16035" x="2338388" y="5280025"/>
          <p14:tracePt t="16062" x="2347913" y="5280025"/>
          <p14:tracePt t="16083" x="2357438" y="5280025"/>
          <p14:tracePt t="16097" x="2365375" y="5280025"/>
          <p14:tracePt t="16115" x="2374900" y="5280025"/>
          <p14:tracePt t="16130" x="2384425" y="5280025"/>
          <p14:tracePt t="16176" x="2393950" y="5280025"/>
          <p14:tracePt t="16184" x="2403475" y="5280025"/>
          <p14:tracePt t="16199" x="2413000" y="5280025"/>
          <p14:tracePt t="16214" x="2413000" y="5270500"/>
          <p14:tracePt t="16223" x="2420938" y="5270500"/>
          <p14:tracePt t="16238" x="2430463" y="5262563"/>
          <p14:tracePt t="16253" x="2439988" y="5262563"/>
          <p14:tracePt t="16270" x="2449513" y="5262563"/>
          <p14:tracePt t="16294" x="2459038" y="5262563"/>
          <p14:tracePt t="16304" x="2468563" y="5262563"/>
          <p14:tracePt t="16319" x="2478088" y="5253038"/>
          <p14:tracePt t="16331" x="2486025" y="5253038"/>
          <p14:tracePt t="16360" x="2495550" y="5243513"/>
          <p14:tracePt t="16373" x="2505075" y="5243513"/>
          <p14:tracePt t="16396" x="2514600" y="5243513"/>
          <p14:tracePt t="16413" x="2524125" y="5243513"/>
          <p14:tracePt t="16482" x="2533650" y="5243513"/>
          <p14:tracePt t="16519" x="2541588" y="5243513"/>
          <p14:tracePt t="16533" x="2551113" y="5243513"/>
          <p14:tracePt t="16548" x="2560638" y="5243513"/>
          <p14:tracePt t="16571" x="2589213" y="5233988"/>
          <p14:tracePt t="16576" x="2598738" y="5233988"/>
          <p14:tracePt t="16585" x="2635250" y="5214938"/>
          <p14:tracePt t="16598" x="2662238" y="5214938"/>
          <p14:tracePt t="16602" x="2681288" y="5214938"/>
          <p14:tracePt t="16612" x="2700338" y="5205413"/>
          <p14:tracePt t="16618" x="2727325" y="5197475"/>
          <p14:tracePt t="16627" x="2746375" y="5197475"/>
          <p14:tracePt t="16633" x="2782888" y="5197475"/>
          <p14:tracePt t="16643" x="2801938" y="5187950"/>
          <p14:tracePt t="16648" x="2838450" y="5168900"/>
          <p14:tracePt t="16657" x="2876550" y="5159375"/>
          <p14:tracePt t="16663" x="2913063" y="5149850"/>
          <p14:tracePt t="16671" x="2968625" y="5132388"/>
          <p14:tracePt t="16682" x="3071813" y="5113338"/>
          <p14:tracePt t="16696" x="3219450" y="5067300"/>
          <p14:tracePt t="16708" x="3284538" y="5067300"/>
          <p14:tracePt t="16711" x="3340100" y="5038725"/>
          <p14:tracePt t="16722" x="3395663" y="5021263"/>
          <p14:tracePt t="16727" x="3451225" y="4992688"/>
          <p14:tracePt t="16737" x="3525838" y="4983163"/>
          <p14:tracePt t="16743" x="3571875" y="4973638"/>
          <p14:tracePt t="16751" x="3617913" y="4973638"/>
          <p14:tracePt t="16758" x="3665538" y="4946650"/>
          <p14:tracePt t="16766" x="3711575" y="4927600"/>
          <p14:tracePt t="16775" x="3738563" y="4918075"/>
          <p14:tracePt t="16779" x="3767138" y="4908550"/>
          <p14:tracePt t="16792" x="3832225" y="4872038"/>
          <p14:tracePt t="16801" x="3841750" y="4872038"/>
          <p14:tracePt t="16806" x="3851275" y="4862513"/>
          <p14:tracePt t="16809" x="3859213" y="4852988"/>
          <p14:tracePt t="16818" x="3868738" y="4852988"/>
          <p14:tracePt t="16831" x="3868738" y="4843463"/>
          <p14:tracePt t="16837" x="3887788" y="4835525"/>
          <p14:tracePt t="16845" x="3887788" y="4826000"/>
          <p14:tracePt t="16853" x="3887788" y="4816475"/>
          <p14:tracePt t="16859" x="3897313" y="4787900"/>
          <p14:tracePt t="16875" x="3906838" y="4779963"/>
          <p14:tracePt t="16885" x="3906838" y="4751388"/>
          <p14:tracePt t="16896" x="3906838" y="4732338"/>
          <p14:tracePt t="16901" x="3906838" y="4676775"/>
          <p14:tracePt t="16910" x="3897313" y="4630738"/>
          <p14:tracePt t="16917" x="3878263" y="4519613"/>
          <p14:tracePt t="16926" x="3841750" y="4398963"/>
          <p14:tracePt t="16931" x="3813175" y="4278313"/>
          <p14:tracePt t="16939" x="3757613" y="4184650"/>
          <p14:tracePt t="16948" x="3730625" y="4129088"/>
          <p14:tracePt t="16954" x="3675063" y="4064000"/>
          <p14:tracePt t="16962" x="3627438" y="4008438"/>
          <p14:tracePt t="16969" x="3489325" y="3935413"/>
          <p14:tracePt t="16977" x="3294063" y="3870325"/>
          <p14:tracePt t="16990" x="3228975" y="3870325"/>
          <p14:tracePt t="16993" x="3154363" y="3870325"/>
          <p14:tracePt t="17004" x="3089275" y="3870325"/>
          <p14:tracePt t="17010" x="3016250" y="3870325"/>
          <p14:tracePt t="17019" x="2968625" y="3887788"/>
          <p14:tracePt t="17026" x="2895600" y="3887788"/>
          <p14:tracePt t="17034" x="2820988" y="3906838"/>
          <p14:tracePt t="17042" x="2746375" y="3916363"/>
          <p14:tracePt t="17049" x="2654300" y="3935413"/>
          <p14:tracePt t="17058" x="2579688" y="3962400"/>
          <p14:tracePt t="17063" x="2486025" y="4000500"/>
          <p14:tracePt t="17073" x="2328863" y="4073525"/>
          <p14:tracePt t="17084" x="2254250" y="4102100"/>
          <p14:tracePt t="17088" x="2162175" y="4157663"/>
          <p14:tracePt t="17100" x="2060575" y="4184650"/>
          <p14:tracePt t="17105" x="1985963" y="4213225"/>
          <p14:tracePt t="17114" x="1911350" y="4232275"/>
          <p14:tracePt t="17119" x="1836738" y="4249738"/>
          <p14:tracePt t="17127" x="1771650" y="4259263"/>
          <p14:tracePt t="17134" x="1716088" y="4259263"/>
          <p14:tracePt t="17143" x="1651000" y="4278313"/>
          <p14:tracePt t="17151" x="1577975" y="4287838"/>
          <p14:tracePt t="17158" x="1522413" y="4305300"/>
          <p14:tracePt t="17168" x="1401763" y="4343400"/>
          <p14:tracePt t="17179" x="1344613" y="4360863"/>
          <p14:tracePt t="17181" x="1289050" y="4389438"/>
          <p14:tracePt t="17193" x="1252538" y="4398963"/>
          <p14:tracePt t="17196" x="1216025" y="4408488"/>
          <p14:tracePt t="17209" x="1177925" y="4425950"/>
          <p14:tracePt t="17215" x="1160463" y="4435475"/>
          <p14:tracePt t="17223" x="1122363" y="4445000"/>
          <p14:tracePt t="17230" x="1112838" y="4445000"/>
          <p14:tracePt t="17237" x="1095375" y="4454525"/>
          <p14:tracePt t="17245" x="1066800" y="4464050"/>
          <p14:tracePt t="17260" x="1020763" y="4529138"/>
          <p14:tracePt t="17273" x="1011238" y="4546600"/>
          <p14:tracePt t="17277" x="1001713" y="4584700"/>
          <p14:tracePt t="17288" x="984250" y="4621213"/>
          <p14:tracePt t="17293" x="984250" y="4630738"/>
          <p14:tracePt t="17304" x="974725" y="4667250"/>
          <p14:tracePt t="17318" x="974725" y="4686300"/>
          <p14:tracePt t="17324" x="974725" y="4695825"/>
          <p14:tracePt t="17331" x="974725" y="4705350"/>
          <p14:tracePt t="17339" x="974725" y="4714875"/>
          <p14:tracePt t="17346" x="974725" y="4722813"/>
          <p14:tracePt t="17355" x="974725" y="4741863"/>
          <p14:tracePt t="17368" x="974725" y="4760913"/>
          <p14:tracePt t="17371" x="974725" y="4770438"/>
          <p14:tracePt t="17382" x="974725" y="4779963"/>
          <p14:tracePt t="17397" x="974725" y="4806950"/>
          <p14:tracePt t="17420" x="984250" y="4816475"/>
          <p14:tracePt t="17426" x="1011238" y="4843463"/>
          <p14:tracePt t="17441" x="1030288" y="4881563"/>
          <p14:tracePt t="17450" x="1095375" y="4956175"/>
          <p14:tracePt t="17465" x="1216025" y="5048250"/>
          <p14:tracePt t="17477" x="1289050" y="5113338"/>
          <p14:tracePt t="17480" x="1373188" y="5159375"/>
          <p14:tracePt t="17492" x="1428750" y="5197475"/>
          <p14:tracePt t="17497" x="1484313" y="5243513"/>
          <p14:tracePt t="17505" x="1522413" y="5270500"/>
          <p14:tracePt t="17513" x="1577975" y="5308600"/>
          <p14:tracePt t="17520" x="1614488" y="5335588"/>
          <p14:tracePt t="17528" x="1670050" y="5373688"/>
          <p14:tracePt t="17535" x="1706563" y="5410200"/>
          <p14:tracePt t="17544" x="1846263" y="5475288"/>
          <p14:tracePt t="17559" x="1957388" y="5503863"/>
          <p14:tracePt t="17570" x="2041525" y="5530850"/>
          <p14:tracePt t="17576" x="2106613" y="5549900"/>
          <p14:tracePt t="17585" x="2189163" y="5576888"/>
          <p14:tracePt t="17590" x="2254250" y="5586413"/>
          <p14:tracePt t="17601" x="2309813" y="5605463"/>
          <p14:tracePt t="17606" x="2403475" y="5614988"/>
          <p14:tracePt t="17615" x="2459038" y="5632450"/>
          <p14:tracePt t="17623" x="2505075" y="5641975"/>
          <p14:tracePt t="17628" x="2541588" y="5641975"/>
          <p14:tracePt t="17639" x="2625725" y="5641975"/>
          <p14:tracePt t="17655" x="2671763" y="5651500"/>
          <p14:tracePt t="17665" x="2690813" y="5651500"/>
          <p14:tracePt t="17668" x="2727325" y="5651500"/>
          <p14:tracePt t="17679" x="2755900" y="5670550"/>
          <p14:tracePt t="17685" x="2774950" y="5670550"/>
          <p14:tracePt t="17693" x="2820988" y="5661025"/>
          <p14:tracePt t="17702" x="2847975" y="5661025"/>
          <p14:tracePt t="17710" x="2867025" y="5661025"/>
          <p14:tracePt t="17718" x="2903538" y="5651500"/>
          <p14:tracePt t="17724" x="2941638" y="5651500"/>
          <p14:tracePt t="17734" x="3016250" y="5624513"/>
          <p14:tracePt t="17749" x="3071813" y="5614988"/>
          <p14:tracePt t="17760" x="3108325" y="5605463"/>
          <p14:tracePt t="17764" x="3127375" y="5605463"/>
          <p14:tracePt t="17774" x="3154363" y="5605463"/>
          <p14:tracePt t="17779" x="3192463" y="5576888"/>
          <p14:tracePt t="17788" x="3209925" y="5576888"/>
          <p14:tracePt t="17794" x="3248025" y="5549900"/>
          <p14:tracePt t="17802" x="3275013" y="5530850"/>
          <p14:tracePt t="17811" x="3321050" y="5503863"/>
          <p14:tracePt t="17817" x="3349625" y="5494338"/>
          <p14:tracePt t="17826" x="3451225" y="5446713"/>
          <p14:tracePt t="17842" x="3544888" y="5400675"/>
          <p14:tracePt t="17854" x="3581400" y="5373688"/>
          <p14:tracePt t="17857" x="3636963" y="5364163"/>
          <p14:tracePt t="17868" x="3675063" y="5345113"/>
          <p14:tracePt t="17874" x="3721100" y="5335588"/>
          <p14:tracePt t="17885" x="3757613" y="5326063"/>
          <p14:tracePt t="17888" x="3813175" y="5299075"/>
          <p14:tracePt t="17898" x="3851275" y="5270500"/>
          <p14:tracePt t="17906" x="3897313" y="5243513"/>
          <p14:tracePt t="17912" x="3952875" y="5214938"/>
          <p14:tracePt t="17922" x="4035425" y="5149850"/>
          <p14:tracePt t="17936" x="4110038" y="5103813"/>
          <p14:tracePt t="17948" x="4119563" y="5094288"/>
          <p14:tracePt t="17951" x="4148138" y="5057775"/>
          <p14:tracePt t="17962" x="4175125" y="5021263"/>
          <p14:tracePt t="17969" x="4184650" y="4983163"/>
          <p14:tracePt t="17977" x="4213225" y="4946650"/>
          <p14:tracePt t="17984" x="4213225" y="4927600"/>
          <p14:tracePt t="17993" x="4213225" y="4891088"/>
          <p14:tracePt t="17999" x="4221163" y="4852988"/>
          <p14:tracePt t="18006" x="4221163" y="4835525"/>
          <p14:tracePt t="18015" x="4221163" y="4816475"/>
          <p14:tracePt t="18020" x="4221163" y="4787900"/>
          <p14:tracePt t="18027" x="4213225" y="4770438"/>
          <p14:tracePt t="18031" x="4203700" y="4741863"/>
          <p14:tracePt t="18042" x="4175125" y="4705350"/>
          <p14:tracePt t="18046" x="4119563" y="4667250"/>
          <p14:tracePt t="18056" x="3998913" y="4575175"/>
          <p14:tracePt t="18060" x="3859213" y="4529138"/>
          <p14:tracePt t="18071" x="3675063" y="4454525"/>
          <p14:tracePt t="18076" x="3535363" y="4398963"/>
          <p14:tracePt t="18085" x="3376613" y="4360863"/>
          <p14:tracePt t="18093" x="3192463" y="4324350"/>
          <p14:tracePt t="18102" x="2987675" y="4268788"/>
          <p14:tracePt t="18109" x="2830513" y="4241800"/>
          <p14:tracePt t="18115" x="2709863" y="4203700"/>
          <p14:tracePt t="18124" x="2495550" y="4138613"/>
          <p14:tracePt t="18137" x="2384425" y="4138613"/>
          <p14:tracePt t="18138" x="2273300" y="4121150"/>
          <p14:tracePt t="18151" x="2116138" y="4121150"/>
          <p14:tracePt t="18156" x="1976438" y="4129088"/>
          <p14:tracePt t="18165" x="1819275" y="4167188"/>
          <p14:tracePt t="18172" x="1698625" y="4194175"/>
          <p14:tracePt t="18179" x="1558925" y="4232275"/>
          <p14:tracePt t="18187" x="1401763" y="4305300"/>
          <p14:tracePt t="18196" x="1262063" y="4360863"/>
          <p14:tracePt t="18202" x="1141413" y="4408488"/>
          <p14:tracePt t="18209" x="1039813" y="4454525"/>
          <p14:tracePt t="18218" x="890588" y="4538663"/>
          <p14:tracePt t="18235" x="806450" y="4630738"/>
          <p14:tracePt t="18245" x="779463" y="4686300"/>
          <p14:tracePt t="18250" x="733425" y="4760913"/>
          <p14:tracePt t="18260" x="714375" y="4835525"/>
          <p14:tracePt t="18264" x="704850" y="4881563"/>
          <p14:tracePt t="18276" x="704850" y="4937125"/>
          <p14:tracePt t="18281" x="704850" y="4973638"/>
          <p14:tracePt t="18289" x="704850" y="5021263"/>
          <p14:tracePt t="18297" x="704850" y="5057775"/>
          <p14:tracePt t="18303" x="704850" y="5103813"/>
          <p14:tracePt t="18313" x="704850" y="5197475"/>
          <p14:tracePt t="18327" x="788988" y="5494338"/>
          <p14:tracePt t="18340" x="965200" y="5837238"/>
          <p14:tracePt t="18344" x="1047750" y="5921375"/>
          <p14:tracePt t="18354" x="1131888" y="6022975"/>
          <p14:tracePt t="18361" x="1281113" y="6134100"/>
          <p14:tracePt t="18368" x="1401763" y="6199188"/>
          <p14:tracePt t="18376" x="1558925" y="6291263"/>
          <p14:tracePt t="18385" x="1706563" y="6346825"/>
          <p14:tracePt t="18390" x="1882775" y="6421438"/>
          <p14:tracePt t="18398" x="2087563" y="6459538"/>
          <p14:tracePt t="18408" x="2468563" y="6496050"/>
          <p14:tracePt t="18419" x="2625725" y="6486525"/>
          <p14:tracePt t="18424" x="2811463" y="6467475"/>
          <p14:tracePt t="18434" x="2968625" y="6411913"/>
          <p14:tracePt t="18439" x="3108325" y="6375400"/>
          <p14:tracePt t="18449" x="3248025" y="6329363"/>
          <p14:tracePt t="18453" x="3368675" y="6254750"/>
          <p14:tracePt t="18463" x="3441700" y="6208713"/>
          <p14:tracePt t="18470" x="3525838" y="6143625"/>
          <p14:tracePt t="18477" x="3609975" y="6059488"/>
          <p14:tracePt t="18484" x="3711575" y="5957888"/>
          <p14:tracePt t="18494" x="3776663" y="5856288"/>
          <p14:tracePt t="18502" x="3887788" y="5697538"/>
          <p14:tracePt t="18513" x="3933825" y="5641975"/>
          <p14:tracePt t="18517" x="3962400" y="5586413"/>
          <p14:tracePt t="18528" x="3979863" y="5549900"/>
          <p14:tracePt t="18533" x="4008438" y="5511800"/>
          <p14:tracePt t="18543" x="4035425" y="5456238"/>
          <p14:tracePt t="18547" x="4054475" y="5383213"/>
          <p14:tracePt t="18558" x="4083050" y="5308600"/>
          <p14:tracePt t="18563" x="4083050" y="5243513"/>
          <p14:tracePt t="18571" x="4083050" y="5187950"/>
          <p14:tracePt t="18578" x="4083050" y="5141913"/>
          <p14:tracePt t="18586" x="4073525" y="5084763"/>
          <p14:tracePt t="18593" x="4064000" y="5038725"/>
          <p14:tracePt t="18601" x="4035425" y="5002213"/>
          <p14:tracePt t="18610" x="4008438" y="4937125"/>
          <p14:tracePt t="18622" x="3962400" y="4918075"/>
          <p14:tracePt t="18628" x="3897313" y="4852988"/>
          <p14:tracePt t="18637" x="3795713" y="4826000"/>
          <p14:tracePt t="18642" x="3721100" y="4797425"/>
          <p14:tracePt t="18652" x="3627438" y="4760913"/>
          <p14:tracePt t="18659" x="3470275" y="4741863"/>
          <p14:tracePt t="18668" x="3265488" y="4705350"/>
          <p14:tracePt t="18674" x="3024188" y="4686300"/>
          <p14:tracePt t="18680" x="2820988" y="4667250"/>
          <p14:tracePt t="18689" x="2644775" y="4667250"/>
          <p14:tracePt t="18695" x="2439988" y="4667250"/>
          <p14:tracePt t="18701" x="2263775" y="4649788"/>
          <p14:tracePt t="18704" x="2133600" y="4649788"/>
          <p14:tracePt t="18722" x="1882775" y="4659313"/>
          <p14:tracePt t="18731" x="1790700" y="4676775"/>
          <p14:tracePt t="18734" x="1689100" y="4686300"/>
          <p14:tracePt t="18745" x="1643063" y="4705350"/>
          <p14:tracePt t="18750" x="1549400" y="4714875"/>
          <p14:tracePt t="18760" x="1512888" y="4732338"/>
          <p14:tracePt t="18768" x="1457325" y="4760913"/>
          <p14:tracePt t="18777" x="1419225" y="4770438"/>
          <p14:tracePt t="18782" x="1382713" y="4779963"/>
          <p14:tracePt t="18789" x="1363663" y="4806950"/>
          <p14:tracePt t="18801" x="1298575" y="4872038"/>
          <p14:tracePt t="18811" x="1271588" y="4881563"/>
          <p14:tracePt t="18813" x="1252538" y="4937125"/>
          <p14:tracePt t="18826" x="1252538" y="4956175"/>
          <p14:tracePt t="18828" x="1233488" y="4973638"/>
          <p14:tracePt t="18840" x="1225550" y="5002213"/>
          <p14:tracePt t="18846" x="1225550" y="5021263"/>
          <p14:tracePt t="18855" x="1225550" y="5029200"/>
          <p14:tracePt t="18861" x="1225550" y="5048250"/>
          <p14:tracePt t="18869" x="1225550" y="5057775"/>
          <p14:tracePt t="18906" x="1225550" y="5067300"/>
          <p14:tracePt t="18908" x="1233488" y="5076825"/>
          <p14:tracePt t="18920" x="1271588" y="5103813"/>
          <p14:tracePt t="18923" x="1308100" y="5122863"/>
          <p14:tracePt t="18934" x="1363663" y="5149850"/>
          <p14:tracePt t="18941" x="1419225" y="5197475"/>
          <p14:tracePt t="18949" x="1493838" y="5224463"/>
          <p14:tracePt t="18955" x="1568450" y="5253038"/>
          <p14:tracePt t="18964" x="1624013" y="5280025"/>
          <p14:tracePt t="18972" x="1698625" y="5318125"/>
          <p14:tracePt t="18979" x="1800225" y="5345113"/>
          <p14:tracePt t="18987" x="1911350" y="5383213"/>
          <p14:tracePt t="18993" x="2051050" y="5419725"/>
          <p14:tracePt t="19002" x="2328863" y="5465763"/>
          <p14:tracePt t="19014" x="2486025" y="5484813"/>
          <p14:tracePt t="19018" x="2616200" y="5484813"/>
          <p14:tracePt t="19028" x="2774950" y="5484813"/>
          <p14:tracePt t="19033" x="2932113" y="5484813"/>
          <p14:tracePt t="19043" x="3079750" y="5484813"/>
          <p14:tracePt t="19051" x="3200400" y="5484813"/>
          <p14:tracePt t="19059" x="3313113" y="5475288"/>
          <p14:tracePt t="19065" x="3405188" y="5465763"/>
          <p14:tracePt t="19072" x="3479800" y="5446713"/>
          <p14:tracePt t="19084" x="3554413" y="5429250"/>
          <p14:tracePt t="19086" x="3627438" y="5400675"/>
          <p14:tracePt t="19093" x="3683000" y="5373688"/>
          <p14:tracePt t="19095" x="3702050" y="5364163"/>
          <p14:tracePt t="19109" x="3757613" y="5354638"/>
          <p14:tracePt t="19111" x="3767138" y="5326063"/>
          <p14:tracePt t="19123" x="3803650" y="5299075"/>
          <p14:tracePt t="19126" x="3832225" y="5280025"/>
          <p14:tracePt t="19138" x="3868738" y="5243513"/>
          <p14:tracePt t="19142" x="3897313" y="5187950"/>
          <p14:tracePt t="19152" x="3933825" y="5132388"/>
          <p14:tracePt t="19161" x="3962400" y="5076825"/>
          <p14:tracePt t="19168" x="3989388" y="5038725"/>
          <p14:tracePt t="19176" x="3998913" y="5002213"/>
          <p14:tracePt t="19181" x="4027488" y="4927600"/>
          <p14:tracePt t="19192" x="4054475" y="4843463"/>
          <p14:tracePt t="19203" x="4064000" y="4787900"/>
          <p14:tracePt t="19208" x="4064000" y="4722813"/>
          <p14:tracePt t="19217" x="4064000" y="4649788"/>
          <p14:tracePt t="19224" x="4044950" y="4575175"/>
          <p14:tracePt t="19232" x="4035425" y="4500563"/>
          <p14:tracePt t="19238" x="3998913" y="4408488"/>
          <p14:tracePt t="19246" x="3989388" y="4370388"/>
          <p14:tracePt t="19254" x="3962400" y="4278313"/>
          <p14:tracePt t="19262" x="3952875" y="4259263"/>
          <p14:tracePt t="19271" x="3924300" y="4203700"/>
          <p14:tracePt t="19275" x="3897313" y="4184650"/>
          <p14:tracePt t="19286" x="3851275" y="4102100"/>
          <p14:tracePt t="19296" x="3822700" y="4083050"/>
          <p14:tracePt t="19302" x="3767138" y="4037013"/>
          <p14:tracePt t="19313" x="3711575" y="4000500"/>
          <p14:tracePt t="19318" x="3636963" y="3952875"/>
          <p14:tracePt t="19327" x="3581400" y="3925888"/>
          <p14:tracePt t="19333" x="3506788" y="3906838"/>
          <p14:tracePt t="19342" x="3414713" y="3887788"/>
          <p14:tracePt t="19347" x="3340100" y="3887788"/>
          <p14:tracePt t="19355" x="3209925" y="3887788"/>
          <p14:tracePt t="19365" x="3098800" y="3887788"/>
          <p14:tracePt t="19369" x="2978150" y="3897313"/>
          <p14:tracePt t="19380" x="2801938" y="3916363"/>
          <p14:tracePt t="19393" x="2746375" y="3943350"/>
          <p14:tracePt t="19397" x="2625725" y="3990975"/>
          <p14:tracePt t="19406" x="2533650" y="4008438"/>
          <p14:tracePt t="19412" x="2413000" y="4027488"/>
          <p14:tracePt t="19420" x="2319338" y="4073525"/>
          <p14:tracePt t="19428" x="2198688" y="4111625"/>
          <p14:tracePt t="19434" x="2078038" y="4157663"/>
          <p14:tracePt t="19441" x="1976438" y="4232275"/>
          <p14:tracePt t="19450" x="1855788" y="4297363"/>
          <p14:tracePt t="19459" x="1763713" y="4343400"/>
          <p14:tracePt t="19463" x="1643063" y="4418013"/>
          <p14:tracePt t="19476" x="1484313" y="4491038"/>
          <p14:tracePt t="19486" x="1428750" y="4538663"/>
          <p14:tracePt t="19489" x="1354138" y="4565650"/>
          <p14:tracePt t="19501" x="1289050" y="4611688"/>
          <p14:tracePt t="19507" x="1243013" y="4640263"/>
          <p14:tracePt t="19514" x="1216025" y="4659313"/>
          <p14:tracePt t="19519" x="1160463" y="4686300"/>
          <p14:tracePt t="19530" x="1141413" y="4714875"/>
          <p14:tracePt t="19536" x="1112838" y="4732338"/>
          <p14:tracePt t="19543" x="1095375" y="4741863"/>
          <p14:tracePt t="19551" x="1095375" y="4751388"/>
          <p14:tracePt t="19560" x="1085850" y="4760913"/>
          <p14:tracePt t="19569" x="1076325" y="4787900"/>
          <p14:tracePt t="19579" x="1057275" y="4806950"/>
          <p14:tracePt t="19630" x="1057275" y="4816475"/>
          <p14:tracePt t="19663" x="1057275" y="4826000"/>
          <p14:tracePt t="19674" x="1085850" y="4835525"/>
          <p14:tracePt t="19677" x="1104900" y="4862513"/>
          <p14:tracePt t="19692" x="1233488" y="4908550"/>
          <p14:tracePt t="19703" x="1271588" y="4918075"/>
          <p14:tracePt t="19709" x="1317625" y="4927600"/>
          <p14:tracePt t="19719" x="1373188" y="4956175"/>
          <p14:tracePt t="19726" x="1447800" y="4983163"/>
          <p14:tracePt t="19733" x="1522413" y="5002213"/>
          <p14:tracePt t="19741" x="1558925" y="5011738"/>
          <p14:tracePt t="19747" x="1614488" y="5038725"/>
          <p14:tracePt t="19758" x="1689100" y="5067300"/>
          <p14:tracePt t="19768" x="1735138" y="5076825"/>
          <p14:tracePt t="19771" x="1763713" y="5084763"/>
          <p14:tracePt t="19784" x="1809750" y="5084763"/>
          <p14:tracePt t="19786" x="1846263" y="5113338"/>
          <p14:tracePt t="19798" x="1882775" y="5113338"/>
          <p14:tracePt t="19803" x="1939925" y="5141913"/>
          <p14:tracePt t="19811" x="1976438" y="5141913"/>
          <p14:tracePt t="19819" x="2041525" y="5141913"/>
          <p14:tracePt t="19827" x="2087563" y="5141913"/>
          <p14:tracePt t="19836" x="2124075" y="5149850"/>
          <p14:tracePt t="19843" x="2162175" y="5168900"/>
          <p14:tracePt t="19850" x="2263775" y="5168900"/>
          <p14:tracePt t="19863" x="2319338" y="5178425"/>
          <p14:tracePt t="19867" x="2365375" y="5187950"/>
          <p14:tracePt t="19877" x="2420938" y="5187950"/>
          <p14:tracePt t="19882" x="2505075" y="5205413"/>
          <p14:tracePt t="19892" x="2598738" y="5205413"/>
          <p14:tracePt t="19898" x="2690813" y="5224463"/>
          <p14:tracePt t="19906" x="2801938" y="5214938"/>
          <p14:tracePt t="19913" x="2913063" y="5224463"/>
          <p14:tracePt t="19921" x="3052763" y="5233988"/>
          <p14:tracePt t="19927" x="3173413" y="5253038"/>
          <p14:tracePt t="19935" x="3303588" y="5253038"/>
          <p14:tracePt t="19943" x="3571875" y="5270500"/>
          <p14:tracePt t="19959" x="3803650" y="5262563"/>
          <p14:tracePt t="19971" x="3897313" y="5270500"/>
          <p14:tracePt t="19976" x="3989388" y="5262563"/>
          <p14:tracePt t="19986" x="4054475" y="5262563"/>
          <p14:tracePt t="19991" x="4148138" y="5253038"/>
          <p14:tracePt t="20001" x="4240213" y="5233988"/>
          <p14:tracePt t="20008" x="4332288" y="5233988"/>
          <p14:tracePt t="20016" x="4425950" y="5233988"/>
          <p14:tracePt t="20022" x="4537075" y="5233988"/>
          <p14:tracePt t="20031" x="4797425" y="5280025"/>
          <p14:tracePt t="20617" x="4667250" y="5280025"/>
          <p14:tracePt t="20620" x="4510088" y="5280025"/>
          <p14:tracePt t="20632" x="4379913" y="5262563"/>
          <p14:tracePt t="20635" x="4259263" y="5262563"/>
          <p14:tracePt t="20646" x="4064000" y="5262563"/>
          <p14:tracePt t="20650" x="3841750" y="5262563"/>
          <p14:tracePt t="20661" x="3646488" y="5262563"/>
          <p14:tracePt t="20668" x="3470275" y="5262563"/>
          <p14:tracePt t="20674" x="3284538" y="5262563"/>
          <p14:tracePt t="20683" x="3071813" y="5262563"/>
          <p14:tracePt t="20690" x="2867025" y="5262563"/>
          <p14:tracePt t="20700" x="2468563" y="5243513"/>
          <p14:tracePt t="20712" x="2292350" y="5243513"/>
          <p14:tracePt t="20715" x="2051050" y="5253038"/>
          <p14:tracePt t="20726" x="1874838" y="5253038"/>
          <p14:tracePt t="20731" x="1735138" y="5270500"/>
          <p14:tracePt t="20741" x="1679575" y="5280025"/>
          <p14:tracePt t="20746" x="1633538" y="5280025"/>
          <p14:tracePt t="20755" x="1595438" y="5308600"/>
          <p14:tracePt t="20764" x="1549400" y="5308600"/>
          <p14:tracePt t="20769" x="1522413" y="5318125"/>
          <p14:tracePt t="20777" x="1474788" y="5326063"/>
          <p14:tracePt t="20784" x="1447800" y="5326063"/>
          <p14:tracePt t="20793" x="1409700" y="5326063"/>
          <p14:tracePt t="20808" x="1373188" y="5326063"/>
          <p14:tracePt t="20820" x="1363663" y="5326063"/>
          <p14:tracePt t="20825" x="1354138" y="5326063"/>
          <p14:tracePt t="20857" x="1344613" y="5318125"/>
          <p14:tracePt t="20864" x="1336675" y="5299075"/>
          <p14:tracePt t="20871" x="1336675" y="5270500"/>
          <p14:tracePt t="20878" x="1336675" y="5253038"/>
          <p14:tracePt t="20889" x="1344613" y="5205413"/>
          <p14:tracePt t="20900" x="1344613" y="5187950"/>
          <p14:tracePt t="20905" x="1363663" y="5159375"/>
          <p14:tracePt t="20916" x="1373188" y="5141913"/>
          <p14:tracePt t="20930" x="1382713" y="5113338"/>
          <p14:tracePt t="20936" x="1392238" y="5067300"/>
          <p14:tracePt t="20951" x="1465263" y="4946650"/>
          <p14:tracePt t="20958" x="1512888" y="4891088"/>
          <p14:tracePt t="20966" x="1568450" y="4806950"/>
          <p14:tracePt t="20975" x="1614488" y="4751388"/>
          <p14:tracePt t="20983" x="1679575" y="4686300"/>
          <p14:tracePt t="20995" x="1716088" y="4649788"/>
          <p14:tracePt t="20996" x="1771650" y="4602163"/>
          <p14:tracePt t="21009" x="1855788" y="4538663"/>
          <p14:tracePt t="21015" x="1930400" y="4491038"/>
          <p14:tracePt t="21024" x="2032000" y="4445000"/>
          <p14:tracePt t="21030" x="2116138" y="4379913"/>
          <p14:tracePt t="21038" x="2171700" y="4333875"/>
          <p14:tracePt t="21046" x="2227263" y="4297363"/>
          <p14:tracePt t="21053" x="2263775" y="4249738"/>
          <p14:tracePt t="21062" x="2328863" y="4213225"/>
          <p14:tracePt t="21066" x="2374900" y="4184650"/>
          <p14:tracePt t="21078" x="2468563" y="4148138"/>
          <p14:tracePt t="21092" x="2524125" y="4129088"/>
          <p14:tracePt t="21104" x="2560638" y="4129088"/>
          <p14:tracePt t="21107" x="2616200" y="4129088"/>
          <p14:tracePt t="21118" x="2681288" y="4129088"/>
          <p14:tracePt t="21124" x="2736850" y="4148138"/>
          <p14:tracePt t="21132" x="2830513" y="4184650"/>
          <p14:tracePt t="21139" x="2903538" y="4232275"/>
          <p14:tracePt t="21147" x="2987675" y="4297363"/>
          <p14:tracePt t="21156" x="3089275" y="4379913"/>
          <p14:tracePt t="21161" x="3192463" y="4445000"/>
          <p14:tracePt t="21172" x="3313113" y="4546600"/>
          <p14:tracePt t="21183" x="3349625" y="4575175"/>
          <p14:tracePt t="21186" x="3368675" y="4594225"/>
          <p14:tracePt t="21198" x="3395663" y="4621213"/>
          <p14:tracePt t="21202" x="3414713" y="4649788"/>
          <p14:tracePt t="21212" x="3414713" y="4659313"/>
          <p14:tracePt t="21218" x="3424238" y="4667250"/>
          <p14:tracePt t="21227" x="3441700" y="4667250"/>
          <p14:tracePt t="21234" x="3441700" y="4686300"/>
          <p14:tracePt t="21249" x="3451225" y="4695825"/>
          <p14:tracePt t="21256" x="3451225" y="4705350"/>
          <p14:tracePt t="21266" x="3460750" y="4722813"/>
          <p14:tracePt t="21277" x="3460750" y="4770438"/>
          <p14:tracePt t="21280" x="3451225" y="4826000"/>
          <p14:tracePt t="21292" x="3441700" y="4843463"/>
          <p14:tracePt t="21295" x="3414713" y="4900613"/>
          <p14:tracePt t="21307" x="3376613" y="4927600"/>
          <p14:tracePt t="21315" x="3349625" y="4983163"/>
          <p14:tracePt t="21321" x="3294063" y="5021263"/>
          <p14:tracePt t="21329" x="3238500" y="5067300"/>
          <p14:tracePt t="21335" x="3209925" y="5076825"/>
          <p14:tracePt t="21344" x="3192463" y="5103813"/>
          <p14:tracePt t="21349" x="3136900" y="5113338"/>
          <p14:tracePt t="21358" x="2987675" y="5159375"/>
          <p14:tracePt t="21374" x="2671763" y="5214938"/>
          <p14:tracePt t="21386" x="2514600" y="5224463"/>
          <p14:tracePt t="21391" x="2374900" y="5243513"/>
          <p14:tracePt t="21401" x="2217738" y="5280025"/>
          <p14:tracePt t="21407" x="2106613" y="5280025"/>
          <p14:tracePt t="21416" x="1947863" y="5280025"/>
          <p14:tracePt t="21423" x="1819275" y="5280025"/>
          <p14:tracePt t="21430" x="1725613" y="5280025"/>
          <p14:tracePt t="21440" x="1614488" y="5270500"/>
          <p14:tracePt t="21444" x="1539875" y="5270500"/>
          <p14:tracePt t="21456" x="1438275" y="5233988"/>
          <p14:tracePt t="21470" x="1344613" y="5205413"/>
          <p14:tracePt t="21481" x="1308100" y="5187950"/>
          <p14:tracePt t="21483" x="1271588" y="5168900"/>
          <p14:tracePt t="21495" x="1233488" y="5149850"/>
          <p14:tracePt t="21501" x="1225550" y="5141913"/>
          <p14:tracePt t="21510" x="1206500" y="5113338"/>
          <p14:tracePt t="21517" x="1177925" y="5076825"/>
          <p14:tracePt t="21525" x="1150938" y="5021263"/>
          <p14:tracePt t="21533" x="1141413" y="5002213"/>
          <p14:tracePt t="21539" x="1141413" y="4964113"/>
          <p14:tracePt t="21548" x="1131888" y="4881563"/>
          <p14:tracePt t="21560" x="1131888" y="4862513"/>
          <p14:tracePt t="21564" x="1131888" y="4835525"/>
          <p14:tracePt t="21575" x="1131888" y="4826000"/>
          <p14:tracePt t="21580" x="1131888" y="4806950"/>
          <p14:tracePt t="21591" x="1141413" y="4779963"/>
          <p14:tracePt t="21594" x="1150938" y="4770438"/>
          <p14:tracePt t="21604" x="1150938" y="4760913"/>
          <p14:tracePt t="21612" x="1160463" y="4760913"/>
          <p14:tracePt t="21619" x="1168400" y="4741863"/>
          <p14:tracePt t="21625" x="1196975" y="4722813"/>
          <p14:tracePt t="21633" x="1225550" y="4686300"/>
          <p14:tracePt t="21641" x="1252538" y="4649788"/>
          <p14:tracePt t="21658" x="1336675" y="4584700"/>
          <p14:tracePt t="21674" x="1392238" y="4529138"/>
          <p14:tracePt t="21676" x="1493838" y="4473575"/>
          <p14:tracePt t="21684" x="1614488" y="4408488"/>
          <p14:tracePt t="21688" x="1706563" y="4360863"/>
          <p14:tracePt t="21700" x="1827213" y="4287838"/>
          <p14:tracePt t="21704" x="1947863" y="4249738"/>
          <p14:tracePt t="21712" x="2068513" y="4222750"/>
          <p14:tracePt t="21721" x="2181225" y="4184650"/>
          <p14:tracePt t="21728" x="2282825" y="4157663"/>
          <p14:tracePt t="21739" x="2393950" y="4138613"/>
          <p14:tracePt t="21742" x="2495550" y="4111625"/>
          <p14:tracePt t="21751" x="2579688" y="4111625"/>
          <p14:tracePt t="21763" x="2625725" y="4111625"/>
          <p14:tracePt t="21766" x="2644775" y="4111625"/>
          <p14:tracePt t="21777" x="2671763" y="4111625"/>
          <p14:tracePt t="21784" x="2709863" y="4111625"/>
          <p14:tracePt t="21793" x="2746375" y="4121150"/>
          <p14:tracePt t="21799" x="2765425" y="4129088"/>
          <p14:tracePt t="21808" x="2801938" y="4129088"/>
          <p14:tracePt t="21814" x="2857500" y="4157663"/>
          <p14:tracePt t="21822" x="2895600" y="4184650"/>
          <p14:tracePt t="21830" x="2959100" y="4213225"/>
          <p14:tracePt t="21836" x="3033713" y="4241800"/>
          <p14:tracePt t="21846" x="3200400" y="4352925"/>
          <p14:tracePt t="21858" x="3219450" y="4379913"/>
          <p14:tracePt t="21862" x="3275013" y="4418013"/>
          <p14:tracePt t="21872" x="3303588" y="4445000"/>
          <p14:tracePt t="21877" x="3321050" y="4464050"/>
          <p14:tracePt t="21887" x="3359150" y="4491038"/>
          <p14:tracePt t="21893" x="3386138" y="4510088"/>
          <p14:tracePt t="21901" x="3405188" y="4538663"/>
          <p14:tracePt t="21908" x="3433763" y="4565650"/>
          <p14:tracePt t="21916" x="3470275" y="4584700"/>
          <p14:tracePt t="21925" x="3525838" y="4630738"/>
          <p14:tracePt t="21931" x="3554413" y="4667250"/>
          <p14:tracePt t="21941" x="3646488" y="4760913"/>
          <p14:tracePt t="21953" x="3683000" y="4787900"/>
          <p14:tracePt t="21958" x="3730625" y="4843463"/>
          <p14:tracePt t="21966" x="3748088" y="4872038"/>
          <p14:tracePt t="21972" x="3767138" y="4891088"/>
          <p14:tracePt t="21983" x="3786188" y="4918075"/>
          <p14:tracePt t="21988" x="3795713" y="4927600"/>
          <p14:tracePt t="21995" x="3795713" y="4956175"/>
          <p14:tracePt t="22001" x="3803650" y="4983163"/>
          <p14:tracePt t="22010" x="3803650" y="4992688"/>
          <p14:tracePt t="22022" x="3803650" y="5011738"/>
          <p14:tracePt t="22024" x="3803650" y="5029200"/>
          <p14:tracePt t="22034" x="3803650" y="5057775"/>
          <p14:tracePt t="22049" x="3795713" y="5094288"/>
          <p14:tracePt t="22061" x="3786188" y="5113338"/>
          <p14:tracePt t="22065" x="3776663" y="5132388"/>
          <p14:tracePt t="22075" x="3748088" y="5159375"/>
          <p14:tracePt t="22082" x="3692525" y="5197475"/>
          <p14:tracePt t="22092" x="3554413" y="5308600"/>
          <p14:tracePt t="22097" x="3368675" y="5383213"/>
          <p14:tracePt t="22105" x="3200400" y="5475288"/>
          <p14:tracePt t="22113" x="3043238" y="5567363"/>
          <p14:tracePt t="22119" x="2895600" y="5614988"/>
          <p14:tracePt t="22130" x="2644775" y="5707063"/>
          <p14:tracePt t="22145" x="2347913" y="5772150"/>
          <p14:tracePt t="22155" x="2208213" y="5772150"/>
          <p14:tracePt t="22163" x="2097088" y="5772150"/>
          <p14:tracePt t="22170" x="2003425" y="5762625"/>
          <p14:tracePt t="22174" x="1882775" y="5753100"/>
          <p14:tracePt t="22185" x="1790700" y="5735638"/>
          <p14:tracePt t="22191" x="1698625" y="5707063"/>
          <p14:tracePt t="22199" x="1577975" y="5670550"/>
          <p14:tracePt t="22210" x="1522413" y="5624513"/>
          <p14:tracePt t="22214" x="1428750" y="5595938"/>
          <p14:tracePt t="22222" x="1336675" y="5511800"/>
          <p14:tracePt t="22235" x="1298575" y="5484813"/>
          <p14:tracePt t="22238" x="1262063" y="5465763"/>
          <p14:tracePt t="22250" x="1233488" y="5429250"/>
          <p14:tracePt t="22254" x="1206500" y="5391150"/>
          <p14:tracePt t="22265" x="1196975" y="5383213"/>
          <p14:tracePt t="22270" x="1187450" y="5354638"/>
          <p14:tracePt t="22278" x="1187450" y="5345113"/>
          <p14:tracePt t="22283" x="1177925" y="5326063"/>
          <p14:tracePt t="22293" x="1168400" y="5308600"/>
          <p14:tracePt t="22301" x="1168400" y="5270500"/>
          <p14:tracePt t="22308" x="1168400" y="5233988"/>
          <p14:tracePt t="22317" x="1168400" y="5159375"/>
          <p14:tracePt t="22332" x="1168400" y="5122863"/>
          <p14:tracePt t="22332" x="1168400" y="5084763"/>
          <p14:tracePt t="22344" x="1177925" y="5038725"/>
          <p14:tracePt t="22348" x="1206500" y="5011738"/>
          <p14:tracePt t="22358" x="1216025" y="4964113"/>
          <p14:tracePt t="22363" x="1233488" y="4927600"/>
          <p14:tracePt t="22374" x="1252538" y="4900613"/>
          <p14:tracePt t="22380" x="1281113" y="4862513"/>
          <p14:tracePt t="22387" x="1289050" y="4843463"/>
          <p14:tracePt t="22396" x="1317625" y="4816475"/>
          <p14:tracePt t="22402" x="1392238" y="4760913"/>
          <p14:tracePt t="22411" x="1522413" y="4667250"/>
          <p14:tracePt t="22424" x="1624013" y="4621213"/>
          <p14:tracePt t="22426" x="1679575" y="4594225"/>
          <p14:tracePt t="22438" x="1754188" y="4565650"/>
          <p14:tracePt t="22442" x="1809750" y="4538663"/>
          <p14:tracePt t="22453" x="1865313" y="4510088"/>
          <p14:tracePt t="22458" x="1976438" y="4473575"/>
          <p14:tracePt t="22467" x="2097088" y="4435475"/>
          <p14:tracePt t="22475" x="2217738" y="4408488"/>
          <p14:tracePt t="22483" x="2328863" y="4370388"/>
          <p14:tracePt t="22489" x="2449513" y="4343400"/>
          <p14:tracePt t="22496" x="2541588" y="4343400"/>
          <p14:tracePt t="22506" x="2700338" y="4343400"/>
          <p14:tracePt t="22521" x="2830513" y="4408488"/>
          <p14:tracePt t="22532" x="2867025" y="4425950"/>
          <p14:tracePt t="22538" x="2922588" y="4454525"/>
          <p14:tracePt t="22548" x="2959100" y="4473575"/>
          <p14:tracePt t="22550" x="2987675" y="4491038"/>
          <p14:tracePt t="22561" x="3006725" y="4500563"/>
          <p14:tracePt t="22566" x="3043238" y="4529138"/>
          <p14:tracePt t="22576" x="3052763" y="4538663"/>
          <p14:tracePt t="22583" x="3071813" y="4546600"/>
          <p14:tracePt t="22591" x="3079750" y="4556125"/>
          <p14:tracePt t="22600" x="3163888" y="4621213"/>
          <p14:tracePt t="22611" x="3228975" y="4722813"/>
          <p14:tracePt t="22616" x="3294063" y="4862513"/>
          <p14:tracePt t="22631" x="3405188" y="5187950"/>
          <p14:tracePt t="22642" x="3441700" y="5326063"/>
          <p14:tracePt t="22647" x="3479800" y="5484813"/>
          <p14:tracePt t="22656" x="3479800" y="5641975"/>
          <p14:tracePt t="22663" x="3479800" y="5883275"/>
          <p14:tracePt t="22670" x="3479800" y="6059488"/>
          <p14:tracePt t="22677" x="3470275" y="6153150"/>
          <p14:tracePt t="22685" x="3451225" y="6226175"/>
          <p14:tracePt t="22692" x="3451225" y="6264275"/>
          <p14:tracePt t="22708" x="3441700" y="6273800"/>
          <p14:tracePt t="22721" x="3441700" y="6283325"/>
          <p14:tracePt t="22757" x="3386138" y="6310313"/>
          <p14:tracePt t="22764" x="3209925" y="6310313"/>
          <p14:tracePt t="22773" x="3071813" y="6310313"/>
          <p14:tracePt t="22779" x="2913063" y="6300788"/>
          <p14:tracePt t="22788" x="2792413" y="6264275"/>
          <p14:tracePt t="22793" x="2700338" y="6245225"/>
          <p14:tracePt t="22800" x="2589213" y="6218238"/>
          <p14:tracePt t="22804" x="2486025" y="6162675"/>
          <p14:tracePt t="22815" x="2413000" y="6134100"/>
          <p14:tracePt t="22817" x="2319338" y="6105525"/>
          <p14:tracePt t="22829" x="2254250" y="6059488"/>
          <p14:tracePt t="22833" x="2236788" y="6042025"/>
          <p14:tracePt t="22844" x="2198688" y="5994400"/>
          <p14:tracePt t="22851" x="2162175" y="5976938"/>
          <p14:tracePt t="22858" x="2133600" y="5938838"/>
          <p14:tracePt t="22867" x="2097088" y="5902325"/>
          <p14:tracePt t="22875" x="2068513" y="5856288"/>
          <p14:tracePt t="22883" x="2068513" y="5827713"/>
          <p14:tracePt t="22888" x="2051050" y="5800725"/>
          <p14:tracePt t="22895" x="2051050" y="5781675"/>
          <p14:tracePt t="22897" x="2051050" y="5726113"/>
          <p14:tracePt t="22910" x="2051050" y="5707063"/>
          <p14:tracePt t="23432" x="2087563" y="5707063"/>
          <p14:tracePt t="23440" x="2162175" y="5680075"/>
          <p14:tracePt t="23450" x="2347913" y="5614988"/>
          <p14:tracePt t="23463" x="2560638" y="5567363"/>
          <p14:tracePt t="23475" x="2635250" y="5549900"/>
          <p14:tracePt t="23480" x="2709863" y="5540375"/>
          <p14:tracePt t="23491" x="2755900" y="5521325"/>
          <p14:tracePt t="23494" x="2792413" y="5521325"/>
          <p14:tracePt t="23507" x="2847975" y="5503863"/>
          <p14:tracePt t="23512" x="2886075" y="5503863"/>
          <p14:tracePt t="23519" x="2903538" y="5503863"/>
          <p14:tracePt t="23528" x="2913063" y="5494338"/>
          <p14:tracePt t="23533" x="2932113" y="5494338"/>
          <p14:tracePt t="23543" x="2959100" y="5475288"/>
          <p14:tracePt t="23558" x="2997200" y="5475288"/>
          <p14:tracePt t="23570" x="3016250" y="5465763"/>
          <p14:tracePt t="23573" x="3052763" y="5456238"/>
          <p14:tracePt t="23584" x="3071813" y="5456238"/>
          <p14:tracePt t="23590" x="3108325" y="5429250"/>
          <p14:tracePt t="23599" x="3163888" y="5429250"/>
          <p14:tracePt t="23607" x="3200400" y="5410200"/>
          <p14:tracePt t="23615" x="3238500" y="5391150"/>
          <p14:tracePt t="23622" x="3275013" y="5383213"/>
          <p14:tracePt t="23628" x="3313113" y="5354638"/>
          <p14:tracePt t="23637" x="3414713" y="5299075"/>
          <p14:tracePt t="23649" x="3451225" y="5280025"/>
          <p14:tracePt t="23651" x="3525838" y="5253038"/>
          <p14:tracePt t="23664" x="3581400" y="5224463"/>
          <p14:tracePt t="23668" x="3636963" y="5197475"/>
          <p14:tracePt t="23679" x="3738563" y="5141913"/>
          <p14:tracePt t="23684" x="3795713" y="5103813"/>
          <p14:tracePt t="23694" x="3887788" y="5084763"/>
          <p14:tracePt t="23699" x="3962400" y="5057775"/>
          <p14:tracePt t="23707" x="4027488" y="5057775"/>
          <p14:tracePt t="23715" x="4110038" y="5029200"/>
          <p14:tracePt t="23723" x="4156075" y="5011738"/>
          <p14:tracePt t="23732" x="4324350" y="4964113"/>
          <p14:tracePt t="23744" x="4379913" y="4956175"/>
          <p14:tracePt t="23748" x="4452938" y="4937125"/>
          <p14:tracePt t="23759" x="4527550" y="4927600"/>
          <p14:tracePt t="23763" x="4592638" y="4927600"/>
          <p14:tracePt t="23772" x="4667250" y="4908550"/>
          <p14:tracePt t="23779" x="4741863" y="4891088"/>
          <p14:tracePt t="23788" x="4787900" y="4881563"/>
          <p14:tracePt t="23793" x="4862513" y="4881563"/>
          <p14:tracePt t="23802" x="4908550" y="4881563"/>
          <p14:tracePt t="23810" x="4964113" y="4852988"/>
          <p14:tracePt t="23816" x="5010150" y="4852988"/>
          <p14:tracePt t="23823" x="5084763" y="4843463"/>
          <p14:tracePt t="23841" x="5159375" y="4835525"/>
          <p14:tracePt t="23852" x="5186363" y="4835525"/>
          <p14:tracePt t="23857" x="5214938" y="4835525"/>
          <p14:tracePt t="23867" x="5251450" y="4835525"/>
          <p14:tracePt t="23874" x="5297488" y="4816475"/>
          <p14:tracePt t="23881" x="5335588" y="4806950"/>
          <p14:tracePt t="23888" x="5353050" y="4806950"/>
          <p14:tracePt t="23898" x="5391150" y="4806950"/>
          <p14:tracePt t="23903" x="5427663" y="4806950"/>
          <p14:tracePt t="23910" x="5446713" y="4806950"/>
          <p14:tracePt t="23921" x="5521325" y="4797425"/>
          <p14:tracePt t="23932" x="5557838" y="4797425"/>
          <p14:tracePt t="23937" x="5576888" y="4797425"/>
          <p14:tracePt t="23948" x="5603875" y="4779963"/>
          <p14:tracePt t="23949" x="5622925" y="4779963"/>
          <p14:tracePt t="23960" x="5632450" y="4779963"/>
          <p14:tracePt t="23966" x="5641975" y="4779963"/>
          <p14:tracePt t="23976" x="5649913" y="4779963"/>
          <p14:tracePt t="23981" x="5659438" y="4779963"/>
          <p14:tracePt t="23990" x="5668963" y="4779963"/>
          <p14:tracePt t="24006" x="5678488" y="4779963"/>
          <p14:tracePt t="24015" x="5688013" y="4779963"/>
          <p14:tracePt t="24028" x="5697538" y="4779963"/>
          <p14:tracePt t="24041" x="5707063" y="4779963"/>
          <p14:tracePt t="24056" x="5715000" y="4779963"/>
          <p14:tracePt t="24078" x="5724525" y="4779963"/>
          <p14:tracePt t="24099" x="5734050" y="4779963"/>
          <p14:tracePt t="24107" x="5753100" y="4760913"/>
          <p14:tracePt t="24123" x="5818188" y="4649788"/>
          <p14:tracePt t="24135" x="5835650" y="4510088"/>
          <p14:tracePt t="24139" x="5835650" y="4464050"/>
          <p14:tracePt t="24150" x="5835650" y="4425950"/>
          <p14:tracePt t="24155" x="5835650" y="4389438"/>
          <p14:tracePt t="24165" x="5835650" y="4370388"/>
          <p14:tracePt t="24169" x="5835650" y="4360863"/>
          <p14:tracePt t="24179" x="5835650" y="4343400"/>
          <p14:tracePt t="24189" x="5835650" y="4333875"/>
          <p14:tracePt t="24201" x="5835650" y="4324350"/>
          <p14:tracePt t="24215" x="5835650" y="4314825"/>
          <p14:tracePt t="24407" x="5845175" y="4305300"/>
          <p14:tracePt t="24418" x="5873750" y="4305300"/>
          <p14:tracePt t="24422" x="5891213" y="4297363"/>
          <p14:tracePt t="24433" x="5929313" y="4297363"/>
          <p14:tracePt t="24438" x="5965825" y="4297363"/>
          <p14:tracePt t="24447" x="6003925" y="4297363"/>
          <p14:tracePt t="24454" x="6049963" y="4297363"/>
          <p14:tracePt t="24463" x="6086475" y="4324350"/>
          <p14:tracePt t="24469" x="6132513" y="4324350"/>
          <p14:tracePt t="24476" x="6170613" y="4333875"/>
          <p14:tracePt t="24484" x="6207125" y="4352925"/>
          <p14:tracePt t="24491" x="6262688" y="4352925"/>
          <p14:tracePt t="24499" x="6337300" y="4360863"/>
          <p14:tracePt t="24517" x="6402388" y="4379913"/>
          <p14:tracePt t="24527" x="6438900" y="4379913"/>
          <p14:tracePt t="24531" x="6477000" y="4379913"/>
          <p14:tracePt t="24542" x="6513513" y="4379913"/>
          <p14:tracePt t="24549" x="6550025" y="4379913"/>
          <p14:tracePt t="24556" x="6588125" y="4379913"/>
          <p14:tracePt t="24564" x="6615113" y="4379913"/>
          <p14:tracePt t="24571" x="6653213" y="4379913"/>
          <p14:tracePt t="24580" x="6689725" y="4360863"/>
          <p14:tracePt t="24585" x="6745288" y="4360863"/>
          <p14:tracePt t="24595" x="6829425" y="4324350"/>
          <p14:tracePt t="24607" x="6865938" y="4305300"/>
          <p14:tracePt t="24610" x="6902450" y="4287838"/>
          <p14:tracePt t="24622" x="6959600" y="4259263"/>
          <p14:tracePt t="24626" x="6996113" y="4249738"/>
          <p14:tracePt t="24636" x="7015163" y="4232275"/>
          <p14:tracePt t="24640" x="7042150" y="4213225"/>
          <p14:tracePt t="24650" x="7061200" y="4203700"/>
          <p14:tracePt t="24657" x="7088188" y="4184650"/>
          <p14:tracePt t="24665" x="7097713" y="4167188"/>
          <p14:tracePt t="24673" x="7107238" y="4138613"/>
          <p14:tracePt t="24681" x="7116763" y="4129088"/>
          <p14:tracePt t="24690" x="7126288" y="4102100"/>
          <p14:tracePt t="24701" x="7135813" y="4102100"/>
          <p14:tracePt t="24707" x="7135813" y="4083050"/>
          <p14:tracePt t="24716" x="7153275" y="4064000"/>
          <p14:tracePt t="24720" x="7153275" y="4037013"/>
          <p14:tracePt t="24731" x="7153275" y="4017963"/>
          <p14:tracePt t="24736" x="7143750" y="3981450"/>
          <p14:tracePt t="24746" x="7135813" y="3925888"/>
          <p14:tracePt t="24751" x="7135813" y="3897313"/>
          <p14:tracePt t="24759" x="7116763" y="3822700"/>
          <p14:tracePt t="24769" x="7097713" y="3767138"/>
          <p14:tracePt t="24782" x="7061200" y="3702050"/>
          <p14:tracePt t="24796" x="7051675" y="3684588"/>
          <p14:tracePt t="24799" x="7042150" y="3656013"/>
          <p14:tracePt t="24810" x="7015163" y="3619500"/>
          <p14:tracePt t="24814" x="6986588" y="3609975"/>
          <p14:tracePt t="24824" x="6967538" y="3554413"/>
          <p14:tracePt t="24832" x="6940550" y="3535363"/>
          <p14:tracePt t="24840" x="6884988" y="3489325"/>
          <p14:tracePt t="24846" x="6846888" y="3470275"/>
          <p14:tracePt t="24854" x="6810375" y="3443288"/>
          <p14:tracePt t="24862" x="6773863" y="3405188"/>
          <p14:tracePt t="24868" x="6745288" y="3397250"/>
          <p14:tracePt t="24878" x="6689725" y="3359150"/>
          <p14:tracePt t="24890" x="6634163" y="3340100"/>
          <p14:tracePt t="24892" x="6615113" y="3332163"/>
          <p14:tracePt t="24904" x="6578600" y="3322638"/>
          <p14:tracePt t="24907" x="6542088" y="3322638"/>
          <p14:tracePt t="24919" x="6494463" y="3322638"/>
          <p14:tracePt t="24923" x="6429375" y="3322638"/>
          <p14:tracePt t="24934" x="6373813" y="3322638"/>
          <p14:tracePt t="24940" x="6327775" y="3322638"/>
          <p14:tracePt t="24948" x="6235700" y="3340100"/>
          <p14:tracePt t="24958" x="6142038" y="3359150"/>
          <p14:tracePt t="24964" x="6030913" y="3368675"/>
          <p14:tracePt t="24970" x="5818188" y="3424238"/>
          <p14:tracePt t="24989" x="5632450" y="3470275"/>
          <p14:tracePt t="24998" x="5511800" y="3517900"/>
          <p14:tracePt t="25002" x="5353050" y="3554413"/>
          <p14:tracePt t="25014" x="5232400" y="3590925"/>
          <p14:tracePt t="25020" x="5094288" y="3619500"/>
          <p14:tracePt t="25028" x="4954588" y="3656013"/>
          <p14:tracePt t="25035" x="4814888" y="3730625"/>
          <p14:tracePt t="25043" x="4694238" y="3759200"/>
          <p14:tracePt t="25052" x="4573588" y="3832225"/>
          <p14:tracePt t="25056" x="4452938" y="3897313"/>
          <p14:tracePt t="25067" x="4276725" y="3981450"/>
          <p14:tracePt t="25081" x="4165600" y="4056063"/>
          <p14:tracePt t="25093" x="4129088" y="4073525"/>
          <p14:tracePt t="25096" x="4100513" y="4102100"/>
          <p14:tracePt t="25107" x="4092575" y="4102100"/>
          <p14:tracePt t="25114" x="4083050" y="4121150"/>
          <p14:tracePt t="25122" x="4073525" y="4121150"/>
          <p14:tracePt t="25128" x="4054475" y="4138613"/>
          <p14:tracePt t="25137" x="4044950" y="4148138"/>
          <p14:tracePt t="25144" x="4035425" y="4157663"/>
          <p14:tracePt t="25151" x="4035425" y="4167188"/>
          <p14:tracePt t="25161" x="4035425" y="4184650"/>
          <p14:tracePt t="25176" x="4027488" y="4213225"/>
          <p14:tracePt t="25191" x="4027488" y="4232275"/>
          <p14:tracePt t="25205" x="4027488" y="4241800"/>
          <p14:tracePt t="25216" x="4027488" y="4249738"/>
          <p14:tracePt t="25222" x="4027488" y="4259263"/>
          <p14:tracePt t="25238" x="4027488" y="4268788"/>
          <p14:tracePt t="25244" x="4027488" y="4287838"/>
          <p14:tracePt t="25254" x="4027488" y="4314825"/>
          <p14:tracePt t="25256" x="4044950" y="4333875"/>
          <p14:tracePt t="25270" x="4044950" y="4370388"/>
          <p14:tracePt t="25282" x="4110038" y="4510088"/>
          <p14:tracePt t="25287" x="4129088" y="4565650"/>
          <p14:tracePt t="25296" x="4156075" y="4640263"/>
          <p14:tracePt t="25303" x="4203700" y="4714875"/>
          <p14:tracePt t="25310" x="4230688" y="4797425"/>
          <p14:tracePt t="25318" x="4240213" y="4835525"/>
          <p14:tracePt t="25325" x="4286250" y="4891088"/>
          <p14:tracePt t="25333" x="4314825" y="4927600"/>
          <p14:tracePt t="25340" x="4332288" y="4973638"/>
          <p14:tracePt t="25351" x="4379913" y="5057775"/>
          <p14:tracePt t="25361" x="4389438" y="5076825"/>
          <p14:tracePt t="25365" x="4397375" y="5084763"/>
          <p14:tracePt t="25376" x="4406900" y="5103813"/>
          <p14:tracePt t="25381" x="4416425" y="5113338"/>
          <p14:tracePt t="25390" x="4425950" y="5122863"/>
          <p14:tracePt t="25394" x="4425950" y="5132388"/>
          <p14:tracePt t="25405" x="4445000" y="5149850"/>
          <p14:tracePt t="25411" x="4452938" y="5159375"/>
          <p14:tracePt t="25420" x="4471988" y="5178425"/>
          <p14:tracePt t="25427" x="4491038" y="5197475"/>
          <p14:tracePt t="25434" x="4527550" y="5197475"/>
          <p14:tracePt t="25443" x="4565650" y="5233988"/>
          <p14:tracePt t="25461" x="4611688" y="5262563"/>
          <p14:tracePt t="25469" x="4621213" y="5270500"/>
          <p14:tracePt t="25473" x="4630738" y="5270500"/>
          <p14:tracePt t="25485" x="4638675" y="5280025"/>
          <p14:tracePt t="25490" x="4648200" y="5280025"/>
          <p14:tracePt t="25499" x="4657725" y="5289550"/>
          <p14:tracePt t="25506" x="4667250" y="5289550"/>
          <p14:tracePt t="25514" x="4686300" y="5289550"/>
          <p14:tracePt t="25528" x="4703763" y="5289550"/>
          <p14:tracePt t="25538" x="4732338" y="5289550"/>
          <p14:tracePt t="25553" x="4768850" y="5289550"/>
          <p14:tracePt t="25564" x="4787900" y="5289550"/>
          <p14:tracePt t="25568" x="4797425" y="5289550"/>
          <p14:tracePt t="25579" x="4814888" y="5289550"/>
          <p14:tracePt t="25582" x="4824413" y="5289550"/>
          <p14:tracePt t="25593" x="4833938" y="5289550"/>
          <p14:tracePt t="25600" x="4843463" y="5289550"/>
          <p14:tracePt t="25608" x="4862513" y="5289550"/>
          <p14:tracePt t="25622" x="4889500" y="5289550"/>
          <p14:tracePt t="25632" x="4918075" y="5289550"/>
          <p14:tracePt t="25647" x="4935538" y="5289550"/>
          <p14:tracePt t="25663" x="4945063" y="5289550"/>
          <p14:tracePt t="25674" x="4954588" y="5289550"/>
          <p14:tracePt t="25803" x="4964113" y="5289550"/>
          <p14:tracePt t="25847" x="4973638" y="5289550"/>
          <p14:tracePt t="25898" x="4983163" y="5289550"/>
          <p14:tracePt t="25920" x="4991100" y="5289550"/>
          <p14:tracePt t="25943" x="4991100" y="5280025"/>
          <p14:tracePt t="25956" x="5029200" y="5280025"/>
          <p14:tracePt t="25970" x="5048250" y="5262563"/>
          <p14:tracePt t="25976" x="5075238" y="5253038"/>
          <p14:tracePt t="25986" x="5084763" y="5253038"/>
          <p14:tracePt t="25991" x="5111750" y="5243513"/>
          <p14:tracePt t="25999" x="5121275" y="5243513"/>
          <p14:tracePt t="26007" x="5140325" y="5233988"/>
          <p14:tracePt t="26016" x="5176838" y="5233988"/>
          <p14:tracePt t="26024" x="5205413" y="5233988"/>
          <p14:tracePt t="26035" x="5224463" y="5233988"/>
          <p14:tracePt t="26038" x="5251450" y="5233988"/>
          <p14:tracePt t="26051" x="5270500" y="5233988"/>
          <p14:tracePt t="26054" x="5297488" y="5233988"/>
          <p14:tracePt t="26065" x="5307013" y="5233988"/>
          <p14:tracePt t="26071" x="5335588" y="5233988"/>
          <p14:tracePt t="26079" x="5362575" y="5224463"/>
          <p14:tracePt t="26090" x="5391150" y="5224463"/>
          <p14:tracePt t="26094" x="5427663" y="5224463"/>
          <p14:tracePt t="26102" x="5465763" y="5224463"/>
          <p14:tracePt t="26108" x="5492750" y="5224463"/>
          <p14:tracePt t="26119" x="5557838" y="5224463"/>
          <p14:tracePt t="26133" x="5603875" y="5224463"/>
          <p14:tracePt t="26144" x="5641975" y="5233988"/>
          <p14:tracePt t="26147" x="5659438" y="5233988"/>
          <p14:tracePt t="26159" x="5668963" y="5243513"/>
          <p14:tracePt t="26165" x="5678488" y="5243513"/>
          <p14:tracePt t="26174" x="5697538" y="5243513"/>
          <p14:tracePt t="26180" x="5707063" y="5253038"/>
          <p14:tracePt t="26190" x="5715000" y="5253038"/>
          <p14:tracePt t="26195" x="5743575" y="5262563"/>
          <p14:tracePt t="26203" x="5753100" y="5262563"/>
          <p14:tracePt t="26211" x="5770563" y="5262563"/>
          <p14:tracePt t="26217" x="5789613" y="5280025"/>
          <p14:tracePt t="26228" x="5835650" y="5289550"/>
          <p14:tracePt t="26244" x="5864225" y="5299075"/>
          <p14:tracePt t="26253" x="5873750" y="5308600"/>
          <p14:tracePt t="26256" x="5883275" y="5308600"/>
          <p14:tracePt t="26268" x="5891213" y="5308600"/>
          <p14:tracePt t="26274" x="5919788" y="5318125"/>
          <p14:tracePt t="26282" x="5929313" y="5318125"/>
          <p14:tracePt t="26291" x="5938838" y="5318125"/>
          <p14:tracePt t="26299" x="5956300" y="5326063"/>
          <p14:tracePt t="26311" x="5994400" y="5345113"/>
          <p14:tracePt t="26322" x="6011863" y="5345113"/>
          <p14:tracePt t="26333" x="6030913" y="5345113"/>
          <p14:tracePt t="26336" x="6059488" y="5354638"/>
          <p14:tracePt t="26348" x="6076950" y="5364163"/>
          <p14:tracePt t="26353" x="6086475" y="5364163"/>
          <p14:tracePt t="26362" x="6096000" y="5364163"/>
          <p14:tracePt t="26369" x="6115050" y="5373688"/>
          <p14:tracePt t="26376" x="6124575" y="5383213"/>
          <p14:tracePt t="26383" x="6151563" y="5383213"/>
          <p14:tracePt t="26391" x="6170613" y="5383213"/>
          <p14:tracePt t="26399" x="6180138" y="5383213"/>
          <p14:tracePt t="26407" x="6197600" y="5383213"/>
          <p14:tracePt t="26416" x="6245225" y="5391150"/>
          <p14:tracePt t="26432" x="6281738" y="5391150"/>
          <p14:tracePt t="26442" x="6308725" y="5391150"/>
          <p14:tracePt t="26445" x="6318250" y="5391150"/>
          <p14:tracePt t="26457" x="6337300" y="5391150"/>
          <p14:tracePt t="26463" x="6373813" y="5391150"/>
          <p14:tracePt t="26471" x="6383338" y="5391150"/>
          <p14:tracePt t="26476" x="6392863" y="5391150"/>
          <p14:tracePt t="26486" x="6411913" y="5391150"/>
          <p14:tracePt t="26493" x="6421438" y="5391150"/>
          <p14:tracePt t="26500" x="6429375" y="5391150"/>
          <p14:tracePt t="26507" x="6467475" y="5391150"/>
          <p14:tracePt t="26525" x="6532563" y="5410200"/>
          <p14:tracePt t="26536" x="6569075" y="5410200"/>
          <p14:tracePt t="26542" x="6588125" y="5410200"/>
          <p14:tracePt t="26551" x="6634163" y="5419725"/>
          <p14:tracePt t="26556" x="6670675" y="5429250"/>
          <p14:tracePt t="26566" x="6708775" y="5429250"/>
          <p14:tracePt t="26574" x="6783388" y="5446713"/>
          <p14:tracePt t="26579" x="6810375" y="5446713"/>
          <p14:tracePt t="26586" x="6865938" y="5446713"/>
          <p14:tracePt t="26595" x="6931025" y="5456238"/>
          <p14:tracePt t="26604" x="7005638" y="5456238"/>
          <p14:tracePt t="26616" x="7051675" y="5456238"/>
          <p14:tracePt t="26618" x="7088188" y="5456238"/>
          <p14:tracePt t="26631" x="7126288" y="5456238"/>
          <p14:tracePt t="26635" x="7143750" y="5456238"/>
          <p14:tracePt t="26646" x="7200900" y="5475288"/>
          <p14:tracePt t="26649" x="7237413" y="5484813"/>
          <p14:tracePt t="26661" x="7273925" y="5484813"/>
          <p14:tracePt t="26665" x="7302500" y="5484813"/>
          <p14:tracePt t="26675" x="7339013" y="5494338"/>
          <p14:tracePt t="26683" x="7394575" y="5494338"/>
          <p14:tracePt t="26690" x="7413625" y="5494338"/>
          <p14:tracePt t="26699" x="7515225" y="5494338"/>
          <p14:tracePt t="26714" x="7589838" y="5494338"/>
          <p14:tracePt t="26725" x="7608888" y="5494338"/>
          <p14:tracePt t="26730" x="7645400" y="5494338"/>
          <p14:tracePt t="26740" x="7681913" y="5465763"/>
          <p14:tracePt t="26746" x="7720013" y="5465763"/>
          <p14:tracePt t="26754" x="7739063" y="5446713"/>
          <p14:tracePt t="26762" x="7775575" y="5446713"/>
          <p14:tracePt t="26769" x="7802563" y="5438775"/>
          <p14:tracePt t="26774" x="7821613" y="5419725"/>
          <p14:tracePt t="26782" x="7850188" y="5410200"/>
          <p14:tracePt t="26793" x="7867650" y="5400675"/>
          <p14:tracePt t="26805" x="7877175" y="5400675"/>
          <p14:tracePt t="26807" x="7886700" y="5391150"/>
          <p14:tracePt t="26824" x="7886700" y="5383213"/>
          <p14:tracePt t="26834" x="7896225" y="5383213"/>
          <p14:tracePt t="26839" x="7905750" y="5364163"/>
          <p14:tracePt t="26849" x="7923213" y="5335588"/>
          <p14:tracePt t="26855" x="7942263" y="5318125"/>
          <p14:tracePt t="26863" x="7951788" y="5280025"/>
          <p14:tracePt t="26869" x="7970838" y="5253038"/>
          <p14:tracePt t="26877" x="7970838" y="5214938"/>
          <p14:tracePt t="26887" x="8016875" y="5132388"/>
          <p14:tracePt t="26900" x="8016875" y="5094288"/>
          <p14:tracePt t="26902" x="8016875" y="5029200"/>
          <p14:tracePt t="26914" x="8016875" y="4992688"/>
          <p14:tracePt t="26917" x="8016875" y="4956175"/>
          <p14:tracePt t="26928" x="8016875" y="4908550"/>
          <p14:tracePt t="26933" x="8016875" y="4872038"/>
          <p14:tracePt t="26943" x="8007350" y="4835525"/>
          <p14:tracePt t="26950" x="7997825" y="4751388"/>
          <p14:tracePt t="26958" x="7978775" y="4714875"/>
          <p14:tracePt t="26966" x="7978775" y="4676775"/>
          <p14:tracePt t="26974" x="7978775" y="4649788"/>
          <p14:tracePt t="26980" x="7970838" y="4630738"/>
          <p14:tracePt t="26986" x="7961313" y="4621213"/>
          <p14:tracePt t="26996" x="7951788" y="4575175"/>
          <p14:tracePt t="27008" x="7942263" y="4556125"/>
          <p14:tracePt t="27010" x="7932738" y="4546600"/>
          <p14:tracePt t="27023" x="7915275" y="4529138"/>
          <p14:tracePt t="27026" x="7896225" y="4491038"/>
          <p14:tracePt t="27037" x="7867650" y="4464050"/>
          <p14:tracePt t="27044" x="7850188" y="4435475"/>
          <p14:tracePt t="27052" x="7821613" y="4418013"/>
          <p14:tracePt t="27057" x="7802563" y="4389438"/>
          <p14:tracePt t="27066" x="7775575" y="4370388"/>
          <p14:tracePt t="27074" x="7720013" y="4343400"/>
          <p14:tracePt t="27082" x="7700963" y="4314825"/>
          <p14:tracePt t="27092" x="7608888" y="4268788"/>
          <p14:tracePt t="27102" x="7570788" y="4268788"/>
          <p14:tracePt t="27107" x="7534275" y="4241800"/>
          <p14:tracePt t="27116" x="7497763" y="4241800"/>
          <p14:tracePt t="27121" x="7440613" y="4213225"/>
          <p14:tracePt t="27132" x="7423150" y="4203700"/>
          <p14:tracePt t="27137" x="7367588" y="4176713"/>
          <p14:tracePt t="27146" x="7292975" y="4167188"/>
          <p14:tracePt t="27152" x="7246938" y="4148138"/>
          <p14:tracePt t="27160" x="7191375" y="4138613"/>
          <p14:tracePt t="27168" x="7097713" y="4121150"/>
          <p14:tracePt t="27174" x="7023100" y="4111625"/>
          <p14:tracePt t="27182" x="6921500" y="4083050"/>
          <p14:tracePt t="27196" x="6875463" y="4064000"/>
          <p14:tracePt t="27199" x="6838950" y="4056063"/>
          <p14:tracePt t="27211" x="6800850" y="4046538"/>
          <p14:tracePt t="27216" x="6764338" y="4027488"/>
          <p14:tracePt t="27226" x="6726238" y="4017963"/>
          <p14:tracePt t="27232" x="6689725" y="4017963"/>
          <p14:tracePt t="27240" x="6653213" y="4008438"/>
          <p14:tracePt t="27247" x="6605588" y="3990975"/>
          <p14:tracePt t="27254" x="6550025" y="3990975"/>
          <p14:tracePt t="27261" x="6503988" y="3990975"/>
          <p14:tracePt t="27269" x="6438900" y="3990975"/>
          <p14:tracePt t="27280" x="6318250" y="3990975"/>
          <p14:tracePt t="27294" x="6197600" y="4000500"/>
          <p14:tracePt t="27306" x="6151563" y="4000500"/>
          <p14:tracePt t="27310" x="6115050" y="4000500"/>
          <p14:tracePt t="27320" x="6059488" y="4000500"/>
          <p14:tracePt t="27323" x="6040438" y="4000500"/>
          <p14:tracePt t="27334" x="5994400" y="4000500"/>
          <p14:tracePt t="27340" x="5956300" y="4000500"/>
          <p14:tracePt t="27349" x="5919788" y="4008438"/>
          <p14:tracePt t="27358" x="5883275" y="4008438"/>
          <p14:tracePt t="27365" x="5835650" y="4008438"/>
          <p14:tracePt t="27374" x="5743575" y="4037013"/>
          <p14:tracePt t="27386" x="5641975" y="4064000"/>
          <p14:tracePt t="27399" x="5594350" y="4064000"/>
          <p14:tracePt t="27403" x="5521325" y="4073525"/>
          <p14:tracePt t="27415" x="5473700" y="4092575"/>
          <p14:tracePt t="27420" x="5418138" y="4102100"/>
          <p14:tracePt t="27429" x="5372100" y="4111625"/>
          <p14:tracePt t="27436" x="5316538" y="4129088"/>
          <p14:tracePt t="27443" x="5280025" y="4148138"/>
          <p14:tracePt t="27451" x="5224463" y="4176713"/>
          <p14:tracePt t="27458" x="5168900" y="4203700"/>
          <p14:tracePt t="27468" x="5140325" y="4203700"/>
          <p14:tracePt t="27474" x="5103813" y="4232275"/>
          <p14:tracePt t="27482" x="5010150" y="4259263"/>
          <p14:tracePt t="27494" x="4983163" y="4278313"/>
          <p14:tracePt t="27498" x="4964113" y="4278313"/>
          <p14:tracePt t="27509" x="4927600" y="4305300"/>
          <p14:tracePt t="27512" x="4908550" y="4305300"/>
          <p14:tracePt t="27524" x="4879975" y="4324350"/>
          <p14:tracePt t="27529" x="4862513" y="4324350"/>
          <p14:tracePt t="27538" x="4852988" y="4352925"/>
          <p14:tracePt t="27545" x="4843463" y="4352925"/>
          <p14:tracePt t="27552" x="4814888" y="4370388"/>
          <p14:tracePt t="27567" x="4797425" y="4379913"/>
          <p14:tracePt t="27576" x="4778375" y="4398963"/>
          <p14:tracePt t="27588" x="4759325" y="4418013"/>
          <p14:tracePt t="27591" x="4759325" y="4435475"/>
          <p14:tracePt t="27603" x="4732338" y="4454525"/>
          <p14:tracePt t="27607" x="4722813" y="4473575"/>
          <p14:tracePt t="27617" x="4713288" y="4481513"/>
          <p14:tracePt t="27624" x="4713288" y="4491038"/>
          <p14:tracePt t="27632" x="4703763" y="4500563"/>
          <p14:tracePt t="27639" x="4703763" y="4510088"/>
          <p14:tracePt t="27648" x="4694238" y="4519613"/>
          <p14:tracePt t="27654" x="4686300" y="4529138"/>
          <p14:tracePt t="27661" x="4686300" y="4538663"/>
          <p14:tracePt t="27672" x="4686300" y="4556125"/>
          <p14:tracePt t="27682" x="4686300" y="4575175"/>
          <p14:tracePt t="27703" x="4686300" y="4594225"/>
          <p14:tracePt t="27726" x="4686300" y="4621213"/>
          <p14:tracePt t="27748" x="4686300" y="4640263"/>
          <p14:tracePt t="27764" x="4686300" y="4659313"/>
          <p14:tracePt t="27780" x="4686300" y="4667250"/>
          <p14:tracePt t="27792" x="4694238" y="4686300"/>
          <p14:tracePt t="27794" x="4694238" y="4695825"/>
          <p14:tracePt t="27806" x="4703763" y="4722813"/>
          <p14:tracePt t="27811" x="4703763" y="4732338"/>
          <p14:tracePt t="27820" x="4703763" y="4751388"/>
          <p14:tracePt t="27826" x="4703763" y="4770438"/>
          <p14:tracePt t="27834" x="4703763" y="4787900"/>
          <p14:tracePt t="27843" x="4703763" y="4816475"/>
          <p14:tracePt t="27859" x="4703763" y="4852988"/>
          <p14:tracePt t="27875" x="4703763" y="4918075"/>
          <p14:tracePt t="27886" x="4703763" y="4927600"/>
          <p14:tracePt t="27888" x="4703763" y="4946650"/>
          <p14:tracePt t="27900" x="4703763" y="4964113"/>
          <p14:tracePt t="27905" x="4703763" y="4983163"/>
          <p14:tracePt t="27915" x="4703763" y="5011738"/>
          <p14:tracePt t="27921" x="4713288" y="5029200"/>
          <p14:tracePt t="27928" x="4713288" y="5038725"/>
          <p14:tracePt t="27938" x="4732338" y="5076825"/>
          <p14:tracePt t="27944" x="4732338" y="5084763"/>
          <p14:tracePt t="27953" x="4732338" y="5113338"/>
          <p14:tracePt t="27969" x="4741863" y="5132388"/>
          <p14:tracePt t="27979" x="4751388" y="5141913"/>
          <p14:tracePt t="27983" x="4751388" y="5149850"/>
          <p14:tracePt t="27995" x="4751388" y="5159375"/>
          <p14:tracePt t="28001" x="4751388" y="5187950"/>
          <p14:tracePt t="28009" x="4759325" y="5187950"/>
          <p14:tracePt t="28017" x="4759325" y="5197475"/>
          <p14:tracePt t="28032" x="4768850" y="5205413"/>
          <p14:tracePt t="28047" x="4768850" y="5214938"/>
          <p14:tracePt t="28077" x="4778375" y="5224463"/>
          <p14:tracePt t="28103" x="4787900" y="5233988"/>
          <p14:tracePt t="28109" x="4787900" y="5243513"/>
          <p14:tracePt t="28118" x="4806950" y="5243513"/>
          <p14:tracePt t="28125" x="4806950" y="5253038"/>
          <p14:tracePt t="28132" x="4814888" y="5262563"/>
          <p14:tracePt t="28141" x="4833938" y="5270500"/>
          <p14:tracePt t="28153" x="4843463" y="5280025"/>
          <p14:tracePt t="28158" x="4852988" y="5280025"/>
          <p14:tracePt t="28169" x="4862513" y="5280025"/>
          <p14:tracePt t="28174" x="4870450" y="5280025"/>
          <p14:tracePt t="28184" x="4879975" y="5280025"/>
          <p14:tracePt t="28189" x="4879975" y="5289550"/>
          <p14:tracePt t="28202" x="4889500" y="5289550"/>
          <p14:tracePt t="28211" x="4899025" y="5289550"/>
          <p14:tracePt t="28219" x="4908550" y="5289550"/>
          <p14:tracePt t="28241" x="4918075" y="5289550"/>
          <p14:tracePt t="28251" x="4927600" y="5289550"/>
          <p14:tracePt t="28266" x="4945063" y="5289550"/>
          <p14:tracePt t="28278" x="4954588" y="5280025"/>
          <p14:tracePt t="28281" x="4964113" y="5270500"/>
          <p14:tracePt t="28292" x="4973638" y="5253038"/>
          <p14:tracePt t="28298" x="4983163" y="5224463"/>
          <p14:tracePt t="28306" x="4991100" y="5214938"/>
          <p14:tracePt t="28315" x="4991100" y="5205413"/>
          <p14:tracePt t="28321" x="4991100" y="5197475"/>
          <p14:tracePt t="28330" x="4991100" y="5178425"/>
          <p14:tracePt t="28343" x="4991100" y="5168900"/>
          <p14:tracePt t="28343" x="4991100" y="5159375"/>
          <p14:tracePt t="28361" x="4991100" y="5149850"/>
          <p14:tracePt t="28377" x="4991100" y="5141913"/>
          <p14:tracePt t="28393" x="4991100" y="5132388"/>
          <p14:tracePt t="28409" x="4991100" y="5122863"/>
          <p14:tracePt t="28466" x="4991100" y="5103813"/>
          <p14:tracePt t="28660" x="4983163" y="5103813"/>
          <p14:tracePt t="28816" x="4983163" y="5113338"/>
          <p14:tracePt t="28828" x="4991100" y="5122863"/>
          <p14:tracePt t="28831" x="4991100" y="5132388"/>
          <p14:tracePt t="28843" x="5000625" y="5141913"/>
          <p14:tracePt t="28847" x="5010150" y="5159375"/>
          <p14:tracePt t="28858" x="5010150" y="5168900"/>
          <p14:tracePt t="28864" x="5029200" y="5197475"/>
          <p14:tracePt t="28873" x="5038725" y="5197475"/>
          <p14:tracePt t="28878" x="5048250" y="5224463"/>
          <p14:tracePt t="28887" x="5065713" y="5243513"/>
          <p14:tracePt t="28894" x="5084763" y="5253038"/>
          <p14:tracePt t="28902" x="5084763" y="5262563"/>
          <p14:tracePt t="28911" x="5130800" y="5308600"/>
          <p14:tracePt t="28926" x="5176838" y="5335588"/>
          <p14:tracePt t="28938" x="5205413" y="5354638"/>
          <p14:tracePt t="28941" x="5224463" y="5373688"/>
          <p14:tracePt t="28951" x="5260975" y="5383213"/>
          <p14:tracePt t="28955" x="5297488" y="5410200"/>
          <p14:tracePt t="28966" x="5316538" y="5419725"/>
          <p14:tracePt t="28973" x="5353050" y="5429250"/>
          <p14:tracePt t="28982" x="5391150" y="5438775"/>
          <p14:tracePt t="28987" x="5446713" y="5456238"/>
          <p14:tracePt t="28996" x="5483225" y="5484813"/>
          <p14:tracePt t="29005" x="5557838" y="5503863"/>
          <p14:tracePt t="29017" x="5594350" y="5503863"/>
          <p14:tracePt t="29021" x="5613400" y="5530850"/>
          <p14:tracePt t="29032" x="5649913" y="5530850"/>
          <p14:tracePt t="29034" x="5659438" y="5530850"/>
          <p14:tracePt t="29046" x="5678488" y="5530850"/>
          <p14:tracePt t="29049" x="5688013" y="5530850"/>
          <p14:tracePt t="29061" x="5707063" y="5530850"/>
          <p14:tracePt t="29085" x="5734050" y="5530850"/>
          <p14:tracePt t="29113" x="5743575" y="5530850"/>
          <p14:tracePt t="29126" x="5753100" y="5521325"/>
          <p14:tracePt t="29130" x="5770563" y="5494338"/>
          <p14:tracePt t="29140" x="5780088" y="5475288"/>
          <p14:tracePt t="29146" x="5799138" y="5446713"/>
          <p14:tracePt t="29154" x="5808663" y="5429250"/>
          <p14:tracePt t="29161" x="5818188" y="5410200"/>
          <p14:tracePt t="29170" x="5818188" y="5383213"/>
          <p14:tracePt t="29177" x="5827713" y="5335588"/>
          <p14:tracePt t="29192" x="5845175" y="5299075"/>
          <p14:tracePt t="29198" x="5845175" y="5289550"/>
          <p14:tracePt t="29207" x="5845175" y="5270500"/>
          <p14:tracePt t="29220" x="5845175" y="5253038"/>
          <p14:tracePt t="29235" x="5845175" y="5224463"/>
          <p14:tracePt t="29239" x="5845175" y="5214938"/>
          <p14:tracePt t="29249" x="5845175" y="5205413"/>
          <p14:tracePt t="29255" x="5845175" y="5187950"/>
          <p14:tracePt t="29264" x="5845175" y="5178425"/>
          <p14:tracePt t="29273" x="5845175" y="5159375"/>
          <p14:tracePt t="29286" x="5845175" y="5132388"/>
          <p14:tracePt t="29292" x="5845175" y="5122863"/>
          <p14:tracePt t="29302" x="5845175" y="5113338"/>
          <p14:tracePt t="29315" x="5845175" y="5103813"/>
          <p14:tracePt t="29317" x="5845175" y="5094288"/>
          <p14:tracePt t="29344" x="5845175" y="5084763"/>
          <p14:tracePt t="29358" x="5845175" y="5076825"/>
          <p14:tracePt t="29387" x="5845175" y="5067300"/>
          <p14:tracePt t="29396" x="5845175" y="5057775"/>
          <p14:tracePt t="29423" x="5845175" y="5048250"/>
          <p14:tracePt t="29467" x="5845175" y="5038725"/>
          <p14:tracePt t="29641" x="5864225" y="5067300"/>
          <p14:tracePt t="29650" x="5873750" y="5076825"/>
          <p14:tracePt t="29656" x="5891213" y="5094288"/>
          <p14:tracePt t="29664" x="5910263" y="5113338"/>
          <p14:tracePt t="29670" x="5929313" y="5141913"/>
          <p14:tracePt t="29681" x="5994400" y="5205413"/>
          <p14:tracePt t="29692" x="6011863" y="5224463"/>
          <p14:tracePt t="29696" x="6059488" y="5262563"/>
          <p14:tracePt t="29706" x="6096000" y="5289550"/>
          <p14:tracePt t="29711" x="6115050" y="5318125"/>
          <p14:tracePt t="29721" x="6142038" y="5335588"/>
          <p14:tracePt t="29728" x="6161088" y="5345113"/>
          <p14:tracePt t="29735" x="6170613" y="5373688"/>
          <p14:tracePt t="29743" x="6197600" y="5383213"/>
          <p14:tracePt t="29751" x="6216650" y="5391150"/>
          <p14:tracePt t="29758" x="6235700" y="5419725"/>
          <p14:tracePt t="29764" x="6253163" y="5419725"/>
          <p14:tracePt t="29772" x="6272213" y="5438775"/>
          <p14:tracePt t="29786" x="6291263" y="5438775"/>
          <p14:tracePt t="29791" x="6300788" y="5456238"/>
          <p14:tracePt t="29801" x="6308725" y="5456238"/>
          <p14:tracePt t="29805" x="6337300" y="5456238"/>
          <p14:tracePt t="29815" x="6356350" y="5465763"/>
          <p14:tracePt t="29822" x="6364288" y="5484813"/>
          <p14:tracePt t="29830" x="6383338" y="5484813"/>
          <p14:tracePt t="29835" x="6392863" y="5484813"/>
          <p14:tracePt t="29844" x="6429375" y="5484813"/>
          <p14:tracePt t="29852" x="6448425" y="5494338"/>
          <p14:tracePt t="29859" x="6467475" y="5494338"/>
          <p14:tracePt t="29869" x="6542088" y="5494338"/>
          <p14:tracePt t="29880" x="6578600" y="5494338"/>
          <p14:tracePt t="29882" x="6624638" y="5484813"/>
          <p14:tracePt t="29895" x="6653213" y="5484813"/>
          <p14:tracePt t="29899" x="6699250" y="5484813"/>
          <p14:tracePt t="29909" x="6754813" y="5475288"/>
          <p14:tracePt t="29914" x="6773863" y="5465763"/>
          <p14:tracePt t="29923" x="6791325" y="5465763"/>
          <p14:tracePt t="29932" x="6819900" y="5438775"/>
          <p14:tracePt t="29940" x="6838950" y="5429250"/>
          <p14:tracePt t="29948" x="6865938" y="5419725"/>
          <p14:tracePt t="29952" x="6875463" y="5419725"/>
          <p14:tracePt t="29959" x="6884988" y="5391150"/>
          <p14:tracePt t="29965" x="6911975" y="5373688"/>
          <p14:tracePt t="29975" x="6921500" y="5345113"/>
          <p14:tracePt t="29977" x="6940550" y="5326063"/>
          <p14:tracePt t="29989" x="6940550" y="5308600"/>
          <p14:tracePt t="29995" x="6959600" y="5280025"/>
          <p14:tracePt t="30004" x="6967538" y="5243513"/>
          <p14:tracePt t="30008" x="6967538" y="5233988"/>
          <p14:tracePt t="30017" x="6967538" y="5205413"/>
          <p14:tracePt t="30025" x="6967538" y="5178425"/>
          <p14:tracePt t="30033" x="6967538" y="5159375"/>
          <p14:tracePt t="30039" x="6967538" y="5141913"/>
          <p14:tracePt t="30056" x="6967538" y="5122863"/>
          <p14:tracePt t="31041" x="6977063" y="5113338"/>
          <p14:tracePt t="31065" x="6986588" y="5103813"/>
          <p14:tracePt t="31066" x="7005638" y="5103813"/>
          <p14:tracePt t="31076" x="7005638" y="5094288"/>
          <p14:tracePt t="31080" x="7023100" y="5084763"/>
          <p14:tracePt t="31092" x="7051675" y="5067300"/>
          <p14:tracePt t="31100" x="7061200" y="5057775"/>
          <p14:tracePt t="31100" x="7070725" y="5057775"/>
          <p14:tracePt t="31113" x="7116763" y="5048250"/>
          <p14:tracePt t="31127" x="7126288" y="5048250"/>
          <p14:tracePt t="31133" x="7135813" y="5038725"/>
          <p14:tracePt t="31141" x="7143750" y="5038725"/>
          <p14:tracePt t="31145" x="7153275" y="5038725"/>
          <p14:tracePt t="31158" x="7162800" y="5038725"/>
          <p14:tracePt t="31166" x="7172325" y="5038725"/>
          <p14:tracePt t="31185" x="7181850" y="5038725"/>
          <p14:tracePt t="31193" x="7191375" y="5038725"/>
          <p14:tracePt t="31210" x="7200900" y="5038725"/>
          <p14:tracePt t="31250" x="7208838" y="5038725"/>
          <p14:tracePt t="31286" x="7218363" y="5038725"/>
          <p14:tracePt t="31403" x="7227888" y="5038725"/>
          <p14:tracePt t="31621" x="7237413" y="5038725"/>
          <p14:tracePt t="31643" x="7246938" y="5038725"/>
          <p14:tracePt t="31657" x="7264400" y="5038725"/>
          <p14:tracePt t="31672" x="7273925" y="5038725"/>
          <p14:tracePt t="31678" x="7283450" y="5029200"/>
          <p14:tracePt t="31686" x="7302500" y="5029200"/>
          <p14:tracePt t="31692" x="7312025" y="5021263"/>
          <p14:tracePt t="31701" x="7321550" y="5021263"/>
          <p14:tracePt t="31709" x="7348538" y="5021263"/>
          <p14:tracePt t="31716" x="7367588" y="5021263"/>
          <p14:tracePt t="31723" x="7423150" y="5021263"/>
          <p14:tracePt t="31732" x="7440613" y="5021263"/>
          <p14:tracePt t="31740" x="7478713" y="5038725"/>
          <p14:tracePt t="31746" x="7515225" y="5038725"/>
          <p14:tracePt t="31752" x="7543800" y="5038725"/>
          <p14:tracePt t="31767" x="7589838" y="5048250"/>
          <p14:tracePt t="31773" x="7618413" y="5057775"/>
          <p14:tracePt t="31781" x="7645400" y="5057775"/>
          <p14:tracePt t="31787" x="7673975" y="5057775"/>
          <p14:tracePt t="31795" x="7691438" y="5067300"/>
          <p14:tracePt t="31803" x="7710488" y="5067300"/>
          <p14:tracePt t="31810" x="7747000" y="5067300"/>
          <p14:tracePt t="31820" x="7785100" y="5076825"/>
          <p14:tracePt t="31831" x="7802563" y="5076825"/>
          <p14:tracePt t="31833" x="7812088" y="5076825"/>
          <p14:tracePt t="31846" x="7821613" y="5076825"/>
          <p14:tracePt t="31849" x="7831138" y="5076825"/>
          <p14:tracePt t="31861" x="7840663" y="5076825"/>
          <p14:tracePt t="31881" x="7859713" y="5076825"/>
          <p14:tracePt t="31898" x="7867650" y="5076825"/>
          <p14:tracePt t="31904" x="7877175" y="5076825"/>
          <p14:tracePt t="31913" x="7886700" y="5076825"/>
          <p14:tracePt t="31929" x="7896225" y="5076825"/>
          <p14:tracePt t="31940" x="7905750" y="5076825"/>
          <p14:tracePt t="31955" x="7915275" y="5076825"/>
          <p14:tracePt t="31961" x="7923213" y="5076825"/>
          <p14:tracePt t="31975" x="7932738" y="5076825"/>
          <p14:tracePt t="31984" x="7942263" y="5076825"/>
          <p14:tracePt t="31998" x="7951788" y="5076825"/>
          <p14:tracePt t="32007" x="7961313" y="5076825"/>
          <p14:tracePt t="32013" x="7970838" y="5076825"/>
          <p14:tracePt t="32020" x="7978775" y="5076825"/>
          <p14:tracePt t="32027" x="7988300" y="5076825"/>
          <p14:tracePt t="32041" x="8016875" y="5076825"/>
          <p14:tracePt t="32056" x="8026400" y="5076825"/>
          <p14:tracePt t="32066" x="8035925" y="5076825"/>
          <p14:tracePt t="32071" x="8043863" y="5076825"/>
          <p14:tracePt t="32087" x="8053388" y="5076825"/>
          <p14:tracePt t="32100" x="8062913" y="5067300"/>
          <p14:tracePt t="32102" x="8072438" y="5067300"/>
          <p14:tracePt t="32119" x="8081963" y="5067300"/>
          <p14:tracePt t="32129" x="8091488" y="5067300"/>
          <p14:tracePt t="32143" x="8099425" y="5067300"/>
          <p14:tracePt t="32150" x="8108950" y="5057775"/>
          <p14:tracePt t="32157" x="8128000" y="5057775"/>
          <p14:tracePt t="32168" x="8147050" y="5048250"/>
          <p14:tracePt t="32182" x="8164513" y="5029200"/>
          <p14:tracePt t="32194" x="8174038" y="5029200"/>
          <p14:tracePt t="32199" x="8183563" y="5029200"/>
          <p14:tracePt t="32208" x="8212138" y="5011738"/>
          <p14:tracePt t="32212" x="8220075" y="5011738"/>
          <p14:tracePt t="32231" x="8239125" y="5002213"/>
          <p14:tracePt t="32238" x="8248650" y="5002213"/>
          <p14:tracePt t="32244" x="8258175" y="4992688"/>
          <p14:tracePt t="32252" x="8277225" y="4992688"/>
          <p14:tracePt t="32261" x="8304213" y="4992688"/>
          <p14:tracePt t="32267" x="8313738" y="4983163"/>
          <p14:tracePt t="32273" x="8332788" y="4983163"/>
          <p14:tracePt t="32278" x="8350250" y="4964113"/>
          <p14:tracePt t="32291" x="8378825" y="4964113"/>
          <p14:tracePt t="32293" x="8424863" y="4964113"/>
          <p14:tracePt t="32303" x="8434388" y="4956175"/>
          <p14:tracePt t="32306" x="8461375" y="4956175"/>
          <p14:tracePt t="32317" x="8489950" y="4956175"/>
          <p14:tracePt t="32324" x="8526463" y="4956175"/>
          <p14:tracePt t="32332" x="8564563" y="4964113"/>
          <p14:tracePt t="32340" x="8591550" y="4964113"/>
          <p14:tracePt t="32348" x="8647113" y="4964113"/>
          <p14:tracePt t="32355" x="8666163" y="4964113"/>
          <p14:tracePt t="32361" x="8702675" y="4964113"/>
          <p14:tracePt t="32369" x="8758238" y="4973638"/>
          <p14:tracePt t="32383" x="8796338" y="4983163"/>
          <p14:tracePt t="32386" x="8815388" y="4983163"/>
          <p14:tracePt t="32398" x="8842375" y="4983163"/>
          <p14:tracePt t="32402" x="8861425" y="4983163"/>
          <p14:tracePt t="32412" x="8878888" y="5002213"/>
          <p14:tracePt t="32418" x="8916988" y="5002213"/>
          <p14:tracePt t="32426" x="8943975" y="5002213"/>
          <p14:tracePt t="32432" x="8963025" y="5002213"/>
          <p14:tracePt t="32440" x="8999538" y="5002213"/>
          <p14:tracePt t="32448" x="9037638" y="5002213"/>
          <p14:tracePt t="32458" x="9047163" y="5002213"/>
          <p14:tracePt t="32467" x="9102725" y="5002213"/>
          <p14:tracePt t="32477" x="9112250" y="5002213"/>
          <p14:tracePt t="32482" x="9120188" y="5002213"/>
          <p14:tracePt t="32492" x="9139238" y="5002213"/>
          <p14:tracePt t="32507" x="9148763" y="5002213"/>
          <p14:tracePt t="32521" x="9158288" y="5002213"/>
          <p14:tracePt t="34124" x="9167813" y="5002213"/>
          <p14:tracePt t="34127" x="9185275" y="5002213"/>
          <p14:tracePt t="34138" x="9213850" y="4992688"/>
          <p14:tracePt t="34143" x="9223375" y="4983163"/>
          <p14:tracePt t="34153" x="9250363" y="4983163"/>
          <p14:tracePt t="34158" x="9269413" y="4983163"/>
          <p14:tracePt t="34167" x="9305925" y="4983163"/>
          <p14:tracePt t="34173" x="9344025" y="4992688"/>
          <p14:tracePt t="34182" x="9361488" y="4992688"/>
          <p14:tracePt t="34189" x="9390063" y="4992688"/>
          <p14:tracePt t="34198" x="9399588" y="4992688"/>
          <p14:tracePt t="34206" x="9417050" y="5002213"/>
          <p14:tracePt t="34218" x="9426575" y="5002213"/>
          <p14:tracePt t="34223" x="9436100" y="5002213"/>
          <p14:tracePt t="34235" x="9445625" y="5002213"/>
          <p14:tracePt t="34261" x="9455150" y="5002213"/>
          <p14:tracePt t="34284" x="9464675" y="5002213"/>
          <p14:tracePt t="34704" x="9445625" y="5011738"/>
          <p14:tracePt t="34706" x="9417050" y="5011738"/>
          <p14:tracePt t="34719" x="9409113" y="5021263"/>
          <p14:tracePt t="34724" x="9390063" y="5021263"/>
          <p14:tracePt t="34735" x="9380538" y="5021263"/>
          <p14:tracePt t="34739" x="9371013" y="5021263"/>
          <p14:tracePt t="34747" x="9361488" y="5029200"/>
          <p14:tracePt t="34754" x="9353550" y="5029200"/>
          <p14:tracePt t="34763" x="9344025" y="5029200"/>
          <p14:tracePt t="34771" x="9324975" y="5029200"/>
          <p14:tracePt t="34787" x="9315450" y="5029200"/>
          <p14:tracePt t="34798" x="9305925" y="5029200"/>
          <p14:tracePt t="34813" x="9296400" y="5029200"/>
          <p14:tracePt t="34827" x="9288463" y="5029200"/>
          <p14:tracePt t="34843" x="9278938" y="5029200"/>
          <p14:tracePt t="34848" x="9269413" y="5029200"/>
          <p14:tracePt t="34871" x="9259888" y="5029200"/>
          <p14:tracePt t="34880" x="9250363" y="5029200"/>
          <p14:tracePt t="34909" x="9232900" y="5029200"/>
          <p14:tracePt t="34927" x="9223375" y="5029200"/>
          <p14:tracePt t="34936" x="9213850" y="5029200"/>
          <p14:tracePt t="34951" x="9194800" y="5029200"/>
          <p14:tracePt t="34965" x="9185275" y="5029200"/>
          <p14:tracePt t="34988" x="9175750" y="5029200"/>
          <p14:tracePt t="35006" x="9167813" y="5029200"/>
          <p14:tracePt t="35022" x="9158288" y="5029200"/>
          <p14:tracePt t="35031" x="9148763" y="5038725"/>
          <p14:tracePt t="35045" x="9139238" y="5038725"/>
          <p14:tracePt t="35051" x="9129713" y="5038725"/>
          <p14:tracePt t="35069" x="9112250" y="5038725"/>
          <p14:tracePt t="35096" x="9102725" y="5038725"/>
          <p14:tracePt t="35101" x="9093200" y="5038725"/>
          <p14:tracePt t="35124" x="9083675" y="5038725"/>
          <p14:tracePt t="35131" x="9074150" y="5038725"/>
          <p14:tracePt t="35163" x="9064625" y="5038725"/>
          <p14:tracePt t="35175" x="9055100" y="5038725"/>
          <p14:tracePt t="35190" x="9047163" y="5038725"/>
          <p14:tracePt t="35204" x="9037638" y="5038725"/>
          <p14:tracePt t="35219" x="9028113" y="5038725"/>
          <p14:tracePt t="35234" x="9009063" y="5038725"/>
          <p14:tracePt t="35248" x="8999538" y="5038725"/>
          <p14:tracePt t="35258" x="8991600" y="5038725"/>
          <p14:tracePt t="35273" x="8972550" y="5038725"/>
          <p14:tracePt t="35298" x="8943975" y="5038725"/>
          <p14:tracePt t="35313" x="8934450" y="5038725"/>
          <p14:tracePt t="35321" x="8926513" y="5038725"/>
          <p14:tracePt t="35328" x="8926513" y="5048250"/>
          <p14:tracePt t="35336" x="8907463" y="5048250"/>
          <p14:tracePt t="35352" x="8897938" y="5048250"/>
          <p14:tracePt t="35364" x="8888413" y="5048250"/>
          <p14:tracePt t="35368" x="8878888" y="5048250"/>
          <p14:tracePt t="35379" x="8870950" y="5048250"/>
          <p14:tracePt t="35383" x="8861425" y="5048250"/>
          <p14:tracePt t="35400" x="8851900" y="5048250"/>
          <p14:tracePt t="35408" x="8842375" y="5048250"/>
          <p14:tracePt t="35414" x="8832850" y="5048250"/>
          <p14:tracePt t="35422" x="8823325" y="5048250"/>
          <p14:tracePt t="35432" x="8805863" y="5048250"/>
          <p14:tracePt t="35445" x="8796338" y="5048250"/>
          <p14:tracePt t="35447" x="8786813" y="5048250"/>
          <p14:tracePt t="35459" x="8767763" y="5048250"/>
          <p14:tracePt t="35462" x="8740775" y="5048250"/>
          <p14:tracePt t="35473" x="8731250" y="5038725"/>
          <p14:tracePt t="35478" x="8721725" y="5038725"/>
          <p14:tracePt t="35487" x="8702675" y="5038725"/>
          <p14:tracePt t="35495" x="8666163" y="5038725"/>
          <p14:tracePt t="35502" x="8656638" y="5029200"/>
          <p14:tracePt t="35512" x="8637588" y="5029200"/>
          <p14:tracePt t="35517" x="8620125" y="5029200"/>
          <p14:tracePt t="35526" x="8574088" y="5002213"/>
          <p14:tracePt t="35542" x="8526463" y="5002213"/>
          <p14:tracePt t="35552" x="8509000" y="5002213"/>
          <p14:tracePt t="35557" x="8480425" y="4992688"/>
          <p14:tracePt t="35568" x="8461375" y="4983163"/>
          <p14:tracePt t="35574" x="8443913" y="4983163"/>
          <p14:tracePt t="35581" x="8415338" y="4983163"/>
          <p14:tracePt t="35588" x="8396288" y="4983163"/>
          <p14:tracePt t="35596" x="8378825" y="4973638"/>
          <p14:tracePt t="35602" x="8350250" y="4956175"/>
          <p14:tracePt t="35611" x="8332788" y="4956175"/>
          <p14:tracePt t="35620" x="8304213" y="4956175"/>
          <p14:tracePt t="35635" x="8267700" y="4956175"/>
          <p14:tracePt t="35647" x="8258175" y="4956175"/>
          <p14:tracePt t="35651" x="8248650" y="4956175"/>
          <p14:tracePt t="35661" x="8239125" y="4956175"/>
          <p14:tracePt t="35691" x="8229600" y="4956175"/>
          <p14:tracePt t="35719" x="8220075" y="4983163"/>
          <p14:tracePt t="35726" x="8212138" y="4992688"/>
          <p14:tracePt t="35730" x="8202613" y="5002213"/>
          <p14:tracePt t="35742" x="8193088" y="5021263"/>
          <p14:tracePt t="35744" x="8193088" y="5029200"/>
          <p14:tracePt t="35756" x="8183563" y="5038725"/>
          <p14:tracePt t="35762" x="8183563" y="5048250"/>
          <p14:tracePt t="35777" x="8183563" y="5057775"/>
          <p14:tracePt t="35793" x="8183563" y="5067300"/>
          <p14:tracePt t="35823" x="8183563" y="5076825"/>
          <p14:tracePt t="35865" x="8183563" y="5094288"/>
          <p14:tracePt t="35870" x="8183563" y="5103813"/>
          <p14:tracePt t="35879" x="8193088" y="5113338"/>
          <p14:tracePt t="35886" x="8212138" y="5141913"/>
          <p14:tracePt t="35902" x="8212138" y="5149850"/>
          <p14:tracePt t="35908" x="8239125" y="5159375"/>
          <p14:tracePt t="35916" x="8258175" y="5168900"/>
          <p14:tracePt t="35917" x="8285163" y="5197475"/>
          <p14:tracePt t="35930" x="8304213" y="5197475"/>
          <p14:tracePt t="35932" x="8340725" y="5205413"/>
          <p14:tracePt t="35944" x="8350250" y="5214938"/>
          <p14:tracePt t="35951" x="8378825" y="5214938"/>
          <p14:tracePt t="35960" x="8405813" y="5214938"/>
          <p14:tracePt t="35965" x="8424863" y="5214938"/>
          <p14:tracePt t="35973" x="8443913" y="5214938"/>
          <p14:tracePt t="35980" x="8470900" y="5205413"/>
          <p14:tracePt t="35987" x="8509000" y="5187950"/>
          <p14:tracePt t="35994" x="8545513" y="5178425"/>
          <p14:tracePt t="36003" x="8582025" y="5168900"/>
          <p14:tracePt t="36012" x="8666163" y="5141913"/>
          <p14:tracePt t="36024" x="8702675" y="5132388"/>
          <p14:tracePt t="36027" x="8740775" y="5113338"/>
          <p14:tracePt t="36039" x="8786813" y="5113338"/>
          <p14:tracePt t="36047" x="8823325" y="5103813"/>
          <p14:tracePt t="36054" x="8851900" y="5103813"/>
          <p14:tracePt t="36061" x="8870950" y="5103813"/>
          <p14:tracePt t="36069" x="8888413" y="5094288"/>
          <p14:tracePt t="36074" x="8907463" y="5094288"/>
          <p14:tracePt t="36081" x="8926513" y="5094288"/>
          <p14:tracePt t="36093" x="8934450" y="5094288"/>
          <p14:tracePt t="36097" x="8943975" y="5094288"/>
          <p14:tracePt t="36114" x="8972550" y="5094288"/>
          <p14:tracePt t="36126" x="8991600" y="5094288"/>
          <p14:tracePt t="36140" x="9009063" y="5094288"/>
          <p14:tracePt t="36145" x="9037638" y="5094288"/>
          <p14:tracePt t="36155" x="9047163" y="5103813"/>
          <p14:tracePt t="36161" x="9055100" y="5103813"/>
          <p14:tracePt t="36169" x="9074150" y="5103813"/>
          <p14:tracePt t="36177" x="9083675" y="5113338"/>
          <p14:tracePt t="36184" x="9093200" y="5113338"/>
          <p14:tracePt t="36193" x="9102725" y="5113338"/>
          <p14:tracePt t="36224" x="9112250" y="5122863"/>
          <p14:tracePt t="36234" x="9120188" y="5132388"/>
          <p14:tracePt t="36249" x="9129713" y="5149850"/>
          <p14:tracePt t="36263" x="9139238" y="5159375"/>
          <p14:tracePt t="36271" x="9139238" y="5168900"/>
          <p14:tracePt t="36293" x="9139238" y="5178425"/>
          <p14:tracePt t="36358" x="9148763" y="5178425"/>
          <p14:tracePt t="36366" x="9158288" y="5187950"/>
          <p14:tracePt t="36372" x="9175750" y="5187950"/>
          <p14:tracePt t="36380" x="9213850" y="5187950"/>
          <p14:tracePt t="36387" x="9250363" y="5187950"/>
          <p14:tracePt t="36394" x="9371013" y="5168900"/>
          <p14:tracePt t="36410" x="9491663" y="5178425"/>
          <p14:tracePt t="36423" x="9547225" y="5187950"/>
          <p14:tracePt t="36425" x="9575800" y="5187950"/>
          <p14:tracePt t="36438" x="9602788" y="5187950"/>
          <p14:tracePt t="36443" x="9621838" y="5187950"/>
          <p14:tracePt t="36452" x="9631363" y="5197475"/>
          <p14:tracePt t="36461" x="9640888" y="5197475"/>
          <p14:tracePt t="36469" x="9640888" y="5205413"/>
          <p14:tracePt t="36491" x="9650413" y="5205413"/>
          <p14:tracePt t="36656" x="9658350" y="5205413"/>
          <p14:tracePt t="36663" x="9667875" y="5205413"/>
          <p14:tracePt t="36669" x="9667875" y="5197475"/>
          <p14:tracePt t="36678" x="9677400" y="5197475"/>
          <p14:tracePt t="36684" x="9686925" y="5197475"/>
          <p14:tracePt t="36694" x="9761538" y="5168900"/>
          <p14:tracePt t="36709" x="9844088" y="5141913"/>
          <p14:tracePt t="36721" x="9899650" y="5122863"/>
          <p14:tracePt t="36725" x="9983788" y="5122863"/>
          <p14:tracePt t="36735" x="10039350" y="5122863"/>
          <p14:tracePt t="36739" x="10123488" y="5122863"/>
          <p14:tracePt t="36750" x="10196513" y="5132388"/>
          <p14:tracePt t="36755" x="10271125" y="5122863"/>
          <p14:tracePt t="36764" x="10317163" y="5122863"/>
          <p14:tracePt t="36771" x="10364788" y="5122863"/>
          <p14:tracePt t="36779" x="10420350" y="5132388"/>
          <p14:tracePt t="36788" x="10493375" y="5132388"/>
          <p14:tracePt t="36800" x="10512425" y="5132388"/>
          <p14:tracePt t="36805" x="10548938" y="5132388"/>
          <p14:tracePt t="36815" x="10567988" y="5132388"/>
          <p14:tracePt t="36819" x="10587038" y="5132388"/>
          <p14:tracePt t="36829" x="10623550" y="5132388"/>
          <p14:tracePt t="36837" x="10661650" y="5132388"/>
          <p14:tracePt t="36845" x="10679113" y="5132388"/>
          <p14:tracePt t="36851" x="10707688" y="5132388"/>
          <p14:tracePt t="36858" x="10726738" y="5132388"/>
          <p14:tracePt t="36864" x="10744200" y="5132388"/>
          <p14:tracePt t="36874" x="10772775" y="5132388"/>
          <p14:tracePt t="36884" x="10790238" y="5122863"/>
          <p14:tracePt t="36897" x="10809288" y="5122863"/>
          <p14:tracePt t="36909" x="10818813" y="5113338"/>
          <p14:tracePt t="36924" x="10837863" y="5113338"/>
          <p14:tracePt t="36938" x="10847388" y="5103813"/>
          <p14:tracePt t="36945" x="10855325" y="5094288"/>
          <p14:tracePt t="36953" x="10874375" y="5067300"/>
          <p14:tracePt t="36962" x="10883900" y="5057775"/>
          <p14:tracePt t="36967" x="10902950" y="5038725"/>
          <p14:tracePt t="36978" x="10929938" y="5002213"/>
          <p14:tracePt t="36988" x="10939463" y="4992688"/>
          <p14:tracePt t="36993" x="10948988" y="4973638"/>
          <p14:tracePt t="37004" x="10975975" y="4964113"/>
          <p14:tracePt t="37019" x="10995025" y="4937125"/>
          <p14:tracePt t="37022" x="11023600" y="4918075"/>
          <p14:tracePt t="37032" x="11050588" y="4891088"/>
          <p14:tracePt t="37040" x="11069638" y="4872038"/>
          <p14:tracePt t="37046" x="11096625" y="4843463"/>
          <p14:tracePt t="37054" x="11115675" y="4816475"/>
          <p14:tracePt t="37064" x="11144250" y="4770438"/>
          <p14:tracePt t="37071" x="11199813" y="4686300"/>
          <p14:tracePt t="37087" x="11236325" y="4611688"/>
          <p14:tracePt t="37098" x="11236325" y="4594225"/>
          <p14:tracePt t="37103" x="11264900" y="4538663"/>
          <p14:tracePt t="37112" x="11264900" y="4529138"/>
          <p14:tracePt t="37118" x="11264900" y="4481513"/>
          <p14:tracePt t="37127" x="11272838" y="4473575"/>
          <p14:tracePt t="37132" x="11272838" y="4445000"/>
          <p14:tracePt t="37141" x="11272838" y="4435475"/>
          <p14:tracePt t="37149" x="11272838" y="4425950"/>
          <p14:tracePt t="37155" x="11272838" y="4398963"/>
          <p14:tracePt t="37167" x="11272838" y="4360863"/>
          <p14:tracePt t="37181" x="11245850" y="4324350"/>
          <p14:tracePt t="37191" x="11217275" y="4287838"/>
          <p14:tracePt t="37194" x="11199813" y="4278313"/>
          <p14:tracePt t="37207" x="11171238" y="4241800"/>
          <p14:tracePt t="37212" x="11106150" y="4213225"/>
          <p14:tracePt t="37221" x="11041063" y="4167188"/>
          <p14:tracePt t="37229" x="10966450" y="4138613"/>
          <p14:tracePt t="37236" x="10855325" y="4102100"/>
          <p14:tracePt t="37244" x="10763250" y="4092575"/>
          <p14:tracePt t="37250" x="10679113" y="4056063"/>
          <p14:tracePt t="37256" x="10596563" y="4056063"/>
          <p14:tracePt t="37259" x="10521950" y="4056063"/>
          <p14:tracePt t="37273" x="10428288" y="4046538"/>
          <p14:tracePt t="37276" x="10336213" y="4046538"/>
          <p14:tracePt t="37287" x="10244138" y="4027488"/>
          <p14:tracePt t="37290" x="10150475" y="4027488"/>
          <p14:tracePt t="37301" x="10039350" y="4008438"/>
          <p14:tracePt t="37307" x="9947275" y="4008438"/>
          <p14:tracePt t="37315" x="9863138" y="4008438"/>
          <p14:tracePt t="37322" x="9788525" y="4008438"/>
          <p14:tracePt t="37330" x="9696450" y="4017963"/>
          <p14:tracePt t="37337" x="9640888" y="4017963"/>
          <p14:tracePt t="37346" x="9575800" y="4017963"/>
          <p14:tracePt t="37355" x="9482138" y="4017963"/>
          <p14:tracePt t="37366" x="9455150" y="4017963"/>
          <p14:tracePt t="37369" x="9445625" y="4017963"/>
          <p14:tracePt t="37380" x="9417050" y="4017963"/>
          <p14:tracePt t="37384" x="9399588" y="4017963"/>
          <p14:tracePt t="37409" x="9390063" y="4017963"/>
          <p14:tracePt t="38612" x="9353550" y="4027488"/>
          <p14:tracePt t="38622" x="9296400" y="4046538"/>
          <p14:tracePt t="38624" x="9278938" y="4056063"/>
          <p14:tracePt t="38635" x="9250363" y="4056063"/>
          <p14:tracePt t="38641" x="9232900" y="4064000"/>
          <p14:tracePt t="38650" x="9194800" y="4073525"/>
          <p14:tracePt t="38656" x="9158288" y="4073525"/>
          <p14:tracePt t="38665" x="9120188" y="4102100"/>
          <p14:tracePt t="38673" x="9083675" y="4102100"/>
          <p14:tracePt t="38679" x="9037638" y="4111625"/>
          <p14:tracePt t="38688" x="8999538" y="4129088"/>
          <p14:tracePt t="38694" x="8972550" y="4138613"/>
          <p14:tracePt t="38704" x="8897938" y="4148138"/>
          <p14:tracePt t="38715" x="8878888" y="4176713"/>
          <p14:tracePt t="38718" x="8842375" y="4184650"/>
          <p14:tracePt t="38730" x="8815388" y="4194175"/>
          <p14:tracePt t="38733" x="8796338" y="4213225"/>
          <p14:tracePt t="38744" x="8767763" y="4222750"/>
          <p14:tracePt t="38750" x="8758238" y="4241800"/>
          <p14:tracePt t="38758" x="8740775" y="4259263"/>
          <p14:tracePt t="38766" x="8712200" y="4278313"/>
          <p14:tracePt t="38774" x="8702675" y="4287838"/>
          <p14:tracePt t="38783" x="8685213" y="4324350"/>
          <p14:tracePt t="38788" x="8656638" y="4333875"/>
          <p14:tracePt t="38798" x="8637588" y="4389438"/>
          <p14:tracePt t="38810" x="8610600" y="4418013"/>
          <p14:tracePt t="38811" x="8601075" y="4425950"/>
          <p14:tracePt t="38824" x="8591550" y="4445000"/>
          <p14:tracePt t="38828" x="8582025" y="4481513"/>
          <p14:tracePt t="38839" x="8582025" y="4491038"/>
          <p14:tracePt t="38845" x="8582025" y="4510088"/>
          <p14:tracePt t="38853" x="8564563" y="4538663"/>
          <p14:tracePt t="38861" x="8555038" y="4575175"/>
          <p14:tracePt t="38868" x="8555038" y="4594225"/>
          <p14:tracePt t="38874" x="8545513" y="4621213"/>
          <p14:tracePt t="38882" x="8526463" y="4686300"/>
          <p14:tracePt t="38893" x="8489950" y="4787900"/>
          <p14:tracePt t="38904" x="8480425" y="4862513"/>
          <p14:tracePt t="38908" x="8443913" y="4964113"/>
          <p14:tracePt t="38918" x="8415338" y="5057775"/>
          <p14:tracePt t="38924" x="8396288" y="5132388"/>
          <p14:tracePt t="38932" x="8369300" y="5224463"/>
          <p14:tracePt t="38937" x="8350250" y="5280025"/>
          <p14:tracePt t="38948" x="8340725" y="5318125"/>
          <p14:tracePt t="38956" x="8313738" y="5364163"/>
          <p14:tracePt t="38962" x="8313738" y="5419725"/>
          <p14:tracePt t="38971" x="8285163" y="5484813"/>
          <p14:tracePt t="38976" x="8277225" y="5521325"/>
          <p14:tracePt t="38986" x="8248650" y="5614988"/>
          <p14:tracePt t="38998" x="8239125" y="5632450"/>
          <p14:tracePt t="39000" x="8239125" y="5670550"/>
          <p14:tracePt t="39012" x="8239125" y="5707063"/>
          <p14:tracePt t="39016" x="8229600" y="5726113"/>
          <p14:tracePt t="39027" x="8229600" y="5735638"/>
          <p14:tracePt t="39033" x="8229600" y="5745163"/>
          <p14:tracePt t="39042" x="8229600" y="5753100"/>
          <p14:tracePt t="39050" x="8229600" y="5762625"/>
          <p14:tracePt t="39064" x="8229600" y="5791200"/>
          <p14:tracePt t="39081" x="8229600" y="5818188"/>
          <p14:tracePt t="39096" x="8239125" y="5837238"/>
          <p14:tracePt t="39111" x="8239125" y="5846763"/>
          <p14:tracePt t="39122" x="8248650" y="5846763"/>
          <p14:tracePt t="39127" x="8248650" y="5856288"/>
          <p14:tracePt t="39143" x="8258175" y="5865813"/>
          <p14:tracePt t="39151" x="8277225" y="5892800"/>
          <p14:tracePt t="39158" x="8313738" y="5911850"/>
          <p14:tracePt t="39165" x="8350250" y="5938838"/>
          <p14:tracePt t="39176" x="8443913" y="5967413"/>
          <p14:tracePt t="39187" x="8489950" y="5976938"/>
          <p14:tracePt t="39189" x="8545513" y="5976938"/>
          <p14:tracePt t="39201" x="8591550" y="5994400"/>
          <p14:tracePt t="39206" x="8647113" y="5994400"/>
          <p14:tracePt t="39216" x="8712200" y="5986463"/>
          <p14:tracePt t="39222" x="8767763" y="5976938"/>
          <p14:tracePt t="39232" x="8832850" y="5976938"/>
          <p14:tracePt t="39238" x="8907463" y="5957888"/>
          <p14:tracePt t="39245" x="8982075" y="5948363"/>
          <p14:tracePt t="39253" x="9047163" y="5948363"/>
          <p14:tracePt t="39259" x="9120188" y="5929313"/>
          <p14:tracePt t="39269" x="9194800" y="5921375"/>
          <p14:tracePt t="39284" x="9250363" y="5911850"/>
          <p14:tracePt t="39296" x="9259888" y="5911850"/>
          <p14:tracePt t="39299" x="9296400" y="5892800"/>
          <p14:tracePt t="39310" x="9305925" y="5892800"/>
          <p14:tracePt t="39317" x="9324975" y="5892800"/>
          <p14:tracePt t="39341" x="9344025" y="5892800"/>
          <p14:tracePt t="39552" x="9353550" y="5892800"/>
          <p14:tracePt t="39567" x="9361488" y="5883275"/>
          <p14:tracePt t="39579" x="9371013" y="5873750"/>
          <p14:tracePt t="39582" x="9380538" y="5873750"/>
          <p14:tracePt t="39593" x="9399588" y="5856288"/>
          <p14:tracePt t="39598" x="9426575" y="5856288"/>
          <p14:tracePt t="39608" x="9445625" y="5827713"/>
          <p14:tracePt t="39612" x="9472613" y="5818188"/>
          <p14:tracePt t="39622" x="9510713" y="5808663"/>
          <p14:tracePt t="39629" x="9520238" y="5800725"/>
          <p14:tracePt t="39637" x="9537700" y="5791200"/>
          <p14:tracePt t="39645" x="9585325" y="5762625"/>
          <p14:tracePt t="39661" x="9602788" y="5762625"/>
          <p14:tracePt t="39672" x="9631363" y="5753100"/>
          <p14:tracePt t="39674" x="9631363" y="5745163"/>
          <p14:tracePt t="39687" x="9640888" y="5745163"/>
          <p14:tracePt t="39691" x="9650413" y="5745163"/>
          <p14:tracePt t="39717" x="9658350" y="5745163"/>
          <p14:tracePt t="39730" x="9667875" y="5735638"/>
          <p14:tracePt t="39767" x="9677400" y="5735638"/>
          <p14:tracePt t="39818" x="9686925" y="5735638"/>
          <p14:tracePt t="39912" x="9696450" y="5735638"/>
          <p14:tracePt t="39919" x="9705975" y="5726113"/>
          <p14:tracePt t="39955" x="9723438" y="5726113"/>
          <p14:tracePt t="39974" x="9732963" y="5726113"/>
          <p14:tracePt t="39984" x="9742488" y="5716588"/>
          <p14:tracePt t="39989" x="9752013" y="5716588"/>
          <p14:tracePt t="39998" x="9761538" y="5716588"/>
          <p14:tracePt t="40004" x="9771063" y="5707063"/>
          <p14:tracePt t="40012" x="9779000" y="5707063"/>
          <p14:tracePt t="40028" x="9788525" y="5707063"/>
          <p14:tracePt t="40038" x="9807575" y="5707063"/>
          <p14:tracePt t="40049" x="9817100" y="5707063"/>
          <p14:tracePt t="40064" x="9826625" y="5707063"/>
          <p14:tracePt t="40094" x="9834563" y="5707063"/>
          <p14:tracePt t="40108" x="9844088" y="5707063"/>
          <p14:tracePt t="40122" x="9853613" y="5707063"/>
          <p14:tracePt t="40132" x="9863138" y="5707063"/>
          <p14:tracePt t="40144" x="9872663" y="5716588"/>
          <p14:tracePt t="40148" x="9882188" y="5716588"/>
          <p14:tracePt t="40173" x="9899650" y="5716588"/>
          <p14:tracePt t="40188" x="9909175" y="5716588"/>
          <p14:tracePt t="40209" x="9918700" y="5716588"/>
          <p14:tracePt t="40228" x="9937750" y="5726113"/>
          <p14:tracePt t="40258" x="9947275" y="5726113"/>
          <p14:tracePt t="40276" x="9955213" y="5726113"/>
          <p14:tracePt t="40290" x="9974263" y="5726113"/>
          <p14:tracePt t="40306" x="9993313" y="5726113"/>
          <p14:tracePt t="40323" x="10002838" y="5735638"/>
          <p14:tracePt t="40338" x="10010775" y="5735638"/>
          <p14:tracePt t="40354" x="10020300" y="5735638"/>
          <p14:tracePt t="40370" x="10029825" y="5735638"/>
          <p14:tracePt t="40385" x="10039350" y="5735638"/>
          <p14:tracePt t="40391" x="10048875" y="5735638"/>
          <p14:tracePt t="40401" x="10058400" y="5735638"/>
          <p14:tracePt t="40412" x="10075863" y="5735638"/>
          <p14:tracePt t="40433" x="10085388" y="5735638"/>
          <p14:tracePt t="40442" x="10094913" y="5735638"/>
          <p14:tracePt t="40447" x="10104438" y="5735638"/>
          <p14:tracePt t="40456" x="10113963" y="5735638"/>
          <p14:tracePt t="40485" x="10131425" y="5735638"/>
          <p14:tracePt t="40495" x="10140950" y="5735638"/>
          <p14:tracePt t="40510" x="10150475" y="5735638"/>
          <p14:tracePt t="40522" x="10160000" y="5735638"/>
          <p14:tracePt t="40536" x="10169525" y="5735638"/>
          <p14:tracePt t="40542" x="10179050" y="5735638"/>
          <p14:tracePt t="40561" x="10188575" y="5735638"/>
          <p14:tracePt t="40566" x="10196513" y="5735638"/>
          <p14:tracePt t="40574" x="10215563" y="5735638"/>
          <p14:tracePt t="40590" x="10252075" y="5735638"/>
          <p14:tracePt t="40601" x="10271125" y="5726113"/>
          <p14:tracePt t="40604" x="10290175" y="5726113"/>
          <p14:tracePt t="40615" x="10299700" y="5726113"/>
          <p14:tracePt t="40621" x="10317163" y="5716588"/>
          <p14:tracePt t="40630" x="10355263" y="5697538"/>
          <p14:tracePt t="40637" x="10382250" y="5688013"/>
          <p14:tracePt t="40645" x="10420350" y="5680075"/>
          <p14:tracePt t="40653" x="10456863" y="5651500"/>
          <p14:tracePt t="40659" x="10493375" y="5651500"/>
          <p14:tracePt t="40667" x="10541000" y="5624513"/>
          <p14:tracePt t="40674" x="10577513" y="5614988"/>
          <p14:tracePt t="40684" x="10669588" y="5586413"/>
          <p14:tracePt t="40695" x="10707688" y="5576888"/>
          <p14:tracePt t="40699" x="10763250" y="5549900"/>
          <p14:tracePt t="40711" x="10809288" y="5540375"/>
          <p14:tracePt t="40714" x="10847388" y="5511800"/>
          <p14:tracePt t="40724" x="10883900" y="5484813"/>
          <p14:tracePt t="40728" x="10910888" y="5484813"/>
          <p14:tracePt t="40739" x="10948988" y="5465763"/>
          <p14:tracePt t="40745" x="10966450" y="5465763"/>
          <p14:tracePt t="40753" x="10985500" y="5446713"/>
          <p14:tracePt t="40763" x="10985500" y="5438775"/>
          <p14:tracePt t="40777" x="10995025" y="5438775"/>
          <p14:tracePt t="41224" x="11023600" y="5438775"/>
          <p14:tracePt t="41232" x="11031538" y="5438775"/>
          <p14:tracePt t="41239" x="11041063" y="5438775"/>
          <p14:tracePt t="41250" x="11060113" y="5446713"/>
          <p14:tracePt t="41261" x="11069638" y="5446713"/>
          <p14:tracePt t="41264" x="11087100" y="5465763"/>
          <p14:tracePt t="41282" x="11096625" y="5465763"/>
          <p14:tracePt t="41289" x="11106150" y="5465763"/>
          <p14:tracePt t="41305" x="11125200" y="5446713"/>
          <p14:tracePt t="41328" x="11134725" y="5446713"/>
          <p14:tracePt t="41334" x="11144250" y="5438775"/>
          <p14:tracePt t="41342" x="11144250" y="5429250"/>
          <p14:tracePt t="41356" x="11171238" y="5419725"/>
          <p14:tracePt t="41359" x="11180763" y="5400675"/>
          <p14:tracePt t="41371" x="11190288" y="5391150"/>
          <p14:tracePt t="41375" x="11199813" y="5364163"/>
          <p14:tracePt t="41385" x="11207750" y="5345113"/>
          <p14:tracePt t="41391" x="11217275" y="5326063"/>
          <p14:tracePt t="41399" x="11217275" y="5299075"/>
          <p14:tracePt t="41406" x="11236325" y="5280025"/>
          <p14:tracePt t="41413" x="11236325" y="5262563"/>
          <p14:tracePt t="41422" x="11236325" y="5243513"/>
          <p14:tracePt t="41430" x="11236325" y="5233988"/>
          <p14:tracePt t="41437" x="11236325" y="5205413"/>
          <p14:tracePt t="41450" x="11236325" y="5197475"/>
          <p14:tracePt t="41453" x="11236325" y="5187950"/>
          <p14:tracePt t="41464" x="11236325" y="5178425"/>
          <p14:tracePt t="41470" x="11217275" y="5159375"/>
          <p14:tracePt t="41484" x="11207750" y="5159375"/>
          <p14:tracePt t="41501" x="11207750" y="5149850"/>
          <p14:tracePt t="41516" x="11190288" y="5141913"/>
          <p14:tracePt t="41522" x="11180763" y="5132388"/>
          <p14:tracePt t="41532" x="11144250" y="5122863"/>
          <p14:tracePt t="41548" x="11106150" y="5113338"/>
          <p14:tracePt t="41558" x="11096625" y="5113338"/>
          <p14:tracePt t="41564" x="11069638" y="5113338"/>
          <p14:tracePt t="41573" x="11050588" y="5113338"/>
          <p14:tracePt t="41588" x="11023600" y="5113338"/>
          <p14:tracePt t="41595" x="11004550" y="5122863"/>
          <p14:tracePt t="41602" x="10995025" y="5132388"/>
          <p14:tracePt t="41610" x="10975975" y="5132388"/>
          <p14:tracePt t="41616" x="10966450" y="5132388"/>
          <p14:tracePt t="41625" x="10920413" y="5141913"/>
          <p14:tracePt t="41638" x="10910888" y="5149850"/>
          <p14:tracePt t="41641" x="10893425" y="5149850"/>
          <p14:tracePt t="41653" x="10883900" y="5149850"/>
          <p14:tracePt t="41657" x="10874375" y="5159375"/>
          <p14:tracePt t="41668" x="10855325" y="5168900"/>
          <p14:tracePt t="41672" x="10847388" y="5168900"/>
          <p14:tracePt t="41682" x="10828338" y="5168900"/>
          <p14:tracePt t="41690" x="10828338" y="5178425"/>
          <p14:tracePt t="41697" x="10818813" y="5178425"/>
          <p14:tracePt t="41705" x="10809288" y="5187950"/>
          <p14:tracePt t="41720" x="10790238" y="5214938"/>
          <p14:tracePt t="41732" x="10772775" y="5214938"/>
          <p14:tracePt t="41748" x="10744200" y="5233988"/>
          <p14:tracePt t="41762" x="10726738" y="5233988"/>
          <p14:tracePt t="41768" x="10717213" y="5262563"/>
          <p14:tracePt t="41776" x="10707688" y="5262563"/>
          <p14:tracePt t="41781" x="10698163" y="5262563"/>
          <p14:tracePt t="41791" x="10679113" y="5270500"/>
          <p14:tracePt t="41799" x="10679113" y="5280025"/>
          <p14:tracePt t="41806" x="10652125" y="5280025"/>
          <p14:tracePt t="41815" x="10633075" y="5289550"/>
          <p14:tracePt t="41826" x="10623550" y="5299075"/>
          <p14:tracePt t="41834" x="10614025" y="5299075"/>
          <p14:tracePt t="41841" x="10596563" y="5299075"/>
          <p14:tracePt t="41848" x="10567988" y="5308600"/>
          <p14:tracePt t="41856" x="10558463" y="5318125"/>
          <p14:tracePt t="41864" x="10548938" y="5318125"/>
          <p14:tracePt t="41868" x="10531475" y="5318125"/>
          <p14:tracePt t="41880" x="10512425" y="5326063"/>
          <p14:tracePt t="41885" x="10485438" y="5345113"/>
          <p14:tracePt t="41891" x="10466388" y="5345113"/>
          <p14:tracePt t="41900" x="10437813" y="5345113"/>
          <p14:tracePt t="41915" x="10410825" y="5354638"/>
          <p14:tracePt t="41928" x="10401300" y="5354638"/>
          <p14:tracePt t="41932" x="10391775" y="5354638"/>
          <p14:tracePt t="41942" x="10391775" y="5364163"/>
          <p14:tracePt t="41947" x="10372725" y="5364163"/>
          <p14:tracePt t="41957" x="10364788" y="5364163"/>
          <p14:tracePt t="41964" x="10355263" y="5364163"/>
          <p14:tracePt t="41980" x="10345738" y="5364163"/>
          <p14:tracePt t="41987" x="10326688" y="5373688"/>
          <p14:tracePt t="41995" x="10317163" y="5373688"/>
          <p14:tracePt t="42011" x="10299700" y="5373688"/>
          <p14:tracePt t="42023" x="10290175" y="5373688"/>
          <p14:tracePt t="42026" x="10280650" y="5383213"/>
          <p14:tracePt t="42037" x="10271125" y="5383213"/>
          <p14:tracePt t="42052" x="10252075" y="5383213"/>
          <p14:tracePt t="42059" x="10244138" y="5383213"/>
          <p14:tracePt t="42074" x="10234613" y="5383213"/>
          <p14:tracePt t="42081" x="10225088" y="5383213"/>
          <p14:tracePt t="42106" x="10215563" y="5383213"/>
          <p14:tracePt t="42116" x="10206038" y="5383213"/>
          <p14:tracePt t="42160" x="10196513" y="5383213"/>
          <p14:tracePt t="42175" x="10188575" y="5383213"/>
          <p14:tracePt t="42197" x="10179050" y="5383213"/>
          <p14:tracePt t="42216" x="10169525" y="5383213"/>
          <p14:tracePt t="42672" x="10160000" y="5373688"/>
          <p14:tracePt t="42712" x="10160000" y="5354638"/>
          <p14:tracePt t="42726" x="10160000" y="5335588"/>
          <p14:tracePt t="42733" x="10160000" y="5326063"/>
          <p14:tracePt t="42741" x="10160000" y="5318125"/>
          <p14:tracePt t="42751" x="10160000" y="5289550"/>
          <p14:tracePt t="42762" x="10188575" y="5243513"/>
          <p14:tracePt t="42765" x="10234613" y="5141913"/>
          <p14:tracePt t="42777" x="10280650" y="5084763"/>
          <p14:tracePt t="42781" x="10309225" y="4983163"/>
          <p14:tracePt t="42792" x="10336213" y="4964113"/>
          <p14:tracePt t="42795" x="10364788" y="4937125"/>
          <p14:tracePt t="42806" x="10364788" y="4918075"/>
          <p14:tracePt t="42812" x="10382250" y="4908550"/>
          <p14:tracePt t="42820" x="10382250" y="4900613"/>
          <p14:tracePt t="42828" x="10391775" y="4900613"/>
          <p14:tracePt t="42836" x="10401300" y="4872038"/>
          <p14:tracePt t="43060" x="10391775" y="4872038"/>
          <p14:tracePt t="43063" x="10391775" y="4862513"/>
          <p14:tracePt t="43078" x="10382250" y="4862513"/>
          <p14:tracePt t="43090" x="10372725" y="4862513"/>
          <p14:tracePt t="43099" x="10372725" y="4852988"/>
          <p14:tracePt t="43104" x="10355263" y="4852988"/>
          <p14:tracePt t="43133" x="10336213" y="4852988"/>
          <p14:tracePt t="43141" x="10326688" y="4852988"/>
          <p14:tracePt t="43155" x="10317163" y="4852988"/>
          <p14:tracePt t="43157" x="10309225" y="4852988"/>
          <p14:tracePt t="43169" x="10299700" y="4852988"/>
          <p14:tracePt t="43174" x="10271125" y="4852988"/>
          <p14:tracePt t="43184" x="10261600" y="4852988"/>
          <p14:tracePt t="43190" x="10252075" y="4852988"/>
          <p14:tracePt t="43205" x="10234613" y="4852988"/>
          <p14:tracePt t="43221" x="10215563" y="4852988"/>
          <p14:tracePt t="43237" x="10206038" y="4852988"/>
          <p14:tracePt t="43248" x="10196513" y="4852988"/>
          <p14:tracePt t="43269" x="10188575" y="4852988"/>
          <p14:tracePt t="43282" x="10179050" y="4852988"/>
          <p14:tracePt t="43299" x="10169525" y="4852988"/>
          <p14:tracePt t="43316" x="10169525" y="4862513"/>
          <p14:tracePt t="43321" x="10160000" y="4862513"/>
          <p14:tracePt t="43331" x="10150475" y="4862513"/>
          <p14:tracePt t="43358" x="10140950" y="4862513"/>
          <p14:tracePt t="43364" x="10131425" y="4862513"/>
          <p14:tracePt t="43393" x="10123488" y="4872038"/>
          <p14:tracePt t="43401" x="10113963" y="4872038"/>
          <p14:tracePt t="43415" x="10104438" y="4872038"/>
          <p14:tracePt t="43422" x="10094913" y="4881563"/>
          <p14:tracePt t="43425" x="10085388" y="4881563"/>
          <p14:tracePt t="43437" x="10058400" y="4891088"/>
          <p14:tracePt t="43452" x="10039350" y="4908550"/>
          <p14:tracePt t="43459" x="10029825" y="4908550"/>
          <p14:tracePt t="43466" x="10020300" y="4908550"/>
          <p14:tracePt t="43474" x="9993313" y="4918075"/>
          <p14:tracePt t="43488" x="9974263" y="4927600"/>
          <p14:tracePt t="43495" x="9964738" y="4927600"/>
          <p14:tracePt t="43504" x="9955213" y="4927600"/>
          <p14:tracePt t="43510" x="9947275" y="4937125"/>
          <p14:tracePt t="43520" x="9937750" y="4937125"/>
          <p14:tracePt t="43531" x="9918700" y="4946650"/>
          <p14:tracePt t="43539" x="9909175" y="4946650"/>
          <p14:tracePt t="43546" x="9899650" y="4946650"/>
          <p14:tracePt t="43550" x="9899650" y="4956175"/>
          <p14:tracePt t="43560" x="9872663" y="4956175"/>
          <p14:tracePt t="43568" x="9853613" y="4964113"/>
          <p14:tracePt t="43575" x="9844088" y="4964113"/>
          <p14:tracePt t="43583" x="9826625" y="4983163"/>
          <p14:tracePt t="43592" x="9817100" y="4983163"/>
          <p14:tracePt t="43597" x="9788525" y="4992688"/>
          <p14:tracePt t="43604" x="9771063" y="4992688"/>
          <p14:tracePt t="43614" x="9723438" y="5011738"/>
          <p14:tracePt t="43626" x="9705975" y="5011738"/>
          <p14:tracePt t="43630" x="9677400" y="5021263"/>
          <p14:tracePt t="43641" x="9658350" y="5021263"/>
          <p14:tracePt t="43645" x="9650413" y="5029200"/>
          <p14:tracePt t="43654" x="9631363" y="5029200"/>
          <p14:tracePt t="43659" x="9612313" y="5048250"/>
          <p14:tracePt t="43669" x="9585325" y="5057775"/>
          <p14:tracePt t="43676" x="9547225" y="5057775"/>
          <p14:tracePt t="43685" x="9510713" y="5067300"/>
          <p14:tracePt t="43692" x="9472613" y="5084763"/>
          <p14:tracePt t="43700" x="9426575" y="5084763"/>
          <p14:tracePt t="43709" x="9344025" y="5094288"/>
          <p14:tracePt t="43720" x="9288463" y="5094288"/>
          <p14:tracePt t="43723" x="9250363" y="5094288"/>
          <p14:tracePt t="43734" x="9204325" y="5094288"/>
          <p14:tracePt t="43740" x="9175750" y="5094288"/>
          <p14:tracePt t="43750" x="9129713" y="5094288"/>
          <p14:tracePt t="43756" x="9112250" y="5094288"/>
          <p14:tracePt t="43764" x="9093200" y="5094288"/>
          <p14:tracePt t="43773" x="9064625" y="5076825"/>
          <p14:tracePt t="43778" x="9028113" y="5067300"/>
          <p14:tracePt t="43787" x="8991600" y="5067300"/>
          <p14:tracePt t="43793" x="8953500" y="5067300"/>
          <p14:tracePt t="43800" x="8870950" y="5038725"/>
          <p14:tracePt t="43814" x="8832850" y="5038725"/>
          <p14:tracePt t="43816" x="8777288" y="5011738"/>
          <p14:tracePt t="43829" x="8758238" y="5002213"/>
          <p14:tracePt t="43833" x="8721725" y="4992688"/>
          <p14:tracePt t="43843" x="8685213" y="4964113"/>
          <p14:tracePt t="43849" x="8656638" y="4956175"/>
          <p14:tracePt t="43859" x="8637588" y="4927600"/>
          <p14:tracePt t="43863" x="8610600" y="4918075"/>
          <p14:tracePt t="43872" x="8601075" y="4900613"/>
          <p14:tracePt t="43881" x="8582025" y="4881563"/>
          <p14:tracePt t="43887" x="8555038" y="4862513"/>
          <p14:tracePt t="43897" x="8535988" y="4835525"/>
          <p14:tracePt t="43909" x="8526463" y="4826000"/>
          <p14:tracePt t="43911" x="8509000" y="4806950"/>
          <p14:tracePt t="43927" x="8499475" y="4787900"/>
          <p14:tracePt t="43938" x="8489950" y="4779963"/>
          <p14:tracePt t="43942" x="8480425" y="4751388"/>
          <p14:tracePt t="43952" x="8480425" y="4741863"/>
          <p14:tracePt t="43958" x="8480425" y="4722813"/>
          <p14:tracePt t="43966" x="8480425" y="4714875"/>
          <p14:tracePt t="43977" x="8480425" y="4705350"/>
          <p14:tracePt t="43983" x="8480425" y="4686300"/>
          <p14:tracePt t="43992" x="8480425" y="4667250"/>
          <p14:tracePt t="44006" x="8480425" y="4659313"/>
          <p14:tracePt t="44017" x="8480425" y="4649788"/>
          <p14:tracePt t="44047" x="8480425" y="4640263"/>
          <p14:tracePt t="44054" x="8499475" y="4621213"/>
          <p14:tracePt t="44069" x="8516938" y="4602163"/>
          <p14:tracePt t="44075" x="8526463" y="4594225"/>
          <p14:tracePt t="44084" x="8582025" y="4556125"/>
          <p14:tracePt t="44098" x="8637588" y="4519613"/>
          <p14:tracePt t="44101" x="8675688" y="4491038"/>
          <p14:tracePt t="44112" x="8740775" y="4464050"/>
          <p14:tracePt t="44118" x="8815388" y="4435475"/>
          <p14:tracePt t="44127" x="8888413" y="4418013"/>
          <p14:tracePt t="44134" x="8963025" y="4418013"/>
          <p14:tracePt t="44141" x="9009063" y="4408488"/>
          <p14:tracePt t="44148" x="9083675" y="4389438"/>
          <p14:tracePt t="44156" x="9129713" y="4379913"/>
          <p14:tracePt t="44164" x="9185275" y="4370388"/>
          <p14:tracePt t="44170" x="9240838" y="4352925"/>
          <p14:tracePt t="44180" x="9353550" y="4343400"/>
          <p14:tracePt t="44192" x="9426575" y="4324350"/>
          <p14:tracePt t="44194" x="9482138" y="4324350"/>
          <p14:tracePt t="44208" x="9547225" y="4324350"/>
          <p14:tracePt t="44212" x="9593263" y="4324350"/>
          <p14:tracePt t="44221" x="9658350" y="4324350"/>
          <p14:tracePt t="44227" x="9732963" y="4324350"/>
          <p14:tracePt t="44235" x="9779000" y="4324350"/>
          <p14:tracePt t="44242" x="9834563" y="4324350"/>
          <p14:tracePt t="44250" x="9899650" y="4324350"/>
          <p14:tracePt t="44260" x="9947275" y="4324350"/>
          <p14:tracePt t="44264" x="10029825" y="4324350"/>
          <p14:tracePt t="44274" x="10188575" y="4324350"/>
          <p14:tracePt t="44286" x="10244138" y="4324350"/>
          <p14:tracePt t="44289" x="10326688" y="4324350"/>
          <p14:tracePt t="44301" x="10391775" y="4324350"/>
          <p14:tracePt t="44305" x="10447338" y="4324350"/>
          <p14:tracePt t="44316" x="10512425" y="4324350"/>
          <p14:tracePt t="44321" x="10558463" y="4324350"/>
          <p14:tracePt t="44330" x="10623550" y="4324350"/>
          <p14:tracePt t="44337" x="10698163" y="4324350"/>
          <p14:tracePt t="44344" x="10744200" y="4324350"/>
          <p14:tracePt t="44353" x="10828338" y="4324350"/>
          <p14:tracePt t="44358" x="10883900" y="4333875"/>
          <p14:tracePt t="44367" x="11031538" y="4360863"/>
          <p14:tracePt t="44380" x="11079163" y="4360863"/>
          <p14:tracePt t="44383" x="11125200" y="4370388"/>
          <p14:tracePt t="44395" x="11180763" y="4379913"/>
          <p14:tracePt t="44400" x="11199813" y="4398963"/>
          <p14:tracePt t="44409" x="11236325" y="4398963"/>
          <p14:tracePt t="44418" x="11264900" y="4408488"/>
          <p14:tracePt t="44425" x="11282363" y="4408488"/>
          <p14:tracePt t="44430" x="11282363" y="4418013"/>
          <p14:tracePt t="44438" x="11301413" y="4425950"/>
          <p14:tracePt t="44453" x="11310938" y="4425950"/>
          <p14:tracePt t="44463" x="11320463" y="4435475"/>
          <p14:tracePt t="44478" x="11347450" y="4445000"/>
          <p14:tracePt t="44495" x="11366500" y="4473575"/>
          <p14:tracePt t="44518" x="11393488" y="4481513"/>
          <p14:tracePt t="44525" x="11393488" y="4491038"/>
          <p14:tracePt t="44533" x="11403013" y="4491038"/>
          <p14:tracePt t="44540" x="11412538" y="4510088"/>
          <p14:tracePt t="44558" x="11422063" y="4519613"/>
          <p14:tracePt t="44569" x="11422063" y="4529138"/>
          <p14:tracePt t="44572" x="11431588" y="4529138"/>
          <p14:tracePt t="44584" x="11431588" y="4538663"/>
          <p14:tracePt t="44588" x="11441113" y="4546600"/>
          <p14:tracePt t="44599" x="11441113" y="4565650"/>
          <p14:tracePt t="44612" x="11441113" y="4594225"/>
          <p14:tracePt t="44619" x="11449050" y="4594225"/>
          <p14:tracePt t="44627" x="11449050" y="4611688"/>
          <p14:tracePt t="44636" x="11458575" y="4621213"/>
          <p14:tracePt t="44641" x="11458575" y="4630738"/>
          <p14:tracePt t="44651" x="11458575" y="4667250"/>
          <p14:tracePt t="44663" x="11458575" y="4676775"/>
          <p14:tracePt t="44667" x="11458575" y="4705350"/>
          <p14:tracePt t="44678" x="11458575" y="4741863"/>
          <p14:tracePt t="44684" x="11458575" y="4751388"/>
          <p14:tracePt t="44691" x="11441113" y="4770438"/>
          <p14:tracePt t="44699" x="11431588" y="4806950"/>
          <p14:tracePt t="44709" x="11422063" y="4826000"/>
          <p14:tracePt t="44713" x="11422063" y="4835525"/>
          <p14:tracePt t="44721" x="11403013" y="4862513"/>
          <p14:tracePt t="44728" x="11403013" y="4872038"/>
          <p14:tracePt t="44736" x="11393488" y="4881563"/>
          <p14:tracePt t="44744" x="11366500" y="4900613"/>
          <p14:tracePt t="44758" x="11366500" y="4908550"/>
          <p14:tracePt t="44760" x="11347450" y="4927600"/>
          <p14:tracePt t="44776" x="11328400" y="4956175"/>
          <p14:tracePt t="44786" x="11291888" y="4973638"/>
          <p14:tracePt t="44791" x="11255375" y="4992688"/>
          <p14:tracePt t="44801" x="11217275" y="5002213"/>
          <p14:tracePt t="44810" x="11161713" y="5029200"/>
          <p14:tracePt t="44817" x="11125200" y="5038725"/>
          <p14:tracePt t="44823" x="11087100" y="5048250"/>
          <p14:tracePt t="44830" x="11050588" y="5048250"/>
          <p14:tracePt t="44840" x="10975975" y="5076825"/>
          <p14:tracePt t="44851" x="10929938" y="5076825"/>
          <p14:tracePt t="44855" x="10910888" y="5076825"/>
          <p14:tracePt t="44866" x="10883900" y="5084763"/>
          <p14:tracePt t="44870" x="10837863" y="5103813"/>
          <p14:tracePt t="44881" x="10809288" y="5103813"/>
          <p14:tracePt t="44885" x="10763250" y="5113338"/>
          <p14:tracePt t="44895" x="10726738" y="5122863"/>
          <p14:tracePt t="44903" x="10669588" y="5122863"/>
          <p14:tracePt t="44911" x="10623550" y="5141913"/>
          <p14:tracePt t="44917" x="10587038" y="5149850"/>
          <p14:tracePt t="44925" x="10521950" y="5149850"/>
          <p14:tracePt t="44934" x="10420350" y="5149850"/>
          <p14:tracePt t="44946" x="10382250" y="5149850"/>
          <p14:tracePt t="44951" x="10317163" y="5149850"/>
          <p14:tracePt t="44961" x="10261600" y="5149850"/>
          <p14:tracePt t="44966" x="10215563" y="5149850"/>
          <p14:tracePt t="44975" x="10169525" y="5149850"/>
          <p14:tracePt t="44981" x="10094913" y="5168900"/>
          <p14:tracePt t="44991" x="10029825" y="5168900"/>
          <p14:tracePt t="44998" x="9937750" y="5178425"/>
          <p14:tracePt t="45003" x="9844088" y="5178425"/>
          <p14:tracePt t="45013" x="9771063" y="5178425"/>
          <p14:tracePt t="45022" x="9705975" y="5178425"/>
          <p14:tracePt t="45025" x="9612313" y="5178425"/>
          <p14:tracePt t="45028" x="9537700" y="5178425"/>
          <p14:tracePt t="45042" x="9426575" y="5178425"/>
          <p14:tracePt t="45056" x="9380538" y="5178425"/>
          <p14:tracePt t="45059" x="9324975" y="5178425"/>
          <p14:tracePt t="45070" x="9278938" y="5178425"/>
          <p14:tracePt t="45076" x="9223375" y="5178425"/>
          <p14:tracePt t="45084" x="9175750" y="5178425"/>
          <p14:tracePt t="45096" x="9120188" y="5159375"/>
          <p14:tracePt t="45100" x="9037638" y="5159375"/>
          <p14:tracePt t="45107" x="8963025" y="5159375"/>
          <p14:tracePt t="45113" x="8870950" y="5149850"/>
          <p14:tracePt t="45123" x="8750300" y="5132388"/>
          <p14:tracePt t="45134" x="8702675" y="5132388"/>
          <p14:tracePt t="45137" x="8647113" y="5122863"/>
          <p14:tracePt t="45149" x="8629650" y="5113338"/>
          <p14:tracePt t="45152" x="8591550" y="5113338"/>
          <p14:tracePt t="45163" x="8555038" y="5084763"/>
          <p14:tracePt t="45167" x="8545513" y="5084763"/>
          <p14:tracePt t="45178" x="8526463" y="5076825"/>
          <p14:tracePt t="45186" x="8499475" y="5067300"/>
          <p14:tracePt t="45192" x="8480425" y="5067300"/>
          <p14:tracePt t="45200" x="8470900" y="5038725"/>
          <p14:tracePt t="45210" x="8461375" y="5038725"/>
          <p14:tracePt t="45217" x="8443913" y="5021263"/>
          <p14:tracePt t="45229" x="8424863" y="5002213"/>
          <p14:tracePt t="45231" x="8405813" y="4973638"/>
          <p14:tracePt t="45244" x="8396288" y="4956175"/>
          <p14:tracePt t="45248" x="8378825" y="4918075"/>
          <p14:tracePt t="45258" x="8369300" y="4908550"/>
          <p14:tracePt t="45263" x="8369300" y="4900613"/>
          <p14:tracePt t="45272" x="8369300" y="4862513"/>
          <p14:tracePt t="45280" x="8369300" y="4852988"/>
          <p14:tracePt t="45287" x="8369300" y="4835525"/>
          <p14:tracePt t="45294" x="8369300" y="4826000"/>
          <p14:tracePt t="45302" x="8369300" y="4806950"/>
          <p14:tracePt t="45310" x="8369300" y="4787900"/>
          <p14:tracePt t="45326" x="8369300" y="4770438"/>
          <p14:tracePt t="45341" x="8378825" y="4751388"/>
          <p14:tracePt t="45352" x="8378825" y="4741863"/>
          <p14:tracePt t="45358" x="8396288" y="4732338"/>
          <p14:tracePt t="45367" x="8405813" y="4705350"/>
          <p14:tracePt t="45375" x="8405813" y="4695825"/>
          <p14:tracePt t="45382" x="8415338" y="4686300"/>
          <p14:tracePt t="45388" x="8424863" y="4667250"/>
          <p14:tracePt t="45395" x="8443913" y="4659313"/>
          <p14:tracePt t="45404" x="8453438" y="4640263"/>
          <p14:tracePt t="45419" x="8461375" y="4630738"/>
          <p14:tracePt t="45421" x="8489950" y="4621213"/>
          <p14:tracePt t="45432" x="8526463" y="4594225"/>
          <p14:tracePt t="45435" x="8545513" y="4584700"/>
          <p14:tracePt t="45446" x="8574088" y="4556125"/>
          <p14:tracePt t="45453" x="8620125" y="4529138"/>
          <p14:tracePt t="45461" x="8675688" y="4500563"/>
          <p14:tracePt t="45469" x="8731250" y="4500563"/>
          <p14:tracePt t="45476" x="8815388" y="4473575"/>
          <p14:tracePt t="45485" x="8888413" y="4464050"/>
          <p14:tracePt t="45492" x="8999538" y="4445000"/>
          <p14:tracePt t="45500" x="9148763" y="4418013"/>
          <p14:tracePt t="45516" x="9250363" y="4389438"/>
          <p14:tracePt t="45527" x="9344025" y="4389438"/>
          <p14:tracePt t="45529" x="9417050" y="4370388"/>
          <p14:tracePt t="45541" x="9510713" y="4360863"/>
          <p14:tracePt t="45547" x="9602788" y="4360863"/>
          <p14:tracePt t="45556" x="9667875" y="4360863"/>
          <p14:tracePt t="45563" x="9761538" y="4360863"/>
          <p14:tracePt t="45570" x="9807575" y="4360863"/>
          <p14:tracePt t="45578" x="9882188" y="4343400"/>
          <p14:tracePt t="45584" x="9947275" y="4343400"/>
          <p14:tracePt t="45594" x="10104438" y="4333875"/>
          <p14:tracePt t="45606" x="10225088" y="4333875"/>
          <p14:tracePt t="45608" x="10317163" y="4314825"/>
          <p14:tracePt t="45620" x="10391775" y="4314825"/>
          <p14:tracePt t="45626" x="10456863" y="4314825"/>
          <p14:tracePt t="45635" x="10502900" y="4314825"/>
          <p14:tracePt t="45641" x="10541000" y="4314825"/>
          <p14:tracePt t="45650" x="10596563" y="4314825"/>
          <p14:tracePt t="45657" x="10623550" y="4314825"/>
          <p14:tracePt t="45665" x="10679113" y="4333875"/>
          <p14:tracePt t="45671" x="10717213" y="4343400"/>
          <p14:tracePt t="45679" x="10753725" y="4343400"/>
          <p14:tracePt t="45690" x="10828338" y="4352925"/>
          <p14:tracePt t="45704" x="10864850" y="4370388"/>
          <p14:tracePt t="45715" x="10920413" y="4379913"/>
          <p14:tracePt t="45718" x="10958513" y="4389438"/>
          <p14:tracePt t="45729" x="10995025" y="4389438"/>
          <p14:tracePt t="45735" x="11031538" y="4408488"/>
          <p14:tracePt t="45745" x="11050588" y="4418013"/>
          <p14:tracePt t="45750" x="11087100" y="4425950"/>
          <p14:tracePt t="45758" x="11106150" y="4435475"/>
          <p14:tracePt t="45768" x="11134725" y="4435475"/>
          <p14:tracePt t="45775" x="11144250" y="4454525"/>
          <p14:tracePt t="45785" x="11190288" y="4481513"/>
          <p14:tracePt t="45799" x="11217275" y="4500563"/>
          <p14:tracePt t="45809" x="11236325" y="4500563"/>
          <p14:tracePt t="45813" x="11245850" y="4529138"/>
          <p14:tracePt t="45824" x="11272838" y="4538663"/>
          <p14:tracePt t="45830" x="11282363" y="4546600"/>
          <p14:tracePt t="45837" x="11291888" y="4546600"/>
          <p14:tracePt t="45844" x="11310938" y="4565650"/>
          <p14:tracePt t="45853" x="11328400" y="4565650"/>
          <p14:tracePt t="45862" x="11328400" y="4594225"/>
          <p14:tracePt t="45868" x="11347450" y="4594225"/>
          <p14:tracePt t="45877" x="11366500" y="4611688"/>
          <p14:tracePt t="45888" x="11376025" y="4611688"/>
          <p14:tracePt t="45891" x="11376025" y="4621213"/>
          <p14:tracePt t="45903" x="11385550" y="4630738"/>
          <p14:tracePt t="45909" x="11393488" y="4630738"/>
          <p14:tracePt t="45918" x="11393488" y="4640263"/>
          <p14:tracePt t="45923" x="11403013" y="4649788"/>
          <p14:tracePt t="45933" x="11412538" y="4659313"/>
          <p14:tracePt t="45938" x="11422063" y="4667250"/>
          <p14:tracePt t="45947" x="11431588" y="4686300"/>
          <p14:tracePt t="45955" x="11441113" y="4686300"/>
          <p14:tracePt t="45962" x="11441113" y="4705350"/>
          <p14:tracePt t="45971" x="11441113" y="4732338"/>
          <p14:tracePt t="45986" x="11458575" y="4751388"/>
          <p14:tracePt t="45997" x="11458575" y="4770438"/>
          <p14:tracePt t="46001" x="11458575" y="4787900"/>
          <p14:tracePt t="46012" x="11458575" y="4816475"/>
          <p14:tracePt t="46018" x="11458575" y="4835525"/>
          <p14:tracePt t="46027" x="11458575" y="4852988"/>
          <p14:tracePt t="46034" x="11458575" y="4862513"/>
          <p14:tracePt t="46042" x="11449050" y="4872038"/>
          <p14:tracePt t="46051" x="11449050" y="4900613"/>
          <p14:tracePt t="46055" x="11449050" y="4908550"/>
          <p14:tracePt t="46068" x="11441113" y="4927600"/>
          <p14:tracePt t="46081" x="11431588" y="4956175"/>
          <p14:tracePt t="46092" x="11422063" y="4956175"/>
          <p14:tracePt t="46096" x="11422063" y="4964113"/>
          <p14:tracePt t="46108" x="11422063" y="4973638"/>
          <p14:tracePt t="46110" x="11412538" y="4973638"/>
          <p14:tracePt t="46121" x="11403013" y="4983163"/>
          <p14:tracePt t="46127" x="11403013" y="4992688"/>
          <p14:tracePt t="46136" x="11376025" y="5011738"/>
          <p14:tracePt t="46142" x="11356975" y="5029200"/>
          <p14:tracePt t="46151" x="11328400" y="5038725"/>
          <p14:tracePt t="46158" x="11272838" y="5067300"/>
          <p14:tracePt t="46175" x="11226800" y="5067300"/>
          <p14:tracePt t="46187" x="11207750" y="5067300"/>
          <p14:tracePt t="46189" x="11171238" y="5076825"/>
          <p14:tracePt t="46200" x="11152188" y="5076825"/>
          <p14:tracePt t="46204" x="11134725" y="5076825"/>
          <p14:tracePt t="46216" x="11096625" y="5076825"/>
          <p14:tracePt t="46222" x="11069638" y="5076825"/>
          <p14:tracePt t="46230" x="11031538" y="5076825"/>
          <p14:tracePt t="46237" x="11004550" y="5076825"/>
          <p14:tracePt t="46245" x="10966450" y="5057775"/>
          <p14:tracePt t="46254" x="10902950" y="5048250"/>
          <p14:tracePt t="46270" x="10864850" y="5048250"/>
          <p14:tracePt t="46281" x="10837863" y="5038725"/>
          <p14:tracePt t="46284" x="10799763" y="5021263"/>
          <p14:tracePt t="46295" x="10782300" y="5021263"/>
          <p14:tracePt t="46300" x="10763250" y="5011738"/>
          <p14:tracePt t="46309" x="10753725" y="5002213"/>
          <p14:tracePt t="46318" x="10717213" y="5002213"/>
          <p14:tracePt t="46325" x="10707688" y="4992688"/>
          <p14:tracePt t="46334" x="10688638" y="4992688"/>
          <p14:tracePt t="46338" x="10679113" y="4983163"/>
          <p14:tracePt t="46348" x="10633075" y="4983163"/>
          <p14:tracePt t="46365" x="10596563" y="4973638"/>
          <p14:tracePt t="46375" x="10567988" y="4973638"/>
          <p14:tracePt t="46379" x="10548938" y="4973638"/>
          <p14:tracePt t="46391" x="10531475" y="4973638"/>
          <p14:tracePt t="46395" x="10493375" y="4973638"/>
          <p14:tracePt t="46404" x="10466388" y="4973638"/>
          <p14:tracePt t="46410" x="10447338" y="4973638"/>
          <p14:tracePt t="46419" x="10428288" y="4973638"/>
          <p14:tracePt t="46425" x="10410825" y="4973638"/>
          <p14:tracePt t="46433" x="10382250" y="4973638"/>
          <p14:tracePt t="46442" x="10345738" y="4973638"/>
          <p14:tracePt t="46458" x="10336213" y="4983163"/>
          <p14:tracePt t="46469" x="10326688" y="4983163"/>
          <p14:tracePt t="46472" x="10317163" y="4992688"/>
          <p14:tracePt t="46484" x="10309225" y="4992688"/>
          <p14:tracePt t="46499" x="10290175" y="4992688"/>
          <p14:tracePt t="46504" x="10280650" y="4992688"/>
          <p14:tracePt t="46521" x="10271125" y="4992688"/>
          <p14:tracePt t="46537" x="10261600" y="4992688"/>
          <p14:tracePt t="46578" x="10261600" y="5002213"/>
          <p14:tracePt t="49168" x="9928225" y="5002213"/>
          <p14:tracePt t="49176" x="9315450" y="4956175"/>
          <p14:tracePt t="49182" x="8897938" y="4973638"/>
          <p14:tracePt t="49191" x="7877175" y="4900613"/>
          <p14:tracePt t="49204" x="7413625" y="4872038"/>
          <p14:tracePt t="49208" x="6884988" y="4787900"/>
          <p14:tracePt t="49218" x="6513513" y="4787900"/>
          <p14:tracePt t="49222" x="6151563" y="4695825"/>
          <p14:tracePt t="49233" x="5770563" y="4640263"/>
          <p14:tracePt t="49239" x="5548313" y="4602163"/>
          <p14:tracePt t="49249" x="5326063" y="4565650"/>
          <p14:tracePt t="49254" x="5159375" y="4519613"/>
          <p14:tracePt t="49262" x="4973638" y="4464050"/>
          <p14:tracePt t="49269" x="4814888" y="4445000"/>
          <p14:tracePt t="49278" x="4657725" y="4425950"/>
          <p14:tracePt t="49287" x="4435475" y="4389438"/>
          <p14:tracePt t="49302" x="4203700" y="4389438"/>
          <p14:tracePt t="49313" x="4110038" y="4418013"/>
          <p14:tracePt t="49317" x="3998913" y="4435475"/>
          <p14:tracePt t="49327" x="3897313" y="4481513"/>
          <p14:tracePt t="49331" x="3757613" y="4538663"/>
          <p14:tracePt t="49342" x="3636963" y="4584700"/>
          <p14:tracePt t="49350" x="3497263" y="4659313"/>
          <p14:tracePt t="49358" x="3376613" y="4705350"/>
          <p14:tracePt t="49367" x="3238500" y="4779963"/>
          <p14:tracePt t="49371" x="3098800" y="4835525"/>
          <p14:tracePt t="49380" x="2820988" y="4918075"/>
          <p14:tracePt t="49396" x="2598738" y="5002213"/>
          <p14:tracePt t="49407" x="2524125" y="5029200"/>
          <p14:tracePt t="49411" x="2468563" y="5057775"/>
          <p14:tracePt t="49422" x="2430463" y="5067300"/>
          <p14:tracePt t="49426" x="2384425" y="5084763"/>
          <p14:tracePt t="49436" x="2357438" y="5084763"/>
          <p14:tracePt t="49442" x="2309813" y="5094288"/>
          <p14:tracePt t="49451" x="2254250" y="5113338"/>
          <p14:tracePt t="49459" x="2208213" y="5113338"/>
          <p14:tracePt t="49465" x="2152650" y="5122863"/>
          <p14:tracePt t="49476" x="1995488" y="5122863"/>
          <p14:tracePt t="49490" x="1874838" y="5113338"/>
          <p14:tracePt t="49502" x="1855788" y="5103813"/>
          <p14:tracePt t="49505" x="1800225" y="5094288"/>
          <p14:tracePt t="49516" x="1790700" y="5094288"/>
          <p14:tracePt t="49521" x="1763713" y="5094288"/>
          <p14:tracePt t="49534" x="1754188" y="5084763"/>
          <p14:tracePt t="49536" x="1725613" y="5084763"/>
          <p14:tracePt t="49545" x="1706563" y="5076825"/>
          <p14:tracePt t="49553" x="1670050" y="5076825"/>
          <p14:tracePt t="49560" x="1651000" y="5076825"/>
          <p14:tracePt t="49570" x="1595438" y="5076825"/>
          <p14:tracePt t="49585" x="1474788" y="5076825"/>
          <p14:tracePt t="49596" x="1428750" y="5076825"/>
          <p14:tracePt t="49599" x="1401763" y="5076825"/>
          <p14:tracePt t="49610" x="1363663" y="5048250"/>
          <p14:tracePt t="49614" x="1327150" y="5038725"/>
          <p14:tracePt t="49624" x="1317625" y="5029200"/>
          <p14:tracePt t="49631" x="1298575" y="5002213"/>
          <p14:tracePt t="49640" x="1281113" y="4992688"/>
          <p14:tracePt t="49648" x="1271588" y="4983163"/>
          <p14:tracePt t="49654" x="1233488" y="4937125"/>
          <p14:tracePt t="49664" x="1196975" y="4872038"/>
          <p14:tracePt t="49680" x="1168400" y="4797425"/>
          <p14:tracePt t="49691" x="1160463" y="4751388"/>
          <p14:tracePt t="49693" x="1160463" y="4732338"/>
          <p14:tracePt t="49705" x="1160463" y="4676775"/>
          <p14:tracePt t="49710" x="1160463" y="4659313"/>
          <p14:tracePt t="49719" x="1168400" y="4621213"/>
          <p14:tracePt t="49725" x="1168400" y="4611688"/>
          <p14:tracePt t="49734" x="1168400" y="4594225"/>
          <p14:tracePt t="49742" x="1196975" y="4556125"/>
          <p14:tracePt t="49750" x="1196975" y="4529138"/>
          <p14:tracePt t="49759" x="1216025" y="4500563"/>
          <p14:tracePt t="49773" x="1243013" y="4464050"/>
          <p14:tracePt t="49784" x="1262063" y="4435475"/>
          <p14:tracePt t="49789" x="1271588" y="4408488"/>
          <p14:tracePt t="49799" x="1298575" y="4389438"/>
          <p14:tracePt t="49805" x="1354138" y="4343400"/>
          <p14:tracePt t="49813" x="1409700" y="4314825"/>
          <p14:tracePt t="49817" x="1503363" y="4249738"/>
          <p14:tracePt t="49828" x="1643063" y="4194175"/>
          <p14:tracePt t="49834" x="1763713" y="4167188"/>
          <p14:tracePt t="49842" x="1874838" y="4167188"/>
          <p14:tracePt t="49850" x="2152650" y="4129088"/>
          <p14:tracePt t="49868" x="2616200" y="4157663"/>
          <p14:tracePt t="49879" x="2838450" y="4157663"/>
          <p14:tracePt t="49881" x="3062288" y="4194175"/>
          <p14:tracePt t="49892" x="3376613" y="4213225"/>
          <p14:tracePt t="49899" x="3617913" y="4232275"/>
          <p14:tracePt t="49908" x="3906838" y="4278313"/>
          <p14:tracePt t="49913" x="4148138" y="4297363"/>
          <p14:tracePt t="49923" x="4491038" y="4314825"/>
          <p14:tracePt t="49930" x="4732338" y="4333875"/>
          <p14:tracePt t="49936" x="5010150" y="4352925"/>
          <p14:tracePt t="49946" x="5649913" y="4352925"/>
          <p14:tracePt t="49963" x="6392863" y="4343400"/>
          <p14:tracePt t="49977" x="7264400" y="4314825"/>
          <p14:tracePt t="49987" x="7654925" y="4268788"/>
          <p14:tracePt t="49993" x="8164513" y="4241800"/>
          <p14:tracePt t="50002" x="8582025" y="4213225"/>
          <p14:tracePt t="50007" x="9009063" y="4167188"/>
          <p14:tracePt t="50016" x="9436100" y="4138613"/>
          <p14:tracePt t="50023" x="9723438" y="4121150"/>
          <p14:tracePt t="50033" x="9964738" y="4121150"/>
          <p14:tracePt t="50039" x="10493375" y="4083050"/>
          <p14:tracePt t="50057" x="10910888" y="4092575"/>
          <p14:tracePt t="50067" x="11069638" y="4111625"/>
          <p14:tracePt t="50071" x="11264900" y="4111625"/>
          <p14:tracePt t="50081" x="11422063" y="4129088"/>
          <p14:tracePt t="50089" x="11561763" y="4138613"/>
          <p14:tracePt t="50097" x="11699875" y="4138613"/>
          <p14:tracePt t="50102" x="11811000" y="4157663"/>
          <p14:tracePt t="50111" x="11950700" y="4176713"/>
          <p14:tracePt t="50118" x="12080875" y="4176713"/>
          <p14:tracePt t="50385" x="11653838" y="6226175"/>
          <p14:tracePt t="50394" x="11264900" y="6273800"/>
          <p14:tracePt t="50401" x="10874375" y="6319838"/>
          <p14:tracePt t="50408" x="10447338" y="6375400"/>
          <p14:tracePt t="50417" x="10206038" y="6365875"/>
          <p14:tracePt t="50423" x="9826625" y="6338888"/>
          <p14:tracePt t="50433" x="8991600" y="6291263"/>
          <p14:tracePt t="50444" x="8424863" y="6235700"/>
          <p14:tracePt t="50449" x="7867650" y="6180138"/>
          <p14:tracePt t="50458" x="7348538" y="6124575"/>
          <p14:tracePt t="50465" x="6597650" y="6003925"/>
          <p14:tracePt t="50474" x="5938838" y="5911850"/>
          <p14:tracePt t="50479" x="5195888" y="5846763"/>
          <p14:tracePt t="50488" x="4510088" y="5791200"/>
          <p14:tracePt t="50496" x="3906838" y="5762625"/>
          <p14:tracePt t="50502" x="3238500" y="5605463"/>
          <p14:tracePt t="50511" x="2644775" y="5576888"/>
          <p14:tracePt t="50517" x="2012950" y="5429250"/>
          <p14:tracePt t="50526" x="1095375" y="5270500"/>
          <p14:tracePt t="50538" x="658813" y="5224463"/>
          <p14:tracePt t="50541" x="342900" y="5132388"/>
          <p14:tracePt t="50553" x="65088" y="5048250"/>
          <p14:tracePt t="50829" x="398463" y="2432050"/>
          <p14:tracePt t="50837" x="742950" y="2263775"/>
          <p14:tracePt t="50843" x="1243013" y="2125663"/>
          <p14:tracePt t="50853" x="1827213" y="1976438"/>
          <p14:tracePt t="50865" x="2254250" y="1920875"/>
          <p14:tracePt t="50868" x="2598738" y="1884363"/>
          <p14:tracePt t="50880" x="2959100" y="1884363"/>
          <p14:tracePt t="50882" x="3386138" y="1855788"/>
          <p14:tracePt t="50894" x="3757613" y="1828800"/>
          <p14:tracePt t="50900" x="4083050" y="1828800"/>
          <p14:tracePt t="50909" x="4491038" y="1828800"/>
          <p14:tracePt t="50917" x="4824413" y="1809750"/>
          <p14:tracePt t="50925" x="5111750" y="1819275"/>
          <p14:tracePt t="50931" x="5381625" y="1819275"/>
          <p14:tracePt t="50937" x="5668963" y="1836738"/>
          <p14:tracePt t="50948" x="6132513" y="1855788"/>
          <p14:tracePt t="50959" x="6383338" y="1901825"/>
          <p14:tracePt t="50962" x="6605588" y="1901825"/>
          <p14:tracePt t="50974" x="6829425" y="1939925"/>
          <p14:tracePt t="50977" x="7032625" y="1976438"/>
          <p14:tracePt t="50988" x="7264400" y="2032000"/>
          <p14:tracePt t="50993" x="7488238" y="2070100"/>
          <p14:tracePt t="51003" x="7664450" y="2143125"/>
          <p14:tracePt t="51008" x="7850188" y="2171700"/>
          <p14:tracePt t="51017" x="8016875" y="2246313"/>
          <p14:tracePt t="51024" x="8174038" y="2319338"/>
          <p14:tracePt t="51032" x="8378825" y="2376488"/>
          <p14:tracePt t="51042" x="8685213" y="2524125"/>
          <p14:tracePt t="51054" x="8823325" y="2570163"/>
          <p14:tracePt t="51058" x="8963025" y="2644775"/>
          <p14:tracePt t="51068" x="9102725" y="2681288"/>
          <p14:tracePt t="51074" x="9240838" y="2728913"/>
          <p14:tracePt t="51082" x="9344025" y="2784475"/>
          <p14:tracePt t="51091" x="9445625" y="2830513"/>
          <p14:tracePt t="51097" x="9537700" y="2876550"/>
          <p14:tracePt t="51104" x="9658350" y="2932113"/>
          <p14:tracePt t="51111" x="9742488" y="2978150"/>
          <p14:tracePt t="51119" x="9834563" y="3043238"/>
          <p14:tracePt t="51127" x="9937750" y="3108325"/>
          <p14:tracePt t="51137" x="10140950" y="3267075"/>
          <p14:tracePt t="51152" x="10345738" y="3433763"/>
          <p14:tracePt t="51162" x="10447338" y="3517900"/>
          <p14:tracePt t="51167" x="10512425" y="3600450"/>
          <p14:tracePt t="51177" x="10623550" y="3740150"/>
          <p14:tracePt t="51182" x="10707688" y="3870325"/>
          <p14:tracePt t="51190" x="10790238" y="3971925"/>
          <p14:tracePt t="51199" x="10837863" y="4027488"/>
          <p14:tracePt t="51208" x="10929938" y="4148138"/>
          <p14:tracePt t="51230" x="11079163" y="4370388"/>
          <p14:tracePt t="51242" x="11096625" y="4398963"/>
          <p14:tracePt t="51244" x="11106150" y="4418013"/>
          <p14:tracePt t="51257" x="11115675" y="4454525"/>
          <p14:tracePt t="51259" x="11115675" y="4464050"/>
          <p14:tracePt t="51270" x="11125200" y="4491038"/>
          <p14:tracePt t="51286" x="11125200" y="4538663"/>
          <p14:tracePt t="51291" x="11096625" y="4594225"/>
          <p14:tracePt t="51300" x="10948988" y="4705350"/>
          <p14:tracePt t="51743" x="10893425" y="4732338"/>
          <p14:tracePt t="51747" x="10837863" y="4760913"/>
          <p14:tracePt t="51757" x="10744200" y="4826000"/>
          <p14:tracePt t="51764" x="10606088" y="4862513"/>
          <p14:tracePt t="51772" x="10466388" y="4891088"/>
          <p14:tracePt t="51779" x="10280650" y="4964113"/>
          <p14:tracePt t="51786" x="10094913" y="5002213"/>
          <p14:tracePt t="51795" x="9640888" y="5103813"/>
          <p14:tracePt t="51808" x="9371013" y="5159375"/>
          <p14:tracePt t="51809" x="9148763" y="5197475"/>
          <p14:tracePt t="51823" x="8926513" y="5214938"/>
          <p14:tracePt t="51826" x="8637588" y="5280025"/>
          <p14:tracePt t="51836" x="8415338" y="5299075"/>
          <p14:tracePt t="51843" x="8193088" y="5354638"/>
          <p14:tracePt t="51851" x="7988300" y="5373688"/>
          <p14:tracePt t="51859" x="7739063" y="5410200"/>
          <p14:tracePt t="51867" x="7534275" y="5429250"/>
          <p14:tracePt t="51876" x="7339013" y="5446713"/>
          <p14:tracePt t="51879" x="7107238" y="5484813"/>
          <p14:tracePt t="51890" x="6670675" y="5503863"/>
          <p14:tracePt t="51905" x="6151563" y="5503863"/>
          <p14:tracePt t="51917" x="5818188" y="5530850"/>
          <p14:tracePt t="51920" x="5483225" y="5511800"/>
          <p14:tracePt t="51932" x="5029200" y="5511800"/>
          <p14:tracePt t="51936" x="4648200" y="5530850"/>
          <p14:tracePt t="51946" x="4221163" y="5484813"/>
          <p14:tracePt t="51951" x="3906838" y="5484813"/>
          <p14:tracePt t="51961" x="3683000" y="5465763"/>
          <p14:tracePt t="51967" x="3460750" y="5446713"/>
          <p14:tracePt t="51975" x="3303588" y="5429250"/>
          <p14:tracePt t="51985" x="3043238" y="5345113"/>
          <p14:tracePt t="51998" x="2959100" y="5299075"/>
          <p14:tracePt t="52000" x="2838450" y="5233988"/>
          <p14:tracePt t="52016" x="2719388" y="5113338"/>
          <p14:tracePt t="52025" x="2662238" y="5048250"/>
          <p14:tracePt t="52031" x="2579688" y="4983163"/>
          <p14:tracePt t="52042" x="2524125" y="4927600"/>
          <p14:tracePt t="52046" x="2459038" y="4862513"/>
          <p14:tracePt t="52054" x="2403475" y="4816475"/>
          <p14:tracePt t="52062" x="2328863" y="4770438"/>
          <p14:tracePt t="52068" x="2282825" y="4732338"/>
          <p14:tracePt t="52076" x="2244725" y="4695825"/>
          <p14:tracePt t="52083" x="2227263" y="4676775"/>
          <p14:tracePt t="52092" x="2124075" y="4556125"/>
          <p14:tracePt t="52105" x="2060575" y="4491038"/>
          <p14:tracePt t="52108" x="2032000" y="4435475"/>
          <p14:tracePt t="52120" x="2003425" y="4379913"/>
          <p14:tracePt t="52126" x="1976438" y="4324350"/>
          <p14:tracePt t="52134" x="1966913" y="4278313"/>
          <p14:tracePt t="52143" x="1957388" y="4241800"/>
          <p14:tracePt t="52149" x="1930400" y="4203700"/>
          <p14:tracePt t="52155" x="1911350" y="4148138"/>
          <p14:tracePt t="52163" x="1901825" y="4111625"/>
          <p14:tracePt t="52174" x="1911350" y="4008438"/>
          <p14:tracePt t="52188" x="1920875" y="3860800"/>
          <p14:tracePt t="52200" x="1947863" y="3795713"/>
          <p14:tracePt t="52203" x="1976438" y="3759200"/>
          <p14:tracePt t="52215" x="2003425" y="3665538"/>
          <p14:tracePt t="52218" x="2060575" y="3563938"/>
          <p14:tracePt t="52228" x="2143125" y="3424238"/>
          <p14:tracePt t="52233" x="2236788" y="3257550"/>
          <p14:tracePt t="52243" x="2365375" y="3117850"/>
          <p14:tracePt t="52251" x="2570163" y="2914650"/>
          <p14:tracePt t="52258" x="2719388" y="2746375"/>
          <p14:tracePt t="52268" x="2932113" y="2487613"/>
          <p14:tracePt t="52273" x="3089275" y="2282825"/>
          <p14:tracePt t="52282" x="3424238" y="1930400"/>
          <p14:tracePt t="52297" x="3675063" y="1698625"/>
          <p14:tracePt t="52308" x="3776663" y="1614488"/>
          <p14:tracePt t="52312" x="3851275" y="1549400"/>
          <p14:tracePt t="52324" x="3933825" y="1522413"/>
          <p14:tracePt t="52329" x="4044950" y="1466850"/>
          <p14:tracePt t="52337" x="4165600" y="1438275"/>
          <p14:tracePt t="52342" x="4324350" y="1401763"/>
          <p14:tracePt t="52352" x="4500563" y="1401763"/>
          <p14:tracePt t="52359" x="4686300" y="1401763"/>
          <p14:tracePt t="52367" x="4833938" y="1401763"/>
          <p14:tracePt t="52376" x="5280025" y="1447800"/>
          <p14:tracePt t="52390" x="5511800" y="1503363"/>
          <p14:tracePt t="52391" x="5715000" y="1539875"/>
          <p14:tracePt t="52402" x="5938838" y="1577975"/>
          <p14:tracePt t="52406" x="6161088" y="1614488"/>
          <p14:tracePt t="52417" x="6346825" y="1670050"/>
          <p14:tracePt t="52424" x="6523038" y="1725613"/>
          <p14:tracePt t="52435" x="6726238" y="1763713"/>
          <p14:tracePt t="52438" x="6931025" y="1800225"/>
          <p14:tracePt t="52446" x="7153275" y="1836738"/>
          <p14:tracePt t="52453" x="7329488" y="1855788"/>
          <p14:tracePt t="52461" x="7534275" y="1893888"/>
          <p14:tracePt t="52471" x="7961313" y="1949450"/>
          <p14:tracePt t="52485" x="8388350" y="2005013"/>
          <p14:tracePt t="52496" x="8564563" y="2041525"/>
          <p14:tracePt t="52500" x="8786813" y="2078038"/>
          <p14:tracePt t="52511" x="8991600" y="2116138"/>
          <p14:tracePt t="52517" x="9194800" y="2152650"/>
          <p14:tracePt t="52526" x="9353550" y="2181225"/>
          <p14:tracePt t="52534" x="9491663" y="2217738"/>
          <p14:tracePt t="52542" x="9677400" y="2292350"/>
          <p14:tracePt t="52547" x="9834563" y="2347913"/>
          <p14:tracePt t="52555" x="9974263" y="2403475"/>
          <p14:tracePt t="52566" x="10261600" y="2543175"/>
          <p14:tracePt t="52581" x="10548938" y="2700338"/>
          <p14:tracePt t="52592" x="10669588" y="2794000"/>
          <p14:tracePt t="52594" x="10809288" y="2857500"/>
          <p14:tracePt t="52606" x="10929938" y="2914650"/>
          <p14:tracePt t="52613" x="11050588" y="2978150"/>
          <p14:tracePt t="52620" x="11171238" y="3052763"/>
          <p14:tracePt t="52625" x="11272838" y="3117850"/>
          <p14:tracePt t="52634" x="11356975" y="3182938"/>
          <p14:tracePt t="52642" x="11477625" y="3248025"/>
          <p14:tracePt t="52650" x="11561763" y="3313113"/>
          <p14:tracePt t="52660" x="11672888" y="3405188"/>
          <p14:tracePt t="52671" x="11709400" y="3443288"/>
          <p14:tracePt t="52676" x="11737975" y="3460750"/>
          <p14:tracePt t="52686" x="11755438" y="3489325"/>
          <p14:tracePt t="52689" x="11784013" y="3508375"/>
          <p14:tracePt t="52701" x="11784013" y="3525838"/>
          <p14:tracePt t="52706" x="11803063" y="3544888"/>
          <p14:tracePt t="52717" x="11811000" y="3563938"/>
          <p14:tracePt t="52720" x="11830050" y="3590925"/>
          <p14:tracePt t="52729" x="11830050" y="3629025"/>
          <p14:tracePt t="52737" x="11839575" y="3665538"/>
          <p14:tracePt t="52744" x="11849100" y="3730625"/>
          <p14:tracePt t="52755" x="11849100" y="3805238"/>
          <p14:tracePt t="52767" x="11839575" y="3887788"/>
          <p14:tracePt t="52780" x="11839575" y="3925888"/>
          <p14:tracePt t="52783" x="11820525" y="3990975"/>
          <p14:tracePt t="52794" x="11811000" y="4046538"/>
          <p14:tracePt t="52801" x="11793538" y="4092575"/>
          <p14:tracePt t="52808" x="11764963" y="4194175"/>
          <p14:tracePt t="52817" x="11755438" y="4241800"/>
          <p14:tracePt t="52826" x="11728450" y="4278313"/>
          <p14:tracePt t="52831" x="11699875" y="4333875"/>
          <p14:tracePt t="52838" x="11690350" y="4370388"/>
          <p14:tracePt t="52849" x="11644313" y="4473575"/>
          <p14:tracePt t="52859" x="11634788" y="4529138"/>
          <p14:tracePt t="52862" x="11607800" y="4584700"/>
          <p14:tracePt t="52874" x="11579225" y="4640263"/>
          <p14:tracePt t="52878" x="11569700" y="4686300"/>
          <p14:tracePt t="52889" x="11514138" y="4806950"/>
          <p14:tracePt t="52895" x="11487150" y="4881563"/>
          <p14:tracePt t="52903" x="11458575" y="4937125"/>
          <p14:tracePt t="52910" x="11412538" y="5002213"/>
          <p14:tracePt t="52918" x="11385550" y="5057775"/>
          <p14:tracePt t="52925" x="11328400" y="5113338"/>
          <p14:tracePt t="52933" x="11264900" y="5197475"/>
          <p14:tracePt t="52940" x="11226800" y="5233988"/>
          <p14:tracePt t="52942" x="11125200" y="5299075"/>
          <p14:tracePt t="52958" x="10966450" y="5410200"/>
          <p14:tracePt t="52968" x="10883900" y="5475288"/>
          <p14:tracePt t="52971" x="10790238" y="5503863"/>
          <p14:tracePt t="52984" x="10734675" y="5549900"/>
          <p14:tracePt t="52987" x="10633075" y="5595938"/>
          <p14:tracePt t="52998" x="10541000" y="5632450"/>
          <p14:tracePt t="53004" x="10401300" y="5670550"/>
          <p14:tracePt t="53011" x="10280650" y="5735638"/>
          <p14:tracePt t="53019" x="10113963" y="5791200"/>
          <p14:tracePt t="53027" x="9909175" y="5846763"/>
          <p14:tracePt t="53034" x="9529763" y="5883275"/>
          <p14:tracePt t="53051" x="9112250" y="5902325"/>
          <p14:tracePt t="53063" x="8926513" y="5921375"/>
          <p14:tracePt t="53066" x="8702675" y="5911850"/>
          <p14:tracePt t="53078" x="8489950" y="5911850"/>
          <p14:tracePt t="53083" x="8285163" y="5873750"/>
          <p14:tracePt t="53092" x="8062913" y="5873750"/>
          <p14:tracePt t="53098" x="7859713" y="5837238"/>
          <p14:tracePt t="53109" x="7608888" y="5772150"/>
          <p14:tracePt t="53114" x="7404100" y="5753100"/>
          <p14:tracePt t="53121" x="7162800" y="5735638"/>
          <p14:tracePt t="53129" x="6931025" y="5680075"/>
          <p14:tracePt t="53136" x="6726238" y="5641975"/>
          <p14:tracePt t="53146" x="6300788" y="5567363"/>
          <p14:tracePt t="53158" x="6124575" y="5511800"/>
          <p14:tracePt t="53161" x="5938838" y="5484813"/>
          <p14:tracePt t="53172" x="5753100" y="5410200"/>
          <p14:tracePt t="53175" x="5557838" y="5373688"/>
          <p14:tracePt t="53187" x="5372100" y="5335588"/>
          <p14:tracePt t="53191" x="5214938" y="5280025"/>
          <p14:tracePt t="53200" x="5056188" y="5262563"/>
          <p14:tracePt t="53210" x="4945063" y="5262563"/>
          <p14:tracePt t="53217" x="4852988" y="5243513"/>
          <p14:tracePt t="53227" x="4638675" y="5214938"/>
          <p14:tracePt t="53239" x="4518025" y="5187950"/>
          <p14:tracePt t="53251" x="4462463" y="5178425"/>
          <p14:tracePt t="53255" x="4425950" y="5159375"/>
          <p14:tracePt t="53266" x="4406900" y="5149850"/>
          <p14:tracePt t="53271" x="4379913" y="5141913"/>
          <p14:tracePt t="53280" x="4360863" y="5132388"/>
          <p14:tracePt t="53286" x="4351338" y="5132388"/>
          <p14:tracePt t="53295" x="4341813" y="5122863"/>
          <p14:tracePt t="53303" x="4332288" y="5122863"/>
          <p14:tracePt t="53317" x="4324350" y="5122863"/>
          <p14:tracePt t="53723" x="4360863" y="5103813"/>
          <p14:tracePt t="53726" x="4416425" y="5067300"/>
          <p14:tracePt t="53737" x="4462463" y="5048250"/>
          <p14:tracePt t="53742" x="4491038" y="5038725"/>
          <p14:tracePt t="53752" x="4546600" y="5002213"/>
          <p14:tracePt t="53758" x="4583113" y="4937125"/>
          <p14:tracePt t="53767" x="4648200" y="4862513"/>
          <p14:tracePt t="53774" x="4722813" y="4760913"/>
          <p14:tracePt t="53781" x="4787900" y="4659313"/>
          <p14:tracePt t="53791" x="4852988" y="4546600"/>
          <p14:tracePt t="53806" x="4908550" y="4435475"/>
          <p14:tracePt t="53817" x="4935538" y="4360863"/>
          <p14:tracePt t="53820" x="4954588" y="4268788"/>
          <p14:tracePt t="53831" x="4973638" y="4148138"/>
          <p14:tracePt t="53834" x="4964113" y="4056063"/>
          <p14:tracePt t="53846" x="4945063" y="3943350"/>
          <p14:tracePt t="53853" x="4918075" y="3822700"/>
          <p14:tracePt t="53860" x="4889500" y="3767138"/>
          <p14:tracePt t="53870" x="4862513" y="3711575"/>
          <p14:tracePt t="53877" x="4797425" y="3609975"/>
          <p14:tracePt t="53882" x="4751388" y="3573463"/>
          <p14:tracePt t="53887" x="4694238" y="3498850"/>
          <p14:tracePt t="53897" x="4621213" y="3397250"/>
          <p14:tracePt t="53901" x="4500563" y="3267075"/>
          <p14:tracePt t="53910" x="4435475" y="3163888"/>
          <p14:tracePt t="53914" x="4286250" y="3062288"/>
          <p14:tracePt t="53927" x="4165600" y="2951163"/>
          <p14:tracePt t="53931" x="4035425" y="2849563"/>
          <p14:tracePt t="53940" x="3914775" y="2774950"/>
          <p14:tracePt t="53946" x="3813175" y="2709863"/>
          <p14:tracePt t="53955" x="3692525" y="2644775"/>
          <p14:tracePt t="53964" x="3590925" y="2570163"/>
          <p14:tracePt t="53969" x="3451225" y="2505075"/>
          <p14:tracePt t="53978" x="3192463" y="2393950"/>
          <p14:tracePt t="53994" x="2997200" y="2319338"/>
          <p14:tracePt t="54005" x="2922588" y="2292350"/>
          <p14:tracePt t="54011" x="2830513" y="2273300"/>
          <p14:tracePt t="54020" x="2755900" y="2246313"/>
          <p14:tracePt t="54027" x="2662238" y="2227263"/>
          <p14:tracePt t="54035" x="2570163" y="2227263"/>
          <p14:tracePt t="54041" x="2495550" y="2227263"/>
          <p14:tracePt t="54052" x="2430463" y="2227263"/>
          <p14:tracePt t="54057" x="2357438" y="2236788"/>
          <p14:tracePt t="54064" x="2282825" y="2246313"/>
          <p14:tracePt t="54073" x="2143125" y="2273300"/>
          <p14:tracePt t="54088" x="1966913" y="2357438"/>
          <p14:tracePt t="54101" x="1865313" y="2403475"/>
          <p14:tracePt t="54104" x="1809750" y="2432050"/>
          <p14:tracePt t="54114" x="1735138" y="2459038"/>
          <p14:tracePt t="54118" x="1689100" y="2478088"/>
          <p14:tracePt t="54130" x="1651000" y="2497138"/>
          <p14:tracePt t="54136" x="1624013" y="2514600"/>
          <p14:tracePt t="54144" x="1604963" y="2524125"/>
          <p14:tracePt t="54152" x="1577975" y="2533650"/>
          <p14:tracePt t="54160" x="1568450" y="2543175"/>
          <p14:tracePt t="54170" x="1539875" y="2560638"/>
          <p14:tracePt t="54183" x="1512888" y="2608263"/>
          <p14:tracePt t="54194" x="1512888" y="2625725"/>
          <p14:tracePt t="54197" x="1503363" y="2663825"/>
          <p14:tracePt t="54209" x="1503363" y="2673350"/>
          <p14:tracePt t="54213" x="1493838" y="2709863"/>
          <p14:tracePt t="54224" x="1493838" y="2746375"/>
          <p14:tracePt t="54229" x="1493838" y="2811463"/>
          <p14:tracePt t="54238" x="1484313" y="2857500"/>
          <p14:tracePt t="54245" x="1465263" y="2914650"/>
          <p14:tracePt t="54252" x="1465263" y="2960688"/>
          <p14:tracePt t="54261" x="1438275" y="3062288"/>
          <p14:tracePt t="54277" x="1438275" y="3136900"/>
          <p14:tracePt t="54289" x="1428750" y="3163888"/>
          <p14:tracePt t="54292" x="1419225" y="3201988"/>
          <p14:tracePt t="54303" x="1419225" y="3228975"/>
          <p14:tracePt t="54308" x="1419225" y="3284538"/>
          <p14:tracePt t="54318" x="1409700" y="3303588"/>
          <p14:tracePt t="54325" x="1409700" y="3359150"/>
          <p14:tracePt t="54333" x="1409700" y="3405188"/>
          <p14:tracePt t="54338" x="1409700" y="3424238"/>
          <p14:tracePt t="54347" x="1409700" y="3460750"/>
          <p14:tracePt t="54356" x="1409700" y="3554413"/>
          <p14:tracePt t="54371" x="1409700" y="3638550"/>
          <p14:tracePt t="54384" x="1409700" y="3656013"/>
          <p14:tracePt t="54387" x="1409700" y="3694113"/>
          <p14:tracePt t="54397" x="1409700" y="3730625"/>
          <p14:tracePt t="54402" x="1409700" y="3749675"/>
          <p14:tracePt t="54412" x="1409700" y="3767138"/>
          <p14:tracePt t="54420" x="1409700" y="3822700"/>
          <p14:tracePt t="54427" x="1409700" y="3841750"/>
          <p14:tracePt t="54435" x="1409700" y="3887788"/>
          <p14:tracePt t="54440" x="1409700" y="3925888"/>
          <p14:tracePt t="54450" x="1409700" y="3981450"/>
          <p14:tracePt t="54452" x="1409700" y="4027488"/>
          <p14:tracePt t="54466" x="1409700" y="4111625"/>
          <p14:tracePt t="54477" x="1409700" y="4148138"/>
          <p14:tracePt t="54480" x="1392238" y="4184650"/>
          <p14:tracePt t="54492" x="1392238" y="4249738"/>
          <p14:tracePt t="54495" x="1392238" y="4278313"/>
          <p14:tracePt t="54506" x="1382713" y="4314825"/>
          <p14:tracePt t="54511" x="1373188" y="4324350"/>
          <p14:tracePt t="54522" x="1373188" y="4352925"/>
          <p14:tracePt t="54535" x="1363663" y="4389438"/>
          <p14:tracePt t="54546" x="1336675" y="4445000"/>
          <p14:tracePt t="54561" x="1327150" y="4510088"/>
          <p14:tracePt t="54572" x="1327150" y="4556125"/>
          <p14:tracePt t="54574" x="1308100" y="4640263"/>
          <p14:tracePt t="54586" x="1298575" y="4676775"/>
          <p14:tracePt t="54590" x="1281113" y="4751388"/>
          <p14:tracePt t="54601" x="1271588" y="4843463"/>
          <p14:tracePt t="54606" x="1252538" y="4891088"/>
          <p14:tracePt t="54614" x="1225550" y="4946650"/>
          <p14:tracePt t="54622" x="1196975" y="5048250"/>
          <p14:tracePt t="54630" x="1187450" y="5094288"/>
          <p14:tracePt t="54640" x="1122363" y="5224463"/>
          <p14:tracePt t="54653" x="1085850" y="5318125"/>
          <p14:tracePt t="54666" x="1076325" y="5391150"/>
          <p14:tracePt t="54670" x="1057275" y="5410200"/>
          <p14:tracePt t="54680" x="1047750" y="5465763"/>
          <p14:tracePt t="54685" x="1047750" y="5484813"/>
          <p14:tracePt t="54696" x="1039813" y="5530850"/>
          <p14:tracePt t="54704" x="1039813" y="5559425"/>
          <p14:tracePt t="54710" x="1030288" y="5567363"/>
          <p14:tracePt t="54716" x="1030288" y="5595938"/>
          <p14:tracePt t="54724" x="1030288" y="5605463"/>
          <p14:tracePt t="54733" x="1030288" y="5614988"/>
          <p14:tracePt t="54738" x="1030288" y="5624513"/>
          <p14:tracePt t="54748" x="1030288" y="5641975"/>
          <p14:tracePt t="55096" x="1112838" y="5641975"/>
          <p14:tracePt t="55101" x="1206500" y="5661025"/>
          <p14:tracePt t="55113" x="1409700" y="5680075"/>
          <p14:tracePt t="55123" x="1503363" y="5697538"/>
          <p14:tracePt t="55128" x="1595438" y="5707063"/>
          <p14:tracePt t="55138" x="1670050" y="5745163"/>
          <p14:tracePt t="55142" x="1763713" y="5753100"/>
          <p14:tracePt t="55152" x="1882775" y="5772150"/>
          <p14:tracePt t="55156" x="1976438" y="5772150"/>
          <p14:tracePt t="55167" x="2068513" y="5800725"/>
          <p14:tracePt t="55173" x="2208213" y="5818188"/>
          <p14:tracePt t="55180" x="2319338" y="5818188"/>
          <p14:tracePt t="55187" x="2478088" y="5837238"/>
          <p14:tracePt t="55195" x="2589213" y="5856288"/>
          <p14:tracePt t="55204" x="2774950" y="5883275"/>
          <p14:tracePt t="55220" x="2978150" y="5902325"/>
          <p14:tracePt t="55232" x="3052763" y="5921375"/>
          <p14:tracePt t="55234" x="3144838" y="5929313"/>
          <p14:tracePt t="55247" x="3219450" y="5948363"/>
          <p14:tracePt t="55250" x="3294063" y="5957888"/>
          <p14:tracePt t="55262" x="3368675" y="5976938"/>
          <p14:tracePt t="55268" x="3441700" y="5994400"/>
          <p14:tracePt t="55275" x="3506788" y="6003925"/>
          <p14:tracePt t="55284" x="3581400" y="6022975"/>
          <p14:tracePt t="55290" x="3675063" y="6032500"/>
          <p14:tracePt t="55300" x="3914775" y="6105525"/>
          <p14:tracePt t="55315" x="4148138" y="6153150"/>
          <p14:tracePt t="55325" x="4240213" y="6180138"/>
          <p14:tracePt t="55329" x="4295775" y="6199188"/>
          <p14:tracePt t="55340" x="4360863" y="6208713"/>
          <p14:tracePt t="55347" x="4416425" y="6208713"/>
          <p14:tracePt t="55355" x="4452938" y="6235700"/>
          <p14:tracePt t="55363" x="4518025" y="6254750"/>
          <p14:tracePt t="55370" x="4556125" y="6264275"/>
          <p14:tracePt t="55381" x="4592638" y="6273800"/>
          <p14:tracePt t="55383" x="4630738" y="6273800"/>
          <p14:tracePt t="55394" x="4703763" y="6300788"/>
          <p14:tracePt t="55409" x="4759325" y="6329363"/>
          <p14:tracePt t="55769" x="4870450" y="6329363"/>
          <p14:tracePt t="55776" x="4983163" y="6319838"/>
          <p14:tracePt t="55783" x="5140325" y="6300788"/>
          <p14:tracePt t="55791" x="5280025" y="6300788"/>
          <p14:tracePt t="55801" x="5613400" y="6264275"/>
          <p14:tracePt t="55812" x="5808663" y="6264275"/>
          <p14:tracePt t="55817" x="6040438" y="6226175"/>
          <p14:tracePt t="55826" x="6235700" y="6226175"/>
          <p14:tracePt t="55831" x="6429375" y="6226175"/>
          <p14:tracePt t="55842" x="6680200" y="6189663"/>
          <p14:tracePt t="55847" x="6884988" y="6189663"/>
          <p14:tracePt t="55855" x="7042150" y="6170613"/>
          <p14:tracePt t="55864" x="7218363" y="6170613"/>
          <p14:tracePt t="55871" x="7329488" y="6170613"/>
          <p14:tracePt t="55879" x="7580313" y="6153150"/>
          <p14:tracePt t="55894" x="7756525" y="6153150"/>
          <p14:tracePt t="55906" x="7831138" y="6153150"/>
          <p14:tracePt t="55908" x="7905750" y="6162675"/>
          <p14:tracePt t="55921" x="7951788" y="6170613"/>
          <p14:tracePt t="55928" x="8007350" y="6170613"/>
          <p14:tracePt t="55935" x="8053388" y="6189663"/>
          <p14:tracePt t="55940" x="8128000" y="6199188"/>
          <p14:tracePt t="55952" x="8183563" y="6218238"/>
          <p14:tracePt t="57260" x="8359775" y="6189663"/>
          <p14:tracePt t="57270" x="8564563" y="6153150"/>
          <p14:tracePt t="57278" x="8750300" y="6097588"/>
          <p14:tracePt t="57285" x="8907463" y="6078538"/>
          <p14:tracePt t="57291" x="9102725" y="6042025"/>
          <p14:tracePt t="57299" x="9269413" y="6003925"/>
          <p14:tracePt t="57307" x="9510713" y="6003925"/>
          <p14:tracePt t="57323" x="9650413" y="6003925"/>
          <p14:tracePt t="57335" x="9713913" y="6003925"/>
          <p14:tracePt t="57342" x="9752013" y="6003925"/>
          <p14:tracePt t="57350" x="9788525" y="6003925"/>
          <p14:tracePt t="57355" x="9826625" y="6003925"/>
          <p14:tracePt t="57365" x="9863138" y="6003925"/>
          <p14:tracePt t="57372" x="9882188" y="6003925"/>
          <p14:tracePt t="57379" x="9909175" y="6003925"/>
          <p14:tracePt t="57386" x="9937750" y="6003925"/>
          <p14:tracePt t="57393" x="9974263" y="6003925"/>
          <p14:tracePt t="57403" x="10029825" y="6003925"/>
          <p14:tracePt t="57416" x="10104438" y="6022975"/>
          <p14:tracePt t="57430" x="10160000" y="6022975"/>
          <p14:tracePt t="57433" x="10179050" y="6022975"/>
          <p14:tracePt t="57443" x="10215563" y="6022975"/>
          <p14:tracePt t="57450" x="10261600" y="6013450"/>
          <p14:tracePt t="57459" x="10290175" y="6013450"/>
          <p14:tracePt t="57464" x="10326688" y="6003925"/>
          <p14:tracePt t="57474" x="10355263" y="6003925"/>
          <p14:tracePt t="57483" x="10382250" y="5994400"/>
          <p14:tracePt t="57490" x="10420350" y="5994400"/>
          <p14:tracePt t="57499" x="10456863" y="5986463"/>
          <p14:tracePt t="57513" x="10531475" y="5967413"/>
          <p14:tracePt t="57524" x="10558463" y="5967413"/>
          <p14:tracePt t="57528" x="10577513" y="5967413"/>
          <p14:tracePt t="57539" x="10596563" y="5967413"/>
          <p14:tracePt t="57543" x="10633075" y="5957888"/>
          <p14:tracePt t="57552" x="10679113" y="5957888"/>
          <p14:tracePt t="57558" x="10707688" y="5957888"/>
          <p14:tracePt t="57568" x="10744200" y="5957888"/>
          <p14:tracePt t="57574" x="10763250" y="5948363"/>
          <p14:tracePt t="57582" x="10818813" y="5929313"/>
          <p14:tracePt t="57592" x="10883900" y="5921375"/>
          <p14:tracePt t="57608" x="10985500" y="5911850"/>
          <p14:tracePt t="57618" x="11023600" y="5911850"/>
          <p14:tracePt t="57622" x="11079163" y="5892800"/>
          <p14:tracePt t="57633" x="11125200" y="5883275"/>
          <p14:tracePt t="57638" x="11161713" y="5883275"/>
          <p14:tracePt t="57649" x="11217275" y="5873750"/>
          <p14:tracePt t="57652" x="11236325" y="5873750"/>
          <p14:tracePt t="57662" x="11272838" y="5856288"/>
          <p14:tracePt t="57670" x="11291888" y="5856288"/>
          <p14:tracePt t="57676" x="11310938" y="5856288"/>
          <p14:tracePt t="57685" x="11320463" y="5846763"/>
          <p14:tracePt t="57690" x="11347450" y="5837238"/>
          <p14:tracePt t="57699" x="11366500" y="5837238"/>
          <p14:tracePt t="57713" x="11385550" y="5827713"/>
          <p14:tracePt t="57717" x="11385550" y="5818188"/>
          <p14:tracePt t="57727" x="11412538" y="5818188"/>
          <p14:tracePt t="57732" x="11412538" y="5808663"/>
          <p14:tracePt t="57741" x="11422063" y="5800725"/>
          <p14:tracePt t="57749" x="11431588" y="5800725"/>
          <p14:tracePt t="57771" x="11449050" y="5772150"/>
          <p14:tracePt t="57781" x="11468100" y="5735638"/>
          <p14:tracePt t="57792" x="11477625" y="5726113"/>
          <p14:tracePt t="57794" x="11504613" y="5688013"/>
          <p14:tracePt t="57807" x="11504613" y="5641975"/>
          <p14:tracePt t="57810" x="11514138" y="5614988"/>
          <p14:tracePt t="57822" x="11533188" y="5549900"/>
          <p14:tracePt t="57825" x="11533188" y="5521325"/>
          <p14:tracePt t="57836" x="11533188" y="5456238"/>
          <p14:tracePt t="57842" x="11542713" y="5410200"/>
          <p14:tracePt t="57851" x="11542713" y="5354638"/>
          <p14:tracePt t="57857" x="11542713" y="5308600"/>
          <p14:tracePt t="57865" x="11542713" y="5253038"/>
          <p14:tracePt t="57876" x="11542713" y="5141913"/>
          <p14:tracePt t="57888" x="11504613" y="4973638"/>
          <p14:tracePt t="57901" x="11487150" y="4872038"/>
          <p14:tracePt t="57904" x="11487150" y="4779963"/>
          <p14:tracePt t="57915" x="11477625" y="4705350"/>
          <p14:tracePt t="57920" x="11458575" y="4667250"/>
          <p14:tracePt t="57932" x="11458575" y="4621213"/>
          <p14:tracePt t="57935" x="11449050" y="4584700"/>
          <p14:tracePt t="57945" x="11449050" y="4546600"/>
          <p14:tracePt t="57950" x="11441113" y="4519613"/>
          <p14:tracePt t="57960" x="11431588" y="4500563"/>
          <p14:tracePt t="57969" x="11422063" y="4473575"/>
          <p14:tracePt t="57981" x="11422063" y="4464050"/>
          <p14:tracePt t="57984" x="11412538" y="4454525"/>
          <p14:tracePt t="57995" x="11412538" y="4445000"/>
          <p14:tracePt t="57998" x="11403013" y="4445000"/>
          <p14:tracePt t="58010" x="11403013" y="4435475"/>
          <p14:tracePt t="58016" x="11403013" y="4425950"/>
          <p14:tracePt t="58025" x="11376025" y="4425950"/>
          <p14:tracePt t="58029" x="11356975" y="4398963"/>
          <p14:tracePt t="58040" x="11328400" y="4379913"/>
          <p14:tracePt t="58047" x="11282363" y="4360863"/>
          <p14:tracePt t="58053" x="11245850" y="4352925"/>
          <p14:tracePt t="58061" x="11144250" y="4324350"/>
          <p14:tracePt t="58078" x="11014075" y="4297363"/>
          <p14:tracePt t="58090" x="10920413" y="4268788"/>
          <p14:tracePt t="58094" x="10864850" y="4241800"/>
          <p14:tracePt t="58105" x="10753725" y="4222750"/>
          <p14:tracePt t="58109" x="10633075" y="4184650"/>
          <p14:tracePt t="58119" x="10521950" y="4176713"/>
          <p14:tracePt t="58126" x="10428288" y="4157663"/>
          <p14:tracePt t="58133" x="10336213" y="4138613"/>
          <p14:tracePt t="58140" x="10252075" y="4111625"/>
          <p14:tracePt t="58148" x="10206038" y="4102100"/>
          <p14:tracePt t="58158" x="10131425" y="4083050"/>
          <p14:tracePt t="58163" x="10075863" y="4073525"/>
          <p14:tracePt t="58173" x="9974263" y="4046538"/>
          <p14:tracePt t="58184" x="9899650" y="4027488"/>
          <p14:tracePt t="58188" x="9882188" y="4027488"/>
          <p14:tracePt t="58199" x="9844088" y="4027488"/>
          <p14:tracePt t="58203" x="9834563" y="4017963"/>
          <p14:tracePt t="58214" x="9826625" y="4017963"/>
          <p14:tracePt t="58219" x="9817100" y="4017963"/>
          <p14:tracePt t="58611" x="9882188" y="4027488"/>
          <p14:tracePt t="58619" x="10020300" y="4037013"/>
          <p14:tracePt t="58627" x="10140950" y="4073525"/>
          <p14:tracePt t="58634" x="10280650" y="4129088"/>
          <p14:tracePt t="58644" x="10531475" y="4194175"/>
          <p14:tracePt t="58656" x="10679113" y="4249738"/>
          <p14:tracePt t="58658" x="10809288" y="4278313"/>
          <p14:tracePt t="58671" x="10958513" y="4333875"/>
          <p14:tracePt t="58674" x="11050588" y="4352925"/>
          <p14:tracePt t="58684" x="11144250" y="4379913"/>
          <p14:tracePt t="58689" x="11236325" y="4398963"/>
          <p14:tracePt t="58700" x="11291888" y="4408488"/>
          <p14:tracePt t="58707" x="11366500" y="4445000"/>
          <p14:tracePt t="58714" x="11412538" y="4454525"/>
          <p14:tracePt t="58723" x="11487150" y="4464050"/>
          <p14:tracePt t="58728" x="11542713" y="4464050"/>
          <p14:tracePt t="58738" x="11625263" y="4464050"/>
          <p14:tracePt t="58750" x="11663363" y="4464050"/>
          <p14:tracePt t="58752" x="11709400" y="4454525"/>
          <p14:tracePt t="58764" x="11745913" y="4454525"/>
          <p14:tracePt t="58768" x="11784013" y="4425950"/>
          <p14:tracePt t="58779" x="11820525" y="4425950"/>
          <p14:tracePt t="58785" x="11849100" y="4408488"/>
          <p14:tracePt t="58793" x="11866563" y="4379913"/>
          <p14:tracePt t="58799" x="11904663" y="4352925"/>
          <p14:tracePt t="58807" x="11914188" y="4343400"/>
          <p14:tracePt t="58815" x="11950700" y="4314825"/>
          <p14:tracePt t="58822" x="11950700" y="4287838"/>
          <p14:tracePt t="58832" x="11979275" y="4259263"/>
          <p14:tracePt t="58847" x="11996738" y="4222750"/>
          <p14:tracePt t="58858" x="12006263" y="4203700"/>
          <p14:tracePt t="58863" x="12015788" y="4184650"/>
          <p14:tracePt t="58872" x="12015788" y="4176713"/>
          <p14:tracePt t="58877" x="12015788" y="4167188"/>
          <p14:tracePt t="58888" x="12015788" y="4148138"/>
          <p14:tracePt t="58894" x="12015788" y="4121150"/>
          <p14:tracePt t="58903" x="12015788" y="4073525"/>
          <p14:tracePt t="58911" x="12015788" y="4046538"/>
          <p14:tracePt t="58917" x="11996738" y="4008438"/>
          <p14:tracePt t="58926" x="11987213" y="3925888"/>
          <p14:tracePt t="58939" x="11960225" y="3851275"/>
          <p14:tracePt t="58952" x="11950700" y="3814763"/>
          <p14:tracePt t="58958" x="11950700" y="3805238"/>
          <p14:tracePt t="58967" x="11931650" y="3776663"/>
          <p14:tracePt t="58973" x="11931650" y="3767138"/>
          <p14:tracePt t="58982" x="11923713" y="3749675"/>
          <p14:tracePt t="58990" x="11914188" y="3730625"/>
          <p14:tracePt t="58997" x="11885613" y="3694113"/>
          <p14:tracePt t="59003" x="11876088" y="3694113"/>
          <p14:tracePt t="59011" x="11876088" y="3684588"/>
          <p14:tracePt t="59020" x="11866563" y="3675063"/>
          <p14:tracePt t="59026" x="11858625" y="3665538"/>
          <p14:tracePt t="59036" x="11830050" y="3638550"/>
          <p14:tracePt t="59047" x="11803063" y="3619500"/>
          <p14:tracePt t="59051" x="11793538" y="3609975"/>
          <p14:tracePt t="59066" x="11764963" y="3600450"/>
          <p14:tracePt t="59076" x="11745913" y="3590925"/>
          <p14:tracePt t="59082" x="11737975" y="3581400"/>
          <p14:tracePt t="59091" x="11718925" y="3581400"/>
          <p14:tracePt t="59097" x="11699875" y="3563938"/>
          <p14:tracePt t="59105" x="11690350" y="3563938"/>
          <p14:tracePt t="59113" x="11672888" y="3563938"/>
          <p14:tracePt t="59120" x="11653838" y="3544888"/>
          <p14:tracePt t="59129" x="11607800" y="3535363"/>
          <p14:tracePt t="59141" x="11569700" y="3535363"/>
          <p14:tracePt t="59144" x="11533188" y="3535363"/>
          <p14:tracePt t="59156" x="11487150" y="3535363"/>
          <p14:tracePt t="59162" x="11449050" y="3525838"/>
          <p14:tracePt t="59173" x="11422063" y="3508375"/>
          <p14:tracePt t="59176" x="11356975" y="3508375"/>
          <p14:tracePt t="59184" x="11320463" y="3498850"/>
          <p14:tracePt t="59192" x="11282363" y="3498850"/>
          <p14:tracePt t="59199" x="11236325" y="3489325"/>
          <p14:tracePt t="59208" x="11190288" y="3489325"/>
          <p14:tracePt t="59214" x="11152188" y="3470275"/>
          <p14:tracePt t="59223" x="11060113" y="3460750"/>
          <p14:tracePt t="59238" x="10975975" y="3460750"/>
          <p14:tracePt t="59250" x="10939463" y="3460750"/>
          <p14:tracePt t="59255" x="10893425" y="3460750"/>
          <p14:tracePt t="59265" x="10837863" y="3460750"/>
          <p14:tracePt t="59271" x="10790238" y="3460750"/>
          <p14:tracePt t="59280" x="10726738" y="3460750"/>
          <p14:tracePt t="59286" x="10633075" y="3443288"/>
          <p14:tracePt t="59294" x="10558463" y="3433763"/>
          <p14:tracePt t="59302" x="10466388" y="3433763"/>
          <p14:tracePt t="59308" x="10336213" y="3433763"/>
          <p14:tracePt t="59318" x="10150475" y="3433763"/>
          <p14:tracePt t="59330" x="10020300" y="3443288"/>
          <p14:tracePt t="59333" x="9899650" y="3443288"/>
          <p14:tracePt t="59345" x="9771063" y="3433763"/>
          <p14:tracePt t="59348" x="9612313" y="3433763"/>
          <p14:tracePt t="59359" x="9520238" y="3433763"/>
          <p14:tracePt t="59364" x="9409113" y="3460750"/>
          <p14:tracePt t="59374" x="9334500" y="3460750"/>
          <p14:tracePt t="59383" x="9223375" y="3470275"/>
          <p14:tracePt t="59389" x="9148763" y="3470275"/>
          <p14:tracePt t="59400" x="9064625" y="3470275"/>
          <p14:tracePt t="59407" x="9009063" y="3470275"/>
          <p14:tracePt t="59413" x="8907463" y="3479800"/>
          <p14:tracePt t="59427" x="8861425" y="3479800"/>
          <p14:tracePt t="59439" x="8842375" y="3479800"/>
          <p14:tracePt t="59442" x="8832850" y="3479800"/>
          <p14:tracePt t="59454" x="8823325" y="3479800"/>
          <p14:tracePt t="59835" x="8750300" y="3479800"/>
          <p14:tracePt t="59845" x="8685213" y="3479800"/>
          <p14:tracePt t="59849" x="8564563" y="3470275"/>
          <p14:tracePt t="59860" x="8470900" y="3470275"/>
          <p14:tracePt t="59867" x="8378825" y="3470275"/>
          <p14:tracePt t="59874" x="8294688" y="3470275"/>
          <p14:tracePt t="59883" x="8156575" y="3489325"/>
          <p14:tracePt t="59890" x="8043863" y="3489325"/>
          <p14:tracePt t="59899" x="7905750" y="3489325"/>
          <p14:tracePt t="59902" x="7794625" y="3489325"/>
          <p14:tracePt t="59910" x="7710488" y="3489325"/>
          <p14:tracePt t="59914" x="7589838" y="3508375"/>
          <p14:tracePt t="59925" x="7497763" y="3508375"/>
          <p14:tracePt t="59928" x="7385050" y="3535363"/>
          <p14:tracePt t="59939" x="7264400" y="3535363"/>
          <p14:tracePt t="59944" x="7172325" y="3535363"/>
          <p14:tracePt t="59954" x="7080250" y="3535363"/>
          <p14:tracePt t="59960" x="7005638" y="3535363"/>
          <p14:tracePt t="59968" x="6940550" y="3535363"/>
          <p14:tracePt t="59975" x="6894513" y="3535363"/>
          <p14:tracePt t="59983" x="6865938" y="3535363"/>
          <p14:tracePt t="59990" x="6829425" y="3535363"/>
          <p14:tracePt t="59998" x="6810375" y="3535363"/>
          <p14:tracePt t="60008" x="6773863" y="3535363"/>
          <p14:tracePt t="60022" x="6764338" y="3544888"/>
          <p14:tracePt t="60034" x="6754813" y="3544888"/>
          <p14:tracePt t="61223" x="6615113" y="3544888"/>
          <p14:tracePt t="61232" x="6411913" y="3544888"/>
          <p14:tracePt t="61238" x="6262688" y="3544888"/>
          <p14:tracePt t="61248" x="5919788" y="3535363"/>
          <p14:tracePt t="61260" x="5724525" y="3544888"/>
          <p14:tracePt t="61262" x="5548313" y="3544888"/>
          <p14:tracePt t="61274" x="5372100" y="3544888"/>
          <p14:tracePt t="61280" x="5214938" y="3535363"/>
          <p14:tracePt t="61288" x="5056188" y="3517900"/>
          <p14:tracePt t="61293" x="4899025" y="3517900"/>
          <p14:tracePt t="61304" x="4741863" y="3517900"/>
          <p14:tracePt t="61312" x="4583113" y="3508375"/>
          <p14:tracePt t="61318" x="4425950" y="3489325"/>
          <p14:tracePt t="61327" x="4156075" y="3452813"/>
          <p14:tracePt t="61342" x="3897313" y="3414713"/>
          <p14:tracePt t="61357" x="3609975" y="3387725"/>
          <p14:tracePt t="61368" x="3506788" y="3349625"/>
          <p14:tracePt t="61373" x="3414713" y="3332163"/>
          <p14:tracePt t="61383" x="3321050" y="3322638"/>
          <p14:tracePt t="61390" x="3238500" y="3322638"/>
          <p14:tracePt t="61397" x="3136900" y="3303588"/>
          <p14:tracePt t="61405" x="3089275" y="3294063"/>
          <p14:tracePt t="61413" x="3033713" y="3294063"/>
          <p14:tracePt t="61419" x="2951163" y="3267075"/>
          <p14:tracePt t="61438" x="2876550" y="3257550"/>
          <p14:tracePt t="61448" x="2838450" y="3257550"/>
          <p14:tracePt t="61451" x="2820988" y="3257550"/>
          <p14:tracePt t="61463" x="2782888" y="3257550"/>
          <p14:tracePt t="61467" x="2746375" y="3257550"/>
          <p14:tracePt t="61477" x="2719388" y="3257550"/>
          <p14:tracePt t="61483" x="2662238" y="3257550"/>
          <p14:tracePt t="61491" x="2616200" y="3257550"/>
          <p14:tracePt t="61500" x="2560638" y="3257550"/>
          <p14:tracePt t="61506" x="2514600" y="3257550"/>
          <p14:tracePt t="61516" x="2393950" y="3257550"/>
          <p14:tracePt t="61532" x="2300288" y="3257550"/>
          <p14:tracePt t="61542" x="2244725" y="3257550"/>
          <p14:tracePt t="61546" x="2198688" y="3257550"/>
          <p14:tracePt t="61557" x="2162175" y="3257550"/>
          <p14:tracePt t="61561" x="2116138" y="3257550"/>
          <p14:tracePt t="61572" x="2087563" y="3267075"/>
          <p14:tracePt t="61579" x="2041525" y="3267075"/>
          <p14:tracePt t="61587" x="2012950" y="3284538"/>
          <p14:tracePt t="61593" x="1976438" y="3284538"/>
          <p14:tracePt t="61600" x="1939925" y="3294063"/>
          <p14:tracePt t="61609" x="1901825" y="3303588"/>
          <p14:tracePt t="61616" x="1882775" y="3303588"/>
          <p14:tracePt t="61626" x="1827213" y="3332163"/>
          <p14:tracePt t="61637" x="1800225" y="3332163"/>
          <p14:tracePt t="61641" x="1763713" y="3340100"/>
          <p14:tracePt t="61651" x="1744663" y="3349625"/>
          <p14:tracePt t="61655" x="1706563" y="3368675"/>
          <p14:tracePt t="61666" x="1689100" y="3378200"/>
          <p14:tracePt t="61670" x="1651000" y="3387725"/>
          <p14:tracePt t="61681" x="1643063" y="3397250"/>
          <p14:tracePt t="61687" x="1604963" y="3405188"/>
          <p14:tracePt t="61697" x="1585913" y="3424238"/>
          <p14:tracePt t="61704" x="1558925" y="3433763"/>
          <p14:tracePt t="61709" x="1539875" y="3433763"/>
          <p14:tracePt t="61718" x="1512888" y="3452813"/>
          <p14:tracePt t="61731" x="1503363" y="3460750"/>
          <p14:tracePt t="61734" x="1474788" y="3470275"/>
          <p14:tracePt t="61746" x="1465263" y="3479800"/>
          <p14:tracePt t="61749" x="1457325" y="3489325"/>
          <p14:tracePt t="61760" x="1438275" y="3508375"/>
          <p14:tracePt t="61765" x="1438275" y="3517900"/>
          <p14:tracePt t="61775" x="1419225" y="3544888"/>
          <p14:tracePt t="61781" x="1401763" y="3563938"/>
          <p14:tracePt t="61789" x="1363663" y="3600450"/>
          <p14:tracePt t="61804" x="1354138" y="3629025"/>
          <p14:tracePt t="61814" x="1336675" y="3656013"/>
          <p14:tracePt t="61826" x="1308100" y="3675063"/>
          <p14:tracePt t="61829" x="1298575" y="3684588"/>
          <p14:tracePt t="61840" x="1289050" y="3702050"/>
          <p14:tracePt t="61843" x="1281113" y="3711575"/>
          <p14:tracePt t="61854" x="1271588" y="3730625"/>
          <p14:tracePt t="61859" x="1262063" y="3740150"/>
          <p14:tracePt t="61869" x="1243013" y="3749675"/>
          <p14:tracePt t="61876" x="1233488" y="3759200"/>
          <p14:tracePt t="61883" x="1216025" y="3786188"/>
          <p14:tracePt t="61889" x="1206500" y="3795713"/>
          <p14:tracePt t="61898" x="1196975" y="3805238"/>
          <p14:tracePt t="61907" x="1187450" y="3832225"/>
          <p14:tracePt t="61923" x="1177925" y="3879850"/>
          <p14:tracePt t="61934" x="1168400" y="3906838"/>
          <p14:tracePt t="61937" x="1160463" y="3935413"/>
          <p14:tracePt t="61949" x="1160463" y="3952875"/>
          <p14:tracePt t="61955" x="1141413" y="4008438"/>
          <p14:tracePt t="61964" x="1131888" y="4027488"/>
          <p14:tracePt t="61969" x="1131888" y="4046538"/>
          <p14:tracePt t="61978" x="1122363" y="4073525"/>
          <p14:tracePt t="61986" x="1104900" y="4092575"/>
          <p14:tracePt t="61992" x="1095375" y="4121150"/>
          <p14:tracePt t="62002" x="1085850" y="4148138"/>
          <p14:tracePt t="62014" x="1076325" y="4157663"/>
          <p14:tracePt t="62017" x="1066800" y="4167188"/>
          <p14:tracePt t="62031" x="1057275" y="4184650"/>
          <p14:tracePt t="62043" x="1057275" y="4194175"/>
          <p14:tracePt t="62047" x="1047750" y="4203700"/>
          <p14:tracePt t="62058" x="1047750" y="4213225"/>
          <p14:tracePt t="62064" x="1047750" y="4222750"/>
          <p14:tracePt t="62072" x="1039813" y="4222750"/>
          <p14:tracePt t="62087" x="1030288" y="4241800"/>
          <p14:tracePt t="62096" x="1030288" y="4249738"/>
          <p14:tracePt t="66830" x="1039813" y="4297363"/>
          <p14:tracePt t="66835" x="1066800" y="4333875"/>
          <p14:tracePt t="66845" x="1095375" y="4370388"/>
          <p14:tracePt t="66851" x="1112838" y="4389438"/>
          <p14:tracePt t="66861" x="1112838" y="4408488"/>
          <p14:tracePt t="66866" x="1141413" y="4425950"/>
          <p14:tracePt t="66873" x="1150938" y="4445000"/>
          <p14:tracePt t="66882" x="1160463" y="4473575"/>
          <p14:tracePt t="66891" x="1168400" y="4491038"/>
          <p14:tracePt t="66899" x="1206500" y="4556125"/>
          <p14:tracePt t="66913" x="1216025" y="4584700"/>
          <p14:tracePt t="66925" x="1233488" y="4594225"/>
          <p14:tracePt t="66929" x="1243013" y="4611688"/>
          <p14:tracePt t="66939" x="1243013" y="4630738"/>
          <p14:tracePt t="66945" x="1252538" y="4659313"/>
          <p14:tracePt t="66954" x="1252538" y="4695825"/>
          <p14:tracePt t="66961" x="1262063" y="4714875"/>
          <p14:tracePt t="66969" x="1262063" y="4741863"/>
          <p14:tracePt t="66977" x="1271588" y="4751388"/>
          <p14:tracePt t="66982" x="1281113" y="4779963"/>
          <p14:tracePt t="66990" x="1298575" y="4835525"/>
          <p14:tracePt t="67008" x="1308100" y="4900613"/>
          <p14:tracePt t="67018" x="1317625" y="4908550"/>
          <p14:tracePt t="67023" x="1317625" y="4927600"/>
          <p14:tracePt t="67033" x="1327150" y="4964113"/>
          <p14:tracePt t="67039" x="1327150" y="4973638"/>
          <p14:tracePt t="67048" x="1336675" y="4992688"/>
          <p14:tracePt t="67055" x="1344613" y="5002213"/>
          <p14:tracePt t="67063" x="1344613" y="5021263"/>
          <p14:tracePt t="67068" x="1344613" y="5048250"/>
          <p14:tracePt t="67077" x="1354138" y="5057775"/>
          <p14:tracePt t="67087" x="1363663" y="5084763"/>
          <p14:tracePt t="67099" x="1382713" y="5103813"/>
          <p14:tracePt t="67103" x="1382713" y="5113338"/>
          <p14:tracePt t="67114" x="1382713" y="5122863"/>
          <p14:tracePt t="67118" x="1382713" y="5141913"/>
          <p14:tracePt t="67128" x="1392238" y="5149850"/>
          <p14:tracePt t="67131" x="1392238" y="5178425"/>
          <p14:tracePt t="67142" x="1401763" y="5187950"/>
          <p14:tracePt t="67149" x="1401763" y="5205413"/>
          <p14:tracePt t="67157" x="1401763" y="5214938"/>
          <p14:tracePt t="67166" x="1401763" y="5233988"/>
          <p14:tracePt t="67174" x="1401763" y="5243513"/>
          <p14:tracePt t="67184" x="1401763" y="5262563"/>
          <p14:tracePt t="67195" x="1409700" y="5270500"/>
          <p14:tracePt t="67208" x="1409700" y="5280025"/>
          <p14:tracePt t="67211" x="1419225" y="5289550"/>
          <p14:tracePt t="67227" x="1419225" y="5299075"/>
          <p14:tracePt t="67242" x="1419225" y="5318125"/>
          <p14:tracePt t="67258" x="1419225" y="5326063"/>
          <p14:tracePt t="67290" x="1419225" y="5354638"/>
          <p14:tracePt t="67307" x="1419225" y="5364163"/>
          <p14:tracePt t="67337" x="1419225" y="5383213"/>
          <p14:tracePt t="67369" x="1419225" y="5391150"/>
          <p14:tracePt t="67396" x="1419225" y="5400675"/>
          <p14:tracePt t="67410" x="1419225" y="5410200"/>
          <p14:tracePt t="67440" x="1419225" y="5419725"/>
          <p14:tracePt t="67463" x="1419225" y="5429250"/>
          <p14:tracePt t="67478" x="1419225" y="5438775"/>
          <p14:tracePt t="67510" x="1419225" y="5446713"/>
          <p14:tracePt t="67550" x="1419225" y="5456238"/>
          <p14:tracePt t="67589" x="1419225" y="5465763"/>
          <p14:tracePt t="67699" x="1419225" y="5475288"/>
          <p14:tracePt t="67761" x="1419225" y="5484813"/>
          <p14:tracePt t="69217" x="1438275" y="5503863"/>
          <p14:tracePt t="69222" x="1465263" y="5521325"/>
          <p14:tracePt t="69232" x="1512888" y="5540375"/>
          <p14:tracePt t="69238" x="1568450" y="5567363"/>
          <p14:tracePt t="69246" x="1604963" y="5595938"/>
          <p14:tracePt t="69253" x="1679575" y="5624513"/>
          <p14:tracePt t="69262" x="1716088" y="5651500"/>
          <p14:tracePt t="69267" x="1771650" y="5680075"/>
          <p14:tracePt t="69275" x="1827213" y="5735638"/>
          <p14:tracePt t="69285" x="1966913" y="5808663"/>
          <p14:tracePt t="69296" x="2041525" y="5846763"/>
          <p14:tracePt t="69301" x="2097088" y="5865813"/>
          <p14:tracePt t="69311" x="2152650" y="5892800"/>
          <p14:tracePt t="69318" x="2208213" y="5921375"/>
          <p14:tracePt t="69325" x="2254250" y="5948363"/>
          <p14:tracePt t="69333" x="2292350" y="5976938"/>
          <p14:tracePt t="69341" x="2328863" y="5986463"/>
          <p14:tracePt t="69348" x="2384425" y="6013450"/>
          <p14:tracePt t="69355" x="2413000" y="6032500"/>
          <p14:tracePt t="69363" x="2449513" y="6049963"/>
          <p14:tracePt t="69369" x="2468563" y="6059488"/>
          <p14:tracePt t="69379" x="2560638" y="6115050"/>
          <p14:tracePt t="69391" x="2598738" y="6143625"/>
          <p14:tracePt t="69394" x="2671763" y="6180138"/>
          <p14:tracePt t="69405" x="2727325" y="6226175"/>
          <p14:tracePt t="69410" x="2782888" y="6291263"/>
          <p14:tracePt t="69419" x="2867025" y="6319838"/>
          <p14:tracePt t="69426" x="2922588" y="6375400"/>
          <p14:tracePt t="69435" x="2978150" y="6403975"/>
          <p14:tracePt t="69441" x="3062288" y="6467475"/>
          <p14:tracePt t="69449" x="3117850" y="6496050"/>
          <p14:tracePt t="69460" x="3192463" y="6542088"/>
          <p14:tracePt t="69464" x="3248025" y="6588125"/>
          <p14:tracePt t="69472" x="3368675" y="6635750"/>
          <p14:tracePt t="69475" x="3489325" y="6672263"/>
          <p14:tracePt t="69486" x="3600450" y="6708775"/>
          <p14:tracePt t="69489" x="3702050" y="6737350"/>
          <p14:tracePt t="69500" x="3795713" y="6756400"/>
          <p14:tracePt t="69504" x="3914775" y="6783388"/>
          <p14:tracePt t="69519" x="4148138" y="6838950"/>
          <p14:tracePt t="69598" x="5094288" y="6848475"/>
          <p14:tracePt t="69608" x="5159375" y="6838950"/>
          <p14:tracePt t="70189" x="5186363" y="6811963"/>
          <p14:tracePt t="70195" x="5232400" y="6783388"/>
          <p14:tracePt t="70204" x="5289550" y="6773863"/>
          <p14:tracePt t="70210" x="5326063" y="6746875"/>
          <p14:tracePt t="70219" x="5372100" y="6737350"/>
          <p14:tracePt t="70225" x="5456238" y="6708775"/>
          <p14:tracePt t="70233" x="5511800" y="6681788"/>
          <p14:tracePt t="70243" x="5632450" y="6653213"/>
          <p14:tracePt t="70257" x="5753100" y="6616700"/>
          <p14:tracePt t="70270" x="5808663" y="6607175"/>
          <p14:tracePt t="70272" x="5873750" y="6607175"/>
          <p14:tracePt t="70284" x="5946775" y="6588125"/>
          <p14:tracePt t="70289" x="6021388" y="6588125"/>
          <p14:tracePt t="70300" x="6105525" y="6588125"/>
          <p14:tracePt t="70305" x="6180138" y="6588125"/>
          <p14:tracePt t="70312" x="6272213" y="6588125"/>
          <p14:tracePt t="70321" x="6337300" y="6597650"/>
          <p14:tracePt t="70326" x="6438900" y="6626225"/>
          <p14:tracePt t="70337" x="6605588" y="6672263"/>
          <p14:tracePt t="70352" x="6708775" y="6718300"/>
          <p14:tracePt t="70363" x="6764338" y="6727825"/>
          <p14:tracePt t="70367" x="6819900" y="6756400"/>
          <p14:tracePt t="70378" x="6875463" y="6783388"/>
          <p14:tracePt t="70382" x="6911975" y="6792913"/>
          <p14:tracePt t="70392" x="6931025" y="6811963"/>
          <p14:tracePt t="70399" x="6986588" y="6838950"/>
          <p14:tracePt t="70407" x="7005638" y="6838950"/>
          <p14:tracePt t="70695" x="7143750" y="6838950"/>
          <p14:tracePt t="70705" x="7153275" y="6829425"/>
          <p14:tracePt t="70713" x="7162800" y="6802438"/>
          <p14:tracePt t="70718" x="7181850" y="6765925"/>
          <p14:tracePt t="70729" x="7191375" y="6708775"/>
          <p14:tracePt t="70744" x="7208838" y="6691313"/>
          <p14:tracePt t="70755" x="7208838" y="6672263"/>
          <p14:tracePt t="70758" x="7208838" y="6662738"/>
          <p14:tracePt t="70769" x="7218363" y="6653213"/>
          <p14:tracePt t="70774" x="7227888" y="6645275"/>
          <p14:tracePt t="70783" x="7227888" y="6635750"/>
          <p14:tracePt t="70790" x="7237413" y="6635750"/>
          <p14:tracePt t="70798" x="7237413" y="6626225"/>
          <p14:tracePt t="70813" x="7237413" y="6616700"/>
          <p14:tracePt t="70822" x="7246938" y="6616700"/>
          <p14:tracePt t="70838" x="7256463" y="6597650"/>
          <p14:tracePt t="70852" x="7264400" y="6588125"/>
          <p14:tracePt t="70863" x="7273925" y="6580188"/>
          <p14:tracePt t="70868" x="7292975" y="6570663"/>
          <p14:tracePt t="70878" x="7302500" y="6551613"/>
          <p14:tracePt t="70886" x="7329488" y="6551613"/>
          <p14:tracePt t="70893" x="7348538" y="6542088"/>
          <p14:tracePt t="70901" x="7367588" y="6532563"/>
          <p14:tracePt t="70907" x="7394575" y="6532563"/>
          <p14:tracePt t="70914" x="7413625" y="6532563"/>
          <p14:tracePt t="70933" x="7440613" y="6532563"/>
          <p14:tracePt t="70943" x="7459663" y="6532563"/>
          <p14:tracePt t="70946" x="7469188" y="6542088"/>
          <p14:tracePt t="70957" x="7488238" y="6542088"/>
          <p14:tracePt t="70966" x="7497763" y="6542088"/>
          <p14:tracePt t="70973" x="7515225" y="6551613"/>
          <p14:tracePt t="70977" x="7534275" y="6561138"/>
          <p14:tracePt t="70987" x="7543800" y="6561138"/>
          <p14:tracePt t="70994" x="7553325" y="6570663"/>
          <p14:tracePt t="71002" x="7553325" y="6580188"/>
          <p14:tracePt t="71011" x="7580313" y="6580188"/>
          <p14:tracePt t="71042" x="7580313" y="6588125"/>
          <p14:tracePt t="71052" x="7589838" y="6588125"/>
          <p14:tracePt t="71067" x="7599363" y="6597650"/>
          <p14:tracePt t="78291" x="7478713" y="6515100"/>
          <p14:tracePt t="78294" x="7321550" y="6403975"/>
          <p14:tracePt t="78306" x="7153275" y="6273800"/>
          <p14:tracePt t="78312" x="7023100" y="6162675"/>
          <p14:tracePt t="78320" x="6875463" y="6042025"/>
          <p14:tracePt t="78328" x="6773863" y="5957888"/>
          <p14:tracePt t="78335" x="6605588" y="5827713"/>
          <p14:tracePt t="78343" x="6467475" y="5697538"/>
          <p14:tracePt t="78350" x="6291263" y="5494338"/>
          <p14:tracePt t="78360" x="5956300" y="4973638"/>
          <p14:tracePt t="78375" x="5697538" y="4686300"/>
          <p14:tracePt t="78386" x="5548313" y="4519613"/>
          <p14:tracePt t="78389" x="5427663" y="4389438"/>
          <p14:tracePt t="78401" x="5280025" y="4259263"/>
          <p14:tracePt t="78406" x="5149850" y="4157663"/>
          <p14:tracePt t="78415" x="5048250" y="4073525"/>
          <p14:tracePt t="78422" x="4973638" y="4008438"/>
          <p14:tracePt t="78429" x="4870450" y="3962400"/>
          <p14:tracePt t="78437" x="4751388" y="3906838"/>
          <p14:tracePt t="78445" x="4657725" y="3860800"/>
          <p14:tracePt t="78454" x="4500563" y="3776663"/>
          <p14:tracePt t="78465" x="4445000" y="3749675"/>
          <p14:tracePt t="78471" x="4370388" y="3721100"/>
          <p14:tracePt t="78481" x="4314825" y="3694113"/>
          <p14:tracePt t="78485" x="4259263" y="3656013"/>
          <p14:tracePt t="78494" x="4175125" y="3600450"/>
          <p14:tracePt t="78499" x="4083050" y="3535363"/>
          <p14:tracePt t="78510" x="3979863" y="3489325"/>
          <p14:tracePt t="78516" x="3859213" y="3452813"/>
          <p14:tracePt t="78523" x="3767138" y="3443288"/>
          <p14:tracePt t="78531" x="3675063" y="3387725"/>
          <p14:tracePt t="78539" x="3571875" y="3359150"/>
          <p14:tracePt t="78548" x="3424238" y="3313113"/>
          <p14:tracePt t="78561" x="3303588" y="3276600"/>
          <p14:tracePt t="78574" x="3265488" y="3276600"/>
          <p14:tracePt t="78577" x="3192463" y="3257550"/>
          <p14:tracePt t="78589" x="3154363" y="3248025"/>
          <p14:tracePt t="78595" x="3117850" y="3248025"/>
          <p14:tracePt t="78603" x="3098800" y="3248025"/>
          <p14:tracePt t="78613" x="3062288" y="3238500"/>
          <p14:tracePt t="78620" x="3024188" y="3238500"/>
          <p14:tracePt t="78625" x="2987675" y="3219450"/>
          <p14:tracePt t="78631" x="2968625" y="3219450"/>
          <p14:tracePt t="78643" x="2913063" y="3219450"/>
          <p14:tracePt t="78654" x="2886075" y="3211513"/>
          <p14:tracePt t="78658" x="2857500" y="3211513"/>
          <p14:tracePt t="78669" x="2830513" y="3211513"/>
          <p14:tracePt t="78672" x="2811463" y="3228975"/>
          <p14:tracePt t="78684" x="2774950" y="3238500"/>
          <p14:tracePt t="78690" x="2746375" y="3257550"/>
          <p14:tracePt t="78697" x="2727325" y="3284538"/>
          <p14:tracePt t="78703" x="2671763" y="3340100"/>
          <p14:tracePt t="78712" x="2644775" y="3378200"/>
          <p14:tracePt t="78720" x="2616200" y="3414713"/>
          <p14:tracePt t="78728" x="2606675" y="3452813"/>
          <p14:tracePt t="78736" x="2570163" y="3525838"/>
          <p14:tracePt t="78752" x="2560638" y="3573463"/>
          <p14:tracePt t="78764" x="2551113" y="3590925"/>
          <p14:tracePt t="78768" x="2533650" y="3619500"/>
          <p14:tracePt t="78778" x="2533650" y="3638550"/>
          <p14:tracePt t="78783" x="2533650" y="3665538"/>
          <p14:tracePt t="78791" x="2533650" y="3684588"/>
          <p14:tracePt t="78798" x="2524125" y="3702050"/>
          <p14:tracePt t="78806" x="2514600" y="3730625"/>
          <p14:tracePt t="78815" x="2514600" y="3776663"/>
          <p14:tracePt t="78821" x="2486025" y="3814763"/>
          <p14:tracePt t="78829" x="2439988" y="3962400"/>
          <p14:tracePt t="78846" x="2403475" y="4092575"/>
          <p14:tracePt t="78857" x="2374900" y="4176713"/>
          <p14:tracePt t="78861" x="2365375" y="4213225"/>
          <p14:tracePt t="78872" x="2338388" y="4268788"/>
          <p14:tracePt t="78876" x="2319338" y="4324350"/>
          <p14:tracePt t="78886" x="2309813" y="4343400"/>
          <p14:tracePt t="78892" x="2282825" y="4379913"/>
          <p14:tracePt t="78900" x="2254250" y="4454525"/>
          <p14:tracePt t="78906" x="2244725" y="4473575"/>
          <p14:tracePt t="78914" x="2217738" y="4546600"/>
          <p14:tracePt t="78924" x="2208213" y="4584700"/>
          <p14:tracePt t="78929" x="2162175" y="4649788"/>
          <p14:tracePt t="78936" x="2133600" y="4705350"/>
          <p14:tracePt t="78939" x="2106613" y="4760913"/>
          <p14:tracePt t="78952" x="2078038" y="4835525"/>
          <p14:tracePt t="78955" x="2068513" y="4891088"/>
          <p14:tracePt t="78966" x="2032000" y="4964113"/>
          <p14:tracePt t="78969" x="2012950" y="5002213"/>
          <p14:tracePt t="78980" x="1995488" y="5029200"/>
          <p14:tracePt t="78986" x="1976438" y="5067300"/>
          <p14:tracePt t="78994" x="1947863" y="5132388"/>
          <p14:tracePt t="79004" x="1920875" y="5159375"/>
          <p14:tracePt t="79012" x="1882775" y="5214938"/>
          <p14:tracePt t="79021" x="1800225" y="5391150"/>
          <p14:tracePt t="79034" x="1744663" y="5511800"/>
          <p14:tracePt t="79045" x="1689100" y="5614988"/>
          <p14:tracePt t="79048" x="1660525" y="5688013"/>
          <p14:tracePt t="79060" x="1633538" y="5762625"/>
          <p14:tracePt t="79065" x="1604963" y="5800725"/>
          <p14:tracePt t="79075" x="1595438" y="5837238"/>
          <p14:tracePt t="79084" x="1568450" y="5911850"/>
          <p14:tracePt t="79090" x="1539875" y="5948363"/>
          <p14:tracePt t="79098" x="1512888" y="6003925"/>
          <p14:tracePt t="79104" x="1503363" y="6022975"/>
          <p14:tracePt t="79112" x="1465263" y="6134100"/>
          <p14:tracePt t="79125" x="1465263" y="6170613"/>
          <p14:tracePt t="79128" x="1447800" y="6199188"/>
          <p14:tracePt t="79140" x="1438275" y="6235700"/>
          <p14:tracePt t="79146" x="1428750" y="6273800"/>
          <p14:tracePt t="79154" x="1409700" y="6310313"/>
          <p14:tracePt t="79162" x="1401763" y="6346825"/>
          <p14:tracePt t="79170" x="1401763" y="6356350"/>
          <p14:tracePt t="79175" x="1401763" y="6375400"/>
          <p14:tracePt t="79187" x="1392238" y="6403975"/>
          <p14:tracePt t="79198" x="1392238" y="6421438"/>
          <p14:tracePt t="79208" x="1382713" y="6440488"/>
          <p14:tracePt t="79253" x="1382713" y="6450013"/>
          <p14:tracePt t="79333" x="1382713" y="6459538"/>
          <p14:tracePt t="79343" x="1363663" y="6459538"/>
          <p14:tracePt t="79347" x="1336675" y="6459538"/>
          <p14:tracePt t="79364" x="1317625" y="6459538"/>
          <p14:tracePt t="79372" x="1298575" y="6459538"/>
          <p14:tracePt t="79379" x="1289050" y="6459538"/>
          <p14:tracePt t="79389" x="1281113" y="6459538"/>
          <p14:tracePt t="79394" x="1271588" y="6459538"/>
          <p14:tracePt t="79402" x="1243013" y="6450013"/>
          <p14:tracePt t="79411" x="1233488" y="6450013"/>
          <p14:tracePt t="79423" x="1225550" y="6450013"/>
          <p14:tracePt t="79427" x="1225550" y="6440488"/>
          <p14:tracePt t="79437" x="1206500" y="6430963"/>
          <p14:tracePt t="79453" x="1187450" y="6421438"/>
          <p14:tracePt t="79460" x="1177925" y="6411913"/>
          <p14:tracePt t="79469" x="1168400" y="6411913"/>
          <p14:tracePt t="79473" x="1168400" y="6403975"/>
          <p14:tracePt t="79480" x="1141413" y="6394450"/>
          <p14:tracePt t="79495" x="1122363" y="6365875"/>
          <p14:tracePt t="79505" x="1095375" y="6319838"/>
          <p14:tracePt t="79520" x="1085850" y="6300788"/>
          <p14:tracePt t="79531" x="1076325" y="6291263"/>
          <p14:tracePt t="79536" x="1076325" y="6283325"/>
          <p14:tracePt t="79546" x="1076325" y="6264275"/>
          <p14:tracePt t="79550" x="1076325" y="6254750"/>
          <p14:tracePt t="79561" x="1076325" y="6226175"/>
          <p14:tracePt t="79567" x="1076325" y="6218238"/>
          <p14:tracePt t="79576" x="1076325" y="6208713"/>
          <p14:tracePt t="79583" x="1076325" y="6189663"/>
          <p14:tracePt t="79590" x="1076325" y="6180138"/>
          <p14:tracePt t="79599" x="1085850" y="6153150"/>
          <p14:tracePt t="79615" x="1104900" y="6134100"/>
          <p14:tracePt t="79626" x="1131888" y="6105525"/>
          <p14:tracePt t="79641" x="1141413" y="6088063"/>
          <p14:tracePt t="79646" x="1150938" y="6088063"/>
          <p14:tracePt t="79655" x="1150938" y="6078538"/>
          <p14:tracePt t="79660" x="1160463" y="6069013"/>
          <p14:tracePt t="79670" x="1168400" y="6059488"/>
          <p14:tracePt t="79684" x="1177925" y="6049963"/>
          <p14:tracePt t="79692" x="1187450" y="6049963"/>
          <p14:tracePt t="79698" x="1187450" y="6042025"/>
          <p14:tracePt t="79710" x="1206500" y="6042025"/>
          <p14:tracePt t="79720" x="1206500" y="6032500"/>
          <p14:tracePt t="79724" x="1216025" y="6032500"/>
          <p14:tracePt t="79735" x="1225550" y="6022975"/>
          <p14:tracePt t="79739" x="1243013" y="6022975"/>
          <p14:tracePt t="79749" x="1252538" y="6013450"/>
          <p14:tracePt t="79756" x="1281113" y="6013450"/>
          <p14:tracePt t="79763" x="1289050" y="6013450"/>
          <p14:tracePt t="79772" x="1298575" y="6013450"/>
          <p14:tracePt t="79778" x="1317625" y="6003925"/>
          <p14:tracePt t="79786" x="1336675" y="5994400"/>
          <p14:tracePt t="79803" x="1373188" y="5994400"/>
          <p14:tracePt t="79814" x="1409700" y="5976938"/>
          <p14:tracePt t="79817" x="1438275" y="5967413"/>
          <p14:tracePt t="79829" x="1474788" y="5967413"/>
          <p14:tracePt t="79834" x="1503363" y="5967413"/>
          <p14:tracePt t="79843" x="1539875" y="5957888"/>
          <p14:tracePt t="79848" x="1568450" y="5957888"/>
          <p14:tracePt t="79861" x="1604963" y="5938838"/>
          <p14:tracePt t="79865" x="1643063" y="5938838"/>
          <p14:tracePt t="79872" x="1660525" y="5938838"/>
          <p14:tracePt t="79881" x="1679575" y="5938838"/>
          <p14:tracePt t="79887" x="1698625" y="5938838"/>
          <p14:tracePt t="79898" x="1744663" y="5938838"/>
          <p14:tracePt t="79909" x="1763713" y="5938838"/>
          <p14:tracePt t="79912" x="1800225" y="5938838"/>
          <p14:tracePt t="79923" x="1827213" y="5938838"/>
          <p14:tracePt t="79927" x="1846263" y="5938838"/>
          <p14:tracePt t="79938" x="1865313" y="5938838"/>
          <p14:tracePt t="79944" x="1901825" y="5938838"/>
          <p14:tracePt t="79953" x="1939925" y="5938838"/>
          <p14:tracePt t="79961" x="1957388" y="5938838"/>
          <p14:tracePt t="79970" x="1995488" y="5929313"/>
          <p14:tracePt t="79977" x="2032000" y="5929313"/>
          <p14:tracePt t="79981" x="2068513" y="5929313"/>
          <p14:tracePt t="79991" x="2124075" y="5929313"/>
          <p14:tracePt t="80003" x="2143125" y="5929313"/>
          <p14:tracePt t="80008" x="2181225" y="5929313"/>
          <p14:tracePt t="80018" x="2217738" y="5929313"/>
          <p14:tracePt t="80021" x="2254250" y="5929313"/>
          <p14:tracePt t="80033" x="2292350" y="5921375"/>
          <p14:tracePt t="80038" x="2328863" y="5921375"/>
          <p14:tracePt t="80047" x="2365375" y="5921375"/>
          <p14:tracePt t="80055" x="2403475" y="5921375"/>
          <p14:tracePt t="80061" x="2449513" y="5921375"/>
          <p14:tracePt t="80069" x="2495550" y="5921375"/>
          <p14:tracePt t="80077" x="2551113" y="5938838"/>
          <p14:tracePt t="80087" x="2671763" y="5938838"/>
          <p14:tracePt t="80098" x="2719388" y="5938838"/>
          <p14:tracePt t="80102" x="2774950" y="5948363"/>
          <p14:tracePt t="80112" x="2820988" y="5957888"/>
          <p14:tracePt t="80125" x="2876550" y="5957888"/>
          <p14:tracePt t="80126" x="2903538" y="5957888"/>
          <p14:tracePt t="80132" x="2959100" y="5976938"/>
          <p14:tracePt t="80141" x="3006725" y="5976938"/>
          <p14:tracePt t="80150" x="3043238" y="5976938"/>
          <p14:tracePt t="80155" x="3098800" y="5986463"/>
          <p14:tracePt t="80166" x="3192463" y="5986463"/>
          <p14:tracePt t="80177" x="3284538" y="5986463"/>
          <p14:tracePt t="80179" x="3349625" y="5986463"/>
          <p14:tracePt t="80195" x="3470275" y="6013450"/>
          <p14:tracePt t="80206" x="3525838" y="6013450"/>
          <p14:tracePt t="80211" x="3571875" y="6022975"/>
          <p14:tracePt t="80221" x="3627438" y="6042025"/>
          <p14:tracePt t="80229" x="3675063" y="6042025"/>
          <p14:tracePt t="80237" x="3730625" y="6049963"/>
          <p14:tracePt t="80252" x="3832225" y="6069013"/>
          <p14:tracePt t="80260" x="3933825" y="6078538"/>
          <p14:tracePt t="80271" x="4027488" y="6097588"/>
          <p14:tracePt t="80275" x="4073525" y="6097588"/>
          <p14:tracePt t="80285" x="4129088" y="6105525"/>
          <p14:tracePt t="80289" x="4175125" y="6115050"/>
          <p14:tracePt t="80303" x="4249738" y="6134100"/>
          <p14:tracePt t="80309" x="4295775" y="6143625"/>
          <p14:tracePt t="80314" x="4351338" y="6143625"/>
          <p14:tracePt t="80324" x="4406900" y="6170613"/>
          <p14:tracePt t="80329" x="4425950" y="6170613"/>
          <p14:tracePt t="80338" x="4462463" y="6189663"/>
          <p14:tracePt t="80343" x="4481513" y="6199188"/>
          <p14:tracePt t="80352" x="4518025" y="6218238"/>
          <p14:tracePt t="80361" x="4546600" y="6218238"/>
          <p14:tracePt t="80369" x="4602163" y="6245225"/>
          <p14:tracePt t="80380" x="4638675" y="6273800"/>
          <p14:tracePt t="80386" x="4676775" y="6273800"/>
          <p14:tracePt t="80396" x="4713288" y="6291263"/>
          <p14:tracePt t="80398" x="4751388" y="6291263"/>
          <p14:tracePt t="80410" x="4787900" y="6319838"/>
          <p14:tracePt t="80417" x="4833938" y="6329363"/>
          <p14:tracePt t="80425" x="4870450" y="6356350"/>
          <p14:tracePt t="80432" x="4927600" y="6375400"/>
          <p14:tracePt t="80439" x="4964113" y="6384925"/>
          <p14:tracePt t="80448" x="5000625" y="6411913"/>
          <p14:tracePt t="80452" x="5038725" y="6421438"/>
          <p14:tracePt t="80461" x="5111750" y="6459538"/>
          <p14:tracePt t="80479" x="5205413" y="6486525"/>
          <p14:tracePt t="80489" x="5241925" y="6496050"/>
          <p14:tracePt t="80494" x="5307013" y="6505575"/>
          <p14:tracePt t="80503" x="5345113" y="6505575"/>
          <p14:tracePt t="80510" x="5391150" y="6524625"/>
          <p14:tracePt t="80518" x="5446713" y="6532563"/>
          <p14:tracePt t="80524" x="5483225" y="6532563"/>
          <p14:tracePt t="80533" x="5521325" y="6551613"/>
          <p14:tracePt t="80542" x="5557838" y="6561138"/>
          <p14:tracePt t="80547" x="5586413" y="6561138"/>
          <p14:tracePt t="80558" x="5632450" y="6580188"/>
          <p14:tracePt t="80569" x="5668963" y="6580188"/>
          <p14:tracePt t="80572" x="5707063" y="6580188"/>
          <p14:tracePt t="80584" x="5715000" y="6580188"/>
          <p14:tracePt t="80588" x="5734050" y="6580188"/>
          <p14:tracePt t="80598" x="5770563" y="6580188"/>
          <p14:tracePt t="80603" x="5780088" y="6580188"/>
          <p14:tracePt t="80612" x="5789613" y="6580188"/>
          <p14:tracePt t="80619" x="5808663" y="6580188"/>
          <p14:tracePt t="80627" x="5818188" y="6580188"/>
          <p14:tracePt t="80635" x="5845175" y="6580188"/>
          <p14:tracePt t="80652" x="5873750" y="6580188"/>
          <p14:tracePt t="80663" x="5883275" y="6580188"/>
          <p14:tracePt t="80667" x="5900738" y="6580188"/>
          <p14:tracePt t="80684" x="5929313" y="6570663"/>
          <p14:tracePt t="80692" x="5938838" y="6570663"/>
          <p14:tracePt t="80707" x="5956300" y="6570663"/>
          <p14:tracePt t="80721" x="5975350" y="6561138"/>
          <p14:tracePt t="80731" x="5994400" y="6551613"/>
          <p14:tracePt t="80747" x="6011863" y="6542088"/>
          <p14:tracePt t="80758" x="6030913" y="6532563"/>
          <p14:tracePt t="80761" x="6040438" y="6532563"/>
          <p14:tracePt t="80772" x="6049963" y="6532563"/>
          <p14:tracePt t="80778" x="6059488" y="6532563"/>
          <p14:tracePt t="80787" x="6067425" y="6524625"/>
          <p14:tracePt t="80793" x="6076950" y="6515100"/>
          <p14:tracePt t="80802" x="6086475" y="6515100"/>
          <p14:tracePt t="80811" x="6096000" y="6515100"/>
          <p14:tracePt t="80815" x="6105525" y="6515100"/>
          <p14:tracePt t="80825" x="6115050" y="6505575"/>
          <p14:tracePt t="80840" x="6124575" y="6496050"/>
          <p14:tracePt t="80855" x="6132513" y="6496050"/>
          <p14:tracePt t="80881" x="6142038" y="6496050"/>
          <p14:tracePt t="80896" x="6151563" y="6496050"/>
          <p14:tracePt t="80902" x="6161088" y="6486525"/>
          <p14:tracePt t="80910" x="6161088" y="6477000"/>
          <p14:tracePt t="80918" x="6180138" y="6477000"/>
          <p14:tracePt t="80934" x="6197600" y="6459538"/>
          <p14:tracePt t="80946" x="6197600" y="6450013"/>
          <p14:tracePt t="80949" x="6216650" y="6450013"/>
          <p14:tracePt t="80960" x="6226175" y="6450013"/>
          <p14:tracePt t="80967" x="6235700" y="6450013"/>
          <p14:tracePt t="80976" x="6245225" y="6440488"/>
          <p14:tracePt t="80981" x="6253163" y="6440488"/>
          <p14:tracePt t="80990" x="6272213" y="6430963"/>
          <p14:tracePt t="81004" x="6300788" y="6430963"/>
          <p14:tracePt t="81013" x="6308725" y="6430963"/>
          <p14:tracePt t="81019" x="6318250" y="6421438"/>
          <p14:tracePt t="81027" x="6356350" y="6411913"/>
          <p14:tracePt t="81040" x="6383338" y="6403975"/>
          <p14:tracePt t="81044" x="6392863" y="6403975"/>
          <p14:tracePt t="81055" x="6411913" y="6394450"/>
          <p14:tracePt t="81063" x="6421438" y="6394450"/>
          <p14:tracePt t="81069" x="6438900" y="6384925"/>
          <p14:tracePt t="81078" x="6467475" y="6384925"/>
          <p14:tracePt t="81085" x="6503988" y="6384925"/>
          <p14:tracePt t="81095" x="6523038" y="6384925"/>
          <p14:tracePt t="81098" x="6559550" y="6384925"/>
          <p14:tracePt t="81106" x="6569075" y="6384925"/>
          <p14:tracePt t="81113" x="6597650" y="6384925"/>
          <p14:tracePt t="81124" x="6670675" y="6384925"/>
          <p14:tracePt t="81137" x="6689725" y="6384925"/>
          <p14:tracePt t="81140" x="6745288" y="6384925"/>
          <p14:tracePt t="81149" x="6783388" y="6384925"/>
          <p14:tracePt t="81154" x="6829425" y="6384925"/>
          <p14:tracePt t="81164" x="6875463" y="6384925"/>
          <p14:tracePt t="81169" x="6931025" y="6384925"/>
          <p14:tracePt t="81178" x="6996113" y="6384925"/>
          <p14:tracePt t="81185" x="7042150" y="6384925"/>
          <p14:tracePt t="81193" x="7097713" y="6384925"/>
          <p14:tracePt t="81204" x="7200900" y="6384925"/>
          <p14:tracePt t="81218" x="7292975" y="6365875"/>
          <p14:tracePt t="81229" x="7348538" y="6356350"/>
          <p14:tracePt t="81233" x="7394575" y="6356350"/>
          <p14:tracePt t="81243" x="7432675" y="6338888"/>
          <p14:tracePt t="81250" x="7469188" y="6338888"/>
          <p14:tracePt t="81265" x="7570788" y="6329363"/>
          <p14:tracePt t="81277" x="7618413" y="6329363"/>
          <p14:tracePt t="81279" x="7673975" y="6329363"/>
          <p14:tracePt t="81287" x="7720013" y="6329363"/>
          <p14:tracePt t="81296" x="7775575" y="6319838"/>
          <p14:tracePt t="81301" x="7821613" y="6319838"/>
          <p14:tracePt t="81311" x="7923213" y="6300788"/>
          <p14:tracePt t="81327" x="7961313" y="6291263"/>
          <p14:tracePt t="81329" x="8016875" y="6283325"/>
          <p14:tracePt t="81338" x="8062913" y="6264275"/>
          <p14:tracePt t="81344" x="8118475" y="6254750"/>
          <p14:tracePt t="81352" x="8164513" y="6235700"/>
          <p14:tracePt t="81361" x="8220075" y="6226175"/>
          <p14:tracePt t="81370" x="8285163" y="6226175"/>
          <p14:tracePt t="81373" x="8340725" y="6226175"/>
          <p14:tracePt t="81381" x="8388350" y="6226175"/>
          <p14:tracePt t="81390" x="8434388" y="6218238"/>
          <p14:tracePt t="81396" x="8470900" y="6218238"/>
          <p14:tracePt t="81402" x="8509000" y="6199188"/>
          <p14:tracePt t="81404" x="8564563" y="6199188"/>
          <p14:tracePt t="81418" x="8610600" y="6189663"/>
          <p14:tracePt t="81420" x="8647113" y="6189663"/>
          <p14:tracePt t="81433" x="8702675" y="6180138"/>
          <p14:tracePt t="81436" x="8731250" y="6180138"/>
          <p14:tracePt t="81446" x="8786813" y="6162675"/>
          <p14:tracePt t="81452" x="8823325" y="6153150"/>
          <p14:tracePt t="81462" x="8861425" y="6153150"/>
          <p14:tracePt t="81468" x="8907463" y="6153150"/>
          <p14:tracePt t="81477" x="8972550" y="6153150"/>
          <p14:tracePt t="81486" x="9028113" y="6153150"/>
          <p14:tracePt t="81490" x="9074150" y="6143625"/>
          <p14:tracePt t="81500" x="9148763" y="6143625"/>
          <p14:tracePt t="81512" x="9185275" y="6143625"/>
          <p14:tracePt t="81515" x="9223375" y="6143625"/>
          <p14:tracePt t="81526" x="9232900" y="6143625"/>
          <p14:tracePt t="81530" x="9250363" y="6143625"/>
          <p14:tracePt t="81541" x="9269413" y="6124575"/>
          <p14:tracePt t="81562" x="9278938" y="6124575"/>
          <p14:tracePt t="81626" x="9288463" y="6105525"/>
          <p14:tracePt t="81641" x="9288463" y="6059488"/>
          <p14:tracePt t="81650" x="9278938" y="6032500"/>
          <p14:tracePt t="81657" x="9250363" y="5976938"/>
          <p14:tracePt t="81664" x="9240838" y="5957888"/>
          <p14:tracePt t="81673" x="9204325" y="5929313"/>
          <p14:tracePt t="81680" x="9148763" y="5892800"/>
          <p14:tracePt t="81689" x="9047163" y="5791200"/>
          <p14:tracePt t="81703" x="8953500" y="5726113"/>
          <p14:tracePt t="81715" x="8897938" y="5680075"/>
          <p14:tracePt t="81721" x="8832850" y="5624513"/>
          <p14:tracePt t="81729" x="8740775" y="5567363"/>
          <p14:tracePt t="81738" x="8637588" y="5503863"/>
          <p14:tracePt t="81744" x="8489950" y="5419725"/>
          <p14:tracePt t="81753" x="8369300" y="5345113"/>
          <p14:tracePt t="81760" x="8212138" y="5289550"/>
          <p14:tracePt t="81767" x="8091488" y="5243513"/>
          <p14:tracePt t="81772" x="8016875" y="5224463"/>
          <p14:tracePt t="81783" x="7850188" y="5178425"/>
          <p14:tracePt t="81798" x="7681913" y="5149850"/>
          <p14:tracePt t="81809" x="7635875" y="5149850"/>
          <p14:tracePt t="81813" x="7580313" y="5132388"/>
          <p14:tracePt t="81824" x="7534275" y="5132388"/>
          <p14:tracePt t="81828" x="7469188" y="5132388"/>
          <p14:tracePt t="81838" x="7440613" y="5132388"/>
          <p14:tracePt t="81844" x="7394575" y="5132388"/>
          <p14:tracePt t="81853" x="7348538" y="5132388"/>
          <p14:tracePt t="81860" x="7312025" y="5141913"/>
          <p14:tracePt t="81868" x="7256463" y="5141913"/>
          <p14:tracePt t="81878" x="7227888" y="5141913"/>
          <p14:tracePt t="81881" x="7172325" y="5149850"/>
          <p14:tracePt t="81892" x="7126288" y="5159375"/>
          <p14:tracePt t="81904" x="7116763" y="5159375"/>
          <p14:tracePt t="81907" x="7088188" y="5159375"/>
          <p14:tracePt t="81918" x="7080250" y="5159375"/>
          <p14:tracePt t="81921" x="7051675" y="5168900"/>
          <p14:tracePt t="81936" x="7042150" y="5178425"/>
          <p14:tracePt t="81941" x="7023100" y="5178425"/>
          <p14:tracePt t="81955" x="6986588" y="5205413"/>
          <p14:tracePt t="81961" x="6977063" y="5205413"/>
          <p14:tracePt t="81971" x="6959600" y="5224463"/>
          <p14:tracePt t="81976" x="6950075" y="5224463"/>
          <p14:tracePt t="81987" x="6931025" y="5243513"/>
          <p14:tracePt t="81998" x="6911975" y="5270500"/>
          <p14:tracePt t="82001" x="6902450" y="5280025"/>
          <p14:tracePt t="82013" x="6884988" y="5289550"/>
          <p14:tracePt t="82017" x="6875463" y="5308600"/>
          <p14:tracePt t="82027" x="6865938" y="5335588"/>
          <p14:tracePt t="82033" x="6856413" y="5354638"/>
          <p14:tracePt t="82044" x="6856413" y="5364163"/>
          <p14:tracePt t="82050" x="6846888" y="5373688"/>
          <p14:tracePt t="82056" x="6846888" y="5391150"/>
          <p14:tracePt t="82064" x="6846888" y="5410200"/>
          <p14:tracePt t="82071" x="6846888" y="5438775"/>
          <p14:tracePt t="82079" x="6846888" y="5494338"/>
          <p14:tracePt t="82092" x="6846888" y="5530850"/>
          <p14:tracePt t="82096" x="6846888" y="5549900"/>
          <p14:tracePt t="82107" x="6846888" y="5567363"/>
          <p14:tracePt t="82111" x="6846888" y="5595938"/>
          <p14:tracePt t="82121" x="6846888" y="5632450"/>
          <p14:tracePt t="82128" x="6846888" y="5651500"/>
          <p14:tracePt t="82135" x="6846888" y="5661025"/>
          <p14:tracePt t="82144" x="6846888" y="5680075"/>
          <p14:tracePt t="82152" x="6846888" y="5697538"/>
          <p14:tracePt t="82161" x="6846888" y="5707063"/>
          <p14:tracePt t="82164" x="6846888" y="5716588"/>
          <p14:tracePt t="82174" x="6846888" y="5745163"/>
          <p14:tracePt t="82186" x="6846888" y="5753100"/>
          <p14:tracePt t="82189" x="6846888" y="5762625"/>
          <p14:tracePt t="82201" x="6856413" y="5762625"/>
          <p14:tracePt t="82205" x="6856413" y="5772150"/>
          <p14:tracePt t="82221" x="6856413" y="5781675"/>
          <p14:tracePt t="82284" x="6865938" y="5791200"/>
          <p14:tracePt t="82299" x="6865938" y="5800725"/>
          <p14:tracePt t="82362" x="6865938" y="5808663"/>
          <p14:tracePt t="82393" x="6865938" y="5818188"/>
          <p14:tracePt t="82404" x="6875463" y="5818188"/>
          <p14:tracePt t="82433" x="6875463" y="5827713"/>
          <p14:tracePt t="82470" x="6875463" y="5837238"/>
          <p14:tracePt t="82673" x="6875463" y="5846763"/>
          <p14:tracePt t="82692" x="6884988" y="5856288"/>
          <p14:tracePt t="82739" x="6894513" y="5865813"/>
          <p14:tracePt t="82756" x="6902450" y="5873750"/>
          <p14:tracePt t="82767" x="6911975" y="5883275"/>
          <p14:tracePt t="82770" x="6931025" y="5892800"/>
          <p14:tracePt t="82781" x="6940550" y="5902325"/>
          <p14:tracePt t="82786" x="6950075" y="5911850"/>
          <p14:tracePt t="82796" x="6986588" y="5921375"/>
          <p14:tracePt t="82801" x="7005638" y="5938838"/>
          <p14:tracePt t="82810" x="7032625" y="5948363"/>
          <p14:tracePt t="82818" x="7070725" y="5957888"/>
          <p14:tracePt t="82825" x="7126288" y="5986463"/>
          <p14:tracePt t="82834" x="7143750" y="5994400"/>
          <p14:tracePt t="82839" x="7200900" y="6022975"/>
          <p14:tracePt t="82848" x="7273925" y="6069013"/>
          <p14:tracePt t="82865" x="7367588" y="6115050"/>
          <p14:tracePt t="82876" x="7413625" y="6124575"/>
          <p14:tracePt t="82879" x="7469188" y="6153150"/>
          <p14:tracePt t="82891" x="7488238" y="6162675"/>
          <p14:tracePt t="82898" x="7543800" y="6180138"/>
          <p14:tracePt t="82905" x="7580313" y="6189663"/>
          <p14:tracePt t="82914" x="7599363" y="6199188"/>
          <p14:tracePt t="82919" x="7635875" y="6218238"/>
          <p14:tracePt t="82929" x="7700963" y="6226175"/>
          <p14:tracePt t="82944" x="7747000" y="6245225"/>
          <p14:tracePt t="82955" x="7766050" y="6245225"/>
          <p14:tracePt t="82960" x="7802563" y="6245225"/>
          <p14:tracePt t="82971" x="7821613" y="6264275"/>
          <p14:tracePt t="82974" x="7850188" y="6273800"/>
          <p14:tracePt t="82984" x="7867650" y="6273800"/>
          <p14:tracePt t="82991" x="7886700" y="6273800"/>
          <p14:tracePt t="82999" x="7923213" y="6273800"/>
          <p14:tracePt t="83006" x="7961313" y="6273800"/>
          <p14:tracePt t="83013" x="7997825" y="6273800"/>
          <p14:tracePt t="83022" x="8043863" y="6291263"/>
          <p14:tracePt t="83038" x="8081963" y="6291263"/>
          <p14:tracePt t="83050" x="8108950" y="6291263"/>
          <p14:tracePt t="83053" x="8118475" y="6291263"/>
          <p14:tracePt t="83064" x="8128000" y="6300788"/>
          <p14:tracePt t="83078" x="8147050" y="6300788"/>
          <p14:tracePt t="83084" x="8183563" y="6319838"/>
          <p14:tracePt t="83093" x="8193088" y="6319838"/>
          <p14:tracePt t="83101" x="8212138" y="6319838"/>
          <p14:tracePt t="83107" x="8229600" y="6319838"/>
          <p14:tracePt t="83114" x="8258175" y="6329363"/>
          <p14:tracePt t="83122" x="8277225" y="6329363"/>
          <p14:tracePt t="83132" x="8323263" y="6329363"/>
          <p14:tracePt t="83143" x="8332788" y="6329363"/>
          <p14:tracePt t="83147" x="8340725" y="6329363"/>
          <p14:tracePt t="83158" x="8359775" y="6329363"/>
          <p14:tracePt t="83173" x="8369300" y="6329363"/>
          <p14:tracePt t="83178" x="8378825" y="6329363"/>
          <p14:tracePt t="83188" x="8388350" y="6329363"/>
          <p14:tracePt t="83193" x="8396288" y="6329363"/>
          <p14:tracePt t="83203" x="8415338" y="6329363"/>
          <p14:tracePt t="83217" x="8434388" y="6329363"/>
          <p14:tracePt t="83225" x="8443913" y="6329363"/>
          <p14:tracePt t="83238" x="8453438" y="6329363"/>
          <p14:tracePt t="83241" x="8461375" y="6329363"/>
          <p14:tracePt t="83254" x="8470900" y="6329363"/>
          <p14:tracePt t="83267" x="8499475" y="6329363"/>
          <p14:tracePt t="83282" x="8516938" y="6329363"/>
          <p14:tracePt t="83290" x="8526463" y="6329363"/>
          <p14:tracePt t="83296" x="8545513" y="6329363"/>
          <p14:tracePt t="83305" x="8555038" y="6329363"/>
          <p14:tracePt t="83312" x="8564563" y="6329363"/>
          <p14:tracePt t="83322" x="8582025" y="6319838"/>
          <p14:tracePt t="83336" x="8620125" y="6319838"/>
          <p14:tracePt t="83347" x="8629650" y="6319838"/>
          <p14:tracePt t="83350" x="8647113" y="6319838"/>
          <p14:tracePt t="83366" x="8666163" y="6319838"/>
          <p14:tracePt t="83376" x="8675688" y="6319838"/>
          <p14:tracePt t="83383" x="8694738" y="6319838"/>
          <p14:tracePt t="83391" x="8721725" y="6319838"/>
          <p14:tracePt t="83397" x="8731250" y="6319838"/>
          <p14:tracePt t="83406" x="8740775" y="6319838"/>
          <p14:tracePt t="83414" x="8777288" y="6319838"/>
          <p14:tracePt t="83429" x="8823325" y="6319838"/>
          <p14:tracePt t="83442" x="8842375" y="6319838"/>
          <p14:tracePt t="83445" x="8888413" y="6329363"/>
          <p14:tracePt t="83456" x="8943975" y="6356350"/>
          <p14:tracePt t="83462" x="9028113" y="6403975"/>
          <p14:tracePt t="83470" x="9102725" y="6450013"/>
          <p14:tracePt t="83477" x="9204325" y="6532563"/>
          <p14:tracePt t="83484" x="9259888" y="6561138"/>
          <p14:tracePt t="83493" x="9296400" y="6607175"/>
          <p14:tracePt t="83499" x="9334500" y="6645275"/>
          <p14:tracePt t="83509" x="9380538" y="6672263"/>
          <p14:tracePt t="83524" x="9399588" y="6700838"/>
          <p14:tracePt t="83540" x="9417050" y="6700838"/>
          <p14:tracePt t="83554" x="9426575" y="6708775"/>
          <p14:tracePt t="83645" x="9371013" y="6700838"/>
          <p14:tracePt t="83648" x="9296400" y="6672263"/>
          <p14:tracePt t="83658" x="9240838" y="6645275"/>
          <p14:tracePt t="83665" x="9185275" y="6616700"/>
          <p14:tracePt t="83673" x="9129713" y="6570663"/>
          <p14:tracePt t="83681" x="9047163" y="6524625"/>
          <p14:tracePt t="83691" x="8953500" y="6496050"/>
          <p14:tracePt t="83696" x="8897938" y="6467475"/>
          <p14:tracePt t="83703" x="8861425" y="6459538"/>
          <p14:tracePt t="83713" x="8721725" y="6430963"/>
          <p14:tracePt t="83724" x="8675688" y="6430963"/>
          <p14:tracePt t="83728" x="8610600" y="6430963"/>
          <p14:tracePt t="83742" x="8499475" y="6411913"/>
          <p14:tracePt t="83753" x="8453438" y="6411913"/>
          <p14:tracePt t="83759" x="8424863" y="6411913"/>
          <p14:tracePt t="83767" x="8359775" y="6411913"/>
          <p14:tracePt t="83774" x="8340725" y="6411913"/>
          <p14:tracePt t="83782" x="8285163" y="6411913"/>
          <p14:tracePt t="83792" x="8267700" y="6411913"/>
          <p14:tracePt t="83800" x="8248650" y="6411913"/>
          <p14:tracePt t="83805" x="8220075" y="6411913"/>
          <p14:tracePt t="83808" x="8202613" y="6411913"/>
          <p14:tracePt t="83819" x="8193088" y="6411913"/>
          <p14:tracePt t="83821" x="8183563" y="6411913"/>
          <p14:tracePt t="83833" x="8174038" y="6411913"/>
          <p14:tracePt t="83836" x="8156575" y="6403975"/>
          <p14:tracePt t="83853" x="8147050" y="6403975"/>
          <p14:tracePt t="83862" x="8137525" y="6394450"/>
          <p14:tracePt t="83870" x="8118475" y="6394450"/>
          <p14:tracePt t="83876" x="8108950" y="6384925"/>
          <p14:tracePt t="83885" x="8099425" y="6384925"/>
          <p14:tracePt t="83891" x="8099425" y="6365875"/>
          <p14:tracePt t="83900" x="8072438" y="6356350"/>
          <p14:tracePt t="83912" x="8062913" y="6346825"/>
          <p14:tracePt t="83917" x="8053388" y="6346825"/>
          <p14:tracePt t="83931" x="8043863" y="6329363"/>
          <p14:tracePt t="83942" x="8035925" y="6329363"/>
          <p14:tracePt t="83957" x="8026400" y="6319838"/>
          <p14:tracePt t="83971" x="8016875" y="6310313"/>
          <p14:tracePt t="83979" x="8007350" y="6300788"/>
          <p14:tracePt t="83986" x="8007350" y="6291263"/>
          <p14:tracePt t="83995" x="7988300" y="6264275"/>
          <p14:tracePt t="84007" x="7961313" y="6254750"/>
          <p14:tracePt t="84010" x="7951788" y="6245225"/>
          <p14:tracePt t="84023" x="7942263" y="6245225"/>
          <p14:tracePt t="84026" x="7932738" y="6235700"/>
          <p14:tracePt t="84035" x="7923213" y="6226175"/>
          <p14:tracePt t="84041" x="7905750" y="6218238"/>
          <p14:tracePt t="84052" x="7896225" y="6208713"/>
          <p14:tracePt t="84057" x="7877175" y="6208713"/>
          <p14:tracePt t="84066" x="7867650" y="6208713"/>
          <p14:tracePt t="84075" x="7850188" y="6199188"/>
          <p14:tracePt t="84089" x="7802563" y="6180138"/>
          <p14:tracePt t="84102" x="7794625" y="6180138"/>
          <p14:tracePt t="84105" x="7766050" y="6180138"/>
          <p14:tracePt t="84116" x="7747000" y="6170613"/>
          <p14:tracePt t="84119" x="7720013" y="6162675"/>
          <p14:tracePt t="84131" x="7710488" y="6162675"/>
          <p14:tracePt t="84135" x="7691438" y="6162675"/>
          <p14:tracePt t="84145" x="7673975" y="6162675"/>
          <p14:tracePt t="84152" x="7664450" y="6162675"/>
          <p14:tracePt t="84160" x="7645400" y="6162675"/>
          <p14:tracePt t="84166" x="7635875" y="6162675"/>
          <p14:tracePt t="84174" x="7618413" y="6162675"/>
          <p14:tracePt t="84183" x="7589838" y="6162675"/>
          <p14:tracePt t="84199" x="7543800" y="6162675"/>
          <p14:tracePt t="84210" x="7534275" y="6162675"/>
          <p14:tracePt t="84214" x="7515225" y="6170613"/>
          <p14:tracePt t="84225" x="7505700" y="6170613"/>
          <p14:tracePt t="84233" x="7488238" y="6170613"/>
          <p14:tracePt t="84241" x="7469188" y="6170613"/>
          <p14:tracePt t="84246" x="7440613" y="6170613"/>
          <p14:tracePt t="84254" x="7432675" y="6180138"/>
          <p14:tracePt t="84262" x="7413625" y="6180138"/>
          <p14:tracePt t="84268" x="7394575" y="6199188"/>
          <p14:tracePt t="84279" x="7377113" y="6199188"/>
          <p14:tracePt t="84292" x="7339013" y="6208713"/>
          <p14:tracePt t="84306" x="7329488" y="6208713"/>
          <p14:tracePt t="84309" x="7312025" y="6218238"/>
          <p14:tracePt t="84319" x="7302500" y="6218238"/>
          <p14:tracePt t="84324" x="7283450" y="6226175"/>
          <p14:tracePt t="84334" x="7273925" y="6226175"/>
          <p14:tracePt t="84343" x="7256463" y="6235700"/>
          <p14:tracePt t="84349" x="7246938" y="6235700"/>
          <p14:tracePt t="84355" x="7208838" y="6245225"/>
          <p14:tracePt t="84363" x="7191375" y="6254750"/>
          <p14:tracePt t="84372" x="7181850" y="6254750"/>
          <p14:tracePt t="84377" x="7153275" y="6273800"/>
          <p14:tracePt t="84387" x="7097713" y="6283325"/>
          <p14:tracePt t="84399" x="7080250" y="6291263"/>
          <p14:tracePt t="84402" x="7042150" y="6300788"/>
          <p14:tracePt t="84419" x="6977063" y="6329363"/>
          <p14:tracePt t="84428" x="6959600" y="6329363"/>
          <p14:tracePt t="84434" x="6884988" y="6356350"/>
          <p14:tracePt t="84443" x="6865938" y="6356350"/>
          <p14:tracePt t="84449" x="6829425" y="6384925"/>
          <p14:tracePt t="84457" x="6791325" y="6384925"/>
          <p14:tracePt t="84467" x="6773863" y="6403975"/>
          <p14:tracePt t="84474" x="6745288" y="6403975"/>
          <p14:tracePt t="84483" x="6726238" y="6411913"/>
          <p14:tracePt t="84497" x="6718300" y="6421438"/>
          <p14:tracePt t="84670" x="6735763" y="6440488"/>
          <p14:tracePt t="84682" x="6773863" y="6450013"/>
          <p14:tracePt t="84686" x="6791325" y="6459538"/>
          <p14:tracePt t="84697" x="6829425" y="6459538"/>
          <p14:tracePt t="84700" x="6884988" y="6467475"/>
          <p14:tracePt t="84711" x="6950075" y="6467475"/>
          <p14:tracePt t="84715" x="7005638" y="6467475"/>
          <p14:tracePt t="84725" x="7051675" y="6486525"/>
          <p14:tracePt t="84733" x="7107238" y="6496050"/>
          <p14:tracePt t="84740" x="7153275" y="6496050"/>
          <p14:tracePt t="84750" x="7208838" y="6515100"/>
          <p14:tracePt t="84754" x="7273925" y="6515100"/>
          <p14:tracePt t="84766" x="7440613" y="6524625"/>
          <p14:tracePt t="84779" x="7599363" y="6542088"/>
          <p14:tracePt t="84790" x="7673975" y="6551613"/>
          <p14:tracePt t="84794" x="7747000" y="6570663"/>
          <p14:tracePt t="84806" x="7840663" y="6570663"/>
          <p14:tracePt t="84810" x="7886700" y="6580188"/>
          <p14:tracePt t="84820" x="7961313" y="6597650"/>
          <p14:tracePt t="84825" x="8007350" y="6597650"/>
          <p14:tracePt t="84834" x="8062913" y="6597650"/>
          <p14:tracePt t="84840" x="8128000" y="6597650"/>
          <p14:tracePt t="84849" x="8174038" y="6607175"/>
          <p14:tracePt t="84858" x="8229600" y="6626225"/>
          <p14:tracePt t="84866" x="8304213" y="6616700"/>
          <p14:tracePt t="84873" x="8405813" y="6607175"/>
          <p14:tracePt t="84885" x="8453438" y="6607175"/>
          <p14:tracePt t="84888" x="8516938" y="6607175"/>
          <p14:tracePt t="84899" x="8574088" y="6588125"/>
          <p14:tracePt t="84905" x="8620125" y="6588125"/>
          <p14:tracePt t="84915" x="8656638" y="6580188"/>
          <p14:tracePt t="84918" x="8694738" y="6580188"/>
          <p14:tracePt t="84929" x="8740775" y="6580188"/>
          <p14:tracePt t="84935" x="8777288" y="6580188"/>
          <p14:tracePt t="84943" x="8832850" y="6580188"/>
          <p14:tracePt t="84952" x="8870950" y="6570663"/>
          <p14:tracePt t="84957" x="8934450" y="6570663"/>
          <p14:tracePt t="84966" x="9018588" y="6551613"/>
          <p14:tracePt t="84979" x="9074150" y="6542088"/>
          <p14:tracePt t="84982" x="9120188" y="6542088"/>
          <p14:tracePt t="84993" x="9175750" y="6532563"/>
          <p14:tracePt t="85000" x="9240838" y="6515100"/>
          <p14:tracePt t="85009" x="9296400" y="6505575"/>
          <p14:tracePt t="85016" x="9371013" y="6486525"/>
          <p14:tracePt t="85023" x="9417050" y="6486525"/>
          <p14:tracePt t="85030" x="9472613" y="6477000"/>
          <p14:tracePt t="85040" x="9520238" y="6459538"/>
          <p14:tracePt t="85046" x="9575800" y="6459538"/>
          <p14:tracePt t="85052" x="9621838" y="6450013"/>
          <p14:tracePt t="85062" x="9713913" y="6440488"/>
          <p14:tracePt t="85073" x="9752013" y="6421438"/>
          <p14:tracePt t="85077" x="9788525" y="6411913"/>
          <p14:tracePt t="85091" x="9872663" y="6384925"/>
          <p14:tracePt t="85103" x="9899650" y="6384925"/>
          <p14:tracePt t="85117" x="9983788" y="6356350"/>
          <p14:tracePt t="85123" x="10020300" y="6346825"/>
          <p14:tracePt t="85132" x="10039350" y="6329363"/>
          <p14:tracePt t="85139" x="10075863" y="6319838"/>
          <p14:tracePt t="85149" x="10104438" y="6310313"/>
          <p14:tracePt t="85156" x="10150475" y="6300788"/>
          <p14:tracePt t="85168" x="10160000" y="6291263"/>
          <p14:tracePt t="85172" x="10179050" y="6283325"/>
          <p14:tracePt t="85182" x="10188575" y="6273800"/>
          <p14:tracePt t="85187" x="10206038" y="6273800"/>
          <p14:tracePt t="85200" x="10215563" y="6264275"/>
          <p14:tracePt t="85203" x="10215563" y="6254750"/>
          <p14:tracePt t="85211" x="10225088" y="6254750"/>
          <p14:tracePt t="85217" x="10234613" y="6245225"/>
          <p14:tracePt t="85234" x="10261600" y="6235700"/>
          <p14:tracePt t="85240" x="10261600" y="6208713"/>
          <p14:tracePt t="85249" x="10290175" y="6153150"/>
          <p14:tracePt t="85266" x="10290175" y="6097588"/>
          <p14:tracePt t="85277" x="10290175" y="6049963"/>
          <p14:tracePt t="85280" x="10261600" y="5994400"/>
          <p14:tracePt t="85291" x="10225088" y="5892800"/>
          <p14:tracePt t="85299" x="10196513" y="5818188"/>
          <p14:tracePt t="85305" x="10169525" y="5762625"/>
          <p14:tracePt t="85315" x="10123488" y="5707063"/>
          <p14:tracePt t="85320" x="10104438" y="5680075"/>
          <p14:tracePt t="85328" x="10058400" y="5632450"/>
          <p14:tracePt t="85335" x="10020300" y="5586413"/>
          <p14:tracePt t="85346" x="9937750" y="5494338"/>
          <p14:tracePt t="85357" x="9872663" y="5391150"/>
          <p14:tracePt t="85361" x="9844088" y="5373688"/>
          <p14:tracePt t="85370" x="9826625" y="5345113"/>
          <p14:tracePt t="85375" x="9771063" y="5308600"/>
          <p14:tracePt t="85385" x="9732963" y="5262563"/>
          <p14:tracePt t="85390" x="9696450" y="5243513"/>
          <p14:tracePt t="85400" x="9658350" y="5205413"/>
          <p14:tracePt t="85408" x="9575800" y="5149850"/>
          <p14:tracePt t="85415" x="9556750" y="5141913"/>
          <p14:tracePt t="85424" x="9501188" y="5113338"/>
          <p14:tracePt t="85429" x="9445625" y="5103813"/>
          <p14:tracePt t="85441" x="9344025" y="5067300"/>
          <p14:tracePt t="85454" x="9250363" y="5021263"/>
          <p14:tracePt t="85465" x="9232900" y="5021263"/>
          <p14:tracePt t="85468" x="9175750" y="5011738"/>
          <p14:tracePt t="85480" x="9129713" y="5002213"/>
          <p14:tracePt t="85484" x="9112250" y="5002213"/>
          <p14:tracePt t="85494" x="9074150" y="4983163"/>
          <p14:tracePt t="85500" x="9018588" y="4973638"/>
          <p14:tracePt t="85510" x="8999538" y="4973638"/>
          <p14:tracePt t="85515" x="8943975" y="4973638"/>
          <p14:tracePt t="85523" x="8907463" y="4964113"/>
          <p14:tracePt t="85532" x="8823325" y="4964113"/>
          <p14:tracePt t="85548" x="8758238" y="4964113"/>
          <p14:tracePt t="85559" x="8702675" y="4964113"/>
          <p14:tracePt t="85563" x="8685213" y="4964113"/>
          <p14:tracePt t="85574" x="8629650" y="4964113"/>
          <p14:tracePt t="85577" x="8582025" y="4946650"/>
          <p14:tracePt t="85589" x="8516938" y="4946650"/>
          <p14:tracePt t="85596" x="8461375" y="4956175"/>
          <p14:tracePt t="85603" x="8369300" y="4956175"/>
          <p14:tracePt t="85612" x="8304213" y="4956175"/>
          <p14:tracePt t="85618" x="8212138" y="4956175"/>
          <p14:tracePt t="85625" x="8026400" y="4964113"/>
          <p14:tracePt t="85644" x="7867650" y="4983163"/>
          <p14:tracePt t="85653" x="7747000" y="5002213"/>
          <p14:tracePt t="85657" x="7654925" y="5002213"/>
          <p14:tracePt t="85667" x="7570788" y="5002213"/>
          <p14:tracePt t="85674" x="7478713" y="5002213"/>
          <p14:tracePt t="85683" x="7385050" y="5002213"/>
          <p14:tracePt t="85689" x="7321550" y="5002213"/>
          <p14:tracePt t="85700" x="7227888" y="5002213"/>
          <p14:tracePt t="85705" x="7153275" y="5011738"/>
          <p14:tracePt t="85712" x="7061200" y="5029200"/>
          <p14:tracePt t="85722" x="6810375" y="5029200"/>
          <p14:tracePt t="85738" x="6569075" y="5029200"/>
          <p14:tracePt t="85748" x="6457950" y="5029200"/>
          <p14:tracePt t="85751" x="6364288" y="5029200"/>
          <p14:tracePt t="85763" x="6253163" y="5029200"/>
          <p14:tracePt t="85767" x="6180138" y="5038725"/>
          <p14:tracePt t="85778" x="6067425" y="5038725"/>
          <p14:tracePt t="85783" x="5975350" y="5038725"/>
          <p14:tracePt t="85792" x="5891213" y="5038725"/>
          <p14:tracePt t="85799" x="5789613" y="5038725"/>
          <p14:tracePt t="85807" x="5707063" y="5038725"/>
          <p14:tracePt t="85818" x="5521325" y="5038725"/>
          <p14:tracePt t="85831" x="5335588" y="5057775"/>
          <p14:tracePt t="85843" x="5224463" y="5057775"/>
          <p14:tracePt t="85846" x="5111750" y="5057775"/>
          <p14:tracePt t="85856" x="4973638" y="5048250"/>
          <p14:tracePt t="85864" x="4862513" y="5048250"/>
          <p14:tracePt t="85872" x="4741863" y="5057775"/>
          <p14:tracePt t="85879" x="4630738" y="5057775"/>
          <p14:tracePt t="85886" x="4518025" y="5057775"/>
          <p14:tracePt t="85894" x="4406900" y="5057775"/>
          <p14:tracePt t="85900" x="4268788" y="5048250"/>
          <p14:tracePt t="85910" x="4064000" y="5021263"/>
          <p14:tracePt t="85922" x="3971925" y="5021263"/>
          <p14:tracePt t="85926" x="3859213" y="5002213"/>
          <p14:tracePt t="85936" x="3721100" y="5011738"/>
          <p14:tracePt t="85940" x="3609975" y="5002213"/>
          <p14:tracePt t="85951" x="3470275" y="5002213"/>
          <p14:tracePt t="85957" x="3376613" y="4983163"/>
          <p14:tracePt t="85966" x="3265488" y="4973638"/>
          <p14:tracePt t="85975" x="3154363" y="4973638"/>
          <p14:tracePt t="85982" x="3062288" y="4973638"/>
          <p14:tracePt t="85991" x="2968625" y="4973638"/>
          <p14:tracePt t="85995" x="2922588" y="4973638"/>
          <p14:tracePt t="86005" x="2765425" y="4956175"/>
          <p14:tracePt t="86021" x="2681288" y="4946650"/>
          <p14:tracePt t="86032" x="2625725" y="4946650"/>
          <p14:tracePt t="86036" x="2606675" y="4946650"/>
          <p14:tracePt t="86046" x="2560638" y="4946650"/>
          <p14:tracePt t="86052" x="2533650" y="4946650"/>
          <p14:tracePt t="86060" x="2514600" y="4946650"/>
          <p14:tracePt t="86067" x="2495550" y="4946650"/>
          <p14:tracePt t="86075" x="2468563" y="4946650"/>
          <p14:tracePt t="86082" x="2449513" y="4946650"/>
          <p14:tracePt t="86100" x="2413000" y="4956175"/>
          <p14:tracePt t="86111" x="2403475" y="4956175"/>
          <p14:tracePt t="86116" x="2393950" y="4956175"/>
          <p14:tracePt t="86130" x="2374900" y="4964113"/>
          <p14:tracePt t="86140" x="2374900" y="4973638"/>
          <p14:tracePt t="86146" x="2357438" y="4973638"/>
          <p14:tracePt t="86157" x="2347913" y="4973638"/>
          <p14:tracePt t="86163" x="2338388" y="4983163"/>
          <p14:tracePt t="86169" x="2319338" y="4992688"/>
          <p14:tracePt t="86176" x="2292350" y="4992688"/>
          <p14:tracePt t="86184" x="2273300" y="5021263"/>
          <p14:tracePt t="86192" x="2227263" y="5029200"/>
          <p14:tracePt t="86208" x="2198688" y="5038725"/>
          <p14:tracePt t="86219" x="2171700" y="5057775"/>
          <p14:tracePt t="86222" x="2133600" y="5067300"/>
          <p14:tracePt t="86235" x="2124075" y="5067300"/>
          <p14:tracePt t="86239" x="2106613" y="5067300"/>
          <p14:tracePt t="86248" x="2087563" y="5076825"/>
          <p14:tracePt t="86256" x="2060575" y="5084763"/>
          <p14:tracePt t="86264" x="2022475" y="5084763"/>
          <p14:tracePt t="86272" x="2012950" y="5094288"/>
          <p14:tracePt t="86278" x="1995488" y="5103813"/>
          <p14:tracePt t="86288" x="1966913" y="5113338"/>
          <p14:tracePt t="86302" x="1920875" y="5141913"/>
          <p14:tracePt t="86314" x="1911350" y="5141913"/>
          <p14:tracePt t="86318" x="1892300" y="5149850"/>
          <p14:tracePt t="86329" x="1882775" y="5149850"/>
          <p14:tracePt t="86333" x="1874838" y="5159375"/>
          <p14:tracePt t="86343" x="1846263" y="5168900"/>
          <p14:tracePt t="86358" x="1827213" y="5168900"/>
          <p14:tracePt t="86367" x="1827213" y="5178425"/>
          <p14:tracePt t="86374" x="1819275" y="5178425"/>
          <p14:tracePt t="86383" x="1809750" y="5187950"/>
          <p14:tracePt t="87648" x="1790700" y="5187950"/>
          <p14:tracePt t="87655" x="1781175" y="5178425"/>
          <p14:tracePt t="87663" x="1744663" y="5168900"/>
          <p14:tracePt t="87671" x="1725613" y="5168900"/>
          <p14:tracePt t="87677" x="1689100" y="5149850"/>
          <p14:tracePt t="87686" x="1670050" y="5141913"/>
          <p14:tracePt t="87692" x="1643063" y="5141913"/>
          <p14:tracePt t="87699" x="1633538" y="5132388"/>
          <p14:tracePt t="87708" x="1614488" y="5132388"/>
          <p14:tracePt t="87716" x="1585913" y="5122863"/>
          <p14:tracePt t="87729" x="1568450" y="5122863"/>
          <p14:tracePt t="87744" x="1558925" y="5122863"/>
          <p14:tracePt t="87752" x="1530350" y="5113338"/>
          <p14:tracePt t="87764" x="1512888" y="5113338"/>
          <p14:tracePt t="87800" x="1503363" y="5113338"/>
          <p14:tracePt t="88279" x="1512888" y="5103813"/>
          <p14:tracePt t="88353" x="1522413" y="5103813"/>
          <p14:tracePt t="88500" x="1539875" y="5103813"/>
          <p14:tracePt t="88527" x="1549400" y="5103813"/>
          <p14:tracePt t="88548" x="1558925" y="5103813"/>
          <p14:tracePt t="88557" x="1568450" y="5103813"/>
          <p14:tracePt t="88570" x="1577975" y="5094288"/>
          <p14:tracePt t="88579" x="1585913" y="5094288"/>
          <p14:tracePt t="88606" x="1595438" y="5084763"/>
          <p14:tracePt t="88627" x="1604963" y="5076825"/>
          <p14:tracePt t="88643" x="1614488" y="5076825"/>
          <p14:tracePt t="88664" x="1624013" y="5067300"/>
          <p14:tracePt t="88671" x="1624013" y="5057775"/>
          <p14:tracePt t="88674" x="1633538" y="5057775"/>
          <p14:tracePt t="88690" x="1643063" y="5057775"/>
          <p14:tracePt t="88701" x="1643063" y="5048250"/>
          <p14:tracePt t="88715" x="1651000" y="5038725"/>
          <p14:tracePt t="88730" x="1660525" y="5038725"/>
          <p14:tracePt t="88754" x="1670050" y="5038725"/>
          <p14:tracePt t="88768" x="1679575" y="5038725"/>
          <p14:tracePt t="88780" x="1679575" y="5029200"/>
          <p14:tracePt t="88784" x="1689100" y="5029200"/>
          <p14:tracePt t="88794" x="1706563" y="5021263"/>
          <p14:tracePt t="88799" x="1716088" y="5021263"/>
          <p14:tracePt t="88809" x="1725613" y="5021263"/>
          <p14:tracePt t="88815" x="1725613" y="5011738"/>
          <p14:tracePt t="88824" x="1744663" y="5002213"/>
          <p14:tracePt t="88831" x="1754188" y="5002213"/>
          <p14:tracePt t="88839" x="1763713" y="4973638"/>
          <p14:tracePt t="88848" x="1809750" y="4956175"/>
          <p14:tracePt t="88864" x="1882775" y="4872038"/>
          <p14:tracePt t="88876" x="2032000" y="4751388"/>
          <p14:tracePt t="88889" x="2116138" y="4649788"/>
          <p14:tracePt t="88894" x="2217738" y="4584700"/>
          <p14:tracePt t="88903" x="2292350" y="4500563"/>
          <p14:tracePt t="88909" x="2393950" y="4435475"/>
          <p14:tracePt t="88919" x="2478088" y="4370388"/>
          <p14:tracePt t="88926" x="2560638" y="4287838"/>
          <p14:tracePt t="88932" x="2616200" y="4222750"/>
          <p14:tracePt t="88942" x="2765425" y="4064000"/>
          <p14:tracePt t="88954" x="2830513" y="4000500"/>
          <p14:tracePt t="88957" x="2903538" y="3916363"/>
          <p14:tracePt t="88968" x="2968625" y="3841750"/>
          <p14:tracePt t="88972" x="3052763" y="3759200"/>
          <p14:tracePt t="88983" x="3154363" y="3656013"/>
          <p14:tracePt t="88987" x="3284538" y="3563938"/>
          <p14:tracePt t="88998" x="3433763" y="3414713"/>
          <p14:tracePt t="89607" x="3433763" y="3378200"/>
          <p14:tracePt t="89616" x="3451225" y="3294063"/>
          <p14:tracePt t="89629" x="3451225" y="3238500"/>
          <p14:tracePt t="89631" x="3489325" y="3155950"/>
          <p14:tracePt t="89643" x="3497263" y="3062288"/>
          <p14:tracePt t="89648" x="3554413" y="2876550"/>
          <p14:tracePt t="89658" x="3590925" y="2765425"/>
          <p14:tracePt t="89663" x="3617913" y="2644775"/>
          <p14:tracePt t="89673" x="3675063" y="2524125"/>
          <p14:tracePt t="89680" x="3748088" y="2357438"/>
          <p14:tracePt t="89686" x="3803650" y="2152650"/>
          <p14:tracePt t="89694" x="3851275" y="1995488"/>
          <p14:tracePt t="89702" x="3906838" y="1855788"/>
          <p14:tracePt t="89710" x="4054475" y="1447800"/>
          <p14:tracePt t="89726" x="4194175" y="955675"/>
          <p14:tracePt t="89737" x="4249738" y="815975"/>
          <p14:tracePt t="89742" x="4305300" y="631825"/>
          <p14:tracePt t="89752" x="4351338" y="492125"/>
          <p14:tracePt t="89758" x="4406900" y="333375"/>
          <p14:tracePt t="89767" x="4462463" y="166688"/>
          <p14:tracePt t="89773" x="4510088" y="55563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hydrogènes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772343"/>
            <a:ext cx="10823548" cy="4339938"/>
          </a:xfrm>
        </p:spPr>
        <p:txBody>
          <a:bodyPr anchor="b">
            <a:normAutofit fontScale="25000" lnSpcReduction="20000"/>
          </a:bodyPr>
          <a:lstStyle/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r>
              <a:rPr lang="fr-FR" sz="7200" dirty="0">
                <a:sym typeface="Wingdings" panose="05000000000000000000" pitchFamily="2" charset="2"/>
              </a:rPr>
              <a:t> Se produisent entre un groupement chimique accepteur et un donneur d’hydrogène</a:t>
            </a:r>
          </a:p>
          <a:p>
            <a:pPr algn="just"/>
            <a:r>
              <a:rPr lang="fr-FR" sz="7200" b="1" dirty="0">
                <a:sym typeface="Wingdings" panose="05000000000000000000" pitchFamily="2" charset="2"/>
              </a:rPr>
              <a:t> On a 6 acides aminés impliqués : </a:t>
            </a:r>
            <a:r>
              <a:rPr lang="fr-FR" sz="7200" b="1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STCMNQ</a:t>
            </a:r>
          </a:p>
          <a:p>
            <a:pPr algn="just"/>
            <a:endParaRPr lang="fr-FR" sz="7200" dirty="0">
              <a:sym typeface="Wingdings" panose="05000000000000000000" pitchFamily="2" charset="2"/>
            </a:endParaRPr>
          </a:p>
          <a:p>
            <a:pPr algn="just"/>
            <a:r>
              <a:rPr lang="fr-FR" sz="7200" b="1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S</a:t>
            </a:r>
            <a:r>
              <a:rPr lang="fr-FR" sz="7200" dirty="0">
                <a:sym typeface="Wingdings" panose="05000000000000000000" pitchFamily="2" charset="2"/>
              </a:rPr>
              <a:t> = Sérine  ;  </a:t>
            </a:r>
            <a:r>
              <a:rPr lang="fr-FR" sz="7200" b="1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T</a:t>
            </a:r>
            <a:r>
              <a:rPr lang="fr-FR" sz="7200" dirty="0">
                <a:sym typeface="Wingdings" panose="05000000000000000000" pitchFamily="2" charset="2"/>
              </a:rPr>
              <a:t> = Thréonine   Fonction </a:t>
            </a:r>
            <a:r>
              <a:rPr lang="fr-FR" sz="7200" b="1" dirty="0">
                <a:sym typeface="Wingdings" panose="05000000000000000000" pitchFamily="2" charset="2"/>
              </a:rPr>
              <a:t>hydroxyle</a:t>
            </a:r>
            <a:r>
              <a:rPr lang="fr-FR" sz="7200" dirty="0">
                <a:sym typeface="Wingdings" panose="05000000000000000000" pitchFamily="2" charset="2"/>
              </a:rPr>
              <a:t> </a:t>
            </a:r>
            <a:r>
              <a:rPr lang="fr-FR" sz="7200" b="1" dirty="0">
                <a:sym typeface="Wingdings" panose="05000000000000000000" pitchFamily="2" charset="2"/>
              </a:rPr>
              <a:t>(OH)</a:t>
            </a:r>
          </a:p>
          <a:p>
            <a:pPr algn="just"/>
            <a:endParaRPr lang="fr-FR" sz="7200" dirty="0">
              <a:sym typeface="Wingdings" panose="05000000000000000000" pitchFamily="2" charset="2"/>
            </a:endParaRPr>
          </a:p>
          <a:p>
            <a:pPr algn="just"/>
            <a:r>
              <a:rPr lang="fr-FR" sz="7200" b="1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C</a:t>
            </a:r>
            <a:r>
              <a:rPr lang="fr-FR" sz="7200" dirty="0">
                <a:sym typeface="Wingdings" panose="05000000000000000000" pitchFamily="2" charset="2"/>
              </a:rPr>
              <a:t> = cystéine   Fonction </a:t>
            </a:r>
            <a:r>
              <a:rPr lang="fr-FR" sz="7200" b="1" dirty="0">
                <a:sym typeface="Wingdings" panose="05000000000000000000" pitchFamily="2" charset="2"/>
              </a:rPr>
              <a:t>Thiol (SH)</a:t>
            </a:r>
          </a:p>
          <a:p>
            <a:pPr algn="just"/>
            <a:endParaRPr lang="fr-FR" sz="7200" dirty="0">
              <a:sym typeface="Wingdings" panose="05000000000000000000" pitchFamily="2" charset="2"/>
            </a:endParaRPr>
          </a:p>
          <a:p>
            <a:pPr algn="just"/>
            <a:r>
              <a:rPr lang="fr-FR" sz="7200" b="1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M</a:t>
            </a:r>
            <a:r>
              <a:rPr lang="fr-FR" sz="7200" dirty="0">
                <a:sym typeface="Wingdings" panose="05000000000000000000" pitchFamily="2" charset="2"/>
              </a:rPr>
              <a:t> = Méthionine  Fonction </a:t>
            </a:r>
            <a:r>
              <a:rPr lang="fr-FR" sz="7200" b="1" dirty="0" err="1">
                <a:sym typeface="Wingdings" panose="05000000000000000000" pitchFamily="2" charset="2"/>
              </a:rPr>
              <a:t>Thioéther</a:t>
            </a:r>
            <a:r>
              <a:rPr lang="fr-FR" sz="7200" dirty="0">
                <a:sym typeface="Wingdings" panose="05000000000000000000" pitchFamily="2" charset="2"/>
              </a:rPr>
              <a:t> </a:t>
            </a:r>
            <a:r>
              <a:rPr lang="fr-FR" sz="7200" b="1" dirty="0">
                <a:sym typeface="Wingdings" panose="05000000000000000000" pitchFamily="2" charset="2"/>
              </a:rPr>
              <a:t>(S)</a:t>
            </a:r>
          </a:p>
          <a:p>
            <a:pPr algn="just"/>
            <a:endParaRPr lang="fr-FR" sz="7200" dirty="0">
              <a:sym typeface="Wingdings" panose="05000000000000000000" pitchFamily="2" charset="2"/>
            </a:endParaRPr>
          </a:p>
          <a:p>
            <a:pPr algn="just"/>
            <a:r>
              <a:rPr lang="fr-FR" sz="7200" b="1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N</a:t>
            </a:r>
            <a:r>
              <a:rPr lang="fr-FR" sz="7200" dirty="0">
                <a:sym typeface="Wingdings" panose="05000000000000000000" pitchFamily="2" charset="2"/>
              </a:rPr>
              <a:t> = Asparagine  ;  </a:t>
            </a:r>
            <a:r>
              <a:rPr lang="fr-FR" sz="7200" b="1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Q</a:t>
            </a:r>
            <a:r>
              <a:rPr lang="fr-FR" sz="7200" dirty="0">
                <a:sym typeface="Wingdings" panose="05000000000000000000" pitchFamily="2" charset="2"/>
              </a:rPr>
              <a:t> = Glutamine  Fonction </a:t>
            </a:r>
            <a:r>
              <a:rPr lang="fr-FR" sz="7200" b="1" dirty="0">
                <a:sym typeface="Wingdings" panose="05000000000000000000" pitchFamily="2" charset="2"/>
              </a:rPr>
              <a:t>Amide I (CONH2)</a:t>
            </a: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A7355ED-F243-89CB-0F18-9B4D861BB6CC}"/>
              </a:ext>
            </a:extLst>
          </p:cNvPr>
          <p:cNvSpPr txBox="1"/>
          <p:nvPr/>
        </p:nvSpPr>
        <p:spPr>
          <a:xfrm>
            <a:off x="6802785" y="4819974"/>
            <a:ext cx="50942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chaque fois qu’une liaison hydrogène se forme, le </a:t>
            </a:r>
            <a:r>
              <a:rPr lang="fr-FR" sz="1800" b="1" dirty="0">
                <a:solidFill>
                  <a:srgbClr val="7030A0"/>
                </a:solidFill>
                <a:effectLst/>
                <a:latin typeface="Cambria Math" panose="02040503050406030204" pitchFamily="18" charset="0"/>
                <a:ea typeface="Calibri" panose="020F0502020204030204" pitchFamily="34" charset="0"/>
                <a:cs typeface="Cambria Math" panose="02040503050406030204" pitchFamily="18" charset="0"/>
              </a:rPr>
              <a:t>△</a:t>
            </a:r>
            <a:r>
              <a:rPr lang="fr-FR" sz="1800" b="1" dirty="0" err="1">
                <a:solidFill>
                  <a:srgbClr val="7030A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G°diminue</a:t>
            </a:r>
            <a:r>
              <a:rPr lang="fr-FR" sz="1800" b="1" dirty="0">
                <a:solidFill>
                  <a:srgbClr val="7030A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de 2 à 7 kcal.mol-1++</a:t>
            </a:r>
            <a:endParaRPr lang="fr-F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9404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7744">
        <p:split orient="vert"/>
      </p:transition>
    </mc:Choice>
    <mc:Fallback xmlns="">
      <p:transition spd="slow" advTm="117744">
        <p:split orient="vert"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9501" x="5335588" y="1577975"/>
          <p14:tracePt t="9510" x="5121275" y="1522413"/>
          <p14:tracePt t="9525" x="4870450" y="1493838"/>
          <p14:tracePt t="9536" x="4732338" y="1457325"/>
          <p14:tracePt t="9542" x="4638675" y="1457325"/>
          <p14:tracePt t="9551" x="4527550" y="1457325"/>
          <p14:tracePt t="9557" x="4416425" y="1457325"/>
          <p14:tracePt t="9566" x="4276725" y="1438275"/>
          <p14:tracePt t="9572" x="4138613" y="1447800"/>
          <p14:tracePt t="9582" x="3979863" y="1438275"/>
          <p14:tracePt t="9590" x="3868738" y="1438275"/>
          <p14:tracePt t="9595" x="3757613" y="1438275"/>
          <p14:tracePt t="9605" x="3554413" y="1419225"/>
          <p14:tracePt t="9617" x="3441700" y="1419225"/>
          <p14:tracePt t="9620" x="3313113" y="1419225"/>
          <p14:tracePt t="9632" x="3154363" y="1419225"/>
          <p14:tracePt t="9636" x="3016250" y="1419225"/>
          <p14:tracePt t="9645" x="2903538" y="1419225"/>
          <p14:tracePt t="9651" x="2792413" y="1419225"/>
          <p14:tracePt t="9660" x="2681288" y="1419225"/>
          <p14:tracePt t="9666" x="2524125" y="1428750"/>
          <p14:tracePt t="9676" x="2413000" y="1428750"/>
          <p14:tracePt t="9683" x="2292350" y="1447800"/>
          <p14:tracePt t="9690" x="2181225" y="1447800"/>
          <p14:tracePt t="9700" x="2051050" y="1447800"/>
          <p14:tracePt t="9711" x="1995488" y="1447800"/>
          <p14:tracePt t="9714" x="1966913" y="1447800"/>
          <p14:tracePt t="9726" x="1911350" y="1447800"/>
          <p14:tracePt t="9731" x="1874838" y="1428750"/>
          <p14:tracePt t="9741" x="1827213" y="1438275"/>
          <p14:tracePt t="9745" x="1800225" y="1438275"/>
          <p14:tracePt t="9755" x="1763713" y="1438275"/>
          <p14:tracePt t="9761" x="1744663" y="1438275"/>
          <p14:tracePt t="9769" x="1706563" y="1438275"/>
          <p14:tracePt t="9777" x="1689100" y="1438275"/>
          <p14:tracePt t="9783" x="1651000" y="1447800"/>
          <p14:tracePt t="9793" x="1604963" y="1457325"/>
          <p14:tracePt t="9808" x="1558925" y="1474788"/>
          <p14:tracePt t="9820" x="1539875" y="1493838"/>
          <p14:tracePt t="9823" x="1503363" y="1512888"/>
          <p14:tracePt t="9834" x="1474788" y="1522413"/>
          <p14:tracePt t="9840" x="1438275" y="1531938"/>
          <p14:tracePt t="9849" x="1401763" y="1539875"/>
          <p14:tracePt t="9856" x="1363663" y="1558925"/>
          <p14:tracePt t="9864" x="1327150" y="1568450"/>
          <p14:tracePt t="9873" x="1308100" y="1577975"/>
          <p14:tracePt t="9878" x="1271588" y="1595438"/>
          <p14:tracePt t="9888" x="1225550" y="1614488"/>
          <p14:tracePt t="9900" x="1206500" y="1624013"/>
          <p14:tracePt t="9903" x="1177925" y="1633538"/>
          <p14:tracePt t="9919" x="1131888" y="1670050"/>
          <p14:tracePt t="9934" x="1112838" y="1679575"/>
          <p14:tracePt t="9943" x="1104900" y="1689100"/>
          <p14:tracePt t="9949" x="1095375" y="1698625"/>
          <p14:tracePt t="9958" x="1085850" y="1698625"/>
          <p14:tracePt t="9966" x="1076325" y="1708150"/>
          <p14:tracePt t="9973" x="1066800" y="1716088"/>
          <p14:tracePt t="9982" x="1030288" y="1744663"/>
          <p14:tracePt t="9997" x="1001713" y="1790700"/>
          <p14:tracePt t="10009" x="974725" y="1828800"/>
          <p14:tracePt t="10012" x="946150" y="1836738"/>
          <p14:tracePt t="10023" x="936625" y="1874838"/>
          <p14:tracePt t="10028" x="927100" y="1884363"/>
          <p14:tracePt t="10038" x="927100" y="1901825"/>
          <p14:tracePt t="10044" x="919163" y="1901825"/>
          <p14:tracePt t="10052" x="919163" y="1911350"/>
          <p14:tracePt t="10058" x="919163" y="1920875"/>
          <p14:tracePt t="10138" x="965200" y="1920875"/>
          <p14:tracePt t="10146" x="1011238" y="1920875"/>
          <p14:tracePt t="10154" x="1047750" y="1939925"/>
          <p14:tracePt t="10161" x="1104900" y="1949450"/>
          <p14:tracePt t="10172" x="1160463" y="1995488"/>
          <p14:tracePt t="10183" x="1168400" y="2005013"/>
          <p14:tracePt t="10185" x="1196975" y="2014538"/>
          <p14:tracePt t="10197" x="1216025" y="2041525"/>
          <p14:tracePt t="10202" x="1216025" y="2051050"/>
          <p14:tracePt t="10212" x="1225550" y="2051050"/>
          <p14:tracePt t="10217" x="1252538" y="2070100"/>
          <p14:tracePt t="10226" x="1262063" y="2070100"/>
          <p14:tracePt t="10233" x="1281113" y="2097088"/>
          <p14:tracePt t="10241" x="1298575" y="2106613"/>
          <p14:tracePt t="10248" x="1336675" y="2135188"/>
          <p14:tracePt t="10256" x="1373188" y="2171700"/>
          <p14:tracePt t="10264" x="1401763" y="2181225"/>
          <p14:tracePt t="10270" x="1438275" y="2217738"/>
          <p14:tracePt t="10280" x="1522413" y="2301875"/>
          <p14:tracePt t="10291" x="1577975" y="2357438"/>
          <p14:tracePt t="10296" x="1624013" y="2413000"/>
          <p14:tracePt t="10305" x="1725613" y="2487613"/>
          <p14:tracePt t="10309" x="1781175" y="2543175"/>
          <p14:tracePt t="10322" x="1865313" y="2608263"/>
          <p14:tracePt t="10324" x="1920875" y="2673350"/>
          <p14:tracePt t="10335" x="2003425" y="2719388"/>
          <p14:tracePt t="10343" x="2060575" y="2755900"/>
          <p14:tracePt t="10350" x="2133600" y="2801938"/>
          <p14:tracePt t="10357" x="2273300" y="2867025"/>
          <p14:tracePt t="10373" x="2403475" y="2922588"/>
          <p14:tracePt t="10386" x="2459038" y="2951163"/>
          <p14:tracePt t="10389" x="2533650" y="2997200"/>
          <p14:tracePt t="10400" x="2589213" y="3006725"/>
          <p14:tracePt t="10405" x="2635250" y="3035300"/>
          <p14:tracePt t="10415" x="2690813" y="3052763"/>
          <p14:tracePt t="10421" x="2727325" y="3062288"/>
          <p14:tracePt t="10430" x="2755900" y="3090863"/>
          <p14:tracePt t="10438" x="2801938" y="3090863"/>
          <p14:tracePt t="10444" x="2811463" y="3090863"/>
          <p14:tracePt t="10452" x="2830513" y="3098800"/>
          <p14:tracePt t="10458" x="2838450" y="3108325"/>
          <p14:tracePt t="10468" x="2847975" y="3108325"/>
          <p14:tracePt t="10480" x="2857500" y="3108325"/>
          <p14:tracePt t="11561" x="2838450" y="3081338"/>
          <p14:tracePt t="11567" x="2801938" y="3071813"/>
          <p14:tracePt t="11576" x="2774950" y="3043238"/>
          <p14:tracePt t="11584" x="2727325" y="3035300"/>
          <p14:tracePt t="11589" x="2671763" y="3025775"/>
          <p14:tracePt t="11597" x="2616200" y="2997200"/>
          <p14:tracePt t="11599" x="2589213" y="2997200"/>
          <p14:tracePt t="11612" x="2514600" y="2970213"/>
          <p14:tracePt t="11615" x="2459038" y="2941638"/>
          <p14:tracePt t="11626" x="2393950" y="2941638"/>
          <p14:tracePt t="11632" x="2319338" y="2905125"/>
          <p14:tracePt t="11641" x="2217738" y="2895600"/>
          <p14:tracePt t="11647" x="2106613" y="2876550"/>
          <p14:tracePt t="11657" x="2041525" y="2876550"/>
          <p14:tracePt t="11662" x="1947863" y="2876550"/>
          <p14:tracePt t="11669" x="1892300" y="2876550"/>
          <p14:tracePt t="11678" x="1846263" y="2876550"/>
          <p14:tracePt t="11684" x="1800225" y="2876550"/>
          <p14:tracePt t="11693" x="1754188" y="2876550"/>
          <p14:tracePt t="11705" x="1716088" y="2876550"/>
          <p14:tracePt t="11710" x="1716088" y="2886075"/>
          <p14:tracePt t="11722" x="1706563" y="2886075"/>
          <p14:tracePt t="11725" x="1698625" y="2886075"/>
          <p14:tracePt t="11735" x="1698625" y="2895600"/>
          <p14:tracePt t="11740" x="1679575" y="2922588"/>
          <p14:tracePt t="11750" x="1679575" y="2941638"/>
          <p14:tracePt t="11757" x="1670050" y="2960688"/>
          <p14:tracePt t="11764" x="1651000" y="2987675"/>
          <p14:tracePt t="11771" x="1651000" y="3006725"/>
          <p14:tracePt t="11779" x="1651000" y="3035300"/>
          <p14:tracePt t="11787" x="1651000" y="3062288"/>
          <p14:tracePt t="11800" x="1651000" y="3117850"/>
          <p14:tracePt t="11804" x="1651000" y="3136900"/>
          <p14:tracePt t="11814" x="1660525" y="3192463"/>
          <p14:tracePt t="11820" x="1670050" y="3228975"/>
          <p14:tracePt t="11829" x="1670050" y="3276600"/>
          <p14:tracePt t="11834" x="1670050" y="3294063"/>
          <p14:tracePt t="11843" x="1679575" y="3322638"/>
          <p14:tracePt t="11851" x="1689100" y="3332163"/>
          <p14:tracePt t="11858" x="1689100" y="3349625"/>
          <p14:tracePt t="11873" x="1698625" y="3368675"/>
          <p14:tracePt t="11881" x="1716088" y="3378200"/>
          <p14:tracePt t="11895" x="1725613" y="3387725"/>
          <p14:tracePt t="11899" x="1735138" y="3397250"/>
          <p14:tracePt t="11909" x="1744663" y="3405188"/>
          <p14:tracePt t="11915" x="1763713" y="3452813"/>
          <p14:tracePt t="11923" x="1771650" y="3460750"/>
          <p14:tracePt t="11928" x="1781175" y="3470275"/>
          <p14:tracePt t="11939" x="1800225" y="3489325"/>
          <p14:tracePt t="11946" x="1827213" y="3525838"/>
          <p14:tracePt t="11952" x="1836738" y="3525838"/>
          <p14:tracePt t="11960" x="1846263" y="3535363"/>
          <p14:tracePt t="11966" x="1855788" y="3544888"/>
          <p14:tracePt t="11977" x="1874838" y="3544888"/>
          <p14:tracePt t="11989" x="1882775" y="3544888"/>
          <p14:tracePt t="11992" x="1901825" y="3544888"/>
          <p14:tracePt t="12003" x="1930400" y="3535363"/>
          <p14:tracePt t="12009" x="1966913" y="3525838"/>
          <p14:tracePt t="12017" x="2003425" y="3517900"/>
          <p14:tracePt t="12023" x="2041525" y="3508375"/>
          <p14:tracePt t="12031" x="2087563" y="3508375"/>
          <p14:tracePt t="12040" x="2162175" y="3489325"/>
          <p14:tracePt t="12047" x="2208213" y="3489325"/>
          <p14:tracePt t="12055" x="2273300" y="3498850"/>
          <p14:tracePt t="12063" x="2347913" y="3498850"/>
          <p14:tracePt t="12071" x="2514600" y="3525838"/>
          <p14:tracePt t="12083" x="2579688" y="3535363"/>
          <p14:tracePt t="12086" x="2681288" y="3554413"/>
          <p14:tracePt t="12097" x="2774950" y="3581400"/>
          <p14:tracePt t="12102" x="2876550" y="3638550"/>
          <p14:tracePt t="12113" x="2968625" y="3665538"/>
          <p14:tracePt t="12118" x="3071813" y="3721100"/>
          <p14:tracePt t="12127" x="3144838" y="3767138"/>
          <p14:tracePt t="12134" x="3219450" y="3795713"/>
          <p14:tracePt t="12141" x="3275013" y="3805238"/>
          <p14:tracePt t="12149" x="3284538" y="3814763"/>
          <p14:tracePt t="12156" x="3303588" y="3814763"/>
          <p14:tracePt t="12543" x="3497263" y="3629025"/>
          <p14:tracePt t="12557" x="3636963" y="3535363"/>
          <p14:tracePt t="12569" x="3675063" y="3517900"/>
          <p14:tracePt t="12574" x="3683000" y="3489325"/>
          <p14:tracePt t="12584" x="3702050" y="3489325"/>
          <p14:tracePt t="12588" x="3702050" y="3479800"/>
          <p14:tracePt t="12598" x="3711575" y="3479800"/>
          <p14:tracePt t="12605" x="3711575" y="3470275"/>
          <p14:tracePt t="12700" x="3721100" y="3470275"/>
          <p14:tracePt t="12721" x="3738563" y="3470275"/>
          <p14:tracePt t="12728" x="3748088" y="3470275"/>
          <p14:tracePt t="12746" x="3767138" y="3470275"/>
          <p14:tracePt t="12762" x="3795713" y="3470275"/>
          <p14:tracePt t="12771" x="3803650" y="3470275"/>
          <p14:tracePt t="12776" x="3813175" y="3470275"/>
          <p14:tracePt t="12787" x="3832225" y="3470275"/>
          <p14:tracePt t="12792" x="3841750" y="3470275"/>
          <p14:tracePt t="12801" x="3859213" y="3470275"/>
          <p14:tracePt t="12809" x="3878263" y="3470275"/>
          <p14:tracePt t="12817" x="3887788" y="3470275"/>
          <p14:tracePt t="12824" x="3914775" y="3470275"/>
          <p14:tracePt t="12829" x="3933825" y="3470275"/>
          <p14:tracePt t="12841" x="3962400" y="3470275"/>
          <p14:tracePt t="12852" x="3979863" y="3470275"/>
          <p14:tracePt t="12854" x="3989388" y="3470275"/>
          <p14:tracePt t="12867" x="4017963" y="3470275"/>
          <p14:tracePt t="12871" x="4035425" y="3470275"/>
          <p14:tracePt t="12880" x="4073525" y="3470275"/>
          <p14:tracePt t="12888" x="4110038" y="3470275"/>
          <p14:tracePt t="12895" x="4129088" y="3470275"/>
          <p14:tracePt t="12903" x="4148138" y="3470275"/>
          <p14:tracePt t="12910" x="4184650" y="3470275"/>
          <p14:tracePt t="12919" x="4194175" y="3470275"/>
          <p14:tracePt t="12925" x="4213225" y="3470275"/>
          <p14:tracePt t="12933" x="4240213" y="3470275"/>
          <p14:tracePt t="12960" x="4249738" y="3470275"/>
          <p14:tracePt t="12975" x="4259263" y="3470275"/>
          <p14:tracePt t="13070" x="4259263" y="3479800"/>
          <p14:tracePt t="13878" x="4341813" y="3479800"/>
          <p14:tracePt t="13889" x="4397375" y="3460750"/>
          <p14:tracePt t="13893" x="4425950" y="3460750"/>
          <p14:tracePt t="13903" x="4481513" y="3460750"/>
          <p14:tracePt t="13907" x="4546600" y="3452813"/>
          <p14:tracePt t="13918" x="4602163" y="3452813"/>
          <p14:tracePt t="13924" x="4648200" y="3452813"/>
          <p14:tracePt t="13932" x="4713288" y="3452813"/>
          <p14:tracePt t="13940" x="4768850" y="3452813"/>
          <p14:tracePt t="13947" x="4852988" y="3452813"/>
          <p14:tracePt t="13956" x="4935538" y="3452813"/>
          <p14:tracePt t="13962" x="5029200" y="3452813"/>
          <p14:tracePt t="13971" x="5241925" y="3470275"/>
          <p14:tracePt t="13987" x="5408613" y="3498850"/>
          <p14:tracePt t="13998" x="5456238" y="3517900"/>
          <p14:tracePt t="14005" x="5529263" y="3544888"/>
          <p14:tracePt t="14012" x="5586413" y="3573463"/>
          <p14:tracePt t="14019" x="5641975" y="3581400"/>
          <p14:tracePt t="14027" x="5715000" y="3600450"/>
          <p14:tracePt t="14034" x="5770563" y="3629025"/>
          <p14:tracePt t="14042" x="5827713" y="3656013"/>
          <p14:tracePt t="14050" x="5873750" y="3684588"/>
          <p14:tracePt t="14056" x="5929313" y="3694113"/>
          <p14:tracePt t="14065" x="6040438" y="3740150"/>
          <p14:tracePt t="14077" x="6096000" y="3767138"/>
          <p14:tracePt t="14080" x="6132513" y="3767138"/>
          <p14:tracePt t="14093" x="6170613" y="3786188"/>
          <p14:tracePt t="14096" x="6188075" y="3786188"/>
          <p14:tracePt t="14106" x="6226175" y="3805238"/>
          <p14:tracePt t="14114" x="6262688" y="3814763"/>
          <p14:tracePt t="14121" x="6272213" y="3814763"/>
          <p14:tracePt t="14128" x="6281738" y="3814763"/>
          <p14:tracePt t="14135" x="6291263" y="3822700"/>
          <p14:tracePt t="14143" x="6300788" y="3832225"/>
          <p14:tracePt t="14498" x="6364288" y="3814763"/>
          <p14:tracePt t="14506" x="6438900" y="3786188"/>
          <p14:tracePt t="14513" x="6532563" y="3740150"/>
          <p14:tracePt t="14521" x="6605588" y="3721100"/>
          <p14:tracePt t="14528" x="6670675" y="3684588"/>
          <p14:tracePt t="14534" x="6838950" y="3600450"/>
          <p14:tracePt t="14553" x="7015163" y="3525838"/>
          <p14:tracePt t="14563" x="7097713" y="3479800"/>
          <p14:tracePt t="14568" x="7172325" y="3414713"/>
          <p14:tracePt t="14578" x="7256463" y="3368675"/>
          <p14:tracePt t="14584" x="7348538" y="3313113"/>
          <p14:tracePt t="14593" x="7404100" y="3284538"/>
          <p14:tracePt t="14599" x="7459663" y="3257550"/>
          <p14:tracePt t="14608" x="7497763" y="3238500"/>
          <p14:tracePt t="14614" x="7524750" y="3228975"/>
          <p14:tracePt t="14622" x="7534275" y="3211513"/>
          <p14:tracePt t="14632" x="7553325" y="3211513"/>
          <p14:tracePt t="15078" x="7553325" y="3228975"/>
          <p14:tracePt t="15084" x="7553325" y="3248025"/>
          <p14:tracePt t="15093" x="7553325" y="3257550"/>
          <p14:tracePt t="15101" x="7553325" y="3267075"/>
          <p14:tracePt t="15108" x="7561263" y="3267075"/>
          <p14:tracePt t="15117" x="7561263" y="3284538"/>
          <p14:tracePt t="15133" x="7570788" y="3294063"/>
          <p14:tracePt t="15144" x="7570788" y="3303588"/>
          <p14:tracePt t="15159" x="7570788" y="3313113"/>
          <p14:tracePt t="15165" x="7580313" y="3322638"/>
          <p14:tracePt t="15180" x="7608888" y="3349625"/>
          <p14:tracePt t="15188" x="7626350" y="3368675"/>
          <p14:tracePt t="15196" x="7645400" y="3397250"/>
          <p14:tracePt t="15202" x="7673975" y="3405188"/>
          <p14:tracePt t="15211" x="7720013" y="3443288"/>
          <p14:tracePt t="15224" x="7739063" y="3460750"/>
          <p14:tracePt t="15227" x="7766050" y="3489325"/>
          <p14:tracePt t="15238" x="7785100" y="3508375"/>
          <p14:tracePt t="15253" x="7812088" y="3535363"/>
          <p14:tracePt t="15258" x="7821613" y="3544888"/>
          <p14:tracePt t="15268" x="7831138" y="3554413"/>
          <p14:tracePt t="15274" x="7840663" y="3554413"/>
          <p14:tracePt t="15282" x="7850188" y="3563938"/>
          <p14:tracePt t="15290" x="7850188" y="3573463"/>
          <p14:tracePt t="15304" x="7859713" y="3573463"/>
          <p14:tracePt t="15319" x="7867650" y="3581400"/>
          <p14:tracePt t="15346" x="7877175" y="3590925"/>
          <p14:tracePt t="15361" x="7886700" y="3590925"/>
          <p14:tracePt t="15376" x="7896225" y="3590925"/>
          <p14:tracePt t="15400" x="7905750" y="3590925"/>
          <p14:tracePt t="15415" x="7915275" y="3581400"/>
          <p14:tracePt t="15427" x="7915275" y="3573463"/>
          <p14:tracePt t="15432" x="7923213" y="3563938"/>
          <p14:tracePt t="15441" x="7932738" y="3554413"/>
          <p14:tracePt t="15446" x="7932738" y="3544888"/>
          <p14:tracePt t="15456" x="7942263" y="3525838"/>
          <p14:tracePt t="15461" x="7951788" y="3525838"/>
          <p14:tracePt t="15470" x="7951788" y="3508375"/>
          <p14:tracePt t="15477" x="7961313" y="3498850"/>
          <p14:tracePt t="15485" x="7970838" y="3489325"/>
          <p14:tracePt t="15494" x="7970838" y="3470275"/>
          <p14:tracePt t="15524" x="7970838" y="3452813"/>
          <p14:tracePt t="15550" x="7978775" y="3443288"/>
          <p14:tracePt t="15588" x="7978775" y="3433763"/>
          <p14:tracePt t="15714" x="7988300" y="3433763"/>
          <p14:tracePt t="15724" x="8007350" y="3433763"/>
          <p14:tracePt t="15730" x="8016875" y="3433763"/>
          <p14:tracePt t="15739" x="8043863" y="3433763"/>
          <p14:tracePt t="15744" x="8062913" y="3460750"/>
          <p14:tracePt t="15753" x="8099425" y="3460750"/>
          <p14:tracePt t="15760" x="8137525" y="3489325"/>
          <p14:tracePt t="15768" x="8174038" y="3525838"/>
          <p14:tracePt t="15778" x="8277225" y="3609975"/>
          <p14:tracePt t="15789" x="8350250" y="3656013"/>
          <p14:tracePt t="15792" x="8453438" y="3721100"/>
          <p14:tracePt t="15803" x="8509000" y="3767138"/>
          <p14:tracePt t="15809" x="8610600" y="3814763"/>
          <p14:tracePt t="15817" x="8685213" y="3860800"/>
          <p14:tracePt t="15824" x="8740775" y="3887788"/>
          <p14:tracePt t="15833" x="8796338" y="3897313"/>
          <p14:tracePt t="15838" x="8851900" y="3925888"/>
          <p14:tracePt t="15848" x="8888413" y="3943350"/>
          <p14:tracePt t="15855" x="8934450" y="3952875"/>
          <p14:tracePt t="15862" x="8953500" y="3952875"/>
          <p14:tracePt t="15870" x="9028113" y="3962400"/>
          <p14:tracePt t="15883" x="9064625" y="3962400"/>
          <p14:tracePt t="15884" x="9102725" y="3962400"/>
          <p14:tracePt t="15898" x="9158288" y="3935413"/>
          <p14:tracePt t="15902" x="9194800" y="3906838"/>
          <p14:tracePt t="15913" x="9240838" y="3887788"/>
          <p14:tracePt t="15918" x="9324975" y="3841750"/>
          <p14:tracePt t="15927" x="9380538" y="3795713"/>
          <p14:tracePt t="15933" x="9417050" y="3767138"/>
          <p14:tracePt t="15941" x="9464675" y="3711575"/>
          <p14:tracePt t="15949" x="9501188" y="3694113"/>
          <p14:tracePt t="15957" x="9520238" y="3665538"/>
          <p14:tracePt t="15965" x="9547225" y="3638550"/>
          <p14:tracePt t="15970" x="9556750" y="3629025"/>
          <p14:tracePt t="15982" x="9575800" y="3609975"/>
          <p14:tracePt t="16166" x="9585325" y="3609975"/>
          <p14:tracePt t="16181" x="9593263" y="3609975"/>
          <p14:tracePt t="16185" x="9602788" y="3609975"/>
          <p14:tracePt t="16200" x="9621838" y="3609975"/>
          <p14:tracePt t="16209" x="9650413" y="3619500"/>
          <p14:tracePt t="16214" x="9667875" y="3619500"/>
          <p14:tracePt t="16225" x="9686925" y="3619500"/>
          <p14:tracePt t="16232" x="9705975" y="3619500"/>
          <p14:tracePt t="16240" x="9732963" y="3619500"/>
          <p14:tracePt t="16247" x="9742488" y="3619500"/>
          <p14:tracePt t="16255" x="9761538" y="3619500"/>
          <p14:tracePt t="16264" x="9788525" y="3629025"/>
          <p14:tracePt t="16276" x="9798050" y="3629025"/>
          <p14:tracePt t="16278" x="9817100" y="3638550"/>
          <p14:tracePt t="16290" x="9826625" y="3638550"/>
          <p14:tracePt t="16295" x="9853613" y="3638550"/>
          <p14:tracePt t="16305" x="9872663" y="3638550"/>
          <p14:tracePt t="16309" x="9891713" y="3619500"/>
          <p14:tracePt t="16319" x="9918700" y="3619500"/>
          <p14:tracePt t="16328" x="9964738" y="3600450"/>
          <p14:tracePt t="16334" x="9983788" y="3600450"/>
          <p14:tracePt t="16347" x="10002838" y="3590925"/>
          <p14:tracePt t="16350" x="10010775" y="3581400"/>
          <p14:tracePt t="16355" x="10020300" y="3581400"/>
          <p14:tracePt t="16482" x="10002838" y="3554413"/>
          <p14:tracePt t="16493" x="9964738" y="3535363"/>
          <p14:tracePt t="16497" x="9909175" y="3508375"/>
          <p14:tracePt t="16508" x="9817100" y="3508375"/>
          <p14:tracePt t="16515" x="9705975" y="3470275"/>
          <p14:tracePt t="16522" x="9612313" y="3452813"/>
          <p14:tracePt t="16529" x="9455150" y="3452813"/>
          <p14:tracePt t="16537" x="9315450" y="3443288"/>
          <p14:tracePt t="16547" x="8963025" y="3405188"/>
          <p14:tracePt t="16560" x="8712200" y="3405188"/>
          <p14:tracePt t="16573" x="8555038" y="3405188"/>
          <p14:tracePt t="16577" x="8396288" y="3368675"/>
          <p14:tracePt t="16587" x="8193088" y="3368675"/>
          <p14:tracePt t="16593" x="8062913" y="3349625"/>
          <p14:tracePt t="16601" x="7951788" y="3349625"/>
          <p14:tracePt t="16610" x="7831138" y="3332163"/>
          <p14:tracePt t="16617" x="7720013" y="3332163"/>
          <p14:tracePt t="16625" x="7580313" y="3294063"/>
          <p14:tracePt t="16630" x="7450138" y="3294063"/>
          <p14:tracePt t="16640" x="7246938" y="3294063"/>
          <p14:tracePt t="16652" x="7181850" y="3294063"/>
          <p14:tracePt t="16656" x="7107238" y="3303588"/>
          <p14:tracePt t="16668" x="6986588" y="3294063"/>
          <p14:tracePt t="16670" x="6875463" y="3294063"/>
          <p14:tracePt t="16681" x="6718300" y="3294063"/>
          <p14:tracePt t="16685" x="6542088" y="3294063"/>
          <p14:tracePt t="16696" x="6364288" y="3294063"/>
          <p14:tracePt t="16704" x="6188075" y="3303588"/>
          <p14:tracePt t="16711" x="6003925" y="3340100"/>
          <p14:tracePt t="16719" x="5780088" y="3359150"/>
          <p14:tracePt t="16726" x="5557838" y="3378200"/>
          <p14:tracePt t="16734" x="5224463" y="3433763"/>
          <p14:tracePt t="16746" x="5084763" y="3470275"/>
          <p14:tracePt t="16750" x="4927600" y="3498850"/>
          <p14:tracePt t="16763" x="4751388" y="3498850"/>
          <p14:tracePt t="16766" x="4611688" y="3517900"/>
          <p14:tracePt t="16776" x="4471988" y="3535363"/>
          <p14:tracePt t="16780" x="4360863" y="3535363"/>
          <p14:tracePt t="16791" x="4184650" y="3573463"/>
          <p14:tracePt t="16798" x="4027488" y="3573463"/>
          <p14:tracePt t="16805" x="3851275" y="3573463"/>
          <p14:tracePt t="16813" x="3692525" y="3563938"/>
          <p14:tracePt t="16820" x="3554413" y="3573463"/>
          <p14:tracePt t="16827" x="3303588" y="3590925"/>
          <p14:tracePt t="16845" x="3033713" y="3609975"/>
          <p14:tracePt t="16856" x="2895600" y="3600450"/>
          <p14:tracePt t="16860" x="2782888" y="3600450"/>
          <p14:tracePt t="16870" x="2671763" y="3609975"/>
          <p14:tracePt t="16874" x="2579688" y="3609975"/>
          <p14:tracePt t="16885" x="2468563" y="3609975"/>
          <p14:tracePt t="16891" x="2309813" y="3609975"/>
          <p14:tracePt t="16900" x="2116138" y="3600450"/>
          <p14:tracePt t="16908" x="1930400" y="3581400"/>
          <p14:tracePt t="16914" x="1819275" y="3581400"/>
          <p14:tracePt t="16923" x="1530350" y="3581400"/>
          <p14:tracePt t="16939" x="1262063" y="3544888"/>
          <p14:tracePt t="16950" x="1160463" y="3517900"/>
          <p14:tracePt t="16953" x="1085850" y="3498850"/>
          <p14:tracePt t="16965" x="1020763" y="3479800"/>
          <p14:tracePt t="16969" x="992188" y="3479800"/>
          <p14:tracePt t="16979" x="974725" y="3470275"/>
          <p14:tracePt t="17016" x="946150" y="3460750"/>
          <p14:tracePt t="17034" x="946150" y="3452813"/>
          <p14:tracePt t="17110" x="955675" y="3452813"/>
          <p14:tracePt t="17425" x="1066800" y="3452813"/>
          <p14:tracePt t="17436" x="1196975" y="3414713"/>
          <p14:tracePt t="17442" x="1336675" y="3414713"/>
          <p14:tracePt t="17451" x="1512888" y="3378200"/>
          <p14:tracePt t="17457" x="1651000" y="3378200"/>
          <p14:tracePt t="17465" x="1827213" y="3340100"/>
          <p14:tracePt t="17472" x="2012950" y="3322638"/>
          <p14:tracePt t="17480" x="2162175" y="3322638"/>
          <p14:tracePt t="17489" x="2478088" y="3313113"/>
          <p14:tracePt t="17504" x="2792413" y="3313113"/>
          <p14:tracePt t="17515" x="2922588" y="3313113"/>
          <p14:tracePt t="17520" x="3062288" y="3313113"/>
          <p14:tracePt t="17530" x="3154363" y="3313113"/>
          <p14:tracePt t="17535" x="3248025" y="3332163"/>
          <p14:tracePt t="17545" x="3340100" y="3332163"/>
          <p14:tracePt t="17551" x="3405188" y="3332163"/>
          <p14:tracePt t="17559" x="3497263" y="3332163"/>
          <p14:tracePt t="17567" x="3590925" y="3349625"/>
          <p14:tracePt t="17573" x="3702050" y="3340100"/>
          <p14:tracePt t="17582" x="3914775" y="3359150"/>
          <p14:tracePt t="17599" x="4138613" y="3359150"/>
          <p14:tracePt t="17610" x="4203700" y="3359150"/>
          <p14:tracePt t="17614" x="4276725" y="3378200"/>
          <p14:tracePt t="17625" x="4351338" y="3378200"/>
          <p14:tracePt t="17628" x="4416425" y="3397250"/>
          <p14:tracePt t="17639" x="4471988" y="3397250"/>
          <p14:tracePt t="17646" x="4510088" y="3405188"/>
          <p14:tracePt t="17653" x="4527550" y="3414713"/>
          <p14:tracePt t="17660" x="4565650" y="3414713"/>
          <p14:tracePt t="17668" x="4583113" y="3414713"/>
          <p14:tracePt t="17677" x="4630738" y="3443288"/>
          <p14:tracePt t="17689" x="4686300" y="3460750"/>
          <p14:tracePt t="17692" x="4759325" y="3498850"/>
          <p14:tracePt t="17704" x="4862513" y="3563938"/>
          <p14:tracePt t="17708" x="4935538" y="3590925"/>
          <p14:tracePt t="17719" x="5056188" y="3646488"/>
          <p14:tracePt t="17724" x="5176838" y="3694113"/>
          <p14:tracePt t="17734" x="5335588" y="3730625"/>
          <p14:tracePt t="17740" x="5456238" y="3767138"/>
          <p14:tracePt t="17748" x="5567363" y="3795713"/>
          <p14:tracePt t="17754" x="5707063" y="3832225"/>
          <p14:tracePt t="17762" x="5808663" y="3860800"/>
          <p14:tracePt t="17769" x="5938838" y="3879850"/>
          <p14:tracePt t="17777" x="6059488" y="3897313"/>
          <p14:tracePt t="17788" x="6291263" y="3935413"/>
          <p14:tracePt t="17798" x="6373813" y="3935413"/>
          <p14:tracePt t="17802" x="6484938" y="3935413"/>
          <p14:tracePt t="17813" x="6624638" y="3935413"/>
          <p14:tracePt t="17819" x="6718300" y="3935413"/>
          <p14:tracePt t="17827" x="6846888" y="3935413"/>
          <p14:tracePt t="17833" x="6940550" y="3935413"/>
          <p14:tracePt t="17843" x="7032625" y="3935413"/>
          <p14:tracePt t="17850" x="7080250" y="3935413"/>
          <p14:tracePt t="17857" x="7097713" y="3935413"/>
          <p14:tracePt t="17864" x="7153275" y="3935413"/>
          <p14:tracePt t="17871" x="7162800" y="3935413"/>
          <p14:tracePt t="17884" x="7172325" y="3935413"/>
          <p14:tracePt t="18179" x="7459663" y="3935413"/>
          <p14:tracePt t="18190" x="7867650" y="3935413"/>
          <p14:tracePt t="18195" x="8369300" y="3935413"/>
          <p14:tracePt t="18205" x="8796338" y="3887788"/>
          <p14:tracePt t="18212" x="9139238" y="3841750"/>
          <p14:tracePt t="18220" x="9566275" y="3795713"/>
          <p14:tracePt t="18227" x="9882188" y="3730625"/>
          <p14:tracePt t="18234" x="10188575" y="3656013"/>
          <p14:tracePt t="18242" x="10493375" y="3590925"/>
          <p14:tracePt t="18248" x="10847388" y="3525838"/>
          <p14:tracePt t="18260" x="11236325" y="3452813"/>
          <p14:tracePt t="18271" x="11412538" y="3433763"/>
          <p14:tracePt t="18274" x="11634788" y="3397250"/>
          <p14:tracePt t="18285" x="11774488" y="3378200"/>
          <p14:tracePt t="18290" x="11914188" y="3340100"/>
          <p14:tracePt t="18299" x="12025313" y="3340100"/>
          <p14:tracePt t="18306" x="12080875" y="3313113"/>
          <p14:tracePt t="18314" x="12126913" y="3313113"/>
          <p14:tracePt t="18322" x="12155488" y="3303588"/>
          <p14:tracePt t="18337" x="12163425" y="3294063"/>
          <p14:tracePt t="18458" x="12136438" y="3294063"/>
          <p14:tracePt t="18463" x="12136438" y="3284538"/>
          <p14:tracePt t="18473" x="12117388" y="3276600"/>
          <p14:tracePt t="18478" x="12099925" y="3276600"/>
          <p14:tracePt t="18488" x="12080875" y="3276600"/>
          <p14:tracePt t="18494" x="12052300" y="3276600"/>
          <p14:tracePt t="18502" x="12006263" y="3276600"/>
          <p14:tracePt t="18509" x="11969750" y="3294063"/>
          <p14:tracePt t="18517" x="11885613" y="3294063"/>
          <p14:tracePt t="18523" x="11793538" y="3303588"/>
          <p14:tracePt t="18532" x="11672888" y="3322638"/>
          <p14:tracePt t="18543" x="11487150" y="3340100"/>
          <p14:tracePt t="18553" x="11393488" y="3349625"/>
          <p14:tracePt t="18557" x="11282363" y="3349625"/>
          <p14:tracePt t="18567" x="11171238" y="3387725"/>
          <p14:tracePt t="18572" x="11031538" y="3387725"/>
          <p14:tracePt t="18583" x="10910888" y="3424238"/>
          <p14:tracePt t="18587" x="10828338" y="3424238"/>
          <p14:tracePt t="18598" x="10753725" y="3433763"/>
          <p14:tracePt t="18604" x="10661650" y="3452813"/>
          <p14:tracePt t="18611" x="10587038" y="3460750"/>
          <p14:tracePt t="18619" x="10493375" y="3479800"/>
          <p14:tracePt t="18625" x="10372725" y="3517900"/>
          <p14:tracePt t="18635" x="10150475" y="3535363"/>
          <p14:tracePt t="18647" x="10010775" y="3535363"/>
          <p14:tracePt t="18649" x="9882188" y="3544888"/>
          <p14:tracePt t="18661" x="9771063" y="3544888"/>
          <p14:tracePt t="18666" x="9585325" y="3544888"/>
          <p14:tracePt t="18676" x="9409113" y="3544888"/>
          <p14:tracePt t="18683" x="9232900" y="3535363"/>
          <p14:tracePt t="18691" x="9055100" y="3525838"/>
          <p14:tracePt t="18699" x="8897938" y="3508375"/>
          <p14:tracePt t="18707" x="8758238" y="3508375"/>
          <p14:tracePt t="18714" x="8601075" y="3508375"/>
          <p14:tracePt t="18720" x="8424863" y="3489325"/>
          <p14:tracePt t="18730" x="8304213" y="3470275"/>
          <p14:tracePt t="18732" x="8164513" y="3452813"/>
          <p14:tracePt t="18746" x="7942263" y="3433763"/>
          <p14:tracePt t="18756" x="7831138" y="3433763"/>
          <p14:tracePt t="18761" x="7691438" y="3414713"/>
          <p14:tracePt t="18771" x="7561263" y="3414713"/>
          <p14:tracePt t="18775" x="7440613" y="3387725"/>
          <p14:tracePt t="18785" x="7302500" y="3368675"/>
          <p14:tracePt t="18790" x="7208838" y="3378200"/>
          <p14:tracePt t="18799" x="7116763" y="3368675"/>
          <p14:tracePt t="18807" x="7042150" y="3378200"/>
          <p14:tracePt t="18814" x="6959600" y="3378200"/>
          <p14:tracePt t="18824" x="6838950" y="3378200"/>
          <p14:tracePt t="18836" x="6819900" y="3378200"/>
          <p14:tracePt t="19257" x="6783388" y="3378200"/>
          <p14:tracePt t="19264" x="6718300" y="3378200"/>
          <p14:tracePt t="19271" x="6643688" y="3378200"/>
          <p14:tracePt t="19279" x="6457950" y="3368675"/>
          <p14:tracePt t="19298" x="6235700" y="3368675"/>
          <p14:tracePt t="19312" x="6011863" y="3349625"/>
          <p14:tracePt t="19322" x="5891213" y="3359150"/>
          <p14:tracePt t="19325" x="5762625" y="3359150"/>
          <p14:tracePt t="19335" x="5668963" y="3359150"/>
          <p14:tracePt t="19345" x="5557838" y="3378200"/>
          <p14:tracePt t="19351" x="5465763" y="3378200"/>
          <p14:tracePt t="19356" x="5391150" y="3378200"/>
          <p14:tracePt t="19364" x="5326063" y="3378200"/>
          <p14:tracePt t="19373" x="5270500" y="3368675"/>
          <p14:tracePt t="19380" x="5205413" y="3368675"/>
          <p14:tracePt t="19390" x="5103813" y="3359150"/>
          <p14:tracePt t="19402" x="5038725" y="3359150"/>
          <p14:tracePt t="19406" x="4945063" y="3359150"/>
          <p14:tracePt t="19416" x="4870450" y="3359150"/>
          <p14:tracePt t="19419" x="4824413" y="3359150"/>
          <p14:tracePt t="19430" x="4778375" y="3359150"/>
          <p14:tracePt t="19437" x="4722813" y="3359150"/>
          <p14:tracePt t="19445" x="4703763" y="3359150"/>
          <p14:tracePt t="19451" x="4676775" y="3368675"/>
          <p14:tracePt t="19460" x="4657725" y="3368675"/>
          <p14:tracePt t="19469" x="4638675" y="3368675"/>
          <p14:tracePt t="19475" x="4630738" y="3368675"/>
          <p14:tracePt t="19481" x="4621213" y="3368675"/>
          <p14:tracePt t="19861" x="4573588" y="3368675"/>
          <p14:tracePt t="19866" x="4500563" y="3349625"/>
          <p14:tracePt t="19876" x="4314825" y="3322638"/>
          <p14:tracePt t="19887" x="4221163" y="3294063"/>
          <p14:tracePt t="19893" x="4100513" y="3257550"/>
          <p14:tracePt t="19902" x="3989388" y="3219450"/>
          <p14:tracePt t="19908" x="3868738" y="3211513"/>
          <p14:tracePt t="19917" x="3795713" y="3192463"/>
          <p14:tracePt t="19923" x="3738563" y="3163888"/>
          <p14:tracePt t="19931" x="3692525" y="3155950"/>
          <p14:tracePt t="19938" x="3636963" y="3136900"/>
          <p14:tracePt t="19945" x="3600450" y="3117850"/>
          <p14:tracePt t="19955" x="3554413" y="3098800"/>
          <p14:tracePt t="19960" x="3516313" y="3090863"/>
          <p14:tracePt t="19969" x="3441700" y="3043238"/>
          <p14:tracePt t="19982" x="3405188" y="3025775"/>
          <p14:tracePt t="19986" x="3368675" y="2987675"/>
          <p14:tracePt t="19996" x="3313113" y="2960688"/>
          <p14:tracePt t="20002" x="3284538" y="2941638"/>
          <p14:tracePt t="20010" x="3228975" y="2914650"/>
          <p14:tracePt t="20017" x="3192463" y="2886075"/>
          <p14:tracePt t="20027" x="3173413" y="2849563"/>
          <p14:tracePt t="20032" x="3117850" y="2820988"/>
          <p14:tracePt t="20040" x="3089275" y="2784475"/>
          <p14:tracePt t="20048" x="3052763" y="2755900"/>
          <p14:tracePt t="20054" x="3033713" y="2736850"/>
          <p14:tracePt t="20065" x="2968625" y="2700338"/>
          <p14:tracePt t="20079" x="2903538" y="2654300"/>
          <p14:tracePt t="20091" x="2857500" y="2625725"/>
          <p14:tracePt t="20096" x="2801938" y="2608263"/>
          <p14:tracePt t="20105" x="2765425" y="2589213"/>
          <p14:tracePt t="20111" x="2700338" y="2570163"/>
          <p14:tracePt t="20121" x="2644775" y="2543175"/>
          <p14:tracePt t="20127" x="2570163" y="2514600"/>
          <p14:tracePt t="20135" x="2514600" y="2505075"/>
          <p14:tracePt t="20144" x="2439988" y="2468563"/>
          <p14:tracePt t="20149" x="2384425" y="2459038"/>
          <p14:tracePt t="20158" x="2217738" y="2432050"/>
          <p14:tracePt t="20170" x="2124075" y="2413000"/>
          <p14:tracePt t="20173" x="2012950" y="2393950"/>
          <p14:tracePt t="20185" x="1874838" y="2366963"/>
          <p14:tracePt t="20190" x="1781175" y="2328863"/>
          <p14:tracePt t="20200" x="1689100" y="2311400"/>
          <p14:tracePt t="20205" x="1604963" y="2282825"/>
          <p14:tracePt t="20213" x="1522413" y="2282825"/>
          <p14:tracePt t="20221" x="1465263" y="2273300"/>
          <p14:tracePt t="20228" x="1373188" y="2255838"/>
          <p14:tracePt t="20237" x="1281113" y="2255838"/>
          <p14:tracePt t="20243" x="1187450" y="2255838"/>
          <p14:tracePt t="20253" x="984250" y="2227263"/>
          <p14:tracePt t="20268" x="798513" y="2227263"/>
          <p14:tracePt t="20279" x="704850" y="2208213"/>
          <p14:tracePt t="20282" x="639763" y="2208213"/>
          <p14:tracePt t="20294" x="547688" y="2208213"/>
          <p14:tracePt t="20298" x="482600" y="2208213"/>
          <p14:tracePt t="20308" x="407988" y="2208213"/>
          <p14:tracePt t="20314" x="361950" y="2208213"/>
          <p14:tracePt t="20323" x="306388" y="2208213"/>
          <p14:tracePt t="20335" x="277813" y="2208213"/>
          <p14:tracePt t="20337" x="250825" y="2208213"/>
          <p14:tracePt t="20347" x="212725" y="2208213"/>
          <p14:tracePt t="20352" x="195263" y="2227263"/>
          <p14:tracePt t="20363" x="149225" y="2236788"/>
          <p14:tracePt t="20377" x="139700" y="2246313"/>
          <p14:tracePt t="20388" x="139700" y="2255838"/>
          <p14:tracePt t="20393" x="130175" y="2255838"/>
          <p14:tracePt t="20403" x="111125" y="2273300"/>
          <p14:tracePt t="20409" x="101600" y="2311400"/>
          <p14:tracePt t="20418" x="101600" y="2319338"/>
          <p14:tracePt t="20425" x="84138" y="2338388"/>
          <p14:tracePt t="20432" x="84138" y="2347913"/>
          <p14:tracePt t="20440" x="84138" y="2357438"/>
          <p14:tracePt t="20446" x="84138" y="2366963"/>
          <p14:tracePt t="20456" x="84138" y="2403475"/>
          <p14:tracePt t="20472" x="84138" y="2422525"/>
          <p14:tracePt t="20482" x="84138" y="2439988"/>
          <p14:tracePt t="20486" x="84138" y="2449513"/>
          <p14:tracePt t="20497" x="84138" y="2497138"/>
          <p14:tracePt t="20503" x="84138" y="2514600"/>
          <p14:tracePt t="20511" x="84138" y="2552700"/>
          <p14:tracePt t="20518" x="84138" y="2589213"/>
          <p14:tracePt t="20527" x="84138" y="2608263"/>
          <p14:tracePt t="20533" x="84138" y="2644775"/>
          <p14:tracePt t="20541" x="84138" y="2654300"/>
          <p14:tracePt t="20550" x="84138" y="2719388"/>
          <p14:tracePt t="20566" x="92075" y="2746375"/>
          <p14:tracePt t="20576" x="101600" y="2755900"/>
          <p14:tracePt t="20581" x="101600" y="2784475"/>
          <p14:tracePt t="20592" x="111125" y="2794000"/>
          <p14:tracePt t="20596" x="130175" y="2840038"/>
          <p14:tracePt t="20606" x="139700" y="2849563"/>
          <p14:tracePt t="20613" x="157163" y="2857500"/>
          <p14:tracePt t="20621" x="185738" y="2895600"/>
          <p14:tracePt t="20628" x="222250" y="2922588"/>
          <p14:tracePt t="20635" x="250825" y="2960688"/>
          <p14:tracePt t="20644" x="306388" y="3006725"/>
          <p14:tracePt t="20660" x="371475" y="3052763"/>
          <p14:tracePt t="20671" x="388938" y="3052763"/>
          <p14:tracePt t="20675" x="427038" y="3081338"/>
          <p14:tracePt t="20686" x="454025" y="3098800"/>
          <p14:tracePt t="20690" x="473075" y="3117850"/>
          <p14:tracePt t="20701" x="501650" y="3136900"/>
          <p14:tracePt t="20707" x="509588" y="3146425"/>
          <p14:tracePt t="20714" x="538163" y="3155950"/>
          <p14:tracePt t="20723" x="557213" y="3163888"/>
          <p14:tracePt t="20729" x="574675" y="3192463"/>
          <p14:tracePt t="20740" x="630238" y="3228975"/>
          <p14:tracePt t="20754" x="704850" y="3267075"/>
          <p14:tracePt t="20765" x="742950" y="3276600"/>
          <p14:tracePt t="20768" x="815975" y="3284538"/>
          <p14:tracePt t="20780" x="863600" y="3284538"/>
          <p14:tracePt t="20785" x="909638" y="3284538"/>
          <p14:tracePt t="20793" x="965200" y="3303588"/>
          <p14:tracePt t="20802" x="1001713" y="3303588"/>
          <p14:tracePt t="20810" x="1039813" y="3313113"/>
          <p14:tracePt t="20817" x="1057275" y="3313113"/>
          <p14:tracePt t="20824" x="1076325" y="3313113"/>
          <p14:tracePt t="20834" x="1095375" y="3313113"/>
          <p14:tracePt t="20848" x="1112838" y="3313113"/>
          <p14:tracePt t="20859" x="1122363" y="3313113"/>
          <p14:tracePt t="20878" x="1150938" y="3303588"/>
          <p14:tracePt t="20896" x="1160463" y="3303588"/>
          <p14:tracePt t="20903" x="1168400" y="3284538"/>
          <p14:tracePt t="20910" x="1187450" y="3267075"/>
          <p14:tracePt t="20919" x="1206500" y="3248025"/>
          <p14:tracePt t="20928" x="1233488" y="3201988"/>
          <p14:tracePt t="20942" x="1243013" y="3192463"/>
          <p14:tracePt t="20954" x="1252538" y="3173413"/>
          <p14:tracePt t="20968" x="1271588" y="3173413"/>
          <p14:tracePt t="20974" x="1271588" y="3163888"/>
          <p14:tracePt t="20982" x="1271588" y="3146425"/>
          <p14:tracePt t="20997" x="1271588" y="3136900"/>
          <p14:tracePt t="21005" x="1271588" y="3127375"/>
          <p14:tracePt t="21020" x="1289050" y="3117850"/>
          <p14:tracePt t="21036" x="1289050" y="3098800"/>
          <p14:tracePt t="21049" x="1298575" y="3090863"/>
          <p14:tracePt t="21052" x="1308100" y="3081338"/>
          <p14:tracePt t="21062" x="1308100" y="3071813"/>
          <p14:tracePt t="21066" x="1327150" y="3052763"/>
          <p14:tracePt t="21077" x="1327150" y="3043238"/>
          <p14:tracePt t="21083" x="1336675" y="3035300"/>
          <p14:tracePt t="21092" x="1336675" y="3025775"/>
          <p14:tracePt t="21100" x="1344613" y="3016250"/>
          <p14:tracePt t="21272" x="1336675" y="3025775"/>
          <p14:tracePt t="21280" x="1336675" y="3035300"/>
          <p14:tracePt t="21287" x="1336675" y="3052763"/>
          <p14:tracePt t="21294" x="1336675" y="3071813"/>
          <p14:tracePt t="21304" x="1336675" y="3117850"/>
          <p14:tracePt t="21320" x="1373188" y="3182938"/>
          <p14:tracePt t="21331" x="1401763" y="3228975"/>
          <p14:tracePt t="21335" x="1438275" y="3257550"/>
          <p14:tracePt t="21345" x="1457325" y="3284538"/>
          <p14:tracePt t="21350" x="1503363" y="3340100"/>
          <p14:tracePt t="21360" x="1539875" y="3359150"/>
          <p14:tracePt t="21367" x="1595438" y="3405188"/>
          <p14:tracePt t="21375" x="1670050" y="3452813"/>
          <p14:tracePt t="21383" x="1725613" y="3479800"/>
          <p14:tracePt t="21388" x="1800225" y="3508375"/>
          <p14:tracePt t="21399" x="1976438" y="3554413"/>
          <p14:tracePt t="21410" x="2087563" y="3573463"/>
          <p14:tracePt t="21414" x="2227263" y="3600450"/>
          <p14:tracePt t="21426" x="2338388" y="3600450"/>
          <p14:tracePt t="21431" x="2430463" y="3619500"/>
          <p14:tracePt t="21441" x="2541588" y="3619500"/>
          <p14:tracePt t="21445" x="2635250" y="3609975"/>
          <p14:tracePt t="21454" x="2709863" y="3609975"/>
          <p14:tracePt t="21461" x="2782888" y="3600450"/>
          <p14:tracePt t="21469" x="2847975" y="3581400"/>
          <p14:tracePt t="21475" x="2941638" y="3573463"/>
          <p14:tracePt t="21484" x="3016250" y="3554413"/>
          <p14:tracePt t="21493" x="3127375" y="3498850"/>
          <p14:tracePt t="21508" x="3238500" y="3443288"/>
          <p14:tracePt t="21520" x="3265488" y="3433763"/>
          <p14:tracePt t="21523" x="3303588" y="3405188"/>
          <p14:tracePt t="21534" x="3321050" y="3387725"/>
          <p14:tracePt t="21540" x="3359150" y="3349625"/>
          <p14:tracePt t="21550" x="3405188" y="3284538"/>
          <p14:tracePt t="21555" x="3433763" y="3248025"/>
          <p14:tracePt t="21563" x="3451225" y="3211513"/>
          <p14:tracePt t="21570" x="3470275" y="3192463"/>
          <p14:tracePt t="21578" x="3489325" y="3163888"/>
          <p14:tracePt t="21586" x="3516313" y="3117850"/>
          <p14:tracePt t="21602" x="3525838" y="3098800"/>
          <p14:tracePt t="21614" x="3535363" y="3071813"/>
          <p14:tracePt t="21628" x="3535363" y="3062288"/>
          <p14:tracePt t="21643" x="3535363" y="3052763"/>
          <p14:tracePt t="21649" x="3535363" y="3043238"/>
          <p14:tracePt t="21657" x="3525838" y="3035300"/>
          <p14:tracePt t="21697" x="3506788" y="3016250"/>
          <p14:tracePt t="21707" x="3497263" y="3016250"/>
          <p14:tracePt t="21713" x="3489325" y="3016250"/>
          <p14:tracePt t="21723" x="3460750" y="3006725"/>
          <p14:tracePt t="21728" x="3451225" y="3006725"/>
          <p14:tracePt t="21737" x="3441700" y="3006725"/>
          <p14:tracePt t="21745" x="3424238" y="3006725"/>
          <p14:tracePt t="21752" x="3414713" y="3006725"/>
          <p14:tracePt t="21759" x="3395663" y="3016250"/>
          <p14:tracePt t="21766" x="3368675" y="3035300"/>
          <p14:tracePt t="21776" x="3349625" y="3043238"/>
          <p14:tracePt t="21781" x="3321050" y="3052763"/>
          <p14:tracePt t="21788" x="3294063" y="3062288"/>
          <p14:tracePt t="21792" x="3265488" y="3081338"/>
          <p14:tracePt t="21802" x="3228975" y="3081338"/>
          <p14:tracePt t="21806" x="3192463" y="3098800"/>
          <p14:tracePt t="21816" x="3144838" y="3098800"/>
          <p14:tracePt t="21821" x="3089275" y="3098800"/>
          <p14:tracePt t="21832" x="3062288" y="3098800"/>
          <p14:tracePt t="21838" x="3024188" y="3117850"/>
          <p14:tracePt t="21845" x="2987675" y="3117850"/>
          <p14:tracePt t="21857" x="2932113" y="3117850"/>
          <p14:tracePt t="21861" x="2903538" y="3117850"/>
          <p14:tracePt t="21870" x="2867025" y="3117850"/>
          <p14:tracePt t="21875" x="2792413" y="3127375"/>
          <p14:tracePt t="21885" x="2681288" y="3127375"/>
          <p14:tracePt t="21897" x="2589213" y="3127375"/>
          <p14:tracePt t="21902" x="2524125" y="3127375"/>
          <p14:tracePt t="21911" x="2449513" y="3146425"/>
          <p14:tracePt t="21917" x="2357438" y="3155950"/>
          <p14:tracePt t="21926" x="2263775" y="3155950"/>
          <p14:tracePt t="21933" x="2208213" y="3155950"/>
          <p14:tracePt t="21941" x="2143125" y="3173413"/>
          <p14:tracePt t="21947" x="2068513" y="3182938"/>
          <p14:tracePt t="21955" x="2022475" y="3201988"/>
          <p14:tracePt t="21963" x="1985963" y="3211513"/>
          <p14:tracePt t="21969" x="1947863" y="3219450"/>
          <p14:tracePt t="21980" x="1855788" y="3248025"/>
          <p14:tracePt t="21990" x="1836738" y="3257550"/>
          <p14:tracePt t="21994" x="1800225" y="3284538"/>
          <p14:tracePt t="22006" x="1771650" y="3294063"/>
          <p14:tracePt t="22009" x="1735138" y="3313113"/>
          <p14:tracePt t="22020" x="1725613" y="3313113"/>
          <p14:tracePt t="22027" x="1716088" y="3332163"/>
          <p14:tracePt t="22035" x="1706563" y="3332163"/>
          <p14:tracePt t="22042" x="1698625" y="3332163"/>
          <p14:tracePt t="22058" x="1689100" y="3340100"/>
          <p14:tracePt t="22063" x="1679575" y="3359150"/>
          <p14:tracePt t="22074" x="1670050" y="3378200"/>
          <p14:tracePt t="22085" x="1670050" y="3387725"/>
          <p14:tracePt t="22100" x="1670050" y="3397250"/>
          <p14:tracePt t="22104" x="1670050" y="3405188"/>
          <p14:tracePt t="22151" x="1706563" y="3433763"/>
          <p14:tracePt t="22158" x="1744663" y="3443288"/>
          <p14:tracePt t="22168" x="1846263" y="3479800"/>
          <p14:tracePt t="22179" x="1966913" y="3517900"/>
          <p14:tracePt t="22182" x="2022475" y="3544888"/>
          <p14:tracePt t="22194" x="2124075" y="3590925"/>
          <p14:tracePt t="22197" x="2198688" y="3638550"/>
          <p14:tracePt t="22209" x="2273300" y="3675063"/>
          <p14:tracePt t="22214" x="2347913" y="3702050"/>
          <p14:tracePt t="22223" x="2403475" y="3730625"/>
          <p14:tracePt t="22230" x="2478088" y="3759200"/>
          <p14:tracePt t="22237" x="2514600" y="3767138"/>
          <p14:tracePt t="22245" x="2570163" y="3786188"/>
          <p14:tracePt t="22252" x="2606675" y="3805238"/>
          <p14:tracePt t="22262" x="2719388" y="3805238"/>
          <p14:tracePt t="22277" x="2811463" y="3805238"/>
          <p14:tracePt t="22288" x="2876550" y="3805238"/>
          <p14:tracePt t="22293" x="2941638" y="3805238"/>
          <p14:tracePt t="22303" x="2997200" y="3805238"/>
          <p14:tracePt t="22309" x="3033713" y="3805238"/>
          <p14:tracePt t="22318" x="3071813" y="3805238"/>
          <p14:tracePt t="22324" x="3079750" y="3795713"/>
          <p14:tracePt t="22333" x="3098800" y="3795713"/>
          <p14:tracePt t="22346" x="3108325" y="3795713"/>
          <p14:tracePt t="22368" x="3117850" y="3786188"/>
          <p14:tracePt t="22404" x="3127375" y="3776663"/>
          <p14:tracePt t="22411" x="3136900" y="3776663"/>
          <p14:tracePt t="22419" x="3136900" y="3767138"/>
          <p14:tracePt t="22426" x="3144838" y="3759200"/>
          <p14:tracePt t="22441" x="3154363" y="3759200"/>
          <p14:tracePt t="22451" x="3154363" y="3740150"/>
          <p14:tracePt t="22464" x="3163888" y="3740150"/>
          <p14:tracePt t="22477" x="3173413" y="3730625"/>
          <p14:tracePt t="22492" x="3182938" y="3721100"/>
          <p14:tracePt t="22498" x="3192463" y="3711575"/>
          <p14:tracePt t="22507" x="3209925" y="3694113"/>
          <p14:tracePt t="22513" x="3209925" y="3684588"/>
          <p14:tracePt t="22521" x="3238500" y="3665538"/>
          <p14:tracePt t="22526" x="3257550" y="3656013"/>
          <p14:tracePt t="22534" x="3284538" y="3638550"/>
          <p14:tracePt t="22543" x="3294063" y="3629025"/>
          <p14:tracePt t="22550" x="3313113" y="3609975"/>
          <p14:tracePt t="22560" x="3340100" y="3581400"/>
          <p14:tracePt t="22571" x="3368675" y="3573463"/>
          <p14:tracePt t="22575" x="3376613" y="3573463"/>
          <p14:tracePt t="22585" x="3395663" y="3563938"/>
          <p14:tracePt t="22591" x="3395663" y="3554413"/>
          <p14:tracePt t="22600" x="3414713" y="3554413"/>
          <p14:tracePt t="22605" x="3424238" y="3554413"/>
          <p14:tracePt t="22616" x="3433763" y="3554413"/>
          <p14:tracePt t="22621" x="3441700" y="3554413"/>
          <p14:tracePt t="22629" x="3451225" y="3554413"/>
          <p14:tracePt t="22638" x="3460750" y="3554413"/>
          <p14:tracePt t="22643" x="3470275" y="3554413"/>
          <p14:tracePt t="22654" x="3479800" y="3563938"/>
          <p14:tracePt t="22667" x="3497263" y="3573463"/>
          <p14:tracePt t="22680" x="3525838" y="3581400"/>
          <p14:tracePt t="22684" x="3535363" y="3581400"/>
          <p14:tracePt t="22695" x="3554413" y="3590925"/>
          <p14:tracePt t="22700" x="3562350" y="3600450"/>
          <p14:tracePt t="22710" x="3581400" y="3609975"/>
          <p14:tracePt t="22715" x="3609975" y="3619500"/>
          <p14:tracePt t="22725" x="3617913" y="3619500"/>
          <p14:tracePt t="22730" x="3636963" y="3629025"/>
          <p14:tracePt t="22738" x="3656013" y="3629025"/>
          <p14:tracePt t="22749" x="3702050" y="3638550"/>
          <p14:tracePt t="22762" x="3721100" y="3638550"/>
          <p14:tracePt t="22774" x="3721100" y="3646488"/>
          <p14:tracePt t="22779" x="3730625" y="3646488"/>
          <p14:tracePt t="22789" x="3738563" y="3646488"/>
          <p14:tracePt t="23108" x="3776663" y="3646488"/>
          <p14:tracePt t="23115" x="3813175" y="3646488"/>
          <p14:tracePt t="23124" x="3878263" y="3646488"/>
          <p14:tracePt t="23130" x="3971925" y="3629025"/>
          <p14:tracePt t="23139" x="4110038" y="3600450"/>
          <p14:tracePt t="23155" x="4324350" y="3590925"/>
          <p14:tracePt t="23166" x="4416425" y="3573463"/>
          <p14:tracePt t="23170" x="4491038" y="3554413"/>
          <p14:tracePt t="23181" x="4573588" y="3554413"/>
          <p14:tracePt t="23185" x="4648200" y="3544888"/>
          <p14:tracePt t="23195" x="4741863" y="3525838"/>
          <p14:tracePt t="23203" x="4833938" y="3525838"/>
          <p14:tracePt t="23209" x="4927600" y="3525838"/>
          <p14:tracePt t="23217" x="5000625" y="3517900"/>
          <p14:tracePt t="23225" x="5048250" y="3517900"/>
          <p14:tracePt t="23234" x="5121275" y="3517900"/>
          <p14:tracePt t="23249" x="5176838" y="3517900"/>
          <p14:tracePt t="23260" x="5195888" y="3517900"/>
          <p14:tracePt t="23264" x="5224463" y="3517900"/>
          <p14:tracePt t="23274" x="5241925" y="3525838"/>
          <p14:tracePt t="23279" x="5260975" y="3525838"/>
          <p14:tracePt t="23290" x="5289550" y="3525838"/>
          <p14:tracePt t="23296" x="5307013" y="3535363"/>
          <p14:tracePt t="23304" x="5353050" y="3535363"/>
          <p14:tracePt t="23311" x="5391150" y="3554413"/>
          <p14:tracePt t="23318" x="5446713" y="3554413"/>
          <p14:tracePt t="23327" x="5548313" y="3573463"/>
          <p14:tracePt t="23344" x="5668963" y="3590925"/>
          <p14:tracePt t="23354" x="5715000" y="3600450"/>
          <p14:tracePt t="23358" x="5770563" y="3600450"/>
          <p14:tracePt t="23370" x="5789613" y="3609975"/>
          <p14:tracePt t="23374" x="5818188" y="3609975"/>
          <p14:tracePt t="23385" x="5854700" y="3629025"/>
          <p14:tracePt t="23390" x="5864225" y="3629025"/>
          <p14:tracePt t="23399" x="5873750" y="3629025"/>
          <p14:tracePt t="23406" x="5883275" y="3629025"/>
          <p14:tracePt t="23413" x="5891213" y="3629025"/>
          <p14:tracePt t="23421" x="5919788" y="3629025"/>
          <p14:tracePt t="23434" x="5929313" y="3629025"/>
          <p14:tracePt t="23439" x="5946775" y="3629025"/>
          <p14:tracePt t="23450" x="5956300" y="3629025"/>
          <p14:tracePt t="23452" x="5975350" y="3629025"/>
          <p14:tracePt t="23463" x="6003925" y="3629025"/>
          <p14:tracePt t="23467" x="6011863" y="3638550"/>
          <p14:tracePt t="23478" x="6021388" y="3638550"/>
          <p14:tracePt t="23484" x="6040438" y="3638550"/>
          <p14:tracePt t="23500" x="6059488" y="3638550"/>
          <p14:tracePt t="23508" x="6067425" y="3638550"/>
          <p14:tracePt t="23517" x="6096000" y="3638550"/>
          <p14:tracePt t="23529" x="6115050" y="3638550"/>
          <p14:tracePt t="23533" x="6142038" y="3638550"/>
          <p14:tracePt t="23543" x="6170613" y="3638550"/>
          <p14:tracePt t="23548" x="6197600" y="3638550"/>
          <p14:tracePt t="23558" x="6245225" y="3638550"/>
          <p14:tracePt t="23562" x="6262688" y="3638550"/>
          <p14:tracePt t="23572" x="6318250" y="3638550"/>
          <p14:tracePt t="23579" x="6337300" y="3638550"/>
          <p14:tracePt t="23586" x="6356350" y="3638550"/>
          <p14:tracePt t="23594" x="6364288" y="3638550"/>
          <p14:tracePt t="23601" x="6392863" y="3638550"/>
          <p14:tracePt t="23612" x="6411913" y="3629025"/>
          <p14:tracePt t="23625" x="6429375" y="3619500"/>
          <p14:tracePt t="23637" x="6448425" y="3619500"/>
          <p14:tracePt t="23642" x="6448425" y="3609975"/>
          <p14:tracePt t="23652" x="6457950" y="3609975"/>
          <p14:tracePt t="23658" x="6477000" y="3600450"/>
          <p14:tracePt t="23667" x="6484938" y="3600450"/>
          <p14:tracePt t="23673" x="6503988" y="3581400"/>
          <p14:tracePt t="23682" x="6513513" y="3573463"/>
          <p14:tracePt t="23688" x="6542088" y="3573463"/>
          <p14:tracePt t="23696" x="6578600" y="3563938"/>
          <p14:tracePt t="23707" x="6634163" y="3554413"/>
          <p14:tracePt t="23720" x="6680200" y="3535363"/>
          <p14:tracePt t="23731" x="6699250" y="3535363"/>
          <p14:tracePt t="23737" x="6708775" y="3525838"/>
          <p14:tracePt t="23746" x="6726238" y="3525838"/>
          <p14:tracePt t="23750" x="6735763" y="3525838"/>
          <p14:tracePt t="23761" x="6745288" y="3517900"/>
          <p14:tracePt t="23767" x="6764338" y="3508375"/>
          <p14:tracePt t="23776" x="6773863" y="3508375"/>
          <p14:tracePt t="23784" x="6783388" y="3508375"/>
          <p14:tracePt t="23790" x="6810375" y="3508375"/>
          <p14:tracePt t="23799" x="6829425" y="3498850"/>
          <p14:tracePt t="23800" x="6838950" y="3498850"/>
          <p14:tracePt t="23811" x="6856413" y="3498850"/>
          <p14:tracePt t="23815" x="6865938" y="3498850"/>
          <p14:tracePt t="23826" x="6894513" y="3498850"/>
          <p14:tracePt t="23831" x="6902450" y="3498850"/>
          <p14:tracePt t="23842" x="6921500" y="3498850"/>
          <p14:tracePt t="23845" x="6940550" y="3498850"/>
          <p14:tracePt t="23855" x="6950075" y="3498850"/>
          <p14:tracePt t="23862" x="6959600" y="3498850"/>
          <p14:tracePt t="23870" x="6977063" y="3489325"/>
          <p14:tracePt t="23877" x="7015163" y="3489325"/>
          <p14:tracePt t="23885" x="7051675" y="3489325"/>
          <p14:tracePt t="23892" x="7172325" y="3460750"/>
          <p14:tracePt t="23909" x="7339013" y="3433763"/>
          <p14:tracePt t="23920" x="7459663" y="3414713"/>
          <p14:tracePt t="23924" x="7570788" y="3397250"/>
          <p14:tracePt t="23935" x="7645400" y="3387725"/>
          <p14:tracePt t="23941" x="7720013" y="3368675"/>
          <p14:tracePt t="23950" x="7785100" y="3359150"/>
          <p14:tracePt t="23955" x="7840663" y="3359150"/>
          <p14:tracePt t="23964" x="7905750" y="3359150"/>
          <p14:tracePt t="23972" x="7932738" y="3340100"/>
          <p14:tracePt t="23978" x="7978775" y="3340100"/>
          <p14:tracePt t="23985" x="7997825" y="3340100"/>
          <p14:tracePt t="23993" x="8016875" y="3340100"/>
          <p14:tracePt t="24004" x="8081963" y="3349625"/>
          <p14:tracePt t="24020" x="8128000" y="3359150"/>
          <p14:tracePt t="24034" x="8193088" y="3368675"/>
          <p14:tracePt t="24043" x="8220075" y="3378200"/>
          <p14:tracePt t="24050" x="8258175" y="3378200"/>
          <p14:tracePt t="24058" x="8294688" y="3405188"/>
          <p14:tracePt t="24065" x="8313738" y="3414713"/>
          <p14:tracePt t="24073" x="8340725" y="3433763"/>
          <p14:tracePt t="24081" x="8350250" y="3433763"/>
          <p14:tracePt t="24087" x="8369300" y="3443288"/>
          <p14:tracePt t="24097" x="8396288" y="3452813"/>
          <p14:tracePt t="24109" x="8405813" y="3452813"/>
          <p14:tracePt t="24113" x="8424863" y="3460750"/>
          <p14:tracePt t="24123" x="8434388" y="3460750"/>
          <p14:tracePt t="24127" x="8461375" y="3460750"/>
          <p14:tracePt t="24138" x="8480425" y="3470275"/>
          <p14:tracePt t="24145" x="8499475" y="3470275"/>
          <p14:tracePt t="24152" x="8526463" y="3470275"/>
          <p14:tracePt t="24159" x="8555038" y="3470275"/>
          <p14:tracePt t="24167" x="8591550" y="3479800"/>
          <p14:tracePt t="24175" x="8620125" y="3479800"/>
          <p14:tracePt t="24181" x="8666163" y="3479800"/>
          <p14:tracePt t="24190" x="8702675" y="3479800"/>
          <p14:tracePt t="24191" x="8740775" y="3479800"/>
          <p14:tracePt t="24204" x="8777288" y="3479800"/>
          <p14:tracePt t="24208" x="8796338" y="3479800"/>
          <p14:tracePt t="24217" x="8815388" y="3479800"/>
          <p14:tracePt t="24222" x="8851900" y="3479800"/>
          <p14:tracePt t="24233" x="8878888" y="3479800"/>
          <p14:tracePt t="24239" x="8907463" y="3479800"/>
          <p14:tracePt t="24246" x="8916988" y="3479800"/>
          <p14:tracePt t="24253" x="8953500" y="3470275"/>
          <p14:tracePt t="24261" x="8991600" y="3460750"/>
          <p14:tracePt t="24267" x="9028113" y="3460750"/>
          <p14:tracePt t="24276" x="9064625" y="3433763"/>
          <p14:tracePt t="24286" x="9139238" y="3424238"/>
          <p14:tracePt t="24298" x="9158288" y="3414713"/>
          <p14:tracePt t="24301" x="9175750" y="3414713"/>
          <p14:tracePt t="24312" x="9204325" y="3414713"/>
          <p14:tracePt t="24315" x="9223375" y="3414713"/>
          <p14:tracePt t="24326" x="9240838" y="3414713"/>
          <p14:tracePt t="24341" x="9250363" y="3414713"/>
          <p14:tracePt t="24348" x="9259888" y="3414713"/>
          <p14:tracePt t="24370" x="9269413" y="3414713"/>
          <p14:tracePt t="24377" x="9278938" y="3414713"/>
          <p14:tracePt t="24394" x="9288463" y="3414713"/>
          <p14:tracePt t="24407" x="9296400" y="3414713"/>
          <p14:tracePt t="24436" x="9305925" y="3414713"/>
          <p14:tracePt t="24440" x="9315450" y="3424238"/>
          <p14:tracePt t="24456" x="9324975" y="3424238"/>
          <p14:tracePt t="24464" x="9344025" y="3433763"/>
          <p14:tracePt t="24474" x="9361488" y="3443288"/>
          <p14:tracePt t="24488" x="9380538" y="3443288"/>
          <p14:tracePt t="24504" x="9399588" y="3452813"/>
          <p14:tracePt t="24521" x="9417050" y="3452813"/>
          <p14:tracePt t="24530" x="9417050" y="3460750"/>
          <p14:tracePt t="24536" x="9436100" y="3460750"/>
          <p14:tracePt t="24544" x="9455150" y="3460750"/>
          <p14:tracePt t="24559" x="9472613" y="3460750"/>
          <p14:tracePt t="24583" x="9491663" y="3460750"/>
          <p14:tracePt t="24598" x="9510713" y="3460750"/>
          <p14:tracePt t="24609" x="9537700" y="3460750"/>
          <p14:tracePt t="24624" x="9556750" y="3460750"/>
          <p14:tracePt t="24631" x="9575800" y="3460750"/>
          <p14:tracePt t="24638" x="9612313" y="3460750"/>
          <p14:tracePt t="24646" x="9640888" y="3443288"/>
          <p14:tracePt t="24654" x="9686925" y="3443288"/>
          <p14:tracePt t="24664" x="9742488" y="3433763"/>
          <p14:tracePt t="24677" x="9807575" y="3424238"/>
          <p14:tracePt t="24690" x="9834563" y="3424238"/>
          <p14:tracePt t="24692" x="9844088" y="3424238"/>
          <p14:tracePt t="24704" x="9853613" y="3414713"/>
          <p14:tracePt t="24709" x="9882188" y="3414713"/>
          <p14:tracePt t="24718" x="9891713" y="3405188"/>
          <p14:tracePt t="24725" x="9899650" y="3405188"/>
          <p14:tracePt t="24740" x="9918700" y="3387725"/>
          <p14:tracePt t="24757" x="9918700" y="3368675"/>
          <p14:tracePt t="24762" x="9937750" y="3359150"/>
          <p14:tracePt t="24771" x="9947275" y="3349625"/>
          <p14:tracePt t="24784" x="9955213" y="3332163"/>
          <p14:tracePt t="24787" x="9974263" y="3313113"/>
          <p14:tracePt t="24798" x="9983788" y="3303588"/>
          <p14:tracePt t="24802" x="9993313" y="3294063"/>
          <p14:tracePt t="24813" x="9993313" y="3284538"/>
          <p14:tracePt t="24818" x="9993313" y="3257550"/>
          <p14:tracePt t="24827" x="9993313" y="3228975"/>
          <p14:tracePt t="24833" x="10002838" y="3201988"/>
          <p14:tracePt t="24841" x="10002838" y="3155950"/>
          <p14:tracePt t="24850" x="9993313" y="3098800"/>
          <p14:tracePt t="24856" x="9993313" y="3052763"/>
          <p14:tracePt t="24866" x="9983788" y="2978150"/>
          <p14:tracePt t="24878" x="9974263" y="2941638"/>
          <p14:tracePt t="24880" x="9964738" y="2905125"/>
          <p14:tracePt t="24892" x="9955213" y="2895600"/>
          <p14:tracePt t="24898" x="9937750" y="2876550"/>
          <p14:tracePt t="24908" x="9918700" y="2849563"/>
          <p14:tracePt t="24911" x="9909175" y="2830513"/>
          <p14:tracePt t="24921" x="9882188" y="2801938"/>
          <p14:tracePt t="24928" x="9872663" y="2794000"/>
          <p14:tracePt t="24936" x="9853613" y="2774950"/>
          <p14:tracePt t="24945" x="9826625" y="2736850"/>
          <p14:tracePt t="24960" x="9788525" y="2709863"/>
          <p14:tracePt t="24972" x="9779000" y="2690813"/>
          <p14:tracePt t="24975" x="9771063" y="2690813"/>
          <p14:tracePt t="24987" x="9761538" y="2681288"/>
          <p14:tracePt t="24992" x="9752013" y="2673350"/>
          <p14:tracePt t="25016" x="9742488" y="2673350"/>
          <p14:tracePt t="25022" x="9732963" y="2663825"/>
          <p14:tracePt t="25039" x="9723438" y="2663825"/>
          <p14:tracePt t="25054" x="9723438" y="2654300"/>
          <p14:tracePt t="25068" x="9713913" y="2654300"/>
          <p14:tracePt t="25148" x="9705975" y="2654300"/>
          <p14:tracePt t="25175" x="9696450" y="2663825"/>
          <p14:tracePt t="25219" x="9677400" y="2663825"/>
          <p14:tracePt t="25228" x="9677400" y="2673350"/>
          <p14:tracePt t="25254" x="9677400" y="2681288"/>
          <p14:tracePt t="25256" x="9667875" y="2681288"/>
          <p14:tracePt t="25275" x="9658350" y="2681288"/>
          <p14:tracePt t="25290" x="9658350" y="2690813"/>
          <p14:tracePt t="25299" x="9650413" y="2690813"/>
          <p14:tracePt t="25305" x="9640888" y="2700338"/>
          <p14:tracePt t="25323" x="9621838" y="2709863"/>
          <p14:tracePt t="25328" x="9612313" y="2719388"/>
          <p14:tracePt t="25337" x="9585325" y="2728913"/>
          <p14:tracePt t="25349" x="9566275" y="2736850"/>
          <p14:tracePt t="25351" x="9547225" y="2736850"/>
          <p14:tracePt t="25364" x="9520238" y="2755900"/>
          <p14:tracePt t="25369" x="9501188" y="2755900"/>
          <p14:tracePt t="25379" x="9464675" y="2755900"/>
          <p14:tracePt t="25384" x="9417050" y="2755900"/>
          <p14:tracePt t="25393" x="9380538" y="2765425"/>
          <p14:tracePt t="25399" x="9315450" y="2765425"/>
          <p14:tracePt t="25408" x="9259888" y="2774950"/>
          <p14:tracePt t="25417" x="9213850" y="2774950"/>
          <p14:tracePt t="25422" x="9158288" y="2774950"/>
          <p14:tracePt t="25432" x="9047163" y="2794000"/>
          <p14:tracePt t="25444" x="8991600" y="2794000"/>
          <p14:tracePt t="25447" x="8943975" y="2784475"/>
          <p14:tracePt t="25458" x="8870950" y="2784475"/>
          <p14:tracePt t="25461" x="8805863" y="2784475"/>
          <p14:tracePt t="25472" x="8712200" y="2774950"/>
          <p14:tracePt t="25478" x="8620125" y="2755900"/>
          <p14:tracePt t="25488" x="8499475" y="2736850"/>
          <p14:tracePt t="25494" x="8388350" y="2719388"/>
          <p14:tracePt t="25502" x="8267700" y="2709863"/>
          <p14:tracePt t="25510" x="8156575" y="2690813"/>
          <p14:tracePt t="25516" x="8026400" y="2690813"/>
          <p14:tracePt t="25525" x="7710488" y="2673350"/>
          <p14:tracePt t="25541" x="7377113" y="2673350"/>
          <p14:tracePt t="25553" x="7218363" y="2673350"/>
          <p14:tracePt t="25557" x="7061200" y="2681288"/>
          <p14:tracePt t="25566" x="6865938" y="2681288"/>
          <p14:tracePt t="25572" x="6708775" y="2700338"/>
          <p14:tracePt t="25581" x="6550025" y="2719388"/>
          <p14:tracePt t="25588" x="6429375" y="2728913"/>
          <p14:tracePt t="25597" x="6318250" y="2728913"/>
          <p14:tracePt t="25605" x="6180138" y="2746375"/>
          <p14:tracePt t="25610" x="6067425" y="2765425"/>
          <p14:tracePt t="25620" x="5845175" y="2784475"/>
          <p14:tracePt t="25635" x="5707063" y="2784475"/>
          <p14:tracePt t="25641" x="5632450" y="2784475"/>
          <p14:tracePt t="25650" x="5586413" y="2784475"/>
          <p14:tracePt t="25661" x="5529263" y="2784475"/>
          <p14:tracePt t="25665" x="5483225" y="2784475"/>
          <p14:tracePt t="25675" x="5446713" y="2784475"/>
          <p14:tracePt t="25681" x="5408613" y="2784475"/>
          <p14:tracePt t="25690" x="5381625" y="2784475"/>
          <p14:tracePt t="25698" x="5345113" y="2784475"/>
          <p14:tracePt t="25705" x="5307013" y="2794000"/>
          <p14:tracePt t="25714" x="5280025" y="2794000"/>
          <p14:tracePt t="25718" x="5251450" y="2794000"/>
          <p14:tracePt t="25730" x="5232400" y="2801938"/>
          <p14:tracePt t="25741" x="5205413" y="2801938"/>
          <p14:tracePt t="26132" x="5159375" y="2801938"/>
          <p14:tracePt t="26134" x="5111750" y="2801938"/>
          <p14:tracePt t="26146" x="5075238" y="2801938"/>
          <p14:tracePt t="26150" x="5038725" y="2801938"/>
          <p14:tracePt t="26162" x="4991100" y="2801938"/>
          <p14:tracePt t="26168" x="4954588" y="2801938"/>
          <p14:tracePt t="26176" x="4927600" y="2801938"/>
          <p14:tracePt t="26183" x="4879975" y="2801938"/>
          <p14:tracePt t="26191" x="4833938" y="2801938"/>
          <p14:tracePt t="26199" x="4778375" y="2801938"/>
          <p14:tracePt t="26205" x="4713288" y="2801938"/>
          <p14:tracePt t="26216" x="4573588" y="2820988"/>
          <p14:tracePt t="26227" x="4500563" y="2820988"/>
          <p14:tracePt t="26231" x="4452938" y="2830513"/>
          <p14:tracePt t="26242" x="4397375" y="2830513"/>
          <p14:tracePt t="26246" x="4360863" y="2830513"/>
          <p14:tracePt t="26257" x="4314825" y="2830513"/>
          <p14:tracePt t="26263" x="4295775" y="2830513"/>
          <p14:tracePt t="26271" x="4259263" y="2830513"/>
          <p14:tracePt t="26277" x="4221163" y="2830513"/>
          <p14:tracePt t="26285" x="4203700" y="2830513"/>
          <p14:tracePt t="26291" x="4165600" y="2830513"/>
          <p14:tracePt t="26300" x="4138613" y="2830513"/>
          <p14:tracePt t="26310" x="4073525" y="2830513"/>
          <p14:tracePt t="26321" x="4035425" y="2830513"/>
          <p14:tracePt t="26325" x="3998913" y="2830513"/>
          <p14:tracePt t="26336" x="3952875" y="2830513"/>
          <p14:tracePt t="26341" x="3914775" y="2830513"/>
          <p14:tracePt t="26351" x="3859213" y="2830513"/>
          <p14:tracePt t="26355" x="3813175" y="2830513"/>
          <p14:tracePt t="26365" x="3776663" y="2830513"/>
          <p14:tracePt t="26370" x="3738563" y="2830513"/>
          <p14:tracePt t="26379" x="3702050" y="2830513"/>
          <p14:tracePt t="26387" x="3675063" y="2830513"/>
          <p14:tracePt t="26394" x="3636963" y="2830513"/>
          <p14:tracePt t="26403" x="3609975" y="2830513"/>
          <p14:tracePt t="26408" x="3581400" y="2830513"/>
          <p14:tracePt t="26418" x="3506788" y="2830513"/>
          <p14:tracePt t="26430" x="3489325" y="2830513"/>
          <p14:tracePt t="26433" x="3451225" y="2830513"/>
          <p14:tracePt t="26444" x="3424238" y="2830513"/>
          <p14:tracePt t="26450" x="3395663" y="2830513"/>
          <p14:tracePt t="26459" x="3359150" y="2830513"/>
          <p14:tracePt t="26464" x="3303588" y="2830513"/>
          <p14:tracePt t="26474" x="3284538" y="2840038"/>
          <p14:tracePt t="26479" x="3238500" y="2840038"/>
          <p14:tracePt t="26488" x="3209925" y="2840038"/>
          <p14:tracePt t="26495" x="3192463" y="2840038"/>
          <p14:tracePt t="26502" x="3173413" y="2849563"/>
          <p14:tracePt t="26510" x="3136900" y="2849563"/>
          <p14:tracePt t="26512" x="3108325" y="2849563"/>
          <p14:tracePt t="26524" x="3089275" y="2849563"/>
          <p14:tracePt t="26527" x="3071813" y="2849563"/>
          <p14:tracePt t="26539" x="3062288" y="2857500"/>
          <p14:tracePt t="26543" x="3052763" y="2857500"/>
          <p14:tracePt t="26553" x="3033713" y="2857500"/>
          <p14:tracePt t="26558" x="3006725" y="2857500"/>
          <p14:tracePt t="26567" x="2987675" y="2857500"/>
          <p14:tracePt t="26575" x="2959100" y="2857500"/>
          <p14:tracePt t="26583" x="2932113" y="2857500"/>
          <p14:tracePt t="26588" x="2895600" y="2857500"/>
          <p14:tracePt t="26596" x="2857500" y="2857500"/>
          <p14:tracePt t="26603" x="2820988" y="2849563"/>
          <p14:tracePt t="26605" x="2765425" y="2830513"/>
          <p14:tracePt t="26618" x="2719388" y="2830513"/>
          <p14:tracePt t="26620" x="2681288" y="2830513"/>
          <p14:tracePt t="26633" x="2644775" y="2820988"/>
          <p14:tracePt t="26635" x="2625725" y="2811463"/>
          <p14:tracePt t="26648" x="2589213" y="2811463"/>
          <p14:tracePt t="26653" x="2570163" y="2811463"/>
          <p14:tracePt t="26661" x="2560638" y="2811463"/>
          <p14:tracePt t="26667" x="2533650" y="2811463"/>
          <p14:tracePt t="26676" x="2514600" y="2801938"/>
          <p14:tracePt t="26684" x="2505075" y="2794000"/>
          <p14:tracePt t="26691" x="2486025" y="2794000"/>
          <p14:tracePt t="26700" x="2449513" y="2774950"/>
          <p14:tracePt t="26713" x="2430463" y="2765425"/>
          <p14:tracePt t="26716" x="2420938" y="2765425"/>
          <p14:tracePt t="26727" x="2403475" y="2765425"/>
          <p14:tracePt t="26732" x="2393950" y="2755900"/>
          <p14:tracePt t="26741" x="2374900" y="2746375"/>
          <p14:tracePt t="26745" x="2347913" y="2746375"/>
          <p14:tracePt t="26756" x="2338388" y="2736850"/>
          <p14:tracePt t="26762" x="2328863" y="2736850"/>
          <p14:tracePt t="26770" x="2309813" y="2728913"/>
          <p14:tracePt t="26777" x="2292350" y="2728913"/>
          <p14:tracePt t="26784" x="2263775" y="2728913"/>
          <p14:tracePt t="26791" x="2244725" y="2728913"/>
          <p14:tracePt t="26792" x="2227263" y="2728913"/>
          <p14:tracePt t="26808" x="2181225" y="2728913"/>
          <p14:tracePt t="26822" x="2171700" y="2719388"/>
          <p14:tracePt t="26827" x="2152650" y="2719388"/>
          <p14:tracePt t="26836" x="2133600" y="2709863"/>
          <p14:tracePt t="26841" x="2106613" y="2709863"/>
          <p14:tracePt t="26850" x="2097088" y="2709863"/>
          <p14:tracePt t="26857" x="2087563" y="2709863"/>
          <p14:tracePt t="26866" x="2078038" y="2709863"/>
          <p14:tracePt t="26871" x="2068513" y="2709863"/>
          <p14:tracePt t="26879" x="2060575" y="2700338"/>
          <p14:tracePt t="26888" x="2051050" y="2700338"/>
          <p14:tracePt t="26903" x="2022475" y="2681288"/>
          <p14:tracePt t="26921" x="2012950" y="2681288"/>
          <p14:tracePt t="26931" x="2003425" y="2673350"/>
          <p14:tracePt t="26945" x="2003425" y="2663825"/>
          <p14:tracePt t="26950" x="1985963" y="2663825"/>
          <p14:tracePt t="26968" x="1976438" y="2663825"/>
          <p14:tracePt t="26974" x="1976438" y="2654300"/>
          <p14:tracePt t="26982" x="1966913" y="2654300"/>
          <p14:tracePt t="26997" x="1957388" y="2635250"/>
          <p14:tracePt t="27025" x="1947863" y="2625725"/>
          <p14:tracePt t="27031" x="1939925" y="2616200"/>
          <p14:tracePt t="27046" x="1930400" y="2608263"/>
          <p14:tracePt t="27054" x="1930400" y="2598738"/>
          <p14:tracePt t="27061" x="1920875" y="2589213"/>
          <p14:tracePt t="27077" x="1920875" y="2579688"/>
          <p14:tracePt t="27091" x="1920875" y="2570163"/>
          <p14:tracePt t="27104" x="1911350" y="2560638"/>
          <p14:tracePt t="27119" x="1911350" y="2552700"/>
          <p14:tracePt t="27124" x="1901825" y="2552700"/>
          <p14:tracePt t="27155" x="1901825" y="2543175"/>
          <p14:tracePt t="27186" x="1892300" y="2533650"/>
          <p14:tracePt t="27199" x="1882775" y="2533650"/>
          <p14:tracePt t="27214" x="1874838" y="2524125"/>
          <p14:tracePt t="27217" x="1865313" y="2524125"/>
          <p14:tracePt t="27228" x="1865313" y="2514600"/>
          <p14:tracePt t="27233" x="1855788" y="2514600"/>
          <p14:tracePt t="27242" x="1846263" y="2514600"/>
          <p14:tracePt t="27249" x="1836738" y="2514600"/>
          <p14:tracePt t="27258" x="1827213" y="2505075"/>
          <p14:tracePt t="27266" x="1809750" y="2505075"/>
          <p14:tracePt t="27271" x="1800225" y="2505075"/>
          <p14:tracePt t="27280" x="1781175" y="2505075"/>
          <p14:tracePt t="27296" x="1763713" y="2505075"/>
          <p14:tracePt t="27308" x="1754188" y="2505075"/>
          <p14:tracePt t="27312" x="1744663" y="2505075"/>
          <p14:tracePt t="27322" x="1735138" y="2505075"/>
          <p14:tracePt t="27327" x="1725613" y="2505075"/>
          <p14:tracePt t="27337" x="1716088" y="2505075"/>
          <p14:tracePt t="27344" x="1689100" y="2505075"/>
          <p14:tracePt t="27351" x="1679575" y="2505075"/>
          <p14:tracePt t="27358" x="1670050" y="2505075"/>
          <p14:tracePt t="27366" x="1651000" y="2505075"/>
          <p14:tracePt t="27375" x="1633538" y="2505075"/>
          <p14:tracePt t="27391" x="1614488" y="2505075"/>
          <p14:tracePt t="27486" x="1604963" y="2497138"/>
          <p14:tracePt t="27497" x="1604963" y="2487613"/>
          <p14:tracePt t="27498" x="1604963" y="2478088"/>
          <p14:tracePt t="27515" x="1604963" y="2459038"/>
          <p14:tracePt t="27533" x="1604963" y="2432050"/>
          <p14:tracePt t="27540" x="1604963" y="2422525"/>
          <p14:tracePt t="27547" x="1614488" y="2413000"/>
          <p14:tracePt t="27555" x="1624013" y="2403475"/>
          <p14:tracePt t="27563" x="1633538" y="2393950"/>
          <p14:tracePt t="27579" x="1651000" y="2376488"/>
          <p14:tracePt t="27593" x="1660525" y="2376488"/>
          <p14:tracePt t="27609" x="1670050" y="2357438"/>
          <p14:tracePt t="27642" x="1670050" y="2347913"/>
          <p14:tracePt t="27658" x="1679575" y="2338388"/>
          <p14:tracePt t="27673" x="1698625" y="2338388"/>
          <p14:tracePt t="27684" x="1698625" y="2328863"/>
          <p14:tracePt t="27689" x="1706563" y="2328863"/>
          <p14:tracePt t="27700" x="1706563" y="2319338"/>
          <p14:tracePt t="27704" x="1716088" y="2319338"/>
          <p14:tracePt t="27714" x="1716088" y="2311400"/>
          <p14:tracePt t="27737" x="1725613" y="2311400"/>
          <p14:tracePt t="27742" x="1735138" y="2311400"/>
          <p14:tracePt t="27750" x="1735138" y="2301875"/>
          <p14:tracePt t="27768" x="1754188" y="2301875"/>
          <p14:tracePt t="27779" x="1754188" y="2282825"/>
          <p14:tracePt t="27782" x="1771650" y="2282825"/>
          <p14:tracePt t="27794" x="1781175" y="2282825"/>
          <p14:tracePt t="27799" x="1827213" y="2263775"/>
          <p14:tracePt t="27808" x="1855788" y="2263775"/>
          <p14:tracePt t="27813" x="1901825" y="2236788"/>
          <p14:tracePt t="27824" x="1930400" y="2227263"/>
          <p14:tracePt t="27831" x="1947863" y="2217738"/>
          <p14:tracePt t="27837" x="1976438" y="2217738"/>
          <p14:tracePt t="27844" x="1995488" y="2198688"/>
          <p14:tracePt t="27852" x="2022475" y="2190750"/>
          <p14:tracePt t="27861" x="2051050" y="2190750"/>
          <p14:tracePt t="27874" x="2068513" y="2181225"/>
          <p14:tracePt t="27877" x="2087563" y="2181225"/>
          <p14:tracePt t="27888" x="2116138" y="2181225"/>
          <p14:tracePt t="27892" x="2133600" y="2171700"/>
          <p14:tracePt t="27902" x="2162175" y="2171700"/>
          <p14:tracePt t="27909" x="2208213" y="2171700"/>
          <p14:tracePt t="27917" x="2227263" y="2171700"/>
          <p14:tracePt t="27925" x="2263775" y="2171700"/>
          <p14:tracePt t="27932" x="2300288" y="2171700"/>
          <p14:tracePt t="27941" x="2357438" y="2171700"/>
          <p14:tracePt t="27956" x="2403475" y="2162175"/>
          <p14:tracePt t="27968" x="2420938" y="2143125"/>
          <p14:tracePt t="27972" x="2449513" y="2143125"/>
          <p14:tracePt t="27983" x="2478088" y="2143125"/>
          <p14:tracePt t="27987" x="2505075" y="2135188"/>
          <p14:tracePt t="27998" x="2551113" y="2125663"/>
          <p14:tracePt t="28003" x="2625725" y="2125663"/>
          <p14:tracePt t="28011" x="2690813" y="2125663"/>
          <p14:tracePt t="28019" x="2765425" y="2125663"/>
          <p14:tracePt t="28026" x="2847975" y="2125663"/>
          <p14:tracePt t="28033" x="2968625" y="2125663"/>
          <p14:tracePt t="28041" x="3098800" y="2125663"/>
          <p14:tracePt t="28051" x="3386138" y="2125663"/>
          <p14:tracePt t="28062" x="3525838" y="2143125"/>
          <p14:tracePt t="28066" x="3665538" y="2162175"/>
          <p14:tracePt t="28076" x="3803650" y="2181225"/>
          <p14:tracePt t="28081" x="3851275" y="2198688"/>
          <p14:tracePt t="28091" x="3924300" y="2227263"/>
          <p14:tracePt t="28096" x="3962400" y="2236788"/>
          <p14:tracePt t="28106" x="4017963" y="2263775"/>
          <p14:tracePt t="28113" x="4064000" y="2273300"/>
          <p14:tracePt t="28120" x="4100513" y="2292350"/>
          <p14:tracePt t="28129" x="4156075" y="2319338"/>
          <p14:tracePt t="28134" x="4194175" y="2328863"/>
          <p14:tracePt t="28145" x="4286250" y="2376488"/>
          <p14:tracePt t="28157" x="4324350" y="2393950"/>
          <p14:tracePt t="28161" x="4332288" y="2403475"/>
          <p14:tracePt t="28171" x="4341813" y="2413000"/>
          <p14:tracePt t="28175" x="4351338" y="2422525"/>
          <p14:tracePt t="28192" x="4360863" y="2422525"/>
          <p14:tracePt t="28200" x="4370388" y="2439988"/>
          <p14:tracePt t="28207" x="4379913" y="2468563"/>
          <p14:tracePt t="28215" x="4379913" y="2487613"/>
          <p14:tracePt t="28224" x="4389438" y="2505075"/>
          <p14:tracePt t="28239" x="4389438" y="2533650"/>
          <p14:tracePt t="28251" x="4389438" y="2552700"/>
          <p14:tracePt t="28255" x="4389438" y="2560638"/>
          <p14:tracePt t="28266" x="4389438" y="2579688"/>
          <p14:tracePt t="28270" x="4389438" y="2608263"/>
          <p14:tracePt t="28279" x="4389438" y="2616200"/>
          <p14:tracePt t="28285" x="4389438" y="2625725"/>
          <p14:tracePt t="28300" x="4389438" y="2654300"/>
          <p14:tracePt t="28309" x="4379913" y="2663825"/>
          <p14:tracePt t="28317" x="4370388" y="2681288"/>
          <p14:tracePt t="28334" x="4351338" y="2719388"/>
          <p14:tracePt t="28344" x="4341813" y="2728913"/>
          <p14:tracePt t="28349" x="4332288" y="2746375"/>
          <p14:tracePt t="28360" x="4314825" y="2755900"/>
          <p14:tracePt t="28364" x="4286250" y="2784475"/>
          <p14:tracePt t="28374" x="4259263" y="2801938"/>
          <p14:tracePt t="28379" x="4213225" y="2830513"/>
          <p14:tracePt t="28388" x="4175125" y="2857500"/>
          <p14:tracePt t="28395" x="4100513" y="2886075"/>
          <p14:tracePt t="28403" x="4027488" y="2895600"/>
          <p14:tracePt t="28410" x="3933825" y="2895600"/>
          <p14:tracePt t="28417" x="3841750" y="2932113"/>
          <p14:tracePt t="28428" x="3636963" y="2951163"/>
          <p14:tracePt t="28439" x="3525838" y="2951163"/>
          <p14:tracePt t="28443" x="3451225" y="2951163"/>
          <p14:tracePt t="28453" x="3368675" y="2951163"/>
          <p14:tracePt t="28459" x="3313113" y="2941638"/>
          <p14:tracePt t="28469" x="3219450" y="2941638"/>
          <p14:tracePt t="28475" x="3144838" y="2914650"/>
          <p14:tracePt t="28483" x="3052763" y="2914650"/>
          <p14:tracePt t="28490" x="2987675" y="2895600"/>
          <p14:tracePt t="28497" x="2932113" y="2867025"/>
          <p14:tracePt t="28504" x="2857500" y="2857500"/>
          <p14:tracePt t="28512" x="2801938" y="2830513"/>
          <p14:tracePt t="28522" x="2709863" y="2794000"/>
          <p14:tracePt t="28533" x="2690813" y="2784475"/>
          <p14:tracePt t="28538" x="2662238" y="2755900"/>
          <p14:tracePt t="28549" x="2644775" y="2746375"/>
          <p14:tracePt t="28553" x="2635250" y="2736850"/>
          <p14:tracePt t="28562" x="2616200" y="2728913"/>
          <p14:tracePt t="28570" x="2616200" y="2719388"/>
          <p14:tracePt t="28591" x="2606675" y="2719388"/>
          <p14:tracePt t="31864" x="2830513" y="2736850"/>
          <p14:tracePt t="31881" x="3079750" y="2784475"/>
          <p14:tracePt t="31891" x="3219450" y="2801938"/>
          <p14:tracePt t="31895" x="3340100" y="2857500"/>
          <p14:tracePt t="31906" x="3386138" y="2867025"/>
          <p14:tracePt t="31911" x="3470275" y="2895600"/>
          <p14:tracePt t="31921" x="3525838" y="2922588"/>
          <p14:tracePt t="31927" x="3571875" y="2951163"/>
          <p14:tracePt t="31936" x="3627438" y="2978150"/>
          <p14:tracePt t="31943" x="3692525" y="3025775"/>
          <p14:tracePt t="31950" x="3748088" y="3071813"/>
          <p14:tracePt t="31960" x="3887788" y="3192463"/>
          <p14:tracePt t="31971" x="3971925" y="3257550"/>
          <p14:tracePt t="31973" x="4027488" y="3303588"/>
          <p14:tracePt t="31986" x="4064000" y="3340100"/>
          <p14:tracePt t="31990" x="4100513" y="3368675"/>
          <p14:tracePt t="32002" x="4129088" y="3378200"/>
          <p14:tracePt t="32006" x="4165600" y="3405188"/>
          <p14:tracePt t="32015" x="4203700" y="3414713"/>
          <p14:tracePt t="32022" x="4240213" y="3424238"/>
          <p14:tracePt t="32029" x="4259263" y="3443288"/>
          <p14:tracePt t="32037" x="4314825" y="3452813"/>
          <p14:tracePt t="32046" x="4351338" y="3452813"/>
          <p14:tracePt t="32053" x="4435475" y="3452813"/>
          <p14:tracePt t="32069" x="4491038" y="3424238"/>
          <p14:tracePt t="32080" x="4527550" y="3414713"/>
          <p14:tracePt t="32083" x="4537075" y="3405188"/>
          <p14:tracePt t="32095" x="4565650" y="3387725"/>
          <p14:tracePt t="32100" x="4573588" y="3378200"/>
          <p14:tracePt t="32110" x="4583113" y="3368675"/>
          <p14:tracePt t="32117" x="4592638" y="3359150"/>
          <p14:tracePt t="32124" x="4611688" y="3340100"/>
          <p14:tracePt t="32132" x="4621213" y="3332163"/>
          <p14:tracePt t="32138" x="4638675" y="3303588"/>
          <p14:tracePt t="32149" x="4657725" y="3276600"/>
          <p14:tracePt t="32161" x="4686300" y="3248025"/>
          <p14:tracePt t="32164" x="4694238" y="3238500"/>
          <p14:tracePt t="32174" x="4703763" y="3219450"/>
          <p14:tracePt t="32189" x="4713288" y="3192463"/>
          <p14:tracePt t="32196" x="4722813" y="3192463"/>
          <p14:tracePt t="32203" x="4722813" y="3182938"/>
          <p14:tracePt t="32258" x="4676775" y="3173413"/>
          <p14:tracePt t="32269" x="4657725" y="3163888"/>
          <p14:tracePt t="32272" x="4630738" y="3163888"/>
          <p14:tracePt t="32284" x="4611688" y="3163888"/>
          <p14:tracePt t="32289" x="4592638" y="3163888"/>
          <p14:tracePt t="32297" x="4565650" y="3173413"/>
          <p14:tracePt t="32303" x="4527550" y="3192463"/>
          <p14:tracePt t="32313" x="4510088" y="3192463"/>
          <p14:tracePt t="32322" x="4452938" y="3211513"/>
          <p14:tracePt t="32327" x="4406900" y="3228975"/>
          <p14:tracePt t="32338" x="4259263" y="3276600"/>
          <p14:tracePt t="32352" x="4110038" y="3313113"/>
          <p14:tracePt t="32363" x="4035425" y="3349625"/>
          <p14:tracePt t="32368" x="3979863" y="3387725"/>
          <p14:tracePt t="32377" x="3924300" y="3414713"/>
          <p14:tracePt t="32384" x="3897313" y="3433763"/>
          <p14:tracePt t="32394" x="3859213" y="3452813"/>
          <p14:tracePt t="32399" x="3851275" y="3452813"/>
          <p14:tracePt t="32407" x="3841750" y="3460750"/>
          <p14:tracePt t="32414" x="3832225" y="3470275"/>
          <p14:tracePt t="32431" x="3822700" y="3489325"/>
          <p14:tracePt t="32501" x="3822700" y="3498850"/>
          <p14:tracePt t="32509" x="3822700" y="3508375"/>
          <p14:tracePt t="32526" x="3822700" y="3525838"/>
          <p14:tracePt t="32537" x="3832225" y="3535363"/>
          <p14:tracePt t="32539" x="3841750" y="3563938"/>
          <p14:tracePt t="32552" x="3868738" y="3573463"/>
          <p14:tracePt t="32556" x="3906838" y="3600450"/>
          <p14:tracePt t="32567" x="3924300" y="3619500"/>
          <p14:tracePt t="32573" x="3952875" y="3646488"/>
          <p14:tracePt t="32581" x="3989388" y="3665538"/>
          <p14:tracePt t="32588" x="4008438" y="3694113"/>
          <p14:tracePt t="32596" x="4064000" y="3721100"/>
          <p14:tracePt t="32602" x="4092575" y="3740150"/>
          <p14:tracePt t="32610" x="4129088" y="3759200"/>
          <p14:tracePt t="32620" x="4213225" y="3795713"/>
          <p14:tracePt t="32632" x="4240213" y="3814763"/>
          <p14:tracePt t="32636" x="4286250" y="3832225"/>
          <p14:tracePt t="32646" x="4314825" y="3841750"/>
          <p14:tracePt t="32651" x="4351338" y="3851275"/>
          <p14:tracePt t="32660" x="4389438" y="3879850"/>
          <p14:tracePt t="32665" x="4406900" y="3879850"/>
          <p14:tracePt t="32675" x="4445000" y="3887788"/>
          <p14:tracePt t="32681" x="4452938" y="3897313"/>
          <p14:tracePt t="32692" x="4471988" y="3916363"/>
          <p14:tracePt t="32697" x="4500563" y="3916363"/>
          <p14:tracePt t="32704" x="4510088" y="3916363"/>
          <p14:tracePt t="32714" x="4518025" y="3925888"/>
          <p14:tracePt t="32727" x="4527550" y="3925888"/>
          <p14:tracePt t="32741" x="4537075" y="3925888"/>
          <p14:tracePt t="32784" x="4546600" y="3925888"/>
          <p14:tracePt t="32886" x="4556125" y="3925888"/>
          <p14:tracePt t="32907" x="4556125" y="3906838"/>
          <p14:tracePt t="32917" x="4556125" y="3897313"/>
          <p14:tracePt t="32933" x="4565650" y="3887788"/>
          <p14:tracePt t="32944" x="4565650" y="3879850"/>
          <p14:tracePt t="32958" x="4573588" y="3870325"/>
          <p14:tracePt t="32980" x="4573588" y="3860800"/>
          <p14:tracePt t="32997" x="4573588" y="3851275"/>
          <p14:tracePt t="33026" x="4573588" y="3841750"/>
          <p14:tracePt t="36702" x="4621213" y="3841750"/>
          <p14:tracePt t="36718" x="4686300" y="3832225"/>
          <p14:tracePt t="36730" x="4759325" y="3822700"/>
          <p14:tracePt t="36732" x="4806950" y="3822700"/>
          <p14:tracePt t="36744" x="4852988" y="3822700"/>
          <p14:tracePt t="36749" x="4908550" y="3822700"/>
          <p14:tracePt t="36758" x="4945063" y="3822700"/>
          <p14:tracePt t="36766" x="4983163" y="3822700"/>
          <p14:tracePt t="36773" x="5010150" y="3822700"/>
          <p14:tracePt t="36781" x="5038725" y="3822700"/>
          <p14:tracePt t="36788" x="5048250" y="3822700"/>
          <p14:tracePt t="36797" x="5056188" y="3822700"/>
          <p14:tracePt t="36803" x="5065713" y="3822700"/>
          <p14:tracePt t="36813" x="5075238" y="3822700"/>
          <p14:tracePt t="36825" x="5094288" y="3822700"/>
          <p14:tracePt t="36839" x="5103813" y="3822700"/>
          <p14:tracePt t="36843" x="5111750" y="3822700"/>
          <p14:tracePt t="36853" x="5130800" y="3822700"/>
          <p14:tracePt t="36867" x="5159375" y="3822700"/>
          <p14:tracePt t="36874" x="5176838" y="3822700"/>
          <p14:tracePt t="36882" x="5195888" y="3822700"/>
          <p14:tracePt t="36889" x="5205413" y="3822700"/>
          <p14:tracePt t="36897" x="5232400" y="3832225"/>
          <p14:tracePt t="36907" x="5270500" y="3832225"/>
          <p14:tracePt t="36919" x="5289550" y="3832225"/>
          <p14:tracePt t="36920" x="5326063" y="3832225"/>
          <p14:tracePt t="36933" x="5362575" y="3832225"/>
          <p14:tracePt t="36938" x="5418138" y="3832225"/>
          <p14:tracePt t="36948" x="5483225" y="3832225"/>
          <p14:tracePt t="36953" x="5529263" y="3832225"/>
          <p14:tracePt t="36961" x="5594350" y="3822700"/>
          <p14:tracePt t="36969" x="5649913" y="3814763"/>
          <p14:tracePt t="36976" x="5697538" y="3814763"/>
          <p14:tracePt t="36982" x="5770563" y="3805238"/>
          <p14:tracePt t="36992" x="5818188" y="3786188"/>
          <p14:tracePt t="37001" x="5929313" y="3759200"/>
          <p14:tracePt t="37013" x="5956300" y="3759200"/>
          <p14:tracePt t="37016" x="5994400" y="3740150"/>
          <p14:tracePt t="37027" x="6030913" y="3721100"/>
          <p14:tracePt t="37029" x="6059488" y="3711575"/>
          <p14:tracePt t="37041" x="6096000" y="3702050"/>
          <p14:tracePt t="37048" x="6105525" y="3694113"/>
          <p14:tracePt t="37063" x="6115050" y="3684588"/>
          <p14:tracePt t="37071" x="6124575" y="3675063"/>
          <p14:tracePt t="37078" x="6142038" y="3646488"/>
          <p14:tracePt t="37085" x="6142038" y="3629025"/>
          <p14:tracePt t="37095" x="6142038" y="3600450"/>
          <p14:tracePt t="37110" x="6142038" y="3544888"/>
          <p14:tracePt t="37121" x="6142038" y="3517900"/>
          <p14:tracePt t="37125" x="6132513" y="3498850"/>
          <p14:tracePt t="37136" x="6105525" y="3460750"/>
          <p14:tracePt t="37142" x="6067425" y="3424238"/>
          <p14:tracePt t="37151" x="6040438" y="3387725"/>
          <p14:tracePt t="37157" x="6003925" y="3349625"/>
          <p14:tracePt t="37165" x="5919788" y="3284538"/>
          <p14:tracePt t="37172" x="5827713" y="3211513"/>
          <p14:tracePt t="37180" x="5724525" y="3163888"/>
          <p14:tracePt t="37191" x="5400675" y="3016250"/>
          <p14:tracePt t="37204" x="5075238" y="2914650"/>
          <p14:tracePt t="37215" x="4918075" y="2857500"/>
          <p14:tracePt t="37219" x="4732338" y="2820988"/>
          <p14:tracePt t="37231" x="4573588" y="2801938"/>
          <p14:tracePt t="37235" x="4416425" y="2765425"/>
          <p14:tracePt t="37244" x="4341813" y="2765425"/>
          <p14:tracePt t="37250" x="4276725" y="2765425"/>
          <p14:tracePt t="37259" x="4184650" y="2755900"/>
          <p14:tracePt t="37266" x="4138613" y="2755900"/>
          <p14:tracePt t="37274" x="4064000" y="2755900"/>
          <p14:tracePt t="37282" x="4017963" y="2755900"/>
          <p14:tracePt t="37287" x="3979863" y="2784475"/>
          <p14:tracePt t="37298" x="3887788" y="2820988"/>
          <p14:tracePt t="37310" x="3868738" y="2857500"/>
          <p14:tracePt t="37313" x="3841750" y="2867025"/>
          <p14:tracePt t="37325" x="3813175" y="2905125"/>
          <p14:tracePt t="37329" x="3776663" y="2941638"/>
          <p14:tracePt t="37340" x="3767138" y="2970213"/>
          <p14:tracePt t="37345" x="3757613" y="2978150"/>
          <p14:tracePt t="37353" x="3748088" y="3025775"/>
          <p14:tracePt t="37361" x="3748088" y="3035300"/>
          <p14:tracePt t="37368" x="3738563" y="3062288"/>
          <p14:tracePt t="37376" x="3711575" y="3090863"/>
          <p14:tracePt t="37383" x="3711575" y="3127375"/>
          <p14:tracePt t="37392" x="3683000" y="3201988"/>
          <p14:tracePt t="37408" x="3665538" y="3267075"/>
          <p14:tracePt t="37418" x="3665538" y="3294063"/>
          <p14:tracePt t="37423" x="3656013" y="3313113"/>
          <p14:tracePt t="37433" x="3656013" y="3340100"/>
          <p14:tracePt t="37440" x="3656013" y="3349625"/>
          <p14:tracePt t="37449" x="3656013" y="3359150"/>
          <p14:tracePt t="37454" x="3656013" y="3378200"/>
          <p14:tracePt t="37462" x="3656013" y="3397250"/>
          <p14:tracePt t="37472" x="3675063" y="3424238"/>
          <p14:tracePt t="37487" x="3786188" y="3508375"/>
          <p14:tracePt t="37498" x="3887788" y="3554413"/>
          <p14:tracePt t="37500" x="3962400" y="3581400"/>
          <p14:tracePt t="37513" x="4054475" y="3619500"/>
          <p14:tracePt t="37518" x="4092575" y="3629025"/>
          <p14:tracePt t="37527" x="4165600" y="3646488"/>
          <p14:tracePt t="37534" x="4230688" y="3656013"/>
          <p14:tracePt t="37542" x="4332288" y="3694113"/>
          <p14:tracePt t="37549" x="4397375" y="3694113"/>
          <p14:tracePt t="37557" x="4471988" y="3721100"/>
          <p14:tracePt t="37565" x="4556125" y="3749675"/>
          <p14:tracePt t="37572" x="4602163" y="3759200"/>
          <p14:tracePt t="37582" x="4676775" y="3795713"/>
          <p14:tracePt t="37592" x="4703763" y="3822700"/>
          <p14:tracePt t="37595" x="4713288" y="3822700"/>
          <p14:tracePt t="37607" x="4722813" y="3822700"/>
          <p14:tracePt t="37636" x="4722813" y="3943350"/>
          <p14:tracePt t="40359" x="4713288" y="3935413"/>
          <p14:tracePt t="40371" x="4713288" y="3916363"/>
          <p14:tracePt t="40373" x="4703763" y="3897313"/>
          <p14:tracePt t="40385" x="4694238" y="3887788"/>
          <p14:tracePt t="40400" x="4676775" y="3870325"/>
          <p14:tracePt t="40405" x="4667250" y="3870325"/>
          <p14:tracePt t="40415" x="4657725" y="3851275"/>
          <p14:tracePt t="40429" x="4638675" y="3822700"/>
          <p14:tracePt t="40438" x="4630738" y="3814763"/>
          <p14:tracePt t="40444" x="4602163" y="3805238"/>
          <p14:tracePt t="40454" x="4573588" y="3786188"/>
          <p14:tracePt t="40465" x="4565650" y="3786188"/>
          <p14:tracePt t="40469" x="4556125" y="3786188"/>
          <p14:tracePt t="40480" x="4546600" y="3786188"/>
          <p14:tracePt t="40484" x="4537075" y="3776663"/>
          <p14:tracePt t="40495" x="4527550" y="3776663"/>
          <p14:tracePt t="40501" x="4518025" y="3776663"/>
          <p14:tracePt t="40516" x="4518025" y="3767138"/>
          <p14:tracePt t="40538" x="4510088" y="3767138"/>
          <p14:tracePt t="40574" x="4500563" y="3759200"/>
          <p14:tracePt t="40673" x="4500563" y="3767138"/>
          <p14:tracePt t="40683" x="4471988" y="3795713"/>
          <p14:tracePt t="40689" x="4471988" y="3805238"/>
          <p14:tracePt t="40704" x="4462463" y="3822700"/>
          <p14:tracePt t="40720" x="4452938" y="3832225"/>
          <p14:tracePt t="40726" x="4452938" y="3841750"/>
          <p14:tracePt t="40735" x="4452938" y="3860800"/>
          <p14:tracePt t="40748" x="4445000" y="3870325"/>
          <p14:tracePt t="40753" x="4445000" y="3879850"/>
          <p14:tracePt t="40762" x="4435475" y="3879850"/>
          <p14:tracePt t="40768" x="4435475" y="3897313"/>
          <p14:tracePt t="40784" x="4425950" y="3925888"/>
          <p14:tracePt t="40798" x="4425950" y="3935413"/>
          <p14:tracePt t="40806" x="4416425" y="3943350"/>
          <p14:tracePt t="40820" x="4406900" y="3952875"/>
          <p14:tracePt t="40831" x="4406900" y="3981450"/>
          <p14:tracePt t="40843" x="4389438" y="4008438"/>
          <p14:tracePt t="40857" x="4379913" y="4027488"/>
          <p14:tracePt t="40864" x="4379913" y="4037013"/>
          <p14:tracePt t="40872" x="4379913" y="4046538"/>
          <p14:tracePt t="40877" x="4360863" y="4056063"/>
          <p14:tracePt t="40887" x="4360863" y="4064000"/>
          <p14:tracePt t="40891" x="4314825" y="4102100"/>
          <p14:tracePt t="40901" x="4213225" y="4148138"/>
          <p14:tracePt t="40908" x="4156075" y="4176713"/>
          <p14:tracePt t="40925" x="3878263" y="4268788"/>
          <p14:tracePt t="40937" x="3832225" y="4278313"/>
          <p14:tracePt t="40939" x="3757613" y="4297363"/>
          <p14:tracePt t="40951" x="3702050" y="4305300"/>
          <p14:tracePt t="40958" x="3636963" y="4305300"/>
          <p14:tracePt t="40965" x="3571875" y="4305300"/>
          <p14:tracePt t="40970" x="3516313" y="4305300"/>
          <p14:tracePt t="40980" x="3451225" y="4305300"/>
          <p14:tracePt t="40988" x="3414713" y="4297363"/>
          <p14:tracePt t="40996" x="3340100" y="4259263"/>
          <p14:tracePt t="41004" x="3321050" y="4249738"/>
          <p14:tracePt t="41009" x="3284538" y="4232275"/>
          <p14:tracePt t="41020" x="3219450" y="4194175"/>
          <p14:tracePt t="41031" x="3200400" y="4167188"/>
          <p14:tracePt t="41033" x="3144838" y="4138613"/>
          <p14:tracePt t="41045" x="3108325" y="4121150"/>
          <p14:tracePt t="41051" x="3079750" y="4092575"/>
          <p14:tracePt t="41060" x="3033713" y="4064000"/>
          <p14:tracePt t="41065" x="2978150" y="4037013"/>
          <p14:tracePt t="41075" x="2922588" y="4027488"/>
          <p14:tracePt t="41080" x="2867025" y="4000500"/>
          <p14:tracePt t="41090" x="2774950" y="3962400"/>
          <p14:tracePt t="41096" x="2654300" y="3952875"/>
          <p14:tracePt t="41104" x="2541588" y="3916363"/>
          <p14:tracePt t="41114" x="2328863" y="3851275"/>
          <p14:tracePt t="41125" x="2227263" y="3814763"/>
          <p14:tracePt t="41127" x="2133600" y="3786188"/>
          <p14:tracePt t="41140" x="2022475" y="3767138"/>
          <p14:tracePt t="41145" x="1920875" y="3749675"/>
          <p14:tracePt t="41156" x="1809750" y="3749675"/>
          <p14:tracePt t="41159" x="1716088" y="3721100"/>
          <p14:tracePt t="41169" x="1624013" y="3730625"/>
          <p14:tracePt t="41175" x="1530350" y="3730625"/>
          <p14:tracePt t="41183" x="1457325" y="3740150"/>
          <p14:tracePt t="41191" x="1392238" y="3740150"/>
          <p14:tracePt t="41198" x="1336675" y="3767138"/>
          <p14:tracePt t="41208" x="1187450" y="3814763"/>
          <p14:tracePt t="41222" x="1076325" y="3887788"/>
          <p14:tracePt t="41234" x="1001713" y="3916363"/>
          <p14:tracePt t="41239" x="965200" y="3943350"/>
          <p14:tracePt t="41249" x="919163" y="4000500"/>
          <p14:tracePt t="41254" x="881063" y="4017963"/>
          <p14:tracePt t="41263" x="806450" y="4111625"/>
          <p14:tracePt t="41270" x="779463" y="4121150"/>
          <p14:tracePt t="41279" x="742950" y="4167188"/>
          <p14:tracePt t="41286" x="733425" y="4184650"/>
          <p14:tracePt t="41292" x="714375" y="4213225"/>
          <p14:tracePt t="41301" x="677863" y="4241800"/>
          <p14:tracePt t="41317" x="668338" y="4259263"/>
          <p14:tracePt t="41331" x="658813" y="4268788"/>
          <p14:tracePt t="41343" x="658813" y="4278313"/>
          <p14:tracePt t="41350" x="658813" y="4287838"/>
          <p14:tracePt t="41363" x="658813" y="4297363"/>
          <p14:tracePt t="41386" x="658813" y="4305300"/>
          <p14:tracePt t="41396" x="658813" y="4314825"/>
          <p14:tracePt t="41401" x="658813" y="4324350"/>
          <p14:tracePt t="41410" x="668338" y="4352925"/>
          <p14:tracePt t="41423" x="677863" y="4370388"/>
          <p14:tracePt t="41426" x="687388" y="4379913"/>
          <p14:tracePt t="41437" x="714375" y="4418013"/>
          <p14:tracePt t="41453" x="733425" y="4454525"/>
          <p14:tracePt t="41458" x="769938" y="4473575"/>
          <p14:tracePt t="41466" x="806450" y="4519613"/>
          <p14:tracePt t="41474" x="844550" y="4538663"/>
          <p14:tracePt t="41481" x="900113" y="4584700"/>
          <p14:tracePt t="41489" x="936625" y="4602163"/>
          <p14:tracePt t="41496" x="965200" y="4621213"/>
          <p14:tracePt t="41505" x="1011238" y="4649788"/>
          <p14:tracePt t="41517" x="1047750" y="4649788"/>
          <p14:tracePt t="41522" x="1057275" y="4659313"/>
          <p14:tracePt t="41532" x="1076325" y="4676775"/>
          <p14:tracePt t="41536" x="1095375" y="4676775"/>
          <p14:tracePt t="41547" x="1122363" y="4676775"/>
          <p14:tracePt t="41553" x="1141413" y="4676775"/>
          <p14:tracePt t="41562" x="1150938" y="4676775"/>
          <p14:tracePt t="41569" x="1168400" y="4676775"/>
          <p14:tracePt t="41575" x="1196975" y="4667250"/>
          <p14:tracePt t="41584" x="1216025" y="4659313"/>
          <p14:tracePt t="41589" x="1225550" y="4659313"/>
          <p14:tracePt t="41598" x="1298575" y="4621213"/>
          <p14:tracePt t="41612" x="1336675" y="4611688"/>
          <p14:tracePt t="41614" x="1354138" y="4594225"/>
          <p14:tracePt t="41626" x="1392238" y="4565650"/>
          <p14:tracePt t="41630" x="1419225" y="4556125"/>
          <p14:tracePt t="41641" x="1438275" y="4538663"/>
          <p14:tracePt t="41646" x="1465263" y="4519613"/>
          <p14:tracePt t="41655" x="1484313" y="4491038"/>
          <p14:tracePt t="41670" x="1530350" y="4425950"/>
          <p14:tracePt t="41679" x="1539875" y="4425950"/>
          <p14:tracePt t="41684" x="1549400" y="4398963"/>
          <p14:tracePt t="41694" x="1558925" y="4379913"/>
          <p14:tracePt t="41705" x="1568450" y="4379913"/>
          <p14:tracePt t="41709" x="1577975" y="4360863"/>
          <p14:tracePt t="41735" x="1577975" y="4352925"/>
          <p14:tracePt t="41757" x="1585913" y="4352925"/>
          <p14:tracePt t="41764" x="1595438" y="4343400"/>
          <p14:tracePt t="41909" x="1585913" y="4343400"/>
          <p14:tracePt t="41914" x="1585913" y="4352925"/>
          <p14:tracePt t="41929" x="1577975" y="4360863"/>
          <p14:tracePt t="41945" x="1568450" y="4370388"/>
          <p14:tracePt t="41952" x="1568450" y="4389438"/>
          <p14:tracePt t="41967" x="1558925" y="4389438"/>
          <p14:tracePt t="41976" x="1549400" y="4398963"/>
          <p14:tracePt t="41990" x="1549400" y="4408488"/>
          <p14:tracePt t="42003" x="1549400" y="4418013"/>
          <p14:tracePt t="42007" x="1549400" y="4425950"/>
          <p14:tracePt t="42018" x="1549400" y="4435475"/>
          <p14:tracePt t="42032" x="1558925" y="4445000"/>
          <p14:tracePt t="42040" x="1558925" y="4454525"/>
          <p14:tracePt t="42055" x="1568450" y="4464050"/>
          <p14:tracePt t="42061" x="1577975" y="4473575"/>
          <p14:tracePt t="42069" x="1614488" y="4519613"/>
          <p14:tracePt t="42083" x="1624013" y="4529138"/>
          <p14:tracePt t="42086" x="1651000" y="4565650"/>
          <p14:tracePt t="42098" x="1679575" y="4575175"/>
          <p14:tracePt t="42101" x="1698625" y="4602163"/>
          <p14:tracePt t="42112" x="1725613" y="4621213"/>
          <p14:tracePt t="42117" x="1735138" y="4630738"/>
          <p14:tracePt t="42126" x="1754188" y="4659313"/>
          <p14:tracePt t="42133" x="1771650" y="4676775"/>
          <p14:tracePt t="42140" x="1790700" y="4705350"/>
          <p14:tracePt t="42149" x="1800225" y="4714875"/>
          <p14:tracePt t="42157" x="1809750" y="4722813"/>
          <p14:tracePt t="42165" x="1827213" y="4741863"/>
          <p14:tracePt t="42180" x="1855788" y="4760913"/>
          <p14:tracePt t="42196" x="1882775" y="4770438"/>
          <p14:tracePt t="42206" x="1901825" y="4770438"/>
          <p14:tracePt t="42211" x="1930400" y="4770438"/>
          <p14:tracePt t="42221" x="1947863" y="4770438"/>
          <p14:tracePt t="42228" x="1985963" y="4770438"/>
          <p14:tracePt t="42235" x="2003425" y="4770438"/>
          <p14:tracePt t="42242" x="2032000" y="4741863"/>
          <p14:tracePt t="42250" x="2051050" y="4732338"/>
          <p14:tracePt t="42258" x="2060575" y="4722813"/>
          <p14:tracePt t="42265" x="2068513" y="4714875"/>
          <p14:tracePt t="42275" x="2116138" y="4676775"/>
          <p14:tracePt t="42291" x="2143125" y="4659313"/>
          <p14:tracePt t="42301" x="2152650" y="4630738"/>
          <p14:tracePt t="42304" x="2162175" y="4621213"/>
          <p14:tracePt t="42315" x="2171700" y="4611688"/>
          <p14:tracePt t="42322" x="2181225" y="4602163"/>
          <p14:tracePt t="42330" x="2189163" y="4594225"/>
          <p14:tracePt t="42337" x="2198688" y="4575175"/>
          <p14:tracePt t="42344" x="2208213" y="4575175"/>
          <p14:tracePt t="42353" x="2208213" y="4556125"/>
          <p14:tracePt t="42369" x="2227263" y="4546600"/>
          <p14:tracePt t="42384" x="2227263" y="4538663"/>
          <p14:tracePt t="42400" x="2236788" y="4538663"/>
          <p14:tracePt t="42409" x="2236788" y="4529138"/>
          <p14:tracePt t="42416" x="2244725" y="4519613"/>
          <p14:tracePt t="42425" x="2254250" y="4519613"/>
          <p14:tracePt t="42433" x="2263775" y="4519613"/>
          <p14:tracePt t="42447" x="2273300" y="4519613"/>
          <p14:tracePt t="42462" x="2282825" y="4519613"/>
          <p14:tracePt t="42494" x="2292350" y="4519613"/>
          <p14:tracePt t="42518" x="2300288" y="4519613"/>
          <p14:tracePt t="42533" x="2309813" y="4519613"/>
          <p14:tracePt t="42542" x="2328863" y="4529138"/>
          <p14:tracePt t="42554" x="2338388" y="4546600"/>
          <p14:tracePt t="42558" x="2365375" y="4575175"/>
          <p14:tracePt t="42569" x="2374900" y="4584700"/>
          <p14:tracePt t="42573" x="2393950" y="4602163"/>
          <p14:tracePt t="42584" x="2420938" y="4621213"/>
          <p14:tracePt t="42589" x="2420938" y="4649788"/>
          <p14:tracePt t="42599" x="2449513" y="4667250"/>
          <p14:tracePt t="42606" x="2449513" y="4676775"/>
          <p14:tracePt t="42612" x="2459038" y="4705350"/>
          <p14:tracePt t="42619" x="2468563" y="4714875"/>
          <p14:tracePt t="42627" x="2478088" y="4732338"/>
          <p14:tracePt t="42636" x="2495550" y="4760913"/>
          <p14:tracePt t="42652" x="2505075" y="4779963"/>
          <p14:tracePt t="42663" x="2524125" y="4787900"/>
          <p14:tracePt t="42669" x="2533650" y="4797425"/>
          <p14:tracePt t="42678" x="2541588" y="4806950"/>
          <p14:tracePt t="42681" x="2551113" y="4835525"/>
          <p14:tracePt t="42693" x="2579688" y="4852988"/>
          <p14:tracePt t="42699" x="2589213" y="4852988"/>
          <p14:tracePt t="42707" x="2598738" y="4872038"/>
          <p14:tracePt t="42715" x="2606675" y="4881563"/>
          <p14:tracePt t="42722" x="2616200" y="4891088"/>
          <p14:tracePt t="42730" x="2635250" y="4918075"/>
          <p14:tracePt t="42746" x="2662238" y="4927600"/>
          <p14:tracePt t="42757" x="2681288" y="4937125"/>
          <p14:tracePt t="42773" x="2700338" y="4946650"/>
          <p14:tracePt t="42777" x="2709863" y="4946650"/>
          <p14:tracePt t="42786" x="2719388" y="4946650"/>
          <p14:tracePt t="42794" x="2727325" y="4956175"/>
          <p14:tracePt t="42801" x="2755900" y="4956175"/>
          <p14:tracePt t="42809" x="2765425" y="4956175"/>
          <p14:tracePt t="42816" x="2774950" y="4956175"/>
          <p14:tracePt t="42823" x="2792413" y="4946650"/>
          <p14:tracePt t="42837" x="2811463" y="4946650"/>
          <p14:tracePt t="42841" x="2820988" y="4927600"/>
          <p14:tracePt t="42851" x="2830513" y="4927600"/>
          <p14:tracePt t="42858" x="2830513" y="4908550"/>
          <p14:tracePt t="42866" x="2847975" y="4900613"/>
          <p14:tracePt t="42882" x="2857500" y="4891088"/>
          <p14:tracePt t="42886" x="2867025" y="4881563"/>
          <p14:tracePt t="42902" x="2876550" y="4872038"/>
          <p14:tracePt t="42910" x="2886075" y="4862513"/>
          <p14:tracePt t="42918" x="2903538" y="4843463"/>
          <p14:tracePt t="42925" x="2913063" y="4843463"/>
          <p14:tracePt t="42933" x="2922588" y="4797425"/>
          <p14:tracePt t="42946" x="2932113" y="4779963"/>
          <p14:tracePt t="42948" x="2941638" y="4770438"/>
          <p14:tracePt t="42961" x="2941638" y="4751388"/>
          <p14:tracePt t="42965" x="2941638" y="4732338"/>
          <p14:tracePt t="42976" x="2951163" y="4705350"/>
          <p14:tracePt t="42983" x="2951163" y="4695825"/>
          <p14:tracePt t="42990" x="2951163" y="4686300"/>
          <p14:tracePt t="42996" x="2951163" y="4667250"/>
          <p14:tracePt t="43012" x="2951163" y="4649788"/>
          <p14:tracePt t="43018" x="2959100" y="4640263"/>
          <p14:tracePt t="43029" x="2959100" y="4621213"/>
          <p14:tracePt t="43041" x="2959100" y="4611688"/>
          <p14:tracePt t="43055" x="2959100" y="4602163"/>
          <p14:tracePt t="43164" x="2968625" y="4602163"/>
          <p14:tracePt t="43171" x="3006725" y="4649788"/>
          <p14:tracePt t="43179" x="3071813" y="4705350"/>
          <p14:tracePt t="43186" x="3136900" y="4806950"/>
          <p14:tracePt t="43939" x="3154363" y="4806950"/>
          <p14:tracePt t="43947" x="3182938" y="4797425"/>
          <p14:tracePt t="43954" x="3200400" y="4779963"/>
          <p14:tracePt t="43961" x="3238500" y="4770438"/>
          <p14:tracePt t="43972" x="3294063" y="4741863"/>
          <p14:tracePt t="43977" x="3330575" y="4741863"/>
          <p14:tracePt t="43986" x="3451225" y="4714875"/>
          <p14:tracePt t="43998" x="3497263" y="4705350"/>
          <p14:tracePt t="44000" x="3535363" y="4695825"/>
          <p14:tracePt t="44012" x="3571875" y="4676775"/>
          <p14:tracePt t="44018" x="3590925" y="4676775"/>
          <p14:tracePt t="44027" x="3617913" y="4667250"/>
          <p14:tracePt t="44033" x="3636963" y="4667250"/>
          <p14:tracePt t="44041" x="3656013" y="4667250"/>
          <p14:tracePt t="44049" x="3665538" y="4659313"/>
          <p14:tracePt t="44055" x="3692525" y="4659313"/>
          <p14:tracePt t="44067" x="3721100" y="4649788"/>
          <p14:tracePt t="44081" x="3738563" y="4649788"/>
          <p14:tracePt t="44092" x="3748088" y="4640263"/>
          <p14:tracePt t="44095" x="3757613" y="4640263"/>
          <p14:tracePt t="44107" x="3776663" y="4640263"/>
          <p14:tracePt t="44121" x="3803650" y="4630738"/>
          <p14:tracePt t="44127" x="3813175" y="4630738"/>
          <p14:tracePt t="44136" x="3822700" y="4630738"/>
          <p14:tracePt t="44150" x="3832225" y="4630738"/>
          <p14:tracePt t="44159" x="3841750" y="4630738"/>
          <p14:tracePt t="44216" x="3851275" y="4630738"/>
          <p14:tracePt t="44237" x="3859213" y="4630738"/>
          <p14:tracePt t="44268" x="3878263" y="4630738"/>
          <p14:tracePt t="44300" x="3887788" y="4630738"/>
          <p14:tracePt t="44310" x="3897313" y="4630738"/>
          <p14:tracePt t="44331" x="3906838" y="4630738"/>
          <p14:tracePt t="44349" x="3924300" y="4630738"/>
          <p14:tracePt t="44389" x="3933825" y="4630738"/>
          <p14:tracePt t="44403" x="3943350" y="4630738"/>
          <p14:tracePt t="44433" x="3952875" y="4630738"/>
          <p14:tracePt t="44448" x="3962400" y="4630738"/>
          <p14:tracePt t="44472" x="3971925" y="4630738"/>
          <p14:tracePt t="44527" x="3979863" y="4630738"/>
          <p14:tracePt t="44564" x="3998913" y="4630738"/>
          <p14:tracePt t="44579" x="4008438" y="4630738"/>
          <p14:tracePt t="44614" x="4017963" y="4630738"/>
          <p14:tracePt t="44621" x="4027488" y="4630738"/>
          <p14:tracePt t="44645" x="4044950" y="4630738"/>
          <p14:tracePt t="44673" x="4054475" y="4630738"/>
          <p14:tracePt t="44687" x="4064000" y="4630738"/>
          <p14:tracePt t="44693" x="4073525" y="4630738"/>
          <p14:tracePt t="44709" x="4083050" y="4630738"/>
          <p14:tracePt t="44731" x="4092575" y="4630738"/>
          <p14:tracePt t="44740" x="4110038" y="4630738"/>
          <p14:tracePt t="44757" x="4119563" y="4630738"/>
          <p14:tracePt t="44772" x="4129088" y="4630738"/>
          <p14:tracePt t="44811" x="4138613" y="4630738"/>
          <p14:tracePt t="44820" x="4148138" y="4630738"/>
          <p14:tracePt t="44890" x="4156075" y="4630738"/>
          <p14:tracePt t="44919" x="4165600" y="4630738"/>
          <p14:tracePt t="44955" x="4175125" y="4630738"/>
          <p14:tracePt t="44970" x="4184650" y="4630738"/>
          <p14:tracePt t="44991" x="4194175" y="4630738"/>
          <p14:tracePt t="45008" x="4203700" y="4630738"/>
          <p14:tracePt t="45055" x="4221163" y="4630738"/>
          <p14:tracePt t="45093" x="4230688" y="4630738"/>
          <p14:tracePt t="45134" x="4240213" y="4630738"/>
          <p14:tracePt t="45181" x="4249738" y="4630738"/>
          <p14:tracePt t="45274" x="4259263" y="4630738"/>
          <p14:tracePt t="45318" x="4268788" y="4630738"/>
          <p14:tracePt t="45369" x="4276725" y="4630738"/>
          <p14:tracePt t="45383" x="4295775" y="4630738"/>
          <p14:tracePt t="45413" x="4305300" y="4630738"/>
          <p14:tracePt t="45415" x="4314825" y="4630738"/>
          <p14:tracePt t="45448" x="4324350" y="4630738"/>
          <p14:tracePt t="45463" x="4332288" y="4630738"/>
          <p14:tracePt t="45494" x="4341813" y="4630738"/>
          <p14:tracePt t="45507" x="4351338" y="4630738"/>
          <p14:tracePt t="45536" x="4360863" y="4630738"/>
          <p14:tracePt t="45551" x="4370388" y="4630738"/>
          <p14:tracePt t="45589" x="4379913" y="4630738"/>
          <p14:tracePt t="45601" x="4389438" y="4630738"/>
          <p14:tracePt t="45630" x="4397375" y="4630738"/>
          <p14:tracePt t="45653" x="4406900" y="4630738"/>
          <p14:tracePt t="45674" x="4416425" y="4630738"/>
          <p14:tracePt t="45684" x="4425950" y="4630738"/>
          <p14:tracePt t="45695" x="4435475" y="4630738"/>
          <p14:tracePt t="45715" x="4445000" y="4630738"/>
          <p14:tracePt t="45725" x="4452938" y="4630738"/>
          <p14:tracePt t="45739" x="4462463" y="4630738"/>
          <p14:tracePt t="45747" x="4471988" y="4630738"/>
          <p14:tracePt t="45762" x="4471988" y="4640263"/>
          <p14:tracePt t="45778" x="4491038" y="4640263"/>
          <p14:tracePt t="45792" x="4500563" y="4640263"/>
          <p14:tracePt t="45819" x="4510088" y="4640263"/>
          <p14:tracePt t="45833" x="4518025" y="4640263"/>
          <p14:tracePt t="45840" x="4527550" y="4640263"/>
          <p14:tracePt t="45861" x="4546600" y="4640263"/>
          <p14:tracePt t="45871" x="4556125" y="4640263"/>
          <p14:tracePt t="45887" x="4573588" y="4640263"/>
          <p14:tracePt t="45903" x="4592638" y="4640263"/>
          <p14:tracePt t="45913" x="4602163" y="4640263"/>
          <p14:tracePt t="45927" x="4611688" y="4640263"/>
          <p14:tracePt t="45934" x="4621213" y="4640263"/>
          <p14:tracePt t="45951" x="4630738" y="4640263"/>
          <p14:tracePt t="45957" x="4638675" y="4640263"/>
          <p14:tracePt t="45966" x="4657725" y="4640263"/>
          <p14:tracePt t="45982" x="4667250" y="4640263"/>
          <p14:tracePt t="45993" x="4676775" y="4630738"/>
          <p14:tracePt t="46007" x="4686300" y="4630738"/>
          <p14:tracePt t="46013" x="4694238" y="4630738"/>
          <p14:tracePt t="46029" x="4703763" y="4630738"/>
          <p14:tracePt t="46046" x="4713288" y="4630738"/>
          <p14:tracePt t="46060" x="4713288" y="4621213"/>
          <p14:tracePt t="46072" x="4732338" y="4621213"/>
          <p14:tracePt t="46102" x="4732338" y="4611688"/>
          <p14:tracePt t="46116" x="4741863" y="4611688"/>
          <p14:tracePt t="46131" x="4751388" y="4611688"/>
          <p14:tracePt t="46138" x="4759325" y="4611688"/>
          <p14:tracePt t="46154" x="4759325" y="4602163"/>
          <p14:tracePt t="46167" x="4768850" y="4602163"/>
          <p14:tracePt t="46171" x="4778375" y="4602163"/>
          <p14:tracePt t="46202" x="4787900" y="4594225"/>
          <p14:tracePt t="46211" x="4797425" y="4594225"/>
          <p14:tracePt t="46225" x="4806950" y="4594225"/>
          <p14:tracePt t="46233" x="4814888" y="4594225"/>
          <p14:tracePt t="46249" x="4833938" y="4594225"/>
          <p14:tracePt t="46261" x="4843463" y="4594225"/>
          <p14:tracePt t="46264" x="4852988" y="4594225"/>
          <p14:tracePt t="46276" x="4870450" y="4594225"/>
          <p14:tracePt t="46280" x="4889500" y="4594225"/>
          <p14:tracePt t="46291" x="4908550" y="4594225"/>
          <p14:tracePt t="46295" x="4927600" y="4594225"/>
          <p14:tracePt t="46305" x="4945063" y="4594225"/>
          <p14:tracePt t="46312" x="4954588" y="4594225"/>
          <p14:tracePt t="46319" x="4983163" y="4594225"/>
          <p14:tracePt t="46327" x="4991100" y="4594225"/>
          <p14:tracePt t="46334" x="5010150" y="4594225"/>
          <p14:tracePt t="46342" x="5038725" y="4594225"/>
          <p14:tracePt t="46355" x="5048250" y="4594225"/>
          <p14:tracePt t="46358" x="5065713" y="4594225"/>
          <p14:tracePt t="46370" x="5075238" y="4602163"/>
          <p14:tracePt t="46375" x="5094288" y="4602163"/>
          <p14:tracePt t="46384" x="5103813" y="4602163"/>
          <p14:tracePt t="46390" x="5130800" y="4602163"/>
          <p14:tracePt t="46400" x="5140325" y="4602163"/>
          <p14:tracePt t="46405" x="5159375" y="4611688"/>
          <p14:tracePt t="46413" x="5176838" y="4611688"/>
          <p14:tracePt t="46421" x="5186363" y="4611688"/>
          <p14:tracePt t="46428" x="5205413" y="4611688"/>
          <p14:tracePt t="46437" x="5251450" y="4611688"/>
          <p14:tracePt t="46453" x="5297488" y="4621213"/>
          <p14:tracePt t="46465" x="5326063" y="4621213"/>
          <p14:tracePt t="46469" x="5362575" y="4621213"/>
          <p14:tracePt t="46479" x="5400675" y="4621213"/>
          <p14:tracePt t="46484" x="5437188" y="4630738"/>
          <p14:tracePt t="46493" x="5502275" y="4630738"/>
          <p14:tracePt t="46499" x="5557838" y="4649788"/>
          <p14:tracePt t="46508" x="5649913" y="4649788"/>
          <p14:tracePt t="46517" x="5715000" y="4659313"/>
          <p14:tracePt t="46522" x="5789613" y="4659313"/>
          <p14:tracePt t="46532" x="5854700" y="4659313"/>
          <p14:tracePt t="46537" x="5946775" y="4659313"/>
          <p14:tracePt t="46544" x="6021388" y="4659313"/>
          <p14:tracePt t="46547" x="6115050" y="4659313"/>
          <p14:tracePt t="46559" x="6207125" y="4640263"/>
          <p14:tracePt t="46563" x="6318250" y="4640263"/>
          <p14:tracePt t="46574" x="6411913" y="4611688"/>
          <p14:tracePt t="46579" x="6523038" y="4611688"/>
          <p14:tracePt t="46588" x="6615113" y="4594225"/>
          <p14:tracePt t="46594" x="6718300" y="4575175"/>
          <p14:tracePt t="46602" x="6783388" y="4575175"/>
          <p14:tracePt t="46610" x="6856413" y="4565650"/>
          <p14:tracePt t="46616" x="6902450" y="4565650"/>
          <p14:tracePt t="46626" x="6977063" y="4546600"/>
          <p14:tracePt t="46633" x="7042150" y="4538663"/>
          <p14:tracePt t="46640" x="7135813" y="4510088"/>
          <p14:tracePt t="46652" x="7172325" y="4510088"/>
          <p14:tracePt t="46659" x="7218363" y="4481513"/>
          <p14:tracePt t="46668" x="7246938" y="4473575"/>
          <p14:tracePt t="46673" x="7264400" y="4464050"/>
          <p14:tracePt t="46683" x="7292975" y="4435475"/>
          <p14:tracePt t="46688" x="7312025" y="4425950"/>
          <p14:tracePt t="46696" x="7339013" y="4408488"/>
          <p14:tracePt t="46704" x="7348538" y="4389438"/>
          <p14:tracePt t="46711" x="7377113" y="4379913"/>
          <p14:tracePt t="46721" x="7423150" y="4314825"/>
          <p14:tracePt t="46733" x="7432675" y="4297363"/>
          <p14:tracePt t="46737" x="7459663" y="4268788"/>
          <p14:tracePt t="46747" x="7459663" y="4249738"/>
          <p14:tracePt t="46751" x="7459663" y="4184650"/>
          <p14:tracePt t="46762" x="7459663" y="4129088"/>
          <p14:tracePt t="46767" x="7459663" y="4092575"/>
          <p14:tracePt t="46776" x="7440613" y="4046538"/>
          <p14:tracePt t="46783" x="7404100" y="4008438"/>
          <p14:tracePt t="46791" x="7339013" y="3943350"/>
          <p14:tracePt t="46799" x="7237413" y="3879850"/>
          <p14:tracePt t="46805" x="7135813" y="3814763"/>
          <p14:tracePt t="46815" x="6967538" y="3730625"/>
          <p14:tracePt t="46826" x="6846888" y="3711575"/>
          <p14:tracePt t="46829" x="6754813" y="3684588"/>
          <p14:tracePt t="46842" x="6662738" y="3665538"/>
          <p14:tracePt t="46845" x="6542088" y="3646488"/>
          <p14:tracePt t="46857" x="6457950" y="3646488"/>
          <p14:tracePt t="46863" x="6402388" y="3646488"/>
          <p14:tracePt t="46871" x="6364288" y="3646488"/>
          <p14:tracePt t="46876" x="6346825" y="3646488"/>
          <p14:tracePt t="46885" x="6327775" y="3646488"/>
          <p14:tracePt t="46894" x="6300788" y="3656013"/>
          <p14:tracePt t="46908" x="6291263" y="3656013"/>
          <p14:tracePt t="46923" x="6291263" y="3665538"/>
          <p14:tracePt t="46941" x="6281738" y="3665538"/>
          <p14:tracePt t="46950" x="6281738" y="3675063"/>
          <p14:tracePt t="46965" x="6281738" y="3684588"/>
          <p14:tracePt t="47002" x="6281738" y="3694113"/>
          <p14:tracePt t="47059" x="6383338" y="3759200"/>
          <p14:tracePt t="47064" x="6421438" y="3767138"/>
          <p14:tracePt t="47074" x="6457950" y="3786188"/>
          <p14:tracePt t="47082" x="6494463" y="3805238"/>
          <p14:tracePt t="47088" x="6532563" y="3822700"/>
          <p14:tracePt t="47098" x="6605588" y="3832225"/>
          <p14:tracePt t="47110" x="6624638" y="3832225"/>
          <p14:tracePt t="47113" x="6634163" y="3841750"/>
          <p14:tracePt t="47124" x="6643688" y="3841750"/>
          <p14:tracePt t="47139" x="6643688" y="3851275"/>
          <p14:tracePt t="47144" x="6653213" y="3851275"/>
          <p14:tracePt t="47238" x="6643688" y="3851275"/>
          <p14:tracePt t="47248" x="6588125" y="3851275"/>
          <p14:tracePt t="47253" x="6542088" y="3851275"/>
          <p14:tracePt t="47262" x="6477000" y="3832225"/>
          <p14:tracePt t="47269" x="6402388" y="3805238"/>
          <p14:tracePt t="47276" x="6346825" y="3805238"/>
          <p14:tracePt t="47286" x="6281738" y="3776663"/>
          <p14:tracePt t="47292" x="6226175" y="3776663"/>
          <p14:tracePt t="47300" x="6067425" y="3711575"/>
          <p14:tracePt t="47313" x="5946775" y="3702050"/>
          <p14:tracePt t="47318" x="5789613" y="3665538"/>
          <p14:tracePt t="47327" x="5632450" y="3646488"/>
          <p14:tracePt t="47333" x="5473700" y="3629025"/>
          <p14:tracePt t="47342" x="5316538" y="3590925"/>
          <p14:tracePt t="47348" x="5159375" y="3554413"/>
          <p14:tracePt t="47356" x="4991100" y="3525838"/>
          <p14:tracePt t="47365" x="4751388" y="3508375"/>
          <p14:tracePt t="47371" x="4546600" y="3489325"/>
          <p14:tracePt t="47381" x="4165600" y="3414713"/>
          <p14:tracePt t="47395" x="3702050" y="3414713"/>
          <p14:tracePt t="47407" x="3506788" y="3414713"/>
          <p14:tracePt t="47412" x="3303588" y="3397250"/>
          <p14:tracePt t="47421" x="3127375" y="3397250"/>
          <p14:tracePt t="47427" x="2968625" y="3405188"/>
          <p14:tracePt t="47437" x="2792413" y="3424238"/>
          <p14:tracePt t="47443" x="2654300" y="3433763"/>
          <p14:tracePt t="47451" x="2551113" y="3470275"/>
          <p14:tracePt t="47459" x="2459038" y="3498850"/>
          <p14:tracePt t="47465" x="2365375" y="3517900"/>
          <p14:tracePt t="47475" x="2236788" y="3590925"/>
          <p14:tracePt t="47490" x="2152650" y="3629025"/>
          <p14:tracePt t="47502" x="2133600" y="3656013"/>
          <p14:tracePt t="47506" x="2106613" y="3665538"/>
          <p14:tracePt t="47517" x="2106613" y="3675063"/>
          <p14:tracePt t="48125" x="2143125" y="3675063"/>
          <p14:tracePt t="48132" x="2189163" y="3684588"/>
          <p14:tracePt t="48140" x="2244725" y="3702050"/>
          <p14:tracePt t="48149" x="2365375" y="3711575"/>
          <p14:tracePt t="48164" x="2439988" y="3730625"/>
          <p14:tracePt t="48176" x="2505075" y="3730625"/>
          <p14:tracePt t="48181" x="2541588" y="3740150"/>
          <p14:tracePt t="48191" x="2579688" y="3740150"/>
          <p14:tracePt t="48197" x="2625725" y="3749675"/>
          <p14:tracePt t="48205" x="2681288" y="3767138"/>
          <p14:tracePt t="48212" x="2727325" y="3776663"/>
          <p14:tracePt t="48220" x="2801938" y="3776663"/>
          <p14:tracePt t="48228" x="2847975" y="3795713"/>
          <p14:tracePt t="48235" x="2903538" y="3795713"/>
          <p14:tracePt t="48243" x="2997200" y="3805238"/>
          <p14:tracePt t="48261" x="3089275" y="3805238"/>
          <p14:tracePt t="48271" x="3154363" y="3814763"/>
          <p14:tracePt t="48272" x="3209925" y="3814763"/>
          <p14:tracePt t="48285" x="3257550" y="3814763"/>
          <p14:tracePt t="48290" x="3303588" y="3814763"/>
          <p14:tracePt t="48300" x="3359150" y="3814763"/>
          <p14:tracePt t="48307" x="3424238" y="3814763"/>
          <p14:tracePt t="48314" x="3497263" y="3814763"/>
          <p14:tracePt t="48322" x="3562350" y="3832225"/>
          <p14:tracePt t="48329" x="3617913" y="3832225"/>
          <p14:tracePt t="48335" x="3683000" y="3832225"/>
          <p14:tracePt t="48343" x="3730625" y="3832225"/>
          <p14:tracePt t="48353" x="3851275" y="3832225"/>
          <p14:tracePt t="48365" x="3914775" y="3832225"/>
          <p14:tracePt t="48372" x="3971925" y="3832225"/>
          <p14:tracePt t="48380" x="4017963" y="3832225"/>
          <p14:tracePt t="48384" x="4064000" y="3832225"/>
          <p14:tracePt t="48394" x="4148138" y="3832225"/>
          <p14:tracePt t="48401" x="4203700" y="3832225"/>
          <p14:tracePt t="48408" x="4305300" y="3832225"/>
          <p14:tracePt t="48416" x="4351338" y="3832225"/>
          <p14:tracePt t="48424" x="4425950" y="3851275"/>
          <p14:tracePt t="48431" x="4491038" y="3851275"/>
          <p14:tracePt t="48439" x="4602163" y="3851275"/>
          <p14:tracePt t="48448" x="4741863" y="3851275"/>
          <p14:tracePt t="48459" x="4852988" y="3860800"/>
          <p14:tracePt t="48463" x="4945063" y="3860800"/>
          <p14:tracePt t="48474" x="5038725" y="3860800"/>
          <p14:tracePt t="48478" x="5084763" y="3860800"/>
          <p14:tracePt t="48489" x="5140325" y="3879850"/>
          <p14:tracePt t="48494" x="5176838" y="3879850"/>
          <p14:tracePt t="48503" x="5214938" y="3879850"/>
          <p14:tracePt t="48510" x="5224463" y="3879850"/>
          <p14:tracePt t="48517" x="5232400" y="3879850"/>
          <p14:tracePt t="48525" x="5241925" y="3879850"/>
          <p14:tracePt t="48612" x="5224463" y="3887788"/>
          <p14:tracePt t="48619" x="5121275" y="3887788"/>
          <p14:tracePt t="48626" x="5038725" y="3887788"/>
          <p14:tracePt t="48637" x="4806950" y="3897313"/>
          <p14:tracePt t="48648" x="4694238" y="3897313"/>
          <p14:tracePt t="48651" x="4573588" y="3879850"/>
          <p14:tracePt t="48663" x="4445000" y="3860800"/>
          <p14:tracePt t="48667" x="4351338" y="3860800"/>
          <p14:tracePt t="48677" x="4259263" y="3870325"/>
          <p14:tracePt t="48683" x="4138613" y="3887788"/>
          <p14:tracePt t="48691" x="4054475" y="3887788"/>
          <p14:tracePt t="48698" x="3933825" y="3887788"/>
          <p14:tracePt t="48706" x="3803650" y="3906838"/>
          <p14:tracePt t="48713" x="3665538" y="3916363"/>
          <p14:tracePt t="48720" x="3506788" y="3952875"/>
          <p14:tracePt t="48731" x="3144838" y="4027488"/>
          <p14:tracePt t="48742" x="2987675" y="4064000"/>
          <p14:tracePt t="48746" x="2782888" y="4102100"/>
          <p14:tracePt t="48757" x="2579688" y="4138613"/>
          <p14:tracePt t="48762" x="2374900" y="4213225"/>
          <p14:tracePt t="48772" x="2198688" y="4232275"/>
          <p14:tracePt t="48777" x="2060575" y="4268788"/>
          <p14:tracePt t="48787" x="1920875" y="4297363"/>
          <p14:tracePt t="48792" x="1781175" y="4333875"/>
          <p14:tracePt t="48800" x="1689100" y="4352925"/>
          <p14:tracePt t="48807" x="1585913" y="4379913"/>
          <p14:tracePt t="48815" x="1512888" y="4398963"/>
          <p14:tracePt t="48825" x="1428750" y="4408488"/>
          <p14:tracePt t="48837" x="1392238" y="4418013"/>
          <p14:tracePt t="48838" x="1373188" y="4435475"/>
          <p14:tracePt t="48851" x="1336675" y="4445000"/>
          <p14:tracePt t="48855" x="1327150" y="4454525"/>
          <p14:tracePt t="48866" x="1298575" y="4464050"/>
          <p14:tracePt t="48872" x="1281113" y="4473575"/>
          <p14:tracePt t="48880" x="1262063" y="4491038"/>
          <p14:tracePt t="48887" x="1233488" y="4510088"/>
          <p14:tracePt t="48895" x="1225550" y="4519613"/>
          <p14:tracePt t="48903" x="1216025" y="4529138"/>
          <p14:tracePt t="48909" x="1196975" y="4538663"/>
          <p14:tracePt t="48917" x="1177925" y="4556125"/>
          <p14:tracePt t="48931" x="1141413" y="4621213"/>
          <p14:tracePt t="48945" x="1122363" y="4649788"/>
          <p14:tracePt t="48950" x="1122363" y="4659313"/>
          <p14:tracePt t="48960" x="1112838" y="4667250"/>
          <p14:tracePt t="48965" x="1112838" y="4686300"/>
          <p14:tracePt t="48975" x="1112838" y="4705350"/>
          <p14:tracePt t="48989" x="1112838" y="4714875"/>
          <p14:tracePt t="48995" x="1112838" y="4732338"/>
          <p14:tracePt t="49004" x="1112838" y="4741863"/>
          <p14:tracePt t="49015" x="1122363" y="4779963"/>
          <p14:tracePt t="49025" x="1122363" y="4797425"/>
          <p14:tracePt t="49028" x="1150938" y="4806950"/>
          <p14:tracePt t="49040" x="1160463" y="4826000"/>
          <p14:tracePt t="49043" x="1187450" y="4852988"/>
          <p14:tracePt t="49054" x="1206500" y="4881563"/>
          <p14:tracePt t="49061" x="1262063" y="4918075"/>
          <p14:tracePt t="49068" x="1289050" y="4946650"/>
          <p14:tracePt t="49077" x="1344613" y="4983163"/>
          <p14:tracePt t="49083" x="1363663" y="5011738"/>
          <p14:tracePt t="49091" x="1419225" y="5029200"/>
          <p14:tracePt t="49098" x="1447800" y="5057775"/>
          <p14:tracePt t="49109" x="1503363" y="5103813"/>
          <p14:tracePt t="49122" x="1549400" y="5149850"/>
          <p14:tracePt t="49134" x="1577975" y="5168900"/>
          <p14:tracePt t="49136" x="1585913" y="5187950"/>
          <p14:tracePt t="49148" x="1595438" y="5197475"/>
          <p14:tracePt t="49154" x="1614488" y="5214938"/>
          <p14:tracePt t="49162" x="1614488" y="5224463"/>
          <p14:tracePt t="49170" x="1643063" y="5243513"/>
          <p14:tracePt t="49179" x="1643063" y="5253038"/>
          <p14:tracePt t="49185" x="1651000" y="5253038"/>
          <p14:tracePt t="49192" x="1660525" y="5262563"/>
          <p14:tracePt t="49201" x="1660525" y="5270500"/>
          <p14:tracePt t="49249" x="1670050" y="5270500"/>
          <p14:tracePt t="49263" x="1670050" y="5280025"/>
          <p14:tracePt t="49271" x="1679575" y="5289550"/>
          <p14:tracePt t="49296" x="1689100" y="5299075"/>
          <p14:tracePt t="49311" x="1689100" y="5308600"/>
          <p14:tracePt t="49359" x="1689100" y="5326063"/>
          <p14:tracePt t="49513" x="1698625" y="5326063"/>
          <p14:tracePt t="49526" x="1716088" y="5335588"/>
          <p14:tracePt t="49531" x="1725613" y="5345113"/>
          <p14:tracePt t="49542" x="1763713" y="5364163"/>
          <p14:tracePt t="49545" x="1800225" y="5391150"/>
          <p14:tracePt t="49555" x="1846263" y="5419725"/>
          <p14:tracePt t="49562" x="1901825" y="5429250"/>
          <p14:tracePt t="49569" x="1976438" y="5465763"/>
          <p14:tracePt t="49577" x="2041525" y="5465763"/>
          <p14:tracePt t="49585" x="2116138" y="5475288"/>
          <p14:tracePt t="49594" x="2254250" y="5475288"/>
          <p14:tracePt t="49605" x="2309813" y="5475288"/>
          <p14:tracePt t="49608" x="2328863" y="5475288"/>
          <p14:tracePt t="49620" x="2357438" y="5475288"/>
          <p14:tracePt t="49626" x="2365375" y="5475288"/>
          <p14:tracePt t="49635" x="2374900" y="5465763"/>
          <p14:tracePt t="49656" x="2384425" y="5456238"/>
          <p14:tracePt t="50253" x="2533650" y="5456238"/>
          <p14:tracePt t="50265" x="2598738" y="5438775"/>
          <p14:tracePt t="50268" x="2654300" y="5429250"/>
          <p14:tracePt t="50280" x="2709863" y="5419725"/>
          <p14:tracePt t="50284" x="2727325" y="5400675"/>
          <p14:tracePt t="50294" x="2765425" y="5391150"/>
          <p14:tracePt t="50300" x="2774950" y="5383213"/>
          <p14:tracePt t="50309" x="2782888" y="5383213"/>
          <p14:tracePt t="50316" x="2792413" y="5383213"/>
          <p14:tracePt t="50324" x="2801938" y="5373688"/>
          <p14:tracePt t="50330" x="2811463" y="5373688"/>
          <p14:tracePt t="50362" x="2811463" y="5364163"/>
          <p14:tracePt t="50432" x="2811463" y="5354638"/>
          <p14:tracePt t="50642" x="2830513" y="5354638"/>
          <p14:tracePt t="50645" x="2857500" y="5354638"/>
          <p14:tracePt t="50657" x="2895600" y="5354638"/>
          <p14:tracePt t="50661" x="2922588" y="5354638"/>
          <p14:tracePt t="50672" x="2959100" y="5354638"/>
          <p14:tracePt t="50678" x="2997200" y="5354638"/>
          <p14:tracePt t="50687" x="3033713" y="5354638"/>
          <p14:tracePt t="50692" x="3062288" y="5345113"/>
          <p14:tracePt t="50701" x="3108325" y="5345113"/>
          <p14:tracePt t="50709" x="3127375" y="5345113"/>
          <p14:tracePt t="50715" x="3163888" y="5326063"/>
          <p14:tracePt t="50723" x="3173413" y="5318125"/>
          <p14:tracePt t="50730" x="3192463" y="5318125"/>
          <p14:tracePt t="50737" x="3200400" y="5318125"/>
          <p14:tracePt t="50740" x="3209925" y="5318125"/>
          <p14:tracePt t="50752" x="3219450" y="5318125"/>
          <p14:tracePt t="50781" x="3228975" y="5318125"/>
          <p14:tracePt t="50787" x="3238500" y="5318125"/>
          <p14:tracePt t="50810" x="3265488" y="5318125"/>
          <p14:tracePt t="50818" x="3275013" y="5318125"/>
          <p14:tracePt t="50824" x="3294063" y="5326063"/>
          <p14:tracePt t="50834" x="3349625" y="5345113"/>
          <p14:tracePt t="50846" x="3386138" y="5354638"/>
          <p14:tracePt t="50849" x="3414713" y="5354638"/>
          <p14:tracePt t="50861" x="3433763" y="5364163"/>
          <p14:tracePt t="50869" x="3441700" y="5373688"/>
          <p14:tracePt t="50875" x="3460750" y="5373688"/>
          <p14:tracePt t="50882" x="3470275" y="5383213"/>
          <p14:tracePt t="50889" x="3479800" y="5391150"/>
          <p14:tracePt t="50897" x="3489325" y="5391150"/>
          <p14:tracePt t="50904" x="3497263" y="5400675"/>
          <p14:tracePt t="50912" x="3525838" y="5410200"/>
          <p14:tracePt t="50919" x="3544888" y="5410200"/>
          <p14:tracePt t="50928" x="3562350" y="5438775"/>
          <p14:tracePt t="50940" x="3581400" y="5438775"/>
          <p14:tracePt t="50945" x="3600450" y="5446713"/>
          <p14:tracePt t="50955" x="3627438" y="5456238"/>
          <p14:tracePt t="50961" x="3646488" y="5465763"/>
          <p14:tracePt t="50969" x="3656013" y="5465763"/>
          <p14:tracePt t="50975" x="3665538" y="5475288"/>
          <p14:tracePt t="50983" x="3675063" y="5475288"/>
          <p14:tracePt t="50991" x="3692525" y="5484813"/>
          <p14:tracePt t="50998" x="3711575" y="5494338"/>
          <p14:tracePt t="51012" x="3730625" y="5511800"/>
          <p14:tracePt t="51022" x="3738563" y="5511800"/>
          <p14:tracePt t="51037" x="3757613" y="5521325"/>
          <p14:tracePt t="51063" x="3767138" y="5521325"/>
          <p14:tracePt t="51068" x="3776663" y="5521325"/>
          <p14:tracePt t="51079" x="3786188" y="5521325"/>
          <p14:tracePt t="51086" x="3795713" y="5521325"/>
          <p14:tracePt t="51093" x="3822700" y="5521325"/>
          <p14:tracePt t="51101" x="3841750" y="5521325"/>
          <p14:tracePt t="51107" x="3859213" y="5521325"/>
          <p14:tracePt t="51117" x="3924300" y="5494338"/>
          <p14:tracePt t="51128" x="3971925" y="5484813"/>
          <p14:tracePt t="51130" x="4008438" y="5484813"/>
          <p14:tracePt t="51144" x="4054475" y="5465763"/>
          <p14:tracePt t="51148" x="4129088" y="5456238"/>
          <p14:tracePt t="51158" x="4203700" y="5429250"/>
          <p14:tracePt t="51161" x="4276725" y="5429250"/>
          <p14:tracePt t="51172" x="4351338" y="5391150"/>
          <p14:tracePt t="51179" x="4425950" y="5364163"/>
          <p14:tracePt t="51187" x="4481513" y="5354638"/>
          <p14:tracePt t="51194" x="4537075" y="5326063"/>
          <p14:tracePt t="51203" x="4583113" y="5308600"/>
          <p14:tracePt t="51210" x="4621213" y="5299075"/>
          <p14:tracePt t="51215" x="4648200" y="5289550"/>
          <p14:tracePt t="51226" x="4694238" y="5262563"/>
          <p14:tracePt t="51237" x="4703763" y="5262563"/>
          <p14:tracePt t="51241" x="4713288" y="5262563"/>
          <p14:tracePt t="51252" x="4732338" y="5253038"/>
          <p14:tracePt t="51257" x="4732338" y="5243513"/>
          <p14:tracePt t="51266" x="4751388" y="5243513"/>
          <p14:tracePt t="51288" x="4759325" y="5243513"/>
          <p14:tracePt t="51295" x="4768850" y="5243513"/>
          <p14:tracePt t="51304" x="4778375" y="5233988"/>
          <p14:tracePt t="51320" x="4778375" y="5224463"/>
          <p14:tracePt t="51361" x="4797425" y="5224463"/>
          <p14:tracePt t="51367" x="4797425" y="5214938"/>
          <p14:tracePt t="51375" x="4797425" y="5205413"/>
          <p14:tracePt t="51390" x="4797425" y="5197475"/>
          <p14:tracePt t="51398" x="4806950" y="5187950"/>
          <p14:tracePt t="51414" x="4806950" y="5178425"/>
          <p14:tracePt t="51430" x="4806950" y="5168900"/>
          <p14:tracePt t="51444" x="4806950" y="5159375"/>
          <p14:tracePt t="51550" x="4806950" y="5149850"/>
          <p14:tracePt t="51586" x="4806950" y="5141913"/>
          <p14:tracePt t="51617" x="4806950" y="5132388"/>
          <p14:tracePt t="51650" x="4806950" y="5122863"/>
          <p14:tracePt t="51658" x="4797425" y="5113338"/>
          <p14:tracePt t="51680" x="4787900" y="5113338"/>
          <p14:tracePt t="51688" x="4787900" y="5094288"/>
          <p14:tracePt t="51697" x="4768850" y="5067300"/>
          <p14:tracePt t="51711" x="4759325" y="5067300"/>
          <p14:tracePt t="51724" x="4759325" y="5048250"/>
          <p14:tracePt t="51729" x="4751388" y="5048250"/>
          <p14:tracePt t="51738" x="4732338" y="5029200"/>
          <p14:tracePt t="51753" x="4713288" y="5002213"/>
          <p14:tracePt t="51761" x="4713288" y="4992688"/>
          <p14:tracePt t="51770" x="4703763" y="4983163"/>
          <p14:tracePt t="51773" x="4694238" y="4964113"/>
          <p14:tracePt t="51782" x="4686300" y="4964113"/>
          <p14:tracePt t="51790" x="4667250" y="4927600"/>
          <p14:tracePt t="51807" x="4630738" y="4908550"/>
          <p14:tracePt t="51820" x="4611688" y="4891088"/>
          <p14:tracePt t="51832" x="4602163" y="4881563"/>
          <p14:tracePt t="51838" x="4573588" y="4872038"/>
          <p14:tracePt t="51846" x="4565650" y="4872038"/>
          <p14:tracePt t="51854" x="4556125" y="4843463"/>
          <p14:tracePt t="51862" x="4537075" y="4843463"/>
          <p14:tracePt t="51868" x="4527550" y="4835525"/>
          <p14:tracePt t="51876" x="4518025" y="4826000"/>
          <p14:tracePt t="51886" x="4500563" y="4816475"/>
          <p14:tracePt t="51901" x="4481513" y="4816475"/>
          <p14:tracePt t="51914" x="4462463" y="4816475"/>
          <p14:tracePt t="51980" x="4452938" y="4816475"/>
          <p14:tracePt t="51991" x="4445000" y="4816475"/>
          <p14:tracePt t="52035" x="4435475" y="4816475"/>
          <p14:tracePt t="52043" x="4425950" y="4816475"/>
          <p14:tracePt t="52050" x="4416425" y="4816475"/>
          <p14:tracePt t="52058" x="4406900" y="4816475"/>
          <p14:tracePt t="52064" x="4389438" y="4816475"/>
          <p14:tracePt t="52074" x="4351338" y="4806950"/>
          <p14:tracePt t="52088" x="4295775" y="4779963"/>
          <p14:tracePt t="52101" x="4240213" y="4779963"/>
          <p14:tracePt t="52104" x="4184650" y="4760913"/>
          <p14:tracePt t="52115" x="4119563" y="4741863"/>
          <p14:tracePt t="52121" x="4027488" y="4722813"/>
          <p14:tracePt t="52129" x="3924300" y="4695825"/>
          <p14:tracePt t="52137" x="3813175" y="4659313"/>
          <p14:tracePt t="52145" x="3711575" y="4649788"/>
          <p14:tracePt t="52151" x="3617913" y="4630738"/>
          <p14:tracePt t="52159" x="3571875" y="4630738"/>
          <p14:tracePt t="52166" x="3414713" y="4602163"/>
          <p14:tracePt t="52183" x="3209925" y="4602163"/>
          <p14:tracePt t="52195" x="3117850" y="4584700"/>
          <p14:tracePt t="52198" x="3071813" y="4584700"/>
          <p14:tracePt t="52209" x="3016250" y="4584700"/>
          <p14:tracePt t="52214" x="2968625" y="4584700"/>
          <p14:tracePt t="52224" x="2932113" y="4584700"/>
          <p14:tracePt t="52230" x="2903538" y="4584700"/>
          <p14:tracePt t="52238" x="2895600" y="4584700"/>
          <p14:tracePt t="52246" x="2886075" y="4584700"/>
          <p14:tracePt t="52254" x="2867025" y="4594225"/>
          <p14:tracePt t="52640" x="2857500" y="4594225"/>
          <p14:tracePt t="52645" x="2838450" y="4594225"/>
          <p14:tracePt t="52651" x="2820988" y="4594225"/>
          <p14:tracePt t="52654" x="2782888" y="4594225"/>
          <p14:tracePt t="52666" x="2746375" y="4594225"/>
          <p14:tracePt t="52670" x="2700338" y="4594225"/>
          <p14:tracePt t="52680" x="2644775" y="4611688"/>
          <p14:tracePt t="52687" x="2598738" y="4611688"/>
          <p14:tracePt t="52696" x="2541588" y="4611688"/>
          <p14:tracePt t="52701" x="2459038" y="4611688"/>
          <p14:tracePt t="52710" x="2393950" y="4611688"/>
          <p14:tracePt t="52717" x="2319338" y="4602163"/>
          <p14:tracePt t="52724" x="2227263" y="4602163"/>
          <p14:tracePt t="52734" x="2162175" y="4602163"/>
          <p14:tracePt t="52739" x="2087563" y="4602163"/>
          <p14:tracePt t="52750" x="1985963" y="4611688"/>
          <p14:tracePt t="52761" x="1939925" y="4611688"/>
          <p14:tracePt t="52763" x="1892300" y="4611688"/>
          <p14:tracePt t="52775" x="1819275" y="4621213"/>
          <p14:tracePt t="52781" x="1771650" y="4621213"/>
          <p14:tracePt t="52789" x="1735138" y="4621213"/>
          <p14:tracePt t="52796" x="1689100" y="4621213"/>
          <p14:tracePt t="52805" x="1633538" y="4621213"/>
          <p14:tracePt t="52812" x="1595438" y="4621213"/>
          <p14:tracePt t="52819" x="1549400" y="4621213"/>
          <p14:tracePt t="52827" x="1493838" y="4649788"/>
          <p14:tracePt t="52840" x="1457325" y="4649788"/>
          <p14:tracePt t="52841" x="1428750" y="4659313"/>
          <p14:tracePt t="52854" x="1409700" y="4659313"/>
          <p14:tracePt t="52863" x="1382713" y="4667250"/>
          <p14:tracePt t="52870" x="1363663" y="4667250"/>
          <p14:tracePt t="52873" x="1344613" y="4676775"/>
          <p14:tracePt t="52884" x="1336675" y="4676775"/>
          <p14:tracePt t="52893" x="1327150" y="4676775"/>
          <p14:tracePt t="52899" x="1317625" y="4686300"/>
          <p14:tracePt t="52950" x="1308100" y="4695825"/>
          <p14:tracePt t="52953" x="1298575" y="4705350"/>
          <p14:tracePt t="52969" x="1298575" y="4732338"/>
          <p14:tracePt t="52984" x="1289050" y="4741863"/>
          <p14:tracePt t="52993" x="1289050" y="4751388"/>
          <p14:tracePt t="52999" x="1271588" y="4770438"/>
          <p14:tracePt t="53016" x="1271588" y="4779963"/>
          <p14:tracePt t="53022" x="1262063" y="4787900"/>
          <p14:tracePt t="53030" x="1252538" y="4806950"/>
          <p14:tracePt t="53046" x="1243013" y="4843463"/>
          <p14:tracePt t="53058" x="1233488" y="4852988"/>
          <p14:tracePt t="53063" x="1216025" y="4872038"/>
          <p14:tracePt t="53072" x="1206500" y="4881563"/>
          <p14:tracePt t="53079" x="1206500" y="4891088"/>
          <p14:tracePt t="53088" x="1196975" y="4908550"/>
          <p14:tracePt t="53094" x="1168400" y="4918075"/>
          <p14:tracePt t="53102" x="1160463" y="4927600"/>
          <p14:tracePt t="53109" x="1160463" y="4956175"/>
          <p14:tracePt t="53116" x="1141413" y="4956175"/>
          <p14:tracePt t="53126" x="1122363" y="4983163"/>
          <p14:tracePt t="53141" x="1104900" y="5011738"/>
          <p14:tracePt t="53153" x="1095375" y="5021263"/>
          <p14:tracePt t="53155" x="1076325" y="5048250"/>
          <p14:tracePt t="53167" x="1066800" y="5067300"/>
          <p14:tracePt t="53173" x="1057275" y="5094288"/>
          <p14:tracePt t="53180" x="1039813" y="5103813"/>
          <p14:tracePt t="53188" x="1020763" y="5141913"/>
          <p14:tracePt t="53196" x="1011238" y="5149850"/>
          <p14:tracePt t="53205" x="1001713" y="5178425"/>
          <p14:tracePt t="53211" x="992188" y="5205413"/>
          <p14:tracePt t="53220" x="965200" y="5262563"/>
          <p14:tracePt t="53232" x="955675" y="5289550"/>
          <p14:tracePt t="53235" x="955675" y="5318125"/>
          <p14:tracePt t="53247" x="946150" y="5354638"/>
          <p14:tracePt t="53250" x="946150" y="5364163"/>
          <p14:tracePt t="53261" x="936625" y="5391150"/>
          <p14:tracePt t="53267" x="936625" y="5429250"/>
          <p14:tracePt t="53276" x="936625" y="5446713"/>
          <p14:tracePt t="53282" x="936625" y="5456238"/>
          <p14:tracePt t="53290" x="936625" y="5484813"/>
          <p14:tracePt t="53297" x="936625" y="5511800"/>
          <p14:tracePt t="53314" x="936625" y="5530850"/>
          <p14:tracePt t="53326" x="936625" y="5549900"/>
          <p14:tracePt t="53341" x="936625" y="5576888"/>
          <p14:tracePt t="53346" x="946150" y="5586413"/>
          <p14:tracePt t="53355" x="946150" y="5595938"/>
          <p14:tracePt t="53362" x="955675" y="5614988"/>
          <p14:tracePt t="53371" x="965200" y="5614988"/>
          <p14:tracePt t="53377" x="974725" y="5632450"/>
          <p14:tracePt t="53384" x="984250" y="5632450"/>
          <p14:tracePt t="53393" x="992188" y="5661025"/>
          <p14:tracePt t="53399" x="1020763" y="5670550"/>
          <p14:tracePt t="53409" x="1039813" y="5688013"/>
          <p14:tracePt t="53424" x="1057275" y="5707063"/>
          <p14:tracePt t="53440" x="1076325" y="5716588"/>
          <p14:tracePt t="53454" x="1085850" y="5716588"/>
          <p14:tracePt t="53464" x="1095375" y="5726113"/>
          <p14:tracePt t="53479" x="1112838" y="5735638"/>
          <p14:tracePt t="53488" x="1122363" y="5735638"/>
          <p14:tracePt t="53493" x="1131888" y="5745163"/>
          <p14:tracePt t="53503" x="1150938" y="5753100"/>
          <p14:tracePt t="53518" x="1177925" y="5762625"/>
          <p14:tracePt t="53534" x="1187450" y="5772150"/>
          <p14:tracePt t="53559" x="1206500" y="5781675"/>
          <p14:tracePt t="53581" x="1206500" y="5791200"/>
          <p14:tracePt t="53588" x="1216025" y="5791200"/>
          <p14:tracePt t="53598" x="1233488" y="5818188"/>
          <p14:tracePt t="53609" x="1243013" y="5827713"/>
          <p14:tracePt t="53613" x="1262063" y="5856288"/>
          <p14:tracePt t="53628" x="1281113" y="5883275"/>
          <p14:tracePt t="53638" x="1289050" y="5902325"/>
          <p14:tracePt t="53645" x="1308100" y="5911850"/>
          <p14:tracePt t="53654" x="1308100" y="5921375"/>
          <p14:tracePt t="53658" x="1317625" y="5948363"/>
          <p14:tracePt t="53667" x="1336675" y="5948363"/>
          <p14:tracePt t="53675" x="1336675" y="5957888"/>
          <p14:tracePt t="53682" x="1344613" y="5967413"/>
          <p14:tracePt t="53692" x="1354138" y="5994400"/>
          <p14:tracePt t="53706" x="1363663" y="6003925"/>
          <p14:tracePt t="53718" x="1363663" y="6013450"/>
          <p14:tracePt t="53739" x="1373188" y="6022975"/>
          <p14:tracePt t="53747" x="1373188" y="6032500"/>
          <p14:tracePt t="53754" x="1382713" y="6032500"/>
          <p14:tracePt t="53762" x="1382713" y="6042025"/>
          <p14:tracePt t="53773" x="1382713" y="6049963"/>
          <p14:tracePt t="53798" x="1392238" y="6049963"/>
          <p14:tracePt t="53827" x="1401763" y="6059488"/>
          <p14:tracePt t="53833" x="1401763" y="6069013"/>
          <p14:tracePt t="53847" x="1409700" y="6069013"/>
          <p14:tracePt t="53865" x="1419225" y="6069013"/>
          <p14:tracePt t="53870" x="1419225" y="6078538"/>
          <p14:tracePt t="53879" x="1428750" y="6088063"/>
          <p14:tracePt t="53892" x="1438275" y="6088063"/>
          <p14:tracePt t="53921" x="1447800" y="6088063"/>
          <p14:tracePt t="53935" x="1457325" y="6088063"/>
          <p14:tracePt t="53943" x="1465263" y="6088063"/>
          <p14:tracePt t="53950" x="1474788" y="6088063"/>
          <p14:tracePt t="53965" x="1484313" y="6088063"/>
          <p14:tracePt t="53975" x="1493838" y="6088063"/>
          <p14:tracePt t="53987" x="1503363" y="6088063"/>
          <p14:tracePt t="54001" x="1512888" y="6088063"/>
          <p14:tracePt t="54006" x="1522413" y="6088063"/>
          <p14:tracePt t="54031" x="1530350" y="6088063"/>
          <p14:tracePt t="54044" x="1539875" y="6088063"/>
          <p14:tracePt t="54069" x="1558925" y="6088063"/>
          <p14:tracePt t="54096" x="1585913" y="6078538"/>
          <p14:tracePt t="54110" x="1595438" y="6078538"/>
          <p14:tracePt t="54117" x="1604963" y="6078538"/>
          <p14:tracePt t="54132" x="1614488" y="6078538"/>
          <p14:tracePt t="54139" x="1624013" y="6078538"/>
          <p14:tracePt t="54153" x="1633538" y="6078538"/>
          <p14:tracePt t="54163" x="1660525" y="6078538"/>
          <p14:tracePt t="54179" x="1670050" y="6078538"/>
          <p14:tracePt t="54190" x="1689100" y="6088063"/>
          <p14:tracePt t="54196" x="1698625" y="6088063"/>
          <p14:tracePt t="54204" x="1706563" y="6088063"/>
          <p14:tracePt t="54210" x="1716088" y="6088063"/>
          <p14:tracePt t="54219" x="1725613" y="6088063"/>
          <p14:tracePt t="54226" x="1744663" y="6088063"/>
          <p14:tracePt t="54233" x="1763713" y="6088063"/>
          <p14:tracePt t="54241" x="1771650" y="6097588"/>
          <p14:tracePt t="54248" x="1790700" y="6097588"/>
          <p14:tracePt t="54258" x="1827213" y="6097588"/>
          <p14:tracePt t="54270" x="1855788" y="6097588"/>
          <p14:tracePt t="54272" x="1865313" y="6097588"/>
          <p14:tracePt t="54284" x="1882775" y="6097588"/>
          <p14:tracePt t="54290" x="1901825" y="6097588"/>
          <p14:tracePt t="54298" x="1930400" y="6097588"/>
          <p14:tracePt t="54305" x="1939925" y="6097588"/>
          <p14:tracePt t="54313" x="1957388" y="6097588"/>
          <p14:tracePt t="54320" x="1966913" y="6097588"/>
          <p14:tracePt t="54328" x="1985963" y="6097588"/>
          <p14:tracePt t="54337" x="2003425" y="6097588"/>
          <p14:tracePt t="54342" x="2032000" y="6097588"/>
          <p14:tracePt t="54351" x="2116138" y="6088063"/>
          <p14:tracePt t="54666" x="2208213" y="6115050"/>
          <p14:tracePt t="54676" x="2263775" y="6143625"/>
          <p14:tracePt t="54682" x="2319338" y="6170613"/>
          <p14:tracePt t="54690" x="2393950" y="6199188"/>
          <p14:tracePt t="54696" x="2449513" y="6226175"/>
          <p14:tracePt t="54704" x="2505075" y="6235700"/>
          <p14:tracePt t="54713" x="2560638" y="6264275"/>
          <p14:tracePt t="54719" x="2598738" y="6283325"/>
          <p14:tracePt t="54729" x="2654300" y="6300788"/>
          <p14:tracePt t="54741" x="2690813" y="6319838"/>
          <p14:tracePt t="54743" x="2700338" y="6329363"/>
          <p14:tracePt t="54755" x="2719388" y="6329363"/>
          <p14:tracePt t="54760" x="2727325" y="6329363"/>
          <p14:tracePt t="54770" x="2755900" y="6338888"/>
          <p14:tracePt t="54775" x="2765425" y="6338888"/>
          <p14:tracePt t="54784" x="2774950" y="6338888"/>
          <p14:tracePt t="54790" x="2782888" y="6346825"/>
          <p14:tracePt t="54800" x="2792413" y="6346825"/>
          <p14:tracePt t="54808" x="2801938" y="6346825"/>
          <p14:tracePt t="54813" x="2811463" y="6346825"/>
          <p14:tracePt t="54822" x="2820988" y="6346825"/>
          <p14:tracePt t="54835" x="2838450" y="6346825"/>
          <p14:tracePt t="54854" x="2857500" y="6346825"/>
          <p14:tracePt t="54879" x="2867025" y="6346825"/>
          <p14:tracePt t="54884" x="2876550" y="6346825"/>
          <p14:tracePt t="54908" x="2886075" y="6346825"/>
          <p14:tracePt t="54931" x="2895600" y="6346825"/>
          <p14:tracePt t="54964" x="2903538" y="6346825"/>
          <p14:tracePt t="54981" x="2913063" y="6346825"/>
          <p14:tracePt t="55012" x="2922588" y="6346825"/>
          <p14:tracePt t="55043" x="2932113" y="6338888"/>
          <p14:tracePt t="55054" x="2941638" y="6329363"/>
          <p14:tracePt t="55059" x="2941638" y="6319838"/>
          <p14:tracePt t="55074" x="2951163" y="6310313"/>
          <p14:tracePt t="55082" x="2959100" y="6300788"/>
          <p14:tracePt t="55096" x="2959100" y="6291263"/>
          <p14:tracePt t="55104" x="2968625" y="6283325"/>
          <p14:tracePt t="55118" x="2968625" y="6254750"/>
          <p14:tracePt t="55122" x="2987675" y="6254750"/>
          <p14:tracePt t="55138" x="2987675" y="6235700"/>
          <p14:tracePt t="55185" x="2987675" y="6226175"/>
          <p14:tracePt t="55199" x="2987675" y="6218238"/>
          <p14:tracePt t="55233" x="2997200" y="6218238"/>
          <p14:tracePt t="55248" x="2997200" y="6208713"/>
          <p14:tracePt t="55262" x="2997200" y="6199188"/>
          <p14:tracePt t="55279" x="3006725" y="6199188"/>
          <p14:tracePt t="55295" x="3006725" y="6189663"/>
          <p14:tracePt t="55321" x="3006725" y="6180138"/>
          <p14:tracePt t="55874" x="3043238" y="6170613"/>
          <p14:tracePt t="55887" x="3062288" y="6170613"/>
          <p14:tracePt t="55891" x="3079750" y="6162675"/>
          <p14:tracePt t="55901" x="3098800" y="6162675"/>
          <p14:tracePt t="55906" x="3117850" y="6162675"/>
          <p14:tracePt t="55916" x="3136900" y="6162675"/>
          <p14:tracePt t="55922" x="3144838" y="6162675"/>
          <p14:tracePt t="55930" x="3173413" y="6162675"/>
          <p14:tracePt t="55938" x="3182938" y="6162675"/>
          <p14:tracePt t="55945" x="3200400" y="6162675"/>
          <p14:tracePt t="55953" x="3219450" y="6162675"/>
          <p14:tracePt t="55959" x="3238500" y="6170613"/>
          <p14:tracePt t="55970" x="3284538" y="6170613"/>
          <p14:tracePt t="55982" x="3303588" y="6170613"/>
          <p14:tracePt t="55986" x="3313113" y="6170613"/>
          <p14:tracePt t="55996" x="3340100" y="6170613"/>
          <p14:tracePt t="56000" x="3359150" y="6170613"/>
          <p14:tracePt t="56010" x="3376613" y="6170613"/>
          <p14:tracePt t="56016" x="3405188" y="6180138"/>
          <p14:tracePt t="56025" x="3424238" y="6180138"/>
          <p14:tracePt t="56033" x="3433763" y="6180138"/>
          <p14:tracePt t="56040" x="3451225" y="6189663"/>
          <p14:tracePt t="56047" x="3506788" y="6189663"/>
          <p14:tracePt t="56054" x="3525838" y="6189663"/>
          <p14:tracePt t="56062" x="3571875" y="6189663"/>
          <p14:tracePt t="56075" x="3600450" y="6189663"/>
          <p14:tracePt t="56080" x="3627438" y="6208713"/>
          <p14:tracePt t="56091" x="3665538" y="6208713"/>
          <p14:tracePt t="56094" x="3675063" y="6208713"/>
          <p14:tracePt t="56105" x="3692525" y="6218238"/>
          <p14:tracePt t="56111" x="3711575" y="6218238"/>
          <p14:tracePt t="56119" x="3738563" y="6218238"/>
          <p14:tracePt t="56127" x="3757613" y="6218238"/>
          <p14:tracePt t="56134" x="3776663" y="6218238"/>
          <p14:tracePt t="56141" x="3795713" y="6218238"/>
          <p14:tracePt t="56149" x="3822700" y="6218238"/>
          <p14:tracePt t="56158" x="3878263" y="6218238"/>
          <p14:tracePt t="56174" x="3952875" y="6218238"/>
          <p14:tracePt t="56184" x="3979863" y="6218238"/>
          <p14:tracePt t="56188" x="4008438" y="6218238"/>
          <p14:tracePt t="56199" x="4044950" y="6218238"/>
          <p14:tracePt t="56203" x="4064000" y="6218238"/>
          <p14:tracePt t="56213" x="4100513" y="6218238"/>
          <p14:tracePt t="56221" x="4110038" y="6218238"/>
          <p14:tracePt t="56228" x="4119563" y="6218238"/>
          <p14:tracePt t="56236" x="4138613" y="6218238"/>
          <p14:tracePt t="56242" x="4165600" y="6199188"/>
          <p14:tracePt t="56250" x="4175125" y="6199188"/>
          <p14:tracePt t="56258" x="4184650" y="6199188"/>
          <p14:tracePt t="56266" x="4203700" y="6199188"/>
          <p14:tracePt t="56266" x="4213225" y="6199188"/>
          <p14:tracePt t="56279" x="4230688" y="6199188"/>
          <p14:tracePt t="56283" x="4249738" y="6199188"/>
          <p14:tracePt t="56293" x="4259263" y="6199188"/>
          <p14:tracePt t="56297" x="4276725" y="6199188"/>
          <p14:tracePt t="56308" x="4286250" y="6199188"/>
          <p14:tracePt t="56315" x="4314825" y="6199188"/>
          <p14:tracePt t="56323" x="4324350" y="6199188"/>
          <p14:tracePt t="56329" x="4332288" y="6199188"/>
          <p14:tracePt t="56337" x="4351338" y="6199188"/>
          <p14:tracePt t="56351" x="4360863" y="6199188"/>
          <p14:tracePt t="56360" x="4379913" y="6199188"/>
          <p14:tracePt t="56373" x="4389438" y="6199188"/>
          <p14:tracePt t="56377" x="4406900" y="6199188"/>
          <p14:tracePt t="56388" x="4416425" y="6199188"/>
          <p14:tracePt t="56390" x="4435475" y="6199188"/>
          <p14:tracePt t="56403" x="4445000" y="6199188"/>
          <p14:tracePt t="56408" x="4452938" y="6199188"/>
          <p14:tracePt t="56417" x="4481513" y="6199188"/>
          <p14:tracePt t="56423" x="4491038" y="6199188"/>
          <p14:tracePt t="56432" x="4510088" y="6199188"/>
          <p14:tracePt t="56439" x="4518025" y="6199188"/>
          <p14:tracePt t="56446" x="4537075" y="6199188"/>
          <p14:tracePt t="56453" x="4556125" y="6199188"/>
          <p14:tracePt t="56471" x="4573588" y="6199188"/>
          <p14:tracePt t="56482" x="4583113" y="6199188"/>
          <p14:tracePt t="56486" x="4592638" y="6199188"/>
          <p14:tracePt t="56496" x="4602163" y="6199188"/>
          <p14:tracePt t="56502" x="4630738" y="6199188"/>
          <p14:tracePt t="56511" x="4638675" y="6199188"/>
          <p14:tracePt t="56517" x="4657725" y="6199188"/>
          <p14:tracePt t="56526" x="4667250" y="6199188"/>
          <p14:tracePt t="56533" x="4686300" y="6189663"/>
          <p14:tracePt t="56541" x="4694238" y="6189663"/>
          <p14:tracePt t="56550" x="4741863" y="6180138"/>
          <p14:tracePt t="56563" x="4768850" y="6180138"/>
          <p14:tracePt t="56576" x="4787900" y="6180138"/>
          <p14:tracePt t="56580" x="4797425" y="6180138"/>
          <p14:tracePt t="56591" x="4814888" y="6180138"/>
          <p14:tracePt t="56596" x="4843463" y="6170613"/>
          <p14:tracePt t="56605" x="4862513" y="6170613"/>
          <p14:tracePt t="56612" x="4879975" y="6170613"/>
          <p14:tracePt t="56620" x="4899025" y="6162675"/>
          <p14:tracePt t="56626" x="4918075" y="6162675"/>
          <p14:tracePt t="56634" x="4935538" y="6162675"/>
          <p14:tracePt t="56645" x="4954588" y="6162675"/>
          <p14:tracePt t="56650" x="4983163" y="6143625"/>
          <p14:tracePt t="56658" x="5010150" y="6134100"/>
          <p14:tracePt t="56671" x="5019675" y="6134100"/>
          <p14:tracePt t="56675" x="5038725" y="6115050"/>
          <p14:tracePt t="56685" x="5065713" y="6115050"/>
          <p14:tracePt t="56690" x="5075238" y="6105525"/>
          <p14:tracePt t="56700" x="5094288" y="6097588"/>
          <p14:tracePt t="56707" x="5103813" y="6088063"/>
          <p14:tracePt t="56715" x="5121275" y="6078538"/>
          <p14:tracePt t="56721" x="5140325" y="6078538"/>
          <p14:tracePt t="56728" x="5159375" y="6049963"/>
          <p14:tracePt t="56738" x="5176838" y="6049963"/>
          <p14:tracePt t="56743" x="5186363" y="6042025"/>
          <p14:tracePt t="56752" x="5195888" y="6032500"/>
          <p14:tracePt t="56766" x="5214938" y="6022975"/>
          <p14:tracePt t="56780" x="5214938" y="6013450"/>
          <p14:tracePt t="56784" x="5224463" y="6013450"/>
          <p14:tracePt t="56793" x="5232400" y="6003925"/>
          <p14:tracePt t="56799" x="5232400" y="5994400"/>
          <p14:tracePt t="56809" x="5241925" y="5986463"/>
          <p14:tracePt t="56816" x="5251450" y="5967413"/>
          <p14:tracePt t="56832" x="5251450" y="5957888"/>
          <p14:tracePt t="56838" x="5270500" y="5938838"/>
          <p14:tracePt t="56847" x="5280025" y="5911850"/>
          <p14:tracePt t="56859" x="5280025" y="5902325"/>
          <p14:tracePt t="56862" x="5280025" y="5892800"/>
          <p14:tracePt t="56874" x="5280025" y="5883275"/>
          <p14:tracePt t="56877" x="5280025" y="5873750"/>
          <p14:tracePt t="56893" x="5280025" y="5865813"/>
          <p14:tracePt t="56902" x="5280025" y="5856288"/>
          <p14:tracePt t="56917" x="5280025" y="5846763"/>
          <p14:tracePt t="56931" x="5280025" y="5837238"/>
          <p14:tracePt t="56941" x="5270500" y="5827713"/>
          <p14:tracePt t="56955" x="5270500" y="5808663"/>
          <p14:tracePt t="56968" x="5260975" y="5800725"/>
          <p14:tracePt t="56974" x="5241925" y="5781675"/>
          <p14:tracePt t="56983" x="5241925" y="5772150"/>
          <p14:tracePt t="56987" x="5232400" y="5762625"/>
          <p14:tracePt t="56997" x="5224463" y="5753100"/>
          <p14:tracePt t="57002" x="5214938" y="5726113"/>
          <p14:tracePt t="57011" x="5195888" y="5716588"/>
          <p14:tracePt t="57020" x="5186363" y="5707063"/>
          <p14:tracePt t="57027" x="5149850" y="5688013"/>
          <p14:tracePt t="57036" x="5130800" y="5661025"/>
          <p14:tracePt t="57041" x="5094288" y="5651500"/>
          <p14:tracePt t="57050" x="5029200" y="5624513"/>
          <p14:tracePt t="57062" x="5010150" y="5614988"/>
          <p14:tracePt t="57065" x="5000625" y="5605463"/>
          <p14:tracePt t="57077" x="4991100" y="5605463"/>
          <p14:tracePt t="57083" x="4983163" y="5595938"/>
          <p14:tracePt t="57092" x="4973638" y="5595938"/>
          <p14:tracePt t="57105" x="4945063" y="5586413"/>
          <p14:tracePt t="57120" x="4935538" y="5576888"/>
          <p14:tracePt t="57127" x="4927600" y="5576888"/>
          <p14:tracePt t="57135" x="4918075" y="5576888"/>
          <p14:tracePt t="57145" x="4899025" y="5576888"/>
          <p14:tracePt t="57157" x="4889500" y="5567363"/>
          <p14:tracePt t="57158" x="4879975" y="5567363"/>
          <p14:tracePt t="57186" x="4870450" y="5567363"/>
          <p14:tracePt t="57200" x="4862513" y="5567363"/>
          <p14:tracePt t="57208" x="4862513" y="5559425"/>
          <p14:tracePt t="57229" x="4852988" y="5559425"/>
          <p14:tracePt t="57238" x="4843463" y="5559425"/>
          <p14:tracePt t="57255" x="4833938" y="5559425"/>
          <p14:tracePt t="57269" x="4824413" y="5559425"/>
          <p14:tracePt t="57285" x="4814888" y="5549900"/>
          <p14:tracePt t="57302" x="4806950" y="5549900"/>
          <p14:tracePt t="57317" x="4787900" y="5540375"/>
          <p14:tracePt t="57333" x="4768850" y="5540375"/>
          <p14:tracePt t="57345" x="4759325" y="5530850"/>
          <p14:tracePt t="57349" x="4751388" y="5530850"/>
          <p14:tracePt t="57360" x="4741863" y="5521325"/>
          <p14:tracePt t="57363" x="4713288" y="5511800"/>
          <p14:tracePt t="57375" x="4694238" y="5494338"/>
          <p14:tracePt t="57381" x="4667250" y="5484813"/>
          <p14:tracePt t="57388" x="4648200" y="5475288"/>
          <p14:tracePt t="57397" x="4630738" y="5465763"/>
          <p14:tracePt t="57403" x="4592638" y="5446713"/>
          <p14:tracePt t="57412" x="4537075" y="5438775"/>
          <p14:tracePt t="57418" x="4500563" y="5438775"/>
          <p14:tracePt t="57426" x="4462463" y="5429250"/>
          <p14:tracePt t="57428" x="4416425" y="5429250"/>
          <p14:tracePt t="57443" x="4341813" y="5410200"/>
          <p14:tracePt t="57454" x="4305300" y="5400675"/>
          <p14:tracePt t="57461" x="4268788" y="5391150"/>
          <p14:tracePt t="57468" x="4221163" y="5391150"/>
          <p14:tracePt t="57474" x="4184650" y="5373688"/>
          <p14:tracePt t="57482" x="4129088" y="5364163"/>
          <p14:tracePt t="57491" x="4083050" y="5354638"/>
          <p14:tracePt t="57497" x="4027488" y="5335588"/>
          <p14:tracePt t="57507" x="3979863" y="5335588"/>
          <p14:tracePt t="57512" x="3914775" y="5335588"/>
          <p14:tracePt t="57522" x="3786188" y="5326063"/>
          <p14:tracePt t="57533" x="3721100" y="5326063"/>
          <p14:tracePt t="57538" x="3675063" y="5326063"/>
          <p14:tracePt t="57549" x="3617913" y="5326063"/>
          <p14:tracePt t="57552" x="3581400" y="5326063"/>
          <p14:tracePt t="57563" x="3535363" y="5335588"/>
          <p14:tracePt t="57567" x="3497263" y="5335588"/>
          <p14:tracePt t="57576" x="3460750" y="5335588"/>
          <p14:tracePt t="57585" x="3441700" y="5354638"/>
          <p14:tracePt t="57593" x="3414713" y="5354638"/>
          <p14:tracePt t="57601" x="3405188" y="5354638"/>
          <p14:tracePt t="57605" x="3395663" y="5354638"/>
          <p14:tracePt t="60836" x="3376613" y="5419725"/>
          <p14:tracePt t="60852" x="3349625" y="5494338"/>
          <p14:tracePt t="60863" x="3340100" y="5521325"/>
          <p14:tracePt t="60866" x="3330575" y="5540375"/>
          <p14:tracePt t="60879" x="3321050" y="5549900"/>
          <p14:tracePt t="60884" x="3313113" y="5567363"/>
          <p14:tracePt t="60892" x="3303588" y="5576888"/>
          <p14:tracePt t="60899" x="3303588" y="5595938"/>
          <p14:tracePt t="60907" x="3284538" y="5624513"/>
          <p14:tracePt t="60915" x="3284538" y="5632450"/>
          <p14:tracePt t="60920" x="3284538" y="5641975"/>
          <p14:tracePt t="60933" x="3275013" y="5697538"/>
          <p14:tracePt t="60946" x="3265488" y="5781675"/>
          <p14:tracePt t="60957" x="3265488" y="5808663"/>
          <p14:tracePt t="60962" x="3265488" y="5827713"/>
          <p14:tracePt t="60971" x="3265488" y="5892800"/>
          <p14:tracePt t="60978" x="3257550" y="5929313"/>
          <p14:tracePt t="60987" x="3257550" y="5948363"/>
          <p14:tracePt t="60994" x="3238500" y="5976938"/>
          <p14:tracePt t="61001" x="3238500" y="5986463"/>
          <p14:tracePt t="61008" x="3238500" y="6003925"/>
          <p14:tracePt t="61016" x="3228975" y="6032500"/>
          <p14:tracePt t="61025" x="3219450" y="6049963"/>
          <p14:tracePt t="61041" x="3209925" y="6069013"/>
          <p14:tracePt t="61053" x="3209925" y="6078538"/>
          <p14:tracePt t="61054" x="3192463" y="6088063"/>
          <p14:tracePt t="61066" x="3163888" y="6105525"/>
          <p14:tracePt t="61073" x="3144838" y="6134100"/>
          <p14:tracePt t="61081" x="3127375" y="6134100"/>
          <p14:tracePt t="61088" x="3098800" y="6162675"/>
          <p14:tracePt t="61096" x="3071813" y="6170613"/>
          <p14:tracePt t="61104" x="3052763" y="6180138"/>
          <p14:tracePt t="61109" x="3043238" y="6180138"/>
          <p14:tracePt t="61120" x="3024188" y="6180138"/>
          <p14:tracePt t="61135" x="3016250" y="6189663"/>
          <p14:tracePt t="61146" x="3016250" y="6199188"/>
          <p14:tracePt t="61150" x="3006725" y="6199188"/>
          <p14:tracePt t="61166" x="2997200" y="6199188"/>
          <p14:tracePt t="61175" x="2997200" y="6208713"/>
          <p14:tracePt t="61182" x="2987675" y="6208713"/>
          <p14:tracePt t="61189" x="2959100" y="6245225"/>
          <p14:tracePt t="61196" x="2959100" y="6254750"/>
          <p14:tracePt t="61204" x="2941638" y="6264275"/>
          <p14:tracePt t="61215" x="2932113" y="6291263"/>
          <p14:tracePt t="61230" x="2922588" y="6319838"/>
          <p14:tracePt t="61240" x="2913063" y="6329363"/>
          <p14:tracePt t="61246" x="2913063" y="6356350"/>
          <p14:tracePt t="61255" x="2903538" y="6365875"/>
          <p14:tracePt t="61260" x="2903538" y="6375400"/>
          <p14:tracePt t="61271" x="2903538" y="6384925"/>
          <p14:tracePt t="61276" x="2903538" y="6394450"/>
          <p14:tracePt t="61291" x="2895600" y="6403975"/>
          <p14:tracePt t="61298" x="2895600" y="6411913"/>
          <p14:tracePt t="61307" x="2895600" y="6421438"/>
          <p14:tracePt t="61320" x="2895600" y="6430963"/>
          <p14:tracePt t="61335" x="2895600" y="6440488"/>
          <p14:tracePt t="61337" x="2895600" y="6450013"/>
          <p14:tracePt t="61355" x="2895600" y="6467475"/>
          <p14:tracePt t="61369" x="2895600" y="6486525"/>
          <p14:tracePt t="61386" x="2903538" y="6496050"/>
          <p14:tracePt t="61393" x="2903538" y="6505575"/>
          <p14:tracePt t="61401" x="2922588" y="6524625"/>
          <p14:tracePt t="61417" x="2941638" y="6561138"/>
          <p14:tracePt t="61429" x="2941638" y="6570663"/>
          <p14:tracePt t="61432" x="2968625" y="6588125"/>
          <p14:tracePt t="61443" x="2987675" y="6616700"/>
          <p14:tracePt t="61450" x="2997200" y="6626225"/>
          <p14:tracePt t="61458" x="3016250" y="6645275"/>
          <p14:tracePt t="61464" x="3062288" y="6672263"/>
          <p14:tracePt t="61473" x="3079750" y="6681788"/>
          <p14:tracePt t="61479" x="3108325" y="6700838"/>
          <p14:tracePt t="61487" x="3127375" y="6727825"/>
          <p14:tracePt t="61498" x="3173413" y="6773863"/>
          <p14:tracePt t="61512" x="3209925" y="6811963"/>
          <p14:tracePt t="61524" x="3228975" y="6821488"/>
          <p14:tracePt t="61526" x="3257550" y="6838950"/>
          <p14:tracePt t="61850" x="3571875" y="6838950"/>
          <p14:tracePt t="61864" x="3581400" y="6829425"/>
          <p14:tracePt t="61871" x="3581400" y="6821488"/>
          <p14:tracePt t="61878" x="3590925" y="6821488"/>
          <p14:tracePt t="61888" x="3590925" y="6811963"/>
          <p14:tracePt t="61900" x="3590925" y="6802438"/>
          <p14:tracePt t="61905" x="3600450" y="6792913"/>
          <p14:tracePt t="61921" x="3609975" y="6783388"/>
          <p14:tracePt t="61944" x="3609975" y="6773863"/>
          <p14:tracePt t="61950" x="3617913" y="6773863"/>
          <p14:tracePt t="61959" x="3617913" y="6765925"/>
          <p14:tracePt t="61982" x="3627438" y="6746875"/>
          <p14:tracePt t="61998" x="3636963" y="6737350"/>
          <p14:tracePt t="62009" x="3646488" y="6727825"/>
          <p14:tracePt t="62015" x="3656013" y="6718300"/>
          <p14:tracePt t="62024" x="3665538" y="6718300"/>
          <p14:tracePt t="62029" x="3692525" y="6708775"/>
          <p14:tracePt t="62038" x="3692525" y="6700838"/>
          <p14:tracePt t="62045" x="3711575" y="6700838"/>
          <p14:tracePt t="62054" x="3721100" y="6700838"/>
          <p14:tracePt t="62062" x="3738563" y="6691313"/>
          <p14:tracePt t="62075" x="3776663" y="6681788"/>
          <p14:tracePt t="62092" x="3786188" y="6681788"/>
          <p14:tracePt t="62103" x="3795713" y="6681788"/>
          <p14:tracePt t="62109" x="3803650" y="6681788"/>
          <p14:tracePt t="62124" x="3822700" y="6681788"/>
          <p14:tracePt t="62137" x="3832225" y="6681788"/>
          <p14:tracePt t="62147" x="3841750" y="6681788"/>
          <p14:tracePt t="62155" x="3841750" y="6691313"/>
          <p14:tracePt t="62162" x="3851275" y="6691313"/>
          <p14:tracePt t="62171" x="3859213" y="6691313"/>
          <p14:tracePt t="62198" x="3868738" y="6691313"/>
          <p14:tracePt t="62213" x="3878263" y="6691313"/>
          <p14:tracePt t="62241" x="3887788" y="6691313"/>
          <p14:tracePt t="63503" x="3906838" y="6691313"/>
          <p14:tracePt t="63509" x="3943350" y="6691313"/>
          <p14:tracePt t="63518" x="3979863" y="6691313"/>
          <p14:tracePt t="63524" x="4017963" y="6691313"/>
          <p14:tracePt t="63532" x="4044950" y="6691313"/>
          <p14:tracePt t="63541" x="4100513" y="6691313"/>
          <p14:tracePt t="63546" x="4138613" y="6691313"/>
          <p14:tracePt t="63555" x="4175125" y="6691313"/>
          <p14:tracePt t="63562" x="4194175" y="6691313"/>
          <p14:tracePt t="63571" x="4249738" y="6700838"/>
          <p14:tracePt t="63583" x="4286250" y="6718300"/>
          <p14:tracePt t="63587" x="4305300" y="6718300"/>
          <p14:tracePt t="63598" x="4332288" y="6718300"/>
          <p14:tracePt t="63603" x="4341813" y="6718300"/>
          <p14:tracePt t="63613" x="4360863" y="6718300"/>
          <p14:tracePt t="63619" x="4370388" y="6718300"/>
          <p14:tracePt t="63628" x="4389438" y="6718300"/>
          <p14:tracePt t="63642" x="4416425" y="6727825"/>
          <p14:tracePt t="63649" x="4425950" y="6727825"/>
          <p14:tracePt t="63656" x="4435475" y="6727825"/>
          <p14:tracePt t="63666" x="4452938" y="6737350"/>
          <p14:tracePt t="63680" x="4471988" y="6737350"/>
          <p14:tracePt t="63697" x="4491038" y="6737350"/>
          <p14:tracePt t="63712" x="4500563" y="6737350"/>
          <p14:tracePt t="63742" x="4510088" y="6737350"/>
          <p14:tracePt t="63759" x="4518025" y="6737350"/>
          <p14:tracePt t="63836" x="4527550" y="6737350"/>
          <p14:tracePt t="63869" x="4537075" y="6737350"/>
          <p14:tracePt t="63995" x="4546600" y="6746875"/>
          <p14:tracePt t="64070" x="4556125" y="6746875"/>
          <p14:tracePt t="64137" x="4573588" y="6746875"/>
          <p14:tracePt t="64178" x="4583113" y="6756400"/>
          <p14:tracePt t="64199" x="4592638" y="6756400"/>
          <p14:tracePt t="64221" x="4602163" y="6756400"/>
          <p14:tracePt t="64245" x="4611688" y="6756400"/>
          <p14:tracePt t="64272" x="4621213" y="6756400"/>
          <p14:tracePt t="64287" x="4630738" y="6756400"/>
          <p14:tracePt t="64302" x="4638675" y="6756400"/>
          <p14:tracePt t="64316" x="4638675" y="6765925"/>
          <p14:tracePt t="64325" x="4648200" y="6765925"/>
          <p14:tracePt t="64331" x="4657725" y="6765925"/>
          <p14:tracePt t="64341" x="4667250" y="6765925"/>
          <p14:tracePt t="64352" x="4676775" y="6765925"/>
          <p14:tracePt t="64372" x="4686300" y="6773863"/>
          <p14:tracePt t="64388" x="4703763" y="6773863"/>
          <p14:tracePt t="64419" x="4713288" y="6773863"/>
          <p14:tracePt t="64435" x="4722813" y="6773863"/>
          <p14:tracePt t="64528" x="4732338" y="6773863"/>
          <p14:tracePt t="64545" x="4741863" y="6773863"/>
          <p14:tracePt t="64591" x="4751388" y="6773863"/>
          <p14:tracePt t="64613" x="4759325" y="6773863"/>
          <p14:tracePt t="64670" x="4768850" y="6773863"/>
          <p14:tracePt t="64702" x="4778375" y="6773863"/>
          <p14:tracePt t="64749" x="4797425" y="6773863"/>
          <p14:tracePt t="64812" x="4797425" y="6783388"/>
          <p14:tracePt t="64827" x="4806950" y="6783388"/>
          <p14:tracePt t="64841" x="4814888" y="6783388"/>
          <p14:tracePt t="64874" x="4824413" y="6792913"/>
          <p14:tracePt t="64891" x="4833938" y="6792913"/>
          <p14:tracePt t="64918" x="4843463" y="6792913"/>
          <p14:tracePt t="64938" x="4852988" y="6792913"/>
          <p14:tracePt t="64954" x="4870450" y="6792913"/>
          <p14:tracePt t="64968" x="4899025" y="6792913"/>
          <p14:tracePt t="64976" x="4908550" y="6792913"/>
          <p14:tracePt t="64983" x="4918075" y="6792913"/>
          <p14:tracePt t="64991" x="4935538" y="6792913"/>
          <p14:tracePt t="65001" x="4964113" y="6792913"/>
          <p14:tracePt t="65012" x="4973638" y="6792913"/>
          <p14:tracePt t="65015" x="4983163" y="6792913"/>
          <p14:tracePt t="65027" x="4991100" y="6792913"/>
          <p14:tracePt t="65032" x="5000625" y="6792913"/>
          <p14:tracePt t="65041" x="5010150" y="6792913"/>
          <p14:tracePt t="65056" x="5019675" y="6792913"/>
          <p14:tracePt t="65062" x="5029200" y="6792913"/>
          <p14:tracePt t="65070" x="5038725" y="6792913"/>
          <p14:tracePt t="65080" x="5048250" y="6792913"/>
          <p14:tracePt t="65095" x="5075238" y="6792913"/>
          <p14:tracePt t="65106" x="5084763" y="6792913"/>
          <p14:tracePt t="65109" x="5111750" y="6792913"/>
          <p14:tracePt t="65122" x="5130800" y="6792913"/>
          <p14:tracePt t="65126" x="5140325" y="6792913"/>
          <p14:tracePt t="65136" x="5149850" y="6792913"/>
          <p14:tracePt t="65141" x="5176838" y="6792913"/>
          <p14:tracePt t="65149" x="5195888" y="6792913"/>
          <p14:tracePt t="65157" x="5205413" y="6792913"/>
          <p14:tracePt t="65164" x="5224463" y="6792913"/>
          <p14:tracePt t="65172" x="5241925" y="6792913"/>
          <p14:tracePt t="65178" x="5260975" y="6792913"/>
          <p14:tracePt t="65189" x="5297488" y="6792913"/>
          <p14:tracePt t="65201" x="5326063" y="6792913"/>
          <p14:tracePt t="65204" x="5353050" y="6792913"/>
          <p14:tracePt t="65215" x="5372100" y="6802438"/>
          <p14:tracePt t="65221" x="5408613" y="6821488"/>
          <p14:tracePt t="65231" x="5427663" y="6821488"/>
          <p14:tracePt t="65236" x="5437188" y="6821488"/>
          <p14:tracePt t="65245" x="5465763" y="6829425"/>
          <p14:tracePt t="65252" x="5502275" y="6838950"/>
          <p14:tracePt t="65259" x="5511800" y="6838950"/>
          <p14:tracePt t="65266" x="5529263" y="6838950"/>
          <p14:tracePt t="65273" x="5548313" y="6838950"/>
          <p14:tracePt t="65282" x="5594350" y="6838950"/>
          <p14:tracePt t="65298" x="5632450" y="6848475"/>
          <p14:tracePt t="65839" x="6049963" y="6848475"/>
          <p14:tracePt t="65878" x="6059488" y="6848475"/>
          <p14:tracePt t="65890" x="6059488" y="6838950"/>
          <p14:tracePt t="65910" x="6067425" y="6829425"/>
          <p14:tracePt t="65973" x="6076950" y="6829425"/>
          <p14:tracePt t="66014" x="6076950" y="6821488"/>
          <p14:tracePt t="66051" x="6086475" y="6821488"/>
          <p14:tracePt t="66064" x="6086475" y="6811963"/>
          <p14:tracePt t="66413" x="6076950" y="6811963"/>
          <p14:tracePt t="66420" x="6067425" y="6811963"/>
          <p14:tracePt t="66429" x="6021388" y="6811963"/>
          <p14:tracePt t="66445" x="6003925" y="6811963"/>
          <p14:tracePt t="66460" x="5984875" y="6802438"/>
          <p14:tracePt t="66485" x="5975350" y="6802438"/>
          <p14:tracePt t="67064" x="6011863" y="6802438"/>
          <p14:tracePt t="67072" x="6040438" y="6792913"/>
          <p14:tracePt t="67080" x="6096000" y="6773863"/>
          <p14:tracePt t="67089" x="6197600" y="6756400"/>
          <p14:tracePt t="67106" x="6272213" y="6756400"/>
          <p14:tracePt t="67116" x="6281738" y="6756400"/>
          <p14:tracePt t="67119" x="6291263" y="6756400"/>
          <p14:tracePt t="67130" x="6300788" y="6756400"/>
          <p14:tracePt t="67136" x="6308725" y="6756400"/>
          <p14:tracePt t="67152" x="6318250" y="6756400"/>
          <p14:tracePt t="67174" x="6327775" y="6756400"/>
          <p14:tracePt t="67182" x="6337300" y="6756400"/>
          <p14:tracePt t="67733" x="6356350" y="6756400"/>
          <p14:tracePt t="67748" x="6364288" y="6756400"/>
          <p14:tracePt t="67754" x="6373813" y="6756400"/>
          <p14:tracePt t="67764" x="6392863" y="6756400"/>
          <p14:tracePt t="67780" x="6411913" y="6756400"/>
          <p14:tracePt t="67796" x="6421438" y="6756400"/>
          <p14:tracePt t="67806" x="6429375" y="6756400"/>
          <p14:tracePt t="67812" x="6438900" y="6756400"/>
          <p14:tracePt t="67819" x="6448425" y="6756400"/>
          <p14:tracePt t="67834" x="6467475" y="6765925"/>
          <p14:tracePt t="67841" x="6477000" y="6765925"/>
          <p14:tracePt t="67858" x="6484938" y="6765925"/>
          <p14:tracePt t="67870" x="6494463" y="6765925"/>
          <p14:tracePt t="67884" x="6503988" y="6765925"/>
          <p14:tracePt t="67890" x="6513513" y="6765925"/>
          <p14:tracePt t="67906" x="6532563" y="6765925"/>
          <p14:tracePt t="67920" x="6542088" y="6756400"/>
          <p14:tracePt t="67928" x="6550025" y="6756400"/>
          <p14:tracePt t="67942" x="6559550" y="6756400"/>
          <p14:tracePt t="67964" x="6569075" y="6756400"/>
          <p14:tracePt t="67985" x="6578600" y="6756400"/>
          <p14:tracePt t="68014" x="6588125" y="6756400"/>
          <p14:tracePt t="68030" x="6597650" y="6756400"/>
          <p14:tracePt t="68046" x="6605588" y="6746875"/>
          <p14:tracePt t="68061" x="6615113" y="6746875"/>
          <p14:tracePt t="68087" x="6624638" y="6746875"/>
          <p14:tracePt t="68102" x="6634163" y="6746875"/>
          <p14:tracePt t="68131" x="6643688" y="6746875"/>
          <p14:tracePt t="68140" x="6662738" y="6746875"/>
          <p14:tracePt t="68182" x="6680200" y="6737350"/>
          <p14:tracePt t="68211" x="6689725" y="6737350"/>
          <p14:tracePt t="68217" x="6699250" y="6737350"/>
          <p14:tracePt t="68236" x="6708775" y="6737350"/>
          <p14:tracePt t="68251" x="6726238" y="6737350"/>
          <p14:tracePt t="68277" x="6735763" y="6737350"/>
          <p14:tracePt t="68290" x="6745288" y="6737350"/>
          <p14:tracePt t="68313" x="6754813" y="6737350"/>
          <p14:tracePt t="68330" x="6764338" y="6737350"/>
          <p14:tracePt t="68360" x="6783388" y="6737350"/>
          <p14:tracePt t="68385" x="6791325" y="6737350"/>
          <p14:tracePt t="68400" x="6791325" y="6746875"/>
          <p14:tracePt t="68415" x="6800850" y="6746875"/>
          <p14:tracePt t="68424" x="6810375" y="6746875"/>
          <p14:tracePt t="68439" x="6829425" y="6746875"/>
          <p14:tracePt t="68465" x="6838950" y="6746875"/>
          <p14:tracePt t="68470" x="6846888" y="6746875"/>
          <p14:tracePt t="68501" x="6856413" y="6746875"/>
          <p14:tracePt t="68508" x="6865938" y="6746875"/>
          <p14:tracePt t="68530" x="6875463" y="6746875"/>
          <p14:tracePt t="68544" x="6884988" y="6746875"/>
          <p14:tracePt t="68565" x="6894513" y="6746875"/>
          <p14:tracePt t="68574" x="6902450" y="6746875"/>
          <p14:tracePt t="68589" x="6911975" y="6746875"/>
          <p14:tracePt t="68595" x="6921500" y="6746875"/>
          <p14:tracePt t="68625" x="6931025" y="6746875"/>
          <p14:tracePt t="68644" x="6940550" y="6746875"/>
          <p14:tracePt t="68660" x="6950075" y="6746875"/>
          <p14:tracePt t="68668" x="6959600" y="6746875"/>
          <p14:tracePt t="68697" x="6977063" y="6746875"/>
          <p14:tracePt t="68707" x="6986588" y="6746875"/>
          <p14:tracePt t="68739" x="6996113" y="6746875"/>
          <p14:tracePt t="68762" x="7005638" y="6746875"/>
          <p14:tracePt t="68801" x="7023100" y="6746875"/>
          <p14:tracePt t="68812" x="7032625" y="6746875"/>
          <p14:tracePt t="68827" x="7042150" y="6746875"/>
          <p14:tracePt t="68832" x="7051675" y="6746875"/>
          <p14:tracePt t="68848" x="7061200" y="6746875"/>
          <p14:tracePt t="68856" x="7070725" y="6746875"/>
          <p14:tracePt t="68871" x="7080250" y="6746875"/>
          <p14:tracePt t="68879" x="7088188" y="6746875"/>
          <p14:tracePt t="68894" x="7107238" y="6746875"/>
          <p14:tracePt t="68908" x="7116763" y="6746875"/>
          <p14:tracePt t="68911" x="7135813" y="6746875"/>
          <p14:tracePt t="68922" x="7143750" y="6746875"/>
          <p14:tracePt t="68926" x="7153275" y="6746875"/>
          <p14:tracePt t="68943" x="7172325" y="6746875"/>
          <p14:tracePt t="68951" x="7181850" y="6746875"/>
          <p14:tracePt t="68966" x="7191375" y="6746875"/>
          <p14:tracePt t="68975" x="7200900" y="6746875"/>
          <p14:tracePt t="68981" x="7208838" y="6746875"/>
          <p14:tracePt t="68991" x="7227888" y="6746875"/>
          <p14:tracePt t="69002" x="7237413" y="6746875"/>
          <p14:tracePt t="69005" x="7246938" y="6746875"/>
          <p14:tracePt t="69016" x="7273925" y="6746875"/>
          <p14:tracePt t="69021" x="7292975" y="6727825"/>
          <p14:tracePt t="69037" x="7312025" y="6727825"/>
          <p14:tracePt t="69045" x="7339013" y="6718300"/>
          <p14:tracePt t="69060" x="7348538" y="6708775"/>
          <p14:tracePt t="69067" x="7358063" y="6708775"/>
          <p14:tracePt t="69074" x="7367588" y="6708775"/>
          <p14:tracePt t="69084" x="7367588" y="6700838"/>
          <p14:tracePt t="69461" x="7200900" y="6580188"/>
          <p14:tracePt t="69477" x="6950075" y="6440488"/>
          <p14:tracePt t="69488" x="6810375" y="6375400"/>
          <p14:tracePt t="69492" x="6718300" y="6338888"/>
          <p14:tracePt t="69502" x="6597650" y="6273800"/>
          <p14:tracePt t="69508" x="6477000" y="6199188"/>
          <p14:tracePt t="69517" x="6402388" y="6170613"/>
          <p14:tracePt t="69524" x="6281738" y="6115050"/>
          <p14:tracePt t="69531" x="6132513" y="6049963"/>
          <p14:tracePt t="69538" x="5994400" y="5976938"/>
          <p14:tracePt t="69546" x="5854700" y="5911850"/>
          <p14:tracePt t="69555" x="5734050" y="5837238"/>
          <p14:tracePt t="69561" x="5613400" y="5791200"/>
          <p14:tracePt t="69571" x="5456238" y="5707063"/>
          <p14:tracePt t="69584" x="5372100" y="5661025"/>
          <p14:tracePt t="69597" x="5326063" y="5632450"/>
          <p14:tracePt t="69602" x="5307013" y="5614988"/>
          <p14:tracePt t="69611" x="5297488" y="5614988"/>
          <p14:tracePt t="69617" x="5289550" y="5605463"/>
          <p14:tracePt t="69696" x="5297488" y="5586413"/>
          <p14:tracePt t="69705" x="5307013" y="5586413"/>
          <p14:tracePt t="69712" x="5326063" y="5576888"/>
          <p14:tracePt t="69719" x="5353050" y="5567363"/>
          <p14:tracePt t="69728" x="5391150" y="5559425"/>
          <p14:tracePt t="69743" x="5586413" y="5540375"/>
          <p14:tracePt t="69749" x="5715000" y="5540375"/>
          <p14:tracePt t="69759" x="5965825" y="5540375"/>
          <p14:tracePt t="69771" x="6076950" y="5521325"/>
          <p14:tracePt t="69774" x="6170613" y="5511800"/>
          <p14:tracePt t="69785" x="6262688" y="5511800"/>
          <p14:tracePt t="69789" x="6373813" y="5494338"/>
          <p14:tracePt t="69800" x="6494463" y="5475288"/>
          <p14:tracePt t="69805" x="6578600" y="5475288"/>
          <p14:tracePt t="69814" x="6680200" y="5446713"/>
          <p14:tracePt t="69821" x="6726238" y="5429250"/>
          <p14:tracePt t="69829" x="6800850" y="5419725"/>
          <p14:tracePt t="69837" x="6875463" y="5383213"/>
          <p14:tracePt t="69843" x="6911975" y="5383213"/>
          <p14:tracePt t="69850" x="6986588" y="5345113"/>
          <p14:tracePt t="69853" x="7042150" y="5318125"/>
          <p14:tracePt t="69865" x="7097713" y="5270500"/>
          <p14:tracePt t="69869" x="7126288" y="5243513"/>
          <p14:tracePt t="69880" x="7162800" y="5205413"/>
          <p14:tracePt t="69886" x="7200900" y="5168900"/>
          <p14:tracePt t="69894" x="7227888" y="5132388"/>
          <p14:tracePt t="69901" x="7256463" y="5076825"/>
          <p14:tracePt t="69909" x="7283450" y="5021263"/>
          <p14:tracePt t="69914" x="7292975" y="5002213"/>
          <p14:tracePt t="69923" x="7339013" y="4908550"/>
          <p14:tracePt t="69932" x="7348538" y="4843463"/>
          <p14:tracePt t="69937" x="7385050" y="4722813"/>
          <p14:tracePt t="69948" x="7432675" y="4445000"/>
          <p14:tracePt t="69961" x="7432675" y="4138613"/>
          <p14:tracePt t="69974" x="7432675" y="4027488"/>
          <p14:tracePt t="69978" x="7432675" y="3906838"/>
          <p14:tracePt t="69988" x="7413625" y="3776663"/>
          <p14:tracePt t="69994" x="7377113" y="3638550"/>
          <p14:tracePt t="70002" x="7312025" y="3517900"/>
          <p14:tracePt t="70010" x="7246938" y="3433763"/>
          <p14:tracePt t="70019" x="7172325" y="3332163"/>
          <p14:tracePt t="70027" x="7143750" y="3276600"/>
          <p14:tracePt t="70032" x="7080250" y="3173413"/>
          <p14:tracePt t="70043" x="6959600" y="3052763"/>
          <p14:tracePt t="70053" x="6838950" y="2970213"/>
          <p14:tracePt t="70057" x="6735763" y="2905125"/>
          <p14:tracePt t="70069" x="6597650" y="2830513"/>
          <p14:tracePt t="70073" x="6477000" y="2765425"/>
          <p14:tracePt t="70083" x="6327775" y="2690813"/>
          <p14:tracePt t="70089" x="6253163" y="2663825"/>
          <p14:tracePt t="70097" x="6161088" y="2608263"/>
          <p14:tracePt t="70105" x="6040438" y="2579688"/>
          <p14:tracePt t="70111" x="5900738" y="2543175"/>
          <p14:tracePt t="70119" x="5762625" y="2505075"/>
          <p14:tracePt t="70128" x="5632450" y="2487613"/>
          <p14:tracePt t="70136" x="5362575" y="2487613"/>
          <p14:tracePt t="70151" x="5149850" y="2459038"/>
          <p14:tracePt t="70162" x="4973638" y="2459038"/>
          <p14:tracePt t="70167" x="4814888" y="2459038"/>
          <p14:tracePt t="70178" x="4638675" y="2459038"/>
          <p14:tracePt t="70181" x="4481513" y="2487613"/>
          <p14:tracePt t="70192" x="4341813" y="2487613"/>
          <p14:tracePt t="70197" x="4138613" y="2543175"/>
          <p14:tracePt t="70206" x="3962400" y="2598738"/>
          <p14:tracePt t="70215" x="3757613" y="2635250"/>
          <p14:tracePt t="70222" x="3600450" y="2663825"/>
          <p14:tracePt t="70231" x="3321050" y="2736850"/>
          <p14:tracePt t="70242" x="3209925" y="2755900"/>
          <p14:tracePt t="70246" x="3071813" y="2784475"/>
          <p14:tracePt t="70257" x="2951163" y="2801938"/>
          <p14:tracePt t="70261" x="2886075" y="2801938"/>
          <p14:tracePt t="70271" x="2792413" y="2820988"/>
          <p14:tracePt t="70277" x="2736850" y="2830513"/>
          <p14:tracePt t="70286" x="2671763" y="2830513"/>
          <p14:tracePt t="70292" x="2635250" y="2857500"/>
          <p14:tracePt t="70300" x="2570163" y="2857500"/>
          <p14:tracePt t="70310" x="2514600" y="2867025"/>
          <p14:tracePt t="70315" x="2459038" y="2886075"/>
          <p14:tracePt t="70324" x="2393950" y="2895600"/>
          <p14:tracePt t="70336" x="2338388" y="2914650"/>
          <p14:tracePt t="70341" x="2319338" y="2914650"/>
          <p14:tracePt t="70352" x="2282825" y="2922588"/>
          <p14:tracePt t="70356" x="2227263" y="2922588"/>
          <p14:tracePt t="70365" x="2208213" y="2932113"/>
          <p14:tracePt t="70371" x="2189163" y="2932113"/>
          <p14:tracePt t="70379" x="2162175" y="2941638"/>
          <p14:tracePt t="70387" x="2143125" y="2960688"/>
          <p14:tracePt t="70395" x="2106613" y="2970213"/>
          <p14:tracePt t="70403" x="2106613" y="2978150"/>
          <p14:tracePt t="70411" x="2068513" y="2987675"/>
          <p14:tracePt t="70419" x="2041525" y="3006725"/>
          <p14:tracePt t="70431" x="2003425" y="3016250"/>
          <p14:tracePt t="70435" x="1985963" y="3035300"/>
          <p14:tracePt t="70446" x="1947863" y="3035300"/>
          <p14:tracePt t="70449" x="1911350" y="3052763"/>
          <p14:tracePt t="70460" x="1874838" y="3052763"/>
          <p14:tracePt t="70465" x="1836738" y="3071813"/>
          <p14:tracePt t="70474" x="1800225" y="3081338"/>
          <p14:tracePt t="70482" x="1744663" y="3090863"/>
          <p14:tracePt t="70488" x="1698625" y="3108325"/>
          <p14:tracePt t="70498" x="1670050" y="3108325"/>
          <p14:tracePt t="70503" x="1624013" y="3108325"/>
          <p14:tracePt t="70513" x="1522413" y="3108325"/>
          <p14:tracePt t="70528" x="1447800" y="3127375"/>
          <p14:tracePt t="70541" x="1409700" y="3146425"/>
          <p14:tracePt t="70544" x="1363663" y="3155950"/>
          <p14:tracePt t="70554" x="1327150" y="3163888"/>
          <p14:tracePt t="70560" x="1262063" y="3182938"/>
          <p14:tracePt t="70569" x="1177925" y="3211513"/>
          <p14:tracePt t="70576" x="1085850" y="3248025"/>
          <p14:tracePt t="70592" x="835025" y="3387725"/>
          <p14:tracePt t="70597" x="742950" y="3452813"/>
          <p14:tracePt t="70607" x="639763" y="3544888"/>
          <p14:tracePt t="70619" x="436563" y="3721100"/>
          <p14:tracePt t="70622" x="381000" y="3749675"/>
          <p14:tracePt t="70635" x="325438" y="3786188"/>
          <p14:tracePt t="70639" x="287338" y="3832225"/>
          <p14:tracePt t="70649" x="250825" y="3851275"/>
          <p14:tracePt t="70655" x="212725" y="3879850"/>
          <p14:tracePt t="70663" x="185738" y="3879850"/>
          <p14:tracePt t="70669" x="176213" y="3897313"/>
          <p14:tracePt t="70677" x="166688" y="3897313"/>
          <p14:tracePt t="70686" x="157163" y="3897313"/>
          <p14:tracePt t="70692" x="149225" y="3916363"/>
          <p14:tracePt t="70702" x="120650" y="3943350"/>
          <p14:tracePt t="70714" x="92075" y="4000500"/>
          <p14:tracePt t="70718" x="65088" y="4056063"/>
          <p14:tracePt t="70728" x="65088" y="4102100"/>
          <p14:tracePt t="70733" x="36513" y="4184650"/>
          <p14:tracePt t="70743" x="36513" y="4241800"/>
          <p14:tracePt t="70748" x="19050" y="4287838"/>
          <p14:tracePt t="70757" x="19050" y="4297363"/>
          <p14:tracePt t="70763" x="9525" y="4333875"/>
          <p14:tracePt t="70772" x="9525" y="4352925"/>
          <p14:tracePt t="70780" x="9525" y="4370388"/>
          <p14:tracePt t="70786" x="19050" y="4398963"/>
          <p14:tracePt t="70795" x="36513" y="4481513"/>
          <p14:tracePt t="70808" x="84138" y="4565650"/>
          <p14:tracePt t="70810" x="139700" y="4686300"/>
          <p14:tracePt t="70822" x="204788" y="4806950"/>
          <p14:tracePt t="70828" x="268288" y="4908550"/>
          <p14:tracePt t="70838" x="325438" y="5021263"/>
          <p14:tracePt t="70843" x="352425" y="5103813"/>
          <p14:tracePt t="70852" x="398463" y="5159375"/>
          <p14:tracePt t="70860" x="427038" y="5233988"/>
          <p14:tracePt t="70866" x="446088" y="5280025"/>
          <p14:tracePt t="70874" x="473075" y="5335588"/>
          <p14:tracePt t="70881" x="501650" y="5419725"/>
          <p14:tracePt t="70890" x="557213" y="5521325"/>
          <p14:tracePt t="70904" x="593725" y="5651500"/>
          <p14:tracePt t="70917" x="639763" y="5707063"/>
          <p14:tracePt t="70920" x="677863" y="5808663"/>
          <p14:tracePt t="70931" x="733425" y="5865813"/>
          <p14:tracePt t="70937" x="760413" y="5921375"/>
          <p14:tracePt t="70946" x="806450" y="6003925"/>
          <p14:tracePt t="70952" x="835025" y="6078538"/>
          <p14:tracePt t="70961" x="881063" y="6153150"/>
          <p14:tracePt t="70968" x="900113" y="6189663"/>
          <p14:tracePt t="70975" x="909638" y="6226175"/>
          <p14:tracePt t="70986" x="946150" y="6319838"/>
          <p14:tracePt t="71000" x="974725" y="6365875"/>
          <p14:tracePt t="71011" x="984250" y="6384925"/>
          <p14:tracePt t="71016" x="992188" y="6403975"/>
          <p14:tracePt t="71027" x="1001713" y="6430963"/>
          <p14:tracePt t="71031" x="1011238" y="6450013"/>
          <p14:tracePt t="71040" x="1039813" y="6477000"/>
          <p14:tracePt t="71044" x="1047750" y="6496050"/>
          <p14:tracePt t="71055" x="1076325" y="6524625"/>
          <p14:tracePt t="71063" x="1095375" y="6551613"/>
          <p14:tracePt t="71071" x="1112838" y="6570663"/>
          <p14:tracePt t="71078" x="1160463" y="6616700"/>
          <p14:tracePt t="71090" x="1196975" y="6653213"/>
          <p14:tracePt t="71093" x="1225550" y="6691313"/>
          <p14:tracePt t="71105" x="1252538" y="6746875"/>
          <p14:tracePt t="71111" x="1262063" y="6773863"/>
          <p14:tracePt t="71119" x="1289050" y="6821488"/>
          <p14:tracePt t="72034" x="7580313" y="6821488"/>
          <p14:tracePt t="72041" x="7561263" y="6792913"/>
          <p14:tracePt t="72051" x="7497763" y="6718300"/>
          <p14:tracePt t="72062" x="7413625" y="6653213"/>
          <p14:tracePt t="72066" x="7312025" y="6588125"/>
          <p14:tracePt t="72078" x="7227888" y="6524625"/>
          <p14:tracePt t="72081" x="7153275" y="6477000"/>
          <p14:tracePt t="72092" x="7080250" y="6430963"/>
          <p14:tracePt t="72097" x="7015163" y="6365875"/>
          <p14:tracePt t="72106" x="6959600" y="6338888"/>
          <p14:tracePt t="72113" x="6902450" y="6283325"/>
          <p14:tracePt t="72121" x="6846888" y="6254750"/>
          <p14:tracePt t="72128" x="6791325" y="6226175"/>
          <p14:tracePt t="72135" x="6735763" y="6199188"/>
          <p14:tracePt t="72145" x="6699250" y="6162675"/>
          <p14:tracePt t="72150" x="6634163" y="6115050"/>
          <p14:tracePt t="72160" x="6484938" y="6049963"/>
          <p14:tracePt t="72172" x="6429375" y="6022975"/>
          <p14:tracePt t="72175" x="6373813" y="5994400"/>
          <p14:tracePt t="72187" x="6327775" y="5986463"/>
          <p14:tracePt t="72193" x="6235700" y="5967413"/>
          <p14:tracePt t="72202" x="6151563" y="5938838"/>
          <p14:tracePt t="72205" x="6059488" y="5911850"/>
          <p14:tracePt t="72215" x="5919788" y="5856288"/>
          <p14:tracePt t="72221" x="5799138" y="5818188"/>
          <p14:tracePt t="72230" x="5707063" y="5791200"/>
          <p14:tracePt t="72239" x="5613400" y="5772150"/>
          <p14:tracePt t="72244" x="5538788" y="5745163"/>
          <p14:tracePt t="72255" x="5391150" y="5716588"/>
          <p14:tracePt t="72266" x="5316538" y="5688013"/>
          <p14:tracePt t="72270" x="5260975" y="5661025"/>
          <p14:tracePt t="72281" x="5205413" y="5632450"/>
          <p14:tracePt t="72285" x="5149850" y="5614988"/>
          <p14:tracePt t="72295" x="5103813" y="5586413"/>
          <p14:tracePt t="72301" x="5048250" y="5559425"/>
          <p14:tracePt t="72310" x="5010150" y="5549900"/>
          <p14:tracePt t="72317" x="4983163" y="5540375"/>
          <p14:tracePt t="72324" x="4945063" y="5511800"/>
          <p14:tracePt t="72334" x="4908550" y="5494338"/>
          <p14:tracePt t="72345" x="4879975" y="5475288"/>
          <p14:tracePt t="72349" x="4862513" y="5465763"/>
          <p14:tracePt t="72360" x="4833938" y="5446713"/>
          <p14:tracePt t="72363" x="4824413" y="5446713"/>
          <p14:tracePt t="72376" x="4814888" y="5419725"/>
          <p14:tracePt t="72380" x="4787900" y="5410200"/>
          <p14:tracePt t="72390" x="4787900" y="5400675"/>
          <p14:tracePt t="72394" x="4778375" y="5400675"/>
          <p14:tracePt t="72404" x="4768850" y="5391150"/>
          <p14:tracePt t="72411" x="4759325" y="5383213"/>
          <p14:tracePt t="72419" x="4751388" y="5364163"/>
          <p14:tracePt t="72427" x="4741863" y="5345113"/>
          <p14:tracePt t="72443" x="4741863" y="5299075"/>
          <p14:tracePt t="72455" x="4741863" y="5270500"/>
          <p14:tracePt t="72458" x="4751388" y="5243513"/>
          <p14:tracePt t="72469" x="4768850" y="5224463"/>
          <p14:tracePt t="72474" x="4778375" y="5214938"/>
          <p14:tracePt t="72484" x="4797425" y="5197475"/>
          <p14:tracePt t="72490" x="4806950" y="5187950"/>
          <p14:tracePt t="72498" x="4843463" y="5159375"/>
          <p14:tracePt t="72504" x="4879975" y="5122863"/>
          <p14:tracePt t="72513" x="4918075" y="5094288"/>
          <p14:tracePt t="72522" x="4954588" y="5076825"/>
          <p14:tracePt t="72527" x="4991100" y="5038725"/>
          <p14:tracePt t="72537" x="5103813" y="4983163"/>
          <p14:tracePt t="72549" x="5159375" y="4956175"/>
          <p14:tracePt t="72552" x="5214938" y="4927600"/>
          <p14:tracePt t="72563" x="5251450" y="4900613"/>
          <p14:tracePt t="72569" x="5307013" y="4872038"/>
          <p14:tracePt t="72578" x="5381625" y="4843463"/>
          <p14:tracePt t="72584" x="5437188" y="4816475"/>
          <p14:tracePt t="72593" x="5521325" y="4816475"/>
          <p14:tracePt t="72598" x="5594350" y="4797425"/>
          <p14:tracePt t="72607" x="5688013" y="4787900"/>
          <p14:tracePt t="72616" x="5762625" y="4787900"/>
          <p14:tracePt t="72621" x="5835650" y="4787900"/>
          <p14:tracePt t="72631" x="5956300" y="4806950"/>
          <p14:tracePt t="72644" x="5994400" y="4816475"/>
          <p14:tracePt t="72647" x="6030913" y="4826000"/>
          <p14:tracePt t="72657" x="6096000" y="4826000"/>
          <p14:tracePt t="72661" x="6151563" y="4852988"/>
          <p14:tracePt t="72672" x="6188075" y="4852988"/>
          <p14:tracePt t="72678" x="6253163" y="4872038"/>
          <p14:tracePt t="72687" x="6308725" y="4881563"/>
          <p14:tracePt t="72694" x="6356350" y="4900613"/>
          <p14:tracePt t="72702" x="6448425" y="4908550"/>
          <p14:tracePt t="72711" x="6523038" y="4927600"/>
          <p14:tracePt t="72715" x="6578600" y="4937125"/>
          <p14:tracePt t="72726" x="6670675" y="4937125"/>
          <p14:tracePt t="72737" x="6726238" y="4937125"/>
          <p14:tracePt t="72742" x="6791325" y="4937125"/>
          <p14:tracePt t="72752" x="6838950" y="4937125"/>
          <p14:tracePt t="72757" x="6894513" y="4937125"/>
          <p14:tracePt t="72767" x="6959600" y="4937125"/>
          <p14:tracePt t="72772" x="7023100" y="4937125"/>
          <p14:tracePt t="72781" x="7061200" y="4937125"/>
          <p14:tracePt t="72786" x="7116763" y="4927600"/>
          <p14:tracePt t="72795" x="7153275" y="4927600"/>
          <p14:tracePt t="72805" x="7191375" y="4900613"/>
          <p14:tracePt t="72810" x="7227888" y="4891088"/>
          <p14:tracePt t="72821" x="7264400" y="4862513"/>
          <p14:tracePt t="72832" x="7264400" y="4852988"/>
          <p14:tracePt t="72835" x="7283450" y="4843463"/>
          <p14:tracePt t="72846" x="7292975" y="4835525"/>
          <p14:tracePt t="72853" x="7302500" y="4826000"/>
          <p14:tracePt t="72861" x="7329488" y="4787900"/>
          <p14:tracePt t="72867" x="7329488" y="4779963"/>
          <p14:tracePt t="72875" x="7329488" y="4770438"/>
          <p14:tracePt t="72882" x="7329488" y="4751388"/>
          <p14:tracePt t="72890" x="7339013" y="4732338"/>
          <p14:tracePt t="72899" x="7339013" y="4667250"/>
          <p14:tracePt t="72911" x="7339013" y="4640263"/>
          <p14:tracePt t="72914" x="7329488" y="4584700"/>
          <p14:tracePt t="72930" x="7264400" y="4454525"/>
          <p14:tracePt t="72940" x="7227888" y="4398963"/>
          <p14:tracePt t="72947" x="7162800" y="4333875"/>
          <p14:tracePt t="72955" x="7126288" y="4278313"/>
          <p14:tracePt t="72962" x="7061200" y="4222750"/>
          <p14:tracePt t="72969" x="6959600" y="4129088"/>
          <p14:tracePt t="72978" x="6902450" y="4092575"/>
          <p14:tracePt t="72985" x="6819900" y="4027488"/>
          <p14:tracePt t="72994" x="6764338" y="3981450"/>
          <p14:tracePt t="72999" x="6699250" y="3925888"/>
          <p14:tracePt t="73010" x="6550025" y="3841750"/>
          <p14:tracePt t="73020" x="6477000" y="3814763"/>
          <p14:tracePt t="73024" x="6421438" y="3786188"/>
          <p14:tracePt t="73035" x="6300788" y="3740150"/>
          <p14:tracePt t="73040" x="6245225" y="3711575"/>
          <p14:tracePt t="73050" x="6188075" y="3684588"/>
          <p14:tracePt t="73056" x="6132513" y="3665538"/>
          <p14:tracePt t="73064" x="6086475" y="3638550"/>
          <p14:tracePt t="73073" x="6030913" y="3629025"/>
          <p14:tracePt t="73078" x="5984875" y="3629025"/>
          <p14:tracePt t="73087" x="5910263" y="3629025"/>
          <p14:tracePt t="73094" x="5827713" y="3629025"/>
          <p14:tracePt t="73099" x="5753100" y="3646488"/>
          <p14:tracePt t="73102" x="5649913" y="3665538"/>
          <p14:tracePt t="73115" x="5538788" y="3684588"/>
          <p14:tracePt t="73117" x="5418138" y="3730625"/>
          <p14:tracePt t="73605" x="5492750" y="3646488"/>
          <p14:tracePt t="73615" x="5538788" y="3581400"/>
          <p14:tracePt t="73618" x="5557838" y="3544888"/>
          <p14:tracePt t="73630" x="5603875" y="3489325"/>
          <p14:tracePt t="73635" x="5613400" y="3470275"/>
          <p14:tracePt t="73645" x="5622925" y="3443288"/>
          <p14:tracePt t="73652" x="5641975" y="3424238"/>
          <p14:tracePt t="73659" x="5649913" y="3414713"/>
          <p14:tracePt t="73666" x="5659438" y="3378200"/>
          <p14:tracePt t="73673" x="5668963" y="3378200"/>
          <p14:tracePt t="73682" x="5678488" y="3340100"/>
          <p14:tracePt t="73698" x="5678488" y="3294063"/>
          <p14:tracePt t="73710" x="5678488" y="3276600"/>
          <p14:tracePt t="73713" x="5678488" y="3238500"/>
          <p14:tracePt t="73724" x="5659438" y="3182938"/>
          <p14:tracePt t="73728" x="5649913" y="3136900"/>
          <p14:tracePt t="73738" x="5622925" y="3098800"/>
          <p14:tracePt t="73745" x="5613400" y="3071813"/>
          <p14:tracePt t="73753" x="5567363" y="3006725"/>
          <p14:tracePt t="73761" x="5529263" y="2978150"/>
          <p14:tracePt t="73768" x="5492750" y="2941638"/>
          <p14:tracePt t="73776" x="5427663" y="2857500"/>
          <p14:tracePt t="73782" x="5372100" y="2830513"/>
          <p14:tracePt t="73793" x="5214938" y="2736850"/>
          <p14:tracePt t="73803" x="5121275" y="2690813"/>
          <p14:tracePt t="73807" x="5000625" y="2635250"/>
          <p14:tracePt t="73819" x="4879975" y="2608263"/>
          <p14:tracePt t="73824" x="4741863" y="2552700"/>
          <p14:tracePt t="73832" x="4602163" y="2514600"/>
          <p14:tracePt t="73838" x="4491038" y="2487613"/>
          <p14:tracePt t="73847" x="4324350" y="2449513"/>
          <p14:tracePt t="73860" x="4165600" y="2393950"/>
          <p14:tracePt t="73862" x="3979863" y="2338388"/>
          <p14:tracePt t="73870" x="3803650" y="2263775"/>
          <p14:tracePt t="73878" x="3683000" y="2227263"/>
          <p14:tracePt t="73887" x="3535363" y="2171700"/>
          <p14:tracePt t="73898" x="3451225" y="2125663"/>
          <p14:tracePt t="73902" x="3405188" y="2116138"/>
          <p14:tracePt t="73913" x="3368675" y="2087563"/>
          <p14:tracePt t="73918" x="3330575" y="2078038"/>
          <p14:tracePt t="73927" x="3303588" y="2060575"/>
          <p14:tracePt t="73934" x="3284538" y="2060575"/>
          <p14:tracePt t="73942" x="3228975" y="2032000"/>
          <p14:tracePt t="73949" x="3192463" y="2032000"/>
          <p14:tracePt t="73956" x="3144838" y="2022475"/>
          <p14:tracePt t="73964" x="3024188" y="2014538"/>
          <p14:tracePt t="73981" x="2903538" y="2014538"/>
          <p14:tracePt t="73992" x="2838450" y="2014538"/>
          <p14:tracePt t="73994" x="2765425" y="2014538"/>
          <p14:tracePt t="74007" x="2671763" y="2014538"/>
          <p14:tracePt t="74010" x="2589213" y="2014538"/>
          <p14:tracePt t="74021" x="2486025" y="2032000"/>
          <p14:tracePt t="74028" x="2420938" y="2032000"/>
          <p14:tracePt t="74036" x="2328863" y="2060575"/>
          <p14:tracePt t="74044" x="2208213" y="2078038"/>
          <p14:tracePt t="74050" x="2097088" y="2116138"/>
          <p14:tracePt t="74060" x="1976438" y="2162175"/>
          <p14:tracePt t="74065" x="1827213" y="2236788"/>
          <p14:tracePt t="74074" x="1633538" y="2338388"/>
          <p14:tracePt t="74086" x="1577975" y="2393950"/>
          <p14:tracePt t="74091" x="1522413" y="2422525"/>
          <p14:tracePt t="74102" x="1474788" y="2478088"/>
          <p14:tracePt t="74107" x="1438275" y="2505075"/>
          <p14:tracePt t="74115" x="1419225" y="2533650"/>
          <p14:tracePt t="74124" x="1373188" y="2579688"/>
          <p14:tracePt t="74130" x="1344613" y="2608263"/>
          <p14:tracePt t="74136" x="1308100" y="2681288"/>
          <p14:tracePt t="74145" x="1281113" y="2736850"/>
          <p14:tracePt t="74154" x="1233488" y="2905125"/>
          <p14:tracePt t="74170" x="1187450" y="3071813"/>
          <p14:tracePt t="74181" x="1160463" y="3146425"/>
          <p14:tracePt t="74185" x="1122363" y="3219450"/>
          <p14:tracePt t="74195" x="1112838" y="3322638"/>
          <p14:tracePt t="74201" x="1076325" y="3479800"/>
          <p14:tracePt t="74210" x="1057275" y="3590925"/>
          <p14:tracePt t="74219" x="1039813" y="3841750"/>
          <p14:tracePt t="74227" x="1030288" y="3916363"/>
          <p14:tracePt t="74239" x="1030288" y="3981450"/>
          <p14:tracePt t="74248" x="1047750" y="4213225"/>
          <p14:tracePt t="74261" x="1066800" y="4314825"/>
          <p14:tracePt t="74276" x="1076325" y="4360863"/>
          <p14:tracePt t="74278" x="1104900" y="4418013"/>
          <p14:tracePt t="74290" x="1131888" y="4454525"/>
          <p14:tracePt t="74294" x="1141413" y="4491038"/>
          <p14:tracePt t="74305" x="1168400" y="4519613"/>
          <p14:tracePt t="74311" x="1187450" y="4556125"/>
          <p14:tracePt t="74319" x="1187450" y="4575175"/>
          <p14:tracePt t="74327" x="1216025" y="4602163"/>
          <p14:tracePt t="74333" x="1233488" y="4621213"/>
          <p14:tracePt t="74340" x="1262063" y="4649788"/>
          <p14:tracePt t="74348" x="1289050" y="4686300"/>
          <p14:tracePt t="74358" x="1344613" y="4751388"/>
          <p14:tracePt t="74370" x="1373188" y="4797425"/>
          <p14:tracePt t="74374" x="1401763" y="4826000"/>
          <p14:tracePt t="74385" x="1438275" y="4881563"/>
          <p14:tracePt t="74389" x="1474788" y="4908550"/>
          <p14:tracePt t="74398" x="1512888" y="4946650"/>
          <p14:tracePt t="74404" x="1595438" y="4992688"/>
          <p14:tracePt t="74412" x="1651000" y="5021263"/>
          <p14:tracePt t="74420" x="1725613" y="5084763"/>
          <p14:tracePt t="74428" x="1827213" y="5132388"/>
          <p14:tracePt t="74436" x="1901825" y="5159375"/>
          <p14:tracePt t="74443" x="2003425" y="5197475"/>
          <p14:tracePt t="74453" x="2171700" y="5243513"/>
          <p14:tracePt t="74464" x="2217738" y="5253038"/>
          <p14:tracePt t="74467" x="2273300" y="5262563"/>
          <p14:tracePt t="74478" x="2347913" y="5280025"/>
          <p14:tracePt t="74482" x="2439988" y="5308600"/>
          <p14:tracePt t="74494" x="2495550" y="5335588"/>
          <p14:tracePt t="74500" x="2551113" y="5354638"/>
          <p14:tracePt t="74507" x="2662238" y="5373688"/>
          <p14:tracePt t="74514" x="2736850" y="5383213"/>
          <p14:tracePt t="74522" x="2847975" y="5400675"/>
          <p14:tracePt t="74531" x="2941638" y="5419725"/>
          <p14:tracePt t="74536" x="3016250" y="5429250"/>
          <p14:tracePt t="74547" x="3173413" y="5429250"/>
          <p14:tracePt t="74559" x="3248025" y="5429250"/>
          <p14:tracePt t="74562" x="3294063" y="5429250"/>
          <p14:tracePt t="74573" x="3349625" y="5410200"/>
          <p14:tracePt t="74577" x="3395663" y="5410200"/>
          <p14:tracePt t="74587" x="3433763" y="5400675"/>
          <p14:tracePt t="74594" x="3470275" y="5391150"/>
          <p14:tracePt t="74602" x="3506788" y="5373688"/>
          <p14:tracePt t="74608" x="3544888" y="5354638"/>
          <p14:tracePt t="74617" x="3554413" y="5345113"/>
          <p14:tracePt t="74624" x="3571875" y="5335588"/>
          <p14:tracePt t="74631" x="3581400" y="5326063"/>
          <p14:tracePt t="74641" x="3617913" y="5299075"/>
          <p14:tracePt t="74653" x="3636963" y="5280025"/>
          <p14:tracePt t="74657" x="3665538" y="5262563"/>
          <p14:tracePt t="74667" x="3711575" y="5233988"/>
          <p14:tracePt t="74670" x="3776663" y="5168900"/>
          <p14:tracePt t="74681" x="3822700" y="5094288"/>
          <p14:tracePt t="74688" x="3924300" y="4992688"/>
          <p14:tracePt t="74696" x="3989388" y="4908550"/>
          <p14:tracePt t="74703" x="4044950" y="4843463"/>
          <p14:tracePt t="74711" x="4138613" y="4722813"/>
          <p14:tracePt t="74719" x="4230688" y="4584700"/>
          <p14:tracePt t="74725" x="4295775" y="4464050"/>
          <p14:tracePt t="74736" x="4445000" y="4259263"/>
          <p14:tracePt t="74746" x="4537075" y="4157663"/>
          <p14:tracePt t="74749" x="4602163" y="4073525"/>
          <p14:tracePt t="74761" x="4657725" y="3990975"/>
          <p14:tracePt t="74764" x="4741863" y="3935413"/>
          <p14:tracePt t="74776" x="4806950" y="3851275"/>
          <p14:tracePt t="74783" x="4870450" y="3786188"/>
          <p14:tracePt t="74790" x="4973638" y="3702050"/>
          <p14:tracePt t="74797" x="5048250" y="3656013"/>
          <p14:tracePt t="74805" x="5103813" y="3609975"/>
          <p14:tracePt t="74810" x="5159375" y="3590925"/>
          <p14:tracePt t="74819" x="5214938" y="3563938"/>
          <p14:tracePt t="74829" x="5316538" y="3563938"/>
          <p14:tracePt t="74843" x="5437188" y="3581400"/>
          <p14:tracePt t="74856" x="5492750" y="3609975"/>
          <p14:tracePt t="74860" x="5548313" y="3638550"/>
          <p14:tracePt t="74870" x="5622925" y="3694113"/>
          <p14:tracePt t="74875" x="5688013" y="3759200"/>
          <p14:tracePt t="74886" x="5789613" y="3879850"/>
          <p14:tracePt t="74891" x="5938838" y="4129088"/>
          <p14:tracePt t="74899" x="6086475" y="4464050"/>
          <p14:tracePt t="74914" x="6327775" y="5632450"/>
          <p14:tracePt t="74923" x="6356350" y="6003925"/>
          <p14:tracePt t="75142" x="3265488" y="6645275"/>
          <p14:tracePt t="75153" x="3405188" y="6310313"/>
          <p14:tracePt t="75158" x="3544888" y="6078538"/>
          <p14:tracePt t="75168" x="3656013" y="5911850"/>
          <p14:tracePt t="75174" x="3832225" y="5716588"/>
          <p14:tracePt t="75182" x="3943350" y="5595938"/>
          <p14:tracePt t="75189" x="4044950" y="5465763"/>
          <p14:tracePt t="75196" x="4213225" y="5335588"/>
          <p14:tracePt t="75202" x="4379913" y="5224463"/>
          <p14:tracePt t="75210" x="4518025" y="5178425"/>
          <p14:tracePt t="75221" x="4713288" y="5113338"/>
          <p14:tracePt t="75233" x="4787900" y="5094288"/>
          <p14:tracePt t="75235" x="4824413" y="5084763"/>
          <p14:tracePt t="75247" x="4843463" y="5084763"/>
          <p14:tracePt t="75253" x="4862513" y="5084763"/>
          <p14:tracePt t="75261" x="4870450" y="5084763"/>
          <p14:tracePt t="75291" x="4899025" y="5103813"/>
          <p14:tracePt t="76518" x="4899025" y="4927600"/>
          <p14:tracePt t="76525" x="4899025" y="4787900"/>
          <p14:tracePt t="76532" x="4899025" y="4630738"/>
          <p14:tracePt t="76540" x="4927600" y="4278313"/>
          <p14:tracePt t="76554" x="5019675" y="3860800"/>
          <p14:tracePt t="76568" x="5075238" y="3702050"/>
          <p14:tracePt t="76574" x="5168900" y="3517900"/>
          <p14:tracePt t="76582" x="5241925" y="3378200"/>
          <p14:tracePt t="76586" x="5316538" y="3192463"/>
          <p14:tracePt t="76597" x="5381625" y="3090863"/>
          <p14:tracePt t="76603" x="5473700" y="2905125"/>
          <p14:tracePt t="76611" x="5502275" y="2849563"/>
          <p14:tracePt t="76619" x="5567363" y="2728913"/>
          <p14:tracePt t="76625" x="5632450" y="2663825"/>
          <p14:tracePt t="76636" x="5668963" y="2616200"/>
          <p14:tracePt t="76650" x="5743575" y="2570163"/>
          <p14:tracePt t="76661" x="5770563" y="2543175"/>
          <p14:tracePt t="76667" x="5789613" y="2543175"/>
          <p14:tracePt t="76676" x="5835650" y="2533650"/>
          <p14:tracePt t="76681" x="5873750" y="2524125"/>
          <p14:tracePt t="76691" x="5938838" y="2524125"/>
          <p14:tracePt t="76696" x="6040438" y="2524125"/>
          <p14:tracePt t="76705" x="6086475" y="2524125"/>
          <p14:tracePt t="76713" x="6170613" y="2524125"/>
          <p14:tracePt t="76720" x="6262688" y="2543175"/>
          <p14:tracePt t="76729" x="6318250" y="2570163"/>
          <p14:tracePt t="76734" x="6373813" y="2598738"/>
          <p14:tracePt t="76744" x="6569075" y="2690813"/>
          <p14:tracePt t="76757" x="6653213" y="2755900"/>
          <p14:tracePt t="76761" x="6773863" y="2830513"/>
          <p14:tracePt t="76771" x="6838950" y="2905125"/>
          <p14:tracePt t="76775" x="6902450" y="2987675"/>
          <p14:tracePt t="76785" x="6977063" y="3052763"/>
          <p14:tracePt t="76791" x="7005638" y="3090863"/>
          <p14:tracePt t="76799" x="7032625" y="3127375"/>
          <p14:tracePt t="76805" x="7051675" y="3155950"/>
          <p14:tracePt t="76814" x="7051675" y="3173413"/>
          <p14:tracePt t="76822" x="7061200" y="3182938"/>
          <p14:tracePt t="76828" x="7080250" y="3201988"/>
          <p14:tracePt t="76838" x="7080250" y="3228975"/>
          <p14:tracePt t="76850" x="7080250" y="3238500"/>
          <p14:tracePt t="76854" x="7080250" y="3267075"/>
          <p14:tracePt t="76866" x="7080250" y="3276600"/>
          <p14:tracePt t="76870" x="7080250" y="3284538"/>
          <p14:tracePt t="76880" x="7061200" y="3303588"/>
          <p14:tracePt t="76885" x="7051675" y="3313113"/>
          <p14:tracePt t="76894" x="7042150" y="3322638"/>
          <p14:tracePt t="76900" x="6996113" y="3368675"/>
          <p14:tracePt t="76908" x="6875463" y="3424238"/>
          <p14:tracePt t="76916" x="6735763" y="3470275"/>
          <p14:tracePt t="76924" x="6597650" y="3508375"/>
          <p14:tracePt t="76932" x="6245225" y="3544888"/>
          <p14:tracePt t="76945" x="6040438" y="3544888"/>
          <p14:tracePt t="76948" x="5864225" y="3517900"/>
          <p14:tracePt t="76959" x="5707063" y="3517900"/>
          <p14:tracePt t="76963" x="5603875" y="3489325"/>
          <p14:tracePt t="76974" x="5521325" y="3489325"/>
          <p14:tracePt t="76979" x="5437188" y="3452813"/>
          <p14:tracePt t="76988" x="5345113" y="3424238"/>
          <p14:tracePt t="76995" x="5307013" y="3414713"/>
          <p14:tracePt t="77003" x="5270500" y="3397250"/>
          <p14:tracePt t="77012" x="5251450" y="3387725"/>
          <p14:tracePt t="77016" x="5214938" y="3378200"/>
          <p14:tracePt t="77026" x="5195888" y="3349625"/>
          <p14:tracePt t="77039" x="5168900" y="3303588"/>
          <p14:tracePt t="77043" x="5159375" y="3267075"/>
          <p14:tracePt t="77053" x="5140325" y="3228975"/>
          <p14:tracePt t="77058" x="5140325" y="3182938"/>
          <p14:tracePt t="77068" x="5140325" y="3146425"/>
          <p14:tracePt t="77074" x="5159375" y="3108325"/>
          <p14:tracePt t="77082" x="5176838" y="3006725"/>
          <p14:tracePt t="77090" x="5205413" y="2951163"/>
          <p14:tracePt t="77097" x="5251450" y="2876550"/>
          <p14:tracePt t="77104" x="5297488" y="2794000"/>
          <p14:tracePt t="77111" x="5362575" y="2690813"/>
          <p14:tracePt t="77122" x="5473700" y="2552700"/>
          <p14:tracePt t="77133" x="5529263" y="2497138"/>
          <p14:tracePt t="77136" x="5632450" y="2413000"/>
          <p14:tracePt t="77149" x="5734050" y="2311400"/>
          <p14:tracePt t="77150" x="5854700" y="2217738"/>
          <p14:tracePt t="77162" x="5975350" y="2181225"/>
          <p14:tracePt t="77166" x="6115050" y="2152650"/>
          <p14:tracePt t="77177" x="6245225" y="2152650"/>
          <p14:tracePt t="77183" x="6346825" y="2152650"/>
          <p14:tracePt t="77191" x="6457950" y="2171700"/>
          <p14:tracePt t="77200" x="6615113" y="2227263"/>
          <p14:tracePt t="77206" x="6754813" y="2282825"/>
          <p14:tracePt t="77216" x="7023100" y="2439988"/>
          <p14:tracePt t="77227" x="7126288" y="2505075"/>
          <p14:tracePt t="77232" x="7227888" y="2570163"/>
          <p14:tracePt t="77241" x="7283450" y="2635250"/>
          <p14:tracePt t="77247" x="7348538" y="2690813"/>
          <p14:tracePt t="77258" x="7404100" y="2755900"/>
          <p14:tracePt t="77262" x="7450138" y="2849563"/>
          <p14:tracePt t="77271" x="7478713" y="2905125"/>
          <p14:tracePt t="77278" x="7515225" y="3006725"/>
          <p14:tracePt t="77285" x="7543800" y="3081338"/>
          <p14:tracePt t="77291" x="7543800" y="3173413"/>
          <p14:tracePt t="77300" x="7543800" y="3201988"/>
          <p14:tracePt t="77308" x="7543800" y="3303588"/>
          <p14:tracePt t="77325" x="7478713" y="3517900"/>
          <p14:tracePt t="77336" x="7423150" y="3619500"/>
          <p14:tracePt t="77338" x="7377113" y="3721100"/>
          <p14:tracePt t="77350" x="7264400" y="3879850"/>
          <p14:tracePt t="77354" x="7200900" y="3981450"/>
          <p14:tracePt t="77366" x="7080250" y="4092575"/>
          <p14:tracePt t="77372" x="6911975" y="4222750"/>
          <p14:tracePt t="77380" x="6764338" y="4324350"/>
          <p14:tracePt t="77387" x="6624638" y="4398963"/>
          <p14:tracePt t="77394" x="6503988" y="4473575"/>
          <p14:tracePt t="77403" x="6383338" y="4519613"/>
          <p14:tracePt t="77410" x="6226175" y="4556125"/>
          <p14:tracePt t="77417" x="5946775" y="4565650"/>
          <p14:tracePt t="77433" x="5715000" y="4519613"/>
          <p14:tracePt t="77445" x="5603875" y="4481513"/>
          <p14:tracePt t="77449" x="5502275" y="4445000"/>
          <p14:tracePt t="77460" x="5427663" y="4418013"/>
          <p14:tracePt t="77466" x="5335588" y="4389438"/>
          <p14:tracePt t="77474" x="5270500" y="4343400"/>
          <p14:tracePt t="77479" x="5214938" y="4314825"/>
          <p14:tracePt t="77489" x="5140325" y="4287838"/>
          <p14:tracePt t="77496" x="5103813" y="4249738"/>
          <p14:tracePt t="77503" x="5065713" y="4203700"/>
          <p14:tracePt t="77512" x="4983163" y="4111625"/>
          <p14:tracePt t="77528" x="4945063" y="4037013"/>
          <p14:tracePt t="77540" x="4935538" y="3971925"/>
          <p14:tracePt t="77541" x="4935538" y="3943350"/>
          <p14:tracePt t="77553" x="4935538" y="3906838"/>
          <p14:tracePt t="77560" x="4935538" y="3887788"/>
          <p14:tracePt t="77569" x="4935538" y="3851275"/>
          <p14:tracePt t="77575" x="4935538" y="3805238"/>
          <p14:tracePt t="77584" x="4935538" y="3786188"/>
          <p14:tracePt t="77590" x="4935538" y="3749675"/>
          <p14:tracePt t="77599" x="4935538" y="3721100"/>
          <p14:tracePt t="77607" x="4945063" y="3702050"/>
          <p14:tracePt t="77612" x="4945063" y="3684588"/>
          <p14:tracePt t="77623" x="4973638" y="3638550"/>
          <p14:tracePt t="77633" x="4991100" y="3609975"/>
          <p14:tracePt t="77636" x="5038725" y="3554413"/>
          <p14:tracePt t="77649" x="5056188" y="3535363"/>
          <p14:tracePt t="77653" x="5130800" y="3470275"/>
          <p14:tracePt t="77662" x="5186363" y="3433763"/>
          <p14:tracePt t="77669" x="5289550" y="3397250"/>
          <p14:tracePt t="77677" x="5362575" y="3368675"/>
          <p14:tracePt t="77684" x="5437188" y="3349625"/>
          <p14:tracePt t="77692" x="5502275" y="3349625"/>
          <p14:tracePt t="77700" x="5594350" y="3359150"/>
          <p14:tracePt t="77707" x="5688013" y="3378200"/>
          <p14:tracePt t="77716" x="5818188" y="3433763"/>
          <p14:tracePt t="77728" x="5883275" y="3479800"/>
          <p14:tracePt t="77731" x="5938838" y="3517900"/>
          <p14:tracePt t="77743" x="5984875" y="3581400"/>
          <p14:tracePt t="77747" x="6021388" y="3600450"/>
          <p14:tracePt t="77757" x="6096000" y="3694113"/>
          <p14:tracePt t="77762" x="6142038" y="3795713"/>
          <p14:tracePt t="77772" x="6188075" y="3870325"/>
          <p14:tracePt t="77777" x="6245225" y="4008438"/>
          <p14:tracePt t="77786" x="6281738" y="4148138"/>
          <p14:tracePt t="77795" x="6291263" y="4241800"/>
          <p14:tracePt t="77801" x="6308725" y="4297363"/>
          <p14:tracePt t="77810" x="6300788" y="4398963"/>
          <p14:tracePt t="77825" x="6291263" y="4473575"/>
          <p14:tracePt t="77837" x="6281738" y="4519613"/>
          <p14:tracePt t="77841" x="6253163" y="4556125"/>
          <p14:tracePt t="77851" x="6245225" y="4594225"/>
          <p14:tracePt t="77858" x="6226175" y="4621213"/>
          <p14:tracePt t="77866" x="6216650" y="4630738"/>
          <p14:tracePt t="77872" x="6188075" y="4659313"/>
          <p14:tracePt t="77880" x="6132513" y="4686300"/>
          <p14:tracePt t="77888" x="6076950" y="4705350"/>
          <p14:tracePt t="77895" x="6040438" y="4705350"/>
          <p14:tracePt t="77904" x="5994400" y="4705350"/>
          <p14:tracePt t="77910" x="5946775" y="4705350"/>
          <p14:tracePt t="77917" x="5883275" y="4676775"/>
          <p14:tracePt t="77932" x="5873750" y="4667250"/>
          <p14:tracePt t="77934" x="5854700" y="4649788"/>
          <p14:tracePt t="77946" x="5827713" y="4611688"/>
          <p14:tracePt t="77950" x="5799138" y="4575175"/>
          <p14:tracePt t="77961" x="5789613" y="4565650"/>
          <p14:tracePt t="77966" x="5789613" y="4538663"/>
          <p14:tracePt t="77975" x="5789613" y="4500563"/>
          <p14:tracePt t="77982" x="5789613" y="4464050"/>
          <p14:tracePt t="77989" x="5789613" y="4454525"/>
          <p14:tracePt t="77997" x="5808663" y="4425950"/>
          <p14:tracePt t="78003" x="5827713" y="4370388"/>
          <p14:tracePt t="78011" x="5845175" y="4343400"/>
          <p14:tracePt t="78013" x="5883275" y="4297363"/>
          <p14:tracePt t="78025" x="5919788" y="4249738"/>
          <p14:tracePt t="78030" x="5929313" y="4232275"/>
          <p14:tracePt t="78041" x="6003925" y="4184650"/>
          <p14:tracePt t="78046" x="6086475" y="4138613"/>
          <p14:tracePt t="78054" x="6180138" y="4092575"/>
          <p14:tracePt t="78061" x="6281738" y="4056063"/>
          <p14:tracePt t="78069" x="6392863" y="4046538"/>
          <p14:tracePt t="78077" x="6503988" y="4027488"/>
          <p14:tracePt t="78084" x="6662738" y="4027488"/>
          <p14:tracePt t="78091" x="6800850" y="4008438"/>
          <p14:tracePt t="78099" x="6911975" y="4008438"/>
          <p14:tracePt t="78107" x="7051675" y="4008438"/>
          <p14:tracePt t="78120" x="7088188" y="4008438"/>
          <p14:tracePt t="78124" x="7107238" y="4008438"/>
          <p14:tracePt t="78134" x="7116763" y="4008438"/>
          <p14:tracePt t="78242" x="7116763" y="4000500"/>
          <p14:tracePt t="78249" x="7116763" y="3981450"/>
          <p14:tracePt t="78257" x="7116763" y="3971925"/>
          <p14:tracePt t="78266" x="7116763" y="3952875"/>
          <p14:tracePt t="78272" x="7088188" y="3925888"/>
          <p14:tracePt t="78280" x="7070725" y="3906838"/>
          <p14:tracePt t="78286" x="7032625" y="3860800"/>
          <p14:tracePt t="78293" x="6950075" y="3805238"/>
          <p14:tracePt t="78294" x="6865938" y="3740150"/>
          <p14:tracePt t="78312" x="6718300" y="3646488"/>
          <p14:tracePt t="78322" x="6634163" y="3590925"/>
          <p14:tracePt t="78328" x="6578600" y="3554413"/>
          <p14:tracePt t="78337" x="6523038" y="3508375"/>
          <p14:tracePt t="78344" x="6457950" y="3460750"/>
          <p14:tracePt t="78352" x="6383338" y="3414713"/>
          <p14:tracePt t="78359" x="6300788" y="3349625"/>
          <p14:tracePt t="78368" x="6226175" y="3294063"/>
          <p14:tracePt t="78374" x="6124575" y="3238500"/>
          <p14:tracePt t="78380" x="6003925" y="3173413"/>
          <p14:tracePt t="78391" x="5827713" y="3071813"/>
          <p14:tracePt t="78406" x="5668963" y="2978150"/>
          <p14:tracePt t="78417" x="5576888" y="2951163"/>
          <p14:tracePt t="78422" x="5456238" y="2876550"/>
          <p14:tracePt t="78431" x="5362575" y="2849563"/>
          <p14:tracePt t="78438" x="5241925" y="2794000"/>
          <p14:tracePt t="78446" x="5103813" y="2746375"/>
          <p14:tracePt t="78453" x="5029200" y="2728913"/>
          <p14:tracePt t="78461" x="4935538" y="2709863"/>
          <p14:tracePt t="78468" x="4879975" y="2700338"/>
          <p14:tracePt t="78476" x="4806950" y="2681288"/>
          <p14:tracePt t="78485" x="4722813" y="2681288"/>
          <p14:tracePt t="78496" x="4676775" y="2681288"/>
          <p14:tracePt t="78501" x="4648200" y="2681288"/>
          <p14:tracePt t="78511" x="4630738" y="2681288"/>
          <p14:tracePt t="78514" x="4621213" y="2681288"/>
          <p14:tracePt t="78526" x="4611688" y="2681288"/>
          <p14:tracePt t="78554" x="4611688" y="2690813"/>
          <p14:tracePt t="78563" x="4602163" y="2709863"/>
          <p14:tracePt t="78577" x="4602163" y="2719388"/>
          <p14:tracePt t="78923" x="4537075" y="2700338"/>
          <p14:tracePt t="78931" x="4435475" y="2663825"/>
          <p14:tracePt t="78940" x="4324350" y="2635250"/>
          <p14:tracePt t="78947" x="4221163" y="2598738"/>
          <p14:tracePt t="78954" x="4110038" y="2570163"/>
          <p14:tracePt t="78960" x="4035425" y="2533650"/>
          <p14:tracePt t="78972" x="3906838" y="2497138"/>
          <p14:tracePt t="78987" x="3776663" y="2449513"/>
          <p14:tracePt t="78997" x="3721100" y="2422525"/>
          <p14:tracePt t="79000" x="3665538" y="2393950"/>
          <p14:tracePt t="79012" x="3609975" y="2366963"/>
          <p14:tracePt t="79019" x="3554413" y="2338388"/>
          <p14:tracePt t="79027" x="3516313" y="2328863"/>
          <p14:tracePt t="79034" x="3470275" y="2319338"/>
          <p14:tracePt t="79042" x="3441700" y="2301875"/>
          <p14:tracePt t="79050" x="3414713" y="2292350"/>
          <p14:tracePt t="79055" x="3359150" y="2292350"/>
          <p14:tracePt t="79065" x="3303588" y="2282825"/>
          <p14:tracePt t="79077" x="3265488" y="2282825"/>
          <p14:tracePt t="79079" x="3219450" y="2282825"/>
          <p14:tracePt t="79092" x="3163888" y="2282825"/>
          <p14:tracePt t="79097" x="3117850" y="2282825"/>
          <p14:tracePt t="79106" x="3043238" y="2282825"/>
          <p14:tracePt t="79112" x="2932113" y="2282825"/>
          <p14:tracePt t="79121" x="2886075" y="2282825"/>
          <p14:tracePt t="79130" x="2820988" y="2282825"/>
          <p14:tracePt t="79134" x="2765425" y="2282825"/>
          <p14:tracePt t="79144" x="2700338" y="2301875"/>
          <p14:tracePt t="79151" x="2644775" y="2311400"/>
          <p14:tracePt t="79158" x="2579688" y="2311400"/>
          <p14:tracePt t="79159" x="2524125" y="2328863"/>
          <p14:tracePt t="79172" x="2459038" y="2338388"/>
          <p14:tracePt t="79175" x="2403475" y="2338388"/>
          <p14:tracePt t="79185" x="2319338" y="2338388"/>
          <p14:tracePt t="79190" x="2254250" y="2338388"/>
          <p14:tracePt t="79201" x="2181225" y="2338388"/>
          <p14:tracePt t="79207" x="2087563" y="2338388"/>
          <p14:tracePt t="79215" x="2041525" y="2338388"/>
          <p14:tracePt t="79220" x="1947863" y="2319338"/>
          <p14:tracePt t="79229" x="1901825" y="2319338"/>
          <p14:tracePt t="79239" x="1819275" y="2319338"/>
          <p14:tracePt t="79254" x="1716088" y="2311400"/>
          <p14:tracePt t="79266" x="1689100" y="2292350"/>
          <p14:tracePt t="79269" x="1643063" y="2292350"/>
          <p14:tracePt t="79280" x="1624013" y="2292350"/>
          <p14:tracePt t="79285" x="1595438" y="2292350"/>
          <p14:tracePt t="79295" x="1568450" y="2292350"/>
          <p14:tracePt t="79302" x="1530350" y="2292350"/>
          <p14:tracePt t="79310" x="1493838" y="2292350"/>
          <p14:tracePt t="79317" x="1474788" y="2292350"/>
          <p14:tracePt t="79323" x="1447800" y="2292350"/>
          <p14:tracePt t="79334" x="1392238" y="2301875"/>
          <p14:tracePt t="79350" x="1344613" y="2311400"/>
          <p14:tracePt t="79360" x="1336675" y="2319338"/>
          <p14:tracePt t="79364" x="1317625" y="2328863"/>
          <p14:tracePt t="79376" x="1308100" y="2328863"/>
          <p14:tracePt t="79378" x="1289050" y="2328863"/>
          <p14:tracePt t="79389" x="1262063" y="2338388"/>
          <p14:tracePt t="79396" x="1252538" y="2347913"/>
          <p14:tracePt t="79404" x="1243013" y="2347913"/>
          <p14:tracePt t="79412" x="1225550" y="2347913"/>
          <p14:tracePt t="79418" x="1216025" y="2357438"/>
          <p14:tracePt t="79428" x="1187450" y="2366963"/>
          <p14:tracePt t="79443" x="1150938" y="2393950"/>
          <p14:tracePt t="79455" x="1131888" y="2393950"/>
          <p14:tracePt t="79459" x="1122363" y="2403475"/>
          <p14:tracePt t="79469" x="1112838" y="2413000"/>
          <p14:tracePt t="79474" x="1095375" y="2413000"/>
          <p14:tracePt t="79484" x="1095375" y="2422525"/>
          <p14:tracePt t="79490" x="1076325" y="2432050"/>
          <p14:tracePt t="79497" x="1039813" y="2449513"/>
          <p14:tracePt t="79505" x="1030288" y="2468563"/>
          <p14:tracePt t="79512" x="1011238" y="2478088"/>
          <p14:tracePt t="79520" x="974725" y="2497138"/>
          <p14:tracePt t="79537" x="927100" y="2533650"/>
          <p14:tracePt t="79549" x="871538" y="2570163"/>
          <p14:tracePt t="79563" x="835025" y="2598738"/>
          <p14:tracePt t="79567" x="825500" y="2608263"/>
          <p14:tracePt t="79578" x="806450" y="2616200"/>
          <p14:tracePt t="79585" x="798513" y="2616200"/>
          <p14:tracePt t="79592" x="779463" y="2635250"/>
          <p14:tracePt t="79599" x="760413" y="2663825"/>
          <p14:tracePt t="79607" x="750888" y="2673350"/>
          <p14:tracePt t="79616" x="714375" y="2700338"/>
          <p14:tracePt t="79632" x="687388" y="2736850"/>
          <p14:tracePt t="79643" x="658813" y="2755900"/>
          <p14:tracePt t="79646" x="630238" y="2765425"/>
          <p14:tracePt t="79658" x="622300" y="2794000"/>
          <p14:tracePt t="79662" x="603250" y="2801938"/>
          <p14:tracePt t="79671" x="593725" y="2811463"/>
          <p14:tracePt t="79679" x="566738" y="2830513"/>
          <p14:tracePt t="79687" x="557213" y="2830513"/>
          <p14:tracePt t="79693" x="547688" y="2857500"/>
          <p14:tracePt t="79700" x="538163" y="2857500"/>
          <p14:tracePt t="79709" x="528638" y="2876550"/>
          <p14:tracePt t="79716" x="519113" y="2886075"/>
          <p14:tracePt t="79726" x="509588" y="2914650"/>
          <p14:tracePt t="79737" x="501650" y="2914650"/>
          <p14:tracePt t="79741" x="501650" y="2932113"/>
          <p14:tracePt t="79751" x="492125" y="2960688"/>
          <p14:tracePt t="79757" x="492125" y="2978150"/>
          <p14:tracePt t="79767" x="492125" y="2997200"/>
          <p14:tracePt t="79773" x="473075" y="3052763"/>
          <p14:tracePt t="79781" x="473075" y="3090863"/>
          <p14:tracePt t="79787" x="473075" y="3136900"/>
          <p14:tracePt t="79795" x="473075" y="3182938"/>
          <p14:tracePt t="79802" x="473075" y="3238500"/>
          <p14:tracePt t="79810" x="473075" y="3284538"/>
          <p14:tracePt t="79821" x="473075" y="3387725"/>
          <p14:tracePt t="79831" x="473075" y="3452813"/>
          <p14:tracePt t="79834" x="482600" y="3525838"/>
          <p14:tracePt t="79846" x="482600" y="3590925"/>
          <p14:tracePt t="79852" x="501650" y="3730625"/>
          <p14:tracePt t="79860" x="509588" y="3822700"/>
          <p14:tracePt t="79867" x="528638" y="3916363"/>
          <p14:tracePt t="79876" x="528638" y="3990975"/>
          <p14:tracePt t="79880" x="547688" y="4083050"/>
          <p14:tracePt t="79889" x="547688" y="4148138"/>
          <p14:tracePt t="79897" x="547688" y="4203700"/>
          <p14:tracePt t="79903" x="547688" y="4249738"/>
          <p14:tracePt t="79914" x="538163" y="4324350"/>
          <p14:tracePt t="79925" x="528638" y="4343400"/>
          <p14:tracePt t="79931" x="528638" y="4370388"/>
          <p14:tracePt t="79940" x="519113" y="4398963"/>
          <p14:tracePt t="79944" x="509588" y="4435475"/>
          <p14:tracePt t="79955" x="509588" y="4473575"/>
          <p14:tracePt t="79959" x="492125" y="4500563"/>
          <p14:tracePt t="79969" x="482600" y="4519613"/>
          <p14:tracePt t="79977" x="463550" y="4546600"/>
          <p14:tracePt t="79984" x="446088" y="4565650"/>
          <p14:tracePt t="79991" x="427038" y="4602163"/>
          <p14:tracePt t="79999" x="427038" y="4611688"/>
          <p14:tracePt t="80009" x="388938" y="4667250"/>
          <p14:tracePt t="80020" x="381000" y="4676775"/>
          <p14:tracePt t="80023" x="371475" y="4705350"/>
          <p14:tracePt t="80035" x="361950" y="4714875"/>
          <p14:tracePt t="80039" x="361950" y="4722813"/>
          <p14:tracePt t="80456" x="361950" y="4751388"/>
          <p14:tracePt t="80463" x="361950" y="4806950"/>
          <p14:tracePt t="80470" x="381000" y="4843463"/>
          <p14:tracePt t="80480" x="381000" y="4900613"/>
          <p14:tracePt t="80494" x="398463" y="4956175"/>
          <p14:tracePt t="80506" x="398463" y="5002213"/>
          <p14:tracePt t="80509" x="417513" y="5057775"/>
          <p14:tracePt t="80521" x="427038" y="5076825"/>
          <p14:tracePt t="80527" x="427038" y="5103813"/>
          <p14:tracePt t="80535" x="427038" y="5141913"/>
          <p14:tracePt t="80542" x="436563" y="5178425"/>
          <p14:tracePt t="80551" x="446088" y="5197475"/>
          <p14:tracePt t="80558" x="446088" y="5214938"/>
          <p14:tracePt t="80565" x="446088" y="5253038"/>
          <p14:tracePt t="80573" x="446088" y="5299075"/>
          <p14:tracePt t="80587" x="446088" y="5308600"/>
          <p14:tracePt t="80589" x="446088" y="5335588"/>
          <p14:tracePt t="80600" x="446088" y="5345113"/>
          <p14:tracePt t="80604" x="446088" y="5364163"/>
          <p14:tracePt t="80616" x="454025" y="5373688"/>
          <p14:tracePt t="80621" x="454025" y="5400675"/>
          <p14:tracePt t="80629" x="454025" y="5410200"/>
          <p14:tracePt t="80635" x="473075" y="5429250"/>
          <p14:tracePt t="80645" x="473075" y="5438775"/>
          <p14:tracePt t="80653" x="473075" y="5456238"/>
          <p14:tracePt t="80658" x="482600" y="5484813"/>
          <p14:tracePt t="80684" x="501650" y="5503863"/>
          <p14:tracePt t="82581" x="547688" y="5503863"/>
          <p14:tracePt t="82583" x="612775" y="5494338"/>
          <p14:tracePt t="82595" x="704850" y="5475288"/>
          <p14:tracePt t="82600" x="798513" y="5465763"/>
          <p14:tracePt t="82610" x="936625" y="5446713"/>
          <p14:tracePt t="82617" x="1095375" y="5429250"/>
          <p14:tracePt t="82624" x="1298575" y="5410200"/>
          <p14:tracePt t="82632" x="1447800" y="5410200"/>
          <p14:tracePt t="82639" x="1633538" y="5419725"/>
          <p14:tracePt t="82649" x="2012950" y="5456238"/>
          <p14:tracePt t="82663" x="2365375" y="5475288"/>
          <p14:tracePt t="82675" x="2551113" y="5511800"/>
          <p14:tracePt t="82677" x="2681288" y="5511800"/>
          <p14:tracePt t="82690" x="2886075" y="5530850"/>
          <p14:tracePt t="82695" x="3043238" y="5549900"/>
          <p14:tracePt t="82703" x="3219450" y="5567363"/>
          <p14:tracePt t="82710" x="3359150" y="5576888"/>
          <p14:tracePt t="82718" x="3516313" y="5595938"/>
          <p14:tracePt t="82724" x="3675063" y="5595938"/>
          <p14:tracePt t="82733" x="3868738" y="5586413"/>
          <p14:tracePt t="82742" x="4268788" y="5567363"/>
          <p14:tracePt t="82758" x="4676775" y="5511800"/>
          <p14:tracePt t="82769" x="4899025" y="5475288"/>
          <p14:tracePt t="82772" x="5121275" y="5438775"/>
          <p14:tracePt t="82783" x="5307013" y="5400675"/>
          <p14:tracePt t="82790" x="5437188" y="5373688"/>
          <p14:tracePt t="82798" x="5576888" y="5335588"/>
          <p14:tracePt t="82805" x="5697538" y="5280025"/>
          <p14:tracePt t="82813" x="5835650" y="5233988"/>
          <p14:tracePt t="82820" x="5956300" y="5197475"/>
          <p14:tracePt t="82827" x="6049963" y="5187950"/>
          <p14:tracePt t="82837" x="6262688" y="5132388"/>
          <p14:tracePt t="82852" x="6448425" y="5113338"/>
          <p14:tracePt t="82864" x="6559550" y="5122863"/>
          <p14:tracePt t="83320" x="6578600" y="5132388"/>
          <p14:tracePt t="83337" x="6634163" y="5168900"/>
          <p14:tracePt t="83350" x="6653213" y="5197475"/>
          <p14:tracePt t="83354" x="6680200" y="5205413"/>
          <p14:tracePt t="83364" x="6699250" y="5214938"/>
          <p14:tracePt t="83367" x="6708775" y="5224463"/>
          <p14:tracePt t="83378" x="6718300" y="5233988"/>
          <p14:tracePt t="83384" x="6735763" y="5262563"/>
          <p14:tracePt t="83392" x="6745288" y="5270500"/>
          <p14:tracePt t="83400" x="6754813" y="5280025"/>
          <p14:tracePt t="83408" x="6783388" y="5299075"/>
          <p14:tracePt t="83416" x="6791325" y="5308600"/>
          <p14:tracePt t="83422" x="6791325" y="5318125"/>
          <p14:tracePt t="83432" x="6810375" y="5345113"/>
          <p14:tracePt t="83445" x="6810375" y="5354638"/>
          <p14:tracePt t="83458" x="6819900" y="5364163"/>
          <p14:tracePt t="83463" x="6819900" y="5373688"/>
          <p14:tracePt t="83478" x="6829425" y="5383213"/>
          <p14:tracePt t="83487" x="6829425" y="5391150"/>
          <p14:tracePt t="83502" x="6829425" y="5400675"/>
          <p14:tracePt t="83508" x="6829425" y="5410200"/>
          <p14:tracePt t="83525" x="6829425" y="5419725"/>
          <p14:tracePt t="83538" x="6838950" y="5438775"/>
          <p14:tracePt t="83552" x="6838950" y="5446713"/>
          <p14:tracePt t="83558" x="6838950" y="5456238"/>
          <p14:tracePt t="83589" x="6838950" y="5465763"/>
          <p14:tracePt t="83604" x="6838950" y="5475288"/>
          <p14:tracePt t="83637" x="6838950" y="5494338"/>
          <p14:tracePt t="83668" x="6838950" y="5503863"/>
          <p14:tracePt t="83676" x="6838950" y="5511800"/>
          <p14:tracePt t="83690" x="6838950" y="5521325"/>
          <p14:tracePt t="83714" x="6838950" y="5530850"/>
          <p14:tracePt t="83756" x="6829425" y="5530850"/>
          <p14:tracePt t="83793" x="6819900" y="5540375"/>
          <p14:tracePt t="83809" x="6800850" y="5540375"/>
          <p14:tracePt t="83826" x="6773863" y="5521325"/>
          <p14:tracePt t="83836" x="6754813" y="5484813"/>
          <p14:tracePt t="83841" x="6735763" y="5456238"/>
          <p14:tracePt t="83850" x="6718300" y="5419725"/>
          <p14:tracePt t="83858" x="6718300" y="5373688"/>
          <p14:tracePt t="83863" x="6708775" y="5345113"/>
          <p14:tracePt t="83873" x="6689725" y="5326063"/>
          <p14:tracePt t="83879" x="6689725" y="5318125"/>
          <p14:tracePt t="83888" x="6689725" y="5270500"/>
          <p14:tracePt t="83904" x="6670675" y="5243513"/>
          <p14:tracePt t="83915" x="6670675" y="5224463"/>
          <p14:tracePt t="83920" x="6662738" y="5197475"/>
          <p14:tracePt t="83929" x="6653213" y="5178425"/>
          <p14:tracePt t="83936" x="6653213" y="5149850"/>
          <p14:tracePt t="83944" x="6624638" y="5132388"/>
          <p14:tracePt t="83949" x="6615113" y="5094288"/>
          <p14:tracePt t="83959" x="6605588" y="5084763"/>
          <p14:tracePt t="83967" x="6605588" y="5067300"/>
          <p14:tracePt t="83974" x="6588125" y="5029200"/>
          <p14:tracePt t="83983" x="6578600" y="5002213"/>
          <p14:tracePt t="83999" x="6578600" y="4956175"/>
          <p14:tracePt t="84009" x="6578600" y="4937125"/>
          <p14:tracePt t="84013" x="6578600" y="4908550"/>
          <p14:tracePt t="84024" x="6588125" y="4872038"/>
          <p14:tracePt t="84029" x="6588125" y="4862513"/>
          <p14:tracePt t="84039" x="6597650" y="4835525"/>
          <p14:tracePt t="84046" x="6615113" y="4826000"/>
          <p14:tracePt t="84053" x="6634163" y="4797425"/>
          <p14:tracePt t="84061" x="6643688" y="4760913"/>
          <p14:tracePt t="84068" x="6662738" y="4741863"/>
          <p14:tracePt t="84077" x="6745288" y="4659313"/>
          <p14:tracePt t="84092" x="6838950" y="4594225"/>
          <p14:tracePt t="84104" x="6894513" y="4538663"/>
          <p14:tracePt t="84109" x="6996113" y="4481513"/>
          <p14:tracePt t="84118" x="7088188" y="4435475"/>
          <p14:tracePt t="84123" x="7191375" y="4389438"/>
          <p14:tracePt t="84133" x="7283450" y="4352925"/>
          <p14:tracePt t="84140" x="7358063" y="4343400"/>
          <p14:tracePt t="84147" x="7413625" y="4324350"/>
          <p14:tracePt t="84156" x="7450138" y="4324350"/>
          <p14:tracePt t="84162" x="7488238" y="4314825"/>
          <p14:tracePt t="84171" x="7543800" y="4314825"/>
          <p14:tracePt t="84183" x="7580313" y="4314825"/>
          <p14:tracePt t="84187" x="7599363" y="4324350"/>
          <p14:tracePt t="84199" x="7654925" y="4352925"/>
          <p14:tracePt t="84200" x="7691438" y="4370388"/>
          <p14:tracePt t="84212" x="7747000" y="4408488"/>
          <p14:tracePt t="84218" x="7821613" y="4454525"/>
          <p14:tracePt t="84227" x="7905750" y="4500563"/>
          <p14:tracePt t="84235" x="7978775" y="4546600"/>
          <p14:tracePt t="84242" x="8081963" y="4611688"/>
          <p14:tracePt t="84251" x="8137525" y="4659313"/>
          <p14:tracePt t="84257" x="8220075" y="4741863"/>
          <p14:tracePt t="84266" x="8340725" y="4881563"/>
          <p14:tracePt t="84277" x="8388350" y="4937125"/>
          <p14:tracePt t="84279" x="8434388" y="5002213"/>
          <p14:tracePt t="84292" x="8443913" y="5021263"/>
          <p14:tracePt t="84298" x="8470900" y="5048250"/>
          <p14:tracePt t="84307" x="8470900" y="5057775"/>
          <p14:tracePt t="84313" x="8470900" y="5076825"/>
          <p14:tracePt t="84321" x="8480425" y="5084763"/>
          <p14:tracePt t="84327" x="8489950" y="5103813"/>
          <p14:tracePt t="84345" x="8489950" y="5122863"/>
          <p14:tracePt t="84350" x="8489950" y="5149850"/>
          <p14:tracePt t="84360" x="8489950" y="5168900"/>
          <p14:tracePt t="84372" x="8470900" y="5197475"/>
          <p14:tracePt t="84375" x="8461375" y="5214938"/>
          <p14:tracePt t="84387" x="8443913" y="5243513"/>
          <p14:tracePt t="84392" x="8415338" y="5262563"/>
          <p14:tracePt t="84401" x="8323263" y="5326063"/>
          <p14:tracePt t="84407" x="8212138" y="5354638"/>
          <p14:tracePt t="84416" x="8072438" y="5391150"/>
          <p14:tracePt t="84423" x="7932738" y="5429250"/>
          <p14:tracePt t="84430" x="7794625" y="5446713"/>
          <p14:tracePt t="84439" x="7654925" y="5438775"/>
          <p14:tracePt t="84445" x="7524750" y="5438775"/>
          <p14:tracePt t="84455" x="7273925" y="5400675"/>
          <p14:tracePt t="84466" x="7218363" y="5373688"/>
          <p14:tracePt t="84469" x="7143750" y="5364163"/>
          <p14:tracePt t="84481" x="7088188" y="5345113"/>
          <p14:tracePt t="84484" x="7070725" y="5326063"/>
          <p14:tracePt t="84495" x="7042150" y="5299075"/>
          <p14:tracePt t="84500" x="7023100" y="5289550"/>
          <p14:tracePt t="84510" x="6996113" y="5253038"/>
          <p14:tracePt t="84516" x="6967538" y="5197475"/>
          <p14:tracePt t="84525" x="6959600" y="5178425"/>
          <p14:tracePt t="84533" x="6950075" y="5122863"/>
          <p14:tracePt t="84539" x="6950075" y="5076825"/>
          <p14:tracePt t="84549" x="6959600" y="4983163"/>
          <p14:tracePt t="84560" x="6959600" y="4937125"/>
          <p14:tracePt t="84563" x="6986588" y="4900613"/>
          <p14:tracePt t="84575" x="7015163" y="4843463"/>
          <p14:tracePt t="84579" x="7023100" y="4797425"/>
          <p14:tracePt t="84591" x="7070725" y="4732338"/>
          <p14:tracePt t="84595" x="7107238" y="4695825"/>
          <p14:tracePt t="84605" x="7172325" y="4640263"/>
          <p14:tracePt t="84610" x="7227888" y="4594225"/>
          <p14:tracePt t="84620" x="7283450" y="4565650"/>
          <p14:tracePt t="84625" x="7339013" y="4519613"/>
          <p14:tracePt t="84633" x="7377113" y="4519613"/>
          <p14:tracePt t="84643" x="7450138" y="4510088"/>
          <p14:tracePt t="84657" x="7524750" y="4519613"/>
          <p14:tracePt t="84670" x="7561263" y="4546600"/>
          <p14:tracePt t="84676" x="7580313" y="4556125"/>
          <p14:tracePt t="84683" x="7608888" y="4575175"/>
          <p14:tracePt t="84689" x="7618413" y="4584700"/>
          <p14:tracePt t="84700" x="7626350" y="4594225"/>
          <p14:tracePt t="84706" x="7635875" y="4602163"/>
          <p14:tracePt t="84713" x="7645400" y="4611688"/>
          <p14:tracePt t="84721" x="7664450" y="4659313"/>
          <p14:tracePt t="91781" x="7700963" y="4659313"/>
          <p14:tracePt t="91786" x="7739063" y="4649788"/>
          <p14:tracePt t="91795" x="7794625" y="4649788"/>
          <p14:tracePt t="91801" x="7821613" y="4649788"/>
          <p14:tracePt t="91809" x="7850188" y="4649788"/>
          <p14:tracePt t="91817" x="7886700" y="4640263"/>
          <p14:tracePt t="91824" x="7896225" y="4640263"/>
          <p14:tracePt t="91834" x="7905750" y="4640263"/>
          <p14:tracePt t="91839" x="7915275" y="4640263"/>
          <p14:tracePt t="91860" x="7932738" y="4640263"/>
          <p14:tracePt t="91881" x="7942263" y="4640263"/>
          <p14:tracePt t="91890" x="7951788" y="4640263"/>
          <p14:tracePt t="91896" x="7970838" y="4640263"/>
          <p14:tracePt t="91904" x="8026400" y="4640263"/>
          <p14:tracePt t="91912" x="8062913" y="4630738"/>
          <p14:tracePt t="91918" x="8091488" y="4611688"/>
          <p14:tracePt t="91927" x="8183563" y="4611688"/>
          <p14:tracePt t="91939" x="8202613" y="4621213"/>
          <p14:tracePt t="91943" x="8220075" y="4621213"/>
          <p14:tracePt t="91955" x="8229600" y="4621213"/>
          <p14:tracePt t="91958" x="8248650" y="4621213"/>
          <p14:tracePt t="92024" x="8258175" y="4649788"/>
          <p14:tracePt t="92034" x="8267700" y="4659313"/>
          <p14:tracePt t="92039" x="8267700" y="4676775"/>
          <p14:tracePt t="92049" x="8267700" y="4686300"/>
          <p14:tracePt t="92054" x="8267700" y="4695825"/>
          <p14:tracePt t="92064" x="8267700" y="4705350"/>
          <p14:tracePt t="92070" x="8267700" y="4714875"/>
          <p14:tracePt t="92078" x="8267700" y="4722813"/>
          <p14:tracePt t="92085" x="8258175" y="4751388"/>
          <p14:tracePt t="92093" x="8258175" y="4770438"/>
          <p14:tracePt t="92101" x="8258175" y="4779963"/>
          <p14:tracePt t="92107" x="8239125" y="4787900"/>
          <p14:tracePt t="92117" x="8229600" y="4806950"/>
          <p14:tracePt t="92132" x="8212138" y="4835525"/>
          <p14:tracePt t="92147" x="8202613" y="4843463"/>
          <p14:tracePt t="92158" x="8202613" y="4852988"/>
          <p14:tracePt t="92172" x="8193088" y="4862513"/>
          <p14:tracePt t="92178" x="8183563" y="4872038"/>
          <p14:tracePt t="92187" x="8164513" y="4881563"/>
          <p14:tracePt t="92194" x="8156575" y="4908550"/>
          <p14:tracePt t="92201" x="8128000" y="4918075"/>
          <p14:tracePt t="92211" x="8081963" y="4946650"/>
          <p14:tracePt t="92226" x="8053388" y="4956175"/>
          <p14:tracePt t="92238" x="8035925" y="4964113"/>
          <p14:tracePt t="92242" x="8035925" y="4973638"/>
          <p14:tracePt t="92252" x="8026400" y="4973638"/>
          <p14:tracePt t="92258" x="8016875" y="4973638"/>
          <p14:tracePt t="92274" x="8007350" y="4973638"/>
          <p14:tracePt t="92296" x="7997825" y="4973638"/>
          <p14:tracePt t="92320" x="7988300" y="4983163"/>
          <p14:tracePt t="92361" x="7970838" y="4983163"/>
          <p14:tracePt t="92399" x="7961313" y="4983163"/>
          <p14:tracePt t="92431" x="7951788" y="4983163"/>
          <p14:tracePt t="92697" x="7942263" y="4983163"/>
          <p14:tracePt t="92761" x="7932738" y="4983163"/>
          <p14:tracePt t="92833" x="7923213" y="4983163"/>
          <p14:tracePt t="92871" x="7915275" y="4992688"/>
          <p14:tracePt t="92927" x="7905750" y="4992688"/>
          <p14:tracePt t="93586" x="7970838" y="5002213"/>
          <p14:tracePt t="93592" x="8072438" y="5021263"/>
          <p14:tracePt t="93601" x="8183563" y="5057775"/>
          <p14:tracePt t="93606" x="8239125" y="5067300"/>
          <p14:tracePt t="93616" x="8332788" y="5084763"/>
          <p14:tracePt t="93622" x="8424863" y="5094288"/>
          <p14:tracePt t="93630" x="8499475" y="5113338"/>
          <p14:tracePt t="93639" x="8591550" y="5141913"/>
          <p14:tracePt t="93646" x="8647113" y="5159375"/>
          <p14:tracePt t="93651" x="8712200" y="5168900"/>
          <p14:tracePt t="93655" x="8767763" y="5187950"/>
          <p14:tracePt t="93667" x="8805863" y="5197475"/>
          <p14:tracePt t="93671" x="8851900" y="5197475"/>
          <p14:tracePt t="93682" x="8861425" y="5205413"/>
          <p14:tracePt t="93686" x="8870950" y="5205413"/>
          <p14:tracePt t="93696" x="8878888" y="5214938"/>
          <p14:tracePt t="96241" x="8815388" y="5214938"/>
          <p14:tracePt t="96246" x="8675688" y="5178425"/>
          <p14:tracePt t="96256" x="8545513" y="5141913"/>
          <p14:tracePt t="96262" x="8359775" y="5103813"/>
          <p14:tracePt t="96270" x="8220075" y="5094288"/>
          <p14:tracePt t="96276" x="8108950" y="5057775"/>
          <p14:tracePt t="96284" x="7942263" y="5021263"/>
          <p14:tracePt t="96294" x="7561263" y="4983163"/>
          <p14:tracePt t="96310" x="7246938" y="4956175"/>
          <p14:tracePt t="96321" x="7116763" y="4956175"/>
          <p14:tracePt t="96325" x="6977063" y="4918075"/>
          <p14:tracePt t="96336" x="6819900" y="4918075"/>
          <p14:tracePt t="96341" x="6689725" y="4918075"/>
          <p14:tracePt t="96350" x="6569075" y="4900613"/>
          <p14:tracePt t="96356" x="6503988" y="4881563"/>
          <p14:tracePt t="96365" x="6421438" y="4852988"/>
          <p14:tracePt t="96371" x="6392863" y="4843463"/>
          <p14:tracePt t="96379" x="6364288" y="4835525"/>
          <p14:tracePt t="96387" x="6346825" y="4835525"/>
          <p14:tracePt t="96394" x="6337300" y="4826000"/>
          <p14:tracePt t="96403" x="6337300" y="4816475"/>
          <p14:tracePt t="96419" x="6318250" y="4779963"/>
          <p14:tracePt t="96430" x="6318250" y="4751388"/>
          <p14:tracePt t="96434" x="6318250" y="4732338"/>
          <p14:tracePt t="96445" x="6318250" y="4705350"/>
          <p14:tracePt t="96452" x="6327775" y="4686300"/>
          <p14:tracePt t="96459" x="6373813" y="4594225"/>
          <p14:tracePt t="96467" x="6438900" y="4510088"/>
          <p14:tracePt t="96473" x="6588125" y="4343400"/>
          <p14:tracePt t="96482" x="6754813" y="4194175"/>
          <p14:tracePt t="96487" x="6950075" y="4017963"/>
          <p14:tracePt t="96499" x="7200900" y="3822700"/>
          <p14:tracePt t="96510" x="7292975" y="3795713"/>
          <p14:tracePt t="96514" x="7440613" y="3721100"/>
          <p14:tracePt t="96525" x="7534275" y="3694113"/>
          <p14:tracePt t="96529" x="7691438" y="3694113"/>
          <p14:tracePt t="96539" x="7802563" y="3675063"/>
          <p14:tracePt t="96546" x="7923213" y="3684588"/>
          <p14:tracePt t="96553" x="8035925" y="3711575"/>
          <p14:tracePt t="96560" x="8156575" y="3767138"/>
          <p14:tracePt t="96567" x="8294688" y="3832225"/>
          <p14:tracePt t="96575" x="8480425" y="3943350"/>
          <p14:tracePt t="96582" x="8610600" y="4056063"/>
          <p14:tracePt t="96593" x="8861425" y="4268788"/>
          <p14:tracePt t="96603" x="8963025" y="4370388"/>
          <p14:tracePt t="96608" x="9009063" y="4473575"/>
          <p14:tracePt t="96618" x="9083675" y="4594225"/>
          <p14:tracePt t="96622" x="9129713" y="4686300"/>
          <p14:tracePt t="96633" x="9158288" y="4741863"/>
          <p14:tracePt t="96640" x="9175750" y="4835525"/>
          <p14:tracePt t="96648" x="9185275" y="4862513"/>
          <p14:tracePt t="96654" x="9185275" y="4908550"/>
          <p14:tracePt t="96662" x="9185275" y="4918075"/>
          <p14:tracePt t="96670" x="9185275" y="4927600"/>
          <p14:tracePt t="96676" x="9185275" y="4946650"/>
          <p14:tracePt t="96688" x="9148763" y="4992688"/>
          <p14:tracePt t="96702" x="8851900" y="5159375"/>
          <p14:tracePt t="96713" x="8564563" y="5197475"/>
          <p14:tracePt t="96717" x="8323263" y="5197475"/>
          <p14:tracePt t="96728" x="8099425" y="5214938"/>
          <p14:tracePt t="96734" x="7859713" y="5214938"/>
          <p14:tracePt t="96742" x="7589838" y="5214938"/>
          <p14:tracePt t="96748" x="7367588" y="5205413"/>
          <p14:tracePt t="96757" x="7162800" y="5205413"/>
          <p14:tracePt t="96763" x="7005638" y="5205413"/>
          <p14:tracePt t="96771" x="6829425" y="5187950"/>
          <p14:tracePt t="96781" x="6532563" y="5141913"/>
          <p14:tracePt t="96793" x="6438900" y="5103813"/>
          <p14:tracePt t="96795" x="6383338" y="5094288"/>
          <p14:tracePt t="96808" x="6346825" y="5067300"/>
          <p14:tracePt t="96812" x="6327775" y="5057775"/>
          <p14:tracePt t="96822" x="6300788" y="5029200"/>
          <p14:tracePt t="96826" x="6272213" y="4983163"/>
          <p14:tracePt t="96836" x="6262688" y="4956175"/>
          <p14:tracePt t="96842" x="6253163" y="4908550"/>
          <p14:tracePt t="96851" x="6253163" y="4872038"/>
          <p14:tracePt t="96859" x="6253163" y="4843463"/>
          <p14:tracePt t="96867" x="6253163" y="4816475"/>
          <p14:tracePt t="96875" x="6262688" y="4741863"/>
          <p14:tracePt t="96887" x="6272213" y="4714875"/>
          <p14:tracePt t="96889" x="6291263" y="4695825"/>
          <p14:tracePt t="96901" x="6291263" y="4640263"/>
          <p14:tracePt t="96905" x="6300788" y="4640263"/>
          <p14:tracePt t="96917" x="6308725" y="4621213"/>
          <p14:tracePt t="96922" x="6318250" y="4584700"/>
          <p14:tracePt t="96931" x="6327775" y="4575175"/>
          <p14:tracePt t="96938" x="6337300" y="4556125"/>
          <p14:tracePt t="96945" x="6364288" y="4546600"/>
          <p14:tracePt t="96951" x="6392863" y="4491038"/>
          <p14:tracePt t="96960" x="6429375" y="4454525"/>
          <p14:tracePt t="96969" x="6559550" y="4360863"/>
          <p14:tracePt t="96984" x="6718300" y="4268788"/>
          <p14:tracePt t="96996" x="6819900" y="4232275"/>
          <p14:tracePt t="97000" x="6875463" y="4203700"/>
          <p14:tracePt t="97010" x="6931025" y="4184650"/>
          <p14:tracePt t="97015" x="6977063" y="4167188"/>
          <p14:tracePt t="97026" x="7032625" y="4167188"/>
          <p14:tracePt t="97031" x="7080250" y="4157663"/>
          <p14:tracePt t="97039" x="7135813" y="4138613"/>
          <p14:tracePt t="97046" x="7162800" y="4138613"/>
          <p14:tracePt t="97054" x="7200900" y="4138613"/>
          <p14:tracePt t="97063" x="7256463" y="4129088"/>
          <p14:tracePt t="97068" x="7273925" y="4129088"/>
          <p14:tracePt t="97079" x="7377113" y="4129088"/>
          <p14:tracePt t="97091" x="7413625" y="4129088"/>
          <p14:tracePt t="97094" x="7459663" y="4148138"/>
          <p14:tracePt t="97105" x="7515225" y="4157663"/>
          <p14:tracePt t="97111" x="7570788" y="4184650"/>
          <p14:tracePt t="97119" x="7626350" y="4213225"/>
          <p14:tracePt t="97125" x="7681913" y="4241800"/>
          <p14:tracePt t="97133" x="7739063" y="4268788"/>
          <p14:tracePt t="97141" x="7775575" y="4297363"/>
          <p14:tracePt t="97150" x="7794625" y="4305300"/>
          <p14:tracePt t="97157" x="7821613" y="4314825"/>
          <p14:tracePt t="97162" x="7840663" y="4343400"/>
          <p14:tracePt t="97173" x="7859713" y="4352925"/>
          <p14:tracePt t="97185" x="7859713" y="4360863"/>
          <p14:tracePt t="97187" x="7867650" y="4370388"/>
          <p14:tracePt t="97200" x="7877175" y="4379913"/>
          <p14:tracePt t="97204" x="7877175" y="4389438"/>
          <p14:tracePt t="97214" x="7886700" y="4398963"/>
          <p14:tracePt t="97229" x="7886700" y="4408488"/>
          <p14:tracePt t="97242" x="7896225" y="4418013"/>
          <p14:tracePt t="97251" x="7896225" y="4425950"/>
          <p14:tracePt t="97266" x="7896225" y="4435475"/>
          <p14:tracePt t="97308" x="7896225" y="4445000"/>
          <p14:tracePt t="97322" x="7896225" y="4454525"/>
          <p14:tracePt t="97373" x="7877175" y="4464050"/>
          <p14:tracePt t="97375" x="7867650" y="4473575"/>
          <p14:tracePt t="97388" x="7859713" y="4473575"/>
          <p14:tracePt t="97392" x="7850188" y="4473575"/>
          <p14:tracePt t="97402" x="7840663" y="4473575"/>
          <p14:tracePt t="97408" x="7831138" y="4473575"/>
          <p14:tracePt t="97417" x="7831138" y="4481513"/>
          <p14:tracePt t="97425" x="7812088" y="4481513"/>
          <p14:tracePt t="97440" x="7785100" y="4481513"/>
          <p14:tracePt t="97455" x="7766050" y="4481513"/>
          <p14:tracePt t="97467" x="7756525" y="4481513"/>
          <p14:tracePt t="97472" x="7747000" y="4481513"/>
          <p14:tracePt t="97482" x="7729538" y="4481513"/>
          <p14:tracePt t="97487" x="7720013" y="4481513"/>
          <p14:tracePt t="97496" x="7700963" y="4481513"/>
          <p14:tracePt t="97504" x="7691438" y="4481513"/>
          <p14:tracePt t="97510" x="7664450" y="4481513"/>
          <p14:tracePt t="97518" x="7654925" y="4481513"/>
          <p14:tracePt t="97525" x="7635875" y="4481513"/>
          <p14:tracePt t="97534" x="7618413" y="4481513"/>
          <p14:tracePt t="97540" x="7599363" y="4481513"/>
          <p14:tracePt t="97551" x="7553325" y="4473575"/>
          <p14:tracePt t="97561" x="7534275" y="4473575"/>
          <p14:tracePt t="97563" x="7524750" y="4473575"/>
          <p14:tracePt t="97576" x="7497763" y="4473575"/>
          <p14:tracePt t="97581" x="7478713" y="4473575"/>
          <p14:tracePt t="97591" x="7469188" y="4473575"/>
          <p14:tracePt t="97596" x="7459663" y="4473575"/>
          <p14:tracePt t="97605" x="7440613" y="4473575"/>
          <p14:tracePt t="97611" x="7432675" y="4473575"/>
          <p14:tracePt t="97620" x="7423150" y="4473575"/>
          <p14:tracePt t="97626" x="7413625" y="4473575"/>
          <p14:tracePt t="97635" x="7404100" y="4473575"/>
          <p14:tracePt t="97645" x="7385050" y="4473575"/>
          <p14:tracePt t="97658" x="7377113" y="4473575"/>
          <p14:tracePt t="97670" x="7367588" y="4464050"/>
          <p14:tracePt t="97676" x="7358063" y="4464050"/>
          <p14:tracePt t="97689" x="7348538" y="4464050"/>
          <p14:tracePt t="97700" x="7339013" y="4464050"/>
          <p14:tracePt t="97728" x="7329488" y="4464050"/>
          <p14:tracePt t="97738" x="7321550" y="4454525"/>
          <p14:tracePt t="97769" x="7321550" y="4445000"/>
          <p14:tracePt t="97778" x="7312025" y="4445000"/>
          <p14:tracePt t="97785" x="7292975" y="4435475"/>
          <p14:tracePt t="97800" x="7283450" y="4435475"/>
          <p14:tracePt t="97817" x="7273925" y="4425950"/>
          <p14:tracePt t="97846" x="7256463" y="4408488"/>
          <p14:tracePt t="97859" x="7246938" y="4408488"/>
          <p14:tracePt t="97863" x="7237413" y="4398963"/>
          <p14:tracePt t="97879" x="7227888" y="4389438"/>
          <p14:tracePt t="97894" x="7208838" y="4389438"/>
          <p14:tracePt t="97903" x="7208838" y="4379913"/>
          <p14:tracePt t="97909" x="7200900" y="4379913"/>
          <p14:tracePt t="97917" x="7191375" y="4379913"/>
          <p14:tracePt t="97926" x="7181850" y="4370388"/>
          <p14:tracePt t="97942" x="7172325" y="4370388"/>
          <p14:tracePt t="97953" x="7162800" y="4370388"/>
          <p14:tracePt t="97957" x="7153275" y="4370388"/>
          <p14:tracePt t="97968" x="7143750" y="4370388"/>
          <p14:tracePt t="97973" x="7135813" y="4370388"/>
          <p14:tracePt t="97988" x="7116763" y="4370388"/>
          <p14:tracePt t="98005" x="7097713" y="4370388"/>
          <p14:tracePt t="98021" x="7070725" y="4379913"/>
          <p14:tracePt t="98036" x="7051675" y="4379913"/>
          <p14:tracePt t="98047" x="7042150" y="4389438"/>
          <p14:tracePt t="98052" x="7032625" y="4389438"/>
          <p14:tracePt t="98062" x="7023100" y="4398963"/>
          <p14:tracePt t="98077" x="7015163" y="4398963"/>
          <p14:tracePt t="98083" x="7005638" y="4408488"/>
          <p14:tracePt t="98091" x="6996113" y="4408488"/>
          <p14:tracePt t="98100" x="6986588" y="4408488"/>
          <p14:tracePt t="98105" x="6986588" y="4418013"/>
          <p14:tracePt t="98115" x="6967538" y="4418013"/>
          <p14:tracePt t="98130" x="6950075" y="4418013"/>
          <p14:tracePt t="98147" x="6950075" y="4425950"/>
          <p14:tracePt t="98156" x="6940550" y="4425950"/>
          <p14:tracePt t="98161" x="6931025" y="4435475"/>
          <p14:tracePt t="98177" x="6921500" y="4435475"/>
          <p14:tracePt t="98185" x="6911975" y="4435475"/>
          <p14:tracePt t="98193" x="6902450" y="4445000"/>
          <p14:tracePt t="98200" x="6894513" y="4445000"/>
          <p14:tracePt t="98209" x="6884988" y="4454525"/>
          <p14:tracePt t="98221" x="6856413" y="4454525"/>
          <p14:tracePt t="98237" x="6846888" y="4454525"/>
          <p14:tracePt t="98242" x="6838950" y="4454525"/>
          <p14:tracePt t="98257" x="6829425" y="4454525"/>
          <p14:tracePt t="98272" x="6819900" y="4454525"/>
          <p14:tracePt t="98288" x="6810375" y="4464050"/>
          <p14:tracePt t="98304" x="6800850" y="4464050"/>
          <p14:tracePt t="98318" x="6791325" y="4464050"/>
          <p14:tracePt t="98335" x="6783388" y="4464050"/>
          <p14:tracePt t="98366" x="6773863" y="4464050"/>
          <p14:tracePt t="98383" x="6764338" y="4464050"/>
          <p14:tracePt t="98414" x="6745288" y="4464050"/>
          <p14:tracePt t="98445" x="6735763" y="4464050"/>
          <p14:tracePt t="98460" x="6726238" y="4464050"/>
          <p14:tracePt t="98492" x="6718300" y="4464050"/>
          <p14:tracePt t="98505" x="6708775" y="4464050"/>
          <p14:tracePt t="98506" x="6699250" y="4464050"/>
          <p14:tracePt t="98549" x="6689725" y="4464050"/>
          <p14:tracePt t="98563" x="6680200" y="4464050"/>
          <p14:tracePt t="98586" x="6670675" y="4464050"/>
          <p14:tracePt t="98599" x="6653213" y="4464050"/>
          <p14:tracePt t="98601" x="6643688" y="4464050"/>
          <p14:tracePt t="98613" x="6615113" y="4454525"/>
          <p14:tracePt t="98618" x="6588125" y="4445000"/>
          <p14:tracePt t="98628" x="6550025" y="4425950"/>
          <p14:tracePt t="98634" x="6513513" y="4418013"/>
          <p14:tracePt t="98643" x="6477000" y="4389438"/>
          <p14:tracePt t="98649" x="6438900" y="4370388"/>
          <p14:tracePt t="98656" x="6383338" y="4352925"/>
          <p14:tracePt t="98668" x="6327775" y="4314825"/>
          <p14:tracePt t="98671" x="6253163" y="4278313"/>
          <p14:tracePt t="98682" x="6049963" y="4148138"/>
          <p14:tracePt t="98693" x="5910263" y="4073525"/>
          <p14:tracePt t="98697" x="5724525" y="4017963"/>
          <p14:tracePt t="98709" x="5492750" y="3943350"/>
          <p14:tracePt t="98711" x="5214938" y="3860800"/>
          <p14:tracePt t="98722" x="5038725" y="3822700"/>
          <p14:tracePt t="98729" x="4787900" y="3786188"/>
          <p14:tracePt t="98736" x="4527550" y="3749675"/>
          <p14:tracePt t="98743" x="4259263" y="3684588"/>
          <p14:tracePt t="98752" x="4083050" y="3646488"/>
          <p14:tracePt t="98761" x="3692525" y="3573463"/>
          <p14:tracePt t="98777" x="3330575" y="3460750"/>
          <p14:tracePt t="98787" x="3192463" y="3433763"/>
          <p14:tracePt t="98789" x="3071813" y="3378200"/>
          <p14:tracePt t="98801" x="2932113" y="3322638"/>
          <p14:tracePt t="98808" x="2820988" y="3313113"/>
          <p14:tracePt t="99199" x="2681288" y="3276600"/>
          <p14:tracePt t="99208" x="2541588" y="3257550"/>
          <p14:tracePt t="99215" x="2430463" y="3238500"/>
          <p14:tracePt t="99223" x="2328863" y="3211513"/>
          <p14:tracePt t="99232" x="2244725" y="3211513"/>
          <p14:tracePt t="99237" x="2162175" y="3182938"/>
          <p14:tracePt t="99247" x="1976438" y="3146425"/>
          <p14:tracePt t="99259" x="1901825" y="3127375"/>
          <p14:tracePt t="99261" x="1836738" y="3117850"/>
          <p14:tracePt t="99273" x="1763713" y="3098800"/>
          <p14:tracePt t="99279" x="1725613" y="3090863"/>
          <p14:tracePt t="99288" x="1670050" y="3081338"/>
          <p14:tracePt t="99294" x="1651000" y="3062288"/>
          <p14:tracePt t="99304" x="1643063" y="3062288"/>
          <p14:tracePt t="99310" x="1633538" y="3043238"/>
          <p14:tracePt t="99426" x="1643063" y="3035300"/>
          <p14:tracePt t="99436" x="1716088" y="2997200"/>
          <p14:tracePt t="99451" x="1882775" y="3016250"/>
          <p14:tracePt t="99461" x="1930400" y="3016250"/>
          <p14:tracePt t="99468" x="2003425" y="3035300"/>
          <p14:tracePt t="99476" x="2032000" y="3043238"/>
          <p14:tracePt t="99483" x="2068513" y="3043238"/>
          <p14:tracePt t="99491" x="2124075" y="3062288"/>
          <p14:tracePt t="99497" x="2162175" y="3071813"/>
          <p14:tracePt t="99506" x="2198688" y="3071813"/>
          <p14:tracePt t="99513" x="2244725" y="3071813"/>
          <p14:tracePt t="99520" x="2282825" y="3071813"/>
          <p14:tracePt t="99530" x="2357438" y="3081338"/>
          <p14:tracePt t="99542" x="2393950" y="3081338"/>
          <p14:tracePt t="99544" x="2413000" y="3081338"/>
          <p14:tracePt t="99556" x="2459038" y="3081338"/>
          <p14:tracePt t="99560" x="2495550" y="3081338"/>
          <p14:tracePt t="99570" x="2533650" y="3081338"/>
          <p14:tracePt t="99577" x="2570163" y="3090863"/>
          <p14:tracePt t="99585" x="2606675" y="3090863"/>
          <p14:tracePt t="99592" x="2644775" y="3090863"/>
          <p14:tracePt t="99600" x="2671763" y="3090863"/>
          <p14:tracePt t="99609" x="2709863" y="3090863"/>
          <p14:tracePt t="99614" x="2746375" y="3090863"/>
          <p14:tracePt t="99624" x="2830513" y="3108325"/>
          <p14:tracePt t="99635" x="2867025" y="3117850"/>
          <p14:tracePt t="99638" x="2903538" y="3117850"/>
          <p14:tracePt t="99655" x="2959100" y="3117850"/>
          <p14:tracePt t="99665" x="2987675" y="3127375"/>
          <p14:tracePt t="99669" x="3006725" y="3146425"/>
          <p14:tracePt t="99680" x="3016250" y="3146425"/>
          <p14:tracePt t="99685" x="3043238" y="3146425"/>
          <p14:tracePt t="99694" x="3062288" y="3146425"/>
          <p14:tracePt t="99703" x="3098800" y="3155950"/>
          <p14:tracePt t="99710" x="3136900" y="3163888"/>
          <p14:tracePt t="99719" x="3238500" y="3192463"/>
          <p14:tracePt t="99734" x="3359150" y="3219450"/>
          <p14:tracePt t="99745" x="3460750" y="3248025"/>
          <p14:tracePt t="99750" x="3544888" y="3248025"/>
          <p14:tracePt t="99761" x="3617913" y="3267075"/>
          <p14:tracePt t="99763" x="3711575" y="3284538"/>
          <p14:tracePt t="99774" x="3767138" y="3294063"/>
          <p14:tracePt t="99780" x="3813175" y="3303588"/>
          <p14:tracePt t="99788" x="3851275" y="3303588"/>
          <p14:tracePt t="99796" x="3906838" y="3322638"/>
          <p14:tracePt t="99803" x="3924300" y="3322638"/>
          <p14:tracePt t="99813" x="3998913" y="3332163"/>
          <p14:tracePt t="99827" x="4073525" y="3359150"/>
          <p14:tracePt t="99839" x="4119563" y="3368675"/>
          <p14:tracePt t="99842" x="4156075" y="3368675"/>
          <p14:tracePt t="99854" x="4213225" y="3387725"/>
          <p14:tracePt t="99860" x="4240213" y="3387725"/>
          <p14:tracePt t="99867" x="4295775" y="3405188"/>
          <p14:tracePt t="99875" x="4351338" y="3405188"/>
          <p14:tracePt t="99883" x="4397375" y="3424238"/>
          <p14:tracePt t="99891" x="4435475" y="3433763"/>
          <p14:tracePt t="99897" x="4452938" y="3433763"/>
          <p14:tracePt t="99907" x="4518025" y="3460750"/>
          <p14:tracePt t="99922" x="4573588" y="3460750"/>
          <p14:tracePt t="99934" x="4592638" y="3460750"/>
          <p14:tracePt t="99938" x="4630738" y="3460750"/>
          <p14:tracePt t="99948" x="4686300" y="3470275"/>
          <p14:tracePt t="99952" x="4778375" y="3489325"/>
          <p14:tracePt t="99962" x="4870450" y="3517900"/>
          <p14:tracePt t="99968" x="5010150" y="3554413"/>
          <p14:tracePt t="99977" x="5149850" y="3609975"/>
          <p14:tracePt t="99985" x="5289550" y="3656013"/>
          <p14:tracePt t="99992" x="5427663" y="3711575"/>
          <p14:tracePt t="100002" x="5808663" y="3879850"/>
          <p14:tracePt t="100016" x="6216650" y="4008438"/>
          <p14:tracePt t="100028" x="6402388" y="4083050"/>
          <p14:tracePt t="100030" x="6624638" y="4138613"/>
          <p14:tracePt t="100043" x="6829425" y="4176713"/>
          <p14:tracePt t="100049" x="7080250" y="4213225"/>
          <p14:tracePt t="100056" x="7302500" y="4249738"/>
          <p14:tracePt t="100062" x="7505700" y="4268788"/>
          <p14:tracePt t="100071" x="7729538" y="4305300"/>
          <p14:tracePt t="100080" x="7951788" y="4324350"/>
          <p14:tracePt t="100085" x="8128000" y="4324350"/>
          <p14:tracePt t="100472" x="8026400" y="4278313"/>
          <p14:tracePt t="100484" x="7932738" y="4232275"/>
          <p14:tracePt t="100486" x="7812088" y="4184650"/>
          <p14:tracePt t="100499" x="7691438" y="4148138"/>
          <p14:tracePt t="100503" x="7570788" y="4083050"/>
          <p14:tracePt t="100514" x="7497763" y="4046538"/>
          <p14:tracePt t="100520" x="7404100" y="4017963"/>
          <p14:tracePt t="100528" x="7329488" y="3990975"/>
          <p14:tracePt t="100535" x="7273925" y="3962400"/>
          <p14:tracePt t="100544" x="7172325" y="3906838"/>
          <p14:tracePt t="100551" x="7097713" y="3860800"/>
          <p14:tracePt t="100557" x="7015163" y="3814763"/>
          <p14:tracePt t="100565" x="6884988" y="3759200"/>
          <p14:tracePt t="100581" x="6754813" y="3711575"/>
          <p14:tracePt t="100593" x="6699250" y="3684588"/>
          <p14:tracePt t="100598" x="6662738" y="3665538"/>
          <p14:tracePt t="100608" x="6624638" y="3646488"/>
          <p14:tracePt t="100612" x="6605588" y="3629025"/>
          <p14:tracePt t="100622" x="6578600" y="3619500"/>
          <p14:tracePt t="100627" x="6559550" y="3600450"/>
          <p14:tracePt t="100638" x="6523038" y="3590925"/>
          <p14:tracePt t="100652" x="6503988" y="3581400"/>
          <p14:tracePt t="100675" x="6494463" y="3581400"/>
          <p14:tracePt t="100687" x="6484938" y="3581400"/>
          <p14:tracePt t="101349" x="6588125" y="3554413"/>
          <p14:tracePt t="101367" x="6670675" y="3525838"/>
          <p14:tracePt t="101377" x="6708775" y="3517900"/>
          <p14:tracePt t="101380" x="6745288" y="3508375"/>
          <p14:tracePt t="101392" x="6754813" y="3498850"/>
          <p14:tracePt t="101397" x="6773863" y="3498850"/>
          <p14:tracePt t="101406" x="6783388" y="3489325"/>
          <p14:tracePt t="101412" x="6791325" y="3489325"/>
          <p14:tracePt t="101444" x="6800850" y="3489325"/>
          <p14:tracePt t="101492" x="6810375" y="3489325"/>
          <p14:tracePt t="101529" x="6819900" y="3460750"/>
          <p14:tracePt t="101539" x="6819900" y="3452813"/>
          <p14:tracePt t="101551" x="6819900" y="3443288"/>
          <p14:tracePt t="101566" x="6810375" y="3433763"/>
          <p14:tracePt t="101569" x="6754813" y="3397250"/>
          <p14:tracePt t="101581" x="6680200" y="3378200"/>
          <p14:tracePt t="101586" x="6605588" y="3349625"/>
          <p14:tracePt t="101594" x="6484938" y="3303588"/>
          <p14:tracePt t="101602" x="6392863" y="3267075"/>
          <p14:tracePt t="101609" x="6300788" y="3238500"/>
          <p14:tracePt t="101618" x="6180138" y="3182938"/>
          <p14:tracePt t="101623" x="6076950" y="3136900"/>
          <p14:tracePt t="101634" x="5835650" y="3035300"/>
          <p14:tracePt t="101645" x="5697538" y="2978150"/>
          <p14:tracePt t="101648" x="5603875" y="2951163"/>
          <p14:tracePt t="101660" x="5502275" y="2895600"/>
          <p14:tracePt t="101664" x="5427663" y="2867025"/>
          <p14:tracePt t="101674" x="5372100" y="2840038"/>
          <p14:tracePt t="101681" x="5297488" y="2794000"/>
          <p14:tracePt t="101690" x="5260975" y="2765425"/>
          <p14:tracePt t="101695" x="5186363" y="2709863"/>
          <p14:tracePt t="101703" x="5121275" y="2625725"/>
          <p14:tracePt t="101711" x="5094288" y="2589213"/>
          <p14:tracePt t="101718" x="5019675" y="2497138"/>
          <p14:tracePt t="101728" x="4964113" y="2393950"/>
          <p14:tracePt t="101740" x="4954588" y="2366963"/>
          <p14:tracePt t="101742" x="4935538" y="2301875"/>
          <p14:tracePt t="101754" x="4927600" y="2273300"/>
          <p14:tracePt t="101756" x="4918075" y="2227263"/>
          <p14:tracePt t="101768" x="4918075" y="2198688"/>
          <p14:tracePt t="101775" x="4918075" y="2171700"/>
          <p14:tracePt t="101783" x="4918075" y="2135188"/>
          <p14:tracePt t="101790" x="4918075" y="2097088"/>
          <p14:tracePt t="101798" x="4927600" y="2070100"/>
          <p14:tracePt t="101806" x="4954588" y="2032000"/>
          <p14:tracePt t="101812" x="4954588" y="2014538"/>
          <p14:tracePt t="101821" x="5056188" y="1901825"/>
          <p14:tracePt t="101837" x="5307013" y="1604963"/>
          <p14:tracePt t="101848" x="5529263" y="1447800"/>
          <p14:tracePt t="101851" x="5780088" y="1243013"/>
          <p14:tracePt t="101864" x="5965825" y="1112838"/>
          <p14:tracePt t="101868" x="6132513" y="1020763"/>
          <p14:tracePt t="101877" x="6272213" y="955675"/>
          <p14:tracePt t="101884" x="6364288" y="900113"/>
          <p14:tracePt t="101891" x="6484938" y="854075"/>
          <p14:tracePt t="101898" x="6605588" y="798513"/>
          <p14:tracePt t="101907" x="6726238" y="769938"/>
          <p14:tracePt t="101915" x="6884988" y="752475"/>
          <p14:tracePt t="101921" x="7015163" y="752475"/>
          <p14:tracePt t="101931" x="7246938" y="760413"/>
          <p14:tracePt t="101943" x="7404100" y="788988"/>
          <p14:tracePt t="101947" x="7561263" y="825500"/>
          <p14:tracePt t="101956" x="7729538" y="900113"/>
          <p14:tracePt t="101961" x="7932738" y="974725"/>
          <p14:tracePt t="101971" x="8072438" y="1049338"/>
          <p14:tracePt t="101978" x="8258175" y="1141413"/>
          <p14:tracePt t="101985" x="8461375" y="1216025"/>
          <p14:tracePt t="101993" x="8647113" y="1290638"/>
          <p14:tracePt t="102001" x="8832850" y="1382713"/>
          <p14:tracePt t="102009" x="8982075" y="1466850"/>
          <p14:tracePt t="102015" x="9139238" y="1558925"/>
          <p14:tracePt t="102025" x="9390063" y="1716088"/>
          <p14:tracePt t="102037" x="9482138" y="1763713"/>
          <p14:tracePt t="102040" x="9547225" y="1828800"/>
          <p14:tracePt t="102051" x="9621838" y="1855788"/>
          <p14:tracePt t="102057" x="9658350" y="1893888"/>
          <p14:tracePt t="102067" x="9696450" y="1920875"/>
          <p14:tracePt t="102073" x="9713913" y="1930400"/>
          <p14:tracePt t="102081" x="9732963" y="1957388"/>
          <p14:tracePt t="102086" x="9742488" y="1976438"/>
          <p14:tracePt t="102095" x="9771063" y="2005013"/>
          <p14:tracePt t="102105" x="9779000" y="2022475"/>
          <p14:tracePt t="102120" x="9788525" y="2078038"/>
          <p14:tracePt t="102131" x="9788525" y="2087563"/>
          <p14:tracePt t="102135" x="9788525" y="2106613"/>
          <p14:tracePt t="102146" x="9771063" y="2125663"/>
          <p14:tracePt t="102149" x="9761538" y="2152650"/>
          <p14:tracePt t="102160" x="9752013" y="2171700"/>
          <p14:tracePt t="102165" x="9705975" y="2227263"/>
          <p14:tracePt t="102174" x="9686925" y="2263775"/>
          <p14:tracePt t="102181" x="9612313" y="2328863"/>
          <p14:tracePt t="102189" x="9510713" y="2413000"/>
          <p14:tracePt t="102199" x="9390063" y="2497138"/>
          <p14:tracePt t="102203" x="9269413" y="2570163"/>
          <p14:tracePt t="102210" x="9102725" y="2635250"/>
          <p14:tracePt t="102214" x="8878888" y="2700338"/>
          <p14:tracePt t="102225" x="8629650" y="2719388"/>
          <p14:tracePt t="102230" x="8415338" y="2719388"/>
          <p14:tracePt t="102240" x="8212138" y="2709863"/>
          <p14:tracePt t="102246" x="7988300" y="2673350"/>
          <p14:tracePt t="102254" x="7766050" y="2654300"/>
          <p14:tracePt t="102260" x="7561263" y="2616200"/>
          <p14:tracePt t="102269" x="7404100" y="2598738"/>
          <p14:tracePt t="102276" x="7264400" y="2560638"/>
          <p14:tracePt t="102283" x="7143750" y="2524125"/>
          <p14:tracePt t="102292" x="6986588" y="2478088"/>
          <p14:tracePt t="102298" x="6894513" y="2439988"/>
          <p14:tracePt t="102309" x="6718300" y="2376488"/>
          <p14:tracePt t="102319" x="6680200" y="2357438"/>
          <p14:tracePt t="102322" x="6643688" y="2328863"/>
          <p14:tracePt t="102333" x="6624638" y="2301875"/>
          <p14:tracePt t="102340" x="6597650" y="2282825"/>
          <p14:tracePt t="102348" x="6597650" y="2263775"/>
          <p14:tracePt t="102354" x="6569075" y="2227263"/>
          <p14:tracePt t="102364" x="6569075" y="2198688"/>
          <p14:tracePt t="102369" x="6569075" y="2181225"/>
          <p14:tracePt t="102378" x="6569075" y="2162175"/>
          <p14:tracePt t="102386" x="6578600" y="2135188"/>
          <p14:tracePt t="102392" x="6588125" y="2125663"/>
          <p14:tracePt t="102403" x="6605588" y="2097088"/>
          <p14:tracePt t="102417" x="6662738" y="2051050"/>
          <p14:tracePt t="102428" x="6689725" y="2022475"/>
          <p14:tracePt t="102432" x="6754813" y="1995488"/>
          <p14:tracePt t="102443" x="6810375" y="1966913"/>
          <p14:tracePt t="102449" x="6911975" y="1939925"/>
          <p14:tracePt t="102458" x="6977063" y="1920875"/>
          <p14:tracePt t="102464" x="7032625" y="1911350"/>
          <p14:tracePt t="102473" x="7097713" y="1911350"/>
          <p14:tracePt t="102482" x="7153275" y="1911350"/>
          <p14:tracePt t="102486" x="7237413" y="1911350"/>
          <p14:tracePt t="102497" x="7367588" y="1957388"/>
          <p14:tracePt t="102508" x="7413625" y="1957388"/>
          <p14:tracePt t="102510" x="7469188" y="1985963"/>
          <p14:tracePt t="102523" x="7505700" y="1995488"/>
          <p14:tracePt t="102528" x="7543800" y="2014538"/>
          <p14:tracePt t="102538" x="7580313" y="2032000"/>
          <p14:tracePt t="102544" x="7599363" y="2051050"/>
          <p14:tracePt t="102551" x="7626350" y="2060575"/>
          <p14:tracePt t="102560" x="7654925" y="2116138"/>
          <p14:tracePt t="102565" x="7691438" y="2152650"/>
          <p14:tracePt t="102575" x="7729538" y="2208213"/>
          <p14:tracePt t="102581" x="7766050" y="2282825"/>
          <p14:tracePt t="102590" x="7802563" y="2432050"/>
          <p14:tracePt t="102605" x="7821613" y="2514600"/>
          <p14:tracePt t="102617" x="7821613" y="2570163"/>
          <p14:tracePt t="102622" x="7821613" y="2589213"/>
          <p14:tracePt t="102631" x="7821613" y="2625725"/>
          <p14:tracePt t="102637" x="7821613" y="2635250"/>
          <p14:tracePt t="102647" x="7821613" y="2654300"/>
          <p14:tracePt t="102653" x="7802563" y="2681288"/>
          <p14:tracePt t="102661" x="7794625" y="2700338"/>
          <p14:tracePt t="102667" x="7794625" y="2728913"/>
          <p14:tracePt t="102675" x="7756525" y="2765425"/>
          <p14:tracePt t="102685" x="7720013" y="2820988"/>
          <p14:tracePt t="102698" x="7681913" y="2886075"/>
          <p14:tracePt t="102711" x="7626350" y="2922588"/>
          <p14:tracePt t="102716" x="7599363" y="2960688"/>
          <p14:tracePt t="102725" x="7561263" y="2987675"/>
          <p14:tracePt t="102732" x="7543800" y="3006725"/>
          <p14:tracePt t="102740" x="7488238" y="3052763"/>
          <p14:tracePt t="102747" x="7459663" y="3071813"/>
          <p14:tracePt t="102756" x="7423150" y="3098800"/>
          <p14:tracePt t="102760" x="7385050" y="3127375"/>
          <p14:tracePt t="102770" x="7367588" y="3136900"/>
          <p14:tracePt t="102778" x="7339013" y="3163888"/>
          <p14:tracePt t="102784" x="7321550" y="3173413"/>
          <p14:tracePt t="102793" x="7292975" y="3182938"/>
          <p14:tracePt t="102806" x="7283450" y="3192463"/>
          <p14:tracePt t="102809" x="7273925" y="3201988"/>
          <p14:tracePt t="102820" x="7264400" y="3201988"/>
          <p14:tracePt t="102823" x="7237413" y="3201988"/>
          <p14:tracePt t="102840" x="7227888" y="3211513"/>
          <p14:tracePt t="102857" x="7218363" y="3211513"/>
          <p14:tracePt t="102864" x="7208838" y="3219450"/>
          <p14:tracePt t="102888" x="7200900" y="3219450"/>
          <p14:tracePt t="102904" x="7191375" y="3219450"/>
          <p14:tracePt t="102935" x="7181850" y="3219450"/>
          <p14:tracePt t="102981" x="7172325" y="3228975"/>
          <p14:tracePt t="102998" x="7172325" y="3238500"/>
          <p14:tracePt t="103029" x="7162800" y="3238500"/>
          <p14:tracePt t="103052" x="7153275" y="3248025"/>
          <p14:tracePt t="103077" x="7143750" y="3257550"/>
          <p14:tracePt t="103093" x="7126288" y="3257550"/>
          <p14:tracePt t="103132" x="7116763" y="3257550"/>
          <p14:tracePt t="103154" x="7107238" y="3267075"/>
          <p14:tracePt t="103172" x="7097713" y="3276600"/>
          <p14:tracePt t="103183" x="7088188" y="3276600"/>
          <p14:tracePt t="103188" x="7070725" y="3284538"/>
          <p14:tracePt t="103203" x="7042150" y="3294063"/>
          <p14:tracePt t="103220" x="7023100" y="3294063"/>
          <p14:tracePt t="103226" x="7015163" y="3294063"/>
          <p14:tracePt t="103234" x="6996113" y="3294063"/>
          <p14:tracePt t="103240" x="6986588" y="3294063"/>
          <p14:tracePt t="103250" x="6959600" y="3294063"/>
          <p14:tracePt t="103256" x="6940550" y="3294063"/>
          <p14:tracePt t="103265" x="6902450" y="3284538"/>
          <p14:tracePt t="103277" x="6875463" y="3284538"/>
          <p14:tracePt t="103282" x="6856413" y="3276600"/>
          <p14:tracePt t="103291" x="6829425" y="3267075"/>
          <p14:tracePt t="103297" x="6810375" y="3257550"/>
          <p14:tracePt t="103307" x="6800850" y="3248025"/>
          <p14:tracePt t="103312" x="6764338" y="3228975"/>
          <p14:tracePt t="103321" x="6745288" y="3219450"/>
          <p14:tracePt t="103328" x="6708775" y="3192463"/>
          <p14:tracePt t="103335" x="6653213" y="3173413"/>
          <p14:tracePt t="103344" x="6615113" y="3146425"/>
          <p14:tracePt t="103350" x="6559550" y="3098800"/>
          <p14:tracePt t="103359" x="6523038" y="3081338"/>
          <p14:tracePt t="103361" x="6484938" y="3043238"/>
          <p14:tracePt t="103374" x="6392863" y="2987675"/>
          <p14:tracePt t="103386" x="6356350" y="2960688"/>
          <p14:tracePt t="103390" x="6318250" y="2941638"/>
          <p14:tracePt t="103401" x="6291263" y="2922588"/>
          <p14:tracePt t="103406" x="6272213" y="2914650"/>
          <p14:tracePt t="103416" x="6245225" y="2895600"/>
          <p14:tracePt t="103423" x="6226175" y="2876550"/>
          <p14:tracePt t="103431" x="6216650" y="2867025"/>
          <p14:tracePt t="103439" x="6197600" y="2849563"/>
          <p14:tracePt t="103446" x="6170613" y="2820988"/>
          <p14:tracePt t="103454" x="6132513" y="2774950"/>
          <p14:tracePt t="103466" x="6124575" y="2728913"/>
          <p14:tracePt t="103468" x="6115050" y="2690813"/>
          <p14:tracePt t="103481" x="6115050" y="2654300"/>
          <p14:tracePt t="103485" x="6096000" y="2616200"/>
          <p14:tracePt t="103494" x="6105525" y="2579688"/>
          <p14:tracePt t="103498" x="6105525" y="2560638"/>
          <p14:tracePt t="103509" x="6115050" y="2524125"/>
          <p14:tracePt t="103518" x="6115050" y="2505075"/>
          <p14:tracePt t="103524" x="6124575" y="2468563"/>
          <p14:tracePt t="103532" x="6132513" y="2459038"/>
          <p14:tracePt t="103539" x="6132513" y="2432050"/>
          <p14:tracePt t="103548" x="6151563" y="2413000"/>
          <p14:tracePt t="103560" x="6151563" y="2393950"/>
          <p14:tracePt t="103562" x="6180138" y="2384425"/>
          <p14:tracePt t="103575" x="6188075" y="2357438"/>
          <p14:tracePt t="103580" x="6216650" y="2338388"/>
          <p14:tracePt t="103589" x="6253163" y="2311400"/>
          <p14:tracePt t="103594" x="6327775" y="2255838"/>
          <p14:tracePt t="103604" x="6383338" y="2227263"/>
          <p14:tracePt t="103611" x="6503988" y="2152650"/>
          <p14:tracePt t="103618" x="6597650" y="2125663"/>
          <p14:tracePt t="103626" x="6670675" y="2078038"/>
          <p14:tracePt t="103633" x="6773863" y="2022475"/>
          <p14:tracePt t="103640" x="6967538" y="1957388"/>
          <p14:tracePt t="103654" x="7080250" y="1930400"/>
          <p14:tracePt t="103659" x="7200900" y="1930400"/>
          <p14:tracePt t="103669" x="7264400" y="1911350"/>
          <p14:tracePt t="103672" x="7358063" y="1901825"/>
          <p14:tracePt t="103683" x="7450138" y="1901825"/>
          <p14:tracePt t="103689" x="7543800" y="1901825"/>
          <p14:tracePt t="103698" x="7635875" y="1901825"/>
          <p14:tracePt t="103703" x="7747000" y="1901825"/>
          <p14:tracePt t="103713" x="7850188" y="1939925"/>
          <p14:tracePt t="103721" x="7942263" y="1966913"/>
          <p14:tracePt t="103727" x="8035925" y="2005013"/>
          <p14:tracePt t="103737" x="8193088" y="2078038"/>
          <p14:tracePt t="103749" x="8248650" y="2106613"/>
          <p14:tracePt t="103752" x="8304213" y="2135188"/>
          <p14:tracePt t="103763" x="8359775" y="2181225"/>
          <p14:tracePt t="103765" x="8396288" y="2217738"/>
          <p14:tracePt t="103777" x="8424863" y="2236788"/>
          <p14:tracePt t="103781" x="8443913" y="2263775"/>
          <p14:tracePt t="103792" x="8470900" y="2282825"/>
          <p14:tracePt t="103798" x="8480425" y="2292350"/>
          <p14:tracePt t="103807" x="8499475" y="2319338"/>
          <p14:tracePt t="103815" x="8509000" y="2338388"/>
          <p14:tracePt t="103822" x="8526463" y="2366963"/>
          <p14:tracePt t="103831" x="8535988" y="2403475"/>
          <p14:tracePt t="103846" x="8545513" y="2439988"/>
          <p14:tracePt t="103857" x="8545513" y="2449513"/>
          <p14:tracePt t="103864" x="8555038" y="2478088"/>
          <p14:tracePt t="103873" x="8555038" y="2505075"/>
          <p14:tracePt t="103876" x="8555038" y="2543175"/>
          <p14:tracePt t="103886" x="8564563" y="2552700"/>
          <p14:tracePt t="103894" x="8564563" y="2570163"/>
          <p14:tracePt t="103901" x="8564563" y="2589213"/>
          <p14:tracePt t="103909" x="8564563" y="2625725"/>
          <p14:tracePt t="103916" x="8582025" y="2663825"/>
          <p14:tracePt t="103924" x="8591550" y="2746375"/>
          <p14:tracePt t="103940" x="8591550" y="2840038"/>
          <p14:tracePt t="103952" x="8620125" y="2905125"/>
          <p14:tracePt t="103956" x="8620125" y="2978150"/>
          <p14:tracePt t="103967" x="8629650" y="3016250"/>
          <p14:tracePt t="103970" x="8647113" y="3081338"/>
          <p14:tracePt t="103981" x="8647113" y="3127375"/>
          <p14:tracePt t="103988" x="8675688" y="3182938"/>
          <p14:tracePt t="103996" x="8675688" y="3219450"/>
          <p14:tracePt t="104002" x="8685213" y="3284538"/>
          <p14:tracePt t="104010" x="8694738" y="3313113"/>
          <p14:tracePt t="104019" x="8721725" y="3405188"/>
          <p14:tracePt t="104035" x="8740775" y="3489325"/>
          <p14:tracePt t="104046" x="8750300" y="3535363"/>
          <p14:tracePt t="104048" x="8758238" y="3563938"/>
          <p14:tracePt t="104061" x="8758238" y="3609975"/>
          <p14:tracePt t="104064" x="8777288" y="3665538"/>
          <p14:tracePt t="104075" x="8786813" y="3684588"/>
          <p14:tracePt t="104083" x="8786813" y="3740150"/>
          <p14:tracePt t="104090" x="8786813" y="3759200"/>
          <p14:tracePt t="104098" x="8786813" y="3767138"/>
          <p14:tracePt t="104105" x="8796338" y="3805238"/>
          <p14:tracePt t="104114" x="8805863" y="3860800"/>
          <p14:tracePt t="104130" x="8805863" y="4121150"/>
          <p14:tracePt t="106880" x="8832850" y="4138613"/>
          <p14:tracePt t="106889" x="8851900" y="4167188"/>
          <p14:tracePt t="106895" x="8878888" y="4194175"/>
          <p14:tracePt t="106904" x="8888413" y="4203700"/>
          <p14:tracePt t="106911" x="8897938" y="4213225"/>
          <p14:tracePt t="106927" x="8907463" y="4222750"/>
          <p14:tracePt t="106933" x="8916988" y="4232275"/>
          <p14:tracePt t="106942" x="8934450" y="4249738"/>
          <p14:tracePt t="106955" x="8963025" y="4278313"/>
          <p14:tracePt t="106958" x="8999538" y="4314825"/>
          <p14:tracePt t="106969" x="9055100" y="4352925"/>
          <p14:tracePt t="106975" x="9129713" y="4454525"/>
          <p14:tracePt t="106982" x="9158288" y="4510088"/>
          <p14:tracePt t="106990" x="9185275" y="4565650"/>
          <p14:tracePt t="106999" x="9213850" y="4621213"/>
          <p14:tracePt t="107006" x="9213850" y="4640263"/>
          <p14:tracePt t="107013" x="9223375" y="4676775"/>
          <p14:tracePt t="107021" x="9232900" y="4676775"/>
          <p14:tracePt t="107027" x="9232900" y="4686300"/>
          <p14:tracePt t="107037" x="9232900" y="4695825"/>
          <p14:tracePt t="107049" x="9232900" y="4705350"/>
          <p14:tracePt t="107052" x="9232900" y="4714875"/>
          <p14:tracePt t="107066" x="9232900" y="4722813"/>
          <p14:tracePt t="107078" x="9232900" y="4732338"/>
          <p14:tracePt t="107092" x="9232900" y="4760913"/>
          <p14:tracePt t="107106" x="9232900" y="4779963"/>
          <p14:tracePt t="107115" x="9223375" y="4779963"/>
          <p14:tracePt t="107121" x="9223375" y="4787900"/>
          <p14:tracePt t="107129" x="9223375" y="4797425"/>
          <p14:tracePt t="107143" x="9204325" y="4797425"/>
          <p14:tracePt t="107146" x="9175750" y="4816475"/>
          <p14:tracePt t="107158" x="9158288" y="4843463"/>
          <p14:tracePt t="107164" x="9120188" y="4843463"/>
          <p14:tracePt t="107175" x="9093200" y="4843463"/>
          <p14:tracePt t="107177" x="9047163" y="4843463"/>
          <p14:tracePt t="107186" x="9028113" y="4843463"/>
          <p14:tracePt t="107195" x="8972550" y="4843463"/>
          <p14:tracePt t="107200" x="8953500" y="4843463"/>
          <p14:tracePt t="107209" x="8897938" y="4826000"/>
          <p14:tracePt t="107215" x="8861425" y="4826000"/>
          <p14:tracePt t="107224" x="8796338" y="4806950"/>
          <p14:tracePt t="107238" x="8758238" y="4779963"/>
          <p14:tracePt t="107242" x="8731250" y="4779963"/>
          <p14:tracePt t="107252" x="8694738" y="4751388"/>
          <p14:tracePt t="107257" x="8675688" y="4741863"/>
          <p14:tracePt t="107266" x="8637588" y="4732338"/>
          <p14:tracePt t="107270" x="8629650" y="4722813"/>
          <p14:tracePt t="107282" x="8610600" y="4714875"/>
          <p14:tracePt t="107288" x="8564563" y="4686300"/>
          <p14:tracePt t="107295" x="8545513" y="4686300"/>
          <p14:tracePt t="107303" x="8526463" y="4659313"/>
          <p14:tracePt t="107310" x="8499475" y="4659313"/>
          <p14:tracePt t="107319" x="8443913" y="4621213"/>
          <p14:tracePt t="107332" x="8405813" y="4611688"/>
          <p14:tracePt t="107333" x="8378825" y="4602163"/>
          <p14:tracePt t="107346" x="8340725" y="4594225"/>
          <p14:tracePt t="107350" x="8304213" y="4575175"/>
          <p14:tracePt t="107361" x="8285163" y="4556125"/>
          <p14:tracePt t="107365" x="8248650" y="4556125"/>
          <p14:tracePt t="107376" x="8193088" y="4529138"/>
          <p14:tracePt t="107383" x="8174038" y="4519613"/>
          <p14:tracePt t="107391" x="8137525" y="4500563"/>
          <p14:tracePt t="107398" x="8118475" y="4500563"/>
          <p14:tracePt t="107403" x="8062913" y="4491038"/>
          <p14:tracePt t="107414" x="7988300" y="4481513"/>
          <p14:tracePt t="107426" x="7951788" y="4481513"/>
          <p14:tracePt t="107429" x="7923213" y="4481513"/>
          <p14:tracePt t="107440" x="7896225" y="4481513"/>
          <p14:tracePt t="107444" x="7859713" y="4481513"/>
          <p14:tracePt t="107455" x="7821613" y="4481513"/>
          <p14:tracePt t="107461" x="7794625" y="4491038"/>
          <p14:tracePt t="107469" x="7766050" y="4491038"/>
          <p14:tracePt t="107476" x="7729538" y="4510088"/>
          <p14:tracePt t="107483" x="7691438" y="4519613"/>
          <p14:tracePt t="107491" x="7673975" y="4529138"/>
          <p14:tracePt t="107499" x="7635875" y="4556125"/>
          <p14:tracePt t="107508" x="7589838" y="4594225"/>
          <p14:tracePt t="107520" x="7561263" y="4611688"/>
          <p14:tracePt t="107524" x="7543800" y="4640263"/>
          <p14:tracePt t="107535" x="7515225" y="4649788"/>
          <p14:tracePt t="107540" x="7497763" y="4676775"/>
          <p14:tracePt t="107550" x="7469188" y="4714875"/>
          <p14:tracePt t="107554" x="7440613" y="4732338"/>
          <p14:tracePt t="107565" x="7385050" y="4779963"/>
          <p14:tracePt t="107571" x="7377113" y="4797425"/>
          <p14:tracePt t="107578" x="7329488" y="4826000"/>
          <p14:tracePt t="107587" x="7283450" y="4862513"/>
          <p14:tracePt t="107592" x="7246938" y="4891088"/>
          <p14:tracePt t="107603" x="7153275" y="4956175"/>
          <p14:tracePt t="107618" x="7097713" y="5002213"/>
          <p14:tracePt t="107629" x="7051675" y="5057775"/>
          <p14:tracePt t="107635" x="7015163" y="5094288"/>
          <p14:tracePt t="107643" x="6977063" y="5132388"/>
          <p14:tracePt t="107650" x="6931025" y="5197475"/>
          <p14:tracePt t="107658" x="6921500" y="5233988"/>
          <p14:tracePt t="107666" x="6911975" y="5253038"/>
          <p14:tracePt t="107674" x="6884988" y="5308600"/>
          <p14:tracePt t="107681" x="6865938" y="5345113"/>
          <p14:tracePt t="107687" x="6856413" y="5354638"/>
          <p14:tracePt t="107697" x="6846888" y="5391150"/>
          <p14:tracePt t="107709" x="6846888" y="5419725"/>
          <p14:tracePt t="107712" x="6838950" y="5429250"/>
          <p14:tracePt t="107723" x="6838950" y="5438775"/>
          <p14:tracePt t="107728" x="6838950" y="5456238"/>
          <p14:tracePt t="107738" x="6838950" y="5475288"/>
          <p14:tracePt t="107743" x="6838950" y="5530850"/>
          <p14:tracePt t="108183" x="6875463" y="5549900"/>
          <p14:tracePt t="108194" x="6902450" y="5576888"/>
          <p14:tracePt t="108197" x="6921500" y="5595938"/>
          <p14:tracePt t="108210" x="6950075" y="5624513"/>
          <p14:tracePt t="108214" x="6959600" y="5632450"/>
          <p14:tracePt t="108224" x="6977063" y="5641975"/>
          <p14:tracePt t="108229" x="7005638" y="5661025"/>
          <p14:tracePt t="108237" x="7015163" y="5670550"/>
          <p14:tracePt t="108246" x="7032625" y="5688013"/>
          <p14:tracePt t="108254" x="7042150" y="5697538"/>
          <p14:tracePt t="108260" x="7061200" y="5707063"/>
          <p14:tracePt t="108267" x="7088188" y="5716588"/>
          <p14:tracePt t="108276" x="7107238" y="5735638"/>
          <p14:tracePt t="108289" x="7135813" y="5745163"/>
          <p14:tracePt t="108291" x="7162800" y="5753100"/>
          <p14:tracePt t="108303" x="7162800" y="5762625"/>
          <p14:tracePt t="108307" x="7181850" y="5781675"/>
          <p14:tracePt t="108319" x="7200900" y="5791200"/>
          <p14:tracePt t="108325" x="7208838" y="5791200"/>
          <p14:tracePt t="108332" x="7218363" y="5808663"/>
          <p14:tracePt t="108340" x="7256463" y="5818188"/>
          <p14:tracePt t="108347" x="7283450" y="5837238"/>
          <p14:tracePt t="108357" x="7321550" y="5846763"/>
          <p14:tracePt t="108362" x="7358063" y="5856288"/>
          <p14:tracePt t="108371" x="7440613" y="5892800"/>
          <p14:tracePt t="108383" x="7497763" y="5911850"/>
          <p14:tracePt t="108387" x="7534275" y="5929313"/>
          <p14:tracePt t="108398" x="7599363" y="5948363"/>
          <p14:tracePt t="108401" x="7635875" y="5957888"/>
          <p14:tracePt t="108413" x="7691438" y="5957888"/>
          <p14:tracePt t="108418" x="7720013" y="5957888"/>
          <p14:tracePt t="108428" x="7747000" y="5967413"/>
          <p14:tracePt t="108435" x="7766050" y="5967413"/>
          <p14:tracePt t="108441" x="7794625" y="5967413"/>
          <p14:tracePt t="108456" x="7802563" y="5967413"/>
          <p14:tracePt t="108536" x="7812088" y="5967413"/>
          <p14:tracePt t="108550" x="7821613" y="5967413"/>
          <p14:tracePt t="108559" x="7831138" y="5967413"/>
          <p14:tracePt t="108586" x="7840663" y="5967413"/>
          <p14:tracePt t="108652" x="7850188" y="5967413"/>
          <p14:tracePt t="108683" x="7859713" y="5967413"/>
          <p14:tracePt t="108695" x="7867650" y="5967413"/>
          <p14:tracePt t="108701" x="7867650" y="5957888"/>
          <p14:tracePt t="108709" x="7877175" y="5957888"/>
          <p14:tracePt t="108738" x="7886700" y="5948363"/>
          <p14:tracePt t="108753" x="7896225" y="5948363"/>
          <p14:tracePt t="108789" x="7905750" y="5948363"/>
          <p14:tracePt t="109830" x="7896225" y="5929313"/>
          <p14:tracePt t="109841" x="7886700" y="5929313"/>
          <p14:tracePt t="109845" x="7850188" y="5911850"/>
          <p14:tracePt t="109855" x="7831138" y="5892800"/>
          <p14:tracePt t="109862" x="7802563" y="5883275"/>
          <p14:tracePt t="109870" x="7794625" y="5883275"/>
          <p14:tracePt t="109879" x="7775575" y="5865813"/>
          <p14:tracePt t="109885" x="7747000" y="5865813"/>
          <p14:tracePt t="109892" x="7729538" y="5856288"/>
          <p14:tracePt t="109906" x="7720013" y="5846763"/>
          <p14:tracePt t="109910" x="7700963" y="5846763"/>
          <p14:tracePt t="109926" x="7691438" y="5837238"/>
          <p14:tracePt t="109936" x="7681913" y="5837238"/>
          <p14:tracePt t="109964" x="7673975" y="5837238"/>
          <p14:tracePt t="112470" x="7599363" y="5781675"/>
          <p14:tracePt t="112484" x="7515225" y="5745163"/>
          <p14:tracePt t="112496" x="7497763" y="5735638"/>
          <p14:tracePt t="112499" x="7459663" y="5726113"/>
          <p14:tracePt t="112510" x="7423150" y="5716588"/>
          <p14:tracePt t="112517" x="7385050" y="5697538"/>
          <p14:tracePt t="112525" x="7339013" y="5688013"/>
          <p14:tracePt t="112531" x="7302500" y="5670550"/>
          <p14:tracePt t="112538" x="7246938" y="5661025"/>
          <p14:tracePt t="112547" x="7227888" y="5651500"/>
          <p14:tracePt t="112554" x="7200900" y="5641975"/>
          <p14:tracePt t="112564" x="7143750" y="5624513"/>
          <p14:tracePt t="112579" x="7107238" y="5614988"/>
          <p14:tracePt t="112589" x="7088188" y="5614988"/>
          <p14:tracePt t="112594" x="7070725" y="5614988"/>
          <p14:tracePt t="112604" x="7051675" y="5605463"/>
          <p14:tracePt t="112611" x="7023100" y="5605463"/>
          <p14:tracePt t="112620" x="7015163" y="5595938"/>
          <p14:tracePt t="112626" x="6996113" y="5595938"/>
          <p14:tracePt t="112635" x="6977063" y="5595938"/>
          <p14:tracePt t="112643" x="6967538" y="5595938"/>
          <p14:tracePt t="112648" x="6959600" y="5595938"/>
          <p14:tracePt t="112658" x="6940550" y="5586413"/>
          <p14:tracePt t="112669" x="6931025" y="5576888"/>
          <p14:tracePt t="112672" x="6921500" y="5576888"/>
          <p14:tracePt t="112687" x="6911975" y="5576888"/>
          <p14:tracePt t="112699" x="6902450" y="5576888"/>
          <p14:tracePt t="112720" x="6865938" y="5549900"/>
          <p14:tracePt t="112736" x="6846888" y="5540375"/>
          <p14:tracePt t="112742" x="6819900" y="5530850"/>
          <p14:tracePt t="112754" x="6791325" y="5511800"/>
          <p14:tracePt t="112767" x="6754813" y="5503863"/>
          <p14:tracePt t="112778" x="6735763" y="5484813"/>
          <p14:tracePt t="112783" x="6726238" y="5475288"/>
          <p14:tracePt t="112793" x="6708775" y="5465763"/>
          <p14:tracePt t="112797" x="6680200" y="5456238"/>
          <p14:tracePt t="112808" x="6670675" y="5446713"/>
          <p14:tracePt t="112816" x="6653213" y="5438775"/>
          <p14:tracePt t="112822" x="6643688" y="5429250"/>
          <p14:tracePt t="112829" x="6624638" y="5419725"/>
          <p14:tracePt t="112837" x="6597650" y="5410200"/>
          <p14:tracePt t="112846" x="6550025" y="5373688"/>
          <p14:tracePt t="112862" x="6532563" y="5354638"/>
          <p14:tracePt t="112873" x="6513513" y="5345113"/>
          <p14:tracePt t="112878" x="6503988" y="5335588"/>
          <p14:tracePt t="112893" x="6494463" y="5326063"/>
          <p14:tracePt t="112893" x="6484938" y="5318125"/>
          <p14:tracePt t="112902" x="6467475" y="5289550"/>
          <p14:tracePt t="112910" x="6457950" y="5280025"/>
          <p14:tracePt t="112918" x="6438900" y="5262563"/>
          <p14:tracePt t="112923" x="6429375" y="5253038"/>
          <p14:tracePt t="112931" x="6421438" y="5233988"/>
          <p14:tracePt t="112940" x="6411913" y="5205413"/>
          <p14:tracePt t="112946" x="6402388" y="5205413"/>
          <p14:tracePt t="112953" x="6392863" y="5178425"/>
          <p14:tracePt t="112956" x="6383338" y="5168900"/>
          <p14:tracePt t="112971" x="6356350" y="5122863"/>
          <p14:tracePt t="112981" x="6346825" y="5094288"/>
          <p14:tracePt t="112988" x="6337300" y="5084763"/>
          <p14:tracePt t="112996" x="6337300" y="5067300"/>
          <p14:tracePt t="113002" x="6327775" y="5048250"/>
          <p14:tracePt t="113010" x="6318250" y="5038725"/>
          <p14:tracePt t="113017" x="6318250" y="5021263"/>
          <p14:tracePt t="113026" x="6318250" y="5011738"/>
          <p14:tracePt t="113035" x="6308725" y="4973638"/>
          <p14:tracePt t="113039" x="6308725" y="4964113"/>
          <p14:tracePt t="113050" x="6300788" y="4937125"/>
          <p14:tracePt t="113061" x="6300788" y="4927600"/>
          <p14:tracePt t="113063" x="6291263" y="4908550"/>
          <p14:tracePt t="113076" x="6291263" y="4891088"/>
          <p14:tracePt t="113081" x="6291263" y="4881563"/>
          <p14:tracePt t="113090" x="6291263" y="4862513"/>
          <p14:tracePt t="113094" x="6281738" y="4852988"/>
          <p14:tracePt t="113105" x="6281738" y="4835525"/>
          <p14:tracePt t="113111" x="6272213" y="4826000"/>
          <p14:tracePt t="113120" x="6272213" y="4806950"/>
          <p14:tracePt t="113129" x="6272213" y="4787900"/>
          <p14:tracePt t="113135" x="6272213" y="4760913"/>
          <p14:tracePt t="113143" x="6272213" y="4741863"/>
          <p14:tracePt t="113156" x="6272213" y="4722813"/>
          <p14:tracePt t="113160" x="6272213" y="4714875"/>
          <p14:tracePt t="113170" x="6272213" y="4705350"/>
          <p14:tracePt t="113175" x="6272213" y="4695825"/>
          <p14:tracePt t="113185" x="6272213" y="4686300"/>
          <p14:tracePt t="113193" x="6272213" y="4676775"/>
          <p14:tracePt t="113208" x="6272213" y="4667250"/>
          <p14:tracePt t="113237" x="6272213" y="4659313"/>
          <p14:tracePt t="114305" x="6245225" y="4575175"/>
          <p14:tracePt t="114317" x="6226175" y="4500563"/>
          <p14:tracePt t="114320" x="6216650" y="4389438"/>
          <p14:tracePt t="114330" x="6188075" y="4333875"/>
          <p14:tracePt t="114335" x="6170613" y="4259263"/>
          <p14:tracePt t="114345" x="6132513" y="4121150"/>
          <p14:tracePt t="114352" x="6124575" y="4064000"/>
          <p14:tracePt t="114359" x="6096000" y="4008438"/>
          <p14:tracePt t="114367" x="6076950" y="3943350"/>
          <p14:tracePt t="114374" x="6049963" y="3887788"/>
          <p14:tracePt t="114383" x="6040438" y="3832225"/>
          <p14:tracePt t="114389" x="6011863" y="3795713"/>
          <p14:tracePt t="114399" x="5975350" y="3694113"/>
          <p14:tracePt t="114410" x="5965825" y="3656013"/>
          <p14:tracePt t="114414" x="5946775" y="3581400"/>
          <p14:tracePt t="114425" x="5938838" y="3508375"/>
          <p14:tracePt t="114428" x="5900738" y="3397250"/>
          <p14:tracePt t="114440" x="5883275" y="3322638"/>
          <p14:tracePt t="114446" x="5854700" y="3182938"/>
          <p14:tracePt t="114454" x="5827713" y="3108325"/>
          <p14:tracePt t="114461" x="5789613" y="3016250"/>
          <p14:tracePt t="114469" x="5770563" y="2876550"/>
          <p14:tracePt t="114475" x="5743575" y="2784475"/>
          <p14:tracePt t="114484" x="5724525" y="2709863"/>
          <p14:tracePt t="114493" x="5678488" y="2449513"/>
          <p14:tracePt t="114508" x="5603875" y="2181225"/>
          <p14:tracePt t="114519" x="5586413" y="1976438"/>
          <p14:tracePt t="114524" x="5567363" y="1773238"/>
          <p14:tracePt t="114534" x="5529263" y="1549400"/>
          <p14:tracePt t="114539" x="5529263" y="1354138"/>
          <p14:tracePt t="114549" x="5511800" y="1196975"/>
          <p14:tracePt t="114554" x="5502275" y="1011238"/>
          <p14:tracePt t="114563" x="5502275" y="900113"/>
          <p14:tracePt t="114570" x="5502275" y="808038"/>
          <p14:tracePt t="114577" x="5483225" y="742950"/>
          <p14:tracePt t="114587" x="5465763" y="658813"/>
          <p14:tracePt t="114602" x="5465763" y="649288"/>
          <p14:tracePt t="114614" x="5465763" y="639763"/>
          <p14:tracePt t="114618" x="5456238" y="603250"/>
          <p14:tracePt t="115165" x="5456238" y="593725"/>
          <p14:tracePt t="115168" x="5456238" y="566738"/>
          <p14:tracePt t="115180" x="5456238" y="538163"/>
          <p14:tracePt t="115185" x="5456238" y="528638"/>
          <p14:tracePt t="115195" x="5456238" y="511175"/>
          <p14:tracePt t="115202" x="5456238" y="501650"/>
          <p14:tracePt t="115208" x="5456238" y="482600"/>
          <p14:tracePt t="115216" x="5465763" y="436563"/>
          <p14:tracePt t="115222" x="5473700" y="436563"/>
          <p14:tracePt t="115230" x="5473700" y="407988"/>
          <p14:tracePt t="115237" x="5473700" y="390525"/>
          <p14:tracePt t="115248" x="5502275" y="361950"/>
          <p14:tracePt t="115259" x="5511800" y="352425"/>
          <p14:tracePt t="115263" x="5521325" y="325438"/>
          <p14:tracePt t="115273" x="5557838" y="306388"/>
          <p14:tracePt t="115278" x="5594350" y="287338"/>
          <p14:tracePt t="115287" x="5659438" y="277813"/>
          <p14:tracePt t="115295" x="5734050" y="277813"/>
          <p14:tracePt t="115304" x="5827713" y="277813"/>
          <p14:tracePt t="115310" x="5938838" y="287338"/>
          <p14:tracePt t="115317" x="6096000" y="325438"/>
          <p14:tracePt t="115324" x="6281738" y="371475"/>
          <p14:tracePt t="115331" x="6448425" y="446088"/>
          <p14:tracePt t="115342" x="6726238" y="593725"/>
          <p14:tracePt t="115354" x="6894513" y="695325"/>
          <p14:tracePt t="115355" x="7107238" y="835025"/>
          <p14:tracePt t="115368" x="7312025" y="992188"/>
          <p14:tracePt t="115371" x="7570788" y="1252538"/>
          <p14:tracePt t="115383" x="7850188" y="1708150"/>
          <p14:tracePt t="115388" x="7997825" y="1966913"/>
          <p14:tracePt t="115397" x="8108950" y="2255838"/>
          <p14:tracePt t="115404" x="8212138" y="2505075"/>
          <p14:tracePt t="115412" x="8277225" y="2774950"/>
          <p14:tracePt t="115418" x="8332788" y="2951163"/>
          <p14:tracePt t="115426" x="8388350" y="3182938"/>
          <p14:tracePt t="115437" x="8405813" y="3665538"/>
          <p14:tracePt t="115451" x="8388350" y="3822700"/>
          <p14:tracePt t="115462" x="8378825" y="3841750"/>
          <p14:tracePt t="115467" x="8350250" y="3879850"/>
          <p14:tracePt t="115476" x="8294688" y="3925888"/>
          <p14:tracePt t="115781" x="7978775" y="3887788"/>
          <p14:tracePt t="115788" x="7553325" y="3841750"/>
          <p14:tracePt t="115796" x="7208838" y="3795713"/>
          <p14:tracePt t="115804" x="6735763" y="3740150"/>
          <p14:tracePt t="115813" x="6291263" y="3638550"/>
          <p14:tracePt t="115818" x="5919788" y="3508375"/>
          <p14:tracePt t="115829" x="5176838" y="3294063"/>
          <p14:tracePt t="115842" x="4908550" y="3211513"/>
          <p14:tracePt t="115844" x="4759325" y="3136900"/>
          <p14:tracePt t="115855" x="4573588" y="3062288"/>
          <p14:tracePt t="115859" x="4435475" y="2987675"/>
          <p14:tracePt t="115868" x="4314825" y="2922588"/>
          <p14:tracePt t="115874" x="4240213" y="2876550"/>
          <p14:tracePt t="115883" x="4175125" y="2811463"/>
          <p14:tracePt t="115890" x="4110038" y="2736850"/>
          <p14:tracePt t="115897" x="4064000" y="2616200"/>
          <p14:tracePt t="115906" x="4027488" y="2478088"/>
          <p14:tracePt t="115913" x="4027488" y="2347913"/>
          <p14:tracePt t="115921" x="4156075" y="1901825"/>
          <p14:tracePt t="115934" x="4286250" y="1604963"/>
          <p14:tracePt t="115938" x="4471988" y="1336675"/>
          <p14:tracePt t="115948" x="4602163" y="1169988"/>
          <p14:tracePt t="115954" x="4751388" y="1020763"/>
          <p14:tracePt t="115962" x="4833938" y="936625"/>
          <p14:tracePt t="115969" x="4954588" y="825500"/>
          <p14:tracePt t="115979" x="5094288" y="779463"/>
          <p14:tracePt t="115983" x="5260975" y="723900"/>
          <p14:tracePt t="115992" x="5456238" y="723900"/>
          <p14:tracePt t="115999" x="5641975" y="752475"/>
          <p14:tracePt t="116006" x="5762625" y="815975"/>
          <p14:tracePt t="116016" x="6086475" y="1020763"/>
          <p14:tracePt t="116032" x="6477000" y="1466850"/>
          <p14:tracePt t="116042" x="6634163" y="1725613"/>
          <p14:tracePt t="116047" x="6745288" y="1911350"/>
          <p14:tracePt t="116057" x="6819900" y="2116138"/>
          <p14:tracePt t="116063" x="6894513" y="2328863"/>
          <p14:tracePt t="116073" x="6959600" y="2644775"/>
          <p14:tracePt t="116079" x="6977063" y="2765425"/>
          <p14:tracePt t="116088" x="7015163" y="2922588"/>
          <p14:tracePt t="116095" x="7032625" y="3062288"/>
          <p14:tracePt t="116101" x="7042150" y="3173413"/>
          <p14:tracePt t="116110" x="7023100" y="3340100"/>
          <p14:tracePt t="116126" x="6986588" y="3433763"/>
          <p14:tracePt t="116137" x="6959600" y="3470275"/>
          <p14:tracePt t="116142" x="6884988" y="3525838"/>
          <p14:tracePt t="116151" x="6699250" y="3600450"/>
          <p14:tracePt t="116157" x="6523038" y="3600450"/>
          <p14:tracePt t="116166" x="6346825" y="3619500"/>
          <p14:tracePt t="116170" x="6161088" y="3609975"/>
          <p14:tracePt t="116181" x="6030913" y="3609975"/>
          <p14:tracePt t="116188" x="5864225" y="3535363"/>
          <p14:tracePt t="116196" x="5678488" y="3460750"/>
          <p14:tracePt t="116204" x="5335588" y="3238500"/>
          <p14:tracePt t="116219" x="5186363" y="3117850"/>
          <p14:tracePt t="116221" x="5056188" y="2951163"/>
          <p14:tracePt t="116231" x="4918075" y="2728913"/>
          <p14:tracePt t="116236" x="4778375" y="2432050"/>
          <p14:tracePt t="116245" x="4657725" y="2106613"/>
          <p14:tracePt t="116250" x="4621213" y="1809750"/>
          <p14:tracePt t="116261" x="4602163" y="1587500"/>
          <p14:tracePt t="116265" x="4611688" y="1336675"/>
          <p14:tracePt t="116275" x="4611688" y="1160463"/>
          <p14:tracePt t="116283" x="4648200" y="1020763"/>
          <p14:tracePt t="116289" x="4676775" y="965200"/>
          <p14:tracePt t="116298" x="4732338" y="881063"/>
          <p14:tracePt t="116313" x="4741863" y="863600"/>
          <p14:tracePt t="116325" x="4751388" y="854075"/>
          <p14:tracePt t="116330" x="4759325" y="854075"/>
          <p14:tracePt t="116340" x="4768850" y="844550"/>
          <p14:tracePt t="116355" x="4778375" y="844550"/>
          <p14:tracePt t="116361" x="4787900" y="844550"/>
          <p14:tracePt t="116393" x="4797425" y="844550"/>
          <p14:tracePt t="116425" x="4814888" y="835025"/>
          <p14:tracePt t="116463" x="4814888" y="825500"/>
          <p14:tracePt t="116478" x="4824413" y="798513"/>
          <p14:tracePt t="116486" x="4833938" y="798513"/>
          <p14:tracePt t="116492" x="4833938" y="788988"/>
          <p14:tracePt t="116500" x="4833938" y="779463"/>
          <p14:tracePt t="116785" x="4833938" y="603250"/>
          <p14:tracePt t="116797" x="4814888" y="352425"/>
          <p14:tracePt t="116800" x="4814888" y="11112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hydrogènes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Sous-titre 5">
            <a:extLst>
              <a:ext uri="{FF2B5EF4-FFF2-40B4-BE49-F238E27FC236}">
                <a16:creationId xmlns:a16="http://schemas.microsoft.com/office/drawing/2014/main" id="{2AD170E6-DA46-6FAE-1A3D-7B01680B278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1078" y="3428997"/>
            <a:ext cx="10495904" cy="2306639"/>
          </a:xfrm>
        </p:spPr>
        <p:txBody>
          <a:bodyPr/>
          <a:lstStyle/>
          <a:p>
            <a:endParaRPr lang="fr-FR"/>
          </a:p>
        </p:txBody>
      </p:sp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67F5590A-E200-18C9-3D40-D6C8DF4280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6513989"/>
              </p:ext>
            </p:extLst>
          </p:nvPr>
        </p:nvGraphicFramePr>
        <p:xfrm>
          <a:off x="962106" y="2886116"/>
          <a:ext cx="10120940" cy="36284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34963">
                  <a:extLst>
                    <a:ext uri="{9D8B030D-6E8A-4147-A177-3AD203B41FA5}">
                      <a16:colId xmlns:a16="http://schemas.microsoft.com/office/drawing/2014/main" val="1414477488"/>
                    </a:ext>
                  </a:extLst>
                </a:gridCol>
                <a:gridCol w="3527250">
                  <a:extLst>
                    <a:ext uri="{9D8B030D-6E8A-4147-A177-3AD203B41FA5}">
                      <a16:colId xmlns:a16="http://schemas.microsoft.com/office/drawing/2014/main" val="2186133378"/>
                    </a:ext>
                  </a:extLst>
                </a:gridCol>
                <a:gridCol w="4058727">
                  <a:extLst>
                    <a:ext uri="{9D8B030D-6E8A-4147-A177-3AD203B41FA5}">
                      <a16:colId xmlns:a16="http://schemas.microsoft.com/office/drawing/2014/main" val="2075986480"/>
                    </a:ext>
                  </a:extLst>
                </a:gridCol>
              </a:tblGrid>
              <a:tr h="60757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Sérine</a:t>
                      </a:r>
                      <a:endParaRPr lang="fr-FR" sz="16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Fonction hydroxyle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b="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OH</a:t>
                      </a:r>
                      <a:endParaRPr lang="fr-FR" sz="1400" b="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b="0" dirty="0">
                          <a:solidFill>
                            <a:srgbClr val="347C4C"/>
                          </a:solidFill>
                          <a:effectLst/>
                        </a:rPr>
                        <a:t>Accepteur : DNL de l’oxygène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b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Donneur : Liaison polarisée entre O et H</a:t>
                      </a:r>
                      <a:endParaRPr lang="fr-FR" sz="1400" b="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826312"/>
                  </a:ext>
                </a:extLst>
              </a:tr>
              <a:tr h="6040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Thréonine</a:t>
                      </a:r>
                      <a:endParaRPr lang="fr-FR" sz="16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Fonction hydroxyle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OH </a:t>
                      </a:r>
                      <a:endParaRPr lang="fr-FR" sz="1400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rgbClr val="347C4C"/>
                          </a:solidFill>
                          <a:effectLst/>
                        </a:rPr>
                        <a:t>Accepteur : DNL de l’oxygène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Donneur : Liaison polarisée entre O et H</a:t>
                      </a:r>
                      <a:endParaRPr lang="fr-FR" sz="14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4806857"/>
                  </a:ext>
                </a:extLst>
              </a:tr>
              <a:tr h="6048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>
                          <a:solidFill>
                            <a:schemeClr val="accent5"/>
                          </a:solidFill>
                          <a:effectLst/>
                        </a:rPr>
                        <a:t>Cystéine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600" dirty="0" err="1">
                          <a:solidFill>
                            <a:schemeClr val="accent5"/>
                          </a:solidFill>
                          <a:effectLst/>
                        </a:rPr>
                        <a:t>pKa</a:t>
                      </a:r>
                      <a:r>
                        <a:rPr lang="fr-FR" sz="1600" dirty="0">
                          <a:solidFill>
                            <a:schemeClr val="accent5"/>
                          </a:solidFill>
                          <a:effectLst/>
                        </a:rPr>
                        <a:t> = 8,4</a:t>
                      </a:r>
                      <a:endParaRPr lang="fr-FR" sz="1600" dirty="0">
                        <a:solidFill>
                          <a:schemeClr val="accent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chemeClr val="accent5"/>
                          </a:solidFill>
                          <a:effectLst/>
                        </a:rPr>
                        <a:t>Fonction Thiol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chemeClr val="accent5"/>
                          </a:solidFill>
                          <a:effectLst/>
                        </a:rPr>
                        <a:t>SH</a:t>
                      </a:r>
                      <a:endParaRPr lang="fr-FR" sz="1400" dirty="0">
                        <a:solidFill>
                          <a:schemeClr val="accent5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rgbClr val="347C4C"/>
                          </a:solidFill>
                          <a:effectLst/>
                        </a:rPr>
                        <a:t>Accepteur : 2 DNL du souffre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Donneur : Liaison polarisée entre S et H</a:t>
                      </a:r>
                      <a:endParaRPr lang="fr-FR" sz="14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4397763"/>
                  </a:ext>
                </a:extLst>
              </a:tr>
              <a:tr h="6040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rgbClr val="9A90FE"/>
                          </a:solidFill>
                          <a:effectLst/>
                        </a:rPr>
                        <a:t>Méthionine</a:t>
                      </a:r>
                      <a:endParaRPr lang="fr-FR" sz="1600" dirty="0">
                        <a:solidFill>
                          <a:srgbClr val="9A90FE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rgbClr val="9A90FE"/>
                          </a:solidFill>
                          <a:effectLst/>
                        </a:rPr>
                        <a:t>Fonction </a:t>
                      </a:r>
                      <a:r>
                        <a:rPr lang="fr-FR" sz="1400" dirty="0" err="1">
                          <a:solidFill>
                            <a:srgbClr val="9A90FE"/>
                          </a:solidFill>
                          <a:effectLst/>
                        </a:rPr>
                        <a:t>Thioéther</a:t>
                      </a:r>
                      <a:endParaRPr lang="fr-FR" sz="1400" dirty="0">
                        <a:solidFill>
                          <a:srgbClr val="9A90FE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rgbClr val="9A90FE"/>
                          </a:solidFill>
                          <a:effectLst/>
                        </a:rPr>
                        <a:t>S</a:t>
                      </a:r>
                      <a:endParaRPr lang="fr-FR" sz="1400" dirty="0">
                        <a:solidFill>
                          <a:srgbClr val="9A90FE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rgbClr val="347C4C"/>
                          </a:solidFill>
                          <a:effectLst/>
                        </a:rPr>
                        <a:t>Accepteur : 2 DNL du souffre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</a:rPr>
                        <a:t>UNIQUEMENT ACEPTEUR</a:t>
                      </a:r>
                      <a:endParaRPr lang="fr-FR" sz="1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7917709"/>
                  </a:ext>
                </a:extLst>
              </a:tr>
              <a:tr h="6040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rgbClr val="BEB7FF"/>
                          </a:solidFill>
                          <a:effectLst/>
                        </a:rPr>
                        <a:t>Asparagine</a:t>
                      </a:r>
                      <a:endParaRPr lang="fr-FR" sz="1600" dirty="0">
                        <a:solidFill>
                          <a:srgbClr val="BEB7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rgbClr val="BEB7FF"/>
                          </a:solidFill>
                          <a:effectLst/>
                        </a:rPr>
                        <a:t>Fonction Amide I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rgbClr val="BEB7FF"/>
                          </a:solidFill>
                          <a:effectLst/>
                        </a:rPr>
                        <a:t>CONH2</a:t>
                      </a:r>
                      <a:endParaRPr lang="fr-FR" sz="1400" dirty="0">
                        <a:solidFill>
                          <a:srgbClr val="BEB7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rgbClr val="347C4C"/>
                          </a:solidFill>
                          <a:effectLst/>
                        </a:rPr>
                        <a:t>Accepteur : DNL de l’O fonction carbonyle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Donneur : Liaison polarisée entre N et H</a:t>
                      </a:r>
                      <a:endParaRPr lang="fr-FR" sz="14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7760410"/>
                  </a:ext>
                </a:extLst>
              </a:tr>
              <a:tr h="6040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>
                          <a:solidFill>
                            <a:srgbClr val="BEB7FF"/>
                          </a:solidFill>
                          <a:effectLst/>
                        </a:rPr>
                        <a:t>Glutamine</a:t>
                      </a:r>
                      <a:endParaRPr lang="fr-FR" sz="1600">
                        <a:solidFill>
                          <a:srgbClr val="BEB7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rgbClr val="BEB7FF"/>
                          </a:solidFill>
                          <a:effectLst/>
                        </a:rPr>
                        <a:t>Fonction Amide I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rgbClr val="BEB7FF"/>
                          </a:solidFill>
                          <a:effectLst/>
                        </a:rPr>
                        <a:t>CONH2</a:t>
                      </a:r>
                      <a:endParaRPr lang="fr-FR" sz="1400" dirty="0">
                        <a:solidFill>
                          <a:srgbClr val="BEB7FF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rgbClr val="347C4C"/>
                          </a:solidFill>
                          <a:effectLst/>
                        </a:rPr>
                        <a:t>Accepteur : DNL de l’O fonction carbonyle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40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Donneur : Liaison polarisée entre N et H</a:t>
                      </a:r>
                      <a:endParaRPr lang="fr-FR" sz="1400" dirty="0"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50596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273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0109">
        <p:split orient="vert"/>
      </p:transition>
    </mc:Choice>
    <mc:Fallback xmlns="">
      <p:transition spd="slow" advTm="60109">
        <p:split orient="vert"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525" x="3544888" y="3025775"/>
          <p14:tracePt t="534" x="3544888" y="3016250"/>
          <p14:tracePt t="550" x="3544888" y="3006725"/>
          <p14:tracePt t="561" x="3544888" y="2997200"/>
          <p14:tracePt t="580" x="3544888" y="2987675"/>
          <p14:tracePt t="595" x="3554413" y="2960688"/>
          <p14:tracePt t="604" x="3571875" y="2941638"/>
          <p14:tracePt t="611" x="3609975" y="2922588"/>
          <p14:tracePt t="619" x="3665538" y="2905125"/>
          <p14:tracePt t="634" x="3962400" y="2820988"/>
          <p14:tracePt t="644" x="4276725" y="2784475"/>
          <p14:tracePt t="655" x="4471988" y="2784475"/>
          <p14:tracePt t="659" x="4676775" y="2784475"/>
          <p14:tracePt t="670" x="4870450" y="2794000"/>
          <p14:tracePt t="676" x="5010150" y="2811463"/>
          <p14:tracePt t="684" x="5168900" y="2820988"/>
          <p14:tracePt t="689" x="5353050" y="2876550"/>
          <p14:tracePt t="699" x="5557838" y="2914650"/>
          <p14:tracePt t="707" x="5697538" y="2970213"/>
          <p14:tracePt t="713" x="5854700" y="3025775"/>
          <p14:tracePt t="721" x="6021388" y="3098800"/>
          <p14:tracePt t="729" x="6161088" y="3201988"/>
          <p14:tracePt t="738" x="6448425" y="3405188"/>
          <p14:tracePt t="750" x="6550025" y="3489325"/>
          <p14:tracePt t="752" x="6653213" y="3554413"/>
          <p14:tracePt t="764" x="6754813" y="3619500"/>
          <p14:tracePt t="769" x="6791325" y="3646488"/>
          <p14:tracePt t="779" x="6846888" y="3684588"/>
          <p14:tracePt t="784" x="6884988" y="3730625"/>
          <p14:tracePt t="793" x="6921500" y="3749675"/>
          <p14:tracePt t="800" x="6959600" y="3767138"/>
          <p14:tracePt t="808" x="6996113" y="3786188"/>
          <p14:tracePt t="816" x="7005638" y="3814763"/>
          <p14:tracePt t="821" x="7015163" y="3814763"/>
          <p14:tracePt t="830" x="7042150" y="3832225"/>
          <p14:tracePt t="848" x="7051675" y="3832225"/>
          <p14:tracePt t="858" x="7061200" y="3841750"/>
          <p14:tracePt t="873" x="7070725" y="3851275"/>
          <p14:tracePt t="1115" x="6977063" y="3711575"/>
          <p14:tracePt t="1126" x="6911975" y="3609975"/>
          <p14:tracePt t="1130" x="6865938" y="3508375"/>
          <p14:tracePt t="1141" x="6791325" y="3368675"/>
          <p14:tracePt t="1145" x="6764338" y="3248025"/>
          <p14:tracePt t="1156" x="6726238" y="3173413"/>
          <p14:tracePt t="1161" x="6718300" y="3127375"/>
          <p14:tracePt t="1170" x="6699250" y="3052763"/>
          <p14:tracePt t="1178" x="6680200" y="3016250"/>
          <p14:tracePt t="1186" x="6680200" y="2978150"/>
          <p14:tracePt t="1194" x="6662738" y="2960688"/>
          <p14:tracePt t="1199" x="6653213" y="2951163"/>
          <p14:tracePt t="1209" x="6643688" y="2922588"/>
          <p14:tracePt t="1224" x="6624638" y="2905125"/>
          <p14:tracePt t="1235" x="6615113" y="2886075"/>
          <p14:tracePt t="1241" x="6578600" y="2867025"/>
          <p14:tracePt t="1251" x="6550025" y="2857500"/>
          <p14:tracePt t="1253" x="6513513" y="2849563"/>
          <p14:tracePt t="1264" x="6484938" y="2840038"/>
          <p14:tracePt t="1271" x="6448425" y="2820988"/>
          <p14:tracePt t="1280" x="6392863" y="2811463"/>
          <p14:tracePt t="1287" x="6337300" y="2784475"/>
          <p14:tracePt t="1294" x="6262688" y="2736850"/>
          <p14:tracePt t="1302" x="6161088" y="2690813"/>
          <p14:tracePt t="1309" x="6059488" y="2635250"/>
          <p14:tracePt t="1319" x="5762625" y="2514600"/>
          <p14:tracePt t="1330" x="5576888" y="2478088"/>
          <p14:tracePt t="1339" x="5437188" y="2422525"/>
          <p14:tracePt t="1344" x="5280025" y="2366963"/>
          <p14:tracePt t="1350" x="5140325" y="2338388"/>
          <p14:tracePt t="1359" x="4935538" y="2282825"/>
          <p14:tracePt t="1364" x="4713288" y="2246313"/>
          <p14:tracePt t="1373" x="4527550" y="2208213"/>
          <p14:tracePt t="1383" x="4370388" y="2208213"/>
          <p14:tracePt t="1388" x="4213225" y="2190750"/>
          <p14:tracePt t="1397" x="3859213" y="2135188"/>
          <p14:tracePt t="1413" x="3581400" y="2078038"/>
          <p14:tracePt t="1424" x="3470275" y="2070100"/>
          <p14:tracePt t="1426" x="3349625" y="2070100"/>
          <p14:tracePt t="1439" x="3219450" y="2070100"/>
          <p14:tracePt t="1444" x="3079750" y="2051050"/>
          <p14:tracePt t="1454" x="2997200" y="2051050"/>
          <p14:tracePt t="1458" x="2903538" y="2051050"/>
          <p14:tracePt t="1469" x="2811463" y="2060575"/>
          <p14:tracePt t="1476" x="2736850" y="2060575"/>
          <p14:tracePt t="1482" x="2700338" y="2078038"/>
          <p14:tracePt t="1492" x="2616200" y="2116138"/>
          <p14:tracePt t="1508" x="2551113" y="2143125"/>
          <p14:tracePt t="1519" x="2495550" y="2198688"/>
          <p14:tracePt t="1522" x="2459038" y="2236788"/>
          <p14:tracePt t="1534" x="2374900" y="2319338"/>
          <p14:tracePt t="1538" x="2319338" y="2376488"/>
          <p14:tracePt t="1548" x="2227263" y="2524125"/>
          <p14:tracePt t="1553" x="2162175" y="2625725"/>
          <p14:tracePt t="1564" x="2078038" y="2709863"/>
          <p14:tracePt t="1569" x="2012950" y="2784475"/>
          <p14:tracePt t="1577" x="1957388" y="2849563"/>
          <p14:tracePt t="1586" x="1819275" y="3025775"/>
          <p14:tracePt t="1598" x="1735138" y="3127375"/>
          <p14:tracePt t="1602" x="1670050" y="3248025"/>
          <p14:tracePt t="1613" x="1595438" y="3397250"/>
          <p14:tracePt t="1617" x="1549400" y="3470275"/>
          <p14:tracePt t="1628" x="1457325" y="3609975"/>
          <p14:tracePt t="1633" x="1419225" y="3675063"/>
          <p14:tracePt t="1642" x="1327150" y="3832225"/>
          <p14:tracePt t="1650" x="1252538" y="3952875"/>
          <p14:tracePt t="1656" x="1187450" y="4083050"/>
          <p14:tracePt t="1664" x="1112838" y="4241800"/>
          <p14:tracePt t="1671" x="1039813" y="4379913"/>
          <p14:tracePt t="1680" x="927100" y="4621213"/>
          <p14:tracePt t="1696" x="798513" y="4973638"/>
          <p14:tracePt t="1706" x="742950" y="5113338"/>
          <p14:tracePt t="1712" x="704850" y="5253038"/>
          <p14:tracePt t="1721" x="677863" y="5345113"/>
          <p14:tracePt t="1727" x="622300" y="5484813"/>
          <p14:tracePt t="1736" x="593725" y="5605463"/>
          <p14:tracePt t="1743" x="557213" y="5716588"/>
          <p14:tracePt t="1752" x="519113" y="5902325"/>
          <p14:tracePt t="1757" x="519113" y="5967413"/>
          <p14:tracePt t="1765" x="519113" y="6078538"/>
          <p14:tracePt t="1773" x="547688" y="6180138"/>
          <p14:tracePt t="1779" x="574675" y="6273800"/>
          <p14:tracePt t="1790" x="742950" y="6580188"/>
          <p14:tracePt t="2025" x="7664450" y="6773863"/>
          <p14:tracePt t="2033" x="8016875" y="6700838"/>
          <p14:tracePt t="2041" x="8359775" y="6653213"/>
          <p14:tracePt t="2048" x="8767763" y="6653213"/>
          <p14:tracePt t="2054" x="9028113" y="6616700"/>
          <p14:tracePt t="2064" x="9315450" y="6597650"/>
          <p14:tracePt t="2069" x="9556750" y="6580188"/>
          <p14:tracePt t="2071" x="9779000" y="6561138"/>
          <p14:tracePt t="2089" x="10113963" y="6505575"/>
          <p14:tracePt t="2098" x="10252075" y="6486525"/>
          <p14:tracePt t="2104" x="10410825" y="6450013"/>
          <p14:tracePt t="2113" x="10531475" y="6421438"/>
          <p14:tracePt t="2118" x="10688638" y="6384925"/>
          <p14:tracePt t="2128" x="10782300" y="6365875"/>
          <p14:tracePt t="2136" x="10874375" y="6346825"/>
          <p14:tracePt t="2144" x="10975975" y="6319838"/>
          <p14:tracePt t="2153" x="11069638" y="6283325"/>
          <p14:tracePt t="2158" x="11161713" y="6283325"/>
          <p14:tracePt t="2166" x="11310938" y="6245225"/>
          <p14:tracePt t="2182" x="11468100" y="6189663"/>
          <p14:tracePt t="2193" x="11523663" y="6170613"/>
          <p14:tracePt t="2197" x="11569700" y="6162675"/>
          <p14:tracePt t="2208" x="11598275" y="6143625"/>
          <p14:tracePt t="2214" x="11663363" y="6105525"/>
          <p14:tracePt t="2222" x="11690350" y="6097588"/>
          <p14:tracePt t="2229" x="11709400" y="6088063"/>
          <p14:tracePt t="2236" x="11745913" y="6059488"/>
          <p14:tracePt t="2244" x="11774488" y="6042025"/>
          <p14:tracePt t="2252" x="11784013" y="6032500"/>
          <p14:tracePt t="2257" x="11820525" y="5986463"/>
          <p14:tracePt t="2262" x="11830050" y="5957888"/>
          <p14:tracePt t="2273" x="11858625" y="5938838"/>
          <p14:tracePt t="2277" x="11858625" y="5929313"/>
          <p14:tracePt t="2288" x="11866563" y="5911850"/>
          <p14:tracePt t="2291" x="11876088" y="5902325"/>
          <p14:tracePt t="2302" x="11876088" y="5883275"/>
          <p14:tracePt t="2308" x="11885613" y="5865813"/>
          <p14:tracePt t="2317" x="11885613" y="5808663"/>
          <p14:tracePt t="2323" x="11866563" y="5707063"/>
          <p14:tracePt t="2331" x="11811000" y="5605463"/>
          <p14:tracePt t="2339" x="11745913" y="5465763"/>
          <p14:tracePt t="2346" x="11690350" y="5345113"/>
          <p14:tracePt t="2355" x="11477625" y="5038725"/>
          <p14:tracePt t="2370" x="11236325" y="4611688"/>
          <p14:tracePt t="2382" x="11144250" y="4473575"/>
          <p14:tracePt t="2385" x="11023600" y="4194175"/>
          <p14:tracePt t="2396" x="10948988" y="4102100"/>
          <p14:tracePt t="2403" x="10818813" y="3935413"/>
          <p14:tracePt t="2411" x="10707688" y="3767138"/>
          <p14:tracePt t="2419" x="10642600" y="3646488"/>
          <p14:tracePt t="2425" x="10512425" y="3517900"/>
          <p14:tracePt t="2433" x="10410825" y="3397250"/>
          <p14:tracePt t="2439" x="10234613" y="3201988"/>
          <p14:tracePt t="2448" x="10104438" y="3052763"/>
          <p14:tracePt t="2454" x="9955213" y="2922588"/>
          <p14:tracePt t="2465" x="9621838" y="2644775"/>
          <p14:tracePt t="2477" x="9353550" y="2514600"/>
          <p14:tracePt t="2478" x="9167813" y="2459038"/>
          <p14:tracePt t="2491" x="8963025" y="2403475"/>
          <p14:tracePt t="2494" x="8758238" y="2347913"/>
          <p14:tracePt t="2505" x="8415338" y="2328863"/>
          <p14:tracePt t="2511" x="8128000" y="2311400"/>
          <p14:tracePt t="2520" x="7886700" y="2292350"/>
          <p14:tracePt t="2528" x="7543800" y="2273300"/>
          <p14:tracePt t="2535" x="7135813" y="2273300"/>
          <p14:tracePt t="2544" x="6911975" y="2273300"/>
          <p14:tracePt t="2548" x="6634163" y="2246313"/>
          <p14:tracePt t="2559" x="5975350" y="2292350"/>
          <p14:tracePt t="2571" x="5753100" y="2292350"/>
          <p14:tracePt t="2575" x="5446713" y="2311400"/>
          <p14:tracePt t="2585" x="5000625" y="2384425"/>
          <p14:tracePt t="2589" x="4491038" y="2439988"/>
          <p14:tracePt t="2599" x="3822700" y="2560638"/>
          <p14:tracePt t="2606" x="3154363" y="2681288"/>
          <p14:tracePt t="2614" x="2449513" y="2801938"/>
          <p14:tracePt t="2619" x="1698625" y="2932113"/>
          <p14:tracePt t="2628" x="992188" y="3052763"/>
          <p14:tracePt t="2636" x="287338" y="3173413"/>
          <p14:tracePt t="2962" x="19050" y="5967413"/>
          <p14:tracePt t="2965" x="19050" y="5976938"/>
          <p14:tracePt t="2977" x="28575" y="5976938"/>
          <p14:tracePt t="2981" x="46038" y="5976938"/>
          <p14:tracePt t="2992" x="55563" y="5976938"/>
          <p14:tracePt t="2996" x="65088" y="5976938"/>
          <p14:tracePt t="3006" x="92075" y="5976938"/>
          <p14:tracePt t="3012" x="101600" y="5976938"/>
          <p14:tracePt t="3019" x="111125" y="5986463"/>
          <p14:tracePt t="3028" x="130175" y="5994400"/>
          <p14:tracePt t="3044" x="149225" y="6013450"/>
          <p14:tracePt t="3057" x="176213" y="6013450"/>
          <p14:tracePt t="3071" x="204788" y="6032500"/>
          <p14:tracePt t="3075" x="204788" y="6042025"/>
          <p14:tracePt t="3085" x="212725" y="6042025"/>
          <p14:tracePt t="3091" x="231775" y="6042025"/>
          <p14:tracePt t="3100" x="241300" y="6042025"/>
          <p14:tracePt t="3107" x="250825" y="6042025"/>
          <p14:tracePt t="3121" x="268288" y="6042025"/>
          <p14:tracePt t="3129" x="277813" y="6042025"/>
          <p14:tracePt t="3136" x="333375" y="6059488"/>
          <p14:tracePt t="3154" x="463550" y="6115050"/>
          <p14:tracePt t="3165" x="538163" y="6162675"/>
          <p14:tracePt t="3168" x="612775" y="6208713"/>
          <p14:tracePt t="3180" x="687388" y="6245225"/>
          <p14:tracePt t="3185" x="750888" y="6283325"/>
          <p14:tracePt t="3195" x="806450" y="6310313"/>
          <p14:tracePt t="3201" x="825500" y="6338888"/>
          <p14:tracePt t="3209" x="881063" y="6365875"/>
          <p14:tracePt t="3217" x="909638" y="6384925"/>
          <p14:tracePt t="3223" x="936625" y="6403975"/>
          <p14:tracePt t="3233" x="992188" y="6430963"/>
          <p14:tracePt t="3250" x="1030288" y="6459538"/>
          <p14:tracePt t="3259" x="1057275" y="6459538"/>
          <p14:tracePt t="3265" x="1104900" y="6486525"/>
          <p14:tracePt t="3274" x="1187450" y="6515100"/>
          <p14:tracePt t="3280" x="1262063" y="6542088"/>
          <p14:tracePt t="3288" x="1336675" y="6561138"/>
          <p14:tracePt t="3294" x="1409700" y="6607175"/>
          <p14:tracePt t="3303" x="1484313" y="6635750"/>
          <p14:tracePt t="3313" x="1539875" y="6662738"/>
          <p14:tracePt t="3321" x="1614488" y="6691313"/>
          <p14:tracePt t="3326" x="1670050" y="6718300"/>
          <p14:tracePt t="3328" x="1698625" y="6746875"/>
          <p14:tracePt t="3343" x="1771650" y="6773863"/>
          <p14:tracePt t="3361" x="1800225" y="6792913"/>
          <p14:tracePt t="3369" x="1819275" y="6792913"/>
          <p14:tracePt t="3371" x="1874838" y="6848475"/>
          <p14:tracePt t="3818" x="2060575" y="6848475"/>
          <p14:tracePt t="4440" x="6653213" y="6838950"/>
          <p14:tracePt t="4449" x="6726238" y="6838950"/>
          <p14:tracePt t="4456" x="6819900" y="6838950"/>
          <p14:tracePt t="4464" x="6865938" y="6838950"/>
          <p14:tracePt t="4472" x="6931025" y="6821488"/>
          <p14:tracePt t="4478" x="6967538" y="6821488"/>
          <p14:tracePt t="4488" x="7042150" y="6811963"/>
          <p14:tracePt t="4499" x="7061200" y="6811963"/>
          <p14:tracePt t="4502" x="7088188" y="6811963"/>
          <p14:tracePt t="4515" x="7107238" y="6811963"/>
          <p14:tracePt t="4519" x="7126288" y="6811963"/>
          <p14:tracePt t="4528" x="7135813" y="6811963"/>
          <p14:tracePt t="4533" x="7153275" y="6802438"/>
          <p14:tracePt t="4543" x="7181850" y="6802438"/>
          <p14:tracePt t="4549" x="7200900" y="6792913"/>
          <p14:tracePt t="4557" x="7227888" y="6792913"/>
          <p14:tracePt t="4566" x="7256463" y="6792913"/>
          <p14:tracePt t="4574" x="7292975" y="6773863"/>
          <p14:tracePt t="4583" x="7339013" y="6765925"/>
          <p14:tracePt t="4596" x="7358063" y="6765925"/>
          <p14:tracePt t="4608" x="7385050" y="6756400"/>
          <p14:tracePt t="4614" x="7394575" y="6756400"/>
          <p14:tracePt t="4628" x="7404100" y="6756400"/>
          <p14:tracePt t="4637" x="7413625" y="6746875"/>
          <p14:tracePt t="4643" x="7423150" y="6746875"/>
          <p14:tracePt t="4652" x="7432675" y="6746875"/>
          <p14:tracePt t="4659" x="7440613" y="6746875"/>
          <p14:tracePt t="4666" x="7450138" y="6737350"/>
          <p14:tracePt t="4677" x="7505700" y="6737350"/>
          <p14:tracePt t="4689" x="7543800" y="6718300"/>
          <p14:tracePt t="4689" x="7580313" y="6718300"/>
          <p14:tracePt t="4703" x="7599363" y="6718300"/>
          <p14:tracePt t="4706" x="7645400" y="6727825"/>
          <p14:tracePt t="4717" x="7681913" y="6727825"/>
          <p14:tracePt t="4724" x="7720013" y="6727825"/>
          <p14:tracePt t="4732" x="7739063" y="6727825"/>
          <p14:tracePt t="4740" x="7766050" y="6737350"/>
          <p14:tracePt t="4747" x="7812088" y="6737350"/>
          <p14:tracePt t="4754" x="7840663" y="6737350"/>
          <p14:tracePt t="4761" x="7867650" y="6737350"/>
          <p14:tracePt t="4771" x="7932738" y="6746875"/>
          <p14:tracePt t="4784" x="8016875" y="6765925"/>
          <p14:tracePt t="4797" x="8081963" y="6773863"/>
          <p14:tracePt t="4799" x="8137525" y="6773863"/>
          <p14:tracePt t="4812" x="8183563" y="6792913"/>
          <p14:tracePt t="4816" x="8239125" y="6792913"/>
          <p14:tracePt t="4827" x="8285163" y="6802438"/>
          <p14:tracePt t="4833" x="8323263" y="6811963"/>
          <p14:tracePt t="4840" x="8378825" y="6811963"/>
          <p14:tracePt t="4849" x="8415338" y="6829425"/>
          <p14:tracePt t="4857" x="8434388" y="6829425"/>
          <p14:tracePt t="4864" x="8516938" y="6829425"/>
          <p14:tracePt t="4880" x="8637588" y="6829425"/>
          <p14:tracePt t="4891" x="8721725" y="6829425"/>
          <p14:tracePt t="4896" x="8815388" y="6821488"/>
          <p14:tracePt t="4907" x="8926513" y="6802438"/>
          <p14:tracePt t="4912" x="9047163" y="6783388"/>
          <p14:tracePt t="4920" x="9175750" y="6765925"/>
          <p14:tracePt t="4925" x="9315450" y="6756400"/>
          <p14:tracePt t="4935" x="9472613" y="6718300"/>
          <p14:tracePt t="4942" x="9585325" y="6718300"/>
          <p14:tracePt t="4950" x="9677400" y="6700838"/>
          <p14:tracePt t="4958" x="9798050" y="6681788"/>
          <p14:tracePt t="4965" x="9891713" y="6681788"/>
          <p14:tracePt t="4971" x="9983788" y="6672263"/>
          <p14:tracePt t="4974" x="10094913" y="6653213"/>
          <p14:tracePt t="4986" x="10215563" y="6616700"/>
          <p14:tracePt t="4990" x="10326688" y="6607175"/>
          <p14:tracePt t="4999" x="10420350" y="6588125"/>
          <p14:tracePt t="5006" x="10541000" y="6570663"/>
          <p14:tracePt t="5016" x="10606088" y="6561138"/>
          <p14:tracePt t="5021" x="10688638" y="6524625"/>
          <p14:tracePt t="5304" x="10790238" y="6421438"/>
          <p14:tracePt t="5312" x="10864850" y="6356350"/>
          <p14:tracePt t="5319" x="10958513" y="6254750"/>
          <p14:tracePt t="5327" x="11031538" y="6170613"/>
          <p14:tracePt t="5339" x="11180763" y="5994400"/>
          <p14:tracePt t="5352" x="11255375" y="5856288"/>
          <p14:tracePt t="5363" x="11282363" y="5818188"/>
          <p14:tracePt t="5366" x="11328400" y="5745163"/>
          <p14:tracePt t="5377" x="11337925" y="5697538"/>
          <p14:tracePt t="5384" x="11347450" y="5670550"/>
          <p14:tracePt t="5392" x="11376025" y="5632450"/>
          <p14:tracePt t="5397" x="11403013" y="5567363"/>
          <p14:tracePt t="5406" x="11431588" y="5511800"/>
          <p14:tracePt t="5414" x="11441113" y="5475288"/>
          <p14:tracePt t="5421" x="11458575" y="5438775"/>
          <p14:tracePt t="5431" x="11514138" y="5326063"/>
          <p14:tracePt t="5444" x="11552238" y="5168900"/>
          <p14:tracePt t="5457" x="11569700" y="5113338"/>
          <p14:tracePt t="5459" x="11579225" y="5076825"/>
          <p14:tracePt t="5472" x="11579225" y="5048250"/>
          <p14:tracePt t="5477" x="11579225" y="5021263"/>
          <p14:tracePt t="5486" x="11588750" y="5002213"/>
          <p14:tracePt t="5493" x="11588750" y="4992688"/>
          <p14:tracePt t="5501" x="11588750" y="4983163"/>
          <p14:tracePt t="5507" x="11588750" y="4964113"/>
          <p14:tracePt t="5515" x="11588750" y="4956175"/>
          <p14:tracePt t="5524" x="11588750" y="4918075"/>
          <p14:tracePt t="5540" x="11579225" y="4843463"/>
          <p14:tracePt t="5551" x="11561763" y="4779963"/>
          <p14:tracePt t="5555" x="11514138" y="4676775"/>
          <p14:tracePt t="5566" x="11422063" y="4538663"/>
          <p14:tracePt t="5569" x="11347450" y="4352925"/>
          <p14:tracePt t="5582" x="11236325" y="4167188"/>
          <p14:tracePt t="5585" x="11171238" y="4046538"/>
          <p14:tracePt t="5596" x="11096625" y="3916363"/>
          <p14:tracePt t="5602" x="11031538" y="3795713"/>
          <p14:tracePt t="5610" x="10985500" y="3702050"/>
          <p14:tracePt t="5619" x="10929938" y="3600450"/>
          <p14:tracePt t="5623" x="10902950" y="3544888"/>
          <p14:tracePt t="5634" x="10864850" y="3443288"/>
          <p14:tracePt t="5646" x="10837863" y="3414713"/>
          <p14:tracePt t="5648" x="10828338" y="3397250"/>
          <p14:tracePt t="5660" x="10818813" y="3368675"/>
          <p14:tracePt t="5665" x="10790238" y="3349625"/>
          <p14:tracePt t="5675" x="10744200" y="3322638"/>
          <p14:tracePt t="5681" x="10707688" y="3294063"/>
          <p14:tracePt t="5689" x="10633075" y="3267075"/>
          <p14:tracePt t="5696" x="10577513" y="3238500"/>
          <p14:tracePt t="5703" x="10485438" y="3219450"/>
          <p14:tracePt t="5711" x="10391775" y="3219450"/>
          <p14:tracePt t="5718" x="10345738" y="3228975"/>
          <p14:tracePt t="5728" x="10280650" y="3228975"/>
          <p14:tracePt t="5740" x="10271125" y="3228975"/>
          <p14:tracePt t="5744" x="10261600" y="3238500"/>
          <p14:tracePt t="5760" x="10261600" y="3248025"/>
          <p14:tracePt t="6189" x="10206038" y="3248025"/>
          <p14:tracePt t="6197" x="10010775" y="3201988"/>
          <p14:tracePt t="6215" x="9863138" y="3155950"/>
          <p14:tracePt t="6226" x="9798050" y="3136900"/>
          <p14:tracePt t="6231" x="9705975" y="3127375"/>
          <p14:tracePt t="6241" x="9602788" y="3108325"/>
          <p14:tracePt t="6243" x="9510713" y="3081338"/>
          <p14:tracePt t="6255" x="9417050" y="3081338"/>
          <p14:tracePt t="6259" x="9344025" y="3062288"/>
          <p14:tracePt t="6270" x="9250363" y="3043238"/>
          <p14:tracePt t="6277" x="9185275" y="3043238"/>
          <p14:tracePt t="6284" x="9129713" y="3035300"/>
          <p14:tracePt t="6293" x="9028113" y="3025775"/>
          <p14:tracePt t="6309" x="8897938" y="3025775"/>
          <p14:tracePt t="6320" x="8823325" y="3006725"/>
          <p14:tracePt t="6325" x="8750300" y="2987675"/>
          <p14:tracePt t="6335" x="8694738" y="2978150"/>
          <p14:tracePt t="6338" x="8601075" y="2960688"/>
          <p14:tracePt t="6349" x="8574088" y="2960688"/>
          <p14:tracePt t="6355" x="8516938" y="2932113"/>
          <p14:tracePt t="6363" x="8461375" y="2932113"/>
          <p14:tracePt t="6372" x="8443913" y="2932113"/>
          <p14:tracePt t="6378" x="8424863" y="2932113"/>
          <p14:tracePt t="6387" x="8369300" y="2932113"/>
          <p14:tracePt t="6402" x="8332788" y="2922588"/>
          <p14:tracePt t="6415" x="8323263" y="2914650"/>
          <p14:tracePt t="6418" x="8304213" y="2914650"/>
          <p14:tracePt t="6429" x="8285163" y="2914650"/>
          <p14:tracePt t="6434" x="8277225" y="2905125"/>
          <p14:tracePt t="6443" x="8248650" y="2895600"/>
          <p14:tracePt t="6450" x="8229600" y="2895600"/>
          <p14:tracePt t="6460" x="8212138" y="2895600"/>
          <p14:tracePt t="6467" x="8174038" y="2886075"/>
          <p14:tracePt t="6473" x="8147050" y="2867025"/>
          <p14:tracePt t="6481" x="8099425" y="2867025"/>
          <p14:tracePt t="6498" x="8053388" y="2857500"/>
          <p14:tracePt t="6509" x="8026400" y="2849563"/>
          <p14:tracePt t="6514" x="8007350" y="2849563"/>
          <p14:tracePt t="6523" x="7988300" y="2849563"/>
          <p14:tracePt t="6527" x="7961313" y="2849563"/>
          <p14:tracePt t="6537" x="7942263" y="2849563"/>
          <p14:tracePt t="6544" x="7932738" y="2840038"/>
          <p14:tracePt t="6551" x="7915275" y="2840038"/>
          <p14:tracePt t="6560" x="7886700" y="2830513"/>
          <p14:tracePt t="6568" x="7850188" y="2830513"/>
          <p14:tracePt t="6576" x="7831138" y="2830513"/>
          <p14:tracePt t="6581" x="7794625" y="2830513"/>
          <p14:tracePt t="6592" x="7710488" y="2811463"/>
          <p14:tracePt t="6603" x="7664450" y="2811463"/>
          <p14:tracePt t="6608" x="7626350" y="2801938"/>
          <p14:tracePt t="6618" x="7570788" y="2801938"/>
          <p14:tracePt t="6622" x="7524750" y="2801938"/>
          <p14:tracePt t="6632" x="7469188" y="2794000"/>
          <p14:tracePt t="6639" x="7423150" y="2794000"/>
          <p14:tracePt t="6647" x="7367588" y="2774950"/>
          <p14:tracePt t="6654" x="7348538" y="2774950"/>
          <p14:tracePt t="6661" x="7302500" y="2774950"/>
          <p14:tracePt t="6669" x="7264400" y="2765425"/>
          <p14:tracePt t="6676" x="7227888" y="2755900"/>
          <p14:tracePt t="6685" x="7135813" y="2736850"/>
          <p14:tracePt t="6697" x="7107238" y="2728913"/>
          <p14:tracePt t="6702" x="7051675" y="2728913"/>
          <p14:tracePt t="6712" x="7005638" y="2719388"/>
          <p14:tracePt t="6718" x="6931025" y="2700338"/>
          <p14:tracePt t="6727" x="6856413" y="2700338"/>
          <p14:tracePt t="6734" x="6791325" y="2690813"/>
          <p14:tracePt t="6741" x="6718300" y="2673350"/>
          <p14:tracePt t="6749" x="6662738" y="2644775"/>
          <p14:tracePt t="6755" x="6588125" y="2644775"/>
          <p14:tracePt t="6763" x="6503988" y="2616200"/>
          <p14:tracePt t="6780" x="6448425" y="2616200"/>
          <p14:tracePt t="6792" x="6411913" y="2608263"/>
          <p14:tracePt t="6795" x="6373813" y="2579688"/>
          <p14:tracePt t="6806" x="6318250" y="2579688"/>
          <p14:tracePt t="6811" x="6272213" y="2570163"/>
          <p14:tracePt t="6820" x="6197600" y="2552700"/>
          <p14:tracePt t="6827" x="6142038" y="2524125"/>
          <p14:tracePt t="6834" x="6096000" y="2524125"/>
          <p14:tracePt t="6843" x="6040438" y="2514600"/>
          <p14:tracePt t="6851" x="5994400" y="2497138"/>
          <p14:tracePt t="6860" x="5956300" y="2497138"/>
          <p14:tracePt t="6865" x="5929313" y="2497138"/>
          <p14:tracePt t="6875" x="5864225" y="2487613"/>
          <p14:tracePt t="6885" x="5808663" y="2487613"/>
          <p14:tracePt t="6890" x="5770563" y="2487613"/>
          <p14:tracePt t="6900" x="5724525" y="2487613"/>
          <p14:tracePt t="6904" x="5707063" y="2478088"/>
          <p14:tracePt t="6916" x="5613400" y="2478088"/>
          <p14:tracePt t="6921" x="5567363" y="2459038"/>
          <p14:tracePt t="6930" x="5492750" y="2449513"/>
          <p14:tracePt t="6938" x="5446713" y="2449513"/>
          <p14:tracePt t="6944" x="5408613" y="2439988"/>
          <p14:tracePt t="6951" x="5335588" y="2422525"/>
          <p14:tracePt t="6960" x="5297488" y="2422525"/>
          <p14:tracePt t="6968" x="5232400" y="2413000"/>
          <p14:tracePt t="6980" x="5195888" y="2413000"/>
          <p14:tracePt t="6984" x="5159375" y="2413000"/>
          <p14:tracePt t="6995" x="5140325" y="2413000"/>
          <p14:tracePt t="7000" x="5084763" y="2422525"/>
          <p14:tracePt t="7009" x="5065713" y="2439988"/>
          <p14:tracePt t="7017" x="5038725" y="2439988"/>
          <p14:tracePt t="7024" x="5019675" y="2459038"/>
          <p14:tracePt t="7032" x="4991100" y="2468563"/>
          <p14:tracePt t="7038" x="4954588" y="2487613"/>
          <p14:tracePt t="7046" x="4945063" y="2497138"/>
          <p14:tracePt t="7054" x="4927600" y="2505075"/>
          <p14:tracePt t="7062" x="4899025" y="2514600"/>
          <p14:tracePt t="7075" x="4879975" y="2524125"/>
          <p14:tracePt t="7080" x="4870450" y="2533650"/>
          <p14:tracePt t="7089" x="4862513" y="2533650"/>
          <p14:tracePt t="7092" x="4852988" y="2543175"/>
          <p14:tracePt t="7103" x="4843463" y="2543175"/>
          <p14:tracePt t="7110" x="4824413" y="2543175"/>
          <p14:tracePt t="7125" x="4787900" y="2560638"/>
          <p14:tracePt t="7142" x="4778375" y="2570163"/>
          <p14:tracePt t="7147" x="4759325" y="2579688"/>
          <p14:tracePt t="7156" x="4732338" y="2579688"/>
          <p14:tracePt t="7173" x="4703763" y="2579688"/>
          <p14:tracePt t="7183" x="4703763" y="2589213"/>
          <p14:tracePt t="7187" x="4686300" y="2589213"/>
          <p14:tracePt t="7198" x="4676775" y="2598738"/>
          <p14:tracePt t="7204" x="4667250" y="2598738"/>
          <p14:tracePt t="7213" x="4657725" y="2598738"/>
          <p14:tracePt t="7217" x="4638675" y="2598738"/>
          <p14:tracePt t="7227" x="4630738" y="2598738"/>
          <p14:tracePt t="7234" x="4611688" y="2598738"/>
          <p14:tracePt t="7243" x="4573588" y="2608263"/>
          <p14:tracePt t="7251" x="4527550" y="2608263"/>
          <p14:tracePt t="7263" x="4510088" y="2608263"/>
          <p14:tracePt t="7268" x="4471988" y="2608263"/>
          <p14:tracePt t="7278" x="4435475" y="2608263"/>
          <p14:tracePt t="7282" x="4389438" y="2608263"/>
          <p14:tracePt t="7292" x="4341813" y="2608263"/>
          <p14:tracePt t="7297" x="4286250" y="2608263"/>
          <p14:tracePt t="7306" x="4240213" y="2608263"/>
          <p14:tracePt t="7314" x="4194175" y="2608263"/>
          <p14:tracePt t="7321" x="4119563" y="2608263"/>
          <p14:tracePt t="7329" x="4100513" y="2608263"/>
          <p14:tracePt t="7335" x="4073525" y="2608263"/>
          <p14:tracePt t="7346" x="4044950" y="2589213"/>
          <p14:tracePt t="7357" x="4027488" y="2579688"/>
          <p14:tracePt t="7375" x="4017963" y="2579688"/>
          <p14:tracePt t="8021" x="4017963" y="2589213"/>
          <p14:tracePt t="8115" x="4017963" y="2608263"/>
          <p14:tracePt t="8193" x="4008438" y="2616200"/>
          <p14:tracePt t="8208" x="4008438" y="2625725"/>
          <p14:tracePt t="8235" x="3998913" y="2625725"/>
          <p14:tracePt t="8264" x="3998913" y="2635250"/>
          <p14:tracePt t="8288" x="3998913" y="2644775"/>
          <p14:tracePt t="8318" x="3989388" y="2644775"/>
          <p14:tracePt t="8344" x="3979863" y="2654300"/>
          <p14:tracePt t="8357" x="3979863" y="2663825"/>
          <p14:tracePt t="8373" x="3979863" y="2681288"/>
          <p14:tracePt t="8381" x="3979863" y="2690813"/>
          <p14:tracePt t="8409" x="3971925" y="2700338"/>
          <p14:tracePt t="8414" x="3971925" y="2709863"/>
          <p14:tracePt t="8445" x="3962400" y="2719388"/>
          <p14:tracePt t="8452" x="3962400" y="2728913"/>
          <p14:tracePt t="8467" x="3962400" y="2736850"/>
          <p14:tracePt t="8474" x="3962400" y="2746375"/>
          <p14:tracePt t="8481" x="3952875" y="2746375"/>
          <p14:tracePt t="8492" x="3943350" y="2765425"/>
          <p14:tracePt t="8507" x="3943350" y="2801938"/>
          <p14:tracePt t="8518" x="3933825" y="2811463"/>
          <p14:tracePt t="8523" x="3914775" y="2820988"/>
          <p14:tracePt t="8533" x="3914775" y="2840038"/>
          <p14:tracePt t="8539" x="3914775" y="2876550"/>
          <p14:tracePt t="8547" x="3906838" y="2914650"/>
          <p14:tracePt t="8554" x="3897313" y="2941638"/>
          <p14:tracePt t="8561" x="3897313" y="2960688"/>
          <p14:tracePt t="8569" x="3897313" y="2978150"/>
          <p14:tracePt t="8576" x="3887788" y="3006725"/>
          <p14:tracePt t="8582" x="3868738" y="3025775"/>
          <p14:tracePt t="8586" x="3868738" y="3052763"/>
          <p14:tracePt t="8598" x="3851275" y="3071813"/>
          <p14:tracePt t="8600" x="3841750" y="3081338"/>
          <p14:tracePt t="8612" x="3841750" y="3098800"/>
          <p14:tracePt t="8617" x="3832225" y="3108325"/>
          <p14:tracePt t="8626" x="3822700" y="3136900"/>
          <p14:tracePt t="8633" x="3822700" y="3146425"/>
          <p14:tracePt t="8641" x="3813175" y="3146425"/>
          <p14:tracePt t="8647" x="3803650" y="3163888"/>
          <p14:tracePt t="8664" x="3786188" y="3182938"/>
          <p14:tracePt t="8670" x="3776663" y="3182938"/>
          <p14:tracePt t="8681" x="3776663" y="3201988"/>
          <p14:tracePt t="8692" x="3767138" y="3201988"/>
          <p14:tracePt t="8694" x="3757613" y="3228975"/>
          <p14:tracePt t="8706" x="3738563" y="3238500"/>
          <p14:tracePt t="8712" x="3738563" y="3248025"/>
          <p14:tracePt t="8720" x="3730625" y="3248025"/>
          <p14:tracePt t="8727" x="3702050" y="3267075"/>
          <p14:tracePt t="8735" x="3683000" y="3294063"/>
          <p14:tracePt t="8743" x="3665538" y="3294063"/>
          <p14:tracePt t="8750" x="3627438" y="3303588"/>
          <p14:tracePt t="8757" x="3590925" y="3303588"/>
          <p14:tracePt t="8766" x="3554413" y="3303588"/>
          <p14:tracePt t="8774" x="3470275" y="3303588"/>
          <p14:tracePt t="8790" x="3340100" y="3248025"/>
          <p14:tracePt t="8801" x="3265488" y="3211513"/>
          <p14:tracePt t="8806" x="3163888" y="3182938"/>
          <p14:tracePt t="8816" x="3089275" y="3163888"/>
          <p14:tracePt t="8824" x="2997200" y="3136900"/>
          <p14:tracePt t="8829" x="2903538" y="3117850"/>
          <p14:tracePt t="8836" x="2811463" y="3108325"/>
          <p14:tracePt t="8844" x="2755900" y="3090863"/>
          <p14:tracePt t="8853" x="2681288" y="3081338"/>
          <p14:tracePt t="8860" x="2662238" y="3062288"/>
          <p14:tracePt t="8868" x="2589213" y="3025775"/>
          <p14:tracePt t="8885" x="2541588" y="3016250"/>
          <p14:tracePt t="8896" x="2524125" y="3006725"/>
          <p14:tracePt t="8898" x="2495550" y="3006725"/>
          <p14:tracePt t="8910" x="2495550" y="2997200"/>
          <p14:tracePt t="8916" x="2478088" y="2997200"/>
          <p14:tracePt t="8925" x="2468563" y="2987675"/>
          <p14:tracePt t="9033" x="2459038" y="2987675"/>
          <p14:tracePt t="9048" x="2449513" y="2987675"/>
          <p14:tracePt t="9113" x="2374900" y="3127375"/>
          <p14:tracePt t="9120" x="2374900" y="3146425"/>
          <p14:tracePt t="9127" x="2365375" y="3173413"/>
          <p14:tracePt t="9136" x="2365375" y="3219450"/>
          <p14:tracePt t="9142" x="2365375" y="3238500"/>
          <p14:tracePt t="9153" x="2357438" y="3397250"/>
          <p14:tracePt t="9163" x="2357438" y="3470275"/>
          <p14:tracePt t="9166" x="2357438" y="3535363"/>
          <p14:tracePt t="9178" x="2357438" y="3646488"/>
          <p14:tracePt t="9182" x="2357438" y="3740150"/>
          <p14:tracePt t="9192" x="2357438" y="3832225"/>
          <p14:tracePt t="9198" x="2357438" y="3990975"/>
          <p14:tracePt t="9208" x="2365375" y="4167188"/>
          <p14:tracePt t="9214" x="2365375" y="4360863"/>
          <p14:tracePt t="9221" x="2357438" y="4546600"/>
          <p14:tracePt t="9230" x="2357438" y="4676775"/>
          <p14:tracePt t="9236" x="2338388" y="4816475"/>
          <p14:tracePt t="9243" x="2338388" y="4973638"/>
          <p14:tracePt t="9250" x="2338388" y="5149850"/>
          <p14:tracePt t="9259" x="2338388" y="5456238"/>
          <p14:tracePt t="9272" x="2319338" y="5549900"/>
          <p14:tracePt t="9276" x="2328863" y="5688013"/>
          <p14:tracePt t="9287" x="2328863" y="5827713"/>
          <p14:tracePt t="9293" x="2328863" y="6003925"/>
          <p14:tracePt t="9301" x="2328863" y="6134100"/>
          <p14:tracePt t="9309" x="2347913" y="6291263"/>
          <p14:tracePt t="9317" x="2347913" y="6384925"/>
          <p14:tracePt t="9324" x="2365375" y="6524625"/>
          <p14:tracePt t="9329" x="2365375" y="6653213"/>
          <p14:tracePt t="9340" x="2384425" y="6792913"/>
          <p14:tracePt t="10249" x="3108325" y="6727825"/>
          <p14:tracePt t="10258" x="3163888" y="6662738"/>
          <p14:tracePt t="10266" x="3294063" y="6515100"/>
          <p14:tracePt t="10274" x="3395663" y="6411913"/>
          <p14:tracePt t="10283" x="3609975" y="6208713"/>
          <p14:tracePt t="10294" x="3730625" y="6078538"/>
          <p14:tracePt t="10299" x="3878263" y="5911850"/>
          <p14:tracePt t="10310" x="4064000" y="5688013"/>
          <p14:tracePt t="10313" x="4194175" y="5540375"/>
          <p14:tracePt t="10324" x="4305300" y="5373688"/>
          <p14:tracePt t="10330" x="4406900" y="5270500"/>
          <p14:tracePt t="10338" x="4481513" y="5168900"/>
          <p14:tracePt t="10343" x="4556125" y="5084763"/>
          <p14:tracePt t="10353" x="4667250" y="4918075"/>
          <p14:tracePt t="10360" x="4759325" y="4779963"/>
          <p14:tracePt t="10367" x="4824413" y="4676775"/>
          <p14:tracePt t="10379" x="5019675" y="4454525"/>
          <p14:tracePt t="10393" x="5205413" y="4241800"/>
          <p14:tracePt t="10404" x="5270500" y="4148138"/>
          <p14:tracePt t="10406" x="5353050" y="4037013"/>
          <p14:tracePt t="10419" x="5427663" y="3943350"/>
          <p14:tracePt t="10425" x="5473700" y="3822700"/>
          <p14:tracePt t="10433" x="5502275" y="3767138"/>
          <p14:tracePt t="10440" x="5548313" y="3711575"/>
          <p14:tracePt t="10448" x="5557838" y="3656013"/>
          <p14:tracePt t="10454" x="5567363" y="3638550"/>
          <p14:tracePt t="10461" x="5594350" y="3581400"/>
          <p14:tracePt t="10471" x="5632450" y="3517900"/>
          <p14:tracePt t="10483" x="5641975" y="3498850"/>
          <p14:tracePt t="10485" x="5668963" y="3460750"/>
          <p14:tracePt t="10499" x="5678488" y="3433763"/>
          <p14:tracePt t="10501" x="5678488" y="3414713"/>
          <p14:tracePt t="10513" x="5688013" y="3405188"/>
          <p14:tracePt t="10519" x="5707063" y="3378200"/>
          <p14:tracePt t="10527" x="5707063" y="3340100"/>
          <p14:tracePt t="10533" x="5724525" y="3303588"/>
          <p14:tracePt t="10541" x="5724525" y="3276600"/>
          <p14:tracePt t="10547" x="5743575" y="3238500"/>
          <p14:tracePt t="10557" x="5753100" y="3219450"/>
          <p14:tracePt t="10565" x="5762625" y="3192463"/>
          <p14:tracePt t="10571" x="5762625" y="3173413"/>
          <p14:tracePt t="10580" x="5770563" y="3127375"/>
          <p14:tracePt t="10592" x="5770563" y="3098800"/>
          <p14:tracePt t="10596" x="5780088" y="3090863"/>
          <p14:tracePt t="10607" x="5780088" y="3081338"/>
          <p14:tracePt t="10621" x="5780088" y="3062288"/>
          <p14:tracePt t="10636" x="5780088" y="3052763"/>
          <p14:tracePt t="10642" x="5780088" y="3043238"/>
          <p14:tracePt t="10660" x="5780088" y="3035300"/>
          <p14:tracePt t="10665" x="5780088" y="3025775"/>
          <p14:tracePt t="10673" x="5780088" y="3006725"/>
          <p14:tracePt t="10690" x="5780088" y="2997200"/>
          <p14:tracePt t="10701" x="5780088" y="2987675"/>
          <p14:tracePt t="10721" x="5780088" y="2970213"/>
          <p14:tracePt t="10738" x="5780088" y="2960688"/>
          <p14:tracePt t="10745" x="5780088" y="2951163"/>
          <p14:tracePt t="10768" x="5770563" y="2932113"/>
          <p14:tracePt t="10810" x="5770563" y="2922588"/>
          <p14:tracePt t="10879" x="5762625" y="2905125"/>
          <p14:tracePt t="10890" x="5753100" y="2905125"/>
          <p14:tracePt t="10908" x="5743575" y="2905125"/>
          <p14:tracePt t="10934" x="5734050" y="2905125"/>
          <p14:tracePt t="10948" x="5724525" y="2905125"/>
          <p14:tracePt t="10972" x="5715000" y="2905125"/>
          <p14:tracePt t="11013" x="5707063" y="2914650"/>
          <p14:tracePt t="11042" x="5707063" y="2922588"/>
          <p14:tracePt t="11050" x="5697538" y="2922588"/>
          <p14:tracePt t="11078" x="5688013" y="2932113"/>
          <p14:tracePt t="11092" x="5678488" y="2932113"/>
          <p14:tracePt t="11113" x="5678488" y="2941638"/>
          <p14:tracePt t="11151" x="5668963" y="2951163"/>
          <p14:tracePt t="11161" x="5659438" y="2960688"/>
          <p14:tracePt t="11187" x="5649913" y="2978150"/>
          <p14:tracePt t="11193" x="5641975" y="2978150"/>
          <p14:tracePt t="11208" x="5641975" y="2997200"/>
          <p14:tracePt t="11216" x="5632450" y="2997200"/>
          <p14:tracePt t="11223" x="5622925" y="3016250"/>
          <p14:tracePt t="11231" x="5622925" y="3025775"/>
          <p14:tracePt t="11240" x="5613400" y="3035300"/>
          <p14:tracePt t="11245" x="5613400" y="3043238"/>
          <p14:tracePt t="11256" x="5603875" y="3081338"/>
          <p14:tracePt t="11271" x="5603875" y="3098800"/>
          <p14:tracePt t="11281" x="5603875" y="3117850"/>
          <p14:tracePt t="11285" x="5603875" y="3127375"/>
          <p14:tracePt t="11296" x="5603875" y="3136900"/>
          <p14:tracePt t="11302" x="5603875" y="3155950"/>
          <p14:tracePt t="11311" x="5603875" y="3182938"/>
          <p14:tracePt t="11318" x="5603875" y="3219450"/>
          <p14:tracePt t="11325" x="5603875" y="3248025"/>
          <p14:tracePt t="11333" x="5603875" y="3303588"/>
          <p14:tracePt t="11339" x="5603875" y="3340100"/>
          <p14:tracePt t="11349" x="5603875" y="3433763"/>
          <p14:tracePt t="11361" x="5603875" y="3525838"/>
          <p14:tracePt t="11366" x="5603875" y="3656013"/>
          <p14:tracePt t="11377" x="5603875" y="3786188"/>
          <p14:tracePt t="11379" x="5603875" y="3943350"/>
          <p14:tracePt t="11390" x="5586413" y="4148138"/>
          <p14:tracePt t="11397" x="5567363" y="4305300"/>
          <p14:tracePt t="11404" x="5567363" y="4500563"/>
          <p14:tracePt t="11410" x="5521325" y="4816475"/>
          <p14:tracePt t="11419" x="5521325" y="5057775"/>
          <p14:tracePt t="11427" x="5502275" y="5243513"/>
          <p14:tracePt t="11435" x="5483225" y="5484813"/>
          <p14:tracePt t="11444" x="5446713" y="6143625"/>
          <p14:tracePt t="11459" x="5391150" y="6607175"/>
          <p14:tracePt t="11470" x="5372100" y="6829425"/>
          <p14:tracePt t="12739" x="5121275" y="6765925"/>
          <p14:tracePt t="12747" x="5103813" y="6691313"/>
          <p14:tracePt t="12753" x="5094288" y="6645275"/>
          <p14:tracePt t="12761" x="5094288" y="6607175"/>
          <p14:tracePt t="12769" x="5075238" y="6570663"/>
          <p14:tracePt t="12779" x="5065713" y="6477000"/>
          <p14:tracePt t="12790" x="5038725" y="6430963"/>
          <p14:tracePt t="12795" x="5029200" y="6375400"/>
          <p14:tracePt t="12805" x="5010150" y="6329363"/>
          <p14:tracePt t="12810" x="4983163" y="6226175"/>
          <p14:tracePt t="12819" x="4945063" y="6134100"/>
          <p14:tracePt t="12826" x="4908550" y="6078538"/>
          <p14:tracePt t="12834" x="4870450" y="5976938"/>
          <p14:tracePt t="12840" x="4824413" y="5856288"/>
          <p14:tracePt t="12848" x="4768850" y="5745163"/>
          <p14:tracePt t="12860" x="4722813" y="5661025"/>
          <p14:tracePt t="12862" x="4657725" y="5521325"/>
          <p14:tracePt t="12873" x="4518025" y="5299075"/>
          <p14:tracePt t="12887" x="4351338" y="4992688"/>
          <p14:tracePt t="12898" x="4240213" y="4826000"/>
          <p14:tracePt t="12902" x="4110038" y="4640263"/>
          <p14:tracePt t="12914" x="3971925" y="4418013"/>
          <p14:tracePt t="12920" x="3841750" y="4232275"/>
          <p14:tracePt t="12927" x="3665538" y="3916363"/>
          <p14:tracePt t="12935" x="3479800" y="3646488"/>
          <p14:tracePt t="12944" x="3349625" y="3460750"/>
          <p14:tracePt t="12949" x="3219450" y="3267075"/>
          <p14:tracePt t="12957" x="3108325" y="3127375"/>
          <p14:tracePt t="12965" x="3016250" y="2970213"/>
          <p14:tracePt t="12979" x="2987675" y="2914650"/>
          <p14:tracePt t="12981" x="2959100" y="2886075"/>
          <p14:tracePt t="12997" x="2959100" y="2876550"/>
          <p14:tracePt t="13028" x="2951163" y="2867025"/>
          <p14:tracePt t="13037" x="2941638" y="2867025"/>
          <p14:tracePt t="13044" x="2922588" y="2876550"/>
          <p14:tracePt t="13052" x="2903538" y="2886075"/>
          <p14:tracePt t="13508" x="2895600" y="2886075"/>
          <p14:tracePt t="13517" x="2886075" y="2886075"/>
          <p14:tracePt t="13523" x="2857500" y="2886075"/>
          <p14:tracePt t="13534" x="2820988" y="2886075"/>
          <p14:tracePt t="13545" x="2765425" y="2876550"/>
          <p14:tracePt t="13547" x="2746375" y="2876550"/>
          <p14:tracePt t="13559" x="2709863" y="2886075"/>
          <p14:tracePt t="13563" x="2671763" y="2886075"/>
          <p14:tracePt t="13574" x="2625725" y="2886075"/>
          <p14:tracePt t="13579" x="2570163" y="2886075"/>
          <p14:tracePt t="13588" x="2486025" y="2886075"/>
          <p14:tracePt t="13596" x="2403475" y="2886075"/>
          <p14:tracePt t="13603" x="2309813" y="2876550"/>
          <p14:tracePt t="13611" x="2189163" y="2876550"/>
          <p14:tracePt t="13618" x="2124075" y="2857500"/>
          <p14:tracePt t="13628" x="1939925" y="2857500"/>
          <p14:tracePt t="13638" x="1892300" y="2857500"/>
          <p14:tracePt t="13643" x="1771650" y="2857500"/>
          <p14:tracePt t="13653" x="1660525" y="2857500"/>
          <p14:tracePt t="13658" x="1522413" y="2857500"/>
          <p14:tracePt t="13668" x="1409700" y="2849563"/>
          <p14:tracePt t="13675" x="1271588" y="2830513"/>
          <p14:tracePt t="13682" x="1160463" y="2830513"/>
          <p14:tracePt t="13690" x="1066800" y="2830513"/>
          <p14:tracePt t="13697" x="974725" y="2830513"/>
          <p14:tracePt t="13707" x="854075" y="2801938"/>
          <p14:tracePt t="13722" x="750888" y="2774950"/>
          <p14:tracePt t="13733" x="733425" y="2774950"/>
          <p14:tracePt t="13737" x="695325" y="2765425"/>
          <p14:tracePt t="13747" x="668338" y="2755900"/>
          <p14:tracePt t="13752" x="658813" y="2746375"/>
          <p14:tracePt t="13762" x="649288" y="2746375"/>
          <p14:tracePt t="13770" x="639763" y="2736850"/>
          <p14:tracePt t="13950" x="649288" y="2746375"/>
          <p14:tracePt t="13958" x="658813" y="2746375"/>
          <p14:tracePt t="13965" x="658813" y="2755900"/>
          <p14:tracePt t="13971" x="677863" y="2755900"/>
          <p14:tracePt t="13980" x="687388" y="2765425"/>
          <p14:tracePt t="13988" x="695325" y="2765425"/>
          <p14:tracePt t="13993" x="704850" y="2765425"/>
          <p14:tracePt t="14004" x="733425" y="2774950"/>
          <p14:tracePt t="14016" x="742950" y="2774950"/>
          <p14:tracePt t="14018" x="760413" y="2784475"/>
          <p14:tracePt t="14031" x="779463" y="2784475"/>
          <p14:tracePt t="14035" x="806450" y="2784475"/>
          <p14:tracePt t="14045" x="815975" y="2784475"/>
          <p14:tracePt t="14052" x="844550" y="2794000"/>
          <p14:tracePt t="14059" x="863600" y="2794000"/>
          <p14:tracePt t="14067" x="900113" y="2801938"/>
          <p14:tracePt t="14074" x="927100" y="2801938"/>
          <p14:tracePt t="14081" x="946150" y="2801938"/>
          <p14:tracePt t="14088" x="965200" y="2801938"/>
          <p14:tracePt t="14096" x="1011238" y="2820988"/>
          <p14:tracePt t="14110" x="1039813" y="2830513"/>
          <p14:tracePt t="14113" x="1066800" y="2830513"/>
          <p14:tracePt t="14125" x="1095375" y="2830513"/>
          <p14:tracePt t="14130" x="1112838" y="2830513"/>
          <p14:tracePt t="14139" x="1150938" y="2840038"/>
          <p14:tracePt t="14145" x="1168400" y="2840038"/>
          <p14:tracePt t="14154" x="1206500" y="2840038"/>
          <p14:tracePt t="14160" x="1243013" y="2849563"/>
          <p14:tracePt t="14168" x="1262063" y="2849563"/>
          <p14:tracePt t="14177" x="1298575" y="2849563"/>
          <p14:tracePt t="14182" x="1317625" y="2849563"/>
          <p14:tracePt t="14193" x="1382713" y="2849563"/>
          <p14:tracePt t="14208" x="1419225" y="2849563"/>
          <p14:tracePt t="14219" x="1447800" y="2867025"/>
          <p14:tracePt t="14224" x="1484313" y="2867025"/>
          <p14:tracePt t="14235" x="1493838" y="2867025"/>
          <p14:tracePt t="14240" x="1512888" y="2876550"/>
          <p14:tracePt t="14247" x="1530350" y="2876550"/>
          <p14:tracePt t="14253" x="1549400" y="2876550"/>
          <p14:tracePt t="14262" x="1577975" y="2876550"/>
          <p14:tracePt t="14269" x="1585913" y="2876550"/>
          <p14:tracePt t="14277" x="1595438" y="2876550"/>
          <p14:tracePt t="14298" x="1604963" y="2876550"/>
          <p14:tracePt t="14301" x="1614488" y="2876550"/>
          <p14:tracePt t="14363" x="1624013" y="2876550"/>
          <p14:tracePt t="14386" x="1633538" y="2876550"/>
          <p14:tracePt t="14477" x="1643063" y="2876550"/>
          <p14:tracePt t="14487" x="1651000" y="2876550"/>
          <p14:tracePt t="14506" x="1660525" y="2876550"/>
          <p14:tracePt t="14584" x="1670050" y="2876550"/>
          <p14:tracePt t="14611" x="1679575" y="2876550"/>
          <p14:tracePt t="14629" x="1698625" y="2876550"/>
          <p14:tracePt t="14675" x="1706563" y="2867025"/>
          <p14:tracePt t="14691" x="1716088" y="2867025"/>
          <p14:tracePt t="14705" x="1725613" y="2867025"/>
          <p14:tracePt t="14719" x="1735138" y="2867025"/>
          <p14:tracePt t="14735" x="1744663" y="2867025"/>
          <p14:tracePt t="14742" x="1754188" y="2867025"/>
          <p14:tracePt t="14748" x="1763713" y="2867025"/>
          <p14:tracePt t="14756" x="1771650" y="2867025"/>
          <p14:tracePt t="14763" x="1781175" y="2867025"/>
          <p14:tracePt t="14769" x="1809750" y="2867025"/>
          <p14:tracePt t="14785" x="1819275" y="2867025"/>
          <p14:tracePt t="14786" x="1827213" y="2867025"/>
          <p14:tracePt t="14799" x="1836738" y="2867025"/>
          <p14:tracePt t="14804" x="1846263" y="2867025"/>
          <p14:tracePt t="14819" x="1865313" y="2867025"/>
          <p14:tracePt t="14842" x="1882775" y="2867025"/>
          <p14:tracePt t="14857" x="1892300" y="2867025"/>
          <p14:tracePt t="14867" x="1911350" y="2867025"/>
          <p14:tracePt t="14879" x="1920875" y="2867025"/>
          <p14:tracePt t="14894" x="1939925" y="2867025"/>
          <p14:tracePt t="14908" x="1947863" y="2867025"/>
          <p14:tracePt t="14913" x="1957388" y="2867025"/>
          <p14:tracePt t="14922" x="1966913" y="2867025"/>
          <p14:tracePt t="14929" x="1985963" y="2867025"/>
          <p14:tracePt t="14937" x="2003425" y="2867025"/>
          <p14:tracePt t="14946" x="2012950" y="2876550"/>
          <p14:tracePt t="14961" x="2032000" y="2876550"/>
          <p14:tracePt t="14976" x="2051050" y="2876550"/>
          <p14:tracePt t="14988" x="2060575" y="2876550"/>
          <p14:tracePt t="14992" x="2068513" y="2886075"/>
          <p14:tracePt t="15003" x="2087563" y="2886075"/>
          <p14:tracePt t="15017" x="2116138" y="2895600"/>
          <p14:tracePt t="15023" x="2124075" y="2895600"/>
          <p14:tracePt t="15031" x="2143125" y="2895600"/>
          <p14:tracePt t="15040" x="2162175" y="2895600"/>
          <p14:tracePt t="15046" x="2181225" y="2895600"/>
          <p14:tracePt t="15053" x="2208213" y="2895600"/>
          <p14:tracePt t="15061" x="2227263" y="2905125"/>
          <p14:tracePt t="15069" x="2263775" y="2905125"/>
          <p14:tracePt t="15082" x="2282825" y="2914650"/>
          <p14:tracePt t="15084" x="2292350" y="2914650"/>
          <p14:tracePt t="15097" x="2309813" y="2914650"/>
          <p14:tracePt t="15103" x="2328863" y="2914650"/>
          <p14:tracePt t="15110" x="2357438" y="2914650"/>
          <p14:tracePt t="15118" x="2374900" y="2932113"/>
          <p14:tracePt t="15127" x="2393950" y="2932113"/>
          <p14:tracePt t="15134" x="2420938" y="2932113"/>
          <p14:tracePt t="15140" x="2439988" y="2932113"/>
          <p14:tracePt t="15149" x="2459038" y="2932113"/>
          <p14:tracePt t="15154" x="2495550" y="2932113"/>
          <p14:tracePt t="15164" x="2551113" y="2941638"/>
          <p14:tracePt t="15176" x="2579688" y="2941638"/>
          <p14:tracePt t="15180" x="2606675" y="2941638"/>
          <p14:tracePt t="15191" x="2635250" y="2941638"/>
          <p14:tracePt t="15196" x="2671763" y="2951163"/>
          <p14:tracePt t="15205" x="2690813" y="2951163"/>
          <p14:tracePt t="15211" x="2719388" y="2970213"/>
          <p14:tracePt t="15219" x="2736850" y="2970213"/>
          <p14:tracePt t="15228" x="2746375" y="2970213"/>
          <p14:tracePt t="15235" x="2765425" y="2970213"/>
          <p14:tracePt t="15250" x="2792413" y="2978150"/>
          <p14:tracePt t="15258" x="2838450" y="2987675"/>
          <p14:tracePt t="15271" x="2857500" y="2987675"/>
          <p14:tracePt t="15274" x="2886075" y="2987675"/>
          <p14:tracePt t="15285" x="2903538" y="2997200"/>
          <p14:tracePt t="15288" x="2913063" y="3006725"/>
          <p14:tracePt t="15300" x="2932113" y="3006725"/>
          <p14:tracePt t="15305" x="2959100" y="3006725"/>
          <p14:tracePt t="15314" x="2978150" y="3006725"/>
          <p14:tracePt t="15323" x="2997200" y="3016250"/>
          <p14:tracePt t="15329" x="3024188" y="3035300"/>
          <p14:tracePt t="15335" x="3043238" y="3035300"/>
          <p14:tracePt t="15343" x="3052763" y="3043238"/>
          <p14:tracePt t="15353" x="3117850" y="3052763"/>
          <p14:tracePt t="15364" x="3127375" y="3062288"/>
          <p14:tracePt t="15369" x="3163888" y="3071813"/>
          <p14:tracePt t="15380" x="3182938" y="3071813"/>
          <p14:tracePt t="15386" x="3192463" y="3071813"/>
          <p14:tracePt t="15394" x="3200400" y="3081338"/>
          <p14:tracePt t="15400" x="3219450" y="3081338"/>
          <p14:tracePt t="15417" x="3228975" y="3090863"/>
          <p14:tracePt t="15432" x="3238500" y="3090863"/>
          <p14:tracePt t="15447" x="3248025" y="3090863"/>
          <p14:tracePt t="15502" x="3275013" y="3081338"/>
          <p14:tracePt t="15510" x="3275013" y="3062288"/>
          <p14:tracePt t="15518" x="3284538" y="3052763"/>
          <p14:tracePt t="15526" x="3284538" y="3016250"/>
          <p14:tracePt t="15542" x="3284538" y="3006725"/>
          <p14:tracePt t="15554" x="3284538" y="2997200"/>
          <p14:tracePt t="15557" x="3265488" y="2997200"/>
          <p14:tracePt t="15568" x="3238500" y="2978150"/>
          <p14:tracePt t="15572" x="3209925" y="2951163"/>
          <p14:tracePt t="15583" x="3200400" y="2941638"/>
          <p14:tracePt t="15590" x="3173413" y="2932113"/>
          <p14:tracePt t="15597" x="3136900" y="2905125"/>
          <p14:tracePt t="15605" x="3079750" y="2876550"/>
          <p14:tracePt t="15611" x="3024188" y="2857500"/>
          <p14:tracePt t="15620" x="2951163" y="2801938"/>
          <p14:tracePt t="15627" x="2847975" y="2755900"/>
          <p14:tracePt t="15636" x="2606675" y="2654300"/>
          <p14:tracePt t="15647" x="2533650" y="2625725"/>
          <p14:tracePt t="15652" x="2478088" y="2598738"/>
          <p14:tracePt t="15663" x="2403475" y="2570163"/>
          <p14:tracePt t="15667" x="2384425" y="2543175"/>
          <p14:tracePt t="15677" x="2347913" y="2514600"/>
          <p14:tracePt t="15683" x="2319338" y="2514600"/>
          <p14:tracePt t="15692" x="2309813" y="2497138"/>
          <p14:tracePt t="15697" x="2292350" y="2497138"/>
          <p14:tracePt t="15706" x="2292350" y="2487613"/>
          <p14:tracePt t="15800" x="2328863" y="2478088"/>
          <p14:tracePt t="15810" x="2774950" y="2524125"/>
          <p14:tracePt t="15826" x="3386138" y="2589213"/>
          <p14:tracePt t="15836" x="3738563" y="2654300"/>
          <p14:tracePt t="15840" x="4175125" y="2709863"/>
          <p14:tracePt t="15852" x="4445000" y="2765425"/>
          <p14:tracePt t="15857" x="4741863" y="2811463"/>
          <p14:tracePt t="15866" x="5048250" y="2876550"/>
          <p14:tracePt t="15872" x="5270500" y="2895600"/>
          <p14:tracePt t="15880" x="5473700" y="2932113"/>
          <p14:tracePt t="15888" x="5649913" y="2970213"/>
          <p14:tracePt t="15894" x="5854700" y="3006725"/>
          <p14:tracePt t="15905" x="5994400" y="3025775"/>
          <p14:tracePt t="15908" x="6115050" y="3062288"/>
          <p14:tracePt t="15919" x="6291263" y="3071813"/>
          <p14:tracePt t="15935" x="6438900" y="3108325"/>
          <p14:tracePt t="15945" x="6513513" y="3117850"/>
          <p14:tracePt t="15948" x="6550025" y="3127375"/>
          <p14:tracePt t="15960" x="6588125" y="3127375"/>
          <p14:tracePt t="15965" x="6605588" y="3127375"/>
          <p14:tracePt t="15974" x="6624638" y="3127375"/>
          <p14:tracePt t="15982" x="6634163" y="3127375"/>
          <p14:tracePt t="16059" x="6597650" y="3108325"/>
          <p14:tracePt t="16069" x="6477000" y="3016250"/>
          <p14:tracePt t="16077" x="6438900" y="3006725"/>
          <p14:tracePt t="16082" x="6383338" y="2978150"/>
          <p14:tracePt t="16092" x="6300788" y="2970213"/>
          <p14:tracePt t="16108" x="6245225" y="2970213"/>
          <p14:tracePt t="16120" x="6207125" y="2970213"/>
          <p14:tracePt t="16122" x="6170613" y="2997200"/>
          <p14:tracePt t="16134" x="6142038" y="3006725"/>
          <p14:tracePt t="16137" x="6105525" y="3035300"/>
          <p14:tracePt t="16148" x="6011863" y="3155950"/>
          <p14:tracePt t="16154" x="5984875" y="3211513"/>
          <p14:tracePt t="16163" x="5910263" y="3378200"/>
          <p14:tracePt t="16171" x="5891213" y="3470275"/>
          <p14:tracePt t="16178" x="5864225" y="3581400"/>
          <p14:tracePt t="16187" x="5789613" y="3860800"/>
          <p14:tracePt t="16202" x="5789613" y="4398963"/>
          <p14:tracePt t="16214" x="5780088" y="4556125"/>
          <p14:tracePt t="16217" x="5780088" y="4732338"/>
          <p14:tracePt t="16229" x="5780088" y="5002213"/>
          <p14:tracePt t="16233" x="5780088" y="5187950"/>
          <p14:tracePt t="16243" x="5818188" y="5410200"/>
          <p14:tracePt t="16249" x="5818188" y="5494338"/>
          <p14:tracePt t="16256" x="5835650" y="5632450"/>
          <p14:tracePt t="16263" x="5854700" y="5772150"/>
          <p14:tracePt t="16271" x="5873750" y="5911850"/>
          <p14:tracePt t="16278" x="5883275" y="5957888"/>
          <p14:tracePt t="16287" x="5900738" y="6032500"/>
          <p14:tracePt t="16295" x="5929313" y="6115050"/>
          <p14:tracePt t="16308" x="5929313" y="6170613"/>
          <p14:tracePt t="16312" x="5938838" y="6189663"/>
          <p14:tracePt t="16322" x="5946775" y="6218238"/>
          <p14:tracePt t="16326" x="5946775" y="6235700"/>
          <p14:tracePt t="16337" x="5946775" y="6245225"/>
          <p14:tracePt t="16344" x="5946775" y="6254750"/>
          <p14:tracePt t="16352" x="5946775" y="6273800"/>
          <p14:tracePt t="16359" x="5946775" y="6283325"/>
          <p14:tracePt t="16366" x="5946775" y="6291263"/>
          <p14:tracePt t="16389" x="5946775" y="6300788"/>
          <p14:tracePt t="16837" x="5946775" y="6291263"/>
          <p14:tracePt t="16845" x="5946775" y="6283325"/>
          <p14:tracePt t="16852" x="5956300" y="6264275"/>
          <p14:tracePt t="16862" x="5984875" y="6189663"/>
          <p14:tracePt t="16878" x="6021388" y="6124575"/>
          <p14:tracePt t="16889" x="6021388" y="6105525"/>
          <p14:tracePt t="16891" x="6049963" y="6049963"/>
          <p14:tracePt t="16903" x="6067425" y="6032500"/>
          <p14:tracePt t="16907" x="6096000" y="5976938"/>
          <p14:tracePt t="16917" x="6124575" y="5921375"/>
          <p14:tracePt t="16924" x="6151563" y="5865813"/>
          <p14:tracePt t="16931" x="6188075" y="5827713"/>
          <p14:tracePt t="16940" x="6235700" y="5753100"/>
          <p14:tracePt t="16947" x="6262688" y="5697538"/>
          <p14:tracePt t="16957" x="6318250" y="5624513"/>
          <p14:tracePt t="16972" x="6383338" y="5530850"/>
          <p14:tracePt t="16982" x="6421438" y="5465763"/>
          <p14:tracePt t="16987" x="6438900" y="5446713"/>
          <p14:tracePt t="16997" x="6477000" y="5391150"/>
          <p14:tracePt t="17004" x="6503988" y="5354638"/>
          <p14:tracePt t="17012" x="6532563" y="5299075"/>
          <p14:tracePt t="17020" x="6550025" y="5262563"/>
          <p14:tracePt t="17026" x="6605588" y="5205413"/>
          <p14:tracePt t="17033" x="6680200" y="5103813"/>
          <p14:tracePt t="17040" x="6726238" y="5011738"/>
          <p14:tracePt t="17051" x="6838950" y="4826000"/>
          <p14:tracePt t="17063" x="6884988" y="4770438"/>
          <p14:tracePt t="17065" x="6931025" y="4714875"/>
          <p14:tracePt t="17077" x="6986588" y="4649788"/>
          <p14:tracePt t="17079" x="7015163" y="4611688"/>
          <p14:tracePt t="17091" x="7051675" y="4594225"/>
          <p14:tracePt t="17098" x="7107238" y="4538663"/>
          <p14:tracePt t="17106" x="7143750" y="4510088"/>
          <p14:tracePt t="17113" x="7181850" y="4473575"/>
          <p14:tracePt t="17120" x="7218363" y="4435475"/>
          <p14:tracePt t="17128" x="7256463" y="4408488"/>
          <p14:tracePt t="17135" x="7292975" y="4370388"/>
          <p14:tracePt t="17145" x="7377113" y="4305300"/>
          <p14:tracePt t="17156" x="7423150" y="4222750"/>
          <p14:tracePt t="17158" x="7459663" y="4184650"/>
          <p14:tracePt t="17172" x="7505700" y="4129088"/>
          <p14:tracePt t="17173" x="7543800" y="4092575"/>
          <p14:tracePt t="17186" x="7570788" y="4056063"/>
          <p14:tracePt t="17190" x="7626350" y="4000500"/>
          <p14:tracePt t="17200" x="7664450" y="3952875"/>
          <p14:tracePt t="17207" x="7681913" y="3935413"/>
          <p14:tracePt t="17215" x="7710488" y="3897313"/>
          <p14:tracePt t="17221" x="7739063" y="3870325"/>
          <p14:tracePt t="17229" x="7756525" y="3851275"/>
          <p14:tracePt t="17239" x="7802563" y="3805238"/>
          <p14:tracePt t="17255" x="7840663" y="3749675"/>
          <p14:tracePt t="17265" x="7850188" y="3740150"/>
          <p14:tracePt t="17269" x="7859713" y="3721100"/>
          <p14:tracePt t="17281" x="7886700" y="3702050"/>
          <p14:tracePt t="17284" x="7896225" y="3675063"/>
          <p14:tracePt t="17293" x="7905750" y="3656013"/>
          <p14:tracePt t="17302" x="7923213" y="3629025"/>
          <p14:tracePt t="17309" x="7932738" y="3609975"/>
          <p14:tracePt t="17314" x="7942263" y="3581400"/>
          <p14:tracePt t="17324" x="7951788" y="3535363"/>
          <p14:tracePt t="17333" x="7961313" y="3508375"/>
          <p14:tracePt t="17344" x="7970838" y="3498850"/>
          <p14:tracePt t="17347" x="7970838" y="3470275"/>
          <p14:tracePt t="17359" x="7970838" y="3460750"/>
          <p14:tracePt t="17374" x="7978775" y="3452813"/>
          <p14:tracePt t="17389" x="7978775" y="3443288"/>
          <p14:tracePt t="17403" x="7978775" y="3433763"/>
          <p14:tracePt t="17418" x="7978775" y="3424238"/>
          <p14:tracePt t="17427" x="7978775" y="3405188"/>
          <p14:tracePt t="17443" x="7988300" y="3378200"/>
          <p14:tracePt t="17454" x="7988300" y="3368675"/>
          <p14:tracePt t="17456" x="7988300" y="3359150"/>
          <p14:tracePt t="17468" x="7988300" y="3349625"/>
          <p14:tracePt t="17474" x="7988300" y="3340100"/>
          <p14:tracePt t="17483" x="7988300" y="3332163"/>
          <p14:tracePt t="17490" x="7988300" y="3322638"/>
          <p14:tracePt t="17520" x="7988300" y="3313113"/>
          <p14:tracePt t="17537" x="7988300" y="3303588"/>
          <p14:tracePt t="17552" x="7988300" y="3284538"/>
          <p14:tracePt t="17567" x="8007350" y="3284538"/>
          <p14:tracePt t="17578" x="8007350" y="3276600"/>
          <p14:tracePt t="17584" x="8007350" y="3267075"/>
          <p14:tracePt t="17598" x="8007350" y="3257550"/>
          <p14:tracePt t="17606" x="8007350" y="3248025"/>
          <p14:tracePt t="17615" x="8007350" y="3238500"/>
          <p14:tracePt t="17631" x="8007350" y="3219450"/>
          <p14:tracePt t="17647" x="8007350" y="3211513"/>
          <p14:tracePt t="17657" x="8007350" y="3192463"/>
          <p14:tracePt t="17671" x="8016875" y="3182938"/>
          <p14:tracePt t="17678" x="8016875" y="3173413"/>
          <p14:tracePt t="17685" x="8016875" y="3163888"/>
          <p14:tracePt t="17701" x="8016875" y="3155950"/>
          <p14:tracePt t="17709" x="8016875" y="3146425"/>
          <p14:tracePt t="17715" x="8016875" y="3136900"/>
          <p14:tracePt t="17742" x="8016875" y="3127375"/>
          <p14:tracePt t="17757" x="8016875" y="3117850"/>
          <p14:tracePt t="17809" x="8016875" y="3108325"/>
          <p14:tracePt t="17927" x="8007350" y="3127375"/>
          <p14:tracePt t="17939" x="7997825" y="3136900"/>
          <p14:tracePt t="17945" x="7988300" y="3146425"/>
          <p14:tracePt t="17954" x="7988300" y="3155950"/>
          <p14:tracePt t="17958" x="7978775" y="3173413"/>
          <p14:tracePt t="17969" x="7978775" y="3192463"/>
          <p14:tracePt t="17974" x="7970838" y="3219450"/>
          <p14:tracePt t="17990" x="7970838" y="3257550"/>
          <p14:tracePt t="17998" x="7970838" y="3276600"/>
          <p14:tracePt t="18008" x="7988300" y="3322638"/>
          <p14:tracePt t="18020" x="7997825" y="3349625"/>
          <p14:tracePt t="18034" x="7997825" y="3359150"/>
          <p14:tracePt t="18036" x="7997825" y="3368675"/>
          <p14:tracePt t="18048" x="8007350" y="3378200"/>
          <p14:tracePt t="18068" x="8007350" y="3387725"/>
          <p14:tracePt t="18092" x="8007350" y="3397250"/>
          <p14:tracePt t="18114" x="8016875" y="3397250"/>
          <p14:tracePt t="18128" x="8016875" y="3405188"/>
          <p14:tracePt t="19261" x="8026400" y="3414713"/>
          <p14:tracePt t="19278" x="8026400" y="3460750"/>
          <p14:tracePt t="19288" x="8035925" y="3479800"/>
          <p14:tracePt t="19293" x="8043863" y="3489325"/>
          <p14:tracePt t="19303" x="8053388" y="3525838"/>
          <p14:tracePt t="19308" x="8062913" y="3544888"/>
          <p14:tracePt t="19318" x="8062913" y="3563938"/>
          <p14:tracePt t="19325" x="8081963" y="3590925"/>
          <p14:tracePt t="19332" x="8091488" y="3638550"/>
          <p14:tracePt t="19339" x="8091488" y="3665538"/>
          <p14:tracePt t="19347" x="8099425" y="3702050"/>
          <p14:tracePt t="19357" x="8128000" y="3767138"/>
          <p14:tracePt t="19368" x="8128000" y="3795713"/>
          <p14:tracePt t="19371" x="8137525" y="3841750"/>
          <p14:tracePt t="19383" x="8156575" y="3897313"/>
          <p14:tracePt t="19387" x="8183563" y="3971925"/>
          <p14:tracePt t="19398" x="8193088" y="4027488"/>
          <p14:tracePt t="19405" x="8212138" y="4092575"/>
          <p14:tracePt t="19414" x="8267700" y="4297363"/>
          <p14:tracePt t="19419" x="8304213" y="4481513"/>
          <p14:tracePt t="19426" x="8323263" y="4575175"/>
          <p14:tracePt t="19433" x="8332788" y="4686300"/>
          <p14:tracePt t="19442" x="8350250" y="4741863"/>
          <p14:tracePt t="19451" x="8359775" y="4826000"/>
          <p14:tracePt t="19467" x="8369300" y="4900613"/>
          <p14:tracePt t="19477" x="8369300" y="4956175"/>
          <p14:tracePt t="19480" x="8369300" y="4964113"/>
          <p14:tracePt t="19491" x="8369300" y="4983163"/>
          <p14:tracePt t="19497" x="8369300" y="4992688"/>
          <p14:tracePt t="19505" x="8369300" y="5002213"/>
          <p14:tracePt t="19527" x="8369300" y="5011738"/>
          <p14:tracePt t="19535" x="8369300" y="5021263"/>
          <p14:tracePt t="19559" x="8267700" y="5383213"/>
          <p14:tracePt t="24570" x="8267700" y="5373688"/>
          <p14:tracePt t="24576" x="8267700" y="5364163"/>
          <p14:tracePt t="24587" x="8267700" y="5345113"/>
          <p14:tracePt t="24601" x="8267700" y="5326063"/>
          <p14:tracePt t="24612" x="8267700" y="5299075"/>
          <p14:tracePt t="24616" x="8267700" y="5289550"/>
          <p14:tracePt t="24627" x="8267700" y="5270500"/>
          <p14:tracePt t="24631" x="8267700" y="5253038"/>
          <p14:tracePt t="24641" x="8267700" y="5233988"/>
          <p14:tracePt t="24649" x="8267700" y="5224463"/>
          <p14:tracePt t="24656" x="8267700" y="5197475"/>
          <p14:tracePt t="24663" x="8267700" y="5178425"/>
          <p14:tracePt t="24670" x="8267700" y="5141913"/>
          <p14:tracePt t="24681" x="8267700" y="5113338"/>
          <p14:tracePt t="24694" x="8258175" y="5067300"/>
          <p14:tracePt t="24706" x="8258175" y="5038725"/>
          <p14:tracePt t="24709" x="8239125" y="5002213"/>
          <p14:tracePt t="24721" x="8239125" y="4964113"/>
          <p14:tracePt t="24726" x="8239125" y="4946650"/>
          <p14:tracePt t="24736" x="8239125" y="4908550"/>
          <p14:tracePt t="24742" x="8239125" y="4872038"/>
          <p14:tracePt t="24750" x="8239125" y="4816475"/>
          <p14:tracePt t="24757" x="8239125" y="4787900"/>
          <p14:tracePt t="24766" x="8239125" y="4751388"/>
          <p14:tracePt t="24771" x="8239125" y="4714875"/>
          <p14:tracePt t="24778" x="8239125" y="4676775"/>
          <p14:tracePt t="24790" x="8239125" y="4602163"/>
          <p14:tracePt t="24800" x="8239125" y="4575175"/>
          <p14:tracePt t="24803" x="8239125" y="4538663"/>
          <p14:tracePt t="24815" x="8239125" y="4500563"/>
          <p14:tracePt t="24822" x="8239125" y="4481513"/>
          <p14:tracePt t="24830" x="8239125" y="4425950"/>
          <p14:tracePt t="24835" x="8239125" y="4379913"/>
          <p14:tracePt t="24844" x="8239125" y="4343400"/>
          <p14:tracePt t="24850" x="8248650" y="4305300"/>
          <p14:tracePt t="24860" x="8248650" y="4268788"/>
          <p14:tracePt t="24867" x="8248650" y="4222750"/>
          <p14:tracePt t="24875" x="8248650" y="4167188"/>
          <p14:tracePt t="24884" x="8258175" y="4073525"/>
          <p14:tracePt t="24896" x="8258175" y="4046538"/>
          <p14:tracePt t="24900" x="8258175" y="3981450"/>
          <p14:tracePt t="24910" x="8258175" y="3943350"/>
          <p14:tracePt t="24913" x="8258175" y="3897313"/>
          <p14:tracePt t="24925" x="8258175" y="3870325"/>
          <p14:tracePt t="24931" x="8258175" y="3822700"/>
          <p14:tracePt t="24939" x="8267700" y="3776663"/>
          <p14:tracePt t="24947" x="8267700" y="3749675"/>
          <p14:tracePt t="24953" x="8267700" y="3711575"/>
          <p14:tracePt t="24962" x="8285163" y="3665538"/>
          <p14:tracePt t="24966" x="8285163" y="3646488"/>
          <p14:tracePt t="24978" x="8294688" y="3573463"/>
          <p14:tracePt t="24992" x="8304213" y="3535363"/>
          <p14:tracePt t="25004" x="8304213" y="3517900"/>
          <p14:tracePt t="25007" x="8304213" y="3508375"/>
          <p14:tracePt t="25018" x="8304213" y="3498850"/>
          <p14:tracePt t="25025" x="8304213" y="3489325"/>
          <p14:tracePt t="25033" x="8304213" y="3479800"/>
          <p14:tracePt t="25040" x="8304213" y="3470275"/>
          <p14:tracePt t="25061" x="8304213" y="3460750"/>
          <p14:tracePt t="25072" x="8304213" y="3452813"/>
          <p14:tracePt t="26844" x="8267700" y="3433763"/>
          <p14:tracePt t="26853" x="8212138" y="3405188"/>
          <p14:tracePt t="26862" x="8137525" y="3368675"/>
          <p14:tracePt t="26869" x="8043863" y="3322638"/>
          <p14:tracePt t="26876" x="7942263" y="3276600"/>
          <p14:tracePt t="26882" x="7850188" y="3238500"/>
          <p14:tracePt t="26892" x="7664450" y="3146425"/>
          <p14:tracePt t="26908" x="7450138" y="3006725"/>
          <p14:tracePt t="26918" x="7283450" y="2895600"/>
          <p14:tracePt t="26923" x="7135813" y="2830513"/>
          <p14:tracePt t="26933" x="6996113" y="2736850"/>
          <p14:tracePt t="26940" x="6791325" y="2681288"/>
          <p14:tracePt t="26948" x="6653213" y="2625725"/>
          <p14:tracePt t="26957" x="6532563" y="2598738"/>
          <p14:tracePt t="26963" x="6373813" y="2579688"/>
          <p14:tracePt t="26970" x="6197600" y="2543175"/>
          <p14:tracePt t="26976" x="6040438" y="2524125"/>
          <p14:tracePt t="26983" x="5883275" y="2487613"/>
          <p14:tracePt t="26989" x="5762625" y="2487613"/>
          <p14:tracePt t="27003" x="5521325" y="2487613"/>
          <p14:tracePt t="27013" x="5400675" y="2468563"/>
          <p14:tracePt t="27018" x="5270500" y="2459038"/>
          <p14:tracePt t="27027" x="5176838" y="2459038"/>
          <p14:tracePt t="27032" x="5065713" y="2459038"/>
          <p14:tracePt t="27041" x="5010150" y="2439988"/>
          <p14:tracePt t="27049" x="4945063" y="2439988"/>
          <p14:tracePt t="27057" x="4899025" y="2439988"/>
          <p14:tracePt t="27065" x="4870450" y="2439988"/>
          <p14:tracePt t="27071" x="4852988" y="2439988"/>
          <p14:tracePt t="27081" x="4814888" y="2439988"/>
          <p14:tracePt t="27092" x="4806950" y="2439988"/>
          <p14:tracePt t="29979" x="4787900" y="2468563"/>
          <p14:tracePt t="29986" x="4768850" y="2487613"/>
          <p14:tracePt t="29994" x="4713288" y="2514600"/>
          <p14:tracePt t="30000" x="4686300" y="2543175"/>
          <p14:tracePt t="30010" x="4621213" y="2570163"/>
          <p14:tracePt t="30018" x="4565650" y="2598738"/>
          <p14:tracePt t="30023" x="4510088" y="2625725"/>
          <p14:tracePt t="30033" x="4379913" y="2681288"/>
          <p14:tracePt t="30044" x="4324350" y="2709863"/>
          <p14:tracePt t="30049" x="4249738" y="2736850"/>
          <p14:tracePt t="30060" x="4165600" y="2784475"/>
          <p14:tracePt t="30064" x="4044950" y="2857500"/>
          <p14:tracePt t="30073" x="3952875" y="2905125"/>
          <p14:tracePt t="30078" x="3822700" y="3006725"/>
          <p14:tracePt t="30088" x="3721100" y="3098800"/>
          <p14:tracePt t="30093" x="3665538" y="3155950"/>
          <p14:tracePt t="30103" x="3581400" y="3219450"/>
          <p14:tracePt t="30110" x="3497263" y="3284538"/>
          <p14:tracePt t="30118" x="3460750" y="3340100"/>
          <p14:tracePt t="30127" x="3340100" y="3443288"/>
          <p14:tracePt t="30139" x="3284538" y="3489325"/>
          <p14:tracePt t="30144" x="3248025" y="3517900"/>
          <p14:tracePt t="30153" x="3192463" y="3573463"/>
          <p14:tracePt t="30159" x="3144838" y="3609975"/>
          <p14:tracePt t="30168" x="3108325" y="3646488"/>
          <p14:tracePt t="30174" x="3052763" y="3711575"/>
          <p14:tracePt t="30182" x="3024188" y="3730625"/>
          <p14:tracePt t="30189" x="2987675" y="3767138"/>
          <p14:tracePt t="30197" x="2941638" y="3832225"/>
          <p14:tracePt t="30205" x="2913063" y="3887788"/>
          <p14:tracePt t="30211" x="2886075" y="3943350"/>
          <p14:tracePt t="30219" x="2847975" y="4017963"/>
          <p14:tracePt t="30237" x="2801938" y="4092575"/>
          <p14:tracePt t="30247" x="2792413" y="4129088"/>
          <p14:tracePt t="30252" x="2746375" y="4203700"/>
          <p14:tracePt t="30262" x="2700338" y="4259263"/>
          <p14:tracePt t="30268" x="2671763" y="4333875"/>
          <p14:tracePt t="30277" x="2635250" y="4425950"/>
          <p14:tracePt t="30284" x="2606675" y="4565650"/>
          <p14:tracePt t="30290" x="2570163" y="4667250"/>
          <p14:tracePt t="30299" x="2541588" y="4741863"/>
          <p14:tracePt t="30306" x="2524125" y="4816475"/>
          <p14:tracePt t="30314" x="2514600" y="4862513"/>
          <p14:tracePt t="30316" x="2505075" y="4900613"/>
          <p14:tracePt t="30328" x="2486025" y="4937125"/>
          <p14:tracePt t="30331" x="2478088" y="4964113"/>
          <p14:tracePt t="30344" x="2478088" y="4983163"/>
          <p14:tracePt t="30348" x="2468563" y="5002213"/>
          <p14:tracePt t="30356" x="2459038" y="5029200"/>
          <p14:tracePt t="30360" x="2459038" y="5048250"/>
          <p14:tracePt t="30371" x="2459038" y="5057775"/>
          <p14:tracePt t="30377" x="2449513" y="5076825"/>
          <p14:tracePt t="30385" x="2430463" y="5103813"/>
          <p14:tracePt t="30394" x="2430463" y="5113338"/>
          <p14:tracePt t="30403" x="2430463" y="5132388"/>
          <p14:tracePt t="30409" x="2430463" y="5159375"/>
          <p14:tracePt t="30422" x="2430463" y="5168900"/>
          <p14:tracePt t="30425" x="2430463" y="5187950"/>
          <p14:tracePt t="30436" x="2420938" y="5197475"/>
          <p14:tracePt t="30451" x="2420938" y="5224463"/>
          <p14:tracePt t="31154" x="2439988" y="5224463"/>
          <p14:tracePt t="31161" x="2459038" y="5214938"/>
          <p14:tracePt t="31170" x="2478088" y="5214938"/>
          <p14:tracePt t="31178" x="2514600" y="5205413"/>
          <p14:tracePt t="31194" x="2551113" y="5197475"/>
          <p14:tracePt t="31205" x="2579688" y="5197475"/>
          <p14:tracePt t="31208" x="2598738" y="5187950"/>
          <p14:tracePt t="31219" x="2616200" y="5187950"/>
          <p14:tracePt t="31224" x="2644775" y="5187950"/>
          <p14:tracePt t="31233" x="2690813" y="5168900"/>
          <p14:tracePt t="31243" x="2719388" y="5168900"/>
          <p14:tracePt t="31248" x="2755900" y="5159375"/>
          <p14:tracePt t="31255" x="2782888" y="5159375"/>
          <p14:tracePt t="31262" x="2820988" y="5159375"/>
          <p14:tracePt t="31273" x="2895600" y="5159375"/>
          <p14:tracePt t="31288" x="2978150" y="5149850"/>
          <p14:tracePt t="31299" x="3033713" y="5132388"/>
          <p14:tracePt t="31302" x="3079750" y="5132388"/>
          <p14:tracePt t="31314" x="3136900" y="5132388"/>
          <p14:tracePt t="31318" x="3200400" y="5122863"/>
          <p14:tracePt t="31329" x="3257550" y="5113338"/>
          <p14:tracePt t="31335" x="3340100" y="5113338"/>
          <p14:tracePt t="31343" x="3441700" y="5076825"/>
          <p14:tracePt t="31352" x="3554413" y="5057775"/>
          <p14:tracePt t="31356" x="3646488" y="5048250"/>
          <p14:tracePt t="31364" x="3906838" y="4973638"/>
          <p14:tracePt t="31383" x="4221163" y="4908550"/>
          <p14:tracePt t="31393" x="4406900" y="4872038"/>
          <p14:tracePt t="31398" x="4583113" y="4835525"/>
          <p14:tracePt t="31408" x="4787900" y="4797425"/>
          <p14:tracePt t="31415" x="4945063" y="4760913"/>
          <p14:tracePt t="31422" x="5103813" y="4741863"/>
          <p14:tracePt t="31428" x="5289550" y="4705350"/>
          <p14:tracePt t="31437" x="5465763" y="4686300"/>
          <p14:tracePt t="31443" x="5641975" y="4686300"/>
          <p14:tracePt t="31452" x="5799138" y="4667250"/>
          <p14:tracePt t="31463" x="6086475" y="4667250"/>
          <p14:tracePt t="31473" x="6291263" y="4667250"/>
          <p14:tracePt t="31476" x="6467475" y="4676775"/>
          <p14:tracePt t="31488" x="6624638" y="4676775"/>
          <p14:tracePt t="31492" x="6735763" y="4695825"/>
          <p14:tracePt t="31503" x="6875463" y="4714875"/>
          <p14:tracePt t="31507" x="7015163" y="4732338"/>
          <p14:tracePt t="31517" x="7191375" y="4751388"/>
          <p14:tracePt t="31523" x="7312025" y="4779963"/>
          <p14:tracePt t="31531" x="7469188" y="4816475"/>
          <p14:tracePt t="31540" x="7561263" y="4835525"/>
          <p14:tracePt t="31546" x="7654925" y="4852988"/>
          <p14:tracePt t="31555" x="7867650" y="4900613"/>
          <p14:tracePt t="31571" x="8053388" y="4946650"/>
          <p14:tracePt t="31582" x="8108950" y="4973638"/>
          <p14:tracePt t="31585" x="8147050" y="4973638"/>
          <p14:tracePt t="31596" x="8174038" y="4992688"/>
          <p14:tracePt t="31603" x="8193088" y="4992688"/>
          <p14:tracePt t="31612" x="8202613" y="4992688"/>
          <p14:tracePt t="31618" x="8212138" y="4992688"/>
          <p14:tracePt t="32122" x="8239125" y="5021263"/>
          <p14:tracePt t="32134" x="8258175" y="5038725"/>
          <p14:tracePt t="32138" x="8277225" y="5048250"/>
          <p14:tracePt t="32148" x="8285163" y="5057775"/>
          <p14:tracePt t="32151" x="8304213" y="5084763"/>
          <p14:tracePt t="32162" x="8313738" y="5094288"/>
          <p14:tracePt t="32168" x="8323263" y="5103813"/>
          <p14:tracePt t="32177" x="8332788" y="5103813"/>
          <p14:tracePt t="32184" x="8350250" y="5122863"/>
          <p14:tracePt t="32192" x="8359775" y="5122863"/>
          <p14:tracePt t="32199" x="8378825" y="5132388"/>
          <p14:tracePt t="32206" x="8388350" y="5141913"/>
          <p14:tracePt t="32216" x="8405813" y="5149850"/>
          <p14:tracePt t="32231" x="8424863" y="5159375"/>
          <p14:tracePt t="32242" x="8453438" y="5159375"/>
          <p14:tracePt t="32256" x="8470900" y="5159375"/>
          <p14:tracePt t="32261" x="8480425" y="5159375"/>
          <p14:tracePt t="32270" x="8489950" y="5159375"/>
          <p14:tracePt t="32279" x="8509000" y="5159375"/>
          <p14:tracePt t="32286" x="8516938" y="5159375"/>
          <p14:tracePt t="32293" x="8535988" y="5159375"/>
          <p14:tracePt t="32300" x="8574088" y="5159375"/>
          <p14:tracePt t="32311" x="8647113" y="5149850"/>
          <p14:tracePt t="32321" x="8694738" y="5149850"/>
          <p14:tracePt t="32325" x="8750300" y="5132388"/>
          <p14:tracePt t="32337" x="8805863" y="5122863"/>
          <p14:tracePt t="32339" x="8851900" y="5103813"/>
          <p14:tracePt t="32351" x="8888413" y="5094288"/>
          <p14:tracePt t="32356" x="8926513" y="5094288"/>
          <p14:tracePt t="32365" x="8963025" y="5094288"/>
          <p14:tracePt t="32370" x="8982075" y="5094288"/>
          <p14:tracePt t="32380" x="8991600" y="5094288"/>
          <p14:tracePt t="32386" x="8999538" y="5094288"/>
          <p14:tracePt t="32403" x="9009063" y="5094288"/>
          <p14:tracePt t="32467" x="9018588" y="5094288"/>
          <p14:tracePt t="32488" x="9028113" y="5094288"/>
          <p14:tracePt t="32499" x="9037638" y="5094288"/>
          <p14:tracePt t="32524" x="9047163" y="5094288"/>
          <p14:tracePt t="32539" x="9055100" y="5103813"/>
          <p14:tracePt t="32545" x="9064625" y="5103813"/>
          <p14:tracePt t="32554" x="9074150" y="5103813"/>
          <p14:tracePt t="32561" x="9093200" y="5103813"/>
          <p14:tracePt t="32569" x="9120188" y="5113338"/>
          <p14:tracePt t="32576" x="9129713" y="5122863"/>
          <p14:tracePt t="32583" x="9175750" y="5141913"/>
          <p14:tracePt t="32592" x="9213850" y="5159375"/>
          <p14:tracePt t="32608" x="9278938" y="5178425"/>
          <p14:tracePt t="32619" x="9296400" y="5197475"/>
          <p14:tracePt t="32622" x="9315450" y="5197475"/>
          <p14:tracePt t="32633" x="9353550" y="5197475"/>
          <p14:tracePt t="32640" x="9380538" y="5214938"/>
          <p14:tracePt t="32648" x="9399588" y="5214938"/>
          <p14:tracePt t="32654" x="9426575" y="5243513"/>
          <p14:tracePt t="32662" x="9436100" y="5243513"/>
          <p14:tracePt t="32670" x="9455150" y="5262563"/>
          <p14:tracePt t="32678" x="9472613" y="5262563"/>
          <p14:tracePt t="32686" x="9482138" y="5270500"/>
          <p14:tracePt t="32691" x="9510713" y="5280025"/>
          <p14:tracePt t="32703" x="9529763" y="5299075"/>
          <p14:tracePt t="32713" x="9537700" y="5299075"/>
          <p14:tracePt t="32716" x="9547225" y="5299075"/>
          <p14:tracePt t="32728" x="9556750" y="5308600"/>
          <p14:tracePt t="32734" x="9566275" y="5318125"/>
          <p14:tracePt t="32757" x="9575800" y="5318125"/>
          <p14:tracePt t="32772" x="9585325" y="5326063"/>
          <p14:tracePt t="32780" x="9585325" y="5335588"/>
          <p14:tracePt t="33135" x="9547225" y="5326063"/>
          <p14:tracePt t="33141" x="9455150" y="5289550"/>
          <p14:tracePt t="33148" x="9353550" y="5280025"/>
          <p14:tracePt t="33157" x="9259888" y="5243513"/>
          <p14:tracePt t="33163" x="9185275" y="5233988"/>
          <p14:tracePt t="33173" x="9018588" y="5187950"/>
          <p14:tracePt t="33187" x="8870950" y="5159375"/>
          <p14:tracePt t="33200" x="8805863" y="5141913"/>
          <p14:tracePt t="33204" x="8750300" y="5132388"/>
          <p14:tracePt t="33213" x="8694738" y="5113338"/>
          <p14:tracePt t="33221" x="8629650" y="5113338"/>
          <p14:tracePt t="33229" x="8582025" y="5103813"/>
          <p14:tracePt t="33236" x="8545513" y="5094288"/>
          <p14:tracePt t="33244" x="8509000" y="5094288"/>
          <p14:tracePt t="33250" x="8480425" y="5076825"/>
          <p14:tracePt t="33257" x="8461375" y="5076825"/>
          <p14:tracePt t="33268" x="8415338" y="5067300"/>
          <p14:tracePt t="33283" x="8388350" y="5067300"/>
          <p14:tracePt t="33294" x="8378825" y="5067300"/>
          <p14:tracePt t="33299" x="8369300" y="5067300"/>
          <p14:tracePt t="33313" x="8359775" y="5067300"/>
          <p14:tracePt t="33325" x="8350250" y="5067300"/>
          <p14:tracePt t="33512" x="8340725" y="5067300"/>
          <p14:tracePt t="33551" x="8340725" y="5076825"/>
          <p14:tracePt t="33606" x="8340725" y="5084763"/>
          <p14:tracePt t="33620" x="8332788" y="5094288"/>
          <p14:tracePt t="39168" x="8285163" y="5094288"/>
          <p14:tracePt t="39173" x="8212138" y="5067300"/>
          <p14:tracePt t="39184" x="8137525" y="5048250"/>
          <p14:tracePt t="39189" x="8016875" y="5021263"/>
          <p14:tracePt t="39199" x="7923213" y="5002213"/>
          <p14:tracePt t="39205" x="7812088" y="4983163"/>
          <p14:tracePt t="39212" x="7720013" y="4983163"/>
          <p14:tracePt t="39220" x="7626350" y="4964113"/>
          <p14:tracePt t="39228" x="7534275" y="4964113"/>
          <p14:tracePt t="39235" x="7312025" y="4937125"/>
          <p14:tracePt t="39253" x="7032625" y="4881563"/>
          <p14:tracePt t="39263" x="6829425" y="4862513"/>
          <p14:tracePt t="39266" x="6670675" y="4835525"/>
          <p14:tracePt t="39278" x="6513513" y="4797425"/>
          <p14:tracePt t="39282" x="6308725" y="4741863"/>
          <p14:tracePt t="39292" x="6105525" y="4705350"/>
          <p14:tracePt t="39300" x="5854700" y="4667250"/>
          <p14:tracePt t="39308" x="5668963" y="4611688"/>
          <p14:tracePt t="39314" x="5511800" y="4556125"/>
          <p14:tracePt t="39321" x="5289550" y="4500563"/>
          <p14:tracePt t="39331" x="4918075" y="4389438"/>
          <p14:tracePt t="39347" x="4648200" y="4352925"/>
          <p14:tracePt t="39358" x="4537075" y="4343400"/>
          <p14:tracePt t="39361" x="4379913" y="4324350"/>
          <p14:tracePt t="39372" x="4259263" y="4305300"/>
          <p14:tracePt t="39375" x="4119563" y="4287838"/>
          <p14:tracePt t="39387" x="4027488" y="4268788"/>
          <p14:tracePt t="39393" x="3933825" y="4259263"/>
          <p14:tracePt t="39400" x="3868738" y="4259263"/>
          <p14:tracePt t="39408" x="3776663" y="4259263"/>
          <p14:tracePt t="39416" x="3730625" y="4259263"/>
          <p14:tracePt t="39425" x="3571875" y="4241800"/>
          <p14:tracePt t="39437" x="3497263" y="4232275"/>
          <p14:tracePt t="39442" x="3460750" y="4232275"/>
          <p14:tracePt t="39451" x="3424238" y="4213225"/>
          <p14:tracePt t="39456" x="3376613" y="4213225"/>
          <p14:tracePt t="39967" x="3376613" y="4222750"/>
          <p14:tracePt t="39982" x="3376613" y="4232275"/>
          <p14:tracePt t="40005" x="3376613" y="4241800"/>
          <p14:tracePt t="40018" x="3376613" y="4249738"/>
          <p14:tracePt t="40052" x="3376613" y="4259263"/>
          <p14:tracePt t="40061" x="3376613" y="4268788"/>
          <p14:tracePt t="40067" x="3376613" y="4278313"/>
          <p14:tracePt t="40090" x="3376613" y="4287838"/>
          <p14:tracePt t="40099" x="3376613" y="4305300"/>
          <p14:tracePt t="40115" x="3376613" y="4314825"/>
          <p14:tracePt t="40127" x="3376613" y="4324350"/>
          <p14:tracePt t="40155" x="3376613" y="4333875"/>
          <p14:tracePt t="40162" x="3376613" y="4343400"/>
          <p14:tracePt t="40194" x="3376613" y="4352925"/>
          <p14:tracePt t="40207" x="3368675" y="4360863"/>
          <p14:tracePt t="40220" x="3368675" y="4370388"/>
          <p14:tracePt t="40236" x="3368675" y="4379913"/>
          <p14:tracePt t="40250" x="3359150" y="4389438"/>
          <p14:tracePt t="40264" x="3359150" y="4398963"/>
          <p14:tracePt t="40278" x="3359150" y="4408488"/>
          <p14:tracePt t="40288" x="3359150" y="4418013"/>
          <p14:tracePt t="40304" x="3349625" y="4435475"/>
          <p14:tracePt t="40334" x="3340100" y="4445000"/>
          <p14:tracePt t="40349" x="3340100" y="4454525"/>
          <p14:tracePt t="40369" x="3340100" y="4464050"/>
          <p14:tracePt t="40372" x="3330575" y="4473575"/>
          <p14:tracePt t="40395" x="3321050" y="4473575"/>
          <p14:tracePt t="40409" x="3321050" y="4500563"/>
          <p14:tracePt t="40424" x="3313113" y="4500563"/>
          <p14:tracePt t="40438" x="3313113" y="4510088"/>
          <p14:tracePt t="40443" x="3303588" y="4519613"/>
          <p14:tracePt t="40476" x="3294063" y="4529138"/>
          <p14:tracePt t="40490" x="3284538" y="4538663"/>
          <p14:tracePt t="40523" x="3275013" y="4546600"/>
          <p14:tracePt t="40538" x="3275013" y="4556125"/>
          <p14:tracePt t="40555" x="3265488" y="4565650"/>
          <p14:tracePt t="40571" x="3257550" y="4575175"/>
          <p14:tracePt t="40585" x="3248025" y="4594225"/>
          <p14:tracePt t="40601" x="3228975" y="4602163"/>
          <p14:tracePt t="40612" x="3219450" y="4611688"/>
          <p14:tracePt t="40619" x="3219450" y="4621213"/>
          <p14:tracePt t="40627" x="3209925" y="4630738"/>
          <p14:tracePt t="40633" x="3209925" y="4640263"/>
          <p14:tracePt t="40656" x="3192463" y="4676775"/>
          <p14:tracePt t="40665" x="3192463" y="4686300"/>
          <p14:tracePt t="40677" x="3192463" y="4695825"/>
          <p14:tracePt t="40680" x="3182938" y="4705350"/>
          <p14:tracePt t="40692" x="3173413" y="4722813"/>
          <p14:tracePt t="40706" x="3173413" y="4732338"/>
          <p14:tracePt t="40716" x="3163888" y="4741863"/>
          <p14:tracePt t="40728" x="3154363" y="4760913"/>
          <p14:tracePt t="40743" x="3144838" y="4787900"/>
          <p14:tracePt t="40750" x="3136900" y="4787900"/>
          <p14:tracePt t="40761" x="3136900" y="4806950"/>
          <p14:tracePt t="40775" x="3108325" y="4826000"/>
          <p14:tracePt t="40790" x="3098800" y="4826000"/>
          <p14:tracePt t="40801" x="3089275" y="4852988"/>
          <p14:tracePt t="40804" x="3062288" y="4862513"/>
          <p14:tracePt t="40816" x="3052763" y="4872038"/>
          <p14:tracePt t="40822" x="3033713" y="4881563"/>
          <p14:tracePt t="40830" x="3016250" y="4891088"/>
          <p14:tracePt t="40837" x="2987675" y="4900613"/>
          <p14:tracePt t="40844" x="2968625" y="4918075"/>
          <p14:tracePt t="40855" x="2903538" y="4937125"/>
          <p14:tracePt t="40871" x="2801938" y="4956175"/>
          <p14:tracePt t="40880" x="2736850" y="4956175"/>
          <p14:tracePt t="40883" x="2662238" y="4964113"/>
          <p14:tracePt t="40895" x="2598738" y="4964113"/>
          <p14:tracePt t="40901" x="2524125" y="4964113"/>
          <p14:tracePt t="40910" x="2459038" y="4964113"/>
          <p14:tracePt t="40916" x="2413000" y="4964113"/>
          <p14:tracePt t="40926" x="2319338" y="4983163"/>
          <p14:tracePt t="40931" x="2254250" y="4983163"/>
          <p14:tracePt t="40939" x="2198688" y="4992688"/>
          <p14:tracePt t="40945" x="2060575" y="4992688"/>
          <p14:tracePt t="40960" x="1995488" y="4992688"/>
          <p14:tracePt t="40962" x="1947863" y="4992688"/>
          <p14:tracePt t="40975" x="1874838" y="4992688"/>
          <p14:tracePt t="40978" x="1827213" y="4973638"/>
          <p14:tracePt t="40989" x="1771650" y="4973638"/>
          <p14:tracePt t="40994" x="1716088" y="4946650"/>
          <p14:tracePt t="41004" x="1689100" y="4946650"/>
          <p14:tracePt t="41010" x="1651000" y="4937125"/>
          <p14:tracePt t="41019" x="1614488" y="4927600"/>
          <p14:tracePt t="41026" x="1585913" y="4927600"/>
          <p14:tracePt t="41035" x="1568450" y="4900613"/>
          <p14:tracePt t="41044" x="1530350" y="4862513"/>
          <p14:tracePt t="41058" x="1493838" y="4806950"/>
          <p14:tracePt t="41069" x="1457325" y="4770438"/>
          <p14:tracePt t="41073" x="1457325" y="4741863"/>
          <p14:tracePt t="41084" x="1447800" y="4695825"/>
          <p14:tracePt t="41089" x="1447800" y="4686300"/>
          <p14:tracePt t="41099" x="1438275" y="4649788"/>
          <p14:tracePt t="41104" x="1438275" y="4630738"/>
          <p14:tracePt t="41112" x="1438275" y="4621213"/>
          <p14:tracePt t="41119" x="1419225" y="4602163"/>
          <p14:tracePt t="41128" x="1419225" y="4594225"/>
          <p14:tracePt t="41136" x="1409700" y="4575175"/>
          <p14:tracePt t="41142" x="1409700" y="4565650"/>
          <p14:tracePt t="41151" x="1409700" y="4529138"/>
          <p14:tracePt t="41164" x="1409700" y="4500563"/>
          <p14:tracePt t="41168" x="1409700" y="4491038"/>
          <p14:tracePt t="41178" x="1409700" y="4473575"/>
          <p14:tracePt t="41184" x="1409700" y="4445000"/>
          <p14:tracePt t="41193" x="1409700" y="4425950"/>
          <p14:tracePt t="41199" x="1409700" y="4389438"/>
          <p14:tracePt t="41207" x="1419225" y="4370388"/>
          <p14:tracePt t="41214" x="1428750" y="4314825"/>
          <p14:tracePt t="41221" x="1428750" y="4278313"/>
          <p14:tracePt t="41232" x="1438275" y="4241800"/>
          <p14:tracePt t="41236" x="1438275" y="4222750"/>
          <p14:tracePt t="41242" x="1457325" y="4184650"/>
          <p14:tracePt t="41245" x="1457325" y="4176713"/>
          <p14:tracePt t="41259" x="1465263" y="4167188"/>
          <p14:tracePt t="41261" x="1465263" y="4148138"/>
          <p14:tracePt t="41273" x="1484313" y="4138613"/>
          <p14:tracePt t="41278" x="1484313" y="4129088"/>
          <p14:tracePt t="41287" x="1503363" y="4102100"/>
          <p14:tracePt t="41294" x="1503363" y="4092575"/>
          <p14:tracePt t="41302" x="1530350" y="4073525"/>
          <p14:tracePt t="41310" x="1549400" y="4056063"/>
          <p14:tracePt t="41317" x="1604963" y="4008438"/>
          <p14:tracePt t="41326" x="1670050" y="3952875"/>
          <p14:tracePt t="41330" x="1790700" y="3879850"/>
          <p14:tracePt t="41341" x="2003425" y="3795713"/>
          <p14:tracePt t="41357" x="2152650" y="3721100"/>
          <p14:tracePt t="41367" x="2208213" y="3702050"/>
          <p14:tracePt t="41372" x="2263775" y="3694113"/>
          <p14:tracePt t="41381" x="2328863" y="3684588"/>
          <p14:tracePt t="41387" x="2403475" y="3665538"/>
          <p14:tracePt t="41396" x="2439988" y="3665538"/>
          <p14:tracePt t="41403" x="2524125" y="3665538"/>
          <p14:tracePt t="41409" x="2579688" y="3665538"/>
          <p14:tracePt t="41421" x="2644775" y="3665538"/>
          <p14:tracePt t="41425" x="2681288" y="3665538"/>
          <p14:tracePt t="41434" x="2765425" y="3684588"/>
          <p14:tracePt t="41447" x="2801938" y="3684588"/>
          <p14:tracePt t="41450" x="2838450" y="3684588"/>
          <p14:tracePt t="41461" x="2876550" y="3702050"/>
          <p14:tracePt t="41468" x="2895600" y="3702050"/>
          <p14:tracePt t="41476" x="2932113" y="3730625"/>
          <p14:tracePt t="41481" x="2968625" y="3740150"/>
          <p14:tracePt t="41491" x="3006725" y="3767138"/>
          <p14:tracePt t="41498" x="3043238" y="3795713"/>
          <p14:tracePt t="41505" x="3079750" y="3814763"/>
          <p14:tracePt t="41515" x="3117850" y="3841750"/>
          <p14:tracePt t="41519" x="3144838" y="3870325"/>
          <p14:tracePt t="41528" x="3238500" y="3962400"/>
          <p14:tracePt t="41544" x="3313113" y="4056063"/>
          <p14:tracePt t="41555" x="3368675" y="4138613"/>
          <p14:tracePt t="41558" x="3386138" y="4167188"/>
          <p14:tracePt t="41570" x="3405188" y="4184650"/>
          <p14:tracePt t="41575" x="3424238" y="4222750"/>
          <p14:tracePt t="41585" x="3433763" y="4232275"/>
          <p14:tracePt t="41591" x="3441700" y="4249738"/>
          <p14:tracePt t="41599" x="3451225" y="4278313"/>
          <p14:tracePt t="41608" x="3451225" y="4297363"/>
          <p14:tracePt t="41613" x="3460750" y="4324350"/>
          <p14:tracePt t="41623" x="3479800" y="4389438"/>
          <p14:tracePt t="41639" x="3470275" y="4454525"/>
          <p14:tracePt t="41650" x="3470275" y="4491038"/>
          <p14:tracePt t="41654" x="3460750" y="4510088"/>
          <p14:tracePt t="41663" x="3460750" y="4556125"/>
          <p14:tracePt t="41670" x="3433763" y="4584700"/>
          <p14:tracePt t="41679" x="3424238" y="4621213"/>
          <p14:tracePt t="41684" x="3414713" y="4667250"/>
          <p14:tracePt t="41693" x="3386138" y="4695825"/>
          <p14:tracePt t="41702" x="3376613" y="4741863"/>
          <p14:tracePt t="41710" x="3349625" y="4760913"/>
          <p14:tracePt t="41718" x="3313113" y="4816475"/>
          <p14:tracePt t="41733" x="3257550" y="4862513"/>
          <p14:tracePt t="41744" x="3219450" y="4908550"/>
          <p14:tracePt t="41747" x="3154363" y="4946650"/>
          <p14:tracePt t="41758" x="3117850" y="4973638"/>
          <p14:tracePt t="41762" x="3052763" y="4983163"/>
          <p14:tracePt t="41773" x="2997200" y="5002213"/>
          <p14:tracePt t="41779" x="2903538" y="5029200"/>
          <p14:tracePt t="41788" x="2838450" y="5029200"/>
          <p14:tracePt t="41795" x="2736850" y="5067300"/>
          <p14:tracePt t="41802" x="2671763" y="5067300"/>
          <p14:tracePt t="41810" x="2598738" y="5076825"/>
          <p14:tracePt t="41818" x="2551113" y="5076825"/>
          <p14:tracePt t="41826" x="2449513" y="5094288"/>
          <p14:tracePt t="41838" x="2393950" y="5103813"/>
          <p14:tracePt t="41842" x="2347913" y="5103813"/>
          <p14:tracePt t="41853" x="2309813" y="5113338"/>
          <p14:tracePt t="41859" x="2263775" y="5113338"/>
          <p14:tracePt t="41867" x="2208213" y="5132388"/>
          <p14:tracePt t="41873" x="2162175" y="5132388"/>
          <p14:tracePt t="41882" x="2087563" y="5132388"/>
          <p14:tracePt t="41890" x="2022475" y="5132388"/>
          <p14:tracePt t="41896" x="1966913" y="5122863"/>
          <p14:tracePt t="41904" x="1920875" y="5122863"/>
          <p14:tracePt t="41911" x="1865313" y="5103813"/>
          <p14:tracePt t="41920" x="1781175" y="5076825"/>
          <p14:tracePt t="41937" x="1735138" y="5048250"/>
          <p14:tracePt t="41947" x="1725613" y="5038725"/>
          <p14:tracePt t="41951" x="1716088" y="5029200"/>
          <p14:tracePt t="41963" x="1679575" y="5011738"/>
          <p14:tracePt t="41968" x="1651000" y="4956175"/>
          <p14:tracePt t="41976" x="1643063" y="4918075"/>
          <p14:tracePt t="41985" x="1633538" y="4881563"/>
          <p14:tracePt t="41992" x="1624013" y="4843463"/>
          <p14:tracePt t="41998" x="1604963" y="4797425"/>
          <p14:tracePt t="42005" x="1604963" y="4760913"/>
          <p14:tracePt t="42015" x="1595438" y="4705350"/>
          <p14:tracePt t="42026" x="1595438" y="4667250"/>
          <p14:tracePt t="42032" x="1577975" y="4630738"/>
          <p14:tracePt t="42044" x="1577975" y="4584700"/>
          <p14:tracePt t="42056" x="1577975" y="4546600"/>
          <p14:tracePt t="42062" x="1577975" y="4529138"/>
          <p14:tracePt t="42070" x="1577975" y="4491038"/>
          <p14:tracePt t="42077" x="1577975" y="4473575"/>
          <p14:tracePt t="42084" x="1577975" y="4425950"/>
          <p14:tracePt t="42093" x="1577975" y="4370388"/>
          <p14:tracePt t="42101" x="1577975" y="4352925"/>
          <p14:tracePt t="42109" x="1585913" y="4249738"/>
          <p14:tracePt t="42124" x="1595438" y="4176713"/>
          <p14:tracePt t="42136" x="1604963" y="4138613"/>
          <p14:tracePt t="42139" x="1624013" y="4102100"/>
          <p14:tracePt t="42150" x="1633538" y="4064000"/>
          <p14:tracePt t="42155" x="1643063" y="4027488"/>
          <p14:tracePt t="42165" x="1670050" y="3990975"/>
          <p14:tracePt t="42172" x="1698625" y="3935413"/>
          <p14:tracePt t="42179" x="1706563" y="3916363"/>
          <p14:tracePt t="42187" x="1735138" y="3887788"/>
          <p14:tracePt t="42193" x="1754188" y="3870325"/>
          <p14:tracePt t="42203" x="1836738" y="3805238"/>
          <p14:tracePt t="42219" x="1892300" y="3776663"/>
          <p14:tracePt t="42230" x="1930400" y="3759200"/>
          <p14:tracePt t="42233" x="1966913" y="3740150"/>
          <p14:tracePt t="42244" x="2012950" y="3730625"/>
          <p14:tracePt t="42250" x="2041525" y="3702050"/>
          <p14:tracePt t="42259" x="2087563" y="3702050"/>
          <p14:tracePt t="42266" x="2124075" y="3694113"/>
          <p14:tracePt t="42274" x="2162175" y="3684588"/>
          <p14:tracePt t="42281" x="2227263" y="3684588"/>
          <p14:tracePt t="42288" x="2282825" y="3684588"/>
          <p14:tracePt t="42295" x="2357438" y="3702050"/>
          <p14:tracePt t="42302" x="2449513" y="3711575"/>
          <p14:tracePt t="42313" x="2616200" y="3749675"/>
          <p14:tracePt t="42328" x="2782888" y="3795713"/>
          <p14:tracePt t="42339" x="2857500" y="3822700"/>
          <p14:tracePt t="42342" x="2913063" y="3832225"/>
          <p14:tracePt t="42353" x="2951163" y="3851275"/>
          <p14:tracePt t="42358" x="2997200" y="3870325"/>
          <p14:tracePt t="42368" x="3033713" y="3897313"/>
          <p14:tracePt t="42374" x="3062288" y="3925888"/>
          <p14:tracePt t="42383" x="3079750" y="3935413"/>
          <p14:tracePt t="42391" x="3108325" y="3971925"/>
          <p14:tracePt t="42396" x="3144838" y="4000500"/>
          <p14:tracePt t="42407" x="3182938" y="4073525"/>
          <p14:tracePt t="42418" x="3209925" y="4138613"/>
          <p14:tracePt t="42421" x="3219450" y="4148138"/>
          <p14:tracePt t="42433" x="3238500" y="4194175"/>
          <p14:tracePt t="42438" x="3257550" y="4222750"/>
          <p14:tracePt t="42448" x="3257550" y="4268788"/>
          <p14:tracePt t="42454" x="3284538" y="4324350"/>
          <p14:tracePt t="42462" x="3284538" y="4343400"/>
          <p14:tracePt t="42468" x="3294063" y="4379913"/>
          <p14:tracePt t="42476" x="3313113" y="4418013"/>
          <p14:tracePt t="42485" x="3321050" y="4473575"/>
          <p14:tracePt t="42494" x="3330575" y="4519613"/>
          <p14:tracePt t="42502" x="3330575" y="4575175"/>
          <p14:tracePt t="42516" x="3330575" y="4640263"/>
          <p14:tracePt t="42528" x="3330575" y="4676775"/>
          <p14:tracePt t="42531" x="3321050" y="4714875"/>
          <p14:tracePt t="42544" x="3321050" y="4722813"/>
          <p14:tracePt t="42546" x="3313113" y="4751388"/>
          <p14:tracePt t="42556" x="3294063" y="4779963"/>
          <p14:tracePt t="42563" x="3284538" y="4797425"/>
          <p14:tracePt t="42571" x="3257550" y="4835525"/>
          <p14:tracePt t="42580" x="3238500" y="4862513"/>
          <p14:tracePt t="42584" x="3200400" y="4900613"/>
          <p14:tracePt t="42594" x="3144838" y="4964113"/>
          <p14:tracePt t="42607" x="3108325" y="5011738"/>
          <p14:tracePt t="42610" x="3052763" y="5038725"/>
          <p14:tracePt t="42622" x="2997200" y="5067300"/>
          <p14:tracePt t="42626" x="2903538" y="5103813"/>
          <p14:tracePt t="42636" x="2830513" y="5113338"/>
          <p14:tracePt t="42643" x="2755900" y="5132388"/>
          <p14:tracePt t="42650" x="2662238" y="5141913"/>
          <p14:tracePt t="42658" x="2589213" y="5159375"/>
          <p14:tracePt t="42666" x="2478088" y="5159375"/>
          <p14:tracePt t="42673" x="2430463" y="5159375"/>
          <p14:tracePt t="42679" x="2328863" y="5159375"/>
          <p14:tracePt t="42690" x="2143125" y="5159375"/>
          <p14:tracePt t="42701" x="2051050" y="5159375"/>
          <p14:tracePt t="42703" x="1985963" y="5149850"/>
          <p14:tracePt t="42716" x="1892300" y="5149850"/>
          <p14:tracePt t="42718" x="1836738" y="5141913"/>
          <p14:tracePt t="42730" x="1771650" y="5122863"/>
          <p14:tracePt t="42736" x="1698625" y="5113338"/>
          <p14:tracePt t="42744" x="1643063" y="5113338"/>
          <p14:tracePt t="42751" x="1595438" y="5113338"/>
          <p14:tracePt t="42759" x="1558925" y="5084763"/>
          <p14:tracePt t="42768" x="1512888" y="5084763"/>
          <p14:tracePt t="42776" x="1465263" y="5057775"/>
          <p14:tracePt t="42785" x="1409700" y="5011738"/>
          <p14:tracePt t="42800" x="1298575" y="4835525"/>
          <p14:tracePt t="42810" x="1289050" y="4760913"/>
          <p14:tracePt t="42814" x="1271588" y="4695825"/>
          <p14:tracePt t="42825" x="1271588" y="4640263"/>
          <p14:tracePt t="42830" x="1271588" y="4556125"/>
          <p14:tracePt t="42840" x="1271588" y="4519613"/>
          <p14:tracePt t="42844" x="1271588" y="4481513"/>
          <p14:tracePt t="42854" x="1271588" y="4445000"/>
          <p14:tracePt t="42862" x="1271588" y="4418013"/>
          <p14:tracePt t="42869" x="1271588" y="4389438"/>
          <p14:tracePt t="42878" x="1289050" y="4333875"/>
          <p14:tracePt t="42889" x="1298575" y="4297363"/>
          <p14:tracePt t="42892" x="1298575" y="4249738"/>
          <p14:tracePt t="42904" x="1327150" y="4194175"/>
          <p14:tracePt t="42908" x="1336675" y="4157663"/>
          <p14:tracePt t="42918" x="1363663" y="4083050"/>
          <p14:tracePt t="42925" x="1392238" y="4037013"/>
          <p14:tracePt t="42934" x="1409700" y="3981450"/>
          <p14:tracePt t="42941" x="1447800" y="3943350"/>
          <p14:tracePt t="42948" x="1474788" y="3906838"/>
          <p14:tracePt t="42956" x="1474788" y="3879850"/>
          <p14:tracePt t="42962" x="1493838" y="3870325"/>
          <p14:tracePt t="42974" x="1530350" y="3832225"/>
          <p14:tracePt t="42985" x="1585913" y="3786188"/>
          <p14:tracePt t="42998" x="1624013" y="3767138"/>
          <p14:tracePt t="43002" x="1660525" y="3749675"/>
          <p14:tracePt t="43012" x="1698625" y="3740150"/>
          <p14:tracePt t="43019" x="1744663" y="3730625"/>
          <p14:tracePt t="43027" x="1781175" y="3711575"/>
          <p14:tracePt t="43034" x="1846263" y="3711575"/>
          <p14:tracePt t="43043" x="1901825" y="3711575"/>
          <p14:tracePt t="43051" x="1966913" y="3711575"/>
          <p14:tracePt t="43057" x="2012950" y="3711575"/>
          <p14:tracePt t="43067" x="2143125" y="3730625"/>
          <p14:tracePt t="43082" x="2328863" y="3749675"/>
          <p14:tracePt t="43093" x="2420938" y="3767138"/>
          <p14:tracePt t="43098" x="2514600" y="3776663"/>
          <p14:tracePt t="43108" x="2606675" y="3795713"/>
          <p14:tracePt t="43114" x="2681288" y="3822700"/>
          <p14:tracePt t="43122" x="2755900" y="3851275"/>
          <p14:tracePt t="43126" x="2811463" y="3879850"/>
          <p14:tracePt t="43136" x="2867025" y="3906838"/>
          <p14:tracePt t="43145" x="2903538" y="3952875"/>
          <p14:tracePt t="43151" x="2968625" y="4008438"/>
          <p14:tracePt t="43159" x="3071813" y="4129088"/>
          <p14:tracePt t="43172" x="3098800" y="4167188"/>
          <p14:tracePt t="43176" x="3108325" y="4213225"/>
          <p14:tracePt t="43187" x="3117850" y="4241800"/>
          <p14:tracePt t="43193" x="3136900" y="4278313"/>
          <p14:tracePt t="43201" x="3144838" y="4297363"/>
          <p14:tracePt t="43208" x="3154363" y="4333875"/>
          <p14:tracePt t="43218" x="3154363" y="4352925"/>
          <p14:tracePt t="43221" x="3154363" y="4379913"/>
          <p14:tracePt t="43230" x="3154363" y="4425950"/>
          <p14:tracePt t="43239" x="3154363" y="4481513"/>
          <p14:tracePt t="43245" x="3136900" y="4575175"/>
          <p14:tracePt t="43255" x="3071813" y="4760913"/>
          <p14:tracePt t="43270" x="2987675" y="4956175"/>
          <p14:tracePt t="43282" x="2959100" y="5038725"/>
          <p14:tracePt t="43284" x="2913063" y="5094288"/>
          <p14:tracePt t="43296" x="2857500" y="5149850"/>
          <p14:tracePt t="43300" x="2774950" y="5214938"/>
          <p14:tracePt t="43311" x="2671763" y="5289550"/>
          <p14:tracePt t="43317" x="2616200" y="5308600"/>
          <p14:tracePt t="43325" x="2541588" y="5345113"/>
          <p14:tracePt t="43334" x="2495550" y="5354638"/>
          <p14:tracePt t="43340" x="2439988" y="5373688"/>
          <p14:tracePt t="43348" x="2338388" y="5373688"/>
          <p14:tracePt t="43361" x="2254250" y="5373688"/>
          <p14:tracePt t="43363" x="2181225" y="5364163"/>
          <p14:tracePt t="43376" x="2116138" y="5345113"/>
          <p14:tracePt t="43379" x="2012950" y="5318125"/>
          <p14:tracePt t="43391" x="1957388" y="5289550"/>
          <p14:tracePt t="43394" x="1901825" y="5262563"/>
          <p14:tracePt t="43405" x="1846263" y="5233988"/>
          <p14:tracePt t="43411" x="1790700" y="5205413"/>
          <p14:tracePt t="43420" x="1754188" y="5178425"/>
          <p14:tracePt t="43426" x="1716088" y="5159375"/>
          <p14:tracePt t="43434" x="1698625" y="5132388"/>
          <p14:tracePt t="43444" x="1651000" y="5076825"/>
          <p14:tracePt t="43448" x="1614488" y="5021263"/>
          <p14:tracePt t="43458" x="1585913" y="4992688"/>
          <p14:tracePt t="43458" x="1577975" y="4946650"/>
          <p14:tracePt t="43470" x="1558925" y="4908550"/>
          <p14:tracePt t="43474" x="1549400" y="4852988"/>
          <p14:tracePt t="43485" x="1549400" y="4826000"/>
          <p14:tracePt t="43489" x="1539875" y="4787900"/>
          <p14:tracePt t="43501" x="1539875" y="4714875"/>
          <p14:tracePt t="43507" x="1539875" y="4695825"/>
          <p14:tracePt t="43513" x="1539875" y="4659313"/>
          <p14:tracePt t="43522" x="1539875" y="4611688"/>
          <p14:tracePt t="43528" x="1539875" y="4556125"/>
          <p14:tracePt t="43535" x="1539875" y="4510088"/>
          <p14:tracePt t="43543" x="1549400" y="4454525"/>
          <p14:tracePt t="43551" x="1614488" y="4268788"/>
          <p14:tracePt t="43564" x="1651000" y="4167188"/>
          <p14:tracePt t="43567" x="1716088" y="4064000"/>
          <p14:tracePt t="43579" x="1763713" y="4008438"/>
          <p14:tracePt t="43586" x="1827213" y="3906838"/>
          <p14:tracePt t="43593" x="1855788" y="3870325"/>
          <p14:tracePt t="43601" x="1911350" y="3832225"/>
          <p14:tracePt t="43610" x="1947863" y="3795713"/>
          <p14:tracePt t="43616" x="1966913" y="3776663"/>
          <p14:tracePt t="43623" x="1995488" y="3759200"/>
          <p14:tracePt t="43632" x="2012950" y="3730625"/>
          <p14:tracePt t="43636" x="2041525" y="3730625"/>
          <p14:tracePt t="43644" x="2051050" y="3721100"/>
          <p14:tracePt t="43649" x="2060575" y="3711575"/>
          <p14:tracePt t="43664" x="2078038" y="3711575"/>
          <p14:tracePt t="43674" x="2087563" y="3711575"/>
          <p14:tracePt t="43679" x="2106613" y="3711575"/>
          <p14:tracePt t="43688" x="2162175" y="3730625"/>
          <p14:tracePt t="43692" x="2208213" y="3740150"/>
          <p14:tracePt t="43701" x="2328863" y="3759200"/>
          <p14:tracePt t="43710" x="2384425" y="3786188"/>
          <p14:tracePt t="43717" x="2478088" y="3805238"/>
          <p14:tracePt t="43728" x="2524125" y="3814763"/>
          <p14:tracePt t="43731" x="2579688" y="3822700"/>
          <p14:tracePt t="43741" x="2635250" y="3851275"/>
          <p14:tracePt t="43753" x="2662238" y="3860800"/>
          <p14:tracePt t="43755" x="2681288" y="3887788"/>
          <p14:tracePt t="43767" x="2709863" y="3897313"/>
          <p14:tracePt t="43773" x="2727325" y="3916363"/>
          <p14:tracePt t="43783" x="2755900" y="3943350"/>
          <p14:tracePt t="43788" x="2811463" y="4000500"/>
          <p14:tracePt t="43796" x="2847975" y="4037013"/>
          <p14:tracePt t="43804" x="2895600" y="4102100"/>
          <p14:tracePt t="43811" x="2932113" y="4157663"/>
          <p14:tracePt t="43821" x="2978150" y="4213225"/>
          <p14:tracePt t="43826" x="2987675" y="4249738"/>
          <p14:tracePt t="43835" x="3024188" y="4343400"/>
          <p14:tracePt t="43851" x="3052763" y="4379913"/>
          <p14:tracePt t="43861" x="3062288" y="4435475"/>
          <p14:tracePt t="43868" x="3079750" y="4454525"/>
          <p14:tracePt t="43876" x="3079750" y="4510088"/>
          <p14:tracePt t="43883" x="3079750" y="4529138"/>
          <p14:tracePt t="43893" x="3079750" y="4546600"/>
          <p14:tracePt t="43898" x="3079750" y="4584700"/>
          <p14:tracePt t="43905" x="3079750" y="4621213"/>
          <p14:tracePt t="43914" x="3079750" y="4630738"/>
          <p14:tracePt t="43920" x="3071813" y="4667250"/>
          <p14:tracePt t="43930" x="3052763" y="4686300"/>
          <p14:tracePt t="43942" x="3052763" y="4695825"/>
          <p14:tracePt t="43944" x="3016250" y="4722813"/>
          <p14:tracePt t="43957" x="2959100" y="4760913"/>
          <p14:tracePt t="43960" x="2903538" y="4787900"/>
          <p14:tracePt t="43971" x="2811463" y="4816475"/>
          <p14:tracePt t="43975" x="2700338" y="4835525"/>
          <p14:tracePt t="43984" x="2551113" y="4891088"/>
          <p14:tracePt t="43993" x="2420938" y="4927600"/>
          <p14:tracePt t="44001" x="2300288" y="4937125"/>
          <p14:tracePt t="44010" x="2189163" y="4973638"/>
          <p14:tracePt t="44014" x="2068513" y="4973638"/>
          <p14:tracePt t="44024" x="1819275" y="5002213"/>
          <p14:tracePt t="44035" x="1706563" y="5002213"/>
          <p14:tracePt t="44038" x="1577975" y="5002213"/>
          <p14:tracePt t="44051" x="1484313" y="5002213"/>
          <p14:tracePt t="44055" x="1363663" y="4983163"/>
          <p14:tracePt t="44066" x="1317625" y="4964113"/>
          <p14:tracePt t="44071" x="1262063" y="4937125"/>
          <p14:tracePt t="44079" x="1225550" y="4918075"/>
          <p14:tracePt t="44085" x="1196975" y="4891088"/>
          <p14:tracePt t="44094" x="1160463" y="4852988"/>
          <p14:tracePt t="44101" x="1131888" y="4779963"/>
          <p14:tracePt t="44109" x="1104900" y="4751388"/>
          <p14:tracePt t="44118" x="1095375" y="4686300"/>
          <p14:tracePt t="44130" x="1095375" y="4659313"/>
          <p14:tracePt t="44135" x="1095375" y="4621213"/>
          <p14:tracePt t="44144" x="1095375" y="4594225"/>
          <p14:tracePt t="44150" x="1095375" y="4565650"/>
          <p14:tracePt t="44158" x="1104900" y="4546600"/>
          <p14:tracePt t="44163" x="1122363" y="4491038"/>
          <p14:tracePt t="44174" x="1122363" y="4473575"/>
          <p14:tracePt t="44182" x="1141413" y="4445000"/>
          <p14:tracePt t="44188" x="1160463" y="4398963"/>
          <p14:tracePt t="44196" x="1187450" y="4343400"/>
          <p14:tracePt t="44203" x="1216025" y="4268788"/>
          <p14:tracePt t="44213" x="1344613" y="4064000"/>
          <p14:tracePt t="44226" x="1522413" y="3860800"/>
          <p14:tracePt t="44239" x="1624013" y="3776663"/>
          <p14:tracePt t="44242" x="1706563" y="3694113"/>
          <p14:tracePt t="44253" x="1763713" y="3646488"/>
          <p14:tracePt t="44259" x="1819275" y="3609975"/>
          <p14:tracePt t="44268" x="1874838" y="3581400"/>
          <p14:tracePt t="44277" x="1911350" y="3563938"/>
          <p14:tracePt t="44284" x="1966913" y="3535363"/>
          <p14:tracePt t="44290" x="2003425" y="3535363"/>
          <p14:tracePt t="44297" x="2068513" y="3535363"/>
          <p14:tracePt t="44306" x="2217738" y="3573463"/>
          <p14:tracePt t="44319" x="2263775" y="3590925"/>
          <p14:tracePt t="44322" x="2365375" y="3619500"/>
          <p14:tracePt t="44333" x="2459038" y="3665538"/>
          <p14:tracePt t="44339" x="2560638" y="3684588"/>
          <p14:tracePt t="44348" x="2616200" y="3730625"/>
          <p14:tracePt t="44353" x="2690813" y="3776663"/>
          <p14:tracePt t="44362" x="2774950" y="3822700"/>
          <p14:tracePt t="44368" x="2830513" y="3860800"/>
          <p14:tracePt t="44376" x="2895600" y="3943350"/>
          <p14:tracePt t="44384" x="2978150" y="4027488"/>
          <p14:tracePt t="44393" x="3043238" y="4111625"/>
          <p14:tracePt t="44400" x="3079750" y="4167188"/>
          <p14:tracePt t="44401" x="3127375" y="4222750"/>
          <p14:tracePt t="44417" x="3200400" y="4360863"/>
          <p14:tracePt t="44428" x="3209925" y="4398963"/>
          <p14:tracePt t="44431" x="3238500" y="4435475"/>
          <p14:tracePt t="44442" x="3265488" y="4519613"/>
          <p14:tracePt t="44449" x="3265488" y="4556125"/>
          <p14:tracePt t="44457" x="3275013" y="4611688"/>
          <p14:tracePt t="44465" x="3294063" y="4676775"/>
          <p14:tracePt t="44471" x="3294063" y="4732338"/>
          <p14:tracePt t="44480" x="3294063" y="4816475"/>
          <p14:tracePt t="44485" x="3294063" y="4927600"/>
          <p14:tracePt t="44496" x="3275013" y="5076825"/>
          <p14:tracePt t="44511" x="3219450" y="5205413"/>
          <p14:tracePt t="44522" x="3173413" y="5280025"/>
          <p14:tracePt t="44527" x="3144838" y="5335588"/>
          <p14:tracePt t="44536" x="3071813" y="5456238"/>
          <p14:tracePt t="44540" x="3052763" y="5494338"/>
          <p14:tracePt t="44551" x="3006725" y="5567363"/>
          <p14:tracePt t="44560" x="2968625" y="5595938"/>
          <p14:tracePt t="44564" x="2922588" y="5651500"/>
          <p14:tracePt t="44574" x="2886075" y="5670550"/>
          <p14:tracePt t="44580" x="2820988" y="5716588"/>
          <p14:tracePt t="44589" x="2727325" y="5753100"/>
          <p14:tracePt t="44601" x="2662238" y="5753100"/>
          <p14:tracePt t="44603" x="2589213" y="5753100"/>
          <p14:tracePt t="44617" x="2541588" y="5753100"/>
          <p14:tracePt t="44620" x="2468563" y="5745163"/>
          <p14:tracePt t="44631" x="2413000" y="5716588"/>
          <p14:tracePt t="44635" x="2338388" y="5688013"/>
          <p14:tracePt t="44645" x="2263775" y="5641975"/>
          <p14:tracePt t="44652" x="2208213" y="5614988"/>
          <p14:tracePt t="44660" x="2124075" y="5549900"/>
          <p14:tracePt t="44667" x="2068513" y="5511800"/>
          <p14:tracePt t="44676" x="2012950" y="5465763"/>
          <p14:tracePt t="44684" x="1874838" y="5354638"/>
          <p14:tracePt t="44696" x="1800225" y="5308600"/>
          <p14:tracePt t="44700" x="1716088" y="5262563"/>
          <p14:tracePt t="44710" x="1643063" y="5214938"/>
          <p14:tracePt t="44714" x="1614488" y="5178425"/>
          <p14:tracePt t="44725" x="1558925" y="5141913"/>
          <p14:tracePt t="44730" x="1522413" y="5103813"/>
          <p14:tracePt t="44739" x="1457325" y="5038725"/>
          <p14:tracePt t="44746" x="1392238" y="4937125"/>
          <p14:tracePt t="44754" x="1363663" y="4881563"/>
          <p14:tracePt t="44762" x="1327150" y="4826000"/>
          <p14:tracePt t="44768" x="1308100" y="4787900"/>
          <p14:tracePt t="44777" x="1271588" y="4714875"/>
          <p14:tracePt t="44794" x="1262063" y="4659313"/>
          <p14:tracePt t="44805" x="1252538" y="4630738"/>
          <p14:tracePt t="44808" x="1233488" y="4594225"/>
          <p14:tracePt t="44819" x="1233488" y="4575175"/>
          <p14:tracePt t="44824" x="1233488" y="4538663"/>
          <p14:tracePt t="44834" x="1252538" y="4500563"/>
          <p14:tracePt t="44839" x="1252538" y="4464050"/>
          <p14:tracePt t="44849" x="1281113" y="4398963"/>
          <p14:tracePt t="44857" x="1308100" y="4297363"/>
          <p14:tracePt t="44864" x="1336675" y="4241800"/>
          <p14:tracePt t="44873" x="1428750" y="4129088"/>
          <p14:tracePt t="44884" x="1465263" y="4073525"/>
          <p14:tracePt t="44887" x="1568450" y="4000500"/>
          <p14:tracePt t="44903" x="1809750" y="3860800"/>
          <p14:tracePt t="44914" x="1911350" y="3832225"/>
          <p14:tracePt t="44917" x="2003425" y="3795713"/>
          <p14:tracePt t="44928" x="2124075" y="3786188"/>
          <p14:tracePt t="44935" x="2236788" y="3767138"/>
          <p14:tracePt t="44942" x="2365375" y="3767138"/>
          <p14:tracePt t="44951" x="2505075" y="3767138"/>
          <p14:tracePt t="44959" x="2616200" y="3767138"/>
          <p14:tracePt t="44968" x="2801938" y="3776663"/>
          <p14:tracePt t="44982" x="2903538" y="3814763"/>
          <p14:tracePt t="44993" x="2959100" y="3822700"/>
          <p14:tracePt t="44996" x="2978150" y="3851275"/>
          <p14:tracePt t="45008" x="3016250" y="3879850"/>
          <p14:tracePt t="45013" x="3062288" y="3916363"/>
          <p14:tracePt t="45022" x="3098800" y="3971925"/>
          <p14:tracePt t="45029" x="3173413" y="4073525"/>
          <p14:tracePt t="45037" x="3192463" y="4111625"/>
          <p14:tracePt t="45043" x="3219450" y="4148138"/>
          <p14:tracePt t="45052" x="3248025" y="4213225"/>
          <p14:tracePt t="45059" x="3294063" y="4297363"/>
          <p14:tracePt t="45068" x="3303588" y="4343400"/>
          <p14:tracePt t="45076" x="3349625" y="4454525"/>
          <p14:tracePt t="45087" x="3359150" y="4546600"/>
          <p14:tracePt t="45091" x="3359150" y="4611688"/>
          <p14:tracePt t="45103" x="3359150" y="4705350"/>
          <p14:tracePt t="45107" x="3359150" y="4779963"/>
          <p14:tracePt t="45117" x="3340100" y="4816475"/>
          <p14:tracePt t="45122" x="3313113" y="4881563"/>
          <p14:tracePt t="45131" x="3294063" y="4918075"/>
          <p14:tracePt t="45139" x="3228975" y="4983163"/>
          <p14:tracePt t="45146" x="3173413" y="5038725"/>
          <p14:tracePt t="45155" x="2895600" y="5141913"/>
          <p14:tracePt t="45168" x="2468563" y="5178425"/>
          <p14:tracePt t="45185" x="2087563" y="5149850"/>
          <p14:tracePt t="45196" x="1911350" y="5132388"/>
          <p14:tracePt t="45199" x="1754188" y="5122863"/>
          <p14:tracePt t="45211" x="1595438" y="5084763"/>
          <p14:tracePt t="45217" x="1457325" y="5048250"/>
          <p14:tracePt t="45226" x="1336675" y="5011738"/>
          <p14:tracePt t="45232" x="1233488" y="4946650"/>
          <p14:tracePt t="45240" x="1177925" y="4918075"/>
          <p14:tracePt t="45248" x="1122363" y="4862513"/>
          <p14:tracePt t="45254" x="1057275" y="4797425"/>
          <p14:tracePt t="45265" x="974725" y="4686300"/>
          <p14:tracePt t="45276" x="946150" y="4630738"/>
          <p14:tracePt t="45281" x="927100" y="4594225"/>
          <p14:tracePt t="45291" x="919163" y="4538663"/>
          <p14:tracePt t="45295" x="909638" y="4500563"/>
          <p14:tracePt t="45305" x="909638" y="4464050"/>
          <p14:tracePt t="45311" x="919163" y="4445000"/>
          <p14:tracePt t="45321" x="936625" y="4389438"/>
          <p14:tracePt t="45326" x="946150" y="4370388"/>
          <p14:tracePt t="45334" x="955675" y="4314825"/>
          <p14:tracePt t="45343" x="984250" y="4305300"/>
          <p14:tracePt t="45348" x="1001713" y="4268788"/>
          <p14:tracePt t="45359" x="1076325" y="4194175"/>
          <p14:tracePt t="45371" x="1196975" y="4121150"/>
          <p14:tracePt t="45374" x="1336675" y="4056063"/>
          <p14:tracePt t="45385" x="1484313" y="3962400"/>
          <p14:tracePt t="45389" x="1624013" y="3906838"/>
          <p14:tracePt t="45400" x="1735138" y="3879850"/>
          <p14:tracePt t="45407" x="1809750" y="3860800"/>
          <p14:tracePt t="45413" x="1920875" y="3860800"/>
          <p14:tracePt t="45422" x="2012950" y="3841750"/>
          <p14:tracePt t="45428" x="2124075" y="3841750"/>
          <p14:tracePt t="45436" x="2244725" y="3851275"/>
          <p14:tracePt t="45443" x="2338388" y="3870325"/>
          <p14:tracePt t="45451" x="2533650" y="3935413"/>
          <p14:tracePt t="45469" x="2709863" y="4046538"/>
          <p14:tracePt t="45479" x="2792413" y="4111625"/>
          <p14:tracePt t="45484" x="2847975" y="4157663"/>
          <p14:tracePt t="45494" x="2913063" y="4232275"/>
          <p14:tracePt t="45499" x="2968625" y="4297363"/>
          <p14:tracePt t="45509" x="3043238" y="4398963"/>
          <p14:tracePt t="45516" x="3079750" y="4454525"/>
          <p14:tracePt t="45522" x="3127375" y="4529138"/>
          <p14:tracePt t="45532" x="3163888" y="4649788"/>
          <p14:tracePt t="45537" x="3209925" y="4751388"/>
          <p14:tracePt t="45548" x="3238500" y="4891088"/>
          <p14:tracePt t="45563" x="3238500" y="5011738"/>
          <p14:tracePt t="45573" x="3238500" y="5021263"/>
          <p14:tracePt t="45578" x="3238500" y="5048250"/>
          <p14:tracePt t="45588" x="3228975" y="5076825"/>
          <p14:tracePt t="45592" x="3200400" y="5094288"/>
          <p14:tracePt t="45603" x="3136900" y="5141913"/>
          <p14:tracePt t="45610" x="3052763" y="5205413"/>
          <p14:tracePt t="45617" x="2959100" y="5224463"/>
          <p14:tracePt t="45626" x="2867025" y="5233988"/>
          <p14:tracePt t="45632" x="2727325" y="5233988"/>
          <p14:tracePt t="45640" x="2598738" y="5253038"/>
          <p14:tracePt t="45642" x="2478088" y="5243513"/>
          <p14:tracePt t="45657" x="2208213" y="5243513"/>
          <p14:tracePt t="45668" x="2097088" y="5214938"/>
          <p14:tracePt t="45670" x="1985963" y="5214938"/>
          <p14:tracePt t="45683" x="1865313" y="5178425"/>
          <p14:tracePt t="45687" x="1771650" y="5149850"/>
          <p14:tracePt t="45697" x="1670050" y="5113338"/>
          <p14:tracePt t="45701" x="1568450" y="5048250"/>
          <p14:tracePt t="45713" x="1512888" y="5021263"/>
          <p14:tracePt t="45717" x="1474788" y="4983163"/>
          <p14:tracePt t="45726" x="1409700" y="4881563"/>
          <p14:tracePt t="45735" x="1382713" y="4826000"/>
          <p14:tracePt t="45740" x="1354138" y="4732338"/>
          <p14:tracePt t="45750" x="1327150" y="4659313"/>
          <p14:tracePt t="45762" x="1327150" y="4621213"/>
          <p14:tracePt t="45765" x="1327150" y="4565650"/>
          <p14:tracePt t="45777" x="1327150" y="4500563"/>
          <p14:tracePt t="45780" x="1327150" y="4454525"/>
          <p14:tracePt t="45792" x="1344613" y="4425950"/>
          <p14:tracePt t="45798" x="1354138" y="4343400"/>
          <p14:tracePt t="45806" x="1382713" y="4268788"/>
          <p14:tracePt t="45813" x="1428750" y="4184650"/>
          <p14:tracePt t="45820" x="1503363" y="4092575"/>
          <p14:tracePt t="45829" x="1577975" y="4008438"/>
          <p14:tracePt t="45835" x="1633538" y="3925888"/>
          <p14:tracePt t="45843" x="1725613" y="3841750"/>
          <p14:tracePt t="45857" x="1763713" y="3805238"/>
          <p14:tracePt t="45861" x="1800225" y="3767138"/>
          <p14:tracePt t="45871" x="1855788" y="3740150"/>
          <p14:tracePt t="45877" x="1892300" y="3730625"/>
          <p14:tracePt t="45884" x="1930400" y="3721100"/>
          <p14:tracePt t="45893" x="1985963" y="3702050"/>
          <p14:tracePt t="45901" x="2032000" y="3694113"/>
          <p14:tracePt t="45907" x="2124075" y="3694113"/>
          <p14:tracePt t="45915" x="2198688" y="3711575"/>
          <p14:tracePt t="45922" x="2292350" y="3711575"/>
          <p14:tracePt t="45929" x="2384425" y="3740150"/>
          <p14:tracePt t="45939" x="2541588" y="3805238"/>
          <p14:tracePt t="45951" x="2635250" y="3851275"/>
          <p14:tracePt t="45953" x="2719388" y="3916363"/>
          <p14:tracePt t="45965" x="2792413" y="3981450"/>
          <p14:tracePt t="45968" x="2857500" y="4027488"/>
          <p14:tracePt t="45979" x="2941638" y="4129088"/>
          <p14:tracePt t="45984" x="2987675" y="4184650"/>
          <p14:tracePt t="45995" x="3006725" y="4213225"/>
          <p14:tracePt t="46002" x="3033713" y="4278313"/>
          <p14:tracePt t="46009" x="3062288" y="4314825"/>
          <p14:tracePt t="46018" x="3071813" y="4343400"/>
          <p14:tracePt t="46023" x="3079750" y="4379913"/>
          <p14:tracePt t="46034" x="3079750" y="4435475"/>
          <p14:tracePt t="46048" x="3079750" y="4575175"/>
          <p14:tracePt t="46060" x="3033713" y="4649788"/>
          <p14:tracePt t="46064" x="2987675" y="4751388"/>
          <p14:tracePt t="46075" x="2932113" y="4826000"/>
          <p14:tracePt t="46080" x="2857500" y="4908550"/>
          <p14:tracePt t="46088" x="2746375" y="5011738"/>
          <p14:tracePt t="46095" x="2654300" y="5076825"/>
          <p14:tracePt t="46104" x="2505075" y="5149850"/>
          <p14:tracePt t="46111" x="2365375" y="5224463"/>
          <p14:tracePt t="46118" x="2227263" y="5253038"/>
          <p14:tracePt t="46127" x="1976438" y="5280025"/>
          <p14:tracePt t="46142" x="1744663" y="5289550"/>
          <p14:tracePt t="46154" x="1614488" y="5289550"/>
          <p14:tracePt t="46158" x="1493838" y="5270500"/>
          <p14:tracePt t="46168" x="1354138" y="5233988"/>
          <p14:tracePt t="46175" x="1262063" y="5168900"/>
          <p14:tracePt t="46183" x="1160463" y="5094288"/>
          <p14:tracePt t="46189" x="1057275" y="5029200"/>
          <p14:tracePt t="46197" x="992188" y="4973638"/>
          <p14:tracePt t="46206" x="909638" y="4852988"/>
          <p14:tracePt t="46212" x="863600" y="4787900"/>
          <p14:tracePt t="46223" x="815975" y="4695825"/>
          <p14:tracePt t="46236" x="788988" y="4640263"/>
          <p14:tracePt t="46251" x="788988" y="4565650"/>
          <p14:tracePt t="46263" x="788988" y="4519613"/>
          <p14:tracePt t="46269" x="788988" y="4500563"/>
          <p14:tracePt t="46277" x="788988" y="4464050"/>
          <p14:tracePt t="46284" x="806450" y="4425950"/>
          <p14:tracePt t="46292" x="825500" y="4398963"/>
          <p14:tracePt t="46299" x="835025" y="4360863"/>
          <p14:tracePt t="46306" x="881063" y="4305300"/>
          <p14:tracePt t="46316" x="1039813" y="4167188"/>
          <p14:tracePt t="46331" x="1354138" y="3981450"/>
          <p14:tracePt t="46343" x="1474788" y="3916363"/>
          <p14:tracePt t="46347" x="1585913" y="3879850"/>
          <p14:tracePt t="46357" x="1689100" y="3851275"/>
          <p14:tracePt t="46363" x="1781175" y="3814763"/>
          <p14:tracePt t="46370" x="1855788" y="3805238"/>
          <p14:tracePt t="46376" x="1947863" y="3786188"/>
          <p14:tracePt t="46387" x="2041525" y="3786188"/>
          <p14:tracePt t="46393" x="2087563" y="3786188"/>
          <p14:tracePt t="46401" x="2143125" y="3805238"/>
          <p14:tracePt t="46409" x="2189163" y="3805238"/>
          <p14:tracePt t="46414" x="2263775" y="3832225"/>
          <p14:tracePt t="46421" x="2319338" y="3860800"/>
          <p14:tracePt t="46425" x="2374900" y="3906838"/>
          <p14:tracePt t="46436" x="2459038" y="3981450"/>
          <p14:tracePt t="46440" x="2560638" y="4092575"/>
          <p14:tracePt t="46452" x="2625725" y="4184650"/>
          <p14:tracePt t="46455" x="2690813" y="4249738"/>
          <p14:tracePt t="46466" x="2736850" y="4324350"/>
          <p14:tracePt t="46472" x="2782888" y="4389438"/>
          <p14:tracePt t="46480" x="2820988" y="4445000"/>
          <p14:tracePt t="46488" x="2847975" y="4500563"/>
          <p14:tracePt t="46495" x="2895600" y="4556125"/>
          <p14:tracePt t="46504" x="2941638" y="4630738"/>
          <p14:tracePt t="46509" x="2951163" y="4667250"/>
          <p14:tracePt t="46518" x="2978150" y="4760913"/>
          <p14:tracePt t="46531" x="2978150" y="4797425"/>
          <p14:tracePt t="46535" x="2978150" y="4835525"/>
          <p14:tracePt t="46546" x="2978150" y="4852988"/>
          <p14:tracePt t="46551" x="2978150" y="4891088"/>
          <p14:tracePt t="46560" x="2978150" y="4908550"/>
          <p14:tracePt t="46566" x="2959100" y="4964113"/>
          <p14:tracePt t="46576" x="2959100" y="4973638"/>
          <p14:tracePt t="46580" x="2941638" y="4992688"/>
          <p14:tracePt t="46589" x="2932113" y="5021263"/>
          <p14:tracePt t="46600" x="2876550" y="5067300"/>
          <p14:tracePt t="46614" x="2801938" y="5113338"/>
          <p14:tracePt t="46625" x="2755900" y="5141913"/>
          <p14:tracePt t="46629" x="2727325" y="5149850"/>
          <p14:tracePt t="46640" x="2681288" y="5168900"/>
          <p14:tracePt t="46644" x="2654300" y="5168900"/>
          <p14:tracePt t="46654" x="2589213" y="5178425"/>
          <p14:tracePt t="46659" x="2533650" y="5178425"/>
          <p14:tracePt t="46668" x="2468563" y="5178425"/>
          <p14:tracePt t="46676" x="2393950" y="5178425"/>
          <p14:tracePt t="46684" x="2328863" y="5159375"/>
          <p14:tracePt t="46694" x="2254250" y="5159375"/>
          <p14:tracePt t="46697" x="2162175" y="5132388"/>
          <p14:tracePt t="46706" x="2012950" y="5103813"/>
          <p14:tracePt t="46724" x="1882775" y="5038725"/>
          <p14:tracePt t="46734" x="1836738" y="5029200"/>
          <p14:tracePt t="46740" x="1800225" y="5002213"/>
          <p14:tracePt t="46749" x="1744663" y="4973638"/>
          <p14:tracePt t="46754" x="1706563" y="4964113"/>
          <p14:tracePt t="46763" x="1670050" y="4956175"/>
          <p14:tracePt t="46769" x="1643063" y="4937125"/>
          <p14:tracePt t="46777" x="1624013" y="4927600"/>
          <p14:tracePt t="46786" x="1604963" y="4918075"/>
          <p14:tracePt t="46792" x="1595438" y="4918075"/>
          <p14:tracePt t="46801" x="1558925" y="4900613"/>
          <p14:tracePt t="46814" x="1539875" y="4872038"/>
          <p14:tracePt t="46819" x="1530350" y="4872038"/>
          <p14:tracePt t="46828" x="1522413" y="4852988"/>
          <p14:tracePt t="46835" x="1493838" y="4816475"/>
          <p14:tracePt t="46842" x="1484313" y="4797425"/>
          <p14:tracePt t="46848" x="1465263" y="4760913"/>
          <p14:tracePt t="46860" x="1457325" y="4751388"/>
          <p14:tracePt t="46868" x="1457325" y="4722813"/>
          <p14:tracePt t="46871" x="1457325" y="4695825"/>
          <p14:tracePt t="46883" x="1457325" y="4649788"/>
          <p14:tracePt t="46897" x="1457325" y="4602163"/>
          <p14:tracePt t="46908" x="1457325" y="4584700"/>
          <p14:tracePt t="46912" x="1457325" y="4565650"/>
          <p14:tracePt t="46922" x="1457325" y="4510088"/>
          <p14:tracePt t="46929" x="1457325" y="4500563"/>
          <p14:tracePt t="46937" x="1457325" y="4481513"/>
          <p14:tracePt t="46944" x="1474788" y="4464050"/>
          <p14:tracePt t="46952" x="1474788" y="4435475"/>
          <p14:tracePt t="46960" x="1493838" y="4389438"/>
          <p14:tracePt t="46968" x="1512888" y="4360863"/>
          <p14:tracePt t="46977" x="1558925" y="4287838"/>
          <p14:tracePt t="46991" x="1624013" y="4213225"/>
          <p14:tracePt t="47002" x="1651000" y="4184650"/>
          <p14:tracePt t="47006" x="1670050" y="4167188"/>
          <p14:tracePt t="47017" x="1706563" y="4138613"/>
          <p14:tracePt t="47022" x="1735138" y="4111625"/>
          <p14:tracePt t="47031" x="1754188" y="4092575"/>
          <p14:tracePt t="47038" x="1790700" y="4064000"/>
          <p14:tracePt t="47046" x="1846263" y="4064000"/>
          <p14:tracePt t="47052" x="1911350" y="4017963"/>
          <p14:tracePt t="47060" x="1985963" y="4008438"/>
          <p14:tracePt t="47069" x="2060575" y="3981450"/>
          <p14:tracePt t="47076" x="2171700" y="3981450"/>
          <p14:tracePt t="47085" x="2365375" y="3943350"/>
          <p14:tracePt t="47096" x="2430463" y="3943350"/>
          <p14:tracePt t="47101" x="2505075" y="3943350"/>
          <p14:tracePt t="47110" x="2570163" y="3943350"/>
          <p14:tracePt t="47118" x="2662238" y="3952875"/>
          <p14:tracePt t="47126" x="2755900" y="3971925"/>
          <p14:tracePt t="47131" x="2867025" y="3971925"/>
          <p14:tracePt t="47141" x="3006725" y="4000500"/>
          <p14:tracePt t="47149" x="3127375" y="4037013"/>
          <p14:tracePt t="47155" x="3219450" y="4083050"/>
          <p14:tracePt t="47163" x="3386138" y="4232275"/>
          <p14:tracePt t="47179" x="3590925" y="4519613"/>
          <p14:tracePt t="47191" x="3656013" y="4621213"/>
          <p14:tracePt t="47197" x="3702050" y="4741863"/>
          <p14:tracePt t="47205" x="3757613" y="4927600"/>
          <p14:tracePt t="47210" x="3795713" y="5038725"/>
          <p14:tracePt t="47220" x="3813175" y="5178425"/>
          <p14:tracePt t="47226" x="3822700" y="5270500"/>
          <p14:tracePt t="47235" x="3822700" y="5383213"/>
          <p14:tracePt t="47243" x="3822700" y="5438775"/>
          <p14:tracePt t="47251" x="3822700" y="5484813"/>
          <p14:tracePt t="47259" x="3822700" y="5559425"/>
          <p14:tracePt t="47271" x="3786188" y="5697538"/>
          <p14:tracePt t="47285" x="3757613" y="5753100"/>
          <p14:tracePt t="47288" x="3738563" y="5791200"/>
          <p14:tracePt t="47300" x="3702050" y="5846763"/>
          <p14:tracePt t="47306" x="3665538" y="5883275"/>
          <p14:tracePt t="47315" x="3636963" y="5921375"/>
          <p14:tracePt t="47320" x="3544888" y="5986463"/>
          <p14:tracePt t="47329" x="3470275" y="6032500"/>
          <p14:tracePt t="47336" x="3349625" y="6059488"/>
          <p14:tracePt t="47343" x="3257550" y="6078538"/>
          <p14:tracePt t="47351" x="3163888" y="6078538"/>
          <p14:tracePt t="47360" x="3098800" y="6078538"/>
          <p14:tracePt t="47366" x="2932113" y="6042025"/>
          <p14:tracePt t="47380" x="2857500" y="6013450"/>
          <p14:tracePt t="47382" x="2774950" y="5967413"/>
          <p14:tracePt t="47394" x="2719388" y="5938838"/>
          <p14:tracePt t="47400" x="2644775" y="5892800"/>
          <p14:tracePt t="47409" x="2606675" y="5865813"/>
          <p14:tracePt t="47414" x="2551113" y="5827713"/>
          <p14:tracePt t="47424" x="2495550" y="5800725"/>
          <p14:tracePt t="47431" x="2430463" y="5735638"/>
          <p14:tracePt t="47437" x="2384425" y="5707063"/>
          <p14:tracePt t="47444" x="2319338" y="5661025"/>
          <p14:tracePt t="47452" x="2282825" y="5641975"/>
          <p14:tracePt t="47460" x="2227263" y="5595938"/>
          <p14:tracePt t="47478" x="2162175" y="5567363"/>
          <p14:tracePt t="47489" x="2152650" y="5567363"/>
          <p14:tracePt t="47493" x="2143125" y="5559425"/>
          <p14:tracePt t="47503" x="2133600" y="5549900"/>
          <p14:tracePt t="47508" x="2116138" y="5549900"/>
          <p14:tracePt t="47518" x="2106613" y="5540375"/>
          <p14:tracePt t="47522" x="2097088" y="5540375"/>
          <p14:tracePt t="47534" x="2068513" y="5530850"/>
          <p14:tracePt t="47543" x="2041525" y="5503863"/>
          <p14:tracePt t="47547" x="2022475" y="5503863"/>
          <p14:tracePt t="47556" x="1957388" y="5465763"/>
          <p14:tracePt t="47572" x="1911350" y="5429250"/>
          <p14:tracePt t="47583" x="1892300" y="5429250"/>
          <p14:tracePt t="47586" x="1882775" y="5419725"/>
          <p14:tracePt t="47598" x="1874838" y="5410200"/>
          <p14:tracePt t="47602" x="1855788" y="5410200"/>
          <p14:tracePt t="47617" x="1846263" y="5410200"/>
          <p14:tracePt t="47634" x="1836738" y="5410200"/>
          <p14:tracePt t="47721" x="1836738" y="5391150"/>
          <p14:tracePt t="47728" x="1827213" y="5391150"/>
          <p14:tracePt t="47735" x="1809750" y="5383213"/>
          <p14:tracePt t="47744" x="1800225" y="5364163"/>
          <p14:tracePt t="47756" x="1800225" y="5354638"/>
          <p14:tracePt t="47759" x="1800225" y="5345113"/>
          <p14:tracePt t="47776" x="1800225" y="5326063"/>
          <p14:tracePt t="47801" x="1800225" y="5308600"/>
          <p14:tracePt t="47815" x="1800225" y="5289550"/>
          <p14:tracePt t="47901" x="1800225" y="5280025"/>
          <p14:tracePt t="47947" x="1800225" y="5270500"/>
          <p14:tracePt t="48149" x="1800225" y="5262563"/>
          <p14:tracePt t="48192" x="1800225" y="5253038"/>
          <p14:tracePt t="48201" x="1827213" y="5243513"/>
          <p14:tracePt t="48216" x="1874838" y="5224463"/>
          <p14:tracePt t="48232" x="1911350" y="5224463"/>
          <p14:tracePt t="48243" x="1947863" y="5205413"/>
          <p14:tracePt t="48247" x="1985963" y="5205413"/>
          <p14:tracePt t="48257" x="2032000" y="5205413"/>
          <p14:tracePt t="48261" x="2068513" y="5205413"/>
          <p14:tracePt t="48271" x="2106613" y="5205413"/>
          <p14:tracePt t="48280" x="2143125" y="5205413"/>
          <p14:tracePt t="48286" x="2162175" y="5205413"/>
          <p14:tracePt t="48293" x="2189163" y="5214938"/>
          <p14:tracePt t="48301" x="2217738" y="5214938"/>
          <p14:tracePt t="48311" x="2263775" y="5224463"/>
          <p14:tracePt t="48322" x="2292350" y="5233988"/>
          <p14:tracePt t="48324" x="2309813" y="5233988"/>
          <p14:tracePt t="48338" x="2319338" y="5243513"/>
          <p14:tracePt t="48342" x="2328863" y="5253038"/>
          <p14:tracePt t="48351" x="2338388" y="5262563"/>
          <p14:tracePt t="48359" x="2347913" y="5280025"/>
          <p14:tracePt t="48367" x="2357438" y="5308600"/>
          <p14:tracePt t="48687" x="2579688" y="5308600"/>
          <p14:tracePt t="48704" x="2801938" y="5335588"/>
          <p14:tracePt t="48714" x="2941638" y="5335588"/>
          <p14:tracePt t="48718" x="3006725" y="5335588"/>
          <p14:tracePt t="48733" x="3228975" y="5335588"/>
          <p14:tracePt t="48743" x="3321050" y="5335588"/>
          <p14:tracePt t="48751" x="3414713" y="5335588"/>
          <p14:tracePt t="48758" x="3479800" y="5335588"/>
          <p14:tracePt t="48764" x="3535363" y="5335588"/>
          <p14:tracePt t="48772" x="3600450" y="5354638"/>
          <p14:tracePt t="48780" x="3656013" y="5354638"/>
          <p14:tracePt t="48790" x="3702050" y="5354638"/>
          <p14:tracePt t="48793" x="3748088" y="5364163"/>
          <p14:tracePt t="48797" x="3803650" y="5364163"/>
          <p14:tracePt t="48809" x="3841750" y="5364163"/>
          <p14:tracePt t="48814" x="3906838" y="5364163"/>
          <p14:tracePt t="48823" x="3971925" y="5364163"/>
          <p14:tracePt t="48828" x="4027488" y="5364163"/>
          <p14:tracePt t="48838" x="4110038" y="5364163"/>
          <p14:tracePt t="48845" x="4175125" y="5364163"/>
          <p14:tracePt t="48851" x="4249738" y="5364163"/>
          <p14:tracePt t="48862" x="4314825" y="5364163"/>
          <p14:tracePt t="48867" x="4379913" y="5364163"/>
          <p14:tracePt t="48875" x="4500563" y="5364163"/>
          <p14:tracePt t="48892" x="4638675" y="5364163"/>
          <p14:tracePt t="48903" x="4703763" y="5364163"/>
          <p14:tracePt t="48906" x="4778375" y="5383213"/>
          <p14:tracePt t="48917" x="4852988" y="5383213"/>
          <p14:tracePt t="48920" x="4945063" y="5400675"/>
          <p14:tracePt t="48931" x="4991100" y="5400675"/>
          <p14:tracePt t="48937" x="5038725" y="5400675"/>
          <p14:tracePt t="48946" x="5111750" y="5400675"/>
          <p14:tracePt t="48954" x="5159375" y="5400675"/>
          <p14:tracePt t="48960" x="5241925" y="5400675"/>
          <p14:tracePt t="48970" x="5362575" y="5400675"/>
          <p14:tracePt t="48986" x="5473700" y="5400675"/>
          <p14:tracePt t="48997" x="5529263" y="5400675"/>
          <p14:tracePt t="49001" x="5594350" y="5400675"/>
          <p14:tracePt t="49016" x="5762625" y="5400675"/>
          <p14:tracePt t="49026" x="5854700" y="5400675"/>
          <p14:tracePt t="49031" x="5965825" y="5400675"/>
          <p14:tracePt t="49040" x="6105525" y="5391150"/>
          <p14:tracePt t="49047" x="6216650" y="5373688"/>
          <p14:tracePt t="49055" x="6346825" y="5373688"/>
          <p14:tracePt t="49063" x="6457950" y="5373688"/>
          <p14:tracePt t="49072" x="6559550" y="5335588"/>
          <p14:tracePt t="49080" x="6699250" y="5308600"/>
          <p14:tracePt t="49091" x="6791325" y="5308600"/>
          <p14:tracePt t="49098" x="6865938" y="5308600"/>
          <p14:tracePt t="49106" x="6931025" y="5299075"/>
          <p14:tracePt t="49112" x="6986588" y="5280025"/>
          <p14:tracePt t="49123" x="7042150" y="5270500"/>
          <p14:tracePt t="49447" x="7126288" y="5270500"/>
          <p14:tracePt t="49456" x="7292975" y="5270500"/>
          <p14:tracePt t="49469" x="7339013" y="5270500"/>
          <p14:tracePt t="49471" x="7440613" y="5270500"/>
          <p14:tracePt t="49483" x="7534275" y="5280025"/>
          <p14:tracePt t="49487" x="7645400" y="5280025"/>
          <p14:tracePt t="49498" x="7739063" y="5270500"/>
          <p14:tracePt t="49504" x="7831138" y="5270500"/>
          <p14:tracePt t="49512" x="7923213" y="5270500"/>
          <p14:tracePt t="49520" x="7988300" y="5270500"/>
          <p14:tracePt t="49527" x="8062913" y="5270500"/>
          <p14:tracePt t="49533" x="8108950" y="5270500"/>
          <p14:tracePt t="49541" x="8174038" y="5270500"/>
          <p14:tracePt t="49551" x="8294688" y="5270500"/>
          <p14:tracePt t="49562" x="8340725" y="5270500"/>
          <p14:tracePt t="49567" x="8396288" y="5270500"/>
          <p14:tracePt t="49578" x="8424863" y="5270500"/>
          <p14:tracePt t="49583" x="8461375" y="5270500"/>
          <p14:tracePt t="49592" x="8489950" y="5270500"/>
          <p14:tracePt t="49597" x="8509000" y="5270500"/>
          <p14:tracePt t="49608" x="8526463" y="5270500"/>
          <p14:tracePt t="49615" x="8535988" y="5270500"/>
          <p14:tracePt t="49621" x="8545513" y="5270500"/>
          <p14:tracePt t="49628" x="8555038" y="5270500"/>
          <p14:tracePt t="50885" x="8516938" y="5224463"/>
          <p14:tracePt t="50898" x="8461375" y="5178425"/>
          <p14:tracePt t="50901" x="8396288" y="5132388"/>
          <p14:tracePt t="50911" x="8340725" y="5076825"/>
          <p14:tracePt t="50916" x="8304213" y="5048250"/>
          <p14:tracePt t="50926" x="8248650" y="4992688"/>
          <p14:tracePt t="50934" x="8147050" y="4927600"/>
          <p14:tracePt t="50940" x="8072438" y="4900613"/>
          <p14:tracePt t="50948" x="8016875" y="4852988"/>
          <p14:tracePt t="50957" x="7915275" y="4787900"/>
          <p14:tracePt t="50962" x="7831138" y="4741863"/>
          <p14:tracePt t="50969" x="7729538" y="4667250"/>
          <p14:tracePt t="50981" x="7488238" y="4454525"/>
          <p14:tracePt t="50995" x="7153275" y="4222750"/>
          <p14:tracePt t="51006" x="6967538" y="4102100"/>
          <p14:tracePt t="51009" x="6819900" y="4037013"/>
          <p14:tracePt t="51022" x="6662738" y="3943350"/>
          <p14:tracePt t="51025" x="6477000" y="3851275"/>
          <p14:tracePt t="51035" x="6308725" y="3776663"/>
          <p14:tracePt t="51041" x="6124575" y="3684588"/>
          <p14:tracePt t="51050" x="5984875" y="3646488"/>
          <p14:tracePt t="51058" x="5845175" y="3581400"/>
          <p14:tracePt t="51066" x="5724525" y="3508375"/>
          <p14:tracePt t="51075" x="5586413" y="3460750"/>
          <p14:tracePt t="51079" x="5446713" y="3424238"/>
          <p14:tracePt t="51088" x="5186363" y="3340100"/>
          <p14:tracePt t="51101" x="5075238" y="3303588"/>
          <p14:tracePt t="51103" x="4954588" y="3267075"/>
          <p14:tracePt t="51115" x="4814888" y="3219450"/>
          <p14:tracePt t="51119" x="4676775" y="3201988"/>
          <p14:tracePt t="51130" x="4491038" y="3127375"/>
          <p14:tracePt t="51136" x="4332288" y="3108325"/>
          <p14:tracePt t="51144" x="4194175" y="3071813"/>
          <p14:tracePt t="51150" x="4083050" y="3062288"/>
          <p14:tracePt t="51158" x="3989388" y="3062288"/>
          <p14:tracePt t="51167" x="3878263" y="3043238"/>
          <p14:tracePt t="51174" x="3738563" y="3025775"/>
          <p14:tracePt t="51183" x="3525838" y="2978150"/>
          <p14:tracePt t="51194" x="3433763" y="2941638"/>
          <p14:tracePt t="51199" x="3340100" y="2941638"/>
          <p14:tracePt t="51209" x="3265488" y="2932113"/>
          <p14:tracePt t="51214" x="3173413" y="2914650"/>
          <p14:tracePt t="51223" x="3127375" y="2914650"/>
          <p14:tracePt t="51228" x="3052763" y="2905125"/>
          <p14:tracePt t="51238" x="2959100" y="2886075"/>
          <p14:tracePt t="51244" x="2913063" y="2886075"/>
          <p14:tracePt t="51253" x="2867025" y="2886075"/>
          <p14:tracePt t="51261" x="2811463" y="2886075"/>
          <p14:tracePt t="51267" x="2774950" y="2886075"/>
          <p14:tracePt t="51277" x="2746375" y="2886075"/>
          <p14:tracePt t="51291" x="2736850" y="2886075"/>
          <p14:tracePt t="51762" x="2736850" y="2960688"/>
          <p14:tracePt t="51780" x="2736850" y="3071813"/>
          <p14:tracePt t="51790" x="2736850" y="3117850"/>
          <p14:tracePt t="51792" x="2736850" y="3173413"/>
          <p14:tracePt t="51804" x="2736850" y="3219450"/>
          <p14:tracePt t="51810" x="2736850" y="3276600"/>
          <p14:tracePt t="51819" x="2727325" y="3340100"/>
          <p14:tracePt t="51826" x="2727325" y="3405188"/>
          <p14:tracePt t="51834" x="2709863" y="3508375"/>
          <p14:tracePt t="51840" x="2690813" y="3619500"/>
          <p14:tracePt t="51847" x="2690813" y="3730625"/>
          <p14:tracePt t="51857" x="2671763" y="3962400"/>
          <p14:tracePt t="51873" x="2644775" y="4102100"/>
          <p14:tracePt t="51884" x="2644775" y="4194175"/>
          <p14:tracePt t="51887" x="2644775" y="4305300"/>
          <p14:tracePt t="51898" x="2644775" y="4418013"/>
          <p14:tracePt t="51903" x="2644775" y="4510088"/>
          <p14:tracePt t="51913" x="2654300" y="4602163"/>
          <p14:tracePt t="51919" x="2671763" y="4741863"/>
          <p14:tracePt t="51927" x="2690813" y="4835525"/>
          <p14:tracePt t="51936" x="2700338" y="4927600"/>
          <p14:tracePt t="51944" x="2719388" y="5021263"/>
          <p14:tracePt t="51950" x="2736850" y="5132388"/>
          <p14:tracePt t="51956" x="2765425" y="5233988"/>
          <p14:tracePt t="51967" x="2801938" y="5438775"/>
          <p14:tracePt t="51978" x="2830513" y="5559425"/>
          <p14:tracePt t="51982" x="2830513" y="5605463"/>
          <p14:tracePt t="51993" x="2857500" y="5680075"/>
          <p14:tracePt t="51997" x="2876550" y="5772150"/>
          <p14:tracePt t="52007" x="2886075" y="5827713"/>
          <p14:tracePt t="52014" x="2886075" y="5892800"/>
          <p14:tracePt t="52021" x="2913063" y="5948363"/>
          <p14:tracePt t="52029" x="2913063" y="5986463"/>
          <p14:tracePt t="52036" x="2941638" y="6069013"/>
          <p14:tracePt t="52043" x="2959100" y="6124575"/>
          <p14:tracePt t="52052" x="2968625" y="6170613"/>
          <p14:tracePt t="52061" x="2997200" y="6264275"/>
          <p14:tracePt t="52072" x="2997200" y="6283325"/>
          <p14:tracePt t="52077" x="3006725" y="6310313"/>
          <p14:tracePt t="52087" x="3016250" y="6329363"/>
          <p14:tracePt t="52092" x="3033713" y="6356350"/>
          <p14:tracePt t="52101" x="3043238" y="6375400"/>
          <p14:tracePt t="52108" x="3052763" y="6384925"/>
          <p14:tracePt t="52116" x="3052763" y="6394450"/>
          <p14:tracePt t="52123" x="3062288" y="6403975"/>
          <p14:tracePt t="52131" x="3062288" y="6411913"/>
          <p14:tracePt t="52139" x="3071813" y="6411913"/>
          <p14:tracePt t="52370" x="3079750" y="6411913"/>
          <p14:tracePt t="52384" x="3089275" y="6411913"/>
          <p14:tracePt t="52390" x="3089275" y="6403975"/>
          <p14:tracePt t="52399" x="3108325" y="6394450"/>
          <p14:tracePt t="52405" x="3117850" y="6384925"/>
          <p14:tracePt t="52413" x="3127375" y="6365875"/>
          <p14:tracePt t="52422" x="3127375" y="6356350"/>
          <p14:tracePt t="52428" x="3154363" y="6329363"/>
          <p14:tracePt t="52440" x="3163888" y="6300788"/>
          <p14:tracePt t="52449" x="3182938" y="6283325"/>
          <p14:tracePt t="52453" x="3182938" y="6254750"/>
          <p14:tracePt t="52465" x="3182938" y="6235700"/>
          <p14:tracePt t="52470" x="3192463" y="6226175"/>
          <p14:tracePt t="52478" x="3192463" y="6218238"/>
          <p14:tracePt t="52487" x="3200400" y="6218238"/>
          <p14:tracePt t="52495" x="3200400" y="6199188"/>
          <p14:tracePt t="52507" x="3200400" y="6189663"/>
          <p14:tracePt t="52531" x="3200400" y="6180138"/>
          <p14:tracePt t="52544" x="3200400" y="6162675"/>
          <p14:tracePt t="52558" x="3200400" y="6153150"/>
          <p14:tracePt t="52573" x="3200400" y="6143625"/>
          <p14:tracePt t="52578" x="3200400" y="6134100"/>
          <p14:tracePt t="52588" x="3200400" y="6124575"/>
          <p14:tracePt t="52595" x="3200400" y="6097588"/>
          <p14:tracePt t="52604" x="3200400" y="6088063"/>
          <p14:tracePt t="52612" x="3200400" y="6069013"/>
          <p14:tracePt t="52627" x="3192463" y="6032500"/>
          <p14:tracePt t="52638" x="3192463" y="6003925"/>
          <p14:tracePt t="52640" x="3192463" y="5986463"/>
          <p14:tracePt t="52653" x="3182938" y="5967413"/>
          <p14:tracePt t="52658" x="3182938" y="5911850"/>
          <p14:tracePt t="52668" x="3182938" y="5827713"/>
          <p14:tracePt t="52672" x="3182938" y="5735638"/>
          <p14:tracePt t="52682" x="3182938" y="5641975"/>
          <p14:tracePt t="52687" x="3182938" y="5511800"/>
          <p14:tracePt t="52697" x="3182938" y="5456238"/>
          <p14:tracePt t="52703" x="3209925" y="5391150"/>
          <p14:tracePt t="52712" x="3209925" y="5318125"/>
          <p14:tracePt t="52720" x="3228975" y="5197475"/>
          <p14:tracePt t="52733" x="3238500" y="5103813"/>
          <p14:tracePt t="52734" x="3238500" y="5067300"/>
          <p14:tracePt t="52747" x="3275013" y="4983163"/>
          <p14:tracePt t="52751" x="3275013" y="4918075"/>
          <p14:tracePt t="52761" x="3275013" y="4881563"/>
          <p14:tracePt t="52767" x="3275013" y="4826000"/>
          <p14:tracePt t="52776" x="3284538" y="4741863"/>
          <p14:tracePt t="52782" x="3294063" y="4686300"/>
          <p14:tracePt t="52790" x="3294063" y="4640263"/>
          <p14:tracePt t="52799" x="3294063" y="4556125"/>
          <p14:tracePt t="52805" x="3313113" y="4464050"/>
          <p14:tracePt t="52816" x="3303588" y="4259263"/>
          <p14:tracePt t="52831" x="3303588" y="4073525"/>
          <p14:tracePt t="52841" x="3303588" y="3981450"/>
          <p14:tracePt t="52845" x="3303588" y="3935413"/>
          <p14:tracePt t="52856" x="3294063" y="3879850"/>
          <p14:tracePt t="52863" x="3284538" y="3832225"/>
          <p14:tracePt t="52870" x="3284538" y="3786188"/>
          <p14:tracePt t="52879" x="3257550" y="3694113"/>
          <p14:tracePt t="52885" x="3238500" y="3638550"/>
          <p14:tracePt t="52892" x="3219450" y="3544888"/>
          <p14:tracePt t="52899" x="3192463" y="3489325"/>
          <p14:tracePt t="52910" x="3154363" y="3368675"/>
          <p14:tracePt t="52921" x="3127375" y="3313113"/>
          <p14:tracePt t="52924" x="3098800" y="3276600"/>
          <p14:tracePt t="52936" x="3089275" y="3238500"/>
          <p14:tracePt t="52939" x="3079750" y="3211513"/>
          <p14:tracePt t="52950" x="3052763" y="3163888"/>
          <p14:tracePt t="52956" x="3043238" y="3136900"/>
          <p14:tracePt t="52964" x="3024188" y="3117850"/>
          <p14:tracePt t="52970" x="3006725" y="3081338"/>
          <p14:tracePt t="52979" x="2987675" y="3043238"/>
          <p14:tracePt t="52987" x="2968625" y="3016250"/>
          <p14:tracePt t="52996" x="2968625" y="2997200"/>
          <p14:tracePt t="53005" x="2941638" y="2951163"/>
          <p14:tracePt t="53019" x="2922588" y="2932113"/>
          <p14:tracePt t="53033" x="2886075" y="2905125"/>
          <p14:tracePt t="53044" x="2876550" y="2905125"/>
          <p14:tracePt t="53051" x="2857500" y="2895600"/>
          <p14:tracePt t="53059" x="2838450" y="2895600"/>
          <p14:tracePt t="53063" x="2811463" y="2895600"/>
          <p14:tracePt t="53074" x="2801938" y="2895600"/>
          <p14:tracePt t="53081" x="2782888" y="2914650"/>
          <p14:tracePt t="53087" x="2774950" y="2922588"/>
          <p14:tracePt t="53103" x="2765425" y="2932113"/>
          <p14:tracePt t="53112" x="2746375" y="2951163"/>
          <p14:tracePt t="53128" x="2727325" y="2960688"/>
          <p14:tracePt t="53139" x="2719388" y="2978150"/>
          <p14:tracePt t="53144" x="2700338" y="2997200"/>
          <p14:tracePt t="53154" x="2690813" y="3025775"/>
          <p14:tracePt t="53157" x="2681288" y="3062288"/>
          <p14:tracePt t="53169" x="2671763" y="3081338"/>
          <p14:tracePt t="53175" x="2671763" y="3117850"/>
          <p14:tracePt t="53182" x="2671763" y="3136900"/>
          <p14:tracePt t="53190" x="2671763" y="3211513"/>
          <p14:tracePt t="53205" x="2671763" y="3340100"/>
          <p14:tracePt t="53218" x="2671763" y="3378200"/>
          <p14:tracePt t="53221" x="2671763" y="3414713"/>
          <p14:tracePt t="53232" x="2671763" y="3433763"/>
          <p14:tracePt t="53237" x="2671763" y="3443288"/>
          <p14:tracePt t="53247" x="2671763" y="3460750"/>
          <p14:tracePt t="53257" x="2671763" y="3479800"/>
          <p14:tracePt t="53262" x="2671763" y="3489325"/>
          <p14:tracePt t="53277" x="2671763" y="3498850"/>
          <p14:tracePt t="53286" x="2671763" y="3508375"/>
          <p14:tracePt t="53291" x="2671763" y="3517900"/>
          <p14:tracePt t="53301" x="2671763" y="3525838"/>
          <p14:tracePt t="53312" x="2671763" y="3535363"/>
          <p14:tracePt t="53315" x="2671763" y="3544888"/>
          <p14:tracePt t="53348" x="2671763" y="3554413"/>
          <p14:tracePt t="53394" x="2654300" y="3573463"/>
          <p14:tracePt t="53407" x="2635250" y="3573463"/>
          <p14:tracePt t="53411" x="2625725" y="3581400"/>
          <p14:tracePt t="53422" x="2616200" y="3581400"/>
          <p14:tracePt t="53428" x="2606675" y="3590925"/>
          <p14:tracePt t="53436" x="2589213" y="3590925"/>
          <p14:tracePt t="53443" x="2579688" y="3590925"/>
          <p14:tracePt t="53450" x="2570163" y="3600450"/>
          <p14:tracePt t="53456" x="2541588" y="3600450"/>
          <p14:tracePt t="53466" x="2524125" y="3600450"/>
          <p14:tracePt t="53473" x="2505075" y="3600450"/>
          <p14:tracePt t="53489" x="2468563" y="3600450"/>
          <p14:tracePt t="53501" x="2459038" y="3600450"/>
          <p14:tracePt t="53505" x="2449513" y="3600450"/>
          <p14:tracePt t="53515" x="2439988" y="3600450"/>
          <p14:tracePt t="53521" x="2430463" y="3609975"/>
          <p14:tracePt t="53531" x="2420938" y="3609975"/>
          <p14:tracePt t="53545" x="2413000" y="3609975"/>
          <p14:tracePt t="53553" x="2393950" y="3609975"/>
          <p14:tracePt t="53559" x="2393950" y="3619500"/>
          <p14:tracePt t="53574" x="2384425" y="3629025"/>
          <p14:tracePt t="53583" x="2374900" y="3646488"/>
          <p14:tracePt t="53597" x="2357438" y="3665538"/>
          <p14:tracePt t="53600" x="2357438" y="3675063"/>
          <p14:tracePt t="53611" x="2357438" y="3684588"/>
          <p14:tracePt t="53615" x="2347913" y="3711575"/>
          <p14:tracePt t="53625" x="2338388" y="3711575"/>
          <p14:tracePt t="53630" x="2338388" y="3730625"/>
          <p14:tracePt t="53639" x="2338388" y="3740150"/>
          <p14:tracePt t="53645" x="2338388" y="3749675"/>
          <p14:tracePt t="53655" x="2338388" y="3767138"/>
          <p14:tracePt t="53670" x="2338388" y="3786188"/>
          <p14:tracePt t="53690" x="2338388" y="3814763"/>
          <p14:tracePt t="53704" x="2338388" y="3832225"/>
          <p14:tracePt t="53724" x="2347913" y="3841750"/>
          <p14:tracePt t="53734" x="2357438" y="3851275"/>
          <p14:tracePt t="53740" x="2384425" y="3879850"/>
          <p14:tracePt t="53748" x="2403475" y="3897313"/>
          <p14:tracePt t="53756" x="2430463" y="3897313"/>
          <p14:tracePt t="53762" x="2439988" y="3925888"/>
          <p14:tracePt t="53774" x="2486025" y="3943350"/>
          <p14:tracePt t="53785" x="2524125" y="3952875"/>
          <p14:tracePt t="53787" x="2541588" y="3971925"/>
          <p14:tracePt t="53799" x="2551113" y="3971925"/>
          <p14:tracePt t="53805" x="2570163" y="3971925"/>
          <p14:tracePt t="53813" x="2579688" y="3971925"/>
          <p14:tracePt t="53820" x="2606675" y="3971925"/>
          <p14:tracePt t="53922" x="2606675" y="4000500"/>
          <p14:tracePt t="53937" x="2598738" y="4008438"/>
          <p14:tracePt t="53945" x="2598738" y="4017963"/>
          <p14:tracePt t="53960" x="2468563" y="4073525"/>
          <p14:tracePt t="53973" x="2449513" y="4102100"/>
          <p14:tracePt t="53975" x="2393950" y="4129088"/>
          <p14:tracePt t="53987" x="2374900" y="4129088"/>
          <p14:tracePt t="53991" x="2347913" y="4148138"/>
          <p14:tracePt t="54002" x="2309813" y="4176713"/>
          <p14:tracePt t="54008" x="2273300" y="4184650"/>
          <p14:tracePt t="54017" x="2273300" y="4194175"/>
          <p14:tracePt t="54024" x="2236788" y="4213225"/>
          <p14:tracePt t="54031" x="2227263" y="4222750"/>
          <p14:tracePt t="54038" x="2217738" y="4232275"/>
          <p14:tracePt t="54045" x="2198688" y="4259263"/>
          <p14:tracePt t="54054" x="2152650" y="4324350"/>
          <p14:tracePt t="54070" x="2124075" y="4408488"/>
          <p14:tracePt t="54082" x="2124075" y="4435475"/>
          <p14:tracePt t="54086" x="2116138" y="4454525"/>
          <p14:tracePt t="54096" x="2116138" y="4500563"/>
          <p14:tracePt t="54102" x="2116138" y="4510088"/>
          <p14:tracePt t="54111" x="2116138" y="4538663"/>
          <p14:tracePt t="54118" x="2116138" y="4546600"/>
          <p14:tracePt t="54125" x="2116138" y="4556125"/>
          <p14:tracePt t="54132" x="2116138" y="4565650"/>
          <p14:tracePt t="54140" x="2116138" y="4575175"/>
          <p14:tracePt t="54149" x="2133600" y="4584700"/>
          <p14:tracePt t="54165" x="2189163" y="4640263"/>
          <p14:tracePt t="54176" x="2227263" y="4667250"/>
          <p14:tracePt t="54179" x="2282825" y="4676775"/>
          <p14:tracePt t="54190" x="2319338" y="4686300"/>
          <p14:tracePt t="54194" x="2357438" y="4705350"/>
          <p14:tracePt t="54205" x="2393950" y="4714875"/>
          <p14:tracePt t="54213" x="2439988" y="4741863"/>
          <p14:tracePt t="54220" x="2514600" y="4741863"/>
          <p14:tracePt t="54229" x="2551113" y="4751388"/>
          <p14:tracePt t="54234" x="2598738" y="4770438"/>
          <p14:tracePt t="54244" x="2671763" y="4779963"/>
          <p14:tracePt t="54257" x="2700338" y="4787900"/>
          <p14:tracePt t="54354" x="2700338" y="4797425"/>
          <p14:tracePt t="54364" x="2690813" y="4806950"/>
          <p14:tracePt t="54384" x="2478088" y="4918075"/>
          <p14:tracePt t="54400" x="2273300" y="4992688"/>
          <p14:tracePt t="54408" x="2198688" y="5038725"/>
          <p14:tracePt t="54416" x="2124075" y="5067300"/>
          <p14:tracePt t="54422" x="2041525" y="5113338"/>
          <p14:tracePt t="54432" x="1957388" y="5214938"/>
          <p14:tracePt t="54448" x="1882775" y="5289550"/>
          <p14:tracePt t="54459" x="1865313" y="5308600"/>
          <p14:tracePt t="54461" x="1855788" y="5326063"/>
          <p14:tracePt t="54473" x="1846263" y="5345113"/>
          <p14:tracePt t="54487" x="1846263" y="5354638"/>
          <p14:tracePt t="54513" x="1846263" y="5364163"/>
          <p14:tracePt t="54518" x="1846263" y="5373688"/>
          <p14:tracePt t="54526" x="1846263" y="5391150"/>
          <p14:tracePt t="54541" x="1846263" y="5410200"/>
          <p14:tracePt t="54553" x="1855788" y="5438775"/>
          <p14:tracePt t="54557" x="1855788" y="5456238"/>
          <p14:tracePt t="54568" x="1882775" y="5475288"/>
          <p14:tracePt t="54573" x="1892300" y="5484813"/>
          <p14:tracePt t="54582" x="1901825" y="5511800"/>
          <p14:tracePt t="54590" x="1911350" y="5521325"/>
          <p14:tracePt t="54596" x="1920875" y="5540375"/>
          <p14:tracePt t="54604" x="1930400" y="5549900"/>
          <p14:tracePt t="54612" x="1966913" y="5567363"/>
          <p14:tracePt t="54619" x="2022475" y="5605463"/>
          <p14:tracePt t="54635" x="2087563" y="5614988"/>
          <p14:tracePt t="54647" x="2124075" y="5632450"/>
          <p14:tracePt t="54651" x="2143125" y="5632450"/>
          <p14:tracePt t="54661" x="2162175" y="5632450"/>
          <p14:tracePt t="54668" x="2189163" y="5632450"/>
          <p14:tracePt t="54677" x="2227263" y="5624513"/>
          <p14:tracePt t="54684" x="2254250" y="5624513"/>
          <p14:tracePt t="54691" x="2282825" y="5624513"/>
          <p14:tracePt t="54699" x="2328863" y="5614988"/>
          <p14:tracePt t="54705" x="2347913" y="5614988"/>
          <p14:tracePt t="54715" x="2420938" y="5586413"/>
          <p14:tracePt t="54730" x="2486025" y="5576888"/>
          <p14:tracePt t="54742" x="2505075" y="5567363"/>
          <p14:tracePt t="54745" x="2524125" y="5567363"/>
          <p14:tracePt t="54756" x="2533650" y="5567363"/>
          <p14:tracePt t="54760" x="2551113" y="5567363"/>
          <p14:tracePt t="54770" x="2560638" y="5567363"/>
          <p14:tracePt t="54779" x="2570163" y="5567363"/>
          <p14:tracePt t="54786" x="2579688" y="5567363"/>
          <p14:tracePt t="54800" x="2589213" y="5567363"/>
          <p14:tracePt t="54851" x="2598738" y="5567363"/>
          <p14:tracePt t="54949" x="2598738" y="5576888"/>
          <p14:tracePt t="54974" x="2570163" y="5595938"/>
          <p14:tracePt t="54981" x="2551113" y="5624513"/>
          <p14:tracePt t="54988" x="2524125" y="5641975"/>
          <p14:tracePt t="54996" x="2505075" y="5641975"/>
          <p14:tracePt t="55003" x="2478088" y="5670550"/>
          <p14:tracePt t="55013" x="2420938" y="5697538"/>
          <p14:tracePt t="55024" x="2384425" y="5716588"/>
          <p14:tracePt t="55029" x="2347913" y="5745163"/>
          <p14:tracePt t="55039" x="2319338" y="5781675"/>
          <p14:tracePt t="55044" x="2282825" y="5818188"/>
          <p14:tracePt t="55054" x="2227263" y="5865813"/>
          <p14:tracePt t="55059" x="2217738" y="5883275"/>
          <p14:tracePt t="55068" x="2171700" y="5911850"/>
          <p14:tracePt t="55076" x="2152650" y="5938838"/>
          <p14:tracePt t="55083" x="2124075" y="5957888"/>
          <p14:tracePt t="55092" x="2106613" y="6003925"/>
          <p14:tracePt t="55106" x="2068513" y="6022975"/>
          <p14:tracePt t="55119" x="2051050" y="6049963"/>
          <p14:tracePt t="55123" x="2041525" y="6059488"/>
          <p14:tracePt t="55133" x="2003425" y="6069013"/>
          <p14:tracePt t="55138" x="1995488" y="6088063"/>
          <p14:tracePt t="55148" x="1976438" y="6115050"/>
          <p14:tracePt t="55154" x="1947863" y="6153150"/>
          <p14:tracePt t="55163" x="1939925" y="6170613"/>
          <p14:tracePt t="55171" x="1911350" y="6208713"/>
          <p14:tracePt t="55179" x="1901825" y="6235700"/>
          <p14:tracePt t="55187" x="1892300" y="6264275"/>
          <p14:tracePt t="55202" x="1892300" y="6291263"/>
          <p14:tracePt t="55256" x="1920875" y="6310313"/>
          <p14:tracePt t="55264" x="1957388" y="6319838"/>
          <p14:tracePt t="55273" x="1976438" y="6319838"/>
          <p14:tracePt t="55279" x="2060575" y="6329363"/>
          <p14:tracePt t="55296" x="2162175" y="6346825"/>
          <p14:tracePt t="55307" x="2236788" y="6356350"/>
          <p14:tracePt t="55311" x="2328863" y="6356350"/>
          <p14:tracePt t="55322" x="2439988" y="6356350"/>
          <p14:tracePt t="55327" x="2533650" y="6346825"/>
          <p14:tracePt t="55337" x="2644775" y="6338888"/>
          <p14:tracePt t="55344" x="2719388" y="6319838"/>
          <p14:tracePt t="55350" x="2857500" y="6300788"/>
          <p14:tracePt t="55358" x="2951163" y="6273800"/>
          <p14:tracePt t="55365" x="3062288" y="6254750"/>
          <p14:tracePt t="55376" x="3368675" y="6180138"/>
          <p14:tracePt t="55391" x="3636963" y="6134100"/>
          <p14:tracePt t="55402" x="3795713" y="6115050"/>
          <p14:tracePt t="55406" x="3952875" y="6097588"/>
          <p14:tracePt t="55416" x="4156075" y="6097588"/>
          <p14:tracePt t="55421" x="4286250" y="6105525"/>
          <p14:tracePt t="56490" x="4341813" y="5929313"/>
          <p14:tracePt t="56497" x="4351338" y="5921375"/>
          <p14:tracePt t="56506" x="4379913" y="5892800"/>
          <p14:tracePt t="56522" x="4397375" y="5827713"/>
          <p14:tracePt t="56533" x="4425950" y="5808663"/>
          <p14:tracePt t="56536" x="4435475" y="5800725"/>
          <p14:tracePt t="56548" x="4471988" y="5753100"/>
          <p14:tracePt t="56553" x="4510088" y="5726113"/>
          <p14:tracePt t="56563" x="4565650" y="5651500"/>
          <p14:tracePt t="56568" x="4621213" y="5605463"/>
          <p14:tracePt t="56576" x="4686300" y="5549900"/>
          <p14:tracePt t="56584" x="4787900" y="5465763"/>
          <p14:tracePt t="56592" x="4862513" y="5419725"/>
          <p14:tracePt t="56598" x="4964113" y="5326063"/>
          <p14:tracePt t="56606" x="5094288" y="5243513"/>
          <p14:tracePt t="56615" x="5316538" y="5084763"/>
          <p14:tracePt t="56627" x="5408613" y="5021263"/>
          <p14:tracePt t="56630" x="5529263" y="4956175"/>
          <p14:tracePt t="56641" x="5678488" y="4862513"/>
          <p14:tracePt t="56645" x="5827713" y="4751388"/>
          <p14:tracePt t="56656" x="5946775" y="4667250"/>
          <p14:tracePt t="56663" x="6067425" y="4575175"/>
          <p14:tracePt t="56673" x="6170613" y="4491038"/>
          <p14:tracePt t="56681" x="6318250" y="4379913"/>
          <p14:tracePt t="56687" x="6457950" y="4297363"/>
          <p14:tracePt t="56695" x="6829425" y="4129088"/>
          <p14:tracePt t="56706" x="7015163" y="4037013"/>
          <p14:tracePt t="56708" x="7181850" y="3981450"/>
          <p14:tracePt t="56722" x="7385050" y="3906838"/>
          <p14:tracePt t="56728" x="7618413" y="3805238"/>
          <p14:tracePt t="56736" x="7821613" y="3749675"/>
          <p14:tracePt t="56739" x="8053388" y="3675063"/>
          <p14:tracePt t="56751" x="8220075" y="3600450"/>
          <p14:tracePt t="56757" x="8453438" y="3525838"/>
          <p14:tracePt t="56765" x="8610600" y="3470275"/>
          <p14:tracePt t="56773" x="8815388" y="3414713"/>
          <p14:tracePt t="56782" x="8972550" y="3378200"/>
          <p14:tracePt t="56788" x="9139238" y="3340100"/>
          <p14:tracePt t="56790" x="9288463" y="3340100"/>
          <p14:tracePt t="56805" x="9556750" y="3340100"/>
          <p14:tracePt t="56815" x="9650413" y="3340100"/>
          <p14:tracePt t="56821" x="9742488" y="3349625"/>
          <p14:tracePt t="56831" x="9817100" y="3359150"/>
          <p14:tracePt t="56836" x="9882188" y="3359150"/>
          <p14:tracePt t="56846" x="9918700" y="3359150"/>
          <p14:tracePt t="56849" x="9947275" y="3378200"/>
          <p14:tracePt t="56859" x="9964738" y="3378200"/>
          <p14:tracePt t="56868" x="9983788" y="3378200"/>
          <p14:tracePt t="57276" x="9964738" y="3368675"/>
          <p14:tracePt t="57292" x="9955213" y="3368675"/>
          <p14:tracePt t="57307" x="9947275" y="3368675"/>
          <p14:tracePt t="57322" x="9937750" y="3368675"/>
          <p14:tracePt t="57330" x="9928225" y="3368675"/>
          <p14:tracePt t="57338" x="9918700" y="3368675"/>
          <p14:tracePt t="57353" x="9918700" y="3359150"/>
          <p14:tracePt t="57359" x="9909175" y="3359150"/>
          <p14:tracePt t="57369" x="9899650" y="3359150"/>
          <p14:tracePt t="57397" x="9891713" y="3349625"/>
          <p14:tracePt t="57411" x="9882188" y="3349625"/>
          <p14:tracePt t="57434" x="9872663" y="3349625"/>
          <p14:tracePt t="57448" x="9863138" y="3349625"/>
          <p14:tracePt t="57463" x="9853613" y="3349625"/>
          <p14:tracePt t="57491" x="9844088" y="3349625"/>
          <p14:tracePt t="57505" x="9834563" y="3340100"/>
          <p14:tracePt t="57519" x="9826625" y="3340100"/>
          <p14:tracePt t="57526" x="9817100" y="3340100"/>
          <p14:tracePt t="57539" x="9788525" y="3322638"/>
          <p14:tracePt t="57557" x="9779000" y="3322638"/>
          <p14:tracePt t="57572" x="9761538" y="3322638"/>
          <p14:tracePt t="57584" x="9752013" y="3322638"/>
          <p14:tracePt t="57600" x="9752013" y="3313113"/>
          <p14:tracePt t="57604" x="9742488" y="3313113"/>
          <p14:tracePt t="57614" x="9732963" y="3313113"/>
          <p14:tracePt t="57620" x="9723438" y="3313113"/>
          <p14:tracePt t="57634" x="9713913" y="3313113"/>
          <p14:tracePt t="57650" x="9705975" y="3313113"/>
          <p14:tracePt t="57657" x="9696450" y="3313113"/>
          <p14:tracePt t="57665" x="9686925" y="3313113"/>
          <p14:tracePt t="57681" x="9677400" y="3313113"/>
          <p14:tracePt t="57708" x="9667875" y="3313113"/>
          <p14:tracePt t="57722" x="9658350" y="3313113"/>
          <p14:tracePt t="57760" x="9640888" y="3313113"/>
          <p14:tracePt t="57803" x="9631363" y="3313113"/>
          <p14:tracePt t="57808" x="9621838" y="3313113"/>
          <p14:tracePt t="57838" x="9612313" y="3313113"/>
          <p14:tracePt t="57856" x="9602788" y="3313113"/>
          <p14:tracePt t="57870" x="9593263" y="3313113"/>
          <p14:tracePt t="57882" x="9585325" y="3313113"/>
          <p14:tracePt t="57897" x="9575800" y="3313113"/>
          <p14:tracePt t="57918" x="9566275" y="3313113"/>
          <p14:tracePt t="57934" x="9556750" y="3322638"/>
          <p14:tracePt t="57950" x="9547225" y="3322638"/>
          <p14:tracePt t="57955" x="9537700" y="3322638"/>
          <p14:tracePt t="57963" x="9529763" y="3322638"/>
          <p14:tracePt t="57976" x="9510713" y="3322638"/>
          <p14:tracePt t="57979" x="9491663" y="3332163"/>
          <p14:tracePt t="57991" x="9472613" y="3332163"/>
          <p14:tracePt t="57995" x="9436100" y="3332163"/>
          <p14:tracePt t="58006" x="9417050" y="3332163"/>
          <p14:tracePt t="58012" x="9380538" y="3332163"/>
          <p14:tracePt t="58022" x="9344025" y="3332163"/>
          <p14:tracePt t="58028" x="9315450" y="3332163"/>
          <p14:tracePt t="58034" x="9278938" y="3332163"/>
          <p14:tracePt t="58044" x="9250363" y="3332163"/>
          <p14:tracePt t="58049" x="9223375" y="3332163"/>
          <p14:tracePt t="58059" x="9120188" y="3332163"/>
          <p14:tracePt t="58074" x="8963025" y="3322638"/>
          <p14:tracePt t="58085" x="8870950" y="3322638"/>
          <p14:tracePt t="58092" x="8750300" y="3303588"/>
          <p14:tracePt t="58100" x="8656638" y="3284538"/>
          <p14:tracePt t="58105" x="8574088" y="3284538"/>
          <p14:tracePt t="58114" x="8499475" y="3276600"/>
          <p14:tracePt t="58122" x="8443913" y="3276600"/>
          <p14:tracePt t="58131" x="8415338" y="3276600"/>
          <p14:tracePt t="58139" x="8378825" y="3276600"/>
          <p14:tracePt t="58143" x="8350250" y="3276600"/>
          <p14:tracePt t="58153" x="8313738" y="3276600"/>
          <p14:tracePt t="58481" x="8304213" y="3284538"/>
          <p14:tracePt t="58492" x="8277225" y="3322638"/>
          <p14:tracePt t="58495" x="8267700" y="3359150"/>
          <p14:tracePt t="58508" x="8239125" y="3397250"/>
          <p14:tracePt t="58514" x="8202613" y="3433763"/>
          <p14:tracePt t="58520" x="8156575" y="3489325"/>
          <p14:tracePt t="58528" x="8091488" y="3590925"/>
          <p14:tracePt t="58536" x="8053388" y="3629025"/>
          <p14:tracePt t="58546" x="7961313" y="3730625"/>
          <p14:tracePt t="58561" x="7915275" y="3767138"/>
          <p14:tracePt t="58574" x="7905750" y="3767138"/>
          <p14:tracePt t="58586" x="7886700" y="3767138"/>
          <p14:tracePt t="58601" x="7831138" y="3702050"/>
          <p14:tracePt t="58607" x="7812088" y="3544888"/>
          <p14:tracePt t="58615" x="7821613" y="3387725"/>
          <p14:tracePt t="58622" x="7831138" y="3332163"/>
          <p14:tracePt t="58629" x="7850188" y="3219450"/>
          <p14:tracePt t="58640" x="7915275" y="2941638"/>
          <p14:tracePt t="58654" x="8062913" y="1708150"/>
          <p14:tracePt t="58666" x="8156575" y="825500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hydrogènes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/>
          </a:bodyPr>
          <a:lstStyle/>
          <a:p>
            <a:pPr algn="just"/>
            <a:r>
              <a:rPr lang="fr-FR" dirty="0">
                <a:sym typeface="Wingdings" panose="05000000000000000000" pitchFamily="2" charset="2"/>
              </a:rPr>
              <a:t> Cas particuliers </a:t>
            </a:r>
            <a:r>
              <a:rPr lang="fr-FR" b="1" dirty="0">
                <a:sym typeface="Wingdings" panose="05000000000000000000" pitchFamily="2" charset="2"/>
              </a:rPr>
              <a:t>: La Cystéine </a:t>
            </a:r>
            <a:endParaRPr lang="fr-FR" sz="2000" b="1" dirty="0">
              <a:sym typeface="Wingdings" panose="05000000000000000000" pitchFamily="2" charset="2"/>
            </a:endParaRPr>
          </a:p>
          <a:p>
            <a:pPr algn="just"/>
            <a:r>
              <a:rPr lang="fr-FR" dirty="0">
                <a:sym typeface="Wingdings" panose="05000000000000000000" pitchFamily="2" charset="2"/>
              </a:rPr>
              <a:t>- </a:t>
            </a:r>
            <a:r>
              <a:rPr lang="fr-FR" b="1" dirty="0" err="1">
                <a:sym typeface="Wingdings" panose="05000000000000000000" pitchFamily="2" charset="2"/>
              </a:rPr>
              <a:t>pKa</a:t>
            </a:r>
            <a:r>
              <a:rPr lang="fr-FR" b="1" dirty="0">
                <a:sym typeface="Wingdings" panose="05000000000000000000" pitchFamily="2" charset="2"/>
              </a:rPr>
              <a:t> = 8,4</a:t>
            </a:r>
          </a:p>
          <a:p>
            <a:pPr algn="just"/>
            <a:r>
              <a:rPr lang="fr-FR" dirty="0">
                <a:sym typeface="Wingdings" panose="05000000000000000000" pitchFamily="2" charset="2"/>
              </a:rPr>
              <a:t>- Peut </a:t>
            </a:r>
            <a:r>
              <a:rPr lang="fr-FR" b="1" dirty="0">
                <a:sym typeface="Wingdings" panose="05000000000000000000" pitchFamily="2" charset="2"/>
              </a:rPr>
              <a:t>s’ioniser</a:t>
            </a:r>
          </a:p>
          <a:p>
            <a:pPr algn="just"/>
            <a:r>
              <a:rPr lang="fr-FR" dirty="0">
                <a:sym typeface="Wingdings" panose="05000000000000000000" pitchFamily="2" charset="2"/>
              </a:rPr>
              <a:t>- Peut faire des liaisons hydrogènes ET </a:t>
            </a:r>
            <a:r>
              <a:rPr lang="fr-FR" b="1" dirty="0">
                <a:sym typeface="Wingdings" panose="05000000000000000000" pitchFamily="2" charset="2"/>
              </a:rPr>
              <a:t>ioniques</a:t>
            </a:r>
            <a:r>
              <a:rPr lang="fr-FR" dirty="0">
                <a:sym typeface="Wingdings" panose="05000000000000000000" pitchFamily="2" charset="2"/>
              </a:rPr>
              <a:t> </a:t>
            </a:r>
          </a:p>
          <a:p>
            <a:pPr algn="just"/>
            <a:r>
              <a:rPr lang="fr-FR" dirty="0">
                <a:sym typeface="Wingdings" panose="05000000000000000000" pitchFamily="2" charset="2"/>
              </a:rPr>
              <a:t>- Forme des </a:t>
            </a:r>
            <a:r>
              <a:rPr lang="fr-FR" b="1" dirty="0">
                <a:sym typeface="Wingdings" panose="05000000000000000000" pitchFamily="2" charset="2"/>
              </a:rPr>
              <a:t>ponts</a:t>
            </a:r>
            <a:r>
              <a:rPr lang="fr-FR" dirty="0">
                <a:sym typeface="Wingdings" panose="05000000000000000000" pitchFamily="2" charset="2"/>
              </a:rPr>
              <a:t> </a:t>
            </a:r>
            <a:r>
              <a:rPr lang="fr-FR" b="1" dirty="0">
                <a:sym typeface="Wingdings" panose="05000000000000000000" pitchFamily="2" charset="2"/>
              </a:rPr>
              <a:t>disulfures</a:t>
            </a:r>
            <a:r>
              <a:rPr lang="fr-FR" dirty="0">
                <a:sym typeface="Wingdings" panose="05000000000000000000" pitchFamily="2" charset="2"/>
              </a:rPr>
              <a:t> </a:t>
            </a: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316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4449">
        <p:split orient="vert"/>
      </p:transition>
    </mc:Choice>
    <mc:Fallback xmlns="">
      <p:transition spd="slow" advTm="104449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hydrogènes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/>
          </a:bodyPr>
          <a:lstStyle/>
          <a:p>
            <a:pPr algn="just"/>
            <a:r>
              <a:rPr lang="fr-FR" dirty="0">
                <a:sym typeface="Wingdings" panose="05000000000000000000" pitchFamily="2" charset="2"/>
              </a:rPr>
              <a:t> Cas particuliers </a:t>
            </a:r>
            <a:r>
              <a:rPr lang="fr-FR" b="1" dirty="0">
                <a:sym typeface="Wingdings" panose="05000000000000000000" pitchFamily="2" charset="2"/>
              </a:rPr>
              <a:t>: La Méthionine </a:t>
            </a:r>
            <a:endParaRPr lang="fr-FR" sz="2000" b="1" dirty="0">
              <a:sym typeface="Wingdings" panose="05000000000000000000" pitchFamily="2" charset="2"/>
            </a:endParaRPr>
          </a:p>
          <a:p>
            <a:pPr algn="just"/>
            <a:r>
              <a:rPr lang="fr-FR" dirty="0">
                <a:sym typeface="Wingdings" panose="05000000000000000000" pitchFamily="2" charset="2"/>
              </a:rPr>
              <a:t>- Doublets non liants </a:t>
            </a:r>
            <a:r>
              <a:rPr lang="fr-FR" b="1" dirty="0">
                <a:sym typeface="Wingdings" panose="05000000000000000000" pitchFamily="2" charset="2"/>
              </a:rPr>
              <a:t>moins accessibles </a:t>
            </a:r>
          </a:p>
          <a:p>
            <a:pPr algn="just"/>
            <a:r>
              <a:rPr lang="fr-FR" dirty="0">
                <a:sym typeface="Wingdings" panose="05000000000000000000" pitchFamily="2" charset="2"/>
              </a:rPr>
              <a:t>- Liaisons hydrogènes peu fréquentes et plus faibles</a:t>
            </a:r>
          </a:p>
          <a:p>
            <a:pPr algn="just"/>
            <a:r>
              <a:rPr lang="fr-FR" dirty="0">
                <a:sym typeface="Wingdings" panose="05000000000000000000" pitchFamily="2" charset="2"/>
              </a:rPr>
              <a:t>- Caractère </a:t>
            </a:r>
            <a:r>
              <a:rPr lang="fr-FR" b="1" dirty="0">
                <a:sym typeface="Wingdings" panose="05000000000000000000" pitchFamily="2" charset="2"/>
              </a:rPr>
              <a:t>hydrophobe</a:t>
            </a:r>
            <a:r>
              <a:rPr lang="fr-FR" dirty="0">
                <a:sym typeface="Wingdings" panose="05000000000000000000" pitchFamily="2" charset="2"/>
              </a:rPr>
              <a:t> </a:t>
            </a:r>
          </a:p>
          <a:p>
            <a:pPr algn="just"/>
            <a:r>
              <a:rPr lang="fr-FR" dirty="0">
                <a:sym typeface="Wingdings" panose="05000000000000000000" pitchFamily="2" charset="2"/>
              </a:rPr>
              <a:t>- Interactions dipolaires à privilégier </a:t>
            </a: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919099E-DD15-EF76-04B0-DECE6B6C9CE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214"/>
          <a:stretch/>
        </p:blipFill>
        <p:spPr>
          <a:xfrm>
            <a:off x="8252208" y="2719233"/>
            <a:ext cx="3156305" cy="3297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458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3420">
        <p:split orient="vert"/>
      </p:transition>
    </mc:Choice>
    <mc:Fallback xmlns="">
      <p:transition spd="slow" advTm="63420">
        <p:split orient="vert"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16811" x="4787900" y="6737350"/>
          <p14:tracePt t="16812" x="4954588" y="6653213"/>
          <p14:tracePt t="16826" x="5121275" y="6561138"/>
          <p14:tracePt t="16831" x="5307013" y="6467475"/>
          <p14:tracePt t="16841" x="5492750" y="6375400"/>
          <p14:tracePt t="16845" x="5668963" y="6300788"/>
          <p14:tracePt t="16855" x="5854700" y="6245225"/>
          <p14:tracePt t="16860" x="6086475" y="6170613"/>
          <p14:tracePt t="16869" x="6421438" y="6049963"/>
          <p14:tracePt t="16879" x="6745288" y="5929313"/>
          <p14:tracePt t="16883" x="7023100" y="5846763"/>
          <p14:tracePt t="16894" x="7794625" y="5511800"/>
          <p14:tracePt t="16908" x="8555038" y="5178425"/>
          <p14:tracePt t="16920" x="9009063" y="5048250"/>
          <p14:tracePt t="16924" x="9390063" y="4900613"/>
          <p14:tracePt t="16934" x="9677400" y="4787900"/>
          <p14:tracePt t="16939" x="10048875" y="4659313"/>
          <p14:tracePt t="16949" x="10252075" y="4565650"/>
          <p14:tracePt t="16956" x="10493375" y="4445000"/>
          <p14:tracePt t="16964" x="10661650" y="4370388"/>
          <p14:tracePt t="16972" x="10799763" y="4305300"/>
          <p14:tracePt t="16978" x="10948988" y="4232275"/>
          <p14:tracePt t="16988" x="11199813" y="4167188"/>
          <p14:tracePt t="17001" x="11301413" y="4129088"/>
          <p14:tracePt t="17003" x="11393488" y="4121150"/>
          <p14:tracePt t="17014" x="11458575" y="4102100"/>
          <p14:tracePt t="17020" x="11514138" y="4102100"/>
          <p14:tracePt t="17028" x="11561763" y="4102100"/>
          <p14:tracePt t="17033" x="11588750" y="4102100"/>
          <p14:tracePt t="17043" x="11607800" y="4121150"/>
          <p14:tracePt t="17114" x="11542713" y="4157663"/>
          <p14:tracePt t="17123" x="11403013" y="4213225"/>
          <p14:tracePt t="17129" x="11226800" y="4249738"/>
          <p14:tracePt t="17137" x="11023600" y="4268788"/>
          <p14:tracePt t="17142" x="10847388" y="4259263"/>
          <p14:tracePt t="17151" x="10688638" y="4222750"/>
          <p14:tracePt t="17159" x="10548938" y="4184650"/>
          <p14:tracePt t="17166" x="10391775" y="4167188"/>
          <p14:tracePt t="17178" x="10169525" y="4083050"/>
          <p14:tracePt t="17187" x="10131425" y="4064000"/>
          <p14:tracePt t="17191" x="10094913" y="4037013"/>
          <p14:tracePt t="17203" x="10085388" y="4037013"/>
          <p14:tracePt t="17207" x="10075863" y="4017963"/>
          <p14:tracePt t="17217" x="10058400" y="4008438"/>
          <p14:tracePt t="17223" x="10029825" y="3952875"/>
          <p14:tracePt t="17233" x="10020300" y="3916363"/>
          <p14:tracePt t="17238" x="10002838" y="3879850"/>
          <p14:tracePt t="17246" x="10002838" y="3814763"/>
          <p14:tracePt t="17253" x="10002838" y="3721100"/>
          <p14:tracePt t="17261" x="10010775" y="3609975"/>
          <p14:tracePt t="17272" x="10039350" y="3508375"/>
          <p14:tracePt t="17286" x="10058400" y="3460750"/>
          <p14:tracePt t="17297" x="10085388" y="3433763"/>
          <p14:tracePt t="17311" x="10094913" y="3424238"/>
          <p14:tracePt t="17317" x="10113963" y="3414713"/>
          <p14:tracePt t="17364" x="10123488" y="3414713"/>
          <p14:tracePt t="17378" x="10160000" y="3525838"/>
          <p14:tracePt t="17406" x="10160000" y="3962400"/>
          <p14:tracePt t="17414" x="10150475" y="4167188"/>
          <p14:tracePt t="17420" x="10085388" y="4481513"/>
          <p14:tracePt t="17427" x="10048875" y="4667250"/>
          <p14:tracePt t="17435" x="10020300" y="4826000"/>
          <p14:tracePt t="17442" x="9964738" y="4946650"/>
          <p14:tracePt t="17449" x="9918700" y="5048250"/>
          <p14:tracePt t="17459" x="9761538" y="5243513"/>
          <p14:tracePt t="17470" x="9705975" y="5308600"/>
          <p14:tracePt t="17474" x="9602788" y="5373688"/>
          <p14:tracePt t="17485" x="9529763" y="5400675"/>
          <p14:tracePt t="17489" x="9436100" y="5419725"/>
          <p14:tracePt t="17500" x="9361488" y="5419725"/>
          <p14:tracePt t="17505" x="9315450" y="5419725"/>
          <p14:tracePt t="17515" x="9259888" y="5391150"/>
          <p14:tracePt t="17520" x="9232900" y="5364163"/>
          <p14:tracePt t="17529" x="9213850" y="5354638"/>
          <p14:tracePt t="17537" x="9185275" y="5318125"/>
          <p14:tracePt t="17544" x="9112250" y="5243513"/>
          <p14:tracePt t="17554" x="9047163" y="5048250"/>
          <p14:tracePt t="17568" x="8991600" y="4649788"/>
          <p14:tracePt t="17579" x="8991600" y="4473575"/>
          <p14:tracePt t="17583" x="8991600" y="4268788"/>
          <p14:tracePt t="17595" x="8999538" y="4064000"/>
          <p14:tracePt t="17600" x="9037638" y="3841750"/>
          <p14:tracePt t="17609" x="9074150" y="3638550"/>
          <p14:tracePt t="17616" x="9129713" y="3479800"/>
          <p14:tracePt t="17625" x="9204325" y="3322638"/>
          <p14:tracePt t="17632" x="9259888" y="3173413"/>
          <p14:tracePt t="17637" x="9324975" y="3081338"/>
          <p14:tracePt t="17646" x="9409113" y="2960688"/>
          <p14:tracePt t="17663" x="9510713" y="2857500"/>
          <p14:tracePt t="17674" x="9585325" y="2811463"/>
          <p14:tracePt t="17679" x="9621838" y="2794000"/>
          <p14:tracePt t="17689" x="9658350" y="2774950"/>
          <p14:tracePt t="17694" x="9713913" y="2746375"/>
          <p14:tracePt t="17703" x="9752013" y="2746375"/>
          <p14:tracePt t="17710" x="9798050" y="2746375"/>
          <p14:tracePt t="17719" x="9853613" y="2755900"/>
          <p14:tracePt t="17725" x="9947275" y="2801938"/>
          <p14:tracePt t="17733" x="10048875" y="2849563"/>
          <p14:tracePt t="17744" x="10169525" y="2941638"/>
          <p14:tracePt t="17748" x="10317163" y="3090863"/>
          <p14:tracePt t="17757" x="10669588" y="3508375"/>
          <p14:tracePt t="17769" x="10883900" y="3943350"/>
          <p14:tracePt t="17774" x="11106150" y="4379913"/>
          <p14:tracePt t="17783" x="11152188" y="4519613"/>
          <p14:tracePt t="17788" x="11207750" y="4695825"/>
          <p14:tracePt t="17798" x="11264900" y="4862513"/>
          <p14:tracePt t="17804" x="11264900" y="4956175"/>
          <p14:tracePt t="17812" x="11272838" y="4992688"/>
          <p14:tracePt t="17820" x="11272838" y="5038725"/>
          <p14:tracePt t="17827" x="11272838" y="5048250"/>
          <p14:tracePt t="17835" x="11245850" y="5122863"/>
          <p14:tracePt t="17841" x="11236325" y="5122863"/>
          <p14:tracePt t="17852" x="11125200" y="5233988"/>
          <p14:tracePt t="17863" x="11004550" y="5289550"/>
          <p14:tracePt t="17868" x="10864850" y="5318125"/>
          <p14:tracePt t="17877" x="10688638" y="5354638"/>
          <p14:tracePt t="17883" x="10531475" y="5354638"/>
          <p14:tracePt t="17892" x="10372725" y="5345113"/>
          <p14:tracePt t="17898" x="10215563" y="5326063"/>
          <p14:tracePt t="17907" x="10075863" y="5318125"/>
          <p14:tracePt t="17915" x="9955213" y="5262563"/>
          <p14:tracePt t="17920" x="9817100" y="5205413"/>
          <p14:tracePt t="17929" x="9658350" y="5141913"/>
          <p14:tracePt t="17935" x="9520238" y="5103813"/>
          <p14:tracePt t="17943" x="9371013" y="5029200"/>
          <p14:tracePt t="17944" x="9278938" y="4964113"/>
          <p14:tracePt t="17958" x="9175750" y="4900613"/>
          <p14:tracePt t="17962" x="9093200" y="4835525"/>
          <p14:tracePt t="17972" x="8991600" y="4770438"/>
          <p14:tracePt t="17978" x="8870950" y="4695825"/>
          <p14:tracePt t="17986" x="8805863" y="4621213"/>
          <p14:tracePt t="17991" x="8750300" y="4556125"/>
          <p14:tracePt t="18000" x="8666163" y="4473575"/>
          <p14:tracePt t="18009" x="8574088" y="4352925"/>
          <p14:tracePt t="18016" x="8535988" y="4297363"/>
          <p14:tracePt t="18024" x="8480425" y="4157663"/>
          <p14:tracePt t="18030" x="8470900" y="4102100"/>
          <p14:tracePt t="18040" x="8434388" y="3935413"/>
          <p14:tracePt t="18050" x="8434388" y="3822700"/>
          <p14:tracePt t="18056" x="8434388" y="3759200"/>
          <p14:tracePt t="18066" x="8461375" y="3656013"/>
          <p14:tracePt t="18070" x="8489950" y="3563938"/>
          <p14:tracePt t="18081" x="8526463" y="3470275"/>
          <p14:tracePt t="18086" x="8610600" y="3340100"/>
          <p14:tracePt t="18095" x="8675688" y="3248025"/>
          <p14:tracePt t="18100" x="8786813" y="3136900"/>
          <p14:tracePt t="18110" x="8888413" y="3035300"/>
          <p14:tracePt t="18116" x="8991600" y="2932113"/>
          <p14:tracePt t="18125" x="9074150" y="2867025"/>
          <p14:tracePt t="18133" x="9250363" y="2755900"/>
          <p14:tracePt t="18146" x="9344025" y="2709863"/>
          <p14:tracePt t="18151" x="9464675" y="2673350"/>
          <p14:tracePt t="18159" x="9556750" y="2673350"/>
          <p14:tracePt t="18165" x="9667875" y="2654300"/>
          <p14:tracePt t="18175" x="9761538" y="2663825"/>
          <p14:tracePt t="18179" x="9853613" y="2663825"/>
          <p14:tracePt t="18190" x="9947275" y="2690813"/>
          <p14:tracePt t="18196" x="10067925" y="2746375"/>
          <p14:tracePt t="18203" x="10169525" y="2774950"/>
          <p14:tracePt t="18212" x="10309225" y="2830513"/>
          <p14:tracePt t="18217" x="10410825" y="2895600"/>
          <p14:tracePt t="18225" x="10633075" y="3052763"/>
          <p14:tracePt t="18240" x="10734675" y="3136900"/>
          <p14:tracePt t="18245" x="10874375" y="3349625"/>
          <p14:tracePt t="18254" x="10975975" y="3498850"/>
          <p14:tracePt t="18259" x="11050588" y="3600450"/>
          <p14:tracePt t="18275" x="11264900" y="4046538"/>
          <p14:tracePt t="18283" x="11376025" y="4333875"/>
          <p14:tracePt t="18291" x="11412538" y="4529138"/>
          <p14:tracePt t="18306" x="11468100" y="5113338"/>
          <p14:tracePt t="18312" x="11468100" y="5521325"/>
          <p14:tracePt t="18319" x="11403013" y="5883275"/>
          <p14:tracePt t="18334" x="11328400" y="6088063"/>
          <p14:tracePt t="18338" x="11226800" y="6319838"/>
          <p14:tracePt t="18349" x="11144250" y="6467475"/>
          <p14:tracePt t="18352" x="11031538" y="6570663"/>
          <p14:tracePt t="18363" x="10929938" y="6672263"/>
          <p14:tracePt t="18368" x="10790238" y="6783388"/>
          <p14:tracePt t="18443" x="9334500" y="6792913"/>
          <p14:tracePt t="18445" x="9296400" y="6756400"/>
          <p14:tracePt t="18459" x="9240838" y="6708775"/>
          <p14:tracePt t="18462" x="9194800" y="6653213"/>
          <p14:tracePt t="18472" x="9139238" y="6588125"/>
          <p14:tracePt t="18483" x="9074150" y="6532563"/>
          <p14:tracePt t="18487" x="9028113" y="6477000"/>
          <p14:tracePt t="18494" x="8943975" y="6375400"/>
          <p14:tracePt t="18500" x="8897938" y="6310313"/>
          <p14:tracePt t="18511" x="8805863" y="6134100"/>
          <p14:tracePt t="18522" x="8750300" y="5994400"/>
          <p14:tracePt t="18526" x="8740775" y="5948363"/>
          <p14:tracePt t="18537" x="8702675" y="5808663"/>
          <p14:tracePt t="18541" x="8694738" y="5716588"/>
          <p14:tracePt t="18552" x="8675688" y="5641975"/>
          <p14:tracePt t="18558" x="8675688" y="5530850"/>
          <p14:tracePt t="18567" x="8675688" y="5391150"/>
          <p14:tracePt t="18573" x="8675688" y="5308600"/>
          <p14:tracePt t="18581" x="8685213" y="5168900"/>
          <p14:tracePt t="18590" x="8702675" y="5076825"/>
          <p14:tracePt t="18595" x="8712200" y="4937125"/>
          <p14:tracePt t="18604" x="8750300" y="4705350"/>
          <p14:tracePt t="18620" x="8815388" y="4435475"/>
          <p14:tracePt t="18632" x="8832850" y="4314825"/>
          <p14:tracePt t="18636" x="8870950" y="4194175"/>
          <p14:tracePt t="18646" x="8897938" y="4083050"/>
          <p14:tracePt t="18651" x="8953500" y="3962400"/>
          <p14:tracePt t="18660" x="8982075" y="3887788"/>
          <p14:tracePt t="18667" x="9037638" y="3767138"/>
          <p14:tracePt t="18676" x="9047163" y="3711575"/>
          <p14:tracePt t="18683" x="9074150" y="3656013"/>
          <p14:tracePt t="18689" x="9083675" y="3629025"/>
          <p14:tracePt t="18699" x="9139238" y="3535363"/>
          <p14:tracePt t="18713" x="9175750" y="3479800"/>
          <p14:tracePt t="18716" x="9204325" y="3452813"/>
          <p14:tracePt t="18726" x="9232900" y="3414713"/>
          <p14:tracePt t="18729" x="9250363" y="3397250"/>
          <p14:tracePt t="18741" x="9305925" y="3349625"/>
          <p14:tracePt t="18747" x="9361488" y="3313113"/>
          <p14:tracePt t="18755" x="9426575" y="3267075"/>
          <p14:tracePt t="18762" x="9482138" y="3219450"/>
          <p14:tracePt t="18769" x="9537700" y="3192463"/>
          <p14:tracePt t="18778" x="9593263" y="3163888"/>
          <p14:tracePt t="18783" x="9631363" y="3146425"/>
          <p14:tracePt t="18792" x="9705975" y="3090863"/>
          <p14:tracePt t="18808" x="9752013" y="3071813"/>
          <p14:tracePt t="18820" x="9771063" y="3052763"/>
          <p14:tracePt t="18825" x="9798050" y="3043238"/>
          <p14:tracePt t="18835" x="9807575" y="3043238"/>
          <p14:tracePt t="18839" x="9826625" y="3043238"/>
          <p14:tracePt t="18849" x="9844088" y="3043238"/>
          <p14:tracePt t="18856" x="9872663" y="3043238"/>
          <p14:tracePt t="18864" x="9882188" y="3043238"/>
          <p14:tracePt t="18872" x="9899650" y="3052763"/>
          <p14:tracePt t="18878" x="9918700" y="3052763"/>
          <p14:tracePt t="18888" x="9964738" y="3081338"/>
          <p14:tracePt t="18900" x="9993313" y="3108325"/>
          <p14:tracePt t="18903" x="10010775" y="3127375"/>
          <p14:tracePt t="18914" x="10058400" y="3182938"/>
          <p14:tracePt t="18917" x="10113963" y="3267075"/>
          <p14:tracePt t="18929" x="10160000" y="3322638"/>
          <p14:tracePt t="18933" x="10206038" y="3397250"/>
          <p14:tracePt t="18944" x="10271125" y="3460750"/>
          <p14:tracePt t="18950" x="10317163" y="3581400"/>
          <p14:tracePt t="18958" x="10364788" y="3638550"/>
          <p14:tracePt t="18966" x="10410825" y="3694113"/>
          <p14:tracePt t="18972" x="10437813" y="3767138"/>
          <p14:tracePt t="18982" x="10493375" y="3897313"/>
          <p14:tracePt t="18995" x="10493375" y="3943350"/>
          <p14:tracePt t="19008" x="10502900" y="3981450"/>
          <p14:tracePt t="19013" x="10502900" y="3990975"/>
          <p14:tracePt t="19024" x="10502900" y="4017963"/>
          <p14:tracePt t="19028" x="10502900" y="4046538"/>
          <p14:tracePt t="19038" x="10502900" y="4064000"/>
          <p14:tracePt t="19045" x="10475913" y="4121150"/>
          <p14:tracePt t="19052" x="10466388" y="4129088"/>
          <p14:tracePt t="19058" x="10447338" y="4157663"/>
          <p14:tracePt t="19067" x="10420350" y="4184650"/>
          <p14:tracePt t="19076" x="10280650" y="4268788"/>
          <p14:tracePt t="19088" x="10160000" y="4324350"/>
          <p14:tracePt t="19092" x="10058400" y="4352925"/>
          <p14:tracePt t="19102" x="9964738" y="4389438"/>
          <p14:tracePt t="19108" x="9826625" y="4408488"/>
          <p14:tracePt t="19117" x="9696450" y="4408488"/>
          <p14:tracePt t="19122" x="9537700" y="4398963"/>
          <p14:tracePt t="19133" x="9380538" y="4379913"/>
          <p14:tracePt t="19139" x="9240838" y="4343400"/>
          <p14:tracePt t="19147" x="9120188" y="4324350"/>
          <p14:tracePt t="19152" x="9028113" y="4314825"/>
          <p14:tracePt t="19161" x="8953500" y="4278313"/>
          <p14:tracePt t="19171" x="8842375" y="4213225"/>
          <p14:tracePt t="19183" x="8786813" y="4184650"/>
          <p14:tracePt t="19185" x="8750300" y="4148138"/>
          <p14:tracePt t="19197" x="8694738" y="4121150"/>
          <p14:tracePt t="19202" x="8666163" y="4083050"/>
          <p14:tracePt t="19212" x="8610600" y="4017963"/>
          <p14:tracePt t="19216" x="8591550" y="3981450"/>
          <p14:tracePt t="19227" x="8574088" y="3943350"/>
          <p14:tracePt t="19233" x="8555038" y="3925888"/>
          <p14:tracePt t="19241" x="8526463" y="3887788"/>
          <p14:tracePt t="19248" x="8526463" y="3879850"/>
          <p14:tracePt t="19255" x="8499475" y="3832225"/>
          <p14:tracePt t="19266" x="8499475" y="3805238"/>
          <p14:tracePt t="19400" x="8499475" y="3822700"/>
          <p14:tracePt t="19421" x="8675688" y="4102100"/>
          <p14:tracePt t="19430" x="8721725" y="4176713"/>
          <p14:tracePt t="19436" x="8805863" y="4297363"/>
          <p14:tracePt t="19444" x="8897938" y="4425950"/>
          <p14:tracePt t="19453" x="8972550" y="4575175"/>
          <p14:tracePt t="19465" x="9018588" y="4676775"/>
          <p14:tracePt t="19469" x="9074150" y="4797425"/>
          <p14:tracePt t="19480" x="9120188" y="4872038"/>
          <p14:tracePt t="19486" x="9148763" y="4964113"/>
          <p14:tracePt t="19495" x="9167813" y="4992688"/>
          <p14:tracePt t="19501" x="9175750" y="5011738"/>
          <p14:tracePt t="19509" x="9185275" y="5038725"/>
          <p14:tracePt t="19523" x="9185275" y="5048250"/>
          <p14:tracePt t="19538" x="9185275" y="5067300"/>
          <p14:tracePt t="19640" x="9185275" y="5076825"/>
          <p14:tracePt t="19647" x="9158288" y="5084763"/>
          <p14:tracePt t="19656" x="9120188" y="5094288"/>
          <p14:tracePt t="19669" x="9093200" y="5094288"/>
          <p14:tracePt t="19672" x="9074150" y="5094288"/>
          <p14:tracePt t="19683" x="9055100" y="5094288"/>
          <p14:tracePt t="19688" x="9028113" y="5094288"/>
          <p14:tracePt t="19698" x="9009063" y="5094288"/>
          <p14:tracePt t="19705" x="8991600" y="5084763"/>
          <p14:tracePt t="19713" x="8963025" y="5084763"/>
          <p14:tracePt t="19719" x="8943975" y="5084763"/>
          <p14:tracePt t="19726" x="8934450" y="5084763"/>
          <p14:tracePt t="19737" x="8888413" y="5084763"/>
          <p14:tracePt t="19750" x="8878888" y="5084763"/>
          <p14:tracePt t="19763" x="8870950" y="5084763"/>
          <p14:tracePt t="19777" x="8861425" y="5084763"/>
          <p14:tracePt t="20184" x="8758238" y="5057775"/>
          <p14:tracePt t="20190" x="8545513" y="4964113"/>
          <p14:tracePt t="20197" x="8285163" y="4881563"/>
          <p14:tracePt t="20206" x="8081963" y="4806950"/>
          <p14:tracePt t="20213" x="7859713" y="4751388"/>
          <p14:tracePt t="20222" x="7367588" y="4611688"/>
          <p14:tracePt t="20234" x="7135813" y="4556125"/>
          <p14:tracePt t="20237" x="6931025" y="4481513"/>
          <p14:tracePt t="20248" x="6726238" y="4425950"/>
          <p14:tracePt t="20254" x="6477000" y="4389438"/>
          <p14:tracePt t="20266" x="6272213" y="4352925"/>
          <p14:tracePt t="20271" x="6115050" y="4297363"/>
          <p14:tracePt t="20279" x="5929313" y="4259263"/>
          <p14:tracePt t="20284" x="5734050" y="4241800"/>
          <p14:tracePt t="20292" x="5548313" y="4203700"/>
          <p14:tracePt t="20301" x="5391150" y="4184650"/>
          <p14:tracePt t="20307" x="5232400" y="4167188"/>
          <p14:tracePt t="20316" x="4879975" y="4129088"/>
          <p14:tracePt t="20332" x="4518025" y="4092575"/>
          <p14:tracePt t="20343" x="4389438" y="4092575"/>
          <p14:tracePt t="20345" x="4249738" y="4083050"/>
          <p14:tracePt t="20357" x="4110038" y="4083050"/>
          <p14:tracePt t="20362" x="3998913" y="4083050"/>
          <p14:tracePt t="20373" x="3868738" y="4083050"/>
          <p14:tracePt t="20379" x="3748088" y="4083050"/>
          <p14:tracePt t="20389" x="3617913" y="4083050"/>
          <p14:tracePt t="20394" x="3544888" y="4083050"/>
          <p14:tracePt t="20400" x="3433763" y="4083050"/>
          <p14:tracePt t="20409" x="3228975" y="4102100"/>
          <p14:tracePt t="20426" x="2997200" y="4157663"/>
          <p14:tracePt t="20437" x="2895600" y="4184650"/>
          <p14:tracePt t="20442" x="2782888" y="4241800"/>
          <p14:tracePt t="20452" x="2681288" y="4287838"/>
          <p14:tracePt t="20457" x="2579688" y="4333875"/>
          <p14:tracePt t="20467" x="2524125" y="4379913"/>
          <p14:tracePt t="20473" x="2468563" y="4408488"/>
          <p14:tracePt t="20481" x="2430463" y="4418013"/>
          <p14:tracePt t="20489" x="2413000" y="4425950"/>
          <p14:tracePt t="20495" x="2384425" y="4445000"/>
          <p14:tracePt t="20503" x="2374900" y="4454525"/>
          <p14:tracePt t="20519" x="2365375" y="4454525"/>
          <p14:tracePt t="20884" x="2347913" y="4464050"/>
          <p14:tracePt t="20894" x="2292350" y="4473575"/>
          <p14:tracePt t="20897" x="2273300" y="4473575"/>
          <p14:tracePt t="20909" x="2227263" y="4491038"/>
          <p14:tracePt t="20912" x="2171700" y="4500563"/>
          <p14:tracePt t="20923" x="2133600" y="4500563"/>
          <p14:tracePt t="20929" x="2097088" y="4500563"/>
          <p14:tracePt t="20938" x="2068513" y="4500563"/>
          <p14:tracePt t="20942" x="2012950" y="4510088"/>
          <p14:tracePt t="20952" x="1976438" y="4529138"/>
          <p14:tracePt t="20960" x="1957388" y="4529138"/>
          <p14:tracePt t="20968" x="1920875" y="4529138"/>
          <p14:tracePt t="20977" x="1865313" y="4538663"/>
          <p14:tracePt t="20988" x="1827213" y="4538663"/>
          <p14:tracePt t="20992" x="1800225" y="4546600"/>
          <p14:tracePt t="21003" x="1781175" y="4546600"/>
          <p14:tracePt t="21006" x="1763713" y="4546600"/>
          <p14:tracePt t="21018" x="1735138" y="4546600"/>
          <p14:tracePt t="21023" x="1716088" y="4546600"/>
          <p14:tracePt t="21031" x="1698625" y="4546600"/>
          <p14:tracePt t="21038" x="1679575" y="4546600"/>
          <p14:tracePt t="21046" x="1660525" y="4546600"/>
          <p14:tracePt t="21055" x="1651000" y="4546600"/>
          <p14:tracePt t="21061" x="1624013" y="4546600"/>
          <p14:tracePt t="21072" x="1604963" y="4546600"/>
          <p14:tracePt t="21083" x="1585913" y="4546600"/>
          <p14:tracePt t="21086" x="1577975" y="4546600"/>
          <p14:tracePt t="21097" x="1568450" y="4546600"/>
          <p14:tracePt t="21112" x="1549400" y="4546600"/>
          <p14:tracePt t="21321" x="1549400" y="4556125"/>
          <p14:tracePt t="21329" x="1558925" y="4575175"/>
          <p14:tracePt t="21336" x="1558925" y="4594225"/>
          <p14:tracePt t="21344" x="1568450" y="4594225"/>
          <p14:tracePt t="21352" x="1585913" y="4621213"/>
          <p14:tracePt t="21369" x="1624013" y="4649788"/>
          <p14:tracePt t="21380" x="1633538" y="4649788"/>
          <p14:tracePt t="21385" x="1651000" y="4667250"/>
          <p14:tracePt t="21394" x="1660525" y="4676775"/>
          <p14:tracePt t="21400" x="1670050" y="4686300"/>
          <p14:tracePt t="21408" x="1689100" y="4695825"/>
          <p14:tracePt t="21415" x="1689100" y="4705350"/>
          <p14:tracePt t="21424" x="1706563" y="4714875"/>
          <p14:tracePt t="21430" x="1706563" y="4722813"/>
          <p14:tracePt t="21438" x="1735138" y="4732338"/>
          <p14:tracePt t="21446" x="1735138" y="4741863"/>
          <p14:tracePt t="21462" x="1754188" y="4751388"/>
          <p14:tracePt t="21479" x="1763713" y="4760913"/>
          <p14:tracePt t="21611" x="1771650" y="4770438"/>
          <p14:tracePt t="21692" x="1781175" y="4779963"/>
          <p14:tracePt t="21721" x="1790700" y="4787900"/>
          <p14:tracePt t="21772" x="1800225" y="4787900"/>
          <p14:tracePt t="22286" x="1819275" y="4787900"/>
          <p14:tracePt t="22296" x="1865313" y="4787900"/>
          <p14:tracePt t="22312" x="1911350" y="4787900"/>
          <p14:tracePt t="22323" x="1930400" y="4787900"/>
          <p14:tracePt t="22327" x="1966913" y="4787900"/>
          <p14:tracePt t="22337" x="1985963" y="4787900"/>
          <p14:tracePt t="22343" x="2003425" y="4787900"/>
          <p14:tracePt t="22352" x="2032000" y="4787900"/>
          <p14:tracePt t="22357" x="2041525" y="4787900"/>
          <p14:tracePt t="22366" x="2060575" y="4787900"/>
          <p14:tracePt t="22373" x="2068513" y="4787900"/>
          <p14:tracePt t="22381" x="2087563" y="4797425"/>
          <p14:tracePt t="25892" x="2439988" y="4565650"/>
          <p14:tracePt t="25905" x="2625725" y="4454525"/>
          <p14:tracePt t="25907" x="2811463" y="4379913"/>
          <p14:tracePt t="25919" x="2978150" y="4305300"/>
          <p14:tracePt t="25922" x="3154363" y="4268788"/>
          <p14:tracePt t="25933" x="3386138" y="4194175"/>
          <p14:tracePt t="25939" x="3656013" y="4129088"/>
          <p14:tracePt t="25947" x="3914775" y="4092575"/>
          <p14:tracePt t="25953" x="4138613" y="4056063"/>
          <p14:tracePt t="25964" x="4379913" y="4037013"/>
          <p14:tracePt t="25970" x="4602163" y="4017963"/>
          <p14:tracePt t="25978" x="4806950" y="4017963"/>
          <p14:tracePt t="25988" x="5176838" y="4027488"/>
          <p14:tracePt t="25998" x="5427663" y="4046538"/>
          <p14:tracePt t="26000" x="5622925" y="4064000"/>
          <p14:tracePt t="26014" x="5845175" y="4102100"/>
          <p14:tracePt t="26016" x="6076950" y="4138613"/>
          <p14:tracePt t="26028" x="6300788" y="4157663"/>
          <p14:tracePt t="26032" x="6513513" y="4157663"/>
          <p14:tracePt t="26043" x="6670675" y="4176713"/>
          <p14:tracePt t="26047" x="6810375" y="4203700"/>
          <p14:tracePt t="26057" x="6902450" y="4203700"/>
          <p14:tracePt t="26064" x="6996113" y="4203700"/>
          <p14:tracePt t="26073" x="7088188" y="4203700"/>
          <p14:tracePt t="26080" x="7153275" y="4203700"/>
          <p14:tracePt t="26081" x="7227888" y="4184650"/>
          <p14:tracePt t="26093" x="7283450" y="4157663"/>
          <p14:tracePt t="26095" x="7358063" y="4129088"/>
          <p14:tracePt t="26108" x="7413625" y="4129088"/>
          <p14:tracePt t="26110" x="7459663" y="4121150"/>
          <p14:tracePt t="26123" x="7497763" y="4102100"/>
          <p14:tracePt t="26126" x="7524750" y="4092575"/>
          <p14:tracePt t="26138" x="7543800" y="4083050"/>
          <p14:tracePt t="26142" x="7561263" y="4083050"/>
          <p14:tracePt t="26151" x="7570788" y="4083050"/>
          <p14:tracePt t="26158" x="7599363" y="4073525"/>
          <p14:tracePt t="26166" x="7618413" y="4073525"/>
          <p14:tracePt t="26173" x="7664450" y="4064000"/>
          <p14:tracePt t="26190" x="7681913" y="4064000"/>
          <p14:tracePt t="26194" x="7700963" y="4064000"/>
          <p14:tracePt t="26201" x="7756525" y="4064000"/>
          <p14:tracePt t="26204" x="7802563" y="4064000"/>
          <p14:tracePt t="26216" x="7867650" y="4064000"/>
          <p14:tracePt t="26220" x="7905750" y="4064000"/>
          <p14:tracePt t="26231" x="7970838" y="4064000"/>
          <p14:tracePt t="26236" x="8062913" y="4064000"/>
          <p14:tracePt t="26245" x="8156575" y="4064000"/>
          <p14:tracePt t="26251" x="8248650" y="4064000"/>
          <p14:tracePt t="26260" x="8332788" y="4064000"/>
          <p14:tracePt t="26268" x="8591550" y="4102100"/>
          <p14:tracePt t="26281" x="8702675" y="4121150"/>
          <p14:tracePt t="26283" x="8796338" y="4138613"/>
          <p14:tracePt t="26297" x="8888413" y="4148138"/>
          <p14:tracePt t="26299" x="8943975" y="4167188"/>
          <p14:tracePt t="26310" x="8991600" y="4176713"/>
          <p14:tracePt t="26314" x="9047163" y="4184650"/>
          <p14:tracePt t="26326" x="9093200" y="4203700"/>
          <p14:tracePt t="26330" x="9129713" y="4203700"/>
          <p14:tracePt t="26339" x="9158288" y="4213225"/>
          <p14:tracePt t="26348" x="9175750" y="4222750"/>
          <p14:tracePt t="26356" x="9204325" y="4222750"/>
          <p14:tracePt t="26362" x="9223375" y="4222750"/>
          <p14:tracePt t="26378" x="9223375" y="4232275"/>
          <p14:tracePt t="26896" x="9240838" y="4232275"/>
          <p14:tracePt t="26905" x="9269413" y="4222750"/>
          <p14:tracePt t="26920" x="9288463" y="4222750"/>
          <p14:tracePt t="26926" x="9288463" y="4213225"/>
          <p14:tracePt t="26935" x="9305925" y="4213225"/>
          <p14:tracePt t="26990" x="9223375" y="4232275"/>
          <p14:tracePt t="27407" x="9232900" y="4232275"/>
          <p14:tracePt t="27416" x="9250363" y="4232275"/>
          <p14:tracePt t="27433" x="9269413" y="4232275"/>
          <p14:tracePt t="27443" x="9278938" y="4232275"/>
          <p14:tracePt t="27447" x="9296400" y="4232275"/>
          <p14:tracePt t="27457" x="9305925" y="4232275"/>
          <p14:tracePt t="27462" x="9315450" y="4232275"/>
          <p14:tracePt t="27472" x="9324975" y="4232275"/>
          <p14:tracePt t="27480" x="9334500" y="4232275"/>
          <p14:tracePt t="27487" x="9344025" y="4232275"/>
          <p14:tracePt t="27495" x="9361488" y="4232275"/>
          <p14:tracePt t="27500" x="9371013" y="4232275"/>
          <p14:tracePt t="27510" x="9390063" y="4232275"/>
          <p14:tracePt t="27522" x="9399588" y="4232275"/>
          <p14:tracePt t="27525" x="9409113" y="4241800"/>
          <p14:tracePt t="27542" x="9417050" y="4241800"/>
          <p14:tracePt t="27551" x="9426575" y="4241800"/>
          <p14:tracePt t="27566" x="9436100" y="4241800"/>
          <p14:tracePt t="27580" x="9445625" y="4241800"/>
          <p14:tracePt t="27619" x="9455150" y="4241800"/>
          <p14:tracePt t="27646" x="9464675" y="4241800"/>
          <p14:tracePt t="27651" x="9464675" y="4249738"/>
          <p14:tracePt t="27697" x="9472613" y="4249738"/>
          <p14:tracePt t="27740" x="9482138" y="4249738"/>
          <p14:tracePt t="27769" x="9482138" y="4259263"/>
          <p14:tracePt t="27808" x="9491663" y="4259263"/>
          <p14:tracePt t="27824" x="9501188" y="4268788"/>
          <p14:tracePt t="27854" x="9501188" y="4278313"/>
          <p14:tracePt t="27871" x="9510713" y="4278313"/>
          <p14:tracePt t="27886" x="9520238" y="4278313"/>
          <p14:tracePt t="27905" x="9520238" y="4287838"/>
          <p14:tracePt t="27928" x="9529763" y="4287838"/>
          <p14:tracePt t="27972" x="9537700" y="4287838"/>
          <p14:tracePt t="27981" x="9537700" y="4297363"/>
          <p14:tracePt t="28008" x="9547225" y="4297363"/>
          <p14:tracePt t="28066" x="9556750" y="4297363"/>
          <p14:tracePt t="28091" x="9566275" y="4297363"/>
          <p14:tracePt t="28106" x="9585325" y="4297363"/>
          <p14:tracePt t="28121" x="9585325" y="4305300"/>
          <p14:tracePt t="28132" x="9593263" y="4305300"/>
          <p14:tracePt t="28138" x="9602788" y="4305300"/>
          <p14:tracePt t="28146" x="9612313" y="4314825"/>
          <p14:tracePt t="28154" x="9621838" y="4314825"/>
          <p14:tracePt t="28161" x="9631363" y="4314825"/>
          <p14:tracePt t="28169" x="9640888" y="4314825"/>
          <p14:tracePt t="28187" x="9667875" y="4324350"/>
          <p14:tracePt t="28197" x="9686925" y="4324350"/>
          <p14:tracePt t="28211" x="9705975" y="4324350"/>
          <p14:tracePt t="28226" x="9723438" y="4324350"/>
          <p14:tracePt t="28233" x="9732963" y="4324350"/>
          <p14:tracePt t="28240" x="9742488" y="4324350"/>
          <p14:tracePt t="28247" x="9752013" y="4324350"/>
          <p14:tracePt t="28255" x="9761538" y="4324350"/>
          <p14:tracePt t="28264" x="9771063" y="4324350"/>
          <p14:tracePt t="28280" x="9798050" y="4324350"/>
          <p14:tracePt t="28291" x="9807575" y="4324350"/>
          <p14:tracePt t="28294" x="9817100" y="4324350"/>
          <p14:tracePt t="28310" x="9826625" y="4324350"/>
          <p14:tracePt t="28320" x="9834563" y="4324350"/>
          <p14:tracePt t="28342" x="9844088" y="4314825"/>
          <p14:tracePt t="28349" x="9853613" y="4314825"/>
          <p14:tracePt t="28358" x="9853613" y="4305300"/>
          <p14:tracePt t="28365" x="9863138" y="4305300"/>
          <p14:tracePt t="28372" x="9872663" y="4297363"/>
          <p14:tracePt t="28386" x="9882188" y="4287838"/>
          <p14:tracePt t="28400" x="9899650" y="4268788"/>
          <p14:tracePt t="28406" x="9899650" y="4259263"/>
          <p14:tracePt t="28414" x="9899650" y="4249738"/>
          <p14:tracePt t="28421" x="9909175" y="4241800"/>
          <p14:tracePt t="28430" x="9918700" y="4232275"/>
          <p14:tracePt t="28443" x="9928225" y="4203700"/>
          <p14:tracePt t="28458" x="9937750" y="4194175"/>
          <p14:tracePt t="28467" x="9937750" y="4167188"/>
          <p14:tracePt t="28484" x="9937750" y="4148138"/>
          <p14:tracePt t="28495" x="9947275" y="4138613"/>
          <p14:tracePt t="28500" x="9947275" y="4129088"/>
          <p14:tracePt t="28509" x="9947275" y="4111625"/>
          <p14:tracePt t="28524" x="9947275" y="4102100"/>
          <p14:tracePt t="28531" x="9947275" y="4092575"/>
          <p14:tracePt t="28538" x="9947275" y="4083050"/>
          <p14:tracePt t="28547" x="9947275" y="4073525"/>
          <p14:tracePt t="28552" x="9947275" y="4064000"/>
          <p14:tracePt t="28560" x="9947275" y="4037013"/>
          <p14:tracePt t="28574" x="9947275" y="4017963"/>
          <p14:tracePt t="28589" x="9947275" y="4008438"/>
          <p14:tracePt t="28594" x="9947275" y="4000500"/>
          <p14:tracePt t="28604" x="9947275" y="3990975"/>
          <p14:tracePt t="28617" x="9947275" y="3981450"/>
          <p14:tracePt t="28632" x="9947275" y="3971925"/>
          <p14:tracePt t="28639" x="9937750" y="3971925"/>
          <p14:tracePt t="28647" x="9937750" y="3962400"/>
          <p14:tracePt t="28657" x="9928225" y="3952875"/>
          <p14:tracePt t="28682" x="9928225" y="3943350"/>
          <p14:tracePt t="28688" x="9918700" y="3943350"/>
          <p14:tracePt t="28697" x="9909175" y="3935413"/>
          <p14:tracePt t="28711" x="9891713" y="3916363"/>
          <p14:tracePt t="28719" x="9882188" y="3906838"/>
          <p14:tracePt t="28726" x="9872663" y="3887788"/>
          <p14:tracePt t="28734" x="9863138" y="3887788"/>
          <p14:tracePt t="28741" x="9844088" y="3879850"/>
          <p14:tracePt t="28752" x="9826625" y="3870325"/>
          <p14:tracePt t="28763" x="9798050" y="3860800"/>
          <p14:tracePt t="28766" x="9779000" y="3860800"/>
          <p14:tracePt t="28777" x="9771063" y="3851275"/>
          <p14:tracePt t="28781" x="9752013" y="3851275"/>
          <p14:tracePt t="28791" x="9742488" y="3841750"/>
          <p14:tracePt t="28798" x="9705975" y="3841750"/>
          <p14:tracePt t="28806" x="9686925" y="3841750"/>
          <p14:tracePt t="28813" x="9667875" y="3841750"/>
          <p14:tracePt t="28822" x="9631363" y="3841750"/>
          <p14:tracePt t="28829" x="9612313" y="3841750"/>
          <p14:tracePt t="28834" x="9575800" y="3841750"/>
          <p14:tracePt t="28845" x="9529763" y="3841750"/>
          <p14:tracePt t="28857" x="9510713" y="3841750"/>
          <p14:tracePt t="28860" x="9455150" y="3841750"/>
          <p14:tracePt t="28872" x="9426575" y="3841750"/>
          <p14:tracePt t="28875" x="9390063" y="3841750"/>
          <p14:tracePt t="28886" x="9334500" y="3841750"/>
          <p14:tracePt t="28892" x="9288463" y="3841750"/>
          <p14:tracePt t="28901" x="9250363" y="3841750"/>
          <p14:tracePt t="28908" x="9213850" y="3860800"/>
          <p14:tracePt t="28915" x="9194800" y="3870325"/>
          <p14:tracePt t="28922" x="9158288" y="3870325"/>
          <p14:tracePt t="28930" x="9148763" y="3879850"/>
          <p14:tracePt t="28939" x="9120188" y="3897313"/>
          <p14:tracePt t="28951" x="9112250" y="3906838"/>
          <p14:tracePt t="28954" x="9102725" y="3906838"/>
          <p14:tracePt t="28966" x="9083675" y="3935413"/>
          <p14:tracePt t="28969" x="9083675" y="3943350"/>
          <p14:tracePt t="28981" x="9074150" y="3952875"/>
          <p14:tracePt t="28988" x="9064625" y="3971925"/>
          <p14:tracePt t="28996" x="9055100" y="3981450"/>
          <p14:tracePt t="29001" x="9055100" y="3990975"/>
          <p14:tracePt t="29009" x="9047163" y="4008438"/>
          <p14:tracePt t="29017" x="9047163" y="4027488"/>
          <p14:tracePt t="29024" x="9047163" y="4056063"/>
          <p14:tracePt t="29033" x="9055100" y="4092575"/>
          <p14:tracePt t="29048" x="9055100" y="4102100"/>
          <p14:tracePt t="29060" x="9055100" y="4111625"/>
          <p14:tracePt t="29063" x="9064625" y="4111625"/>
          <p14:tracePt t="29074" x="9074150" y="4111625"/>
          <p14:tracePt t="29081" x="9083675" y="4138613"/>
          <p14:tracePt t="29089" x="9093200" y="4148138"/>
          <p14:tracePt t="29097" x="9112250" y="4157663"/>
          <p14:tracePt t="29112" x="9148763" y="4167188"/>
          <p14:tracePt t="29118" x="9158288" y="4167188"/>
          <p14:tracePt t="29144" x="9269413" y="4194175"/>
          <p14:tracePt t="29154" x="9305925" y="4203700"/>
          <p14:tracePt t="29159" x="9353550" y="4222750"/>
          <p14:tracePt t="29168" x="9390063" y="4232275"/>
          <p14:tracePt t="29174" x="9426575" y="4259263"/>
          <p14:tracePt t="29183" x="9482138" y="4268788"/>
          <p14:tracePt t="29189" x="9520238" y="4278313"/>
          <p14:tracePt t="29198" x="9556750" y="4305300"/>
          <p14:tracePt t="29206" x="9593263" y="4305300"/>
          <p14:tracePt t="29213" x="9612313" y="4333875"/>
          <p14:tracePt t="29223" x="9658350" y="4352925"/>
          <p14:tracePt t="29234" x="9686925" y="4352925"/>
          <p14:tracePt t="29237" x="9705975" y="4360863"/>
          <p14:tracePt t="29250" x="9732963" y="4379913"/>
          <p14:tracePt t="29252" x="9752013" y="4379913"/>
          <p14:tracePt t="29263" x="9761538" y="4379913"/>
          <p14:tracePt t="29269" x="9779000" y="4379913"/>
          <p14:tracePt t="29278" x="9788525" y="4379913"/>
          <p14:tracePt t="29286" x="9798050" y="4379913"/>
          <p14:tracePt t="29292" x="9817100" y="4370388"/>
          <p14:tracePt t="29306" x="9844088" y="4360863"/>
          <p14:tracePt t="29318" x="9863138" y="4360863"/>
          <p14:tracePt t="29332" x="9872663" y="4352925"/>
          <p14:tracePt t="29343" x="9882188" y="4343400"/>
          <p14:tracePt t="29347" x="9891713" y="4343400"/>
          <p14:tracePt t="29362" x="9899650" y="4333875"/>
          <p14:tracePt t="29372" x="9909175" y="4324350"/>
          <p14:tracePt t="29386" x="9928225" y="4314825"/>
          <p14:tracePt t="29394" x="9928225" y="4305300"/>
          <p14:tracePt t="29401" x="9937750" y="4305300"/>
          <p14:tracePt t="29410" x="9955213" y="4287838"/>
          <p14:tracePt t="29426" x="10010775" y="4241800"/>
          <p14:tracePt t="29437" x="10029825" y="4222750"/>
          <p14:tracePt t="29440" x="10048875" y="4176713"/>
          <p14:tracePt t="29452" x="10067925" y="4148138"/>
          <p14:tracePt t="29458" x="10085388" y="4102100"/>
          <p14:tracePt t="29466" x="10123488" y="4083050"/>
          <p14:tracePt t="29472" x="10140950" y="4046538"/>
          <p14:tracePt t="29480" x="10150475" y="4017963"/>
          <p14:tracePt t="29490" x="10179050" y="3981450"/>
          <p14:tracePt t="29496" x="10188575" y="3943350"/>
          <p14:tracePt t="29503" x="10196513" y="3906838"/>
          <p14:tracePt t="29519" x="10206038" y="3897313"/>
          <p14:tracePt t="29521" x="10215563" y="3879850"/>
          <p14:tracePt t="29531" x="10215563" y="3870325"/>
          <p14:tracePt t="29534" x="10215563" y="3860800"/>
          <p14:tracePt t="29547" x="10215563" y="3832225"/>
          <p14:tracePt t="29552" x="10215563" y="3822700"/>
          <p14:tracePt t="29566" x="10215563" y="3814763"/>
          <p14:tracePt t="29582" x="10215563" y="3805238"/>
          <p14:tracePt t="29589" x="10196513" y="3795713"/>
          <p14:tracePt t="29598" x="10104438" y="3749675"/>
          <p14:tracePt t="29611" x="10029825" y="3749675"/>
          <p14:tracePt t="29614" x="9983788" y="3749675"/>
          <p14:tracePt t="29626" x="9899650" y="3767138"/>
          <p14:tracePt t="29630" x="9807575" y="3767138"/>
          <p14:tracePt t="29640" x="9686925" y="3786188"/>
          <p14:tracePt t="29646" x="9575800" y="3795713"/>
          <p14:tracePt t="29655" x="9482138" y="3795713"/>
          <p14:tracePt t="29661" x="9399588" y="3795713"/>
          <p14:tracePt t="29669" x="9324975" y="3814763"/>
          <p14:tracePt t="29677" x="9250363" y="3822700"/>
          <p14:tracePt t="29684" x="9204325" y="3822700"/>
          <p14:tracePt t="29694" x="9139238" y="3822700"/>
          <p14:tracePt t="29709" x="9120188" y="3822700"/>
          <p14:tracePt t="29788" x="9129713" y="3841750"/>
          <p14:tracePt t="29800" x="9129713" y="3870325"/>
          <p14:tracePt t="29802" x="9158288" y="3887788"/>
          <p14:tracePt t="29814" x="9158288" y="3916363"/>
          <p14:tracePt t="29818" x="9185275" y="3935413"/>
          <p14:tracePt t="29829" x="9194800" y="3971925"/>
          <p14:tracePt t="29842" x="9223375" y="4056063"/>
          <p14:tracePt t="29850" x="9232900" y="4111625"/>
          <p14:tracePt t="29858" x="9250363" y="4148138"/>
          <p14:tracePt t="29865" x="9259888" y="4203700"/>
          <p14:tracePt t="29873" x="9259888" y="4232275"/>
          <p14:tracePt t="29884" x="9288463" y="4297363"/>
          <p14:tracePt t="29898" x="9288463" y="4343400"/>
          <p14:tracePt t="29908" x="9296400" y="4360863"/>
          <p14:tracePt t="29914" x="9296400" y="4370388"/>
          <p14:tracePt t="29923" x="9296400" y="4389438"/>
          <p14:tracePt t="29977" x="9296400" y="4398963"/>
          <p14:tracePt t="30061" x="9296400" y="4324350"/>
          <p14:tracePt t="30070" x="9296400" y="4148138"/>
          <p14:tracePt t="30087" x="9315450" y="3990975"/>
          <p14:tracePt t="30097" x="9324975" y="3916363"/>
          <p14:tracePt t="30102" x="9324975" y="3851275"/>
          <p14:tracePt t="30111" x="9324975" y="3822700"/>
          <p14:tracePt t="30117" x="9344025" y="3795713"/>
          <p14:tracePt t="30127" x="9344025" y="3759200"/>
          <p14:tracePt t="30133" x="9344025" y="3721100"/>
          <p14:tracePt t="30140" x="9353550" y="3684588"/>
          <p14:tracePt t="30148" x="9353550" y="3665538"/>
          <p14:tracePt t="30155" x="9353550" y="3638550"/>
          <p14:tracePt t="30164" x="9353550" y="3619500"/>
          <p14:tracePt t="30176" x="9353550" y="3600450"/>
          <p14:tracePt t="30249" x="9334500" y="3646488"/>
          <p14:tracePt t="30259" x="9324975" y="3730625"/>
          <p14:tracePt t="30271" x="9315450" y="3767138"/>
          <p14:tracePt t="30274" x="9315450" y="3841750"/>
          <p14:tracePt t="30290" x="9315450" y="4017963"/>
          <p14:tracePt t="30306" x="9344025" y="4241800"/>
          <p14:tracePt t="30315" x="9344025" y="4333875"/>
          <p14:tracePt t="30322" x="9353550" y="4445000"/>
          <p14:tracePt t="30329" x="9371013" y="4602163"/>
          <p14:tracePt t="30337" x="9371013" y="4732338"/>
          <p14:tracePt t="30343" x="9390063" y="4918075"/>
          <p14:tracePt t="30355" x="9390063" y="5076825"/>
          <p14:tracePt t="30367" x="9390063" y="5178425"/>
          <p14:tracePt t="30379" x="9390063" y="5214938"/>
          <p14:tracePt t="30384" x="9390063" y="5224463"/>
          <p14:tracePt t="30395" x="9390063" y="5233988"/>
          <p14:tracePt t="30462" x="9399588" y="5224463"/>
          <p14:tracePt t="30474" x="9445625" y="5094288"/>
          <p14:tracePt t="30495" x="9537700" y="4705350"/>
          <p14:tracePt t="30503" x="9537700" y="4659313"/>
          <p14:tracePt t="30510" x="9556750" y="4621213"/>
          <p14:tracePt t="30518" x="9556750" y="4584700"/>
          <p14:tracePt t="30525" x="9556750" y="4546600"/>
          <p14:tracePt t="30531" x="9556750" y="4510088"/>
          <p14:tracePt t="30543" x="9556750" y="4473575"/>
          <p14:tracePt t="30556" x="9556750" y="4445000"/>
          <p14:tracePt t="30558" x="9556750" y="4425950"/>
          <p14:tracePt t="30572" x="9556750" y="4418013"/>
          <p14:tracePt t="30583" x="9547225" y="4408488"/>
          <p14:tracePt t="30597" x="9547225" y="4398963"/>
          <p14:tracePt t="33787" x="9566275" y="4379913"/>
          <p14:tracePt t="33794" x="9566275" y="4352925"/>
          <p14:tracePt t="33802" x="9585325" y="4333875"/>
          <p14:tracePt t="33807" x="9585325" y="4324350"/>
          <p14:tracePt t="33817" x="9593263" y="4314825"/>
          <p14:tracePt t="33823" x="9612313" y="4297363"/>
          <p14:tracePt t="33832" x="9612313" y="4268788"/>
          <p14:tracePt t="33839" x="9621838" y="4259263"/>
          <p14:tracePt t="33846" x="9631363" y="4249738"/>
          <p14:tracePt t="33856" x="9631363" y="4232275"/>
          <p14:tracePt t="33860" x="9650413" y="4203700"/>
          <p14:tracePt t="33871" x="9677400" y="4167188"/>
          <p14:tracePt t="33882" x="9677400" y="4129088"/>
          <p14:tracePt t="33888" x="9696450" y="4092575"/>
          <p14:tracePt t="33897" x="9696450" y="4064000"/>
          <p14:tracePt t="33903" x="9713913" y="4046538"/>
          <p14:tracePt t="33911" x="9723438" y="4017963"/>
          <p14:tracePt t="33917" x="9723438" y="4000500"/>
          <p14:tracePt t="33926" x="9732963" y="3952875"/>
          <p14:tracePt t="33936" x="9732963" y="3943350"/>
          <p14:tracePt t="33940" x="9732963" y="3916363"/>
          <p14:tracePt t="33950" x="9732963" y="3887788"/>
          <p14:tracePt t="33966" x="9732963" y="3870325"/>
          <p14:tracePt t="33982" x="9732963" y="3851275"/>
          <p14:tracePt t="33991" x="9732963" y="3841750"/>
          <p14:tracePt t="33998" x="9732963" y="3814763"/>
          <p14:tracePt t="34012" x="9723438" y="3795713"/>
          <p14:tracePt t="34020" x="9723438" y="3786188"/>
          <p14:tracePt t="34029" x="9713913" y="3776663"/>
          <p14:tracePt t="34034" x="9713913" y="3759200"/>
          <p14:tracePt t="34043" x="9705975" y="3730625"/>
          <p14:tracePt t="34059" x="9696450" y="3721100"/>
          <p14:tracePt t="34075" x="9696450" y="3711575"/>
          <p14:tracePt t="34092" x="9686925" y="3702050"/>
          <p14:tracePt t="34123" x="9677400" y="3694113"/>
          <p14:tracePt t="34137" x="9667875" y="3694113"/>
          <p14:tracePt t="34151" x="9650413" y="3694113"/>
          <p14:tracePt t="34185" x="9640888" y="3694113"/>
          <p14:tracePt t="34194" x="9631363" y="3694113"/>
          <p14:tracePt t="34209" x="9621838" y="3702050"/>
          <p14:tracePt t="34218" x="9612313" y="3711575"/>
          <p14:tracePt t="34223" x="9593263" y="3740150"/>
          <p14:tracePt t="34234" x="9593263" y="3759200"/>
          <p14:tracePt t="34245" x="9585325" y="3767138"/>
          <p14:tracePt t="34246" x="9575800" y="3776663"/>
          <p14:tracePt t="34260" x="9575800" y="3786188"/>
          <p14:tracePt t="34264" x="9575800" y="3795713"/>
          <p14:tracePt t="34274" x="9575800" y="3822700"/>
          <p14:tracePt t="34289" x="9575800" y="3851275"/>
          <p14:tracePt t="34296" x="9575800" y="3860800"/>
          <p14:tracePt t="34303" x="9575800" y="3870325"/>
          <p14:tracePt t="34313" x="9575800" y="3887788"/>
          <p14:tracePt t="34318" x="9575800" y="3897313"/>
          <p14:tracePt t="34328" x="9575800" y="3916363"/>
          <p14:tracePt t="34339" x="9575800" y="3935413"/>
          <p14:tracePt t="34354" x="9575800" y="3962400"/>
          <p14:tracePt t="34359" x="9575800" y="3971925"/>
          <p14:tracePt t="34368" x="9575800" y="3981450"/>
          <p14:tracePt t="34374" x="9575800" y="4000500"/>
          <p14:tracePt t="34382" x="9575800" y="4008438"/>
          <p14:tracePt t="34388" x="9575800" y="4017963"/>
          <p14:tracePt t="34398" x="9575800" y="4037013"/>
          <p14:tracePt t="34406" x="9575800" y="4046538"/>
          <p14:tracePt t="34413" x="9575800" y="4056063"/>
          <p14:tracePt t="34422" x="9575800" y="4102100"/>
          <p14:tracePt t="34437" x="9575800" y="4121150"/>
          <p14:tracePt t="34447" x="9575800" y="4129088"/>
          <p14:tracePt t="34452" x="9575800" y="4148138"/>
          <p14:tracePt t="34463" x="9585325" y="4157663"/>
          <p14:tracePt t="34468" x="9585325" y="4176713"/>
          <p14:tracePt t="34477" x="9593263" y="4203700"/>
          <p14:tracePt t="34488" x="9602788" y="4222750"/>
          <p14:tracePt t="34492" x="9621838" y="4259263"/>
          <p14:tracePt t="34499" x="9631363" y="4268788"/>
          <p14:tracePt t="34505" x="9640888" y="4287838"/>
          <p14:tracePt t="34516" x="9650413" y="4333875"/>
          <p14:tracePt t="34529" x="9658350" y="4360863"/>
          <p14:tracePt t="34531" x="9677400" y="4379913"/>
          <p14:tracePt t="34542" x="9686925" y="4389438"/>
          <p14:tracePt t="34546" x="9696450" y="4398963"/>
          <p14:tracePt t="34557" x="9696450" y="4418013"/>
          <p14:tracePt t="34563" x="9696450" y="4445000"/>
          <p14:tracePt t="34571" x="9713913" y="4464050"/>
          <p14:tracePt t="34577" x="9713913" y="4473575"/>
          <p14:tracePt t="34586" x="9713913" y="4481513"/>
          <p14:tracePt t="34596" x="9713913" y="4491038"/>
          <p14:tracePt t="34600" x="9723438" y="4500563"/>
          <p14:tracePt t="34610" x="9723438" y="4510088"/>
          <p14:tracePt t="34789" x="9732963" y="4491038"/>
          <p14:tracePt t="34799" x="9732963" y="4473575"/>
          <p14:tracePt t="34811" x="9732963" y="4464050"/>
          <p14:tracePt t="34813" x="9732963" y="4454525"/>
          <p14:tracePt t="34825" x="9732963" y="4435475"/>
          <p14:tracePt t="34828" x="9732963" y="4425950"/>
          <p14:tracePt t="34840" x="9732963" y="4418013"/>
          <p14:tracePt t="34845" x="9732963" y="4389438"/>
          <p14:tracePt t="34853" x="9732963" y="4370388"/>
          <p14:tracePt t="34869" x="9723438" y="4343400"/>
          <p14:tracePt t="34877" x="9723438" y="4324350"/>
          <p14:tracePt t="34883" x="9723438" y="4314825"/>
          <p14:tracePt t="34892" x="9705975" y="4287838"/>
          <p14:tracePt t="34905" x="9705975" y="4268788"/>
          <p14:tracePt t="34909" x="9705975" y="4241800"/>
          <p14:tracePt t="34920" x="9686925" y="4203700"/>
          <p14:tracePt t="34926" x="9677400" y="4167188"/>
          <p14:tracePt t="34934" x="9677400" y="4157663"/>
          <p14:tracePt t="34940" x="9677400" y="4138613"/>
          <p14:tracePt t="34948" x="9677400" y="4102100"/>
          <p14:tracePt t="34954" x="9667875" y="4083050"/>
          <p14:tracePt t="34963" x="9667875" y="4046538"/>
          <p14:tracePt t="34974" x="9658350" y="4037013"/>
          <p14:tracePt t="34978" x="9658350" y="3990975"/>
          <p14:tracePt t="34988" x="9650413" y="3935413"/>
          <p14:tracePt t="34999" x="9650413" y="3925888"/>
          <p14:tracePt t="35003" x="9631363" y="3897313"/>
          <p14:tracePt t="35013" x="9631363" y="3887788"/>
          <p14:tracePt t="35019" x="9631363" y="3870325"/>
          <p14:tracePt t="35029" x="9631363" y="3860800"/>
          <p14:tracePt t="35036" x="9631363" y="3851275"/>
          <p14:tracePt t="35094" x="9621838" y="3851275"/>
          <p14:tracePt t="35108" x="9612313" y="3851275"/>
          <p14:tracePt t="35113" x="9602788" y="3851275"/>
          <p14:tracePt t="35122" x="9593263" y="3860800"/>
          <p14:tracePt t="35129" x="9575800" y="3887788"/>
          <p14:tracePt t="35137" x="9547225" y="3943350"/>
          <p14:tracePt t="35143" x="9537700" y="3990975"/>
          <p14:tracePt t="35152" x="9520238" y="4064000"/>
          <p14:tracePt t="35160" x="9510713" y="4111625"/>
          <p14:tracePt t="35166" x="9510713" y="4167188"/>
          <p14:tracePt t="35176" x="9510713" y="4222750"/>
          <p14:tracePt t="35188" x="9510713" y="4259263"/>
          <p14:tracePt t="35207" x="9510713" y="4435475"/>
          <p14:tracePt t="35217" x="9491663" y="4473575"/>
          <p14:tracePt t="35222" x="9491663" y="4500563"/>
          <p14:tracePt t="35231" x="9491663" y="4556125"/>
          <p14:tracePt t="35237" x="9491663" y="4594225"/>
          <p14:tracePt t="35246" x="9491663" y="4611688"/>
          <p14:tracePt t="35254" x="9482138" y="4630738"/>
          <p14:tracePt t="35262" x="9482138" y="4659313"/>
          <p14:tracePt t="35271" x="9482138" y="4676775"/>
          <p14:tracePt t="35326" x="9482138" y="4640263"/>
          <p14:tracePt t="35332" x="9510713" y="4584700"/>
          <p14:tracePt t="35340" x="9529763" y="4491038"/>
          <p14:tracePt t="35347" x="9529763" y="4445000"/>
          <p14:tracePt t="35355" x="9537700" y="4389438"/>
          <p14:tracePt t="35364" x="9556750" y="4213225"/>
          <p14:tracePt t="35379" x="9556750" y="4073525"/>
          <p14:tracePt t="35391" x="9556750" y="4027488"/>
          <p14:tracePt t="35395" x="9556750" y="4008438"/>
          <p14:tracePt t="35405" x="9556750" y="3981450"/>
          <p14:tracePt t="35412" x="9556750" y="3962400"/>
          <p14:tracePt t="35420" x="9556750" y="3943350"/>
          <p14:tracePt t="35426" x="9556750" y="3887788"/>
          <p14:tracePt t="35435" x="9556750" y="3879850"/>
          <p14:tracePt t="35443" x="9547225" y="3860800"/>
          <p14:tracePt t="35449" x="9547225" y="3851275"/>
          <p14:tracePt t="35456" x="9547225" y="3841750"/>
          <p14:tracePt t="35543" x="9537700" y="3841750"/>
          <p14:tracePt t="35551" x="9472613" y="3952875"/>
          <p14:tracePt t="35565" x="9464675" y="4000500"/>
          <p14:tracePt t="35567" x="9445625" y="4056063"/>
          <p14:tracePt t="35580" x="9436100" y="4102100"/>
          <p14:tracePt t="35582" x="9436100" y="4157663"/>
          <p14:tracePt t="35615" x="9472613" y="4602163"/>
          <p14:tracePt t="35623" x="9472613" y="4741863"/>
          <p14:tracePt t="35632" x="9482138" y="4852988"/>
          <p14:tracePt t="35637" x="9482138" y="4983163"/>
          <p14:tracePt t="35646" x="9501188" y="5084763"/>
          <p14:tracePt t="35664" x="9501188" y="5178425"/>
          <p14:tracePt t="35674" x="9501188" y="5197475"/>
          <p14:tracePt t="35679" x="9501188" y="5205413"/>
          <p14:tracePt t="35688" x="9501188" y="5214938"/>
          <p14:tracePt t="36267" x="9491663" y="5159375"/>
          <p14:tracePt t="36274" x="9482138" y="5048250"/>
          <p14:tracePt t="36282" x="9445625" y="4908550"/>
          <p14:tracePt t="36291" x="9445625" y="4816475"/>
          <p14:tracePt t="36297" x="9409113" y="4676775"/>
          <p14:tracePt t="36306" x="9361488" y="4445000"/>
          <p14:tracePt t="36318" x="9344025" y="4333875"/>
          <p14:tracePt t="36321" x="9324975" y="4241800"/>
          <p14:tracePt t="36334" x="9296400" y="4102100"/>
          <p14:tracePt t="36338" x="9278938" y="4027488"/>
          <p14:tracePt t="36348" x="9240838" y="3916363"/>
          <p14:tracePt t="36351" x="9213850" y="3814763"/>
          <p14:tracePt t="36363" x="9185275" y="3740150"/>
          <p14:tracePt t="36369" x="9148763" y="3646488"/>
          <p14:tracePt t="36377" x="9120188" y="3573463"/>
          <p14:tracePt t="36384" x="9102725" y="3498850"/>
          <p14:tracePt t="36392" x="9074150" y="3443288"/>
          <p14:tracePt t="36401" x="9064625" y="3387725"/>
          <p14:tracePt t="36406" x="9037638" y="3332163"/>
          <p14:tracePt t="36416" x="8991600" y="3163888"/>
          <p14:tracePt t="36427" x="8991600" y="3117850"/>
          <p14:tracePt t="36433" x="8972550" y="3081338"/>
          <p14:tracePt t="36442" x="8953500" y="3025775"/>
          <p14:tracePt t="36447" x="8953500" y="2987675"/>
          <p14:tracePt t="36457" x="8943975" y="2970213"/>
          <p14:tracePt t="36463" x="8934450" y="2932113"/>
          <p14:tracePt t="36471" x="8934450" y="2922588"/>
          <p14:tracePt t="36479" x="8926513" y="2922588"/>
          <p14:tracePt t="36485" x="8926513" y="2914650"/>
          <p14:tracePt t="36493" x="8926513" y="2905125"/>
          <p14:tracePt t="38327" x="8897938" y="2905125"/>
          <p14:tracePt t="38329" x="8870950" y="2905125"/>
          <p14:tracePt t="38343" x="8842375" y="2905125"/>
          <p14:tracePt t="38346" x="8805863" y="2905125"/>
          <p14:tracePt t="38357" x="8786813" y="2905125"/>
          <p14:tracePt t="38362" x="8767763" y="2905125"/>
          <p14:tracePt t="38371" x="8758238" y="2905125"/>
          <p14:tracePt t="38378" x="8731250" y="2905125"/>
          <p14:tracePt t="38385" x="8712200" y="2905125"/>
          <p14:tracePt t="38393" x="8694738" y="2914650"/>
          <p14:tracePt t="38401" x="8685213" y="2914650"/>
          <p14:tracePt t="38411" x="8647113" y="2914650"/>
          <p14:tracePt t="38426" x="8629650" y="2914650"/>
          <p14:tracePt t="38437" x="8610600" y="2914650"/>
          <p14:tracePt t="38441" x="8601075" y="2914650"/>
          <p14:tracePt t="38451" x="8582025" y="2914650"/>
          <p14:tracePt t="38456" x="8574088" y="2922588"/>
          <p14:tracePt t="38467" x="8564563" y="2922588"/>
          <p14:tracePt t="38472" x="8545513" y="2922588"/>
          <p14:tracePt t="38480" x="8535988" y="2922588"/>
          <p14:tracePt t="38487" x="8526463" y="2922588"/>
          <p14:tracePt t="38495" x="8509000" y="2922588"/>
          <p14:tracePt t="38510" x="8480425" y="2932113"/>
          <p14:tracePt t="38519" x="8461375" y="2932113"/>
          <p14:tracePt t="38531" x="8443913" y="2932113"/>
          <p14:tracePt t="38545" x="8424863" y="2932113"/>
          <p14:tracePt t="38551" x="8405813" y="2932113"/>
          <p14:tracePt t="38560" x="8396288" y="2941638"/>
          <p14:tracePt t="38564" x="8369300" y="2941638"/>
          <p14:tracePt t="38574" x="8350250" y="2941638"/>
          <p14:tracePt t="38581" x="8340725" y="2951163"/>
          <p14:tracePt t="38590" x="8332788" y="2951163"/>
          <p14:tracePt t="38596" x="8313738" y="2951163"/>
          <p14:tracePt t="38603" x="8304213" y="2951163"/>
          <p14:tracePt t="38611" x="8277225" y="2960688"/>
          <p14:tracePt t="38627" x="8239125" y="2978150"/>
          <p14:tracePt t="38645" x="8220075" y="2978150"/>
          <p14:tracePt t="38654" x="8202613" y="2987675"/>
          <p14:tracePt t="38660" x="8193088" y="2987675"/>
          <p14:tracePt t="38669" x="8164513" y="2987675"/>
          <p14:tracePt t="38676" x="8156575" y="2987675"/>
          <p14:tracePt t="38684" x="8137525" y="2997200"/>
          <p14:tracePt t="38692" x="8118475" y="2997200"/>
          <p14:tracePt t="38697" x="8099425" y="2997200"/>
          <p14:tracePt t="38708" x="8053388" y="2997200"/>
          <p14:tracePt t="38719" x="8035925" y="2997200"/>
          <p14:tracePt t="38723" x="8007350" y="2997200"/>
          <p14:tracePt t="38734" x="7997825" y="3006725"/>
          <p14:tracePt t="38739" x="7978775" y="3006725"/>
          <p14:tracePt t="38748" x="7961313" y="3006725"/>
          <p14:tracePt t="38754" x="7942263" y="3006725"/>
          <p14:tracePt t="38763" x="7915275" y="3016250"/>
          <p14:tracePt t="38769" x="7877175" y="3016250"/>
          <p14:tracePt t="38777" x="7859713" y="3016250"/>
          <p14:tracePt t="38786" x="7840663" y="3016250"/>
          <p14:tracePt t="38793" x="7812088" y="3016250"/>
          <p14:tracePt t="38799" x="7794625" y="3016250"/>
          <p14:tracePt t="38801" x="7775575" y="3016250"/>
          <p14:tracePt t="38813" x="7747000" y="3016250"/>
          <p14:tracePt t="38815" x="7729538" y="3016250"/>
          <p14:tracePt t="38828" x="7710488" y="3016250"/>
          <p14:tracePt t="38833" x="7681913" y="3025775"/>
          <p14:tracePt t="38843" x="7635875" y="3025775"/>
          <p14:tracePt t="38849" x="7618413" y="3025775"/>
          <p14:tracePt t="38858" x="7580313" y="3025775"/>
          <p14:tracePt t="38863" x="7553325" y="3025775"/>
          <p14:tracePt t="38872" x="7534275" y="3025775"/>
          <p14:tracePt t="38878" x="7497763" y="3025775"/>
          <p14:tracePt t="38887" x="7459663" y="3025775"/>
          <p14:tracePt t="38892" x="7432675" y="3025775"/>
          <p14:tracePt t="38900" x="7404100" y="3025775"/>
          <p14:tracePt t="38910" x="7339013" y="3025775"/>
          <p14:tracePt t="38922" x="7302500" y="3025775"/>
          <p14:tracePt t="38927" x="7246938" y="3025775"/>
          <p14:tracePt t="38937" x="7200900" y="3025775"/>
          <p14:tracePt t="38942" x="7162800" y="3025775"/>
          <p14:tracePt t="38951" x="7126288" y="3025775"/>
          <p14:tracePt t="38958" x="7061200" y="3025775"/>
          <p14:tracePt t="38966" x="7042150" y="3025775"/>
          <p14:tracePt t="38972" x="6986588" y="3025775"/>
          <p14:tracePt t="38981" x="6967538" y="3025775"/>
          <p14:tracePt t="38988" x="6931025" y="3043238"/>
          <p14:tracePt t="38995" x="6911975" y="3043238"/>
          <p14:tracePt t="39004" x="6865938" y="3043238"/>
          <p14:tracePt t="39020" x="6829425" y="3035300"/>
          <p14:tracePt t="39031" x="6819900" y="3035300"/>
          <p14:tracePt t="39036" x="6810375" y="3035300"/>
          <p14:tracePt t="39493" x="6773863" y="3035300"/>
          <p14:tracePt t="39503" x="6726238" y="3043238"/>
          <p14:tracePt t="39507" x="6689725" y="3052763"/>
          <p14:tracePt t="39518" x="6634163" y="3052763"/>
          <p14:tracePt t="39523" x="6597650" y="3081338"/>
          <p14:tracePt t="39532" x="6532563" y="3081338"/>
          <p14:tracePt t="39538" x="6494463" y="3090863"/>
          <p14:tracePt t="39546" x="6429375" y="3090863"/>
          <p14:tracePt t="39554" x="6373813" y="3108325"/>
          <p14:tracePt t="39561" x="6327775" y="3108325"/>
          <p14:tracePt t="39570" x="6188075" y="3117850"/>
          <p14:tracePt t="39586" x="6067425" y="3136900"/>
          <p14:tracePt t="39597" x="6021388" y="3136900"/>
          <p14:tracePt t="39601" x="5910263" y="3136900"/>
          <p14:tracePt t="39611" x="5864225" y="3136900"/>
          <p14:tracePt t="39616" x="5780088" y="3136900"/>
          <p14:tracePt t="39626" x="5715000" y="3136900"/>
          <p14:tracePt t="39634" x="5622925" y="3136900"/>
          <p14:tracePt t="39641" x="5529263" y="3136900"/>
          <p14:tracePt t="39647" x="5465763" y="3136900"/>
          <p14:tracePt t="39655" x="5372100" y="3136900"/>
          <p14:tracePt t="39664" x="5205413" y="3146425"/>
          <p14:tracePt t="39679" x="5019675" y="3163888"/>
          <p14:tracePt t="39692" x="4908550" y="3163888"/>
          <p14:tracePt t="39693" x="4797425" y="3182938"/>
          <p14:tracePt t="39705" x="4686300" y="3192463"/>
          <p14:tracePt t="39710" x="4565650" y="3228975"/>
          <p14:tracePt t="39720" x="4471988" y="3228975"/>
          <p14:tracePt t="39726" x="4360863" y="3267075"/>
          <p14:tracePt t="39735" x="4286250" y="3267075"/>
          <p14:tracePt t="39743" x="4213225" y="3294063"/>
          <p14:tracePt t="39749" x="4165600" y="3294063"/>
          <p14:tracePt t="39759" x="4044950" y="3322638"/>
          <p14:tracePt t="39770" x="3989388" y="3349625"/>
          <p14:tracePt t="39774" x="3952875" y="3349625"/>
          <p14:tracePt t="39786" x="3914775" y="3349625"/>
          <p14:tracePt t="39789" x="3897313" y="3359150"/>
          <p14:tracePt t="39801" x="3868738" y="3359150"/>
          <p14:tracePt t="39806" x="3841750" y="3359150"/>
          <p14:tracePt t="39823" x="3832225" y="3368675"/>
          <p14:tracePt t="40338" x="3822700" y="3368675"/>
          <p14:tracePt t="40351" x="3795713" y="3368675"/>
          <p14:tracePt t="40354" x="3776663" y="3368675"/>
          <p14:tracePt t="40365" x="3767138" y="3368675"/>
          <p14:tracePt t="40368" x="3748088" y="3378200"/>
          <p14:tracePt t="40380" x="3711575" y="3378200"/>
          <p14:tracePt t="40386" x="3702050" y="3378200"/>
          <p14:tracePt t="40395" x="3683000" y="3378200"/>
          <p14:tracePt t="40401" x="3646488" y="3378200"/>
          <p14:tracePt t="40410" x="3627438" y="3378200"/>
          <p14:tracePt t="40415" x="3590925" y="3378200"/>
          <p14:tracePt t="40423" x="3554413" y="3397250"/>
          <p14:tracePt t="40434" x="3479800" y="3397250"/>
          <p14:tracePt t="40445" x="3441700" y="3405188"/>
          <p14:tracePt t="40448" x="3405188" y="3405188"/>
          <p14:tracePt t="40460" x="3368675" y="3414713"/>
          <p14:tracePt t="40463" x="3349625" y="3414713"/>
          <p14:tracePt t="40474" x="3330575" y="3414713"/>
          <p14:tracePt t="40486" x="3303588" y="3414713"/>
          <p14:tracePt t="40489" x="3284538" y="3414713"/>
          <p14:tracePt t="40494" x="3265488" y="3414713"/>
          <p14:tracePt t="40504" x="3248025" y="3414713"/>
          <p14:tracePt t="40510" x="3219450" y="3414713"/>
          <p14:tracePt t="40519" x="3200400" y="3414713"/>
          <p14:tracePt t="40528" x="3173413" y="3414713"/>
          <p14:tracePt t="40539" x="3144838" y="3414713"/>
          <p14:tracePt t="40542" x="3127375" y="3414713"/>
          <p14:tracePt t="40554" x="3108325" y="3414713"/>
          <p14:tracePt t="40557" x="3071813" y="3414713"/>
          <p14:tracePt t="40568" x="3062288" y="3424238"/>
          <p14:tracePt t="40575" x="3043238" y="3424238"/>
          <p14:tracePt t="40584" x="3016250" y="3424238"/>
          <p14:tracePt t="40590" x="3006725" y="3433763"/>
          <p14:tracePt t="40597" x="2987675" y="3433763"/>
          <p14:tracePt t="40605" x="2978150" y="3433763"/>
          <p14:tracePt t="40611" x="2959100" y="3433763"/>
          <p14:tracePt t="40623" x="2941638" y="3433763"/>
          <p14:tracePt t="40638" x="2913063" y="3433763"/>
          <p14:tracePt t="40648" x="2895600" y="3433763"/>
          <p14:tracePt t="40652" x="2886075" y="3433763"/>
          <p14:tracePt t="40663" x="2857500" y="3433763"/>
          <p14:tracePt t="40669" x="2847975" y="3433763"/>
          <p14:tracePt t="40678" x="2838450" y="3433763"/>
          <p14:tracePt t="40686" x="2820988" y="3443288"/>
          <p14:tracePt t="40692" x="2811463" y="3443288"/>
          <p14:tracePt t="40702" x="2782888" y="3452813"/>
          <p14:tracePt t="40717" x="2755900" y="3452813"/>
          <p14:tracePt t="40728" x="2727325" y="3452813"/>
          <p14:tracePt t="40733" x="2709863" y="3452813"/>
          <p14:tracePt t="40744" x="2690813" y="3452813"/>
          <p14:tracePt t="40749" x="2662238" y="3452813"/>
          <p14:tracePt t="40757" x="2644775" y="3452813"/>
          <p14:tracePt t="40764" x="2625725" y="3452813"/>
          <p14:tracePt t="40772" x="2606675" y="3452813"/>
          <p14:tracePt t="40780" x="2579688" y="3452813"/>
          <p14:tracePt t="40786" x="2560638" y="3452813"/>
          <p14:tracePt t="40795" x="2514600" y="3452813"/>
          <p14:tracePt t="40801" x="2478088" y="3452813"/>
          <p14:tracePt t="40807" x="2449513" y="3470275"/>
          <p14:tracePt t="40811" x="2413000" y="3470275"/>
          <p14:tracePt t="40822" x="2374900" y="3479800"/>
          <p14:tracePt t="40827" x="2347913" y="3479800"/>
          <p14:tracePt t="40837" x="2319338" y="3479800"/>
          <p14:tracePt t="40842" x="2282825" y="3479800"/>
          <p14:tracePt t="40853" x="2254250" y="3489325"/>
          <p14:tracePt t="40858" x="2227263" y="3498850"/>
          <p14:tracePt t="40869" x="2208213" y="3498850"/>
          <p14:tracePt t="40872" x="2181225" y="3498850"/>
          <p14:tracePt t="40884" x="2152650" y="3498850"/>
          <p14:tracePt t="40887" x="2143125" y="3498850"/>
          <p14:tracePt t="40894" x="2106613" y="3498850"/>
          <p14:tracePt t="40904" x="2060575" y="3525838"/>
          <p14:tracePt t="40917" x="2041525" y="3525838"/>
          <p14:tracePt t="40919" x="2012950" y="3535363"/>
          <p14:tracePt t="40931" x="2003425" y="3544888"/>
          <p14:tracePt t="40936" x="1985963" y="3554413"/>
          <p14:tracePt t="40945" x="1966913" y="3573463"/>
          <p14:tracePt t="40952" x="1939925" y="3581400"/>
          <p14:tracePt t="40961" x="1920875" y="3590925"/>
          <p14:tracePt t="40967" x="1892300" y="3600450"/>
          <p14:tracePt t="40975" x="1882775" y="3609975"/>
          <p14:tracePt t="40983" x="1874838" y="3629025"/>
          <p14:tracePt t="40989" x="1855788" y="3646488"/>
          <p14:tracePt t="40999" x="1819275" y="3702050"/>
          <p14:tracePt t="41010" x="1781175" y="3740150"/>
          <p14:tracePt t="41015" x="1763713" y="3767138"/>
          <p14:tracePt t="41027" x="1744663" y="3805238"/>
          <p14:tracePt t="41028" x="1716088" y="3841750"/>
          <p14:tracePt t="41040" x="1689100" y="3879850"/>
          <p14:tracePt t="41048" x="1660525" y="3935413"/>
          <p14:tracePt t="41054" x="1660525" y="3952875"/>
          <p14:tracePt t="41061" x="1633538" y="4027488"/>
          <p14:tracePt t="41070" x="1624013" y="4037013"/>
          <p14:tracePt t="41078" x="1614488" y="4056063"/>
          <p14:tracePt t="41084" x="1614488" y="4073525"/>
          <p14:tracePt t="41092" x="1604963" y="4102100"/>
          <p14:tracePt t="41104" x="1595438" y="4111625"/>
          <p14:tracePt t="41108" x="1595438" y="4138613"/>
          <p14:tracePt t="41120" x="1585913" y="4148138"/>
          <p14:tracePt t="41125" x="1577975" y="4167188"/>
          <p14:tracePt t="41135" x="1577975" y="4184650"/>
          <p14:tracePt t="41140" x="1577975" y="4194175"/>
          <p14:tracePt t="41149" x="1568450" y="4232275"/>
          <p14:tracePt t="41154" x="1568450" y="4268788"/>
          <p14:tracePt t="41163" x="1558925" y="4297363"/>
          <p14:tracePt t="41172" x="1558925" y="4324350"/>
          <p14:tracePt t="41178" x="1539875" y="4370388"/>
          <p14:tracePt t="41189" x="1539875" y="4464050"/>
          <p14:tracePt t="41200" x="1530350" y="4481513"/>
          <p14:tracePt t="41202" x="1522413" y="4546600"/>
          <p14:tracePt t="41214" x="1522413" y="4575175"/>
          <p14:tracePt t="41219" x="1522413" y="4611688"/>
          <p14:tracePt t="41227" x="1503363" y="4630738"/>
          <p14:tracePt t="41235" x="1493838" y="4649788"/>
          <p14:tracePt t="41244" x="1493838" y="4676775"/>
          <p14:tracePt t="41249" x="1484313" y="4695825"/>
          <p14:tracePt t="41257" x="1474788" y="4722813"/>
          <p14:tracePt t="41266" x="1474788" y="4741863"/>
          <p14:tracePt t="41282" x="1457325" y="4770438"/>
          <p14:tracePt t="41294" x="1447800" y="4779963"/>
          <p14:tracePt t="41308" x="1447800" y="4806950"/>
          <p14:tracePt t="41329" x="1438275" y="4816475"/>
          <p14:tracePt t="41337" x="1438275" y="4826000"/>
          <p14:tracePt t="41358" x="1428750" y="4835525"/>
          <p14:tracePt t="41376" x="1428750" y="4852988"/>
          <p14:tracePt t="41388" x="1428750" y="4862513"/>
          <p14:tracePt t="41391" x="1419225" y="4872038"/>
          <p14:tracePt t="41403" x="1419225" y="4881563"/>
          <p14:tracePt t="41406" x="1409700" y="4891088"/>
          <p14:tracePt t="41418" x="1409700" y="4900613"/>
          <p14:tracePt t="41422" x="1409700" y="4908550"/>
          <p14:tracePt t="41432" x="1409700" y="4918075"/>
          <p14:tracePt t="41439" x="1409700" y="4937125"/>
          <p14:tracePt t="41446" x="1409700" y="4946650"/>
          <p14:tracePt t="41461" x="1409700" y="4956175"/>
          <p14:tracePt t="41472" x="1409700" y="4973638"/>
          <p14:tracePt t="41482" x="1409700" y="4983163"/>
          <p14:tracePt t="41485" x="1409700" y="4992688"/>
          <p14:tracePt t="41497" x="1409700" y="5002213"/>
          <p14:tracePt t="41500" x="1409700" y="5021263"/>
          <p14:tracePt t="41511" x="1419225" y="5021263"/>
          <p14:tracePt t="41518" x="1419225" y="5029200"/>
          <p14:tracePt t="41527" x="1419225" y="5048250"/>
          <p14:tracePt t="41532" x="1428750" y="5057775"/>
          <p14:tracePt t="41540" x="1438275" y="5067300"/>
          <p14:tracePt t="41565" x="1484313" y="5103813"/>
          <p14:tracePt t="41578" x="1530350" y="5132388"/>
          <p14:tracePt t="41591" x="1568450" y="5132388"/>
          <p14:tracePt t="41596" x="1604963" y="5141913"/>
          <p14:tracePt t="41606" x="1643063" y="5159375"/>
          <p14:tracePt t="41610" x="1679575" y="5159375"/>
          <p14:tracePt t="41619" x="1725613" y="5159375"/>
          <p14:tracePt t="41627" x="1763713" y="5168900"/>
          <p14:tracePt t="41636" x="1819275" y="5178425"/>
          <p14:tracePt t="41642" x="1846263" y="5178425"/>
          <p14:tracePt t="41649" x="1901825" y="5197475"/>
          <p14:tracePt t="41660" x="1957388" y="5205413"/>
          <p14:tracePt t="41673" x="2032000" y="5214938"/>
          <p14:tracePt t="41685" x="2068513" y="5214938"/>
          <p14:tracePt t="41688" x="2106613" y="5233988"/>
          <p14:tracePt t="41700" x="2171700" y="5233988"/>
          <p14:tracePt t="41703" x="2189163" y="5233988"/>
          <p14:tracePt t="41714" x="2244725" y="5243513"/>
          <p14:tracePt t="41721" x="2292350" y="5243513"/>
          <p14:tracePt t="41728" x="2319338" y="5253038"/>
          <p14:tracePt t="41736" x="2365375" y="5253038"/>
          <p14:tracePt t="41744" x="2403475" y="5253038"/>
          <p14:tracePt t="41753" x="2439988" y="5253038"/>
          <p14:tracePt t="41757" x="2478088" y="5253038"/>
          <p14:tracePt t="41768" x="2541588" y="5253038"/>
          <p14:tracePt t="41780" x="2579688" y="5243513"/>
          <p14:tracePt t="41783" x="2616200" y="5243513"/>
          <p14:tracePt t="41795" x="2654300" y="5243513"/>
          <p14:tracePt t="41800" x="2671763" y="5243513"/>
          <p14:tracePt t="41808" x="2700338" y="5243513"/>
          <p14:tracePt t="41815" x="2709863" y="5243513"/>
          <p14:tracePt t="41822" x="2727325" y="5243513"/>
          <p14:tracePt t="41829" x="2736850" y="5243513"/>
          <p14:tracePt t="41838" x="2746375" y="5243513"/>
          <p14:tracePt t="41846" x="2755900" y="5243513"/>
          <p14:tracePt t="41853" x="2765425" y="5243513"/>
          <p14:tracePt t="41861" x="2774950" y="5243513"/>
          <p14:tracePt t="41888" x="2782888" y="5243513"/>
          <p14:tracePt t="42063" x="2774950" y="5253038"/>
          <p14:tracePt t="42065" x="2765425" y="5253038"/>
          <p14:tracePt t="42077" x="2755900" y="5253038"/>
          <p14:tracePt t="42091" x="2746375" y="5253038"/>
          <p14:tracePt t="42114" x="2736850" y="5253038"/>
          <p14:tracePt t="42130" x="2727325" y="5253038"/>
          <p14:tracePt t="42146" x="2727325" y="5262563"/>
          <p14:tracePt t="42160" x="2719388" y="5262563"/>
          <p14:tracePt t="42171" x="2709863" y="5262563"/>
          <p14:tracePt t="42193" x="2700338" y="5262563"/>
          <p14:tracePt t="42200" x="2690813" y="5262563"/>
          <p14:tracePt t="42223" x="2681288" y="5262563"/>
          <p14:tracePt t="42240" x="2671763" y="5270500"/>
          <p14:tracePt t="42265" x="2662238" y="5270500"/>
          <p14:tracePt t="42280" x="2654300" y="5270500"/>
          <p14:tracePt t="42309" x="2644775" y="5270500"/>
          <p14:tracePt t="42319" x="2635250" y="5280025"/>
          <p14:tracePt t="42331" x="2616200" y="5280025"/>
          <p14:tracePt t="42334" x="2606675" y="5280025"/>
          <p14:tracePt t="42345" x="2606675" y="5289550"/>
          <p14:tracePt t="42360" x="2579688" y="5289550"/>
          <p14:tracePt t="42382" x="2560638" y="5289550"/>
          <p14:tracePt t="42389" x="2560638" y="5299075"/>
          <p14:tracePt t="42396" x="2533650" y="5308600"/>
          <p14:tracePt t="42403" x="2514600" y="5308600"/>
          <p14:tracePt t="42413" x="2495550" y="5308600"/>
          <p14:tracePt t="42425" x="2478088" y="5308600"/>
          <p14:tracePt t="42428" x="2468563" y="5318125"/>
          <p14:tracePt t="42439" x="2439988" y="5318125"/>
          <p14:tracePt t="42443" x="2420938" y="5318125"/>
          <p14:tracePt t="42454" x="2403475" y="5318125"/>
          <p14:tracePt t="42461" x="2374900" y="5318125"/>
          <p14:tracePt t="42470" x="2357438" y="5326063"/>
          <p14:tracePt t="42477" x="2338388" y="5326063"/>
          <p14:tracePt t="42483" x="2328863" y="5326063"/>
          <p14:tracePt t="42490" x="2300288" y="5326063"/>
          <p14:tracePt t="42496" x="2292350" y="5326063"/>
          <p14:tracePt t="42505" x="2273300" y="5335588"/>
          <p14:tracePt t="42509" x="2254250" y="5335588"/>
          <p14:tracePt t="42520" x="2236788" y="5335588"/>
          <p14:tracePt t="42523" x="2198688" y="5354638"/>
          <p14:tracePt t="42534" x="2189163" y="5354638"/>
          <p14:tracePt t="42539" x="2162175" y="5354638"/>
          <p14:tracePt t="42549" x="2152650" y="5354638"/>
          <p14:tracePt t="42554" x="2133600" y="5364163"/>
          <p14:tracePt t="42562" x="2116138" y="5364163"/>
          <p14:tracePt t="42571" x="2106613" y="5364163"/>
          <p14:tracePt t="42578" x="2097088" y="5364163"/>
          <p14:tracePt t="42586" x="2078038" y="5373688"/>
          <p14:tracePt t="42591" x="2068513" y="5373688"/>
          <p14:tracePt t="42603" x="2041525" y="5373688"/>
          <p14:tracePt t="42618" x="2032000" y="5373688"/>
          <p14:tracePt t="42781" x="2078038" y="5345113"/>
          <p14:tracePt t="42791" x="2338388" y="5289550"/>
          <p14:tracePt t="42802" x="2459038" y="5253038"/>
          <p14:tracePt t="42806" x="2589213" y="5253038"/>
          <p14:tracePt t="42816" x="2700338" y="5253038"/>
          <p14:tracePt t="42821" x="2838450" y="5253038"/>
          <p14:tracePt t="42831" x="2997200" y="5253038"/>
          <p14:tracePt t="42835" x="3173413" y="5253038"/>
          <p14:tracePt t="42846" x="3257550" y="5253038"/>
          <p14:tracePt t="42853" x="3395663" y="5262563"/>
          <p14:tracePt t="42860" x="3516313" y="5280025"/>
          <p14:tracePt t="42868" x="3581400" y="5280025"/>
          <p14:tracePt t="42874" x="3675063" y="5280025"/>
          <p14:tracePt t="42885" x="3832225" y="5280025"/>
          <p14:tracePt t="42900" x="3952875" y="5280025"/>
          <p14:tracePt t="42910" x="3989388" y="5289550"/>
          <p14:tracePt t="42915" x="4035425" y="5289550"/>
          <p14:tracePt t="42926" x="4073525" y="5308600"/>
          <p14:tracePt t="42931" x="4110038" y="5308600"/>
          <p14:tracePt t="42940" x="4129088" y="5308600"/>
          <p14:tracePt t="42948" x="4156075" y="5308600"/>
          <p14:tracePt t="42955" x="4175125" y="5308600"/>
          <p14:tracePt t="42963" x="4184650" y="5318125"/>
          <p14:tracePt t="42969" x="4203700" y="5318125"/>
          <p14:tracePt t="42979" x="4221163" y="5318125"/>
          <p14:tracePt t="42991" x="4230688" y="5318125"/>
          <p14:tracePt t="42994" x="4240213" y="5318125"/>
          <p14:tracePt t="43006" x="4249738" y="5318125"/>
          <p14:tracePt t="43035" x="4259263" y="5318125"/>
          <p14:tracePt t="43055" x="4268788" y="5318125"/>
          <p14:tracePt t="43261" x="4276725" y="5318125"/>
          <p14:tracePt t="44046" x="4286250" y="5318125"/>
          <p14:tracePt t="44057" x="4295775" y="5318125"/>
          <p14:tracePt t="44062" x="4305300" y="5318125"/>
          <p14:tracePt t="44071" x="4332288" y="5299075"/>
          <p14:tracePt t="44077" x="4341813" y="5299075"/>
          <p14:tracePt t="44087" x="4351338" y="5299075"/>
          <p14:tracePt t="44094" x="4370388" y="5289550"/>
          <p14:tracePt t="44100" x="4370388" y="5280025"/>
          <p14:tracePt t="44110" x="4406900" y="5270500"/>
          <p14:tracePt t="44125" x="4435475" y="5262563"/>
          <p14:tracePt t="44137" x="4452938" y="5253038"/>
          <p14:tracePt t="44140" x="4462463" y="5243513"/>
          <p14:tracePt t="44151" x="4481513" y="5243513"/>
          <p14:tracePt t="44155" x="4491038" y="5233988"/>
          <p14:tracePt t="44165" x="4510088" y="5224463"/>
          <p14:tracePt t="44171" x="4518025" y="5214938"/>
          <p14:tracePt t="44181" x="4546600" y="5205413"/>
          <p14:tracePt t="44187" x="4556125" y="5205413"/>
          <p14:tracePt t="44195" x="4565650" y="5197475"/>
          <p14:tracePt t="44204" x="4583113" y="5178425"/>
          <p14:tracePt t="44209" x="4592638" y="5178425"/>
          <p14:tracePt t="44215" x="4611688" y="5168900"/>
          <p14:tracePt t="44217" x="4621213" y="5159375"/>
          <p14:tracePt t="44230" x="4638675" y="5159375"/>
          <p14:tracePt t="44236" x="4667250" y="5149850"/>
          <p14:tracePt t="44246" x="4686300" y="5141913"/>
          <p14:tracePt t="44252" x="4713288" y="5141913"/>
          <p14:tracePt t="44261" x="4732338" y="5113338"/>
          <p14:tracePt t="44266" x="4768850" y="5113338"/>
          <p14:tracePt t="44274" x="4787900" y="5103813"/>
          <p14:tracePt t="44281" x="4814888" y="5094288"/>
          <p14:tracePt t="44290" x="4833938" y="5084763"/>
          <p14:tracePt t="44297" x="4862513" y="5084763"/>
          <p14:tracePt t="44305" x="4879975" y="5067300"/>
          <p14:tracePt t="44313" x="4908550" y="5057775"/>
          <p14:tracePt t="44325" x="4935538" y="5057775"/>
          <p14:tracePt t="44329" x="4954588" y="5048250"/>
          <p14:tracePt t="44339" x="4973638" y="5038725"/>
          <p14:tracePt t="44354" x="5000625" y="5029200"/>
          <p14:tracePt t="44361" x="5019675" y="5029200"/>
          <p14:tracePt t="44369" x="5048250" y="5011738"/>
          <p14:tracePt t="44375" x="5065713" y="5011738"/>
          <p14:tracePt t="44383" x="5075238" y="5002213"/>
          <p14:tracePt t="44392" x="5094288" y="4992688"/>
          <p14:tracePt t="44398" x="5121275" y="4992688"/>
          <p14:tracePt t="44404" x="5130800" y="4992688"/>
          <p14:tracePt t="44408" x="5149850" y="4983163"/>
          <p14:tracePt t="44419" x="5168900" y="4983163"/>
          <p14:tracePt t="44421" x="5195888" y="4973638"/>
          <p14:tracePt t="44434" x="5214938" y="4973638"/>
          <p14:tracePt t="44439" x="5232400" y="4973638"/>
          <p14:tracePt t="44449" x="5260975" y="4964113"/>
          <p14:tracePt t="44454" x="5297488" y="4964113"/>
          <p14:tracePt t="44462" x="5326063" y="4964113"/>
          <p14:tracePt t="44471" x="5353050" y="4946650"/>
          <p14:tracePt t="44478" x="5372100" y="4946650"/>
          <p14:tracePt t="44486" x="5391150" y="4946650"/>
          <p14:tracePt t="44492" x="5427663" y="4946650"/>
          <p14:tracePt t="44502" x="5473700" y="4937125"/>
          <p14:tracePt t="44514" x="5492750" y="4937125"/>
          <p14:tracePt t="44516" x="5521325" y="4937125"/>
          <p14:tracePt t="44528" x="5538788" y="4937125"/>
          <p14:tracePt t="44534" x="5548313" y="4937125"/>
          <p14:tracePt t="44543" x="5576888" y="4937125"/>
          <p14:tracePt t="44547" x="5586413" y="4927600"/>
          <p14:tracePt t="44557" x="5613400" y="4927600"/>
          <p14:tracePt t="44563" x="5632450" y="4927600"/>
          <p14:tracePt t="44572" x="5668963" y="4927600"/>
          <p14:tracePt t="44579" x="5678488" y="4927600"/>
          <p14:tracePt t="44586" x="5707063" y="4927600"/>
          <p14:tracePt t="44596" x="5734050" y="4927600"/>
          <p14:tracePt t="44607" x="5762625" y="4927600"/>
          <p14:tracePt t="44612" x="5780088" y="4927600"/>
          <p14:tracePt t="44623" x="5799138" y="4927600"/>
          <p14:tracePt t="44628" x="5808663" y="4927600"/>
          <p14:tracePt t="44637" x="5835650" y="4927600"/>
          <p14:tracePt t="44644" x="5854700" y="4927600"/>
          <p14:tracePt t="44653" x="5873750" y="4937125"/>
          <p14:tracePt t="44659" x="5883275" y="4937125"/>
          <p14:tracePt t="44665" x="5910263" y="4946650"/>
          <p14:tracePt t="44674" x="5929313" y="4946650"/>
          <p14:tracePt t="44681" x="5938838" y="4956175"/>
          <p14:tracePt t="44691" x="5975350" y="4964113"/>
          <p14:tracePt t="44704" x="6040438" y="4973638"/>
          <p14:tracePt t="44717" x="6059488" y="4983163"/>
          <p14:tracePt t="44723" x="6076950" y="4992688"/>
          <p14:tracePt t="44731" x="6105525" y="5011738"/>
          <p14:tracePt t="44737" x="6124575" y="5011738"/>
          <p14:tracePt t="44746" x="6151563" y="5021263"/>
          <p14:tracePt t="44751" x="6161088" y="5029200"/>
          <p14:tracePt t="44762" x="6180138" y="5029200"/>
          <p14:tracePt t="44769" x="6197600" y="5038725"/>
          <p14:tracePt t="44775" x="6197600" y="5048250"/>
          <p14:tracePt t="44784" x="6226175" y="5057775"/>
          <p14:tracePt t="44797" x="6245225" y="5067300"/>
          <p14:tracePt t="44801" x="6245225" y="5084763"/>
          <p14:tracePt t="44813" x="6253163" y="5094288"/>
          <p14:tracePt t="44815" x="6262688" y="5103813"/>
          <p14:tracePt t="44826" x="6281738" y="5132388"/>
          <p14:tracePt t="44832" x="6291263" y="5141913"/>
          <p14:tracePt t="44840" x="6308725" y="5159375"/>
          <p14:tracePt t="44845" x="6327775" y="5187950"/>
          <p14:tracePt t="44854" x="6356350" y="5214938"/>
          <p14:tracePt t="44863" x="6364288" y="5224463"/>
          <p14:tracePt t="44870" x="6383338" y="5243513"/>
          <p14:tracePt t="44879" x="6429375" y="5299075"/>
          <p14:tracePt t="44891" x="6457950" y="5326063"/>
          <p14:tracePt t="44895" x="6484938" y="5364163"/>
          <p14:tracePt t="44905" x="6494463" y="5391150"/>
          <p14:tracePt t="44909" x="6503988" y="5400675"/>
          <p14:tracePt t="44920" x="6503988" y="5419725"/>
          <p14:tracePt t="44925" x="6523038" y="5429250"/>
          <p14:tracePt t="44934" x="6523038" y="5438775"/>
          <p14:tracePt t="44950" x="6523038" y="5446713"/>
          <p14:tracePt t="44963" x="6532563" y="5456238"/>
          <p14:tracePt t="44973" x="6532563" y="5475288"/>
          <p14:tracePt t="44999" x="6542088" y="5475288"/>
          <p14:tracePt t="45005" x="6542088" y="5484813"/>
          <p14:tracePt t="45019" x="6542088" y="5494338"/>
          <p14:tracePt t="45037" x="6542088" y="5503863"/>
          <p14:tracePt t="45058" x="6542088" y="5511800"/>
          <p14:tracePt t="45067" x="6542088" y="5521325"/>
          <p14:tracePt t="45082" x="6542088" y="5530850"/>
          <p14:tracePt t="45098" x="6542088" y="5540375"/>
          <p14:tracePt t="45115" x="6532563" y="5549900"/>
          <p14:tracePt t="45129" x="6532563" y="5559425"/>
          <p14:tracePt t="45138" x="6523038" y="5567363"/>
          <p14:tracePt t="45145" x="6523038" y="5576888"/>
          <p14:tracePt t="45151" x="6513513" y="5586413"/>
          <p14:tracePt t="45161" x="6503988" y="5605463"/>
          <p14:tracePt t="45176" x="6494463" y="5605463"/>
          <p14:tracePt t="45188" x="6484938" y="5624513"/>
          <p14:tracePt t="45193" x="6477000" y="5632450"/>
          <p14:tracePt t="45203" x="6457950" y="5641975"/>
          <p14:tracePt t="45216" x="6421438" y="5670550"/>
          <p14:tracePt t="45232" x="6392863" y="5680075"/>
          <p14:tracePt t="45239" x="6392863" y="5688013"/>
          <p14:tracePt t="45247" x="6373813" y="5688013"/>
          <p14:tracePt t="45261" x="6364288" y="5697538"/>
          <p14:tracePt t="45270" x="6346825" y="5707063"/>
          <p14:tracePt t="45282" x="6337300" y="5707063"/>
          <p14:tracePt t="45287" x="6337300" y="5716588"/>
          <p14:tracePt t="45297" x="6318250" y="5726113"/>
          <p14:tracePt t="45302" x="6308725" y="5726113"/>
          <p14:tracePt t="45312" x="6281738" y="5735638"/>
          <p14:tracePt t="45318" x="6272213" y="5745163"/>
          <p14:tracePt t="45325" x="6253163" y="5753100"/>
          <p14:tracePt t="45334" x="6216650" y="5772150"/>
          <p14:tracePt t="45341" x="6197600" y="5772150"/>
          <p14:tracePt t="45350" x="6151563" y="5781675"/>
          <p14:tracePt t="45365" x="6096000" y="5791200"/>
          <p14:tracePt t="45377" x="6067425" y="5800725"/>
          <p14:tracePt t="45383" x="6040438" y="5800725"/>
          <p14:tracePt t="45390" x="6003925" y="5818188"/>
          <p14:tracePt t="45396" x="5975350" y="5818188"/>
          <p14:tracePt t="45406" x="5938838" y="5818188"/>
          <p14:tracePt t="45412" x="5910263" y="5827713"/>
          <p14:tracePt t="45420" x="5854700" y="5837238"/>
          <p14:tracePt t="45429" x="5818188" y="5837238"/>
          <p14:tracePt t="45434" x="5770563" y="5856288"/>
          <p14:tracePt t="45443" x="5734050" y="5865813"/>
          <p14:tracePt t="45449" x="5697538" y="5865813"/>
          <p14:tracePt t="45460" x="5576888" y="5892800"/>
          <p14:tracePt t="45471" x="5538788" y="5892800"/>
          <p14:tracePt t="45477" x="5483225" y="5902325"/>
          <p14:tracePt t="45487" x="5446713" y="5902325"/>
          <p14:tracePt t="45491" x="5400675" y="5921375"/>
          <p14:tracePt t="45500" x="5362575" y="5921375"/>
          <p14:tracePt t="45505" x="5316538" y="5921375"/>
          <p14:tracePt t="45515" x="5289550" y="5929313"/>
          <p14:tracePt t="45523" x="5251450" y="5938838"/>
          <p14:tracePt t="45529" x="5214938" y="5938838"/>
          <p14:tracePt t="45537" x="5176838" y="5938838"/>
          <p14:tracePt t="45544" x="5159375" y="5938838"/>
          <p14:tracePt t="45553" x="5084763" y="5967413"/>
          <p14:tracePt t="45565" x="5048250" y="5967413"/>
          <p14:tracePt t="45569" x="5019675" y="5967413"/>
          <p14:tracePt t="45579" x="4983163" y="5967413"/>
          <p14:tracePt t="45586" x="4945063" y="5976938"/>
          <p14:tracePt t="45594" x="4908550" y="5976938"/>
          <p14:tracePt t="45600" x="4870450" y="5994400"/>
          <p14:tracePt t="45608" x="4833938" y="5994400"/>
          <p14:tracePt t="45618" x="4787900" y="5994400"/>
          <p14:tracePt t="45624" x="4751388" y="5994400"/>
          <p14:tracePt t="45633" x="4676775" y="6003925"/>
          <p14:tracePt t="45647" x="4602163" y="6013450"/>
          <p14:tracePt t="45659" x="4565650" y="6013450"/>
          <p14:tracePt t="45665" x="4518025" y="6013450"/>
          <p14:tracePt t="45674" x="4500563" y="6032500"/>
          <p14:tracePt t="45678" x="4462463" y="6042025"/>
          <p14:tracePt t="45689" x="4425950" y="6042025"/>
          <p14:tracePt t="45696" x="4397375" y="6049963"/>
          <p14:tracePt t="45703" x="4360863" y="6059488"/>
          <p14:tracePt t="45713" x="4332288" y="6059488"/>
          <p14:tracePt t="45718" x="4286250" y="6088063"/>
          <p14:tracePt t="45727" x="4230688" y="6097588"/>
          <p14:tracePt t="45739" x="4213225" y="6097588"/>
          <p14:tracePt t="45741" x="4175125" y="6124575"/>
          <p14:tracePt t="45754" x="4156075" y="6124575"/>
          <p14:tracePt t="45758" x="4148138" y="6134100"/>
          <p14:tracePt t="45769" x="4119563" y="6143625"/>
          <p14:tracePt t="45774" x="4100513" y="6143625"/>
          <p14:tracePt t="45782" x="4092575" y="6143625"/>
          <p14:tracePt t="45789" x="4073525" y="6153150"/>
          <p14:tracePt t="45806" x="4064000" y="6162675"/>
          <p14:tracePt t="45812" x="4054475" y="6162675"/>
          <p14:tracePt t="45822" x="4027488" y="6162675"/>
          <p14:tracePt t="45867" x="4017963" y="6162675"/>
          <p14:tracePt t="58987" x="4017963" y="6153150"/>
          <p14:tracePt t="58994" x="3998913" y="6134100"/>
          <p14:tracePt t="59008" x="3998913" y="6124575"/>
          <p14:tracePt t="59016" x="3989388" y="6115050"/>
          <p14:tracePt t="59031" x="3979863" y="6105525"/>
          <p14:tracePt t="59041" x="3962400" y="6078538"/>
          <p14:tracePt t="59052" x="3952875" y="6078538"/>
          <p14:tracePt t="59056" x="3943350" y="6069013"/>
          <p14:tracePt t="59067" x="3943350" y="6059488"/>
          <p14:tracePt t="59072" x="3933825" y="6049963"/>
          <p14:tracePt t="59082" x="3924300" y="6042025"/>
          <p14:tracePt t="59088" x="3897313" y="6013450"/>
          <p14:tracePt t="59102" x="3859213" y="5994400"/>
          <p14:tracePt t="59110" x="3841750" y="5967413"/>
          <p14:tracePt t="59116" x="3803650" y="5938838"/>
          <p14:tracePt t="59125" x="3748088" y="5883275"/>
          <p14:tracePt t="59135" x="3627438" y="5800725"/>
          <p14:tracePt t="59150" x="3497263" y="5726113"/>
          <p14:tracePt t="59161" x="3441700" y="5697538"/>
          <p14:tracePt t="59165" x="3405188" y="5661025"/>
          <p14:tracePt t="59175" x="3349625" y="5632450"/>
          <p14:tracePt t="59181" x="3313113" y="5595938"/>
          <p14:tracePt t="59191" x="3257550" y="5567363"/>
          <p14:tracePt t="59197" x="3200400" y="5521325"/>
          <p14:tracePt t="59204" x="3136900" y="5475288"/>
          <p14:tracePt t="59212" x="3062288" y="5446713"/>
          <p14:tracePt t="59218" x="3006725" y="5419725"/>
          <p14:tracePt t="59228" x="2951163" y="5391150"/>
          <p14:tracePt t="59233" x="2857500" y="5364163"/>
          <p14:tracePt t="59244" x="2681288" y="5280025"/>
          <p14:tracePt t="59256" x="2589213" y="5243513"/>
          <p14:tracePt t="59258" x="2486025" y="5214938"/>
          <p14:tracePt t="59270" x="2374900" y="5197475"/>
          <p14:tracePt t="59277" x="2282825" y="5168900"/>
          <p14:tracePt t="59284" x="2143125" y="5132388"/>
          <p14:tracePt t="59289" x="2022475" y="5094288"/>
          <p14:tracePt t="59299" x="1930400" y="5067300"/>
          <p14:tracePt t="59306" x="1855788" y="5048250"/>
          <p14:tracePt t="59313" x="1800225" y="5038725"/>
          <p14:tracePt t="59322" x="1754188" y="5029200"/>
          <p14:tracePt t="59327" x="1716088" y="5029200"/>
          <p14:tracePt t="59338" x="1643063" y="5011738"/>
          <p14:tracePt t="59350" x="1604963" y="5011738"/>
          <p14:tracePt t="59354" x="1585913" y="5011738"/>
          <p14:tracePt t="59364" x="1539875" y="5011738"/>
          <p14:tracePt t="59370" x="1503363" y="5011738"/>
          <p14:tracePt t="59379" x="1447800" y="5011738"/>
          <p14:tracePt t="59386" x="1401763" y="5011738"/>
          <p14:tracePt t="59393" x="1336675" y="5011738"/>
          <p14:tracePt t="59400" x="1262063" y="5002213"/>
          <p14:tracePt t="59407" x="1216025" y="5002213"/>
          <p14:tracePt t="59416" x="1160463" y="5002213"/>
          <p14:tracePt t="59422" x="1112838" y="5002213"/>
          <p14:tracePt t="59432" x="1057275" y="5002213"/>
          <p14:tracePt t="59443" x="1020763" y="5002213"/>
          <p14:tracePt t="59446" x="1011238" y="5002213"/>
          <p14:tracePt t="59458" x="974725" y="5002213"/>
          <p14:tracePt t="59463" x="955675" y="5011738"/>
          <p14:tracePt t="59472" x="919163" y="5011738"/>
          <p14:tracePt t="59479" x="900113" y="5011738"/>
          <p14:tracePt t="59488" x="863600" y="5011738"/>
          <p14:tracePt t="59496" x="825500" y="5011738"/>
          <p14:tracePt t="59501" x="788988" y="5011738"/>
          <p14:tracePt t="59510" x="769938" y="5021263"/>
          <p14:tracePt t="59516" x="714375" y="5038725"/>
          <p14:tracePt t="59526" x="668338" y="5057775"/>
          <p14:tracePt t="59542" x="639763" y="5067300"/>
          <p14:tracePt t="59553" x="639763" y="5076825"/>
          <p14:tracePt t="59558" x="630238" y="5084763"/>
          <p14:tracePt t="59567" x="622300" y="5084763"/>
          <p14:tracePt t="59573" x="622300" y="5094288"/>
          <p14:tracePt t="59582" x="603250" y="5122863"/>
          <p14:tracePt t="59588" x="574675" y="5159375"/>
          <p14:tracePt t="59596" x="574675" y="5168900"/>
          <p14:tracePt t="59605" x="574675" y="5178425"/>
          <p14:tracePt t="59611" x="566738" y="5197475"/>
          <p14:tracePt t="59621" x="557213" y="5243513"/>
          <p14:tracePt t="59632" x="557213" y="5289550"/>
          <p14:tracePt t="59634" x="557213" y="5318125"/>
          <p14:tracePt t="59646" x="566738" y="5335588"/>
          <p14:tracePt t="59651" x="566738" y="5354638"/>
          <p14:tracePt t="59661" x="566738" y="5383213"/>
          <p14:tracePt t="59666" x="574675" y="5391150"/>
          <p14:tracePt t="59675" x="574675" y="5400675"/>
          <p14:tracePt t="59683" x="584200" y="5419725"/>
          <p14:tracePt t="59699" x="584200" y="5438775"/>
          <p14:tracePt t="59705" x="593725" y="5438775"/>
          <p14:tracePt t="59714" x="593725" y="5446713"/>
          <p14:tracePt t="59726" x="603250" y="5456238"/>
          <p14:tracePt t="59741" x="603250" y="5465763"/>
          <p14:tracePt t="59746" x="612775" y="5475288"/>
          <p14:tracePt t="59761" x="622300" y="5484813"/>
          <p14:tracePt t="59770" x="649288" y="5503863"/>
          <p14:tracePt t="59778" x="658813" y="5521325"/>
          <p14:tracePt t="59784" x="677863" y="5530850"/>
          <p14:tracePt t="59794" x="695325" y="5559425"/>
          <p14:tracePt t="59799" x="733425" y="5576888"/>
          <p14:tracePt t="59809" x="760413" y="5614988"/>
          <p14:tracePt t="59824" x="806450" y="5661025"/>
          <p14:tracePt t="59836" x="815975" y="5670550"/>
          <p14:tracePt t="59839" x="835025" y="5688013"/>
          <p14:tracePt t="59850" x="863600" y="5697538"/>
          <p14:tracePt t="59854" x="871538" y="5707063"/>
          <p14:tracePt t="59864" x="890588" y="5735638"/>
          <p14:tracePt t="59871" x="919163" y="5753100"/>
          <p14:tracePt t="59880" x="936625" y="5762625"/>
          <p14:tracePt t="59889" x="965200" y="5781675"/>
          <p14:tracePt t="59894" x="974725" y="5800725"/>
          <p14:tracePt t="59904" x="1030288" y="5846763"/>
          <p14:tracePt t="59915" x="1057275" y="5883275"/>
          <p14:tracePt t="59918" x="1085850" y="5902325"/>
          <p14:tracePt t="59930" x="1104900" y="5921375"/>
          <p14:tracePt t="59935" x="1131888" y="5948363"/>
          <p14:tracePt t="59945" x="1150938" y="5957888"/>
          <p14:tracePt t="59949" x="1177925" y="5986463"/>
          <p14:tracePt t="59959" x="1196975" y="6003925"/>
          <p14:tracePt t="59964" x="1225550" y="6013450"/>
          <p14:tracePt t="59974" x="1243013" y="6042025"/>
          <p14:tracePt t="59983" x="1271588" y="6049963"/>
          <p14:tracePt t="59988" x="1289050" y="6059488"/>
          <p14:tracePt t="59998" x="1336675" y="6088063"/>
          <p14:tracePt t="60009" x="1363663" y="6097588"/>
          <p14:tracePt t="60013" x="1382713" y="6105525"/>
          <p14:tracePt t="60024" x="1401763" y="6105525"/>
          <p14:tracePt t="60029" x="1428750" y="6105525"/>
          <p14:tracePt t="60039" x="1438275" y="6115050"/>
          <p14:tracePt t="60044" x="1457325" y="6115050"/>
          <p14:tracePt t="60054" x="1465263" y="6124575"/>
          <p14:tracePt t="60062" x="1484313" y="6124575"/>
          <p14:tracePt t="60067" x="1503363" y="6124575"/>
          <p14:tracePt t="60076" x="1530350" y="6124575"/>
          <p14:tracePt t="60082" x="1568450" y="6124575"/>
          <p14:tracePt t="60088" x="1585913" y="6124575"/>
          <p14:tracePt t="60090" x="1624013" y="6124575"/>
          <p14:tracePt t="60106" x="1706563" y="6115050"/>
          <p14:tracePt t="60118" x="1763713" y="6097588"/>
          <p14:tracePt t="60122" x="1800225" y="6088063"/>
          <p14:tracePt t="60132" x="1846263" y="6088063"/>
          <p14:tracePt t="60139" x="1892300" y="6088063"/>
          <p14:tracePt t="60147" x="1930400" y="6078538"/>
          <p14:tracePt t="60153" x="1985963" y="6059488"/>
          <p14:tracePt t="60163" x="2022475" y="6059488"/>
          <p14:tracePt t="60170" x="2060575" y="6059488"/>
          <p14:tracePt t="60176" x="2106613" y="6059488"/>
          <p14:tracePt t="60187" x="2227263" y="6032500"/>
          <p14:tracePt t="60197" x="2282825" y="6032500"/>
          <p14:tracePt t="60201" x="2328863" y="6022975"/>
          <p14:tracePt t="60213" x="2420938" y="6003925"/>
          <p14:tracePt t="60218" x="2495550" y="5994400"/>
          <p14:tracePt t="60227" x="2551113" y="5976938"/>
          <p14:tracePt t="60233" x="2616200" y="5976938"/>
          <p14:tracePt t="60242" x="2709863" y="5948363"/>
          <p14:tracePt t="60247" x="2765425" y="5938838"/>
          <p14:tracePt t="60255" x="2876550" y="5921375"/>
          <p14:tracePt t="60266" x="2978150" y="5902325"/>
          <p14:tracePt t="60272" x="3108325" y="5883275"/>
          <p14:tracePt t="60281" x="3368675" y="5818188"/>
          <p14:tracePt t="60292" x="3479800" y="5781675"/>
          <p14:tracePt t="60295" x="3581400" y="5753100"/>
          <p14:tracePt t="60306" x="3692525" y="5753100"/>
          <p14:tracePt t="60311" x="3786188" y="5735638"/>
          <p14:tracePt t="60322" x="3897313" y="5716588"/>
          <p14:tracePt t="60327" x="3971925" y="5716588"/>
          <p14:tracePt t="60335" x="4083050" y="5716588"/>
          <p14:tracePt t="60342" x="4175125" y="5707063"/>
          <p14:tracePt t="60350" x="4268788" y="5707063"/>
          <p14:tracePt t="60359" x="4341813" y="5688013"/>
          <p14:tracePt t="60365" x="4425950" y="5688013"/>
          <p14:tracePt t="60375" x="4592638" y="5670550"/>
          <p14:tracePt t="60390" x="4751388" y="5680075"/>
          <p14:tracePt t="60401" x="4824413" y="5680075"/>
          <p14:tracePt t="60404" x="4870450" y="5680075"/>
          <p14:tracePt t="60415" x="4908550" y="5680075"/>
          <p14:tracePt t="60421" x="4954588" y="5680075"/>
          <p14:tracePt t="60430" x="5010150" y="5680075"/>
          <p14:tracePt t="60437" x="5048250" y="5680075"/>
          <p14:tracePt t="60444" x="5075238" y="5680075"/>
          <p14:tracePt t="60452" x="5111750" y="5680075"/>
          <p14:tracePt t="60459" x="5149850" y="5680075"/>
          <p14:tracePt t="60468" x="5205413" y="5680075"/>
          <p14:tracePt t="60481" x="5260975" y="5680075"/>
          <p14:tracePt t="60484" x="5280025" y="5680075"/>
          <p14:tracePt t="60496" x="5326063" y="5680075"/>
          <p14:tracePt t="60501" x="5362575" y="5680075"/>
          <p14:tracePt t="60510" x="5400675" y="5680075"/>
          <p14:tracePt t="60514" x="5437188" y="5661025"/>
          <p14:tracePt t="60523" x="5492750" y="5661025"/>
          <p14:tracePt t="60529" x="5529263" y="5641975"/>
          <p14:tracePt t="60538" x="5557838" y="5641975"/>
          <p14:tracePt t="60547" x="5594350" y="5641975"/>
          <p14:tracePt t="60555" x="5622925" y="5632450"/>
          <p14:tracePt t="60563" x="5659438" y="5614988"/>
          <p14:tracePt t="60575" x="5688013" y="5614988"/>
          <p14:tracePt t="60580" x="5724525" y="5605463"/>
          <p14:tracePt t="60589" x="5743575" y="5595938"/>
          <p14:tracePt t="60595" x="5780088" y="5595938"/>
          <p14:tracePt t="60605" x="5789613" y="5586413"/>
          <p14:tracePt t="60608" x="5808663" y="5576888"/>
          <p14:tracePt t="60618" x="5845175" y="5576888"/>
          <p14:tracePt t="60624" x="5854700" y="5576888"/>
          <p14:tracePt t="60633" x="5873750" y="5567363"/>
          <p14:tracePt t="60641" x="5900738" y="5567363"/>
          <p14:tracePt t="60648" x="5919788" y="5549900"/>
          <p14:tracePt t="60656" x="5946775" y="5549900"/>
          <p14:tracePt t="60671" x="5965825" y="5540375"/>
          <p14:tracePt t="60684" x="5994400" y="5530850"/>
          <p14:tracePt t="60699" x="6011863" y="5530850"/>
          <p14:tracePt t="60704" x="6040438" y="5521325"/>
          <p14:tracePt t="60713" x="6059488" y="5521325"/>
          <p14:tracePt t="60722" x="6086475" y="5511800"/>
          <p14:tracePt t="60728" x="6105525" y="5511800"/>
          <p14:tracePt t="60736" x="6124575" y="5511800"/>
          <p14:tracePt t="60742" x="6132513" y="5503863"/>
          <p14:tracePt t="60752" x="6180138" y="5484813"/>
          <p14:tracePt t="60766" x="6207125" y="5484813"/>
          <p14:tracePt t="60778" x="6216650" y="5484813"/>
          <p14:tracePt t="60783" x="6235700" y="5475288"/>
          <p14:tracePt t="60792" x="6245225" y="5475288"/>
          <p14:tracePt t="60798" x="6253163" y="5475288"/>
          <p14:tracePt t="60807" x="6262688" y="5475288"/>
          <p14:tracePt t="60813" x="6272213" y="5475288"/>
          <p14:tracePt t="60822" x="6281738" y="5475288"/>
          <p14:tracePt t="60830" x="6291263" y="5475288"/>
          <p14:tracePt t="60845" x="6291263" y="5465763"/>
          <p14:tracePt t="60858" x="6318250" y="5465763"/>
          <p14:tracePt t="60872" x="6327775" y="5465763"/>
          <p14:tracePt t="60893" x="6337300" y="5465763"/>
          <p14:tracePt t="60902" x="6346825" y="5465763"/>
          <p14:tracePt t="60924" x="6356350" y="5456238"/>
          <p14:tracePt t="60940" x="6364288" y="5456238"/>
          <p14:tracePt t="61134" x="6364288" y="5446713"/>
          <p14:tracePt t="61143" x="6364288" y="5438775"/>
          <p14:tracePt t="61159" x="6364288" y="5429250"/>
          <p14:tracePt t="61175" x="6364288" y="5419725"/>
          <p14:tracePt t="61199" x="6364288" y="5410200"/>
          <p14:tracePt t="61207" x="6356350" y="5400675"/>
          <p14:tracePt t="61222" x="6346825" y="5391150"/>
          <p14:tracePt t="61238" x="6327775" y="5373688"/>
          <p14:tracePt t="61250" x="6318250" y="5364163"/>
          <p14:tracePt t="61252" x="6308725" y="5364163"/>
          <p14:tracePt t="61263" x="6300788" y="5354638"/>
          <p14:tracePt t="61269" x="6291263" y="5345113"/>
          <p14:tracePt t="61285" x="6262688" y="5335588"/>
          <p14:tracePt t="61293" x="6253163" y="5326063"/>
          <p14:tracePt t="61302" x="6245225" y="5326063"/>
          <p14:tracePt t="61308" x="6235700" y="5326063"/>
          <p14:tracePt t="61317" x="6226175" y="5318125"/>
          <p14:tracePt t="61332" x="6207125" y="5308600"/>
          <p14:tracePt t="61347" x="6197600" y="5308600"/>
          <p14:tracePt t="61359" x="6188075" y="5308600"/>
          <p14:tracePt t="61373" x="6180138" y="5299075"/>
          <p14:tracePt t="61396" x="6170613" y="5299075"/>
          <p14:tracePt t="61411" x="6161088" y="5299075"/>
          <p14:tracePt t="61426" x="6161088" y="5289550"/>
          <p14:tracePt t="61438" x="6151563" y="5289550"/>
          <p14:tracePt t="61453" x="6142038" y="5289550"/>
          <p14:tracePt t="61458" x="6132513" y="5289550"/>
          <p14:tracePt t="61473" x="6124575" y="5289550"/>
          <p14:tracePt t="61482" x="6115050" y="5289550"/>
          <p14:tracePt t="61490" x="6105525" y="5280025"/>
          <p14:tracePt t="61496" x="6096000" y="5280025"/>
          <p14:tracePt t="61504" x="6086475" y="5270500"/>
          <p14:tracePt t="61520" x="6067425" y="5270500"/>
          <p14:tracePt t="61533" x="6040438" y="5253038"/>
          <p14:tracePt t="61534" x="6021388" y="5243513"/>
          <p14:tracePt t="61551" x="5994400" y="5243513"/>
          <p14:tracePt t="61562" x="5984875" y="5243513"/>
          <p14:tracePt t="61568" x="5956300" y="5243513"/>
          <p14:tracePt t="61576" x="5946775" y="5233988"/>
          <p14:tracePt t="61585" x="5929313" y="5233988"/>
          <p14:tracePt t="61590" x="5900738" y="5233988"/>
          <p14:tracePt t="61598" x="5883275" y="5233988"/>
          <p14:tracePt t="61605" x="5864225" y="5233988"/>
          <p14:tracePt t="61615" x="5818188" y="5233988"/>
          <p14:tracePt t="61627" x="5799138" y="5233988"/>
          <p14:tracePt t="61631" x="5770563" y="5233988"/>
          <p14:tracePt t="61641" x="5753100" y="5233988"/>
          <p14:tracePt t="61644" x="5734050" y="5233988"/>
          <p14:tracePt t="61656" x="5724525" y="5233988"/>
          <p14:tracePt t="61662" x="5707063" y="5233988"/>
          <p14:tracePt t="61671" x="5678488" y="5253038"/>
          <p14:tracePt t="61678" x="5659438" y="5253038"/>
          <p14:tracePt t="61685" x="5632450" y="5262563"/>
          <p14:tracePt t="61694" x="5613400" y="5262563"/>
          <p14:tracePt t="61699" x="5594350" y="5262563"/>
          <p14:tracePt t="61709" x="5567363" y="5262563"/>
          <p14:tracePt t="61724" x="5548313" y="5270500"/>
          <p14:tracePt t="61736" x="5538788" y="5270500"/>
          <p14:tracePt t="61741" x="5529263" y="5270500"/>
          <p14:tracePt t="61751" x="5529263" y="5280025"/>
          <p14:tracePt t="61755" x="5521325" y="5280025"/>
          <p14:tracePt t="61765" x="5511800" y="5280025"/>
          <p14:tracePt t="61779" x="5492750" y="5280025"/>
          <p14:tracePt t="61788" x="5483225" y="5280025"/>
          <p14:tracePt t="61801" x="5465763" y="5280025"/>
          <p14:tracePt t="61815" x="5456238" y="5289550"/>
          <p14:tracePt t="61819" x="5446713" y="5289550"/>
          <p14:tracePt t="61834" x="5427663" y="5299075"/>
          <p14:tracePt t="61849" x="5408613" y="5299075"/>
          <p14:tracePt t="61867" x="5381625" y="5308600"/>
          <p14:tracePt t="61873" x="5372100" y="5308600"/>
          <p14:tracePt t="61882" x="5353050" y="5318125"/>
          <p14:tracePt t="61897" x="5335588" y="5318125"/>
          <p14:tracePt t="61910" x="5307013" y="5318125"/>
          <p14:tracePt t="61924" x="5297488" y="5318125"/>
          <p14:tracePt t="61939" x="5289550" y="5318125"/>
          <p14:tracePt t="61960" x="5280025" y="5318125"/>
          <p14:tracePt t="61991" x="5270500" y="5318125"/>
          <p14:tracePt t="62374" x="5289550" y="5205413"/>
          <p14:tracePt t="62384" x="5362575" y="4806950"/>
          <p14:tracePt t="62396" x="5400675" y="4519613"/>
          <p14:tracePt t="62399" x="5418138" y="4314825"/>
          <p14:tracePt t="62410" x="5456238" y="4092575"/>
          <p14:tracePt t="62415" x="5473700" y="3897313"/>
          <p14:tracePt t="62426" x="5538788" y="3600450"/>
          <p14:tracePt t="62431" x="5557838" y="3313113"/>
          <p14:tracePt t="62440" x="5603875" y="3016250"/>
          <p14:tracePt t="62446" x="5678488" y="2663825"/>
          <p14:tracePt t="62455" x="5724525" y="2143125"/>
          <p14:tracePt t="62461" x="5780088" y="1670050"/>
          <p14:tracePt t="62468" x="5873750" y="105727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hydrogènes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/>
          </a:bodyPr>
          <a:lstStyle/>
          <a:p>
            <a:pPr algn="just"/>
            <a:r>
              <a:rPr lang="fr-FR" sz="2000" b="1" dirty="0">
                <a:sym typeface="Wingdings" panose="05000000000000000000" pitchFamily="2" charset="2"/>
              </a:rPr>
              <a:t> La stéréochimie de la liaison hydrogène :</a:t>
            </a: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8" name="Tableau 7">
            <a:extLst>
              <a:ext uri="{FF2B5EF4-FFF2-40B4-BE49-F238E27FC236}">
                <a16:creationId xmlns:a16="http://schemas.microsoft.com/office/drawing/2014/main" id="{67008C42-0B1E-3D3E-05C6-89DC8825B5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9024094"/>
              </p:ext>
            </p:extLst>
          </p:nvPr>
        </p:nvGraphicFramePr>
        <p:xfrm>
          <a:off x="664564" y="3658049"/>
          <a:ext cx="11136166" cy="28565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55029">
                  <a:extLst>
                    <a:ext uri="{9D8B030D-6E8A-4147-A177-3AD203B41FA5}">
                      <a16:colId xmlns:a16="http://schemas.microsoft.com/office/drawing/2014/main" val="1673977062"/>
                    </a:ext>
                  </a:extLst>
                </a:gridCol>
                <a:gridCol w="3409627">
                  <a:extLst>
                    <a:ext uri="{9D8B030D-6E8A-4147-A177-3AD203B41FA5}">
                      <a16:colId xmlns:a16="http://schemas.microsoft.com/office/drawing/2014/main" val="153185013"/>
                    </a:ext>
                  </a:extLst>
                </a:gridCol>
                <a:gridCol w="4671510">
                  <a:extLst>
                    <a:ext uri="{9D8B030D-6E8A-4147-A177-3AD203B41FA5}">
                      <a16:colId xmlns:a16="http://schemas.microsoft.com/office/drawing/2014/main" val="676162788"/>
                    </a:ext>
                  </a:extLst>
                </a:gridCol>
              </a:tblGrid>
              <a:tr h="28565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Asparagine et Glutamine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(Fonction amide)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Les deux côtés anti seront privilégiés car indifférenciés.</a:t>
                      </a:r>
                      <a:endParaRPr lang="fr-FR" sz="1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sym typeface="Wingdings" panose="05000000000000000000" pitchFamily="2" charset="2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Si le ligand est </a:t>
                      </a:r>
                      <a:r>
                        <a:rPr lang="fr-FR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donneur</a:t>
                      </a: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de liaison</a:t>
                      </a:r>
                      <a:b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</a:b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H, la liaison se fera plutôt du côté de l’oxygène.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b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</a:b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SI le ligand est </a:t>
                      </a:r>
                      <a:r>
                        <a:rPr lang="fr-FR" sz="1600" dirty="0">
                          <a:solidFill>
                            <a:srgbClr val="347C4C"/>
                          </a:solidFill>
                          <a:effectLst/>
                        </a:rPr>
                        <a:t>accepteur</a:t>
                      </a: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de liaison H, ce sera l’autre côté anti qui sera privilégié.</a:t>
                      </a:r>
                      <a:endParaRPr lang="fr-FR" sz="1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055265"/>
                  </a:ext>
                </a:extLst>
              </a:tr>
            </a:tbl>
          </a:graphicData>
        </a:graphic>
      </p:graphicFrame>
      <p:pic>
        <p:nvPicPr>
          <p:cNvPr id="9" name="Image 8">
            <a:extLst>
              <a:ext uri="{FF2B5EF4-FFF2-40B4-BE49-F238E27FC236}">
                <a16:creationId xmlns:a16="http://schemas.microsoft.com/office/drawing/2014/main" id="{5243CB6D-8A99-CD75-A085-22BB13DE26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56" y="4584271"/>
            <a:ext cx="2514914" cy="1587094"/>
          </a:xfrm>
          <a:prstGeom prst="rect">
            <a:avLst/>
          </a:prstGeom>
        </p:spPr>
      </p:pic>
      <p:pic>
        <p:nvPicPr>
          <p:cNvPr id="4097" name="Image 155">
            <a:extLst>
              <a:ext uri="{FF2B5EF4-FFF2-40B4-BE49-F238E27FC236}">
                <a16:creationId xmlns:a16="http://schemas.microsoft.com/office/drawing/2014/main" id="{8866F043-9C97-6118-EFCF-849C69B2BD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85950" cy="88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412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2846">
        <p:split orient="vert"/>
      </p:transition>
    </mc:Choice>
    <mc:Fallback xmlns="">
      <p:transition spd="slow" advTm="102846">
        <p:split orient="vert"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113" x="2644775" y="4751388"/>
          <p14:tracePt t="129" x="2635250" y="4797425"/>
          <p14:tracePt t="137" x="2606675" y="4816475"/>
          <p14:tracePt t="145" x="2606675" y="4835525"/>
          <p14:tracePt t="160" x="2606675" y="4852988"/>
          <p14:tracePt t="240" x="2606675" y="4872038"/>
          <p14:tracePt t="257" x="2625725" y="4900613"/>
          <p14:tracePt t="267" x="2635250" y="4908550"/>
          <p14:tracePt t="270" x="2662238" y="4937125"/>
          <p14:tracePt t="282" x="2690813" y="4956175"/>
          <p14:tracePt t="288" x="2727325" y="4956175"/>
          <p14:tracePt t="297" x="2736850" y="4983163"/>
          <p14:tracePt t="303" x="2774950" y="4983163"/>
          <p14:tracePt t="311" x="2811463" y="4992688"/>
          <p14:tracePt t="318" x="2857500" y="5002213"/>
          <p14:tracePt t="325" x="2913063" y="5002213"/>
          <p14:tracePt t="335" x="2997200" y="5002213"/>
          <p14:tracePt t="347" x="3043238" y="5002213"/>
          <p14:tracePt t="351" x="3098800" y="4992688"/>
          <p14:tracePt t="362" x="3144838" y="4992688"/>
          <p14:tracePt t="367" x="3200400" y="4992688"/>
          <p14:tracePt t="376" x="3248025" y="4973638"/>
          <p14:tracePt t="381" x="3303588" y="4964113"/>
          <p14:tracePt t="393" x="3340100" y="4964113"/>
          <p14:tracePt t="396" x="3386138" y="4937125"/>
          <p14:tracePt t="404" x="3441700" y="4937125"/>
          <p14:tracePt t="414" x="3489325" y="4908550"/>
          <p14:tracePt t="421" x="3562350" y="4908550"/>
          <p14:tracePt t="429" x="3813175" y="4872038"/>
          <p14:tracePt t="441" x="3989388" y="4852988"/>
          <p14:tracePt t="445" x="4129088" y="4843463"/>
          <p14:tracePt t="456" x="4379913" y="4797425"/>
          <p14:tracePt t="459" x="4621213" y="4797425"/>
          <p14:tracePt t="470" x="4862513" y="4779963"/>
          <p14:tracePt t="476" x="5111750" y="4779963"/>
          <p14:tracePt t="484" x="5335588" y="4760913"/>
          <p14:tracePt t="492" x="5603875" y="4760913"/>
          <p14:tracePt t="499" x="5818188" y="4760913"/>
          <p14:tracePt t="507" x="6040438" y="4770438"/>
          <p14:tracePt t="513" x="6291263" y="4787900"/>
          <p14:tracePt t="524" x="6783388" y="4787900"/>
          <p14:tracePt t="538" x="7227888" y="4826000"/>
          <p14:tracePt t="549" x="7497763" y="4826000"/>
          <p14:tracePt t="553" x="7720013" y="4826000"/>
          <p14:tracePt t="564" x="7915275" y="4843463"/>
          <p14:tracePt t="571" x="8091488" y="4843463"/>
          <p14:tracePt t="579" x="8294688" y="4835525"/>
          <p14:tracePt t="587" x="8489950" y="4835525"/>
          <p14:tracePt t="595" x="8675688" y="4835525"/>
          <p14:tracePt t="601" x="8805863" y="4843463"/>
          <p14:tracePt t="608" x="8926513" y="4862513"/>
          <p14:tracePt t="619" x="9232900" y="4881563"/>
          <p14:tracePt t="630" x="9353550" y="4900613"/>
          <p14:tracePt t="633" x="9464675" y="4927600"/>
          <p14:tracePt t="645" x="9585325" y="4964113"/>
          <p14:tracePt t="647" x="9677400" y="4983163"/>
          <p14:tracePt t="659" x="9779000" y="5011738"/>
          <p14:tracePt t="665" x="9937750" y="5048250"/>
          <p14:tracePt t="673" x="10048875" y="5067300"/>
          <p14:tracePt t="679" x="10169525" y="5094288"/>
          <p14:tracePt t="688" x="10280650" y="5113338"/>
          <p14:tracePt t="696" x="10372725" y="5132388"/>
          <p14:tracePt t="703" x="10447338" y="5132388"/>
          <p14:tracePt t="713" x="10548938" y="5159375"/>
          <p14:tracePt t="724" x="10623550" y="5159375"/>
          <p14:tracePt t="727" x="10661650" y="5159375"/>
          <p14:tracePt t="737" x="10707688" y="5159375"/>
          <p14:tracePt t="742" x="10744200" y="5159375"/>
          <p14:tracePt t="753" x="10790238" y="5149850"/>
          <p14:tracePt t="760" x="10828338" y="5149850"/>
          <p14:tracePt t="767" x="10864850" y="5141913"/>
          <p14:tracePt t="775" x="10902950" y="5141913"/>
          <p14:tracePt t="782" x="10939463" y="5132388"/>
          <p14:tracePt t="790" x="10958513" y="5113338"/>
          <p14:tracePt t="796" x="10995025" y="5094288"/>
          <p14:tracePt t="805" x="11060113" y="5067300"/>
          <p14:tracePt t="818" x="11079163" y="5048250"/>
          <p14:tracePt t="821" x="11115675" y="5021263"/>
          <p14:tracePt t="833" x="11144250" y="4992688"/>
          <p14:tracePt t="838" x="11180763" y="4973638"/>
          <p14:tracePt t="848" x="11207750" y="4946650"/>
          <p14:tracePt t="854" x="11226800" y="4918075"/>
          <p14:tracePt t="863" x="11264900" y="4881563"/>
          <p14:tracePt t="870" x="11310938" y="4826000"/>
          <p14:tracePt t="876" x="11376025" y="4722813"/>
          <p14:tracePt t="884" x="11403013" y="4667250"/>
          <p14:tracePt t="891" x="11449050" y="4575175"/>
          <p14:tracePt t="901" x="11552238" y="4370388"/>
          <p14:tracePt t="913" x="11579225" y="4278313"/>
          <p14:tracePt t="915" x="11579225" y="4184650"/>
          <p14:tracePt t="927" x="11617325" y="4073525"/>
          <p14:tracePt t="932" x="11617325" y="3935413"/>
          <p14:tracePt t="941" x="11607800" y="3822700"/>
          <p14:tracePt t="946" x="11569700" y="3665538"/>
          <p14:tracePt t="956" x="11542713" y="3525838"/>
          <p14:tracePt t="962" x="11487150" y="3387725"/>
          <p14:tracePt t="971" x="11441113" y="3284538"/>
          <p14:tracePt t="980" x="11403013" y="3192463"/>
          <p14:tracePt t="985" x="11356975" y="3071813"/>
          <p14:tracePt t="996" x="11207750" y="2784475"/>
          <p14:tracePt t="1007" x="11125200" y="2663825"/>
          <p14:tracePt t="1011" x="11031538" y="2514600"/>
          <p14:tracePt t="1021" x="10929938" y="2413000"/>
          <p14:tracePt t="1026" x="10828338" y="2292350"/>
          <p14:tracePt t="1036" x="10726738" y="2190750"/>
          <p14:tracePt t="1041" x="10633075" y="2087563"/>
          <p14:tracePt t="1050" x="10531475" y="1957388"/>
          <p14:tracePt t="1058" x="10485438" y="1901825"/>
          <p14:tracePt t="1065" x="10428288" y="1855788"/>
          <p14:tracePt t="1074" x="10326688" y="1773238"/>
          <p14:tracePt t="1091" x="10169525" y="1670050"/>
          <p14:tracePt t="1101" x="10075863" y="1614488"/>
          <p14:tracePt t="1103" x="9974263" y="1587500"/>
          <p14:tracePt t="1115" x="9882188" y="1549400"/>
          <p14:tracePt t="1120" x="9761538" y="1522413"/>
          <p14:tracePt t="1129" x="9650413" y="1484313"/>
          <p14:tracePt t="1137" x="9529763" y="1466850"/>
          <p14:tracePt t="1145" x="9417050" y="1466850"/>
          <p14:tracePt t="1151" x="9259888" y="1447800"/>
          <p14:tracePt t="1159" x="9083675" y="1447800"/>
          <p14:tracePt t="1167" x="8926513" y="1447800"/>
          <p14:tracePt t="1173" x="8777288" y="1447800"/>
          <p14:tracePt t="1182" x="8434388" y="1474788"/>
          <p14:tracePt t="1199" x="8062913" y="1474788"/>
          <p14:tracePt t="1210" x="7859713" y="1512888"/>
          <p14:tracePt t="1214" x="7720013" y="1531938"/>
          <p14:tracePt t="1224" x="7515225" y="1568450"/>
          <p14:tracePt t="1231" x="7312025" y="1604963"/>
          <p14:tracePt t="1240" x="7088188" y="1643063"/>
          <p14:tracePt t="1246" x="6950075" y="1679575"/>
          <p14:tracePt t="1254" x="6773863" y="1716088"/>
          <p14:tracePt t="1262" x="6588125" y="1790700"/>
          <p14:tracePt t="1268" x="6364288" y="1828800"/>
          <p14:tracePt t="1278" x="5975350" y="1930400"/>
          <p14:tracePt t="1289" x="5724525" y="1976438"/>
          <p14:tracePt t="1292" x="5427663" y="2014538"/>
          <p14:tracePt t="1304" x="5159375" y="2078038"/>
          <p14:tracePt t="1309" x="4908550" y="2116138"/>
          <p14:tracePt t="1319" x="4703763" y="2135188"/>
          <p14:tracePt t="1326" x="4481513" y="2190750"/>
          <p14:tracePt t="1333" x="4276725" y="2208213"/>
          <p14:tracePt t="1341" x="4119563" y="2227263"/>
          <p14:tracePt t="1346" x="3979863" y="2246313"/>
          <p14:tracePt t="1356" x="3851275" y="2263775"/>
          <p14:tracePt t="1362" x="3711575" y="2282825"/>
          <p14:tracePt t="1372" x="3441700" y="2311400"/>
          <p14:tracePt t="1384" x="3303588" y="2347913"/>
          <p14:tracePt t="1387" x="3163888" y="2347913"/>
          <p14:tracePt t="1398" x="3052763" y="2366963"/>
          <p14:tracePt t="1403" x="2913063" y="2384425"/>
          <p14:tracePt t="1412" x="2755900" y="2413000"/>
          <p14:tracePt t="1420" x="2644775" y="2432050"/>
          <p14:tracePt t="1429" x="2541588" y="2449513"/>
          <p14:tracePt t="1434" x="2449513" y="2468563"/>
          <p14:tracePt t="1442" x="2357438" y="2478088"/>
          <p14:tracePt t="1450" x="2282825" y="2505075"/>
          <p14:tracePt t="1456" x="2227263" y="2533650"/>
          <p14:tracePt t="1468" x="2152650" y="2589213"/>
          <p14:tracePt t="1480" x="2041525" y="2654300"/>
          <p14:tracePt t="1493" x="2003425" y="2681288"/>
          <p14:tracePt t="1498" x="1976438" y="2700338"/>
          <p14:tracePt t="1507" x="1939925" y="2728913"/>
          <p14:tracePt t="1513" x="1930400" y="2736850"/>
          <p14:tracePt t="1521" x="1911350" y="2746375"/>
          <p14:tracePt t="1537" x="1911350" y="2755900"/>
          <p14:tracePt t="1545" x="1901825" y="2765425"/>
          <p14:tracePt t="1551" x="1882775" y="2794000"/>
          <p14:tracePt t="1557" x="1874838" y="2801938"/>
          <p14:tracePt t="1561" x="1855788" y="2830513"/>
          <p14:tracePt t="1572" x="1836738" y="2857500"/>
          <p14:tracePt t="1575" x="1836738" y="2867025"/>
          <p14:tracePt t="1587" x="1827213" y="2895600"/>
          <p14:tracePt t="1592" x="1819275" y="2905125"/>
          <p14:tracePt t="1602" x="1819275" y="2922588"/>
          <p14:tracePt t="1608" x="1809750" y="2932113"/>
          <p14:tracePt t="1616" x="1800225" y="2951163"/>
          <p14:tracePt t="1622" x="1790700" y="2970213"/>
          <p14:tracePt t="1630" x="1771650" y="2978150"/>
          <p14:tracePt t="1639" x="1763713" y="2987675"/>
          <p14:tracePt t="1655" x="1754188" y="3006725"/>
          <p14:tracePt t="1667" x="1744663" y="3016250"/>
          <p14:tracePt t="1670" x="1725613" y="3025775"/>
          <p14:tracePt t="1681" x="1698625" y="3052763"/>
          <p14:tracePt t="1686" x="1698625" y="3071813"/>
          <p14:tracePt t="1696" x="1679575" y="3127375"/>
          <p14:tracePt t="1702" x="1660525" y="3146425"/>
          <p14:tracePt t="1710" x="1651000" y="3201988"/>
          <p14:tracePt t="1716" x="1651000" y="3238500"/>
          <p14:tracePt t="1725" x="1651000" y="3267075"/>
          <p14:tracePt t="1733" x="1651000" y="3303588"/>
          <p14:tracePt t="1739" x="1651000" y="3340100"/>
          <p14:tracePt t="1750" x="1660525" y="3387725"/>
          <p14:tracePt t="1760" x="1660525" y="3397250"/>
          <p14:tracePt t="1762" x="1660525" y="3405188"/>
          <p14:tracePt t="1775" x="1660525" y="3414713"/>
          <p14:tracePt t="1790" x="1660525" y="3424238"/>
          <p14:tracePt t="1804" x="1670050" y="3424238"/>
          <p14:tracePt t="1828" x="1689100" y="3443288"/>
          <p14:tracePt t="1834" x="1706563" y="3443288"/>
          <p14:tracePt t="1844" x="1754188" y="3479800"/>
          <p14:tracePt t="1855" x="1790700" y="3508375"/>
          <p14:tracePt t="1859" x="1809750" y="3517900"/>
          <p14:tracePt t="1870" x="1836738" y="3544888"/>
          <p14:tracePt t="1873" x="1874838" y="3554413"/>
          <p14:tracePt t="1884" x="1892300" y="3563938"/>
          <p14:tracePt t="1890" x="1947863" y="3581400"/>
          <p14:tracePt t="1899" x="1966913" y="3590925"/>
          <p14:tracePt t="1904" x="1995488" y="3600450"/>
          <p14:tracePt t="1914" x="2012950" y="3609975"/>
          <p14:tracePt t="1921" x="2068513" y="3629025"/>
          <p14:tracePt t="1929" x="2087563" y="3629025"/>
          <p14:tracePt t="1941" x="2143125" y="3638550"/>
          <p14:tracePt t="1953" x="2217738" y="3638550"/>
          <p14:tracePt t="1963" x="2254250" y="3638550"/>
          <p14:tracePt t="1969" x="2300288" y="3638550"/>
          <p14:tracePt t="1979" x="2357438" y="3638550"/>
          <p14:tracePt t="1985" x="2403475" y="3646488"/>
          <p14:tracePt t="1992" x="2439988" y="3646488"/>
          <p14:tracePt t="1999" x="2486025" y="3646488"/>
          <p14:tracePt t="2008" x="2541588" y="3646488"/>
          <p14:tracePt t="2015" x="2589213" y="3646488"/>
          <p14:tracePt t="2021" x="2644775" y="3646488"/>
          <p14:tracePt t="2031" x="2755900" y="3646488"/>
          <p14:tracePt t="2044" x="2847975" y="3646488"/>
          <p14:tracePt t="2046" x="3006725" y="3638550"/>
          <p14:tracePt t="2058" x="3209925" y="3600450"/>
          <p14:tracePt t="2063" x="3441700" y="3675063"/>
          <p14:tracePt t="9045" x="3441700" y="3694113"/>
          <p14:tracePt t="9047" x="3441700" y="3730625"/>
          <p14:tracePt t="9060" x="3424238" y="3786188"/>
          <p14:tracePt t="9063" x="3424238" y="3822700"/>
          <p14:tracePt t="9075" x="3424238" y="3851275"/>
          <p14:tracePt t="9079" x="3405188" y="3906838"/>
          <p14:tracePt t="9089" x="3395663" y="3943350"/>
          <p14:tracePt t="9103" x="3395663" y="3962400"/>
          <p14:tracePt t="9114" x="3395663" y="3971925"/>
          <p14:tracePt t="9117" x="3395663" y="3981450"/>
          <p14:tracePt t="9127" x="3395663" y="4000500"/>
          <p14:tracePt t="9143" x="3395663" y="4008438"/>
          <p14:tracePt t="9154" x="3395663" y="4017963"/>
          <p14:tracePt t="9158" x="3395663" y="4027488"/>
          <p14:tracePt t="9169" x="3395663" y="4037013"/>
          <p14:tracePt t="9172" x="3395663" y="4056063"/>
          <p14:tracePt t="9182" x="3386138" y="4092575"/>
          <p14:tracePt t="9190" x="3376613" y="4129088"/>
          <p14:tracePt t="9197" x="3359150" y="4167188"/>
          <p14:tracePt t="9204" x="3349625" y="4222750"/>
          <p14:tracePt t="9212" x="3321050" y="4241800"/>
          <p14:tracePt t="9222" x="3303588" y="4287838"/>
          <p14:tracePt t="9238" x="3265488" y="4333875"/>
          <p14:tracePt t="9247" x="3248025" y="4370388"/>
          <p14:tracePt t="9252" x="3219450" y="4398963"/>
          <p14:tracePt t="9263" x="3192463" y="4418013"/>
          <p14:tracePt t="9269" x="3173413" y="4435475"/>
          <p14:tracePt t="9277" x="3144838" y="4454525"/>
          <p14:tracePt t="9286" x="3136900" y="4481513"/>
          <p14:tracePt t="9293" x="3098800" y="4500563"/>
          <p14:tracePt t="9299" x="3062288" y="4519613"/>
          <p14:tracePt t="9306" x="3043238" y="4538663"/>
          <p14:tracePt t="9316" x="2941638" y="4556125"/>
          <p14:tracePt t="9327" x="2886075" y="4565650"/>
          <p14:tracePt t="9332" x="2820988" y="4565650"/>
          <p14:tracePt t="9342" x="2765425" y="4565650"/>
          <p14:tracePt t="9346" x="2681288" y="4584700"/>
          <p14:tracePt t="9356" x="2589213" y="4584700"/>
          <p14:tracePt t="9362" x="2495550" y="4594225"/>
          <p14:tracePt t="9372" x="2384425" y="4611688"/>
          <p14:tracePt t="9378" x="2273300" y="4611688"/>
          <p14:tracePt t="9386" x="2133600" y="4630738"/>
          <p14:tracePt t="9393" x="2022475" y="4649788"/>
          <p14:tracePt t="9401" x="1901825" y="4659313"/>
          <p14:tracePt t="9410" x="1614488" y="4695825"/>
          <p14:tracePt t="9423" x="1493838" y="4695825"/>
          <p14:tracePt t="9427" x="1382713" y="4695825"/>
          <p14:tracePt t="9437" x="1336675" y="4695825"/>
          <p14:tracePt t="9442" x="1243013" y="4695825"/>
          <p14:tracePt t="9452" x="1187450" y="4676775"/>
          <p14:tracePt t="9456" x="1160463" y="4667250"/>
          <p14:tracePt t="9466" x="1122363" y="4667250"/>
          <p14:tracePt t="9476" x="1085850" y="4659313"/>
          <p14:tracePt t="9480" x="1076325" y="4649788"/>
          <p14:tracePt t="9488" x="1047750" y="4640263"/>
          <p14:tracePt t="9496" x="1039813" y="4640263"/>
          <p14:tracePt t="9505" x="1011238" y="4630738"/>
          <p14:tracePt t="9520" x="992188" y="4621213"/>
          <p14:tracePt t="9531" x="974725" y="4621213"/>
          <p14:tracePt t="9535" x="955675" y="4621213"/>
          <p14:tracePt t="9545" x="946150" y="4621213"/>
          <p14:tracePt t="9552" x="919163" y="4602163"/>
          <p14:tracePt t="9561" x="890588" y="4602163"/>
          <p14:tracePt t="9568" x="863600" y="4602163"/>
          <p14:tracePt t="9576" x="844550" y="4602163"/>
          <p14:tracePt t="9583" x="806450" y="4602163"/>
          <p14:tracePt t="9589" x="798513" y="4602163"/>
          <p14:tracePt t="9599" x="769938" y="4602163"/>
          <p14:tracePt t="9613" x="760413" y="4602163"/>
          <p14:tracePt t="9615" x="750888" y="4611688"/>
          <p14:tracePt t="9625" x="742950" y="4611688"/>
          <p14:tracePt t="9630" x="733425" y="4630738"/>
          <p14:tracePt t="9645" x="695325" y="4659313"/>
          <p14:tracePt t="9654" x="687388" y="4667250"/>
          <p14:tracePt t="9662" x="677863" y="4686300"/>
          <p14:tracePt t="9668" x="668338" y="4714875"/>
          <p14:tracePt t="9677" x="658813" y="4732338"/>
          <p14:tracePt t="9685" x="658813" y="4760913"/>
          <p14:tracePt t="9693" x="639763" y="4797425"/>
          <p14:tracePt t="9709" x="630238" y="4835525"/>
          <p14:tracePt t="9720" x="630238" y="4843463"/>
          <p14:tracePt t="9724" x="630238" y="4862513"/>
          <p14:tracePt t="9735" x="630238" y="4881563"/>
          <p14:tracePt t="9740" x="630238" y="4900613"/>
          <p14:tracePt t="9755" x="630238" y="4918075"/>
          <p14:tracePt t="9829" x="630238" y="4927600"/>
          <p14:tracePt t="9881" x="630238" y="4937125"/>
          <p14:tracePt t="9944" x="630238" y="4946650"/>
          <p14:tracePt t="9975" x="622300" y="4964113"/>
          <p14:tracePt t="9992" x="622300" y="4983163"/>
          <p14:tracePt t="11763" x="649288" y="5011738"/>
          <p14:tracePt t="11772" x="658813" y="5021263"/>
          <p14:tracePt t="11783" x="704850" y="5067300"/>
          <p14:tracePt t="11795" x="733425" y="5094288"/>
          <p14:tracePt t="11808" x="742950" y="5103813"/>
          <p14:tracePt t="11812" x="750888" y="5113338"/>
          <p14:tracePt t="11822" x="750888" y="5122863"/>
          <p14:tracePt t="11829" x="760413" y="5132388"/>
          <p14:tracePt t="11837" x="769938" y="5132388"/>
          <p14:tracePt t="11853" x="769938" y="5141913"/>
          <p14:tracePt t="11860" x="769938" y="5149850"/>
          <p14:tracePt t="11876" x="788988" y="5168900"/>
          <p14:tracePt t="11890" x="788988" y="5178425"/>
          <p14:tracePt t="11903" x="798513" y="5187950"/>
          <p14:tracePt t="11906" x="798513" y="5197475"/>
          <p14:tracePt t="11918" x="806450" y="5205413"/>
          <p14:tracePt t="11931" x="806450" y="5224463"/>
          <p14:tracePt t="11946" x="815975" y="5233988"/>
          <p14:tracePt t="11953" x="815975" y="5243513"/>
          <p14:tracePt t="11971" x="825500" y="5253038"/>
          <p14:tracePt t="11985" x="835025" y="5270500"/>
          <p14:tracePt t="11997" x="844550" y="5280025"/>
          <p14:tracePt t="12012" x="854075" y="5299075"/>
          <p14:tracePt t="12017" x="881063" y="5326063"/>
          <p14:tracePt t="12025" x="900113" y="5364163"/>
          <p14:tracePt t="12032" x="919163" y="5400675"/>
          <p14:tracePt t="12040" x="927100" y="5419725"/>
          <p14:tracePt t="12049" x="965200" y="5475288"/>
          <p14:tracePt t="12054" x="984250" y="5503863"/>
          <p14:tracePt t="12064" x="1020763" y="5540375"/>
          <p14:tracePt t="12070" x="1047750" y="5576888"/>
          <p14:tracePt t="12079" x="1160463" y="5680075"/>
          <p14:tracePt t="12091" x="1233488" y="5735638"/>
          <p14:tracePt t="12095" x="1344613" y="5827713"/>
          <p14:tracePt t="12107" x="1465263" y="5929313"/>
          <p14:tracePt t="12112" x="1585913" y="6042025"/>
          <p14:tracePt t="12120" x="1716088" y="6162675"/>
          <p14:tracePt t="12126" x="1855788" y="6273800"/>
          <p14:tracePt t="12137" x="2032000" y="6421438"/>
          <p14:tracePt t="12143" x="2171700" y="6532563"/>
          <p14:tracePt t="12149" x="2273300" y="6597650"/>
          <p14:tracePt t="12159" x="2393950" y="6645275"/>
          <p14:tracePt t="12165" x="2486025" y="6700838"/>
          <p14:tracePt t="12170" x="2541588" y="6727825"/>
          <p14:tracePt t="12174" x="2644775" y="6756400"/>
          <p14:tracePt t="12189" x="2913063" y="6811963"/>
          <p14:tracePt t="12200" x="3052763" y="6821488"/>
          <p14:tracePt t="12206" x="3257550" y="6838950"/>
          <p14:tracePt t="12215" x="3451225" y="6838950"/>
          <p14:tracePt t="12221" x="3656013" y="6811963"/>
          <p14:tracePt t="12228" x="3943350" y="6773863"/>
          <p14:tracePt t="12237" x="4268788" y="6756400"/>
          <p14:tracePt t="12244" x="4500563" y="6700838"/>
          <p14:tracePt t="12253" x="4862513" y="6580188"/>
          <p14:tracePt t="12258" x="5372100" y="6384925"/>
          <p14:tracePt t="12270" x="6402388" y="5957888"/>
          <p14:tracePt t="12279" x="7051675" y="5707063"/>
          <p14:tracePt t="12285" x="7524750" y="5484813"/>
          <p14:tracePt t="12294" x="8016875" y="5197475"/>
          <p14:tracePt t="12300" x="8499475" y="4937125"/>
          <p14:tracePt t="12309" x="8851900" y="4732338"/>
          <p14:tracePt t="12313" x="9129713" y="4556125"/>
          <p14:tracePt t="12324" x="9445625" y="4360863"/>
          <p14:tracePt t="12331" x="9631363" y="4268788"/>
          <p14:tracePt t="12337" x="9788525" y="4176713"/>
          <p14:tracePt t="12348" x="9909175" y="4129088"/>
          <p14:tracePt t="12354" x="10029825" y="4111625"/>
          <p14:tracePt t="12362" x="10169525" y="4092575"/>
          <p14:tracePt t="12373" x="10225088" y="4092575"/>
          <p14:tracePt t="12378" x="10234613" y="4092575"/>
          <p14:tracePt t="12389" x="10252075" y="4092575"/>
          <p14:tracePt t="12394" x="10252075" y="4102100"/>
          <p14:tracePt t="12404" x="10271125" y="4111625"/>
          <p14:tracePt t="12409" x="10280650" y="4167188"/>
          <p14:tracePt t="12417" x="10299700" y="4259263"/>
          <p14:tracePt t="12426" x="10290175" y="4352925"/>
          <p14:tracePt t="12432" x="10225088" y="4435475"/>
          <p14:tracePt t="12441" x="10123488" y="4575175"/>
          <p14:tracePt t="12446" x="10039350" y="4659313"/>
          <p14:tracePt t="12454" x="9686925" y="4826000"/>
          <p14:tracePt t="12472" x="9120188" y="4908550"/>
          <p14:tracePt t="12483" x="8842375" y="4908550"/>
          <p14:tracePt t="12489" x="8415338" y="4862513"/>
          <p14:tracePt t="12498" x="7896225" y="4806950"/>
          <p14:tracePt t="12503" x="7534275" y="4806950"/>
          <p14:tracePt t="12512" x="6996113" y="4695825"/>
          <p14:tracePt t="12518" x="6578600" y="4667250"/>
          <p14:tracePt t="12528" x="6235700" y="4630738"/>
          <p14:tracePt t="12536" x="5900738" y="4602163"/>
          <p14:tracePt t="12540" x="5529263" y="4584700"/>
          <p14:tracePt t="12551" x="5103813" y="4510088"/>
          <p14:tracePt t="12562" x="4870450" y="4473575"/>
          <p14:tracePt t="12566" x="4676775" y="4473575"/>
          <p14:tracePt t="12578" x="4518025" y="4454525"/>
          <p14:tracePt t="12581" x="4406900" y="4435475"/>
          <p14:tracePt t="12592" x="4314825" y="4435475"/>
          <p14:tracePt t="12597" x="4259263" y="4425950"/>
          <p14:tracePt t="12607" x="4213225" y="4425950"/>
          <p14:tracePt t="12612" x="4156075" y="4425950"/>
          <p14:tracePt t="12620" x="4129088" y="4425950"/>
          <p14:tracePt t="12629" x="4092575" y="4425950"/>
          <p14:tracePt t="12636" x="4064000" y="4425950"/>
          <p14:tracePt t="12644" x="4054475" y="4425950"/>
          <p14:tracePt t="12657" x="4035425" y="4425950"/>
          <p14:tracePt t="12880" x="4027488" y="4425950"/>
          <p14:tracePt t="12889" x="4017963" y="4425950"/>
          <p14:tracePt t="12895" x="4017963" y="4435475"/>
          <p14:tracePt t="12904" x="4008438" y="4445000"/>
          <p14:tracePt t="12910" x="3989388" y="4454525"/>
          <p14:tracePt t="12917" x="3989388" y="4464050"/>
          <p14:tracePt t="12926" x="3971925" y="4481513"/>
          <p14:tracePt t="12943" x="3952875" y="4491038"/>
          <p14:tracePt t="12954" x="3933825" y="4500563"/>
          <p14:tracePt t="12960" x="3914775" y="4510088"/>
          <p14:tracePt t="12968" x="3906838" y="4519613"/>
          <p14:tracePt t="12975" x="3887788" y="4519613"/>
          <p14:tracePt t="12983" x="3868738" y="4529138"/>
          <p14:tracePt t="12989" x="3841750" y="4546600"/>
          <p14:tracePt t="12998" x="3822700" y="4556125"/>
          <p14:tracePt t="13006" x="3795713" y="4556125"/>
          <p14:tracePt t="13014" x="3776663" y="4556125"/>
          <p14:tracePt t="13021" x="3757613" y="4565650"/>
          <p14:tracePt t="13027" x="3748088" y="4565650"/>
          <p14:tracePt t="13037" x="3702050" y="4575175"/>
          <p14:tracePt t="13048" x="3692525" y="4575175"/>
          <p14:tracePt t="13052" x="3683000" y="4575175"/>
          <p14:tracePt t="13063" x="3665538" y="4575175"/>
          <p14:tracePt t="13067" x="3656013" y="4575175"/>
          <p14:tracePt t="13077" x="3646488" y="4584700"/>
          <p14:tracePt t="13092" x="3636963" y="4584700"/>
          <p14:tracePt t="13099" x="3627438" y="4594225"/>
          <p14:tracePt t="13121" x="3617913" y="4594225"/>
          <p14:tracePt t="13142" x="3609975" y="4594225"/>
          <p14:tracePt t="13171" x="3600450" y="4594225"/>
          <p14:tracePt t="13186" x="3600450" y="4602163"/>
          <p14:tracePt t="13224" x="3590925" y="4611688"/>
          <p14:tracePt t="13252" x="3571875" y="4611688"/>
          <p14:tracePt t="13266" x="3571875" y="4621213"/>
          <p14:tracePt t="13272" x="3562350" y="4630738"/>
          <p14:tracePt t="13289" x="3554413" y="4630738"/>
          <p14:tracePt t="13296" x="3544888" y="4640263"/>
          <p14:tracePt t="13310" x="3535363" y="4649788"/>
          <p14:tracePt t="13332" x="3525838" y="4649788"/>
          <p14:tracePt t="13335" x="3516313" y="4659313"/>
          <p14:tracePt t="13350" x="3497263" y="4659313"/>
          <p14:tracePt t="13360" x="3497263" y="4676775"/>
          <p14:tracePt t="13367" x="3479800" y="4676775"/>
          <p14:tracePt t="13382" x="3470275" y="4676775"/>
          <p14:tracePt t="13390" x="3451225" y="4676775"/>
          <p14:tracePt t="13397" x="3424238" y="4686300"/>
          <p14:tracePt t="13405" x="3405188" y="4686300"/>
          <p14:tracePt t="13414" x="3376613" y="4695825"/>
          <p14:tracePt t="13426" x="3359150" y="4695825"/>
          <p14:tracePt t="13429" x="3349625" y="4695825"/>
          <p14:tracePt t="13440" x="3321050" y="4695825"/>
          <p14:tracePt t="13443" x="3313113" y="4695825"/>
          <p14:tracePt t="13454" x="3303588" y="4695825"/>
          <p14:tracePt t="13672" x="3303588" y="4686300"/>
          <p14:tracePt t="13695" x="3303588" y="4676775"/>
          <p14:tracePt t="13709" x="3303588" y="4667250"/>
          <p14:tracePt t="13781" x="3303588" y="4659313"/>
          <p14:tracePt t="13802" x="3303588" y="4649788"/>
          <p14:tracePt t="13807" x="3313113" y="4621213"/>
          <p14:tracePt t="13818" x="3340100" y="4602163"/>
          <p14:tracePt t="13821" x="3414713" y="4538663"/>
          <p14:tracePt t="13832" x="3516313" y="4454525"/>
          <p14:tracePt t="13836" x="3571875" y="4425950"/>
          <p14:tracePt t="13845" x="3627438" y="4370388"/>
          <p14:tracePt t="13855" x="3683000" y="4343400"/>
          <p14:tracePt t="13861" x="3767138" y="4297363"/>
          <p14:tracePt t="13870" x="3822700" y="4249738"/>
          <p14:tracePt t="13876" x="3878263" y="4222750"/>
          <p14:tracePt t="13886" x="3989388" y="4167188"/>
          <p14:tracePt t="13897" x="4027488" y="4148138"/>
          <p14:tracePt t="13902" x="4073525" y="4129088"/>
          <p14:tracePt t="13912" x="4110038" y="4121150"/>
          <p14:tracePt t="13917" x="4138613" y="4111625"/>
          <p14:tracePt t="13926" x="4175125" y="4092575"/>
          <p14:tracePt t="13931" x="4194175" y="4092575"/>
          <p14:tracePt t="13941" x="4230688" y="4092575"/>
          <p14:tracePt t="13948" x="4249738" y="4092575"/>
          <p14:tracePt t="13955" x="4305300" y="4102100"/>
          <p14:tracePt t="13964" x="4351338" y="4111625"/>
          <p14:tracePt t="13970" x="4425950" y="4111625"/>
          <p14:tracePt t="13979" x="4638675" y="4213225"/>
          <p14:tracePt t="13991" x="4787900" y="4360863"/>
          <p14:tracePt t="13996" x="4954588" y="4491038"/>
          <p14:tracePt t="14007" x="5103813" y="4621213"/>
          <p14:tracePt t="14010" x="5224463" y="4741863"/>
          <p14:tracePt t="14021" x="5345113" y="4835525"/>
          <p14:tracePt t="14027" x="5437188" y="4937125"/>
          <p14:tracePt t="14035" x="5603875" y="5103813"/>
          <p14:tracePt t="14043" x="5845175" y="5364163"/>
          <p14:tracePt t="14049" x="6059488" y="5576888"/>
          <p14:tracePt t="14056" x="6291263" y="5827713"/>
          <p14:tracePt t="14065" x="6532563" y="6124575"/>
          <p14:tracePt t="14074" x="6950075" y="6681788"/>
          <p14:tracePt t="14450" x="3675063" y="6616700"/>
          <p14:tracePt t="14463" x="3665538" y="6616700"/>
          <p14:tracePt t="14466" x="3656013" y="6588125"/>
          <p14:tracePt t="14481" x="3656013" y="6580188"/>
          <p14:tracePt t="14492" x="3656013" y="6570663"/>
          <p14:tracePt t="14530" x="3683000" y="6542088"/>
          <p14:tracePt t="14536" x="3924300" y="6421438"/>
          <p14:tracePt t="14545" x="4268788" y="6291263"/>
          <p14:tracePt t="14557" x="4471988" y="6218238"/>
          <p14:tracePt t="14561" x="4703763" y="6143625"/>
          <p14:tracePt t="14573" x="4889500" y="6069013"/>
          <p14:tracePt t="14576" x="5121275" y="5986463"/>
          <p14:tracePt t="14586" x="5307013" y="5892800"/>
          <p14:tracePt t="14592" x="5492750" y="5818188"/>
          <p14:tracePt t="14600" x="5762625" y="5716588"/>
          <p14:tracePt t="14608" x="5965825" y="5624513"/>
          <p14:tracePt t="14615" x="6151563" y="5549900"/>
          <p14:tracePt t="14621" x="6308725" y="5494338"/>
          <p14:tracePt t="14629" x="6513513" y="5438775"/>
          <p14:tracePt t="14640" x="6829425" y="5410200"/>
          <p14:tracePt t="14651" x="6940550" y="5410200"/>
          <p14:tracePt t="14653" x="7097713" y="5429250"/>
          <p14:tracePt t="14666" x="7264400" y="5503863"/>
          <p14:tracePt t="14670" x="7478713" y="5641975"/>
          <p14:tracePt t="14679" x="7608888" y="5753100"/>
          <p14:tracePt t="14687" x="7747000" y="5856288"/>
          <p14:tracePt t="14696" x="7859713" y="6003925"/>
          <p14:tracePt t="14703" x="7951788" y="6143625"/>
          <p14:tracePt t="14710" x="8026400" y="6310313"/>
          <p14:tracePt t="14717" x="8053388" y="6430963"/>
          <p14:tracePt t="14724" x="8091488" y="6524625"/>
          <p14:tracePt t="14734" x="8118475" y="6708775"/>
          <p14:tracePt t="14749" x="8137525" y="6802438"/>
          <p14:tracePt t="14761" x="8137525" y="6848475"/>
          <p14:tracePt t="14920" x="5715000" y="6737350"/>
          <p14:tracePt t="14928" x="5594350" y="6672263"/>
          <p14:tracePt t="14937" x="5408613" y="6524625"/>
          <p14:tracePt t="14949" x="5307013" y="6411913"/>
          <p14:tracePt t="14950" x="5140325" y="6264275"/>
          <p14:tracePt t="14963" x="5038725" y="6162675"/>
          <p14:tracePt t="14967" x="4889500" y="6013450"/>
          <p14:tracePt t="14978" x="4787900" y="5929313"/>
          <p14:tracePt t="14984" x="4667250" y="5827713"/>
          <p14:tracePt t="14993" x="4621213" y="5762625"/>
          <p14:tracePt t="14999" x="4537075" y="5661025"/>
          <p14:tracePt t="15007" x="4500563" y="5624513"/>
          <p14:tracePt t="15015" x="4481513" y="5605463"/>
          <p14:tracePt t="15021" x="4471988" y="5576888"/>
          <p14:tracePt t="15030" x="4425950" y="5530850"/>
          <p14:tracePt t="15045" x="4406900" y="5503863"/>
          <p14:tracePt t="15058" x="4332288" y="5438775"/>
          <p14:tracePt t="15060" x="4276725" y="5400675"/>
          <p14:tracePt t="15072" x="4175125" y="5308600"/>
          <p14:tracePt t="15078" x="4044950" y="5205413"/>
          <p14:tracePt t="15087" x="3943350" y="5122863"/>
          <p14:tracePt t="15093" x="3841750" y="5038725"/>
          <p14:tracePt t="15101" x="3803650" y="4992688"/>
          <p14:tracePt t="15108" x="3702050" y="4891088"/>
          <p14:tracePt t="15116" x="3656013" y="4835525"/>
          <p14:tracePt t="15124" x="3600450" y="4806950"/>
          <p14:tracePt t="15131" x="3562350" y="4779963"/>
          <p14:tracePt t="15140" x="3525838" y="4760913"/>
          <p14:tracePt t="15142" x="3489325" y="4732338"/>
          <p14:tracePt t="15152" x="3470275" y="4705350"/>
          <p14:tracePt t="15154" x="3441700" y="4705350"/>
          <p14:tracePt t="15166" x="3405188" y="4686300"/>
          <p14:tracePt t="15171" x="3386138" y="4667250"/>
          <p14:tracePt t="15181" x="3349625" y="4659313"/>
          <p14:tracePt t="15187" x="3321050" y="4640263"/>
          <p14:tracePt t="15196" x="3275013" y="4640263"/>
          <p14:tracePt t="15203" x="3238500" y="4611688"/>
          <p14:tracePt t="15210" x="3200400" y="4602163"/>
          <p14:tracePt t="15218" x="3144838" y="4584700"/>
          <p14:tracePt t="15225" x="3079750" y="4584700"/>
          <p14:tracePt t="15235" x="3006725" y="4575175"/>
          <p14:tracePt t="15246" x="2987675" y="4565650"/>
          <p14:tracePt t="15250" x="2951163" y="4565650"/>
          <p14:tracePt t="15261" x="2922588" y="4565650"/>
          <p14:tracePt t="15268" x="2903538" y="4565650"/>
          <p14:tracePt t="15275" x="2886075" y="4565650"/>
          <p14:tracePt t="15281" x="2857500" y="4575175"/>
          <p14:tracePt t="15296" x="2847975" y="4575175"/>
          <p14:tracePt t="15303" x="2838450" y="4575175"/>
          <p14:tracePt t="15328" x="2838450" y="4584700"/>
          <p14:tracePt t="15344" x="2820988" y="4594225"/>
          <p14:tracePt t="15355" x="2820988" y="4602163"/>
          <p14:tracePt t="15359" x="2811463" y="4611688"/>
          <p14:tracePt t="15370" x="2801938" y="4640263"/>
          <p14:tracePt t="15376" x="2801938" y="4649788"/>
          <p14:tracePt t="15384" x="2801938" y="4659313"/>
          <p14:tracePt t="15389" x="2801938" y="4676775"/>
          <p14:tracePt t="15399" x="2792413" y="4686300"/>
          <p14:tracePt t="15407" x="2792413" y="4695825"/>
          <p14:tracePt t="15421" x="2792413" y="4714875"/>
          <p14:tracePt t="15437" x="2792413" y="4732338"/>
          <p14:tracePt t="15464" x="2792413" y="4751388"/>
          <p14:tracePt t="15484" x="2792413" y="4760913"/>
          <p14:tracePt t="15501" x="2792413" y="4770438"/>
          <p14:tracePt t="15521" x="2792413" y="4797425"/>
          <p14:tracePt t="15548" x="2792413" y="4806950"/>
          <p14:tracePt t="15579" x="2792413" y="4816475"/>
          <p14:tracePt t="15610" x="2792413" y="4826000"/>
          <p14:tracePt t="15626" x="2792413" y="4835525"/>
          <p14:tracePt t="15643" x="2792413" y="4843463"/>
          <p14:tracePt t="15652" x="2792413" y="4862513"/>
          <p14:tracePt t="15667" x="2811463" y="4881563"/>
          <p14:tracePt t="15673" x="2838450" y="4937125"/>
          <p14:tracePt t="15682" x="2886075" y="5021263"/>
          <p14:tracePt t="15688" x="2932113" y="5094288"/>
          <p14:tracePt t="15696" x="2968625" y="5132388"/>
          <p14:tracePt t="15703" x="3006725" y="5205413"/>
          <p14:tracePt t="15712" x="3024188" y="5243513"/>
          <p14:tracePt t="15720" x="3079750" y="5318125"/>
          <p14:tracePt t="15732" x="3089275" y="5345113"/>
          <p14:tracePt t="15737" x="3098800" y="5354638"/>
          <p14:tracePt t="15747" x="3108325" y="5373688"/>
          <p14:tracePt t="15752" x="3117850" y="5373688"/>
          <p14:tracePt t="15768" x="3117850" y="5383213"/>
          <p14:tracePt t="15885" x="3127375" y="5383213"/>
          <p14:tracePt t="15899" x="3136900" y="5383213"/>
          <p14:tracePt t="15909" x="3154363" y="5383213"/>
          <p14:tracePt t="15921" x="3192463" y="5354638"/>
          <p14:tracePt t="15925" x="3219450" y="5308600"/>
          <p14:tracePt t="15936" x="3238500" y="5270500"/>
          <p14:tracePt t="15940" x="3265488" y="5233988"/>
          <p14:tracePt t="15950" x="3294063" y="5214938"/>
          <p14:tracePt t="15956" x="3303588" y="5187950"/>
          <p14:tracePt t="15965" x="3313113" y="5149850"/>
          <p14:tracePt t="15970" x="3340100" y="5113338"/>
          <p14:tracePt t="15979" x="3349625" y="5094288"/>
          <p14:tracePt t="15988" x="3359150" y="5067300"/>
          <p14:tracePt t="15993" x="3368675" y="5057775"/>
          <p14:tracePt t="16003" x="3386138" y="5029200"/>
          <p14:tracePt t="16019" x="3414713" y="4983163"/>
          <p14:tracePt t="16030" x="3414713" y="4964113"/>
          <p14:tracePt t="16033" x="3433763" y="4937125"/>
          <p14:tracePt t="16046" x="3433763" y="4927600"/>
          <p14:tracePt t="16051" x="3451225" y="4908550"/>
          <p14:tracePt t="16058" x="3460750" y="4891088"/>
          <p14:tracePt t="16066" x="3479800" y="4852988"/>
          <p14:tracePt t="16073" x="3479800" y="4843463"/>
          <p14:tracePt t="16081" x="3497263" y="4816475"/>
          <p14:tracePt t="16088" x="3506788" y="4806950"/>
          <p14:tracePt t="16097" x="3544888" y="4779963"/>
          <p14:tracePt t="16112" x="3665538" y="4686300"/>
          <p14:tracePt t="16124" x="3776663" y="4659313"/>
          <p14:tracePt t="16126" x="3943350" y="4602163"/>
          <p14:tracePt t="16138" x="4138613" y="4584700"/>
          <p14:tracePt t="16144" x="4379913" y="4584700"/>
          <p14:tracePt t="16153" x="4630738" y="4594225"/>
          <p14:tracePt t="16161" x="4945063" y="4640263"/>
          <p14:tracePt t="16168" x="5297488" y="4705350"/>
          <p14:tracePt t="16175" x="5548313" y="4751388"/>
          <p14:tracePt t="16182" x="5753100" y="4779963"/>
          <p14:tracePt t="16193" x="6226175" y="4843463"/>
          <p14:tracePt t="16207" x="6624638" y="4862513"/>
          <p14:tracePt t="16218" x="6846888" y="4900613"/>
          <p14:tracePt t="16223" x="7070725" y="4900613"/>
          <p14:tracePt t="16232" x="7227888" y="4927600"/>
          <p14:tracePt t="16237" x="7432675" y="4964113"/>
          <p14:tracePt t="16247" x="7589838" y="5002213"/>
          <p14:tracePt t="16255" x="7775575" y="5038725"/>
          <p14:tracePt t="16261" x="7932738" y="5057775"/>
          <p14:tracePt t="16270" x="8043863" y="5057775"/>
          <p14:tracePt t="16276" x="8137525" y="5076825"/>
          <p14:tracePt t="16286" x="8277225" y="5084763"/>
          <p14:tracePt t="16297" x="8332788" y="5084763"/>
          <p14:tracePt t="16302" x="8369300" y="5084763"/>
          <p14:tracePt t="16312" x="8434388" y="5084763"/>
          <p14:tracePt t="16316" x="8453438" y="5084763"/>
          <p14:tracePt t="16328" x="8509000" y="5084763"/>
          <p14:tracePt t="16331" x="8535988" y="5084763"/>
          <p14:tracePt t="16342" x="8574088" y="5076825"/>
          <p14:tracePt t="16348" x="8610600" y="5057775"/>
          <p14:tracePt t="16356" x="8666163" y="5029200"/>
          <p14:tracePt t="16364" x="8740775" y="5002213"/>
          <p14:tracePt t="16370" x="8805863" y="4956175"/>
          <p14:tracePt t="16379" x="8963025" y="4835525"/>
          <p14:tracePt t="16395" x="9139238" y="4686300"/>
          <p14:tracePt t="16407" x="9223375" y="4621213"/>
          <p14:tracePt t="16411" x="9324975" y="4510088"/>
          <p14:tracePt t="16421" x="9426575" y="4425950"/>
          <p14:tracePt t="16428" x="9491663" y="4389438"/>
          <p14:tracePt t="16437" x="9547225" y="4324350"/>
          <p14:tracePt t="16442" x="9585325" y="4287838"/>
          <p14:tracePt t="16450" x="9621838" y="4259263"/>
          <p14:tracePt t="16457" x="9640888" y="4241800"/>
          <p14:tracePt t="16465" x="9658350" y="4222750"/>
          <p14:tracePt t="16475" x="9667875" y="4213225"/>
          <p14:tracePt t="16487" x="9677400" y="4203700"/>
          <p14:tracePt t="16515" x="9677400" y="4194175"/>
          <p14:tracePt t="16537" x="9667875" y="4167188"/>
          <p14:tracePt t="16544" x="9640888" y="4129088"/>
          <p14:tracePt t="16552" x="9547225" y="4102100"/>
          <p14:tracePt t="16559" x="9472613" y="4064000"/>
          <p14:tracePt t="16568" x="9361488" y="4008438"/>
          <p14:tracePt t="16580" x="9315450" y="4000500"/>
          <p14:tracePt t="16583" x="9240838" y="3981450"/>
          <p14:tracePt t="16595" x="9148763" y="3952875"/>
          <p14:tracePt t="16598" x="9047163" y="3925888"/>
          <p14:tracePt t="16610" x="8972550" y="3887788"/>
          <p14:tracePt t="16615" x="8878888" y="3841750"/>
          <p14:tracePt t="16624" x="8777288" y="3814763"/>
          <p14:tracePt t="16632" x="8702675" y="3776663"/>
          <p14:tracePt t="16639" x="8629650" y="3767138"/>
          <p14:tracePt t="16645" x="8555038" y="3730625"/>
          <p14:tracePt t="16654" x="8489950" y="3730625"/>
          <p14:tracePt t="16663" x="8323263" y="3711575"/>
          <p14:tracePt t="16679" x="8091488" y="3694113"/>
          <p14:tracePt t="16690" x="7978775" y="3675063"/>
          <p14:tracePt t="16693" x="7840663" y="3675063"/>
          <p14:tracePt t="16704" x="7710488" y="3675063"/>
          <p14:tracePt t="16707" x="7553325" y="3656013"/>
          <p14:tracePt t="16719" x="7377113" y="3656013"/>
          <p14:tracePt t="16725" x="7153275" y="3638550"/>
          <p14:tracePt t="16733" x="6967538" y="3619500"/>
          <p14:tracePt t="16740" x="6773863" y="3619500"/>
          <p14:tracePt t="16747" x="6597650" y="3619500"/>
          <p14:tracePt t="16758" x="6216650" y="3619500"/>
          <p14:tracePt t="16771" x="5929313" y="3629025"/>
          <p14:tracePt t="16784" x="5789613" y="3646488"/>
          <p14:tracePt t="16786" x="5668963" y="3675063"/>
          <p14:tracePt t="16798" x="5511800" y="3694113"/>
          <p14:tracePt t="16804" x="5381625" y="3730625"/>
          <p14:tracePt t="16812" x="5195888" y="3767138"/>
          <p14:tracePt t="16821" x="5056188" y="3805238"/>
          <p14:tracePt t="16829" x="4899025" y="3841750"/>
          <p14:tracePt t="16834" x="4759325" y="3887788"/>
          <p14:tracePt t="16842" x="4573588" y="3943350"/>
          <p14:tracePt t="16851" x="4249738" y="4056063"/>
          <p14:tracePt t="16867" x="3998913" y="4138613"/>
          <p14:tracePt t="16878" x="3878263" y="4184650"/>
          <p14:tracePt t="16881" x="3757613" y="4241800"/>
          <p14:tracePt t="16893" x="3617913" y="4297363"/>
          <p14:tracePt t="16900" x="3497263" y="4343400"/>
          <p14:tracePt t="16907" x="3330575" y="4398963"/>
          <p14:tracePt t="16912" x="3192463" y="4473575"/>
          <p14:tracePt t="16921" x="3052763" y="4500563"/>
          <p14:tracePt t="16928" x="2895600" y="4556125"/>
          <p14:tracePt t="16938" x="2736850" y="4594225"/>
          <p14:tracePt t="16945" x="2393950" y="4630738"/>
          <p14:tracePt t="16958" x="2236788" y="4649788"/>
          <p14:tracePt t="16962" x="2106613" y="4649788"/>
          <p14:tracePt t="16972" x="1985963" y="4659313"/>
          <p14:tracePt t="16979" x="1874838" y="4659313"/>
          <p14:tracePt t="16987" x="1790700" y="4659313"/>
          <p14:tracePt t="16992" x="1716088" y="4659313"/>
          <p14:tracePt t="17001" x="1643063" y="4659313"/>
          <p14:tracePt t="17008" x="1577975" y="4659313"/>
          <p14:tracePt t="17016" x="1503363" y="4659313"/>
          <p14:tracePt t="17024" x="1457325" y="4659313"/>
          <p14:tracePt t="17030" x="1363663" y="4676775"/>
          <p14:tracePt t="17038" x="1196975" y="4705350"/>
          <p14:tracePt t="17055" x="1039813" y="4722813"/>
          <p14:tracePt t="17066" x="965200" y="4722813"/>
          <p14:tracePt t="17070" x="900113" y="4722813"/>
          <p14:tracePt t="17081" x="835025" y="4722813"/>
          <p14:tracePt t="17087" x="798513" y="4722813"/>
          <p14:tracePt t="17096" x="760413" y="4722813"/>
          <p14:tracePt t="17104" x="742950" y="4722813"/>
          <p14:tracePt t="17110" x="714375" y="4722813"/>
          <p14:tracePt t="17118" x="704850" y="4722813"/>
          <p14:tracePt t="17134" x="695325" y="4722813"/>
          <p14:tracePt t="17165" x="695325" y="4714875"/>
          <p14:tracePt t="17175" x="704850" y="4686300"/>
          <p14:tracePt t="17181" x="704850" y="4667250"/>
          <p14:tracePt t="17189" x="742950" y="4630738"/>
          <p14:tracePt t="17197" x="750888" y="4602163"/>
          <p14:tracePt t="17204" x="788988" y="4546600"/>
          <p14:tracePt t="17212" x="871538" y="4445000"/>
          <p14:tracePt t="17220" x="1020763" y="4297363"/>
          <p14:tracePt t="17229" x="1187450" y="4138613"/>
          <p14:tracePt t="17241" x="1243013" y="4092575"/>
          <p14:tracePt t="17245" x="1308100" y="4046538"/>
          <p14:tracePt t="17254" x="1344613" y="4008438"/>
          <p14:tracePt t="17260" x="1382713" y="3971925"/>
          <p14:tracePt t="17270" x="1438275" y="3916363"/>
          <p14:tracePt t="17276" x="1522413" y="3879850"/>
          <p14:tracePt t="17284" x="1558925" y="3841750"/>
          <p14:tracePt t="17291" x="1633538" y="3795713"/>
          <p14:tracePt t="17298" x="1689100" y="3767138"/>
          <p14:tracePt t="17307" x="1725613" y="3759200"/>
          <p14:tracePt t="17313" x="1800225" y="3730625"/>
          <p14:tracePt t="17324" x="1874838" y="3702050"/>
          <p14:tracePt t="17339" x="1957388" y="3675063"/>
          <p14:tracePt t="17350" x="1976438" y="3675063"/>
          <p14:tracePt t="17354" x="2012950" y="3675063"/>
          <p14:tracePt t="17364" x="2051050" y="3675063"/>
          <p14:tracePt t="17369" x="2097088" y="3675063"/>
          <p14:tracePt t="17378" x="2152650" y="3675063"/>
          <p14:tracePt t="17386" x="2254250" y="3675063"/>
          <p14:tracePt t="17392" x="2365375" y="3702050"/>
          <p14:tracePt t="17400" x="2551113" y="3740150"/>
          <p14:tracePt t="17407" x="2690813" y="3776663"/>
          <p14:tracePt t="17417" x="3033713" y="3860800"/>
          <p14:tracePt t="17433" x="3441700" y="3971925"/>
          <p14:tracePt t="17444" x="3581400" y="4027488"/>
          <p14:tracePt t="17446" x="3738563" y="4064000"/>
          <p14:tracePt t="17458" x="3859213" y="4111625"/>
          <p14:tracePt t="17464" x="3979863" y="4167188"/>
          <p14:tracePt t="17472" x="4138613" y="4241800"/>
          <p14:tracePt t="17478" x="4276725" y="4287838"/>
          <p14:tracePt t="17487" x="4397375" y="4343400"/>
          <p14:tracePt t="17495" x="4518025" y="4370388"/>
          <p14:tracePt t="17502" x="4621213" y="4425950"/>
          <p14:tracePt t="17509" x="4713288" y="4454525"/>
          <p14:tracePt t="17512" x="4806950" y="4491038"/>
          <p14:tracePt t="17523" x="4927600" y="4519613"/>
          <p14:tracePt t="17527" x="4991100" y="4519613"/>
          <p14:tracePt t="17537" x="5075238" y="4556125"/>
          <p14:tracePt t="17541" x="5168900" y="4565650"/>
          <p14:tracePt t="17553" x="5260975" y="4584700"/>
          <p14:tracePt t="17558" x="5316538" y="4611688"/>
          <p14:tracePt t="17567" x="5408613" y="4640263"/>
          <p14:tracePt t="17574" x="5465763" y="4659313"/>
          <p14:tracePt t="17581" x="5521325" y="4686300"/>
          <p14:tracePt t="17588" x="5567363" y="4695825"/>
          <p14:tracePt t="17596" x="5622925" y="4722813"/>
          <p14:tracePt t="17605" x="5743575" y="4741863"/>
          <p14:tracePt t="17621" x="5864225" y="4760913"/>
          <p14:tracePt t="17632" x="5938838" y="4779963"/>
          <p14:tracePt t="17635" x="6030913" y="4797425"/>
          <p14:tracePt t="17647" x="6105525" y="4826000"/>
          <p14:tracePt t="17650" x="6197600" y="4843463"/>
          <p14:tracePt t="17662" x="6318250" y="4852988"/>
          <p14:tracePt t="17668" x="6477000" y="4908550"/>
          <p14:tracePt t="17675" x="6662738" y="4964113"/>
          <p14:tracePt t="17684" x="6800850" y="5038725"/>
          <p14:tracePt t="17690" x="6959600" y="5076825"/>
          <p14:tracePt t="17700" x="7264400" y="5178425"/>
          <p14:tracePt t="17715" x="7534275" y="5214938"/>
          <p14:tracePt t="17726" x="7673975" y="5253038"/>
          <p14:tracePt t="17729" x="7812088" y="5253038"/>
          <p14:tracePt t="17741" x="7923213" y="5262563"/>
          <p14:tracePt t="17746" x="8062913" y="5262563"/>
          <p14:tracePt t="17756" x="8193088" y="5262563"/>
          <p14:tracePt t="17763" x="8332788" y="5243513"/>
          <p14:tracePt t="17770" x="8443913" y="5243513"/>
          <p14:tracePt t="17780" x="8555038" y="5224463"/>
          <p14:tracePt t="17785" x="8666163" y="5224463"/>
          <p14:tracePt t="17796" x="8842375" y="5178425"/>
          <p14:tracePt t="17809" x="9028113" y="5132388"/>
          <p14:tracePt t="17824" x="9093200" y="5132388"/>
          <p14:tracePt t="17828" x="9194800" y="5094288"/>
          <p14:tracePt t="17837" x="9250363" y="5067300"/>
          <p14:tracePt t="17840" x="9288463" y="5029200"/>
          <p14:tracePt t="17849" x="9344025" y="4992688"/>
          <p14:tracePt t="17855" x="9399588" y="4946650"/>
          <p14:tracePt t="17864" x="9445625" y="4908550"/>
          <p14:tracePt t="17872" x="9464675" y="4872038"/>
          <p14:tracePt t="17879" x="9501188" y="4843463"/>
          <p14:tracePt t="17888" x="9547225" y="4787900"/>
          <p14:tracePt t="17893" x="9566275" y="4770438"/>
          <p14:tracePt t="17904" x="9658350" y="4649788"/>
          <p14:tracePt t="17915" x="9686925" y="4594225"/>
          <p14:tracePt t="17919" x="9705975" y="4556125"/>
          <p14:tracePt t="17929" x="9705975" y="4519613"/>
          <p14:tracePt t="17935" x="9732963" y="4500563"/>
          <p14:tracePt t="17944" x="9742488" y="4473575"/>
          <p14:tracePt t="17951" x="9742488" y="4454525"/>
          <p14:tracePt t="17959" x="9752013" y="4435475"/>
          <p14:tracePt t="17967" x="9752013" y="4425950"/>
          <p14:tracePt t="17973" x="9752013" y="4398963"/>
          <p14:tracePt t="17981" x="9752013" y="4370388"/>
          <p14:tracePt t="17988" x="9752013" y="4343400"/>
          <p14:tracePt t="17998" x="9696450" y="4232275"/>
          <p14:tracePt t="18009" x="9667875" y="4157663"/>
          <p14:tracePt t="18011" x="9602788" y="4102100"/>
          <p14:tracePt t="18024" x="9556750" y="4000500"/>
          <p14:tracePt t="18029" x="9501188" y="3943350"/>
          <p14:tracePt t="18037" x="9472613" y="3887788"/>
          <p14:tracePt t="18045" x="9390063" y="3822700"/>
          <p14:tracePt t="18053" x="9361488" y="3795713"/>
          <p14:tracePt t="18059" x="9305925" y="3740150"/>
          <p14:tracePt t="18067" x="9250363" y="3684588"/>
          <p14:tracePt t="18077" x="9175750" y="3646488"/>
          <p14:tracePt t="18081" x="9074150" y="3563938"/>
          <p14:tracePt t="18092" x="8815388" y="3460750"/>
          <p14:tracePt t="18104" x="8610600" y="3405188"/>
          <p14:tracePt t="18107" x="8378825" y="3332163"/>
          <p14:tracePt t="18118" x="8108950" y="3267075"/>
          <p14:tracePt t="18122" x="7886700" y="3248025"/>
          <p14:tracePt t="18133" x="7635875" y="3211513"/>
          <p14:tracePt t="18139" x="7377113" y="3173413"/>
          <p14:tracePt t="18148" x="7135813" y="3155950"/>
          <p14:tracePt t="18153" x="6959600" y="3155950"/>
          <p14:tracePt t="18161" x="6773863" y="3117850"/>
          <p14:tracePt t="18171" x="6597650" y="3127375"/>
          <p14:tracePt t="18175" x="6421438" y="3146425"/>
          <p14:tracePt t="18185" x="6142038" y="3173413"/>
          <p14:tracePt t="18197" x="6011863" y="3192463"/>
          <p14:tracePt t="18200" x="5873750" y="3228975"/>
          <p14:tracePt t="18212" x="5734050" y="3248025"/>
          <p14:tracePt t="18215" x="5576888" y="3267075"/>
          <p14:tracePt t="18228" x="5418138" y="3276600"/>
          <p14:tracePt t="18234" x="5280025" y="3313113"/>
          <p14:tracePt t="18241" x="5168900" y="3332163"/>
          <p14:tracePt t="18249" x="5048250" y="3368675"/>
          <p14:tracePt t="18255" x="4908550" y="3378200"/>
          <p14:tracePt t="18263" x="4797425" y="3414713"/>
          <p14:tracePt t="18271" x="4703763" y="3433763"/>
          <p14:tracePt t="18280" x="4471988" y="3460750"/>
          <p14:tracePt t="18292" x="4397375" y="3479800"/>
          <p14:tracePt t="18296" x="4324350" y="3508375"/>
          <p14:tracePt t="18306" x="4230688" y="3544888"/>
          <p14:tracePt t="18313" x="4129088" y="3590925"/>
          <p14:tracePt t="18321" x="4027488" y="3638550"/>
          <p14:tracePt t="18326" x="3952875" y="3684588"/>
          <p14:tracePt t="18338" x="3851275" y="3749675"/>
          <p14:tracePt t="18343" x="3776663" y="3795713"/>
          <p14:tracePt t="18350" x="3675063" y="3870325"/>
          <p14:tracePt t="18358" x="3609975" y="3925888"/>
          <p14:tracePt t="18365" x="3535363" y="3990975"/>
          <p14:tracePt t="18376" x="3330575" y="4129088"/>
          <p14:tracePt t="18387" x="3144838" y="4259263"/>
          <p14:tracePt t="18401" x="3052763" y="4324350"/>
          <p14:tracePt t="18406" x="2951163" y="4408488"/>
          <p14:tracePt t="18416" x="2847975" y="4473575"/>
          <p14:tracePt t="18421" x="2765425" y="4519613"/>
          <p14:tracePt t="18430" x="2662238" y="4584700"/>
          <p14:tracePt t="18438" x="2589213" y="4649788"/>
          <p14:tracePt t="18445" x="2514600" y="4686300"/>
          <p14:tracePt t="18455" x="2449513" y="4722813"/>
          <p14:tracePt t="18460" x="2374900" y="4760913"/>
          <p14:tracePt t="18470" x="2300288" y="4797425"/>
          <p14:tracePt t="18483" x="2244725" y="4806950"/>
          <p14:tracePt t="18495" x="2208213" y="4806950"/>
          <p14:tracePt t="18500" x="2189163" y="4806950"/>
          <p14:tracePt t="18510" x="2152650" y="4806950"/>
          <p14:tracePt t="18515" x="2143125" y="4806950"/>
          <p14:tracePt t="18524" x="2116138" y="4806950"/>
          <p14:tracePt t="18531" x="2087563" y="4806950"/>
          <p14:tracePt t="18539" x="2068513" y="4787900"/>
          <p14:tracePt t="18545" x="2041525" y="4779963"/>
          <p14:tracePt t="18554" x="2032000" y="4779963"/>
          <p14:tracePt t="18563" x="2003425" y="4760913"/>
          <p14:tracePt t="18577" x="1985963" y="4751388"/>
          <p14:tracePt t="18578" x="1985963" y="4741863"/>
          <p14:tracePt t="18590" x="1957388" y="4722813"/>
          <p14:tracePt t="18593" x="1939925" y="4695825"/>
          <p14:tracePt t="18604" x="1911350" y="4659313"/>
          <p14:tracePt t="18608" x="1911350" y="4640263"/>
          <p14:tracePt t="18619" x="1892300" y="4611688"/>
          <p14:tracePt t="18626" x="1892300" y="4602163"/>
          <p14:tracePt t="18633" x="1892300" y="4584700"/>
          <p14:tracePt t="18640" x="1874838" y="4565650"/>
          <p14:tracePt t="18648" x="1865313" y="4538663"/>
          <p14:tracePt t="18656" x="1865313" y="4519613"/>
          <p14:tracePt t="18671" x="1855788" y="4481513"/>
          <p14:tracePt t="18683" x="1855788" y="4473575"/>
          <p14:tracePt t="18688" x="1855788" y="4464050"/>
          <p14:tracePt t="18698" x="1846263" y="4454525"/>
          <p14:tracePt t="18705" x="1846263" y="4435475"/>
          <p14:tracePt t="18712" x="1846263" y="4425950"/>
          <p14:tracePt t="18721" x="1846263" y="4418013"/>
          <p14:tracePt t="18729" x="1846263" y="4398963"/>
          <p14:tracePt t="18742" x="1846263" y="4379913"/>
          <p14:tracePt t="18752" x="1855788" y="4360863"/>
          <p14:tracePt t="18767" x="1855788" y="4343400"/>
          <p14:tracePt t="18792" x="1865313" y="4333875"/>
          <p14:tracePt t="18812" x="1865313" y="4324350"/>
          <p14:tracePt t="18822" x="1874838" y="4324350"/>
          <p14:tracePt t="18845" x="1882775" y="4305300"/>
          <p14:tracePt t="18850" x="1911350" y="4287838"/>
          <p14:tracePt t="18861" x="1976438" y="4194175"/>
          <p14:tracePt t="18872" x="2003425" y="4157663"/>
          <p14:tracePt t="18875" x="2022475" y="4129088"/>
          <p14:tracePt t="18887" x="2051050" y="4092575"/>
          <p14:tracePt t="18892" x="2051050" y="4083050"/>
          <p14:tracePt t="18902" x="2060575" y="4083050"/>
          <p14:tracePt t="18907" x="2060575" y="4073525"/>
          <p14:tracePt t="18922" x="2068513" y="4064000"/>
          <p14:tracePt t="18931" x="2106613" y="4046538"/>
          <p14:tracePt t="18938" x="2143125" y="4017963"/>
          <p14:tracePt t="18946" x="2208213" y="3990975"/>
          <p14:tracePt t="18954" x="2420938" y="3952875"/>
          <p14:tracePt t="18967" x="2505075" y="3952875"/>
          <p14:tracePt t="18970" x="2598738" y="3952875"/>
          <p14:tracePt t="18981" x="2671763" y="3952875"/>
          <p14:tracePt t="18987" x="2736850" y="3962400"/>
          <p14:tracePt t="18995" x="2792413" y="3962400"/>
          <p14:tracePt t="19001" x="2838450" y="3962400"/>
          <p14:tracePt t="19012" x="2876550" y="3962400"/>
          <p14:tracePt t="19017" x="2913063" y="3962400"/>
          <p14:tracePt t="19025" x="2932113" y="3962400"/>
          <p14:tracePt t="19033" x="2959100" y="3962400"/>
          <p14:tracePt t="19039" x="2997200" y="3971925"/>
          <p14:tracePt t="19050" x="3062288" y="3990975"/>
          <p14:tracePt t="19062" x="3154363" y="4027488"/>
          <p14:tracePt t="19076" x="3192463" y="4056063"/>
          <p14:tracePt t="19080" x="3228975" y="4073525"/>
          <p14:tracePt t="19089" x="3284538" y="4102100"/>
          <p14:tracePt t="19096" x="3340100" y="4129088"/>
          <p14:tracePt t="19104" x="3395663" y="4176713"/>
          <p14:tracePt t="19112" x="3433763" y="4213225"/>
          <p14:tracePt t="19121" x="3489325" y="4241800"/>
          <p14:tracePt t="19126" x="3544888" y="4268788"/>
          <p14:tracePt t="19133" x="3581400" y="4305300"/>
          <p14:tracePt t="19143" x="3675063" y="4360863"/>
          <p14:tracePt t="19155" x="3748088" y="4389438"/>
          <p14:tracePt t="19157" x="3786188" y="4418013"/>
          <p14:tracePt t="19169" x="3859213" y="4445000"/>
          <p14:tracePt t="19176" x="3914775" y="4473575"/>
          <p14:tracePt t="19184" x="3989388" y="4500563"/>
          <p14:tracePt t="19190" x="4092575" y="4565650"/>
          <p14:tracePt t="19199" x="4203700" y="4602163"/>
          <p14:tracePt t="19205" x="4305300" y="4686300"/>
          <p14:tracePt t="19213" x="4406900" y="4770438"/>
          <p14:tracePt t="19223" x="4527550" y="4843463"/>
          <p14:tracePt t="19229" x="4630738" y="4908550"/>
          <p14:tracePt t="19239" x="4797425" y="5029200"/>
          <p14:tracePt t="19249" x="4889500" y="5103813"/>
          <p14:tracePt t="19255" x="4954588" y="5141913"/>
          <p14:tracePt t="19266" x="5075238" y="5197475"/>
          <p14:tracePt t="19271" x="5130800" y="5224463"/>
          <p14:tracePt t="19279" x="5224463" y="5270500"/>
          <p14:tracePt t="19284" x="5289550" y="5335588"/>
          <p14:tracePt t="19293" x="5381625" y="5383213"/>
          <p14:tracePt t="19301" x="5483225" y="5429250"/>
          <p14:tracePt t="19308" x="5586413" y="5503863"/>
          <p14:tracePt t="19316" x="5678488" y="5530850"/>
          <p14:tracePt t="19322" x="5818188" y="5605463"/>
          <p14:tracePt t="19329" x="5938838" y="5670550"/>
          <p14:tracePt t="19329" x="6059488" y="5726113"/>
          <p14:tracePt t="19348" x="6318250" y="5846763"/>
          <p14:tracePt t="19358" x="6421438" y="5873750"/>
          <p14:tracePt t="19365" x="6542088" y="5948363"/>
          <p14:tracePt t="19373" x="6680200" y="5976938"/>
          <p14:tracePt t="19378" x="6819900" y="6013450"/>
          <p14:tracePt t="19388" x="6911975" y="6032500"/>
          <p14:tracePt t="19396" x="7023100" y="6032500"/>
          <p14:tracePt t="19401" x="7116763" y="6032500"/>
          <p14:tracePt t="19411" x="7208838" y="6042025"/>
          <p14:tracePt t="19416" x="7283450" y="6059488"/>
          <p14:tracePt t="19427" x="7459663" y="6049963"/>
          <p14:tracePt t="19440" x="7673975" y="6042025"/>
          <p14:tracePt t="19453" x="7785100" y="6022975"/>
          <p14:tracePt t="19457" x="7877175" y="6003925"/>
          <p14:tracePt t="19466" x="7970838" y="5986463"/>
          <p14:tracePt t="19471" x="8043863" y="5976938"/>
          <p14:tracePt t="19481" x="8108950" y="5976938"/>
          <p14:tracePt t="19490" x="8183563" y="5957888"/>
          <p14:tracePt t="19496" x="8258175" y="5948363"/>
          <p14:tracePt t="19505" x="8350250" y="5929313"/>
          <p14:tracePt t="19512" x="8405813" y="5921375"/>
          <p14:tracePt t="19522" x="8545513" y="5892800"/>
          <p14:tracePt t="19532" x="8620125" y="5873750"/>
          <p14:tracePt t="19535" x="8694738" y="5856288"/>
          <p14:tracePt t="19548" x="8750300" y="5846763"/>
          <p14:tracePt t="19551" x="8842375" y="5818188"/>
          <p14:tracePt t="19561" x="8897938" y="5791200"/>
          <p14:tracePt t="19566" x="8972550" y="5753100"/>
          <p14:tracePt t="19576" x="9047163" y="5707063"/>
          <p14:tracePt t="19582" x="9129713" y="5661025"/>
          <p14:tracePt t="19590" x="9185275" y="5632450"/>
          <p14:tracePt t="19597" x="9240838" y="5595938"/>
          <p14:tracePt t="19604" x="9315450" y="5549900"/>
          <p14:tracePt t="19613" x="9380538" y="5503863"/>
          <p14:tracePt t="19620" x="9436100" y="5438775"/>
          <p14:tracePt t="19630" x="9537700" y="5326063"/>
          <p14:tracePt t="19641" x="9602788" y="5262563"/>
          <p14:tracePt t="19646" x="9650413" y="5187950"/>
          <p14:tracePt t="19655" x="9677400" y="5132388"/>
          <p14:tracePt t="19662" x="9696450" y="4992688"/>
          <p14:tracePt t="19670" x="9705975" y="4956175"/>
          <p14:tracePt t="19678" x="9705975" y="4908550"/>
          <p14:tracePt t="19686" x="9705975" y="4816475"/>
          <p14:tracePt t="19693" x="9667875" y="4714875"/>
          <p14:tracePt t="19699" x="9640888" y="4667250"/>
          <p14:tracePt t="19708" x="9529763" y="4481513"/>
          <p14:tracePt t="19724" x="9380538" y="4305300"/>
          <p14:tracePt t="19735" x="9250363" y="4157663"/>
          <p14:tracePt t="19740" x="9167813" y="4092575"/>
          <p14:tracePt t="19750" x="9064625" y="3971925"/>
          <p14:tracePt t="19753" x="8943975" y="3879850"/>
          <p14:tracePt t="19766" x="8823325" y="3795713"/>
          <p14:tracePt t="19770" x="8694738" y="3702050"/>
          <p14:tracePt t="19779" x="8535988" y="3609975"/>
          <p14:tracePt t="19790" x="8415338" y="3544888"/>
          <p14:tracePt t="19796" x="8294688" y="3489325"/>
          <p14:tracePt t="19802" x="8099425" y="3414713"/>
          <p14:tracePt t="19818" x="7905750" y="3332163"/>
          <p14:tracePt t="19830" x="7812088" y="3313113"/>
          <p14:tracePt t="19835" x="7739063" y="3303588"/>
          <p14:tracePt t="19845" x="7645400" y="3303588"/>
          <p14:tracePt t="19850" x="7599363" y="3303588"/>
          <p14:tracePt t="19859" x="7515225" y="3303588"/>
          <p14:tracePt t="19863" x="7478713" y="3303588"/>
          <p14:tracePt t="19873" x="7423150" y="3303588"/>
          <p14:tracePt t="19882" x="7358063" y="3303588"/>
          <p14:tracePt t="19888" x="7312025" y="3303588"/>
          <p14:tracePt t="19895" x="7237413" y="3322638"/>
          <p14:tracePt t="19904" x="7162800" y="3322638"/>
          <p14:tracePt t="19913" x="7005638" y="3349625"/>
          <p14:tracePt t="19924" x="6950075" y="3378200"/>
          <p14:tracePt t="19928" x="6894513" y="3405188"/>
          <p14:tracePt t="19939" x="6819900" y="3424238"/>
          <p14:tracePt t="19942" x="6783388" y="3433763"/>
          <p14:tracePt t="19953" x="6745288" y="3443288"/>
          <p14:tracePt t="19959" x="6689725" y="3470275"/>
          <p14:tracePt t="19968" x="6634163" y="3498850"/>
          <p14:tracePt t="19976" x="6578600" y="3525838"/>
          <p14:tracePt t="19982" x="6503988" y="3573463"/>
          <p14:tracePt t="19988" x="6411913" y="3600450"/>
          <p14:tracePt t="19996" x="6308725" y="3638550"/>
          <p14:tracePt t="20005" x="6124575" y="3684588"/>
          <p14:tracePt t="20018" x="5984875" y="3721100"/>
          <p14:tracePt t="20022" x="5864225" y="3749675"/>
          <p14:tracePt t="20033" x="5724525" y="3786188"/>
          <p14:tracePt t="20037" x="5586413" y="3841750"/>
          <p14:tracePt t="20047" x="5465763" y="3870325"/>
          <p14:tracePt t="20055" x="5335588" y="3887788"/>
          <p14:tracePt t="20061" x="5195888" y="3925888"/>
          <p14:tracePt t="20073" x="5056188" y="3943350"/>
          <p14:tracePt t="20080" x="4945063" y="3962400"/>
          <p14:tracePt t="20083" x="4713288" y="3952875"/>
          <p14:tracePt t="20102" x="4462463" y="3916363"/>
          <p14:tracePt t="20117" x="4240213" y="3906838"/>
          <p14:tracePt t="20127" x="4119563" y="3887788"/>
          <p14:tracePt t="20130" x="4008438" y="3870325"/>
          <p14:tracePt t="20141" x="3914775" y="3851275"/>
          <p14:tracePt t="20148" x="3776663" y="3851275"/>
          <p14:tracePt t="20156" x="3665538" y="3822700"/>
          <p14:tracePt t="20163" x="3544888" y="3786188"/>
          <p14:tracePt t="20171" x="3405188" y="3749675"/>
          <p14:tracePt t="20179" x="3192463" y="3702050"/>
          <p14:tracePt t="20194" x="3079750" y="3684588"/>
          <p14:tracePt t="20195" x="2959100" y="3656013"/>
          <p14:tracePt t="20206" x="2820988" y="3581400"/>
          <p14:tracePt t="20212" x="2700338" y="3517900"/>
          <p14:tracePt t="20221" x="2579688" y="3460750"/>
          <p14:tracePt t="20227" x="2478088" y="3414713"/>
          <p14:tracePt t="20237" x="2430463" y="3387725"/>
          <p14:tracePt t="20241" x="2403475" y="3349625"/>
          <p14:tracePt t="20250" x="2374900" y="3313113"/>
          <p14:tracePt t="20258" x="2300288" y="3248025"/>
          <p14:tracePt t="20266" x="2292350" y="3228975"/>
          <p14:tracePt t="20275" x="2273300" y="3182938"/>
          <p14:tracePt t="20290" x="2244725" y="3117850"/>
          <p14:tracePt t="20301" x="2244725" y="3090863"/>
          <p14:tracePt t="20305" x="2236788" y="3052763"/>
          <p14:tracePt t="20316" x="2236788" y="3035300"/>
          <p14:tracePt t="20320" x="2236788" y="2997200"/>
          <p14:tracePt t="20330" x="2236788" y="2932113"/>
          <p14:tracePt t="20340" x="2244725" y="2914650"/>
          <p14:tracePt t="20345" x="2244725" y="2857500"/>
          <p14:tracePt t="20355" x="2244725" y="2840038"/>
          <p14:tracePt t="20360" x="2263775" y="2801938"/>
          <p14:tracePt t="20369" x="2273300" y="2774950"/>
          <p14:tracePt t="20371" x="2273300" y="2746375"/>
          <p14:tracePt t="20382" x="2273300" y="2736850"/>
          <p14:tracePt t="20385" x="2282825" y="2690813"/>
          <p14:tracePt t="20396" x="2292350" y="2681288"/>
          <p14:tracePt t="20400" x="2292350" y="2663825"/>
          <p14:tracePt t="20410" x="2292350" y="2635250"/>
          <p14:tracePt t="20414" x="2292350" y="2625725"/>
          <p14:tracePt t="20425" x="2300288" y="2616200"/>
          <p14:tracePt t="20431" x="2300288" y="2608263"/>
          <p14:tracePt t="20439" x="2309813" y="2598738"/>
          <p14:tracePt t="20454" x="2309813" y="2589213"/>
          <p14:tracePt t="20464" x="2309813" y="2579688"/>
          <p14:tracePt t="20479" x="2338388" y="2560638"/>
          <p14:tracePt t="20490" x="2347913" y="2533650"/>
          <p14:tracePt t="20492" x="2403475" y="2478088"/>
          <p14:tracePt t="20504" x="2430463" y="2439988"/>
          <p14:tracePt t="20511" x="2486025" y="2403475"/>
          <p14:tracePt t="20519" x="2541588" y="2357438"/>
          <p14:tracePt t="20527" x="2598738" y="2311400"/>
          <p14:tracePt t="20533" x="2654300" y="2282825"/>
          <p14:tracePt t="20541" x="2690813" y="2263775"/>
          <p14:tracePt t="20548" x="2746375" y="2236788"/>
          <p14:tracePt t="20557" x="2820988" y="2208213"/>
          <p14:tracePt t="20573" x="2895600" y="2198688"/>
          <p14:tracePt t="20584" x="2922588" y="2190750"/>
          <p14:tracePt t="20588" x="2978150" y="2190750"/>
          <p14:tracePt t="20598" x="3024188" y="2190750"/>
          <p14:tracePt t="20605" x="3098800" y="2190750"/>
          <p14:tracePt t="20613" x="3163888" y="2208213"/>
          <p14:tracePt t="20621" x="3238500" y="2217738"/>
          <p14:tracePt t="20629" x="3294063" y="2236788"/>
          <p14:tracePt t="20637" x="3368675" y="2246313"/>
          <p14:tracePt t="20641" x="3414713" y="2263775"/>
          <p14:tracePt t="20651" x="3489325" y="2301875"/>
          <p14:tracePt t="20666" x="3562350" y="2319338"/>
          <p14:tracePt t="20679" x="3600450" y="2338388"/>
          <p14:tracePt t="20682" x="3627438" y="2347913"/>
          <p14:tracePt t="20693" x="3646488" y="2357438"/>
          <p14:tracePt t="20699" x="3665538" y="2366963"/>
          <p14:tracePt t="20707" x="3702050" y="2384425"/>
          <p14:tracePt t="20714" x="3730625" y="2393950"/>
          <p14:tracePt t="20721" x="3767138" y="2413000"/>
          <p14:tracePt t="20729" x="3786188" y="2432050"/>
          <p14:tracePt t="20737" x="3822700" y="2449513"/>
          <p14:tracePt t="20745" x="3906838" y="2505075"/>
          <p14:tracePt t="20757" x="3962400" y="2543175"/>
          <p14:tracePt t="20762" x="3998913" y="2570163"/>
          <p14:tracePt t="20773" x="4017963" y="2608263"/>
          <p14:tracePt t="20778" x="4073525" y="2644775"/>
          <p14:tracePt t="20787" x="4100513" y="2700338"/>
          <p14:tracePt t="20792" x="4138613" y="2728913"/>
          <p14:tracePt t="20803" x="4165600" y="2765425"/>
          <p14:tracePt t="20807" x="4194175" y="2801938"/>
          <p14:tracePt t="20816" x="4230688" y="2840038"/>
          <p14:tracePt t="20824" x="4240213" y="2849563"/>
          <p14:tracePt t="20830" x="4259263" y="2876550"/>
          <p14:tracePt t="20841" x="4341813" y="2941638"/>
          <p14:tracePt t="20855" x="4445000" y="3006725"/>
          <p14:tracePt t="20867" x="4500563" y="3035300"/>
          <p14:tracePt t="20869" x="4583113" y="3081338"/>
          <p14:tracePt t="20881" x="4638675" y="3127375"/>
          <p14:tracePt t="20886" x="4703763" y="3182938"/>
          <p14:tracePt t="20896" x="4741863" y="3219450"/>
          <p14:tracePt t="20903" x="4814888" y="3267075"/>
          <p14:tracePt t="20911" x="4852988" y="3294063"/>
          <p14:tracePt t="20918" x="4908550" y="3349625"/>
          <p14:tracePt t="20925" x="4954588" y="3414713"/>
          <p14:tracePt t="20932" x="5010150" y="3433763"/>
          <p14:tracePt t="20941" x="5065713" y="3498850"/>
          <p14:tracePt t="20946" x="5121275" y="3525838"/>
          <p14:tracePt t="20950" x="5186363" y="3573463"/>
          <p14:tracePt t="20961" x="5297488" y="3619500"/>
          <p14:tracePt t="20964" x="5381625" y="3684588"/>
          <p14:tracePt t="20975" x="5483225" y="3749675"/>
          <p14:tracePt t="20979" x="5567363" y="3814763"/>
          <p14:tracePt t="20990" x="5688013" y="3906838"/>
          <p14:tracePt t="21005" x="6049963" y="4194175"/>
          <p14:tracePt t="21013" x="6170613" y="4278313"/>
          <p14:tracePt t="21020" x="6226175" y="4343400"/>
          <p14:tracePt t="21028" x="6411913" y="4454525"/>
          <p14:tracePt t="21041" x="6484938" y="4500563"/>
          <p14:tracePt t="21045" x="6559550" y="4529138"/>
          <p14:tracePt t="21057" x="6662738" y="4575175"/>
          <p14:tracePt t="21061" x="6718300" y="4602163"/>
          <p14:tracePt t="21070" x="6810375" y="4659313"/>
          <p14:tracePt t="21074" x="6911975" y="4686300"/>
          <p14:tracePt t="21085" x="6986588" y="4714875"/>
          <p14:tracePt t="21092" x="7080250" y="4751388"/>
          <p14:tracePt t="21098" x="7153275" y="4779963"/>
          <p14:tracePt t="21106" x="7256463" y="4816475"/>
          <p14:tracePt t="21113" x="7321550" y="4816475"/>
          <p14:tracePt t="21120" x="7413625" y="4843463"/>
          <p14:tracePt t="21129" x="7505700" y="4843463"/>
          <p14:tracePt t="21137" x="7766050" y="4900613"/>
          <p14:tracePt t="21154" x="8035925" y="4946650"/>
          <p14:tracePt t="21164" x="8174038" y="4946650"/>
          <p14:tracePt t="21170" x="8285163" y="4964113"/>
          <p14:tracePt t="21179" x="8396288" y="4983163"/>
          <p14:tracePt t="21184" x="8489950" y="4992688"/>
          <p14:tracePt t="21193" x="8610600" y="5011738"/>
          <p14:tracePt t="21201" x="8685213" y="5029200"/>
          <p14:tracePt t="21208" x="8758238" y="5038725"/>
          <p14:tracePt t="21216" x="8823325" y="5038725"/>
          <p14:tracePt t="21223" x="8870950" y="5038725"/>
          <p14:tracePt t="21232" x="8963025" y="5038725"/>
          <p14:tracePt t="21244" x="9028113" y="5038725"/>
          <p14:tracePt t="21249" x="9047163" y="5038725"/>
          <p14:tracePt t="21258" x="9083675" y="5038725"/>
          <p14:tracePt t="21265" x="9120188" y="5038725"/>
          <p14:tracePt t="21273" x="9158288" y="5038725"/>
          <p14:tracePt t="21279" x="9194800" y="5038725"/>
          <p14:tracePt t="21288" x="9223375" y="5029200"/>
          <p14:tracePt t="21297" x="9259888" y="5029200"/>
          <p14:tracePt t="21304" x="9296400" y="5029200"/>
          <p14:tracePt t="21310" x="9353550" y="5011738"/>
          <p14:tracePt t="21317" x="9390063" y="5002213"/>
          <p14:tracePt t="21327" x="9472613" y="4973638"/>
          <p14:tracePt t="21338" x="9510713" y="4956175"/>
          <p14:tracePt t="21341" x="9529763" y="4956175"/>
          <p14:tracePt t="21352" x="9575800" y="4908550"/>
          <p14:tracePt t="21358" x="9602788" y="4900613"/>
          <p14:tracePt t="21367" x="9602788" y="4891088"/>
          <p14:tracePt t="21374" x="9631363" y="4872038"/>
          <p14:tracePt t="21382" x="9650413" y="4835525"/>
          <p14:tracePt t="21389" x="9667875" y="4806950"/>
          <p14:tracePt t="21788" x="9640888" y="4779963"/>
          <p14:tracePt t="21798" x="9631363" y="4760913"/>
          <p14:tracePt t="21814" x="9612313" y="4741863"/>
          <p14:tracePt t="21825" x="9602788" y="4732338"/>
          <p14:tracePt t="21827" x="9593263" y="4722813"/>
          <p14:tracePt t="21839" x="9593263" y="4714875"/>
          <p14:tracePt t="21844" x="9575800" y="4686300"/>
          <p14:tracePt t="21853" x="9566275" y="4676775"/>
          <p14:tracePt t="21861" x="9556750" y="4659313"/>
          <p14:tracePt t="21869" x="9547225" y="4659313"/>
          <p14:tracePt t="21874" x="9547225" y="4649788"/>
          <p14:tracePt t="21882" x="9520238" y="4630738"/>
          <p14:tracePt t="21892" x="9501188" y="4621213"/>
          <p14:tracePt t="21908" x="9482138" y="4594225"/>
          <p14:tracePt t="21919" x="9464675" y="4584700"/>
          <p14:tracePt t="21923" x="9455150" y="4575175"/>
          <p14:tracePt t="21933" x="9445625" y="4565650"/>
          <p14:tracePt t="21938" x="9426575" y="4565650"/>
          <p14:tracePt t="21947" x="9409113" y="4546600"/>
          <p14:tracePt t="21955" x="9390063" y="4546600"/>
          <p14:tracePt t="21961" x="9380538" y="4538663"/>
          <p14:tracePt t="21969" x="9361488" y="4529138"/>
          <p14:tracePt t="21982" x="9353550" y="4519613"/>
          <p14:tracePt t="21991" x="9324975" y="4510088"/>
          <p14:tracePt t="21998" x="9296400" y="4491038"/>
          <p14:tracePt t="22003" x="9288463" y="4481513"/>
          <p14:tracePt t="22013" x="9278938" y="4481513"/>
          <p14:tracePt t="22017" x="9259888" y="4473575"/>
          <p14:tracePt t="22027" x="9250363" y="4464050"/>
          <p14:tracePt t="22033" x="9240838" y="4464050"/>
          <p14:tracePt t="22043" x="9232900" y="4464050"/>
          <p14:tracePt t="22049" x="9213850" y="4454525"/>
          <p14:tracePt t="22057" x="9204325" y="4445000"/>
          <p14:tracePt t="22065" x="9175750" y="4445000"/>
          <p14:tracePt t="22070" x="9167813" y="4445000"/>
          <p14:tracePt t="22082" x="9139238" y="4425950"/>
          <p14:tracePt t="22095" x="9120188" y="4425950"/>
          <p14:tracePt t="22107" x="9112250" y="4398963"/>
          <p14:tracePt t="22111" x="9102725" y="4398963"/>
          <p14:tracePt t="22121" x="9093200" y="4398963"/>
          <p14:tracePt t="22127" x="9083675" y="4389438"/>
          <p14:tracePt t="22136" x="9074150" y="4379913"/>
          <p14:tracePt t="22143" x="9055100" y="4379913"/>
          <p14:tracePt t="22152" x="9047163" y="4379913"/>
          <p14:tracePt t="22159" x="9037638" y="4370388"/>
          <p14:tracePt t="22165" x="9018588" y="4360863"/>
          <p14:tracePt t="22176" x="9009063" y="4360863"/>
          <p14:tracePt t="22190" x="8991600" y="4352925"/>
          <p14:tracePt t="22206" x="8982075" y="4343400"/>
          <p14:tracePt t="22221" x="8972550" y="4333875"/>
          <p14:tracePt t="22245" x="8963025" y="4324350"/>
          <p14:tracePt t="22252" x="8953500" y="4324350"/>
          <p14:tracePt t="22260" x="8953500" y="4314825"/>
          <p14:tracePt t="22269" x="8943975" y="4314825"/>
          <p14:tracePt t="22286" x="8934450" y="4314825"/>
          <p14:tracePt t="22325" x="8934450" y="4305300"/>
          <p14:tracePt t="22330" x="8926513" y="4305300"/>
          <p14:tracePt t="22339" x="8916988" y="4297363"/>
          <p14:tracePt t="22347" x="8916988" y="4287838"/>
          <p14:tracePt t="22354" x="8907463" y="4278313"/>
          <p14:tracePt t="22364" x="8888413" y="4259263"/>
          <p14:tracePt t="22375" x="8878888" y="4259263"/>
          <p14:tracePt t="22378" x="8870950" y="4241800"/>
          <p14:tracePt t="22390" x="8861425" y="4232275"/>
          <p14:tracePt t="22394" x="8851900" y="4213225"/>
          <p14:tracePt t="22403" x="8823325" y="4203700"/>
          <p14:tracePt t="22408" x="8823325" y="4194175"/>
          <p14:tracePt t="22419" x="8805863" y="4184650"/>
          <p14:tracePt t="22427" x="8796338" y="4176713"/>
          <p14:tracePt t="22434" x="8786813" y="4157663"/>
          <p14:tracePt t="22441" x="8758238" y="4148138"/>
          <p14:tracePt t="22448" x="8750300" y="4138613"/>
          <p14:tracePt t="22458" x="8721725" y="4102100"/>
          <p14:tracePt t="22475" x="8685213" y="4073525"/>
          <p14:tracePt t="22485" x="8666163" y="4056063"/>
          <p14:tracePt t="22487" x="8637588" y="4046538"/>
          <p14:tracePt t="22499" x="8620125" y="4017963"/>
          <p14:tracePt t="22505" x="8591550" y="4000500"/>
          <p14:tracePt t="22514" x="8574088" y="3971925"/>
          <p14:tracePt t="22521" x="8545513" y="3952875"/>
          <p14:tracePt t="22528" x="8516938" y="3925888"/>
          <p14:tracePt t="22536" x="8480425" y="3906838"/>
          <p14:tracePt t="22545" x="8443913" y="3879850"/>
          <p14:tracePt t="22549" x="8388350" y="3814763"/>
          <p14:tracePt t="22564" x="8359775" y="3795713"/>
          <p14:tracePt t="22567" x="8304213" y="3767138"/>
          <p14:tracePt t="22578" x="8285163" y="3740150"/>
          <p14:tracePt t="22581" x="8229600" y="3684588"/>
          <p14:tracePt t="22593" x="8202613" y="3665538"/>
          <p14:tracePt t="22599" x="8164513" y="3609975"/>
          <p14:tracePt t="22608" x="8137525" y="3581400"/>
          <p14:tracePt t="22612" x="8108950" y="3544888"/>
          <p14:tracePt t="22622" x="8091488" y="3535363"/>
          <p14:tracePt t="22628" x="8062913" y="3508375"/>
          <p14:tracePt t="22637" x="8043863" y="3470275"/>
          <p14:tracePt t="22644" x="8007350" y="3460750"/>
          <p14:tracePt t="22653" x="7978775" y="3424238"/>
          <p14:tracePt t="22662" x="7905750" y="3359150"/>
          <p14:tracePt t="22673" x="7877175" y="3332163"/>
          <p14:tracePt t="22677" x="7840663" y="3294063"/>
          <p14:tracePt t="22687" x="7802563" y="3267075"/>
          <p14:tracePt t="22691" x="7756525" y="3211513"/>
          <p14:tracePt t="22702" x="7739063" y="3192463"/>
          <p14:tracePt t="22709" x="7700963" y="3163888"/>
          <p14:tracePt t="22716" x="7664450" y="3146425"/>
          <p14:tracePt t="22722" x="7635875" y="3117850"/>
          <p14:tracePt t="22730" x="7599363" y="3090863"/>
          <p14:tracePt t="22738" x="7561263" y="3052763"/>
          <p14:tracePt t="22745" x="7524750" y="3016250"/>
          <p14:tracePt t="22754" x="7478713" y="2970213"/>
          <p14:tracePt t="22770" x="7432675" y="2922588"/>
          <p14:tracePt t="22782" x="7423150" y="2914650"/>
          <p14:tracePt t="22785" x="7394575" y="2905125"/>
          <p14:tracePt t="22796" x="7385050" y="2876550"/>
          <p14:tracePt t="22801" x="7377113" y="2876550"/>
          <p14:tracePt t="22810" x="7367588" y="2867025"/>
          <p14:tracePt t="22817" x="7358063" y="2857500"/>
          <p14:tracePt t="22825" x="7348538" y="2849563"/>
          <p14:tracePt t="22833" x="7339013" y="2840038"/>
          <p14:tracePt t="22840" x="7339013" y="2830513"/>
          <p14:tracePt t="22848" x="7321550" y="2820988"/>
          <p14:tracePt t="22864" x="7312025" y="2811463"/>
          <p14:tracePt t="22876" x="7302500" y="2811463"/>
          <p14:tracePt t="22891" x="7292975" y="2801938"/>
          <p14:tracePt t="22895" x="7283450" y="2801938"/>
          <p14:tracePt t="22919" x="7264400" y="2794000"/>
          <p14:tracePt t="22943" x="7256463" y="2794000"/>
          <p14:tracePt t="22949" x="7246938" y="2801938"/>
          <p14:tracePt t="31829" x="7208838" y="2784475"/>
          <p14:tracePt t="31842" x="7135813" y="2755900"/>
          <p14:tracePt t="31845" x="7097713" y="2736850"/>
          <p14:tracePt t="31857" x="7015163" y="2690813"/>
          <p14:tracePt t="31859" x="6977063" y="2681288"/>
          <p14:tracePt t="31872" x="6921500" y="2654300"/>
          <p14:tracePt t="31879" x="6884988" y="2654300"/>
          <p14:tracePt t="31886" x="6846888" y="2635250"/>
          <p14:tracePt t="31895" x="6810375" y="2625725"/>
          <p14:tracePt t="31903" x="6791325" y="2625725"/>
          <p14:tracePt t="31909" x="6764338" y="2616200"/>
          <p14:tracePt t="31916" x="6754813" y="2616200"/>
          <p14:tracePt t="31926" x="6726238" y="2608263"/>
          <p14:tracePt t="31937" x="6718300" y="2608263"/>
          <p14:tracePt t="31941" x="6699250" y="2608263"/>
          <p14:tracePt t="31952" x="6689725" y="2608263"/>
          <p14:tracePt t="31954" x="6680200" y="2608263"/>
          <p14:tracePt t="31966" x="6653213" y="2608263"/>
          <p14:tracePt t="31969" x="6624638" y="2616200"/>
          <p14:tracePt t="31980" x="6588125" y="2616200"/>
          <p14:tracePt t="31988" x="6550025" y="2635250"/>
          <p14:tracePt t="31996" x="6532563" y="2644775"/>
          <p14:tracePt t="32002" x="6503988" y="2654300"/>
          <p14:tracePt t="32012" x="6484938" y="2663825"/>
          <p14:tracePt t="32023" x="6457950" y="2663825"/>
          <p14:tracePt t="32035" x="6448425" y="2673350"/>
          <p14:tracePt t="32040" x="6429375" y="2681288"/>
          <p14:tracePt t="32060" x="6421438" y="2690813"/>
          <p14:tracePt t="32066" x="6411913" y="2700338"/>
          <p14:tracePt t="32074" x="6402388" y="2700338"/>
          <p14:tracePt t="32081" x="6383338" y="2728913"/>
          <p14:tracePt t="32089" x="6373813" y="2736850"/>
          <p14:tracePt t="32098" x="6356350" y="2746375"/>
          <p14:tracePt t="32103" x="6346825" y="2746375"/>
          <p14:tracePt t="32113" x="6318250" y="2765425"/>
          <p14:tracePt t="32130" x="6291263" y="2765425"/>
          <p14:tracePt t="32143" x="6281738" y="2765425"/>
          <p14:tracePt t="32159" x="6272213" y="2765425"/>
          <p14:tracePt t="32756" x="6245225" y="2765425"/>
          <p14:tracePt t="32764" x="6207125" y="2765425"/>
          <p14:tracePt t="32770" x="6170613" y="2765425"/>
          <p14:tracePt t="32778" x="6132513" y="2765425"/>
          <p14:tracePt t="32789" x="6076950" y="2765425"/>
          <p14:tracePt t="32800" x="6059488" y="2765425"/>
          <p14:tracePt t="32802" x="6040438" y="2765425"/>
          <p14:tracePt t="32814" x="6011863" y="2765425"/>
          <p14:tracePt t="32821" x="5994400" y="2765425"/>
          <p14:tracePt t="32829" x="5975350" y="2765425"/>
          <p14:tracePt t="32835" x="5938838" y="2765425"/>
          <p14:tracePt t="32844" x="5900738" y="2765425"/>
          <p14:tracePt t="32849" x="5864225" y="2765425"/>
          <p14:tracePt t="32858" x="5827713" y="2765425"/>
          <p14:tracePt t="32865" x="5799138" y="2765425"/>
          <p14:tracePt t="32873" x="5762625" y="2765425"/>
          <p14:tracePt t="32883" x="5707063" y="2765425"/>
          <p14:tracePt t="32895" x="5641975" y="2765425"/>
          <p14:tracePt t="32909" x="5622925" y="2765425"/>
          <p14:tracePt t="32912" x="5603875" y="2765425"/>
          <p14:tracePt t="32923" x="5586413" y="2765425"/>
          <p14:tracePt t="32929" x="5557838" y="2774950"/>
          <p14:tracePt t="32937" x="5521325" y="2774950"/>
          <p14:tracePt t="32945" x="5502275" y="2774950"/>
          <p14:tracePt t="32952" x="5492750" y="2774950"/>
          <p14:tracePt t="32962" x="5473700" y="2774950"/>
          <p14:tracePt t="32967" x="5437188" y="2774950"/>
          <p14:tracePt t="32978" x="5391150" y="2784475"/>
          <p14:tracePt t="32992" x="5345113" y="2784475"/>
          <p14:tracePt t="33003" x="5326063" y="2801938"/>
          <p14:tracePt t="33008" x="5289550" y="2801938"/>
          <p14:tracePt t="33020" x="5270500" y="2811463"/>
          <p14:tracePt t="33025" x="5241925" y="2811463"/>
          <p14:tracePt t="33032" x="5224463" y="2811463"/>
          <p14:tracePt t="33038" x="5205413" y="2811463"/>
          <p14:tracePt t="33046" x="5186363" y="2811463"/>
          <p14:tracePt t="33053" x="5168900" y="2811463"/>
          <p14:tracePt t="33060" x="5159375" y="2811463"/>
          <p14:tracePt t="33076" x="5149850" y="2811463"/>
          <p14:tracePt t="35534" x="5168900" y="2811463"/>
          <p14:tracePt t="35542" x="5186363" y="2774950"/>
          <p14:tracePt t="35551" x="5214938" y="2746375"/>
          <p14:tracePt t="35558" x="5289550" y="2690813"/>
          <p14:tracePt t="35568" x="5446713" y="2560638"/>
          <p14:tracePt t="35578" x="5548313" y="2497138"/>
          <p14:tracePt t="35583" x="5603875" y="2468563"/>
          <p14:tracePt t="35593" x="5707063" y="2422525"/>
          <p14:tracePt t="35598" x="5753100" y="2393950"/>
          <p14:tracePt t="35608" x="5835650" y="2338388"/>
          <p14:tracePt t="35613" x="5891213" y="2319338"/>
          <p14:tracePt t="35622" x="5984875" y="2282825"/>
          <p14:tracePt t="35628" x="6059488" y="2255838"/>
          <p14:tracePt t="35636" x="6142038" y="2208213"/>
          <p14:tracePt t="35645" x="6235700" y="2171700"/>
          <p14:tracePt t="35650" x="6291263" y="2162175"/>
          <p14:tracePt t="35661" x="6392863" y="2106613"/>
          <p14:tracePt t="35675" x="6457950" y="2070100"/>
          <p14:tracePt t="35686" x="6467475" y="2070100"/>
          <p14:tracePt t="35690" x="6477000" y="2070100"/>
          <p14:tracePt t="35848" x="6477000" y="2078038"/>
          <p14:tracePt t="35861" x="6477000" y="2087563"/>
          <p14:tracePt t="35863" x="6477000" y="2097088"/>
          <p14:tracePt t="35879" x="6477000" y="2106613"/>
          <p14:tracePt t="35890" x="6477000" y="2116138"/>
          <p14:tracePt t="35896" x="6467475" y="2125663"/>
          <p14:tracePt t="35904" x="6467475" y="2135188"/>
          <p14:tracePt t="35911" x="6429375" y="2152650"/>
          <p14:tracePt t="35919" x="6411913" y="2171700"/>
          <p14:tracePt t="35928" x="6383338" y="2190750"/>
          <p14:tracePt t="35932" x="6364288" y="2198688"/>
          <p14:tracePt t="35941" x="6318250" y="2227263"/>
          <p14:tracePt t="35958" x="6245225" y="2255838"/>
          <p14:tracePt t="35970" x="6207125" y="2263775"/>
          <p14:tracePt t="35973" x="6151563" y="2292350"/>
          <p14:tracePt t="35984" x="6105525" y="2292350"/>
          <p14:tracePt t="35991" x="6049963" y="2319338"/>
          <p14:tracePt t="35999" x="6011863" y="2338388"/>
          <p14:tracePt t="36005" x="5956300" y="2366963"/>
          <p14:tracePt t="36012" x="5910263" y="2366963"/>
          <p14:tracePt t="36022" x="5873750" y="2393950"/>
          <p14:tracePt t="36027" x="5835650" y="2393950"/>
          <p14:tracePt t="36038" x="5753100" y="2422525"/>
          <p14:tracePt t="36052" x="5678488" y="2432050"/>
          <p14:tracePt t="36063" x="5649913" y="2439988"/>
          <p14:tracePt t="36067" x="5613400" y="2459038"/>
          <p14:tracePt t="36079" x="5586413" y="2459038"/>
          <p14:tracePt t="36083" x="5557838" y="2468563"/>
          <p14:tracePt t="36094" x="5538788" y="2468563"/>
          <p14:tracePt t="36100" x="5502275" y="2468563"/>
          <p14:tracePt t="36107" x="5483225" y="2468563"/>
          <p14:tracePt t="36117" x="5456238" y="2468563"/>
          <p14:tracePt t="36122" x="5437188" y="2478088"/>
          <p14:tracePt t="36132" x="5408613" y="2478088"/>
          <p14:tracePt t="36143" x="5400675" y="2478088"/>
          <p14:tracePt t="36146" x="5372100" y="2478088"/>
          <p14:tracePt t="36163" x="5353050" y="2478088"/>
          <p14:tracePt t="36173" x="5335588" y="2487613"/>
          <p14:tracePt t="36177" x="5307013" y="2487613"/>
          <p14:tracePt t="36187" x="5297488" y="2487613"/>
          <p14:tracePt t="36193" x="5280025" y="2487613"/>
          <p14:tracePt t="36201" x="5260975" y="2487613"/>
          <p14:tracePt t="36210" x="5232400" y="2487613"/>
          <p14:tracePt t="36216" x="5214938" y="2487613"/>
          <p14:tracePt t="36225" x="5168900" y="2514600"/>
          <p14:tracePt t="36238" x="5159375" y="2514600"/>
          <p14:tracePt t="36241" x="5140325" y="2514600"/>
          <p14:tracePt t="36253" x="5130800" y="2524125"/>
          <p14:tracePt t="36258" x="5121275" y="2524125"/>
          <p14:tracePt t="36267" x="5103813" y="2533650"/>
          <p14:tracePt t="36273" x="5094288" y="2533650"/>
          <p14:tracePt t="36282" x="5084763" y="2533650"/>
          <p14:tracePt t="36288" x="5075238" y="2543175"/>
          <p14:tracePt t="36296" x="5065713" y="2552700"/>
          <p14:tracePt t="36303" x="5038725" y="2552700"/>
          <p14:tracePt t="36321" x="5019675" y="2570163"/>
          <p14:tracePt t="36332" x="5000625" y="2570163"/>
          <p14:tracePt t="36346" x="4991100" y="2570163"/>
          <p14:tracePt t="36350" x="4983163" y="2579688"/>
          <p14:tracePt t="36367" x="4983163" y="2589213"/>
          <p14:tracePt t="36390" x="4973638" y="2589213"/>
          <p14:tracePt t="36404" x="4964113" y="2589213"/>
          <p14:tracePt t="36414" x="4964113" y="2608263"/>
          <p14:tracePt t="36428" x="4935538" y="2635250"/>
          <p14:tracePt t="36441" x="4927600" y="2635250"/>
          <p14:tracePt t="36445" x="4918075" y="2654300"/>
          <p14:tracePt t="36462" x="4918075" y="2663825"/>
          <p14:tracePt t="36470" x="4918075" y="2673350"/>
          <p14:tracePt t="36476" x="4908550" y="2673350"/>
          <p14:tracePt t="36492" x="4899025" y="2681288"/>
          <p14:tracePt t="36615" x="4889500" y="2690813"/>
          <p14:tracePt t="36630" x="4879975" y="2690813"/>
          <p14:tracePt t="36633" x="4870450" y="2690813"/>
          <p14:tracePt t="36645" x="4852988" y="2690813"/>
          <p14:tracePt t="36651" x="4824413" y="2690813"/>
          <p14:tracePt t="36658" x="4806950" y="2690813"/>
          <p14:tracePt t="36665" x="4768850" y="2681288"/>
          <p14:tracePt t="36673" x="4732338" y="2663825"/>
          <p14:tracePt t="36679" x="4694238" y="2654300"/>
          <p14:tracePt t="36687" x="4686300" y="2644775"/>
          <p14:tracePt t="36698" x="4630738" y="2625725"/>
          <p14:tracePt t="36709" x="4592638" y="2608263"/>
          <p14:tracePt t="36713" x="4573588" y="2598738"/>
          <p14:tracePt t="36724" x="4537075" y="2589213"/>
          <p14:tracePt t="36730" x="4510088" y="2579688"/>
          <p14:tracePt t="36737" x="4471988" y="2560638"/>
          <p14:tracePt t="36743" x="4452938" y="2552700"/>
          <p14:tracePt t="36755" x="4425950" y="2543175"/>
          <p14:tracePt t="36757" x="4406900" y="2543175"/>
          <p14:tracePt t="36767" x="4397375" y="2533650"/>
          <p14:tracePt t="36775" x="4389438" y="2524125"/>
          <p14:tracePt t="36782" x="4370388" y="2524125"/>
          <p14:tracePt t="36792" x="4360863" y="2524125"/>
          <p14:tracePt t="36806" x="4351338" y="2524125"/>
          <p14:tracePt t="36818" x="4332288" y="2524125"/>
          <p14:tracePt t="36821" x="4324350" y="2524125"/>
          <p14:tracePt t="36839" x="4314825" y="2524125"/>
          <p14:tracePt t="36847" x="4305300" y="2524125"/>
          <p14:tracePt t="36852" x="4295775" y="2524125"/>
          <p14:tracePt t="36862" x="4268788" y="2524125"/>
          <p14:tracePt t="36869" x="4259263" y="2533650"/>
          <p14:tracePt t="36882" x="4240213" y="2533650"/>
          <p14:tracePt t="36900" x="4221163" y="2543175"/>
          <p14:tracePt t="36912" x="4194175" y="2552700"/>
          <p14:tracePt t="36927" x="4194175" y="2560638"/>
          <p14:tracePt t="36933" x="4184650" y="2560638"/>
          <p14:tracePt t="36942" x="4175125" y="2570163"/>
          <p14:tracePt t="36962" x="4165600" y="2570163"/>
          <p14:tracePt t="36980" x="4156075" y="2579688"/>
          <p14:tracePt t="36985" x="4156075" y="2589213"/>
          <p14:tracePt t="36994" x="4148138" y="2589213"/>
          <p14:tracePt t="37007" x="4138613" y="2589213"/>
          <p14:tracePt t="37057" x="4138613" y="2598738"/>
          <p14:tracePt t="37065" x="4129088" y="2598738"/>
          <p14:tracePt t="37101" x="4129088" y="2608263"/>
          <p14:tracePt t="37145" x="4119563" y="2608263"/>
          <p14:tracePt t="37159" x="4110038" y="2616200"/>
          <p14:tracePt t="37182" x="4110038" y="2635250"/>
          <p14:tracePt t="37199" x="4100513" y="2635250"/>
          <p14:tracePt t="37224" x="4092575" y="2635250"/>
          <p14:tracePt t="37228" x="4092575" y="2644775"/>
          <p14:tracePt t="37253" x="4092575" y="2654300"/>
          <p14:tracePt t="37262" x="4083050" y="2663825"/>
          <p14:tracePt t="37277" x="4073525" y="2673350"/>
          <p14:tracePt t="37293" x="4073525" y="2681288"/>
          <p14:tracePt t="37304" x="4064000" y="2690813"/>
          <p14:tracePt t="37319" x="4064000" y="2700338"/>
          <p14:tracePt t="37325" x="4054475" y="2709863"/>
          <p14:tracePt t="37341" x="4054475" y="2719388"/>
          <p14:tracePt t="37347" x="4044950" y="2728913"/>
          <p14:tracePt t="37356" x="4035425" y="2728913"/>
          <p14:tracePt t="37362" x="4035425" y="2736850"/>
          <p14:tracePt t="37372" x="4027488" y="2755900"/>
          <p14:tracePt t="37384" x="4017963" y="2765425"/>
          <p14:tracePt t="37389" x="4008438" y="2774950"/>
          <p14:tracePt t="37399" x="3998913" y="2784475"/>
          <p14:tracePt t="37405" x="3971925" y="2801938"/>
          <p14:tracePt t="37413" x="3962400" y="2811463"/>
          <p14:tracePt t="37419" x="3943350" y="2820988"/>
          <p14:tracePt t="37430" x="3924300" y="2849563"/>
          <p14:tracePt t="37434" x="3914775" y="2857500"/>
          <p14:tracePt t="37442" x="3906838" y="2867025"/>
          <p14:tracePt t="37451" x="3897313" y="2867025"/>
          <p14:tracePt t="37456" x="3887788" y="2867025"/>
          <p14:tracePt t="37466" x="3859213" y="2876550"/>
          <p14:tracePt t="37481" x="3859213" y="2886075"/>
          <p14:tracePt t="37493" x="3851275" y="2886075"/>
          <p14:tracePt t="37496" x="3841750" y="2886075"/>
          <p14:tracePt t="37511" x="3832225" y="2886075"/>
          <p14:tracePt t="37528" x="3822700" y="2895600"/>
          <p14:tracePt t="37544" x="3813175" y="2905125"/>
          <p14:tracePt t="37551" x="3803650" y="2905125"/>
          <p14:tracePt t="37565" x="3795713" y="2914650"/>
          <p14:tracePt t="37575" x="3786188" y="2922588"/>
          <p14:tracePt t="37587" x="3776663" y="2922588"/>
          <p14:tracePt t="37590" x="3767138" y="2922588"/>
          <p14:tracePt t="37601" x="3757613" y="2932113"/>
          <p14:tracePt t="37608" x="3748088" y="2932113"/>
          <p14:tracePt t="37616" x="3738563" y="2941638"/>
          <p14:tracePt t="37622" x="3730625" y="2941638"/>
          <p14:tracePt t="37631" x="3721100" y="2941638"/>
          <p14:tracePt t="37638" x="3711575" y="2941638"/>
          <p14:tracePt t="37645" x="3702050" y="2941638"/>
          <p14:tracePt t="37653" x="3683000" y="2951163"/>
          <p14:tracePt t="37660" x="3675063" y="2951163"/>
          <p14:tracePt t="37670" x="3627438" y="2951163"/>
          <p14:tracePt t="37682" x="3609975" y="2951163"/>
          <p14:tracePt t="37685" x="3571875" y="2951163"/>
          <p14:tracePt t="37696" x="3535363" y="2951163"/>
          <p14:tracePt t="37700" x="3516313" y="2951163"/>
          <p14:tracePt t="37711" x="3479800" y="2951163"/>
          <p14:tracePt t="37716" x="3460750" y="2951163"/>
          <p14:tracePt t="37724" x="3405188" y="2951163"/>
          <p14:tracePt t="37733" x="3386138" y="2951163"/>
          <p14:tracePt t="37740" x="3359150" y="2951163"/>
          <p14:tracePt t="37747" x="3340100" y="2970213"/>
          <p14:tracePt t="37754" x="3321050" y="2970213"/>
          <p14:tracePt t="37764" x="3303588" y="2978150"/>
          <p14:tracePt t="37779" x="3265488" y="2987675"/>
          <p14:tracePt t="37790" x="3265488" y="2997200"/>
          <p14:tracePt t="37794" x="3257550" y="2997200"/>
          <p14:tracePt t="37805" x="3248025" y="3006725"/>
          <p14:tracePt t="37809" x="3238500" y="3006725"/>
          <p14:tracePt t="37822" x="3228975" y="3016250"/>
          <p14:tracePt t="37826" x="3228975" y="3025775"/>
          <p14:tracePt t="37841" x="3219450" y="3025775"/>
          <p14:tracePt t="37858" x="3209925" y="3043238"/>
          <p14:tracePt t="38211" x="3108325" y="3043238"/>
          <p14:tracePt t="38218" x="2951163" y="3043238"/>
          <p14:tracePt t="38225" x="2820988" y="3043238"/>
          <p14:tracePt t="38235" x="2570163" y="3043238"/>
          <p14:tracePt t="38250" x="2439988" y="3043238"/>
          <p14:tracePt t="38261" x="2403475" y="3043238"/>
          <p14:tracePt t="38265" x="2347913" y="3043238"/>
          <p14:tracePt t="38276" x="2319338" y="3043238"/>
          <p14:tracePt t="38280" x="2263775" y="3052763"/>
          <p14:tracePt t="38290" x="2244725" y="3052763"/>
          <p14:tracePt t="38295" x="2189163" y="3052763"/>
          <p14:tracePt t="38306" x="2171700" y="3062288"/>
          <p14:tracePt t="38311" x="2133600" y="3062288"/>
          <p14:tracePt t="38319" x="2097088" y="3062288"/>
          <p14:tracePt t="38329" x="2060575" y="3062288"/>
          <p14:tracePt t="38333" x="2012950" y="3062288"/>
          <p14:tracePt t="38344" x="1966913" y="3062288"/>
          <p14:tracePt t="38358" x="1901825" y="3062288"/>
          <p14:tracePt t="38371" x="1865313" y="3062288"/>
          <p14:tracePt t="38375" x="1809750" y="3062288"/>
          <p14:tracePt t="38387" x="1771650" y="3062288"/>
          <p14:tracePt t="38391" x="1725613" y="3062288"/>
          <p14:tracePt t="38399" x="1670050" y="3081338"/>
          <p14:tracePt t="38406" x="1604963" y="3090863"/>
          <p14:tracePt t="38415" x="1530350" y="3090863"/>
          <p14:tracePt t="38421" x="1484313" y="3090863"/>
          <p14:tracePt t="38428" x="1428750" y="3108325"/>
          <p14:tracePt t="38437" x="1363663" y="3108325"/>
          <p14:tracePt t="38450" x="1336675" y="3108325"/>
          <p14:tracePt t="38453" x="1317625" y="3098800"/>
          <p14:tracePt t="38465" x="1281113" y="3098800"/>
          <p14:tracePt t="38471" x="1262063" y="3098800"/>
          <p14:tracePt t="38478" x="1233488" y="3098800"/>
          <p14:tracePt t="38484" x="1216025" y="3098800"/>
          <p14:tracePt t="38495" x="1177925" y="3098800"/>
          <p14:tracePt t="38501" x="1160463" y="3098800"/>
          <p14:tracePt t="38508" x="1112838" y="3098800"/>
          <p14:tracePt t="38516" x="1085850" y="3108325"/>
          <p14:tracePt t="38522" x="1020763" y="3117850"/>
          <p14:tracePt t="38533" x="919163" y="3117850"/>
          <p14:tracePt t="38550" x="815975" y="3117850"/>
          <p14:tracePt t="38559" x="779463" y="3117850"/>
          <p14:tracePt t="38562" x="733425" y="3117850"/>
          <p14:tracePt t="38573" x="704850" y="3117850"/>
          <p14:tracePt t="38578" x="677863" y="3117850"/>
          <p14:tracePt t="38588" x="649288" y="3117850"/>
          <p14:tracePt t="38595" x="630238" y="3117850"/>
          <p14:tracePt t="38603" x="612775" y="3117850"/>
          <p14:tracePt t="38612" x="584200" y="3117850"/>
          <p14:tracePt t="38617" x="574675" y="3108325"/>
          <p14:tracePt t="38626" x="557213" y="3108325"/>
          <p14:tracePt t="38642" x="528638" y="3098800"/>
          <p14:tracePt t="38653" x="519113" y="3090863"/>
          <p14:tracePt t="38658" x="501650" y="3090863"/>
          <p14:tracePt t="38668" x="473075" y="3062288"/>
          <p14:tracePt t="38674" x="436563" y="3062288"/>
          <p14:tracePt t="38682" x="427038" y="3062288"/>
          <p14:tracePt t="38688" x="398463" y="3052763"/>
          <p14:tracePt t="38697" x="361950" y="3043238"/>
          <p14:tracePt t="38704" x="333375" y="3043238"/>
          <p14:tracePt t="38712" x="315913" y="3035300"/>
          <p14:tracePt t="38720" x="268288" y="3016250"/>
          <p14:tracePt t="38732" x="268288" y="3006725"/>
          <p14:tracePt t="38737" x="250825" y="2997200"/>
          <p14:tracePt t="38747" x="241300" y="2997200"/>
          <p14:tracePt t="38752" x="231775" y="2997200"/>
          <p14:tracePt t="38761" x="222250" y="2987675"/>
          <p14:tracePt t="38777" x="204788" y="2978150"/>
          <p14:tracePt t="38799" x="176213" y="2978150"/>
          <p14:tracePt t="38815" x="166688" y="2978150"/>
          <p14:tracePt t="38827" x="157163" y="2978150"/>
          <p14:tracePt t="38845" x="149225" y="2970213"/>
          <p14:tracePt t="38856" x="139700" y="2970213"/>
          <p14:tracePt t="38878" x="130175" y="2970213"/>
          <p14:tracePt t="38893" x="120650" y="2970213"/>
          <p14:tracePt t="38922" x="120650" y="2960688"/>
          <p14:tracePt t="38936" x="111125" y="2960688"/>
          <p14:tracePt t="39139" x="101600" y="2960688"/>
          <p14:tracePt t="39159" x="101600" y="2951163"/>
          <p14:tracePt t="39176" x="92075" y="2941638"/>
          <p14:tracePt t="39207" x="84138" y="2932113"/>
          <p14:tracePt t="39772" x="111125" y="2932113"/>
          <p14:tracePt t="39784" x="149225" y="2960688"/>
          <p14:tracePt t="39788" x="166688" y="2960688"/>
          <p14:tracePt t="39799" x="222250" y="2987675"/>
          <p14:tracePt t="39806" x="241300" y="2997200"/>
          <p14:tracePt t="39814" x="277813" y="3006725"/>
          <p14:tracePt t="39820" x="315913" y="3016250"/>
          <p14:tracePt t="39827" x="342900" y="3035300"/>
          <p14:tracePt t="39835" x="388938" y="3062288"/>
          <p14:tracePt t="39843" x="398463" y="3062288"/>
          <p14:tracePt t="39854" x="454025" y="3081338"/>
          <p14:tracePt t="39867" x="509588" y="3098800"/>
          <p14:tracePt t="39878" x="538163" y="3098800"/>
          <p14:tracePt t="39884" x="566738" y="3117850"/>
          <p14:tracePt t="39894" x="593725" y="3117850"/>
          <p14:tracePt t="39899" x="630238" y="3127375"/>
          <p14:tracePt t="39908" x="649288" y="3127375"/>
          <p14:tracePt t="39914" x="668338" y="3136900"/>
          <p14:tracePt t="39922" x="704850" y="3136900"/>
          <p14:tracePt t="39929" x="714375" y="3136900"/>
          <p14:tracePt t="39937" x="742950" y="3136900"/>
          <p14:tracePt t="39946" x="760413" y="3136900"/>
          <p14:tracePt t="39961" x="779463" y="3136900"/>
          <p14:tracePt t="39974" x="788988" y="3146425"/>
          <p14:tracePt t="39977" x="798513" y="3146425"/>
          <p14:tracePt t="39987" x="815975" y="3146425"/>
          <p14:tracePt t="40002" x="825500" y="3146425"/>
          <p14:tracePt t="40009" x="835025" y="3146425"/>
          <p14:tracePt t="40024" x="844550" y="3146425"/>
          <p14:tracePt t="40031" x="854075" y="3146425"/>
          <p14:tracePt t="40053" x="871538" y="3146425"/>
          <p14:tracePt t="40082" x="890588" y="3146425"/>
          <p14:tracePt t="40102" x="900113" y="3146425"/>
          <p14:tracePt t="40111" x="909638" y="3146425"/>
          <p14:tracePt t="40120" x="919163" y="3146425"/>
          <p14:tracePt t="40127" x="936625" y="3146425"/>
          <p14:tracePt t="40137" x="965200" y="3136900"/>
          <p14:tracePt t="40147" x="974725" y="3127375"/>
          <p14:tracePt t="40150" x="984250" y="3117850"/>
          <p14:tracePt t="40162" x="1001713" y="3117850"/>
          <p14:tracePt t="40165" x="1011238" y="3098800"/>
          <p14:tracePt t="40176" x="1030288" y="3098800"/>
          <p14:tracePt t="40182" x="1039813" y="3090863"/>
          <p14:tracePt t="40190" x="1066800" y="3090863"/>
          <p14:tracePt t="40196" x="1085850" y="3081338"/>
          <p14:tracePt t="40205" x="1122363" y="3062288"/>
          <p14:tracePt t="40212" x="1160463" y="3052763"/>
          <p14:tracePt t="40219" x="1216025" y="3035300"/>
          <p14:tracePt t="40227" x="1336675" y="3025775"/>
          <p14:tracePt t="40243" x="1457325" y="3006725"/>
          <p14:tracePt t="40256" x="1503363" y="3006725"/>
          <p14:tracePt t="40259" x="1568450" y="2997200"/>
          <p14:tracePt t="40270" x="1660525" y="2997200"/>
          <p14:tracePt t="40276" x="1706563" y="2997200"/>
          <p14:tracePt t="40285" x="1763713" y="2997200"/>
          <p14:tracePt t="40290" x="1809750" y="2997200"/>
          <p14:tracePt t="40300" x="1836738" y="2997200"/>
          <p14:tracePt t="40307" x="1865313" y="2997200"/>
          <p14:tracePt t="40314" x="1920875" y="2997200"/>
          <p14:tracePt t="40324" x="1957388" y="2997200"/>
          <p14:tracePt t="52761" x="2003425" y="2997200"/>
          <p14:tracePt t="52769" x="2060575" y="3025775"/>
          <p14:tracePt t="52776" x="2116138" y="3052763"/>
          <p14:tracePt t="52784" x="2217738" y="3108325"/>
          <p14:tracePt t="52791" x="2292350" y="3136900"/>
          <p14:tracePt t="52800" x="2384425" y="3163888"/>
          <p14:tracePt t="52810" x="2560638" y="3267075"/>
          <p14:tracePt t="52821" x="2662238" y="3349625"/>
          <p14:tracePt t="52824" x="2727325" y="3405188"/>
          <p14:tracePt t="52835" x="2830513" y="3498850"/>
          <p14:tracePt t="52838" x="2913063" y="3573463"/>
          <p14:tracePt t="52849" x="3016250" y="3702050"/>
          <p14:tracePt t="52855" x="3127375" y="3841750"/>
          <p14:tracePt t="52863" x="3257550" y="4008438"/>
          <p14:tracePt t="52873" x="3321050" y="4129088"/>
          <p14:tracePt t="52881" x="3451225" y="4297363"/>
          <p14:tracePt t="52889" x="3562350" y="4464050"/>
          <p14:tracePt t="52892" x="3656013" y="4584700"/>
          <p14:tracePt t="52899" x="3757613" y="4732338"/>
          <p14:tracePt t="52902" x="3832225" y="4852988"/>
          <p14:tracePt t="52915" x="3897313" y="4992688"/>
          <p14:tracePt t="52920" x="3933825" y="5094288"/>
          <p14:tracePt t="52929" x="3962400" y="5168900"/>
          <p14:tracePt t="52933" x="3989388" y="5205413"/>
          <p14:tracePt t="52943" x="3998913" y="5224463"/>
          <p14:tracePt t="52951" x="3998913" y="5262563"/>
          <p14:tracePt t="52958" x="4008438" y="5270500"/>
          <p14:tracePt t="52964" x="4008438" y="5280025"/>
          <p14:tracePt t="52987" x="4008438" y="5289550"/>
          <p14:tracePt t="52997" x="4008438" y="5299075"/>
          <p14:tracePt t="53009" x="3989388" y="5326063"/>
          <p14:tracePt t="53012" x="3952875" y="5345113"/>
          <p14:tracePt t="53023" x="3897313" y="5364163"/>
          <p14:tracePt t="53028" x="3851275" y="5373688"/>
          <p14:tracePt t="53038" x="3795713" y="5373688"/>
          <p14:tracePt t="53044" x="3748088" y="5373688"/>
          <p14:tracePt t="53053" x="3683000" y="5373688"/>
          <p14:tracePt t="53059" x="3609975" y="5373688"/>
          <p14:tracePt t="53067" x="3516313" y="5373688"/>
          <p14:tracePt t="53076" x="3433763" y="5373688"/>
          <p14:tracePt t="53081" x="3340100" y="5391150"/>
          <p14:tracePt t="53089" x="3127375" y="5419725"/>
          <p14:tracePt t="53105" x="2857500" y="5419725"/>
          <p14:tracePt t="53118" x="2746375" y="5419725"/>
          <p14:tracePt t="53122" x="2616200" y="5419725"/>
          <p14:tracePt t="53132" x="2524125" y="5419725"/>
          <p14:tracePt t="53140" x="2449513" y="5419725"/>
          <p14:tracePt t="53147" x="2413000" y="5419725"/>
          <p14:tracePt t="53155" x="2365375" y="5419725"/>
          <p14:tracePt t="53163" x="2347913" y="5419725"/>
          <p14:tracePt t="53169" x="2309813" y="5419725"/>
          <p14:tracePt t="53175" x="2282825" y="5400675"/>
          <p14:tracePt t="53187" x="2236788" y="5391150"/>
          <p14:tracePt t="53201" x="2208213" y="5391150"/>
          <p14:tracePt t="53216" x="2189163" y="5391150"/>
          <p14:tracePt t="53405" x="2198688" y="5391150"/>
          <p14:tracePt t="53415" x="2217738" y="5391150"/>
          <p14:tracePt t="53430" x="2236788" y="5391150"/>
          <p14:tracePt t="53444" x="2263775" y="5391150"/>
          <p14:tracePt t="53451" x="2282825" y="5400675"/>
          <p14:tracePt t="53458" x="2309813" y="5410200"/>
          <p14:tracePt t="53469" x="2328863" y="5410200"/>
          <p14:tracePt t="53483" x="2347913" y="5419725"/>
          <p14:tracePt t="53495" x="2357438" y="5429250"/>
          <p14:tracePt t="53499" x="2365375" y="5429250"/>
          <p14:tracePt t="53509" x="2374900" y="5429250"/>
          <p14:tracePt t="53514" x="2384425" y="5429250"/>
          <p14:tracePt t="53530" x="2403475" y="5446713"/>
          <p14:tracePt t="53538" x="2413000" y="5446713"/>
          <p14:tracePt t="53547" x="2420938" y="5446713"/>
          <p14:tracePt t="53553" x="2430463" y="5446713"/>
          <p14:tracePt t="53563" x="2468563" y="5456238"/>
          <p14:tracePt t="53576" x="2495550" y="5465763"/>
          <p14:tracePt t="53589" x="2514600" y="5484813"/>
          <p14:tracePt t="53593" x="2541588" y="5494338"/>
          <p14:tracePt t="53604" x="2551113" y="5494338"/>
          <p14:tracePt t="53609" x="2570163" y="5503863"/>
          <p14:tracePt t="53619" x="2589213" y="5503863"/>
          <p14:tracePt t="53624" x="2616200" y="5511800"/>
          <p14:tracePt t="53633" x="2635250" y="5511800"/>
          <p14:tracePt t="53639" x="2654300" y="5521325"/>
          <p14:tracePt t="53647" x="2681288" y="5540375"/>
          <p14:tracePt t="53657" x="2736850" y="5549900"/>
          <p14:tracePt t="53673" x="2765425" y="5559425"/>
          <p14:tracePt t="53682" x="2792413" y="5559425"/>
          <p14:tracePt t="53686" x="2801938" y="5559425"/>
          <p14:tracePt t="53704" x="2820988" y="5559425"/>
          <p14:tracePt t="53712" x="2820988" y="5567363"/>
          <p14:tracePt t="54075" x="2895600" y="5567363"/>
          <p14:tracePt t="54081" x="2987675" y="5567363"/>
          <p14:tracePt t="54090" x="3062288" y="5595938"/>
          <p14:tracePt t="54095" x="3108325" y="5595938"/>
          <p14:tracePt t="54104" x="3163888" y="5595938"/>
          <p14:tracePt t="54111" x="3209925" y="5595938"/>
          <p14:tracePt t="54118" x="3275013" y="5595938"/>
          <p14:tracePt t="54128" x="3330575" y="5595938"/>
          <p14:tracePt t="54132" x="3359150" y="5595938"/>
          <p14:tracePt t="54142" x="3460750" y="5595938"/>
          <p14:tracePt t="54154" x="3516313" y="5595938"/>
          <p14:tracePt t="54158" x="3554413" y="5595938"/>
          <p14:tracePt t="54169" x="3581400" y="5595938"/>
          <p14:tracePt t="54176" x="3617913" y="5595938"/>
          <p14:tracePt t="54184" x="3656013" y="5595938"/>
          <p14:tracePt t="54190" x="3692525" y="5595938"/>
          <p14:tracePt t="54201" x="3711575" y="5595938"/>
          <p14:tracePt t="54205" x="3748088" y="5595938"/>
          <p14:tracePt t="54213" x="3786188" y="5586413"/>
          <p14:tracePt t="54220" x="3822700" y="5586413"/>
          <p14:tracePt t="54227" x="3841750" y="5586413"/>
          <p14:tracePt t="54238" x="3906838" y="5586413"/>
          <p14:tracePt t="54249" x="3933825" y="5586413"/>
          <p14:tracePt t="54253" x="3943350" y="5576888"/>
          <p14:tracePt t="54264" x="3979863" y="5576888"/>
          <p14:tracePt t="54269" x="3989388" y="5576888"/>
          <p14:tracePt t="54278" x="3998913" y="5567363"/>
          <p14:tracePt t="54283" x="4017963" y="5567363"/>
          <p14:tracePt t="54300" x="4035425" y="5567363"/>
          <p14:tracePt t="54307" x="4044950" y="5559425"/>
          <p14:tracePt t="54317" x="4054475" y="5559425"/>
          <p14:tracePt t="54321" x="4064000" y="5559425"/>
          <p14:tracePt t="54331" x="4092575" y="5549900"/>
          <p14:tracePt t="54343" x="4110038" y="5530850"/>
          <p14:tracePt t="54346" x="4138613" y="5521325"/>
          <p14:tracePt t="54358" x="4175125" y="5494338"/>
          <p14:tracePt t="54363" x="4213225" y="5475288"/>
          <p14:tracePt t="54375" x="4249738" y="5446713"/>
          <p14:tracePt t="54377" x="4286250" y="5419725"/>
          <p14:tracePt t="54386" x="4324350" y="5400675"/>
          <p14:tracePt t="54395" x="4360863" y="5373688"/>
          <p14:tracePt t="54401" x="4379913" y="5345113"/>
          <p14:tracePt t="54409" x="4416425" y="5326063"/>
          <p14:tracePt t="54416" x="4445000" y="5299075"/>
          <p14:tracePt t="54425" x="4537075" y="5253038"/>
          <p14:tracePt t="54438" x="4573588" y="5224463"/>
          <p14:tracePt t="54442" x="4592638" y="5197475"/>
          <p14:tracePt t="54452" x="4630738" y="5178425"/>
          <p14:tracePt t="54456" x="4667250" y="5159375"/>
          <p14:tracePt t="54466" x="4703763" y="5149850"/>
          <p14:tracePt t="54473" x="4741863" y="5141913"/>
          <p14:tracePt t="54482" x="4751388" y="5132388"/>
          <p14:tracePt t="54489" x="4768850" y="5132388"/>
          <p14:tracePt t="54496" x="4778375" y="5132388"/>
          <p14:tracePt t="54504" x="4806950" y="5132388"/>
          <p14:tracePt t="54517" x="4814888" y="5132388"/>
          <p14:tracePt t="54521" x="4824413" y="5132388"/>
          <p14:tracePt t="54534" x="4833938" y="5132388"/>
          <p14:tracePt t="54546" x="4843463" y="5132388"/>
          <p14:tracePt t="54576" x="4852988" y="5132388"/>
          <p14:tracePt t="54582" x="4862513" y="5132388"/>
          <p14:tracePt t="54613" x="4870450" y="5132388"/>
          <p14:tracePt t="54627" x="4879975" y="5122863"/>
          <p14:tracePt t="54631" x="4889500" y="5122863"/>
          <p14:tracePt t="54646" x="4899025" y="5113338"/>
          <p14:tracePt t="54656" x="4918075" y="5113338"/>
          <p14:tracePt t="54660" x="4935538" y="5113338"/>
          <p14:tracePt t="54669" x="4973638" y="5113338"/>
          <p14:tracePt t="54676" x="5029200" y="5094288"/>
          <p14:tracePt t="54684" x="5075238" y="5094288"/>
          <p14:tracePt t="54692" x="5140325" y="5094288"/>
          <p14:tracePt t="54699" x="5232400" y="5076825"/>
          <p14:tracePt t="54708" x="5400675" y="5076825"/>
          <p14:tracePt t="54720" x="5446713" y="5076825"/>
          <p14:tracePt t="54725" x="5492750" y="5084763"/>
          <p14:tracePt t="54736" x="5529263" y="5084763"/>
          <p14:tracePt t="54742" x="5557838" y="5084763"/>
          <p14:tracePt t="54749" x="5567363" y="5094288"/>
          <p14:tracePt t="54755" x="5576888" y="5094288"/>
          <p14:tracePt t="54772" x="5586413" y="5094288"/>
          <p14:tracePt t="54778" x="5594350" y="5094288"/>
          <p14:tracePt t="54801" x="5603875" y="5094288"/>
          <p14:tracePt t="54818" x="5613400" y="5094288"/>
          <p14:tracePt t="54829" x="5622925" y="5094288"/>
          <p14:tracePt t="54833" x="5632450" y="5094288"/>
          <p14:tracePt t="54844" x="5649913" y="5103813"/>
          <p14:tracePt t="54848" x="5668963" y="5103813"/>
          <p14:tracePt t="54858" x="5697538" y="5113338"/>
          <p14:tracePt t="54867" x="5715000" y="5113338"/>
          <p14:tracePt t="54875" x="5743575" y="5122863"/>
          <p14:tracePt t="54884" x="5762625" y="5141913"/>
          <p14:tracePt t="54887" x="5780088" y="5141913"/>
          <p14:tracePt t="54897" x="5845175" y="5159375"/>
          <p14:tracePt t="54911" x="5873750" y="5187950"/>
          <p14:tracePt t="54924" x="5883275" y="5187950"/>
          <p14:tracePt t="54927" x="5900738" y="5187950"/>
          <p14:tracePt t="54937" x="5919788" y="5197475"/>
          <p14:tracePt t="54942" x="5938838" y="5205413"/>
          <p14:tracePt t="54952" x="5946775" y="5205413"/>
          <p14:tracePt t="54958" x="5965825" y="5205413"/>
          <p14:tracePt t="54966" x="5975350" y="5214938"/>
          <p14:tracePt t="54974" x="5994400" y="5214938"/>
          <p14:tracePt t="54983" x="6003925" y="5214938"/>
          <p14:tracePt t="54992" x="6049963" y="5214938"/>
          <p14:tracePt t="55003" x="6059488" y="5214938"/>
          <p14:tracePt t="55009" x="6076950" y="5214938"/>
          <p14:tracePt t="55018" x="6086475" y="5214938"/>
          <p14:tracePt t="55032" x="6105525" y="5214938"/>
          <p14:tracePt t="55180" x="6096000" y="5197475"/>
          <p14:tracePt t="55192" x="6067425" y="5178425"/>
          <p14:tracePt t="55195" x="6059488" y="5168900"/>
          <p14:tracePt t="55206" x="6040438" y="5168900"/>
          <p14:tracePt t="55220" x="6030913" y="5168900"/>
          <p14:tracePt t="55242" x="6021388" y="5159375"/>
          <p14:tracePt t="55264" x="6011863" y="5159375"/>
          <p14:tracePt t="55383" x="6003925" y="5159375"/>
          <p14:tracePt t="55400" x="5994400" y="5159375"/>
          <p14:tracePt t="55413" x="5984875" y="5159375"/>
          <p14:tracePt t="55430" x="5975350" y="5159375"/>
          <p14:tracePt t="55438" x="5965825" y="5159375"/>
          <p14:tracePt t="55445" x="5946775" y="5159375"/>
          <p14:tracePt t="55453" x="5938838" y="5159375"/>
          <p14:tracePt t="55462" x="5910263" y="5159375"/>
          <p14:tracePt t="55475" x="5883275" y="5159375"/>
          <p14:tracePt t="55478" x="5845175" y="5159375"/>
          <p14:tracePt t="55489" x="5799138" y="5159375"/>
          <p14:tracePt t="55493" x="5753100" y="5159375"/>
          <p14:tracePt t="55504" x="5688013" y="5159375"/>
          <p14:tracePt t="55509" x="5594350" y="5159375"/>
          <p14:tracePt t="55519" x="5502275" y="5159375"/>
          <p14:tracePt t="55524" x="5391150" y="5159375"/>
          <p14:tracePt t="55532" x="5297488" y="5159375"/>
          <p14:tracePt t="55539" x="5159375" y="5141913"/>
          <p14:tracePt t="55548" x="5065713" y="5141913"/>
          <p14:tracePt t="55555" x="4843463" y="5141913"/>
          <p14:tracePt t="55572" x="4676775" y="5159375"/>
          <p14:tracePt t="55583" x="4592638" y="5159375"/>
          <p14:tracePt t="55586" x="4556125" y="5159375"/>
          <p14:tracePt t="55599" x="4500563" y="5159375"/>
          <p14:tracePt t="55602" x="4462463" y="5159375"/>
          <p14:tracePt t="55613" x="4445000" y="5159375"/>
          <p14:tracePt t="55618" x="4425950" y="5159375"/>
          <p14:tracePt t="55627" x="4397375" y="5168900"/>
          <p14:tracePt t="55635" x="4389438" y="5168900"/>
          <p14:tracePt t="55651" x="4370388" y="5178425"/>
          <p14:tracePt t="55678" x="4360863" y="5178425"/>
          <p14:tracePt t="55692" x="4351338" y="5178425"/>
          <p14:tracePt t="55713" x="4341813" y="5178425"/>
          <p14:tracePt t="55722" x="4341813" y="5187950"/>
          <p14:tracePt t="55744" x="4332288" y="5197475"/>
          <p14:tracePt t="55761" x="4324350" y="5224463"/>
          <p14:tracePt t="55777" x="4314825" y="5233988"/>
          <p14:tracePt t="55786" x="4314825" y="5243513"/>
          <p14:tracePt t="55801" x="4314825" y="5262563"/>
          <p14:tracePt t="55830" x="4314825" y="5270500"/>
          <p14:tracePt t="55866" x="4314825" y="5280025"/>
          <p14:tracePt t="55895" x="4314825" y="5289550"/>
          <p14:tracePt t="55909" x="4314825" y="5299075"/>
          <p14:tracePt t="55933" x="4341813" y="5308600"/>
          <p14:tracePt t="55950" x="4360863" y="5318125"/>
          <p14:tracePt t="55961" x="4389438" y="5326063"/>
          <p14:tracePt t="55964" x="4397375" y="5335588"/>
          <p14:tracePt t="55975" x="4416425" y="5335588"/>
          <p14:tracePt t="55980" x="4435475" y="5335588"/>
          <p14:tracePt t="55991" x="4462463" y="5345113"/>
          <p14:tracePt t="55998" x="4510088" y="5345113"/>
          <p14:tracePt t="56004" x="4546600" y="5364163"/>
          <p14:tracePt t="56014" x="4583113" y="5364163"/>
          <p14:tracePt t="56022" x="4630738" y="5354638"/>
          <p14:tracePt t="56026" x="4686300" y="5354638"/>
          <p14:tracePt t="56034" x="4751388" y="5345113"/>
          <p14:tracePt t="56044" x="4889500" y="5345113"/>
          <p14:tracePt t="56055" x="4954588" y="5326063"/>
          <p14:tracePt t="56061" x="5056188" y="5318125"/>
          <p14:tracePt t="56073" x="5168900" y="5318125"/>
          <p14:tracePt t="56084" x="5224463" y="5318125"/>
          <p14:tracePt t="56091" x="5260975" y="5299075"/>
          <p14:tracePt t="56099" x="5280025" y="5299075"/>
          <p14:tracePt t="56105" x="5289550" y="5299075"/>
          <p14:tracePt t="56113" x="5297488" y="5299075"/>
          <p14:tracePt t="56216" x="5307013" y="5299075"/>
          <p14:tracePt t="56248" x="5307013" y="5308600"/>
          <p14:tracePt t="56258" x="5307013" y="5318125"/>
          <p14:tracePt t="56287" x="5297488" y="5326063"/>
          <p14:tracePt t="56693" x="5307013" y="5326063"/>
          <p14:tracePt t="56702" x="5353050" y="5345113"/>
          <p14:tracePt t="56715" x="5372100" y="5345113"/>
          <p14:tracePt t="56718" x="5391150" y="5345113"/>
          <p14:tracePt t="56730" x="5427663" y="5354638"/>
          <p14:tracePt t="56735" x="5465763" y="5364163"/>
          <p14:tracePt t="56744" x="5521325" y="5364163"/>
          <p14:tracePt t="56750" x="5557838" y="5383213"/>
          <p14:tracePt t="56759" x="5603875" y="5391150"/>
          <p14:tracePt t="56768" x="5641975" y="5400675"/>
          <p14:tracePt t="56774" x="5688013" y="5400675"/>
          <p14:tracePt t="56781" x="5743575" y="5419725"/>
          <p14:tracePt t="56787" x="5762625" y="5429250"/>
          <p14:tracePt t="56797" x="5854700" y="5438775"/>
          <p14:tracePt t="56813" x="5956300" y="5456238"/>
          <p14:tracePt t="56824" x="5994400" y="5456238"/>
          <p14:tracePt t="56828" x="6030913" y="5465763"/>
          <p14:tracePt t="56838" x="6076950" y="5465763"/>
          <p14:tracePt t="56844" x="6115050" y="5475288"/>
          <p14:tracePt t="56852" x="6161088" y="5475288"/>
          <p14:tracePt t="56858" x="6188075" y="5475288"/>
          <p14:tracePt t="56868" x="6207125" y="5475288"/>
          <p14:tracePt t="56875" x="6226175" y="5475288"/>
          <p14:tracePt t="56883" x="6253163" y="5475288"/>
          <p14:tracePt t="56893" x="6272213" y="5475288"/>
          <p14:tracePt t="56896" x="6281738" y="5475288"/>
          <p14:tracePt t="56906" x="6291263" y="5475288"/>
          <p14:tracePt t="56939" x="6300788" y="5475288"/>
          <p14:tracePt t="57124" x="6272213" y="5475288"/>
          <p14:tracePt t="57135" x="6253163" y="5465763"/>
          <p14:tracePt t="57143" x="6216650" y="5465763"/>
          <p14:tracePt t="57151" x="6180138" y="5465763"/>
          <p14:tracePt t="57157" x="6076950" y="5429250"/>
          <p14:tracePt t="57166" x="5984875" y="5429250"/>
          <p14:tracePt t="57173" x="5891213" y="5429250"/>
          <p14:tracePt t="57182" x="5780088" y="5429250"/>
          <p14:tracePt t="57189" x="5538788" y="5429250"/>
          <p14:tracePt t="57200" x="5400675" y="5419725"/>
          <p14:tracePt t="57204" x="5260975" y="5400675"/>
          <p14:tracePt t="57216" x="5130800" y="5400675"/>
          <p14:tracePt t="57220" x="5019675" y="5410200"/>
          <p14:tracePt t="57232" x="4879975" y="5410200"/>
          <p14:tracePt t="57237" x="4703763" y="5410200"/>
          <p14:tracePt t="57245" x="4565650" y="5410200"/>
          <p14:tracePt t="57251" x="4370388" y="5400675"/>
          <p14:tracePt t="57258" x="4213225" y="5400675"/>
          <p14:tracePt t="57267" x="4035425" y="5410200"/>
          <p14:tracePt t="57273" x="3851275" y="5419725"/>
          <p14:tracePt t="57282" x="3516313" y="5419725"/>
          <p14:tracePt t="57296" x="3340100" y="5400675"/>
          <p14:tracePt t="57298" x="3248025" y="5400675"/>
          <p14:tracePt t="57310" x="3136900" y="5419725"/>
          <p14:tracePt t="57313" x="3043238" y="5419725"/>
          <p14:tracePt t="57325" x="2951163" y="5419725"/>
          <p14:tracePt t="57331" x="2857500" y="5419725"/>
          <p14:tracePt t="57341" x="2792413" y="5419725"/>
          <p14:tracePt t="57346" x="2700338" y="5419725"/>
          <p14:tracePt t="57354" x="2635250" y="5419725"/>
          <p14:tracePt t="57363" x="2560638" y="5419725"/>
          <p14:tracePt t="57368" x="2486025" y="5438775"/>
          <p14:tracePt t="57380" x="2300288" y="5446713"/>
          <p14:tracePt t="57390" x="2236788" y="5465763"/>
          <p14:tracePt t="57393" x="2143125" y="5465763"/>
          <p14:tracePt t="57404" x="2087563" y="5456238"/>
          <p14:tracePt t="57408" x="2041525" y="5456238"/>
          <p14:tracePt t="57419" x="1995488" y="5456238"/>
          <p14:tracePt t="57424" x="1957388" y="5456238"/>
          <p14:tracePt t="57433" x="1920875" y="5446713"/>
          <p14:tracePt t="57440" x="1892300" y="5446713"/>
          <p14:tracePt t="57448" x="1865313" y="5438775"/>
          <p14:tracePt t="57458" x="1836738" y="5438775"/>
          <p14:tracePt t="57461" x="1819275" y="5438775"/>
          <p14:tracePt t="57473" x="1771650" y="5438775"/>
          <p14:tracePt t="57484" x="1754188" y="5438775"/>
          <p14:tracePt t="57488" x="1744663" y="5429250"/>
          <p14:tracePt t="57498" x="1725613" y="5429250"/>
          <p14:tracePt t="57503" x="1698625" y="5419725"/>
          <p14:tracePt t="57514" x="1679575" y="5419725"/>
          <p14:tracePt t="57519" x="1651000" y="5391150"/>
          <p14:tracePt t="57527" x="1643063" y="5383213"/>
          <p14:tracePt t="57533" x="1624013" y="5364163"/>
          <p14:tracePt t="57542" x="1595438" y="5326063"/>
          <p14:tracePt t="57548" x="1585913" y="5289550"/>
          <p14:tracePt t="57556" x="1558925" y="5253038"/>
          <p14:tracePt t="57565" x="1539875" y="5205413"/>
          <p14:tracePt t="57581" x="1522413" y="5159375"/>
          <p14:tracePt t="57593" x="1512888" y="5132388"/>
          <p14:tracePt t="57597" x="1512888" y="5113338"/>
          <p14:tracePt t="57607" x="1493838" y="5094288"/>
          <p14:tracePt t="57613" x="1493838" y="5067300"/>
          <p14:tracePt t="57623" x="1493838" y="5057775"/>
          <p14:tracePt t="57628" x="1493838" y="5029200"/>
          <p14:tracePt t="57636" x="1493838" y="5011738"/>
          <p14:tracePt t="57644" x="1503363" y="4983163"/>
          <p14:tracePt t="57652" x="1503363" y="4946650"/>
          <p14:tracePt t="57662" x="1522413" y="4891088"/>
          <p14:tracePt t="57673" x="1522413" y="4872038"/>
          <p14:tracePt t="57676" x="1530350" y="4816475"/>
          <p14:tracePt t="57688" x="1549400" y="4797425"/>
          <p14:tracePt t="57692" x="1558925" y="4741863"/>
          <p14:tracePt t="57702" x="1568450" y="4705350"/>
          <p14:tracePt t="57707" x="1595438" y="4649788"/>
          <p14:tracePt t="57716" x="1604963" y="4630738"/>
          <p14:tracePt t="57723" x="1633538" y="4575175"/>
          <p14:tracePt t="57733" x="1660525" y="4519613"/>
          <p14:tracePt t="57741" x="1706563" y="4464050"/>
          <p14:tracePt t="57745" x="1754188" y="4408488"/>
          <p14:tracePt t="57755" x="1846263" y="4305300"/>
          <p14:tracePt t="57771" x="2003425" y="4213225"/>
          <p14:tracePt t="57782" x="2097088" y="4184650"/>
          <p14:tracePt t="57785" x="2171700" y="4148138"/>
          <p14:tracePt t="57796" x="2227263" y="4138613"/>
          <p14:tracePt t="57801" x="2263775" y="4138613"/>
          <p14:tracePt t="57810" x="2300288" y="4129088"/>
          <p14:tracePt t="57816" x="2309813" y="4129088"/>
          <p14:tracePt t="57826" x="2328863" y="4129088"/>
          <p14:tracePt t="57832" x="2338388" y="4129088"/>
          <p14:tracePt t="57840" x="2357438" y="4138613"/>
          <p14:tracePt t="57849" x="2374900" y="4148138"/>
          <p14:tracePt t="57861" x="2413000" y="4176713"/>
          <p14:tracePt t="57865" x="2459038" y="4241800"/>
          <p14:tracePt t="57876" x="2486025" y="4297363"/>
          <p14:tracePt t="57883" x="2514600" y="4370388"/>
          <p14:tracePt t="57890" x="2541588" y="4425950"/>
          <p14:tracePt t="57896" x="2570163" y="4481513"/>
          <p14:tracePt t="57908" x="2579688" y="4556125"/>
          <p14:tracePt t="57913" x="2598738" y="4621213"/>
          <p14:tracePt t="57919" x="2625725" y="4676775"/>
          <p14:tracePt t="57925" x="2635250" y="4714875"/>
          <p14:tracePt t="57935" x="2654300" y="4787900"/>
          <p14:tracePt t="57944" x="2671763" y="4891088"/>
          <p14:tracePt t="57955" x="2671763" y="4956175"/>
          <p14:tracePt t="57959" x="2671763" y="5029200"/>
          <p14:tracePt t="57969" x="2671763" y="5094288"/>
          <p14:tracePt t="57974" x="2671763" y="5141913"/>
          <p14:tracePt t="57984" x="2671763" y="5178425"/>
          <p14:tracePt t="57990" x="2671763" y="5214938"/>
          <p14:tracePt t="57999" x="2671763" y="5253038"/>
          <p14:tracePt t="58009" x="2662238" y="5289550"/>
          <p14:tracePt t="58015" x="2662238" y="5308600"/>
          <p14:tracePt t="58023" x="2644775" y="5345113"/>
          <p14:tracePt t="58028" x="2635250" y="5373688"/>
          <p14:tracePt t="58038" x="2616200" y="5438775"/>
          <p14:tracePt t="58054" x="2589213" y="5475288"/>
          <p14:tracePt t="58065" x="2560638" y="5503863"/>
          <p14:tracePt t="58069" x="2541588" y="5530850"/>
          <p14:tracePt t="58079" x="2486025" y="5586413"/>
          <p14:tracePt t="58086" x="2459038" y="5624513"/>
          <p14:tracePt t="58093" x="2384425" y="5680075"/>
          <p14:tracePt t="58100" x="2282825" y="5726113"/>
          <p14:tracePt t="58109" x="2171700" y="5781675"/>
          <p14:tracePt t="58115" x="2087563" y="5827713"/>
          <p14:tracePt t="58123" x="1995488" y="5873750"/>
          <p14:tracePt t="58133" x="1865313" y="5921375"/>
          <p14:tracePt t="58144" x="1809750" y="5929313"/>
          <p14:tracePt t="58150" x="1763713" y="5948363"/>
          <p14:tracePt t="58160" x="1725613" y="5948363"/>
          <p14:tracePt t="58163" x="1689100" y="5948363"/>
          <p14:tracePt t="58173" x="1651000" y="5948363"/>
          <p14:tracePt t="58180" x="1633538" y="5948363"/>
          <p14:tracePt t="58190" x="1604963" y="5938838"/>
          <p14:tracePt t="58195" x="1595438" y="5929313"/>
          <p14:tracePt t="58201" x="1577975" y="5929313"/>
          <p14:tracePt t="58211" x="1568450" y="5911850"/>
          <p14:tracePt t="58216" x="1549400" y="5902325"/>
          <p14:tracePt t="58223" x="1522413" y="5873750"/>
          <p14:tracePt t="58228" x="1493838" y="5837238"/>
          <p14:tracePt t="58239" x="1465263" y="5781675"/>
          <p14:tracePt t="58242" x="1457325" y="5762625"/>
          <p14:tracePt t="58252" x="1447800" y="5735638"/>
          <p14:tracePt t="58257" x="1438275" y="5716588"/>
          <p14:tracePt t="58266" x="1419225" y="5680075"/>
          <p14:tracePt t="58275" x="1419225" y="5661025"/>
          <p14:tracePt t="58281" x="1419225" y="5624513"/>
          <p14:tracePt t="58290" x="1419225" y="5586413"/>
          <p14:tracePt t="58299" x="1419225" y="5567363"/>
          <p14:tracePt t="58304" x="1428750" y="5511800"/>
          <p14:tracePt t="58311" x="1438275" y="5465763"/>
          <p14:tracePt t="58321" x="1457325" y="5335588"/>
          <p14:tracePt t="58334" x="1465263" y="5289550"/>
          <p14:tracePt t="58335" x="1465263" y="5253038"/>
          <p14:tracePt t="58346" x="1493838" y="5214938"/>
          <p14:tracePt t="58352" x="1503363" y="5132388"/>
          <p14:tracePt t="58361" x="1522413" y="5076825"/>
          <p14:tracePt t="58368" x="1549400" y="5021263"/>
          <p14:tracePt t="58376" x="1595438" y="4946650"/>
          <p14:tracePt t="58382" x="1624013" y="4891088"/>
          <p14:tracePt t="58391" x="1660525" y="4835525"/>
          <p14:tracePt t="58399" x="1689100" y="4797425"/>
          <p14:tracePt t="58407" x="1725613" y="4751388"/>
          <p14:tracePt t="58417" x="1865313" y="4649788"/>
          <p14:tracePt t="58426" x="1920875" y="4602163"/>
          <p14:tracePt t="58429" x="2003425" y="4575175"/>
          <p14:tracePt t="58441" x="2078038" y="4546600"/>
          <p14:tracePt t="58446" x="2152650" y="4510088"/>
          <p14:tracePt t="58457" x="2244725" y="4510088"/>
          <p14:tracePt t="58462" x="2357438" y="4510088"/>
          <p14:tracePt t="58470" x="2403475" y="4510088"/>
          <p14:tracePt t="58483" x="2495550" y="4538663"/>
          <p14:tracePt t="58485" x="2606675" y="4565650"/>
          <p14:tracePt t="58493" x="2709863" y="4602163"/>
          <p14:tracePt t="58500" x="2847975" y="4630738"/>
          <p14:tracePt t="58510" x="3062288" y="4732338"/>
          <p14:tracePt t="58525" x="3238500" y="4816475"/>
          <p14:tracePt t="58535" x="3313113" y="4862513"/>
          <p14:tracePt t="58543" x="3386138" y="4891088"/>
          <p14:tracePt t="58551" x="3451225" y="4937125"/>
          <p14:tracePt t="58558" x="3489325" y="4956175"/>
          <p14:tracePt t="58565" x="3544888" y="5011738"/>
          <p14:tracePt t="58571" x="3581400" y="5076825"/>
          <p14:tracePt t="58582" x="3609975" y="5113338"/>
          <p14:tracePt t="58589" x="3656013" y="5178425"/>
          <p14:tracePt t="58593" x="3665538" y="5214938"/>
          <p14:tracePt t="58602" x="3692525" y="5280025"/>
          <p14:tracePt t="58617" x="3692525" y="5318125"/>
          <p14:tracePt t="58630" x="3692525" y="5354638"/>
          <p14:tracePt t="58633" x="3692525" y="5383213"/>
          <p14:tracePt t="58645" x="3683000" y="5400675"/>
          <p14:tracePt t="58654" x="3675063" y="5410200"/>
          <p14:tracePt t="58660" x="3665538" y="5429250"/>
          <p14:tracePt t="58667" x="3646488" y="5465763"/>
          <p14:tracePt t="58673" x="3636963" y="5475288"/>
          <p14:tracePt t="58682" x="3581400" y="5540375"/>
          <p14:tracePt t="58691" x="3544888" y="5576888"/>
          <p14:tracePt t="58698" x="3359150" y="5716588"/>
          <p14:tracePt t="58709" x="3238500" y="5818188"/>
          <p14:tracePt t="58711" x="3098800" y="5892800"/>
          <p14:tracePt t="58725" x="2932113" y="6003925"/>
          <p14:tracePt t="58727" x="2792413" y="6069013"/>
          <p14:tracePt t="58739" x="2606675" y="6124575"/>
          <p14:tracePt t="58745" x="2439988" y="6180138"/>
          <p14:tracePt t="58753" x="2263775" y="6218238"/>
          <p14:tracePt t="58759" x="2124075" y="6235700"/>
          <p14:tracePt t="58768" x="2012950" y="6245225"/>
          <p14:tracePt t="58777" x="1874838" y="6245225"/>
          <p14:tracePt t="58782" x="1800225" y="6226175"/>
          <p14:tracePt t="58791" x="1679575" y="6199188"/>
          <p14:tracePt t="58803" x="1643063" y="6170613"/>
          <p14:tracePt t="58808" x="1585913" y="6153150"/>
          <p14:tracePt t="58818" x="1549400" y="6124575"/>
          <p14:tracePt t="58825" x="1512888" y="6097588"/>
          <p14:tracePt t="58833" x="1484313" y="6059488"/>
          <p14:tracePt t="58840" x="1438275" y="6022975"/>
          <p14:tracePt t="58848" x="1409700" y="5986463"/>
          <p14:tracePt t="58855" x="1354138" y="5911850"/>
          <p14:tracePt t="58865" x="1327150" y="5883275"/>
          <p14:tracePt t="58869" x="1298575" y="5865813"/>
          <p14:tracePt t="58877" x="1281113" y="5837238"/>
          <p14:tracePt t="58888" x="1243013" y="5791200"/>
          <p14:tracePt t="58898" x="1225550" y="5745163"/>
          <p14:tracePt t="58901" x="1206500" y="5726113"/>
          <p14:tracePt t="58913" x="1187450" y="5680075"/>
          <p14:tracePt t="58917" x="1168400" y="5632450"/>
          <p14:tracePt t="58927" x="1160463" y="5614988"/>
          <p14:tracePt t="58931" x="1160463" y="5576888"/>
          <p14:tracePt t="58941" x="1150938" y="5540375"/>
          <p14:tracePt t="58948" x="1150938" y="5484813"/>
          <p14:tracePt t="58957" x="1150938" y="5446713"/>
          <p14:tracePt t="58966" x="1150938" y="5429250"/>
          <p14:tracePt t="58970" x="1150938" y="5345113"/>
          <p14:tracePt t="58981" x="1160463" y="5270500"/>
          <p14:tracePt t="58992" x="1177925" y="5224463"/>
          <p14:tracePt t="58994" x="1206500" y="5141913"/>
          <p14:tracePt t="59007" x="1225550" y="5076825"/>
          <p14:tracePt t="59011" x="1233488" y="5021263"/>
          <p14:tracePt t="59022" x="1262063" y="4946650"/>
          <p14:tracePt t="59027" x="1289050" y="4908550"/>
          <p14:tracePt t="59036" x="1317625" y="4835525"/>
          <p14:tracePt t="59041" x="1336675" y="4816475"/>
          <p14:tracePt t="59051" x="1363663" y="4779963"/>
          <p14:tracePt t="59058" x="1373188" y="4751388"/>
          <p14:tracePt t="59065" x="1382713" y="4741863"/>
          <p14:tracePt t="59074" x="1409700" y="4714875"/>
          <p14:tracePt t="59089" x="1428750" y="4705350"/>
          <p14:tracePt t="59101" x="1447800" y="4686300"/>
          <p14:tracePt t="59105" x="1457325" y="4667250"/>
          <p14:tracePt t="59116" x="1465263" y="4659313"/>
          <p14:tracePt t="59122" x="1474788" y="4649788"/>
          <p14:tracePt t="59130" x="1484313" y="4640263"/>
          <p14:tracePt t="59137" x="1493838" y="4640263"/>
          <p14:tracePt t="59144" x="1503363" y="4630738"/>
          <p14:tracePt t="59155" x="1512888" y="4630738"/>
          <p14:tracePt t="59159" x="1512888" y="4621213"/>
          <p14:tracePt t="59169" x="1522413" y="4611688"/>
          <p14:tracePt t="59681" x="1522413" y="4621213"/>
          <p14:tracePt t="59687" x="1522413" y="4649788"/>
          <p14:tracePt t="59702" x="1522413" y="4676775"/>
          <p14:tracePt t="59710" x="1522413" y="4686300"/>
          <p14:tracePt t="59718" x="1522413" y="4714875"/>
          <p14:tracePt t="59736" x="1539875" y="4852988"/>
          <p14:tracePt t="59750" x="1577975" y="5076825"/>
          <p14:tracePt t="59762" x="1595438" y="5214938"/>
          <p14:tracePt t="59765" x="1595438" y="5345113"/>
          <p14:tracePt t="59776" x="1633538" y="5484813"/>
          <p14:tracePt t="59781" x="1643063" y="5576888"/>
          <p14:tracePt t="59790" x="1643063" y="5624513"/>
          <p14:tracePt t="59797" x="1643063" y="5707063"/>
          <p14:tracePt t="59806" x="1679575" y="5808663"/>
          <p14:tracePt t="59812" x="1679575" y="5902325"/>
          <p14:tracePt t="59819" x="1679575" y="5948363"/>
          <p14:tracePt t="59830" x="1689100" y="6032500"/>
          <p14:tracePt t="59842" x="1689100" y="6059488"/>
          <p14:tracePt t="59845" x="1689100" y="6078538"/>
          <p14:tracePt t="59856" x="1689100" y="6088063"/>
          <p14:tracePt t="59892" x="1689100" y="6097588"/>
          <p14:tracePt t="59965" x="1689100" y="6105525"/>
          <p14:tracePt t="60189" x="1689100" y="6097588"/>
          <p14:tracePt t="60205" x="1689100" y="6078538"/>
          <p14:tracePt t="60210" x="1679575" y="6078538"/>
          <p14:tracePt t="60219" x="1670050" y="6059488"/>
          <p14:tracePt t="60247" x="1670050" y="6049963"/>
          <p14:tracePt t="60269" x="1670050" y="6042025"/>
          <p14:tracePt t="60315" x="1670050" y="6022975"/>
          <p14:tracePt t="60343" x="1670050" y="6003925"/>
          <p14:tracePt t="60347" x="1679575" y="5994400"/>
          <p14:tracePt t="60356" x="1679575" y="5986463"/>
          <p14:tracePt t="60362" x="1679575" y="5976938"/>
          <p14:tracePt t="60371" x="1689100" y="5957888"/>
          <p14:tracePt t="60385" x="1698625" y="5957888"/>
          <p14:tracePt t="60394" x="1698625" y="5938838"/>
          <p14:tracePt t="60399" x="1706563" y="5938838"/>
          <p14:tracePt t="60408" x="1716088" y="5921375"/>
          <p14:tracePt t="60424" x="1716088" y="5911850"/>
          <p14:tracePt t="60436" x="1725613" y="5902325"/>
          <p14:tracePt t="60450" x="1735138" y="5892800"/>
          <p14:tracePt t="60456" x="1754188" y="5883275"/>
          <p14:tracePt t="60465" x="1781175" y="5873750"/>
          <p14:tracePt t="60474" x="1800225" y="5856288"/>
          <p14:tracePt t="60480" x="1827213" y="5846763"/>
          <p14:tracePt t="60485" x="1874838" y="5837238"/>
          <p14:tracePt t="60494" x="1911350" y="5837238"/>
          <p14:tracePt t="60503" x="2032000" y="5818188"/>
          <p14:tracePt t="60519" x="2133600" y="5808663"/>
          <p14:tracePt t="60529" x="2181225" y="5808663"/>
          <p14:tracePt t="60533" x="2208213" y="5808663"/>
          <p14:tracePt t="60544" x="2254250" y="5800725"/>
          <p14:tracePt t="60549" x="2282825" y="5800725"/>
          <p14:tracePt t="60560" x="2319338" y="5781675"/>
          <p14:tracePt t="60566" x="2338388" y="5781675"/>
          <p14:tracePt t="60573" x="2357438" y="5781675"/>
          <p14:tracePt t="60583" x="2374900" y="5781675"/>
          <p14:tracePt t="60588" x="2384425" y="5781675"/>
          <p14:tracePt t="60597" x="2393950" y="5781675"/>
          <p14:tracePt t="60603" x="2420938" y="5781675"/>
          <p14:tracePt t="60614" x="2430463" y="5781675"/>
          <p14:tracePt t="60624" x="2449513" y="5781675"/>
          <p14:tracePt t="60630" x="2459038" y="5781675"/>
          <p14:tracePt t="60639" x="2478088" y="5781675"/>
          <p14:tracePt t="60647" x="2486025" y="5772150"/>
          <p14:tracePt t="60653" x="2505075" y="5762625"/>
          <p14:tracePt t="60664" x="2533650" y="5762625"/>
          <p14:tracePt t="60671" x="2551113" y="5753100"/>
          <p14:tracePt t="60674" x="2560638" y="5745163"/>
          <p14:tracePt t="60683" x="2579688" y="5735638"/>
          <p14:tracePt t="60689" x="2606675" y="5716588"/>
          <p14:tracePt t="60697" x="2616200" y="5707063"/>
          <p14:tracePt t="60707" x="2635250" y="5688013"/>
          <p14:tracePt t="60719" x="2654300" y="5680075"/>
          <p14:tracePt t="60723" x="2654300" y="5670550"/>
          <p14:tracePt t="60733" x="2671763" y="5651500"/>
          <p14:tracePt t="60737" x="2719388" y="5614988"/>
          <p14:tracePt t="60749" x="2727325" y="5586413"/>
          <p14:tracePt t="60753" x="2736850" y="5567363"/>
          <p14:tracePt t="60763" x="2765425" y="5540375"/>
          <p14:tracePt t="60771" x="2765425" y="5521325"/>
          <p14:tracePt t="60778" x="2774950" y="5503863"/>
          <p14:tracePt t="60787" x="2782888" y="5475288"/>
          <p14:tracePt t="60791" x="2782888" y="5465763"/>
          <p14:tracePt t="60802" x="2792413" y="5438775"/>
          <p14:tracePt t="60813" x="2801938" y="5429250"/>
          <p14:tracePt t="60817" x="2801938" y="5419725"/>
          <p14:tracePt t="60842" x="2801938" y="5410200"/>
          <p14:tracePt t="60848" x="2801938" y="5400675"/>
          <p14:tracePt t="60871" x="2801938" y="5391150"/>
          <p14:tracePt t="60880" x="2811463" y="5383213"/>
          <p14:tracePt t="60926" x="2811463" y="5373688"/>
          <p14:tracePt t="64280" x="2801938" y="5373688"/>
          <p14:tracePt t="64283" x="2782888" y="5373688"/>
          <p14:tracePt t="64296" x="2774950" y="5364163"/>
          <p14:tracePt t="64301" x="2755900" y="5364163"/>
          <p14:tracePt t="64310" x="2727325" y="5345113"/>
          <p14:tracePt t="64314" x="2709863" y="5345113"/>
          <p14:tracePt t="64323" x="2671763" y="5345113"/>
          <p14:tracePt t="64331" x="2654300" y="5345113"/>
          <p14:tracePt t="64338" x="2616200" y="5345113"/>
          <p14:tracePt t="64347" x="2541588" y="5345113"/>
          <p14:tracePt t="64362" x="2468563" y="5354638"/>
          <p14:tracePt t="64378" x="2393950" y="5364163"/>
          <p14:tracePt t="64389" x="2384425" y="5364163"/>
          <p14:tracePt t="64394" x="2357438" y="5373688"/>
          <p14:tracePt t="64404" x="2347913" y="5373688"/>
          <p14:tracePt t="64411" x="2328863" y="5373688"/>
          <p14:tracePt t="64419" x="2319338" y="5373688"/>
          <p14:tracePt t="64426" x="2309813" y="5373688"/>
          <p14:tracePt t="64441" x="2300288" y="5373688"/>
          <p14:tracePt t="64456" x="2292350" y="5373688"/>
          <p14:tracePt t="64475" x="2282825" y="5364163"/>
          <p14:tracePt t="64483" x="2273300" y="5345113"/>
          <p14:tracePt t="64491" x="2273300" y="5318125"/>
          <p14:tracePt t="64498" x="2273300" y="5289550"/>
          <p14:tracePt t="64503" x="2273300" y="5280025"/>
          <p14:tracePt t="64512" x="2273300" y="5253038"/>
          <p14:tracePt t="64522" x="2273300" y="5233988"/>
          <p14:tracePt t="64530" x="2273300" y="5224463"/>
          <p14:tracePt t="64538" x="2282825" y="5187950"/>
          <p14:tracePt t="64552" x="2300288" y="5141913"/>
          <p14:tracePt t="64562" x="2300288" y="5132388"/>
          <p14:tracePt t="64567" x="2309813" y="5122863"/>
          <p14:tracePt t="64577" x="2309813" y="5113338"/>
          <p14:tracePt t="64585" x="2319338" y="5113338"/>
          <p14:tracePt t="64592" x="2319338" y="5103813"/>
          <p14:tracePt t="64606" x="2319338" y="5094288"/>
          <p14:tracePt t="64616" x="2328863" y="5094288"/>
          <p14:tracePt t="64633" x="2338388" y="5076825"/>
          <p14:tracePt t="64686" x="2338388" y="5067300"/>
          <p14:tracePt t="64693" x="2347913" y="5057775"/>
          <p14:tracePt t="64739" x="2347913" y="5048250"/>
          <p14:tracePt t="64766" x="2347913" y="5038725"/>
          <p14:tracePt t="64781" x="2357438" y="5029200"/>
          <p14:tracePt t="64786" x="2357438" y="5021263"/>
          <p14:tracePt t="64802" x="2374900" y="4992688"/>
          <p14:tracePt t="64810" x="2374900" y="4983163"/>
          <p14:tracePt t="64819" x="2374900" y="4956175"/>
          <p14:tracePt t="64831" x="2374900" y="4937125"/>
          <p14:tracePt t="64834" x="2374900" y="4927600"/>
          <p14:tracePt t="64846" x="2365375" y="4908550"/>
          <p14:tracePt t="64849" x="2365375" y="4881563"/>
          <p14:tracePt t="64866" x="2365375" y="4862513"/>
          <p14:tracePt t="64875" x="2357438" y="4843463"/>
          <p14:tracePt t="64880" x="2357438" y="4826000"/>
          <p14:tracePt t="64889" x="2347913" y="4797425"/>
          <p14:tracePt t="64895" x="2347913" y="4779963"/>
          <p14:tracePt t="64904" x="2347913" y="4760913"/>
          <p14:tracePt t="64912" x="2338388" y="4751388"/>
          <p14:tracePt t="64921" x="2328863" y="4714875"/>
          <p14:tracePt t="64928" x="2328863" y="4686300"/>
          <p14:tracePt t="64940" x="2328863" y="4667250"/>
          <p14:tracePt t="64945" x="2328863" y="4640263"/>
          <p14:tracePt t="64955" x="2328863" y="4630738"/>
          <p14:tracePt t="64960" x="2328863" y="4621213"/>
          <p14:tracePt t="64971" x="2328863" y="4602163"/>
          <p14:tracePt t="64975" x="2328863" y="4594225"/>
          <p14:tracePt t="64990" x="2328863" y="4575175"/>
          <p14:tracePt t="65007" x="2328863" y="4556125"/>
          <p14:tracePt t="65064" x="2328863" y="4546600"/>
          <p14:tracePt t="65101" x="2328863" y="4529138"/>
          <p14:tracePt t="65180" x="2328863" y="4519613"/>
          <p14:tracePt t="65201" x="2328863" y="4510088"/>
          <p14:tracePt t="65226" x="2328863" y="4491038"/>
          <p14:tracePt t="65267" x="2338388" y="4481513"/>
          <p14:tracePt t="65281" x="2338388" y="4473575"/>
          <p14:tracePt t="65296" x="2338388" y="4464050"/>
          <p14:tracePt t="65305" x="2347913" y="4445000"/>
          <p14:tracePt t="65320" x="2357438" y="4435475"/>
          <p14:tracePt t="65332" x="2357438" y="4425950"/>
          <p14:tracePt t="65336" x="2365375" y="4408488"/>
          <p14:tracePt t="65351" x="2374900" y="4379913"/>
          <p14:tracePt t="65368" x="2374900" y="4370388"/>
          <p14:tracePt t="65375" x="2384425" y="4360863"/>
          <p14:tracePt t="65384" x="2384425" y="4352925"/>
          <p14:tracePt t="65389" x="2393950" y="4343400"/>
          <p14:tracePt t="65412" x="2393950" y="4333875"/>
          <p14:tracePt t="65415" x="2393950" y="4324350"/>
          <p14:tracePt t="65432" x="2393950" y="4314825"/>
          <p14:tracePt t="65446" x="2403475" y="4305300"/>
          <p14:tracePt t="65469" x="2413000" y="4297363"/>
          <p14:tracePt t="65478" x="2413000" y="4287838"/>
          <p14:tracePt t="65492" x="2430463" y="4287838"/>
          <p14:tracePt t="65509" x="2439988" y="4278313"/>
          <p14:tracePt t="65521" x="2449513" y="4268788"/>
          <p14:tracePt t="65524" x="2468563" y="4259263"/>
          <p14:tracePt t="65536" x="2486025" y="4249738"/>
          <p14:tracePt t="65539" x="2524125" y="4249738"/>
          <p14:tracePt t="65549" x="2570163" y="4249738"/>
          <p14:tracePt t="65556" x="2644775" y="4249738"/>
          <p14:tracePt t="65564" x="2719388" y="4268788"/>
          <p14:tracePt t="65571" x="2792413" y="4278313"/>
          <p14:tracePt t="65579" x="2857500" y="4297363"/>
          <p14:tracePt t="65587" x="3079750" y="4379913"/>
          <p14:tracePt t="65601" x="3219450" y="4445000"/>
          <p14:tracePt t="65605" x="3340100" y="4538663"/>
          <p14:tracePt t="65619" x="3609975" y="4695825"/>
          <p14:tracePt t="65629" x="3711575" y="4797425"/>
          <p14:tracePt t="65633" x="3832225" y="4908550"/>
          <p14:tracePt t="65645" x="3897313" y="4964113"/>
          <p14:tracePt t="65649" x="3952875" y="5029200"/>
          <p14:tracePt t="65657" x="3989388" y="5067300"/>
          <p14:tracePt t="65667" x="4035425" y="5103813"/>
          <p14:tracePt t="65672" x="4073525" y="5141913"/>
          <p14:tracePt t="65681" x="4119563" y="5187950"/>
          <p14:tracePt t="65698" x="4129088" y="5205413"/>
          <p14:tracePt t="65709" x="4138613" y="5233988"/>
          <p14:tracePt t="65723" x="4148138" y="5243513"/>
          <p14:tracePt t="65730" x="4156075" y="5243513"/>
          <p14:tracePt t="65738" x="4156075" y="5262563"/>
          <p14:tracePt t="65767" x="4156075" y="5270500"/>
          <p14:tracePt t="65776" x="4165600" y="5280025"/>
          <p14:tracePt t="65791" x="4165600" y="5289550"/>
          <p14:tracePt t="65807" x="4165600" y="5299075"/>
          <p14:tracePt t="65817" x="4175125" y="5308600"/>
          <p14:tracePt t="65832" x="4175125" y="5318125"/>
          <p14:tracePt t="65838" x="4175125" y="5326063"/>
          <p14:tracePt t="65853" x="4175125" y="5335588"/>
          <p14:tracePt t="65871" x="4119563" y="5373688"/>
          <p14:tracePt t="65887" x="4073525" y="5383213"/>
          <p14:tracePt t="65897" x="4054475" y="5383213"/>
          <p14:tracePt t="65901" x="4027488" y="5383213"/>
          <p14:tracePt t="65912" x="4017963" y="5383213"/>
          <p14:tracePt t="65916" x="3998913" y="5383213"/>
          <p14:tracePt t="65927" x="3989388" y="5383213"/>
          <p14:tracePt t="65932" x="3979863" y="5383213"/>
          <p14:tracePt t="65941" x="3962400" y="5383213"/>
          <p14:tracePt t="65949" x="3952875" y="5364163"/>
          <p14:tracePt t="65955" x="3943350" y="5364163"/>
          <p14:tracePt t="65965" x="3924300" y="5345113"/>
          <p14:tracePt t="65980" x="3897313" y="5318125"/>
          <p14:tracePt t="65992" x="3887788" y="5308600"/>
          <p14:tracePt t="65996" x="3878263" y="5289550"/>
          <p14:tracePt t="66006" x="3868738" y="5262563"/>
          <p14:tracePt t="66011" x="3859213" y="5243513"/>
          <p14:tracePt t="66020" x="3851275" y="5224463"/>
          <p14:tracePt t="66026" x="3851275" y="5197475"/>
          <p14:tracePt t="66036" x="3832225" y="5178425"/>
          <p14:tracePt t="66044" x="3822700" y="5149850"/>
          <p14:tracePt t="66051" x="3822700" y="5103813"/>
          <p14:tracePt t="66060" x="3795713" y="5029200"/>
          <p14:tracePt t="66070" x="3795713" y="5011738"/>
          <p14:tracePt t="66074" x="3786188" y="4956175"/>
          <p14:tracePt t="66091" x="3776663" y="4908550"/>
          <p14:tracePt t="66101" x="3748088" y="4862513"/>
          <p14:tracePt t="66105" x="3748088" y="4806950"/>
          <p14:tracePt t="66115" x="3738563" y="4787900"/>
          <p14:tracePt t="66121" x="3721100" y="4751388"/>
          <p14:tracePt t="66130" x="3711575" y="4714875"/>
          <p14:tracePt t="66139" x="3702050" y="4686300"/>
          <p14:tracePt t="66145" x="3675063" y="4649788"/>
          <p14:tracePt t="66154" x="3636963" y="4575175"/>
          <p14:tracePt t="66165" x="3627438" y="4556125"/>
          <p14:tracePt t="66169" x="3600450" y="4500563"/>
          <p14:tracePt t="66180" x="3590925" y="4481513"/>
          <p14:tracePt t="66184" x="3562350" y="4454525"/>
          <p14:tracePt t="66195" x="3554413" y="4418013"/>
          <p14:tracePt t="66199" x="3525838" y="4379913"/>
          <p14:tracePt t="66210" x="3506788" y="4343400"/>
          <p14:tracePt t="66215" x="3489325" y="4324350"/>
          <p14:tracePt t="66224" x="3470275" y="4297363"/>
          <p14:tracePt t="66230" x="3460750" y="4287838"/>
          <p14:tracePt t="66239" x="3451225" y="4268788"/>
          <p14:tracePt t="66247" x="3405188" y="4222750"/>
          <p14:tracePt t="66264" x="3340100" y="4167188"/>
          <p14:tracePt t="66274" x="3303588" y="4157663"/>
          <p14:tracePt t="66278" x="3248025" y="4129088"/>
          <p14:tracePt t="66289" x="3228975" y="4129088"/>
          <p14:tracePt t="66294" x="3192463" y="4111625"/>
          <p14:tracePt t="66304" x="3136900" y="4111625"/>
          <p14:tracePt t="66310" x="3108325" y="4092575"/>
          <p14:tracePt t="66319" x="3071813" y="4083050"/>
          <p14:tracePt t="66326" x="3033713" y="4083050"/>
          <p14:tracePt t="66332" x="2997200" y="4083050"/>
          <p14:tracePt t="66340" x="2959100" y="4083050"/>
          <p14:tracePt t="66347" x="2922588" y="4083050"/>
          <p14:tracePt t="66354" x="2903538" y="4083050"/>
          <p14:tracePt t="66358" x="2876550" y="4102100"/>
          <p14:tracePt t="66369" x="2838450" y="4102100"/>
          <p14:tracePt t="66372" x="2820988" y="4111625"/>
          <p14:tracePt t="66384" x="2782888" y="4121150"/>
          <p14:tracePt t="66387" x="2765425" y="4129088"/>
          <p14:tracePt t="66399" x="2727325" y="4148138"/>
          <p14:tracePt t="66404" x="2671763" y="4167188"/>
          <p14:tracePt t="66412" x="2635250" y="4194175"/>
          <p14:tracePt t="66422" x="2560638" y="4222750"/>
          <p14:tracePt t="66430" x="2524125" y="4241800"/>
          <p14:tracePt t="66434" x="2505075" y="4241800"/>
          <p14:tracePt t="66441" x="2468563" y="4249738"/>
          <p14:tracePt t="66453" x="2393950" y="4259263"/>
          <p14:tracePt t="66463" x="2374900" y="4268788"/>
          <p14:tracePt t="66467" x="2347913" y="4287838"/>
          <p14:tracePt t="66478" x="2328863" y="4287838"/>
          <p14:tracePt t="66483" x="2309813" y="4297363"/>
          <p14:tracePt t="66492" x="2300288" y="4305300"/>
          <p14:tracePt t="66499" x="2273300" y="4305300"/>
          <p14:tracePt t="66507" x="2254250" y="4314825"/>
          <p14:tracePt t="66514" x="2244725" y="4324350"/>
          <p14:tracePt t="66522" x="2227263" y="4324350"/>
          <p14:tracePt t="66529" x="2198688" y="4352925"/>
          <p14:tracePt t="66537" x="2181225" y="4360863"/>
          <p14:tracePt t="66547" x="2133600" y="4398963"/>
          <p14:tracePt t="66557" x="2106613" y="4408488"/>
          <p14:tracePt t="66564" x="2097088" y="4418013"/>
          <p14:tracePt t="66572" x="2078038" y="4435475"/>
          <p14:tracePt t="66576" x="2051050" y="4445000"/>
          <p14:tracePt t="66587" x="2041525" y="4464050"/>
          <p14:tracePt t="66592" x="2022475" y="4473575"/>
          <p14:tracePt t="66604" x="2003425" y="4481513"/>
          <p14:tracePt t="66609" x="1995488" y="4491038"/>
          <p14:tracePt t="66616" x="1985963" y="4500563"/>
          <p14:tracePt t="66624" x="1976438" y="4500563"/>
          <p14:tracePt t="66630" x="1966913" y="4510088"/>
          <p14:tracePt t="66640" x="1947863" y="4519613"/>
          <p14:tracePt t="66657" x="1930400" y="4529138"/>
          <p14:tracePt t="66666" x="1930400" y="4538663"/>
          <p14:tracePt t="66671" x="1901825" y="4538663"/>
          <p14:tracePt t="66688" x="1901825" y="4546600"/>
          <p14:tracePt t="66695" x="1892300" y="4546600"/>
          <p14:tracePt t="66703" x="1882775" y="4556125"/>
          <p14:tracePt t="66719" x="1874838" y="4556125"/>
          <p14:tracePt t="66725" x="1865313" y="4565650"/>
          <p14:tracePt t="66735" x="1846263" y="4594225"/>
          <p14:tracePt t="66749" x="1819275" y="4611688"/>
          <p14:tracePt t="66760" x="1809750" y="4621213"/>
          <p14:tracePt t="66766" x="1800225" y="4630738"/>
          <p14:tracePt t="66781" x="1790700" y="4630738"/>
          <p14:tracePt t="66790" x="1781175" y="4640263"/>
          <p14:tracePt t="66796" x="1781175" y="4649788"/>
          <p14:tracePt t="66812" x="1771650" y="4649788"/>
          <p14:tracePt t="66819" x="1763713" y="4659313"/>
          <p14:tracePt t="66829" x="1754188" y="4667250"/>
          <p14:tracePt t="66840" x="1744663" y="4667250"/>
          <p14:tracePt t="66845" x="1744663" y="4686300"/>
          <p14:tracePt t="66855" x="1735138" y="4686300"/>
          <p14:tracePt t="66859" x="1735138" y="4695825"/>
          <p14:tracePt t="66871" x="1725613" y="4705350"/>
          <p14:tracePt t="66885" x="1716088" y="4722813"/>
          <p14:tracePt t="66892" x="1706563" y="4722813"/>
          <p14:tracePt t="66899" x="1698625" y="4732338"/>
          <p14:tracePt t="66907" x="1698625" y="4741863"/>
          <p14:tracePt t="66913" x="1689100" y="4751388"/>
          <p14:tracePt t="66922" x="1679575" y="4760913"/>
          <p14:tracePt t="66939" x="1660525" y="4797425"/>
          <p14:tracePt t="66949" x="1660525" y="4806950"/>
          <p14:tracePt t="66953" x="1643063" y="4816475"/>
          <p14:tracePt t="66964" x="1643063" y="4826000"/>
          <p14:tracePt t="66971" x="1633538" y="4826000"/>
          <p14:tracePt t="66978" x="1624013" y="4835525"/>
          <p14:tracePt t="66986" x="1604963" y="4852988"/>
          <p14:tracePt t="66993" x="1595438" y="4862513"/>
          <p14:tracePt t="67016" x="1577975" y="4891088"/>
          <p14:tracePt t="67029" x="1568450" y="4900613"/>
          <p14:tracePt t="67032" x="1549400" y="4918075"/>
          <p14:tracePt t="67060" x="1539875" y="4937125"/>
          <p14:tracePt t="67064" x="1530350" y="4946650"/>
          <p14:tracePt t="67073" x="1530350" y="4956175"/>
          <p14:tracePt t="67083" x="1522413" y="4956175"/>
          <p14:tracePt t="67086" x="1512888" y="4964113"/>
          <p14:tracePt t="67102" x="1512888" y="4973638"/>
          <p14:tracePt t="67110" x="1493838" y="4983163"/>
          <p14:tracePt t="67127" x="1484313" y="4983163"/>
          <p14:tracePt t="67141" x="1484313" y="4992688"/>
          <p14:tracePt t="67152" x="1484313" y="5002213"/>
          <p14:tracePt t="67167" x="1474788" y="5002213"/>
          <p14:tracePt t="67189" x="1474788" y="5011738"/>
          <p14:tracePt t="67205" x="1465263" y="5021263"/>
          <p14:tracePt t="67232" x="1465263" y="5029200"/>
          <p14:tracePt t="67246" x="1465263" y="5038725"/>
          <p14:tracePt t="67261" x="1457325" y="5048250"/>
          <p14:tracePt t="67275" x="1447800" y="5057775"/>
          <p14:tracePt t="67283" x="1447800" y="5067300"/>
          <p14:tracePt t="67300" x="1438275" y="5084763"/>
          <p14:tracePt t="67312" x="1438275" y="5094288"/>
          <p14:tracePt t="67327" x="1428750" y="5122863"/>
          <p14:tracePt t="67330" x="1428750" y="5141913"/>
          <p14:tracePt t="67341" x="1428750" y="5149850"/>
          <p14:tracePt t="67345" x="1419225" y="5168900"/>
          <p14:tracePt t="67357" x="1419225" y="5197475"/>
          <p14:tracePt t="67363" x="1419225" y="5214938"/>
          <p14:tracePt t="67371" x="1409700" y="5233988"/>
          <p14:tracePt t="67380" x="1409700" y="5243513"/>
          <p14:tracePt t="67383" x="1409700" y="5270500"/>
          <p14:tracePt t="67393" x="1409700" y="5299075"/>
          <p14:tracePt t="67410" x="1401763" y="5345113"/>
          <p14:tracePt t="67421" x="1401763" y="5354638"/>
          <p14:tracePt t="67424" x="1392238" y="5364163"/>
          <p14:tracePt t="67436" x="1392238" y="5383213"/>
          <p14:tracePt t="67440" x="1392238" y="5391150"/>
          <p14:tracePt t="67449" x="1392238" y="5400675"/>
          <p14:tracePt t="67458" x="1392238" y="5410200"/>
          <p14:tracePt t="67464" x="1392238" y="5438775"/>
          <p14:tracePt t="67472" x="1392238" y="5446713"/>
          <p14:tracePt t="67480" x="1392238" y="5456238"/>
          <p14:tracePt t="67488" x="1392238" y="5465763"/>
          <p14:tracePt t="67500" x="1392238" y="5484813"/>
          <p14:tracePt t="67505" x="1392238" y="5494338"/>
          <p14:tracePt t="67518" x="1392238" y="5511800"/>
          <p14:tracePt t="67529" x="1392238" y="5521325"/>
          <p14:tracePt t="67544" x="1392238" y="5559425"/>
          <p14:tracePt t="67572" x="1392238" y="5576888"/>
          <p14:tracePt t="67614" x="1401763" y="5586413"/>
          <p14:tracePt t="67624" x="1428750" y="5595938"/>
          <p14:tracePt t="67628" x="1457325" y="5595938"/>
          <p14:tracePt t="67638" x="1493838" y="5595938"/>
          <p14:tracePt t="67644" x="1530350" y="5595938"/>
          <p14:tracePt t="67653" x="1568450" y="5595938"/>
          <p14:tracePt t="67661" x="1633538" y="5595938"/>
          <p14:tracePt t="67667" x="1679575" y="5595938"/>
          <p14:tracePt t="67678" x="1771650" y="5586413"/>
          <p14:tracePt t="67689" x="1827213" y="5586413"/>
          <p14:tracePt t="67692" x="1874838" y="5586413"/>
          <p14:tracePt t="67704" x="1911350" y="5559425"/>
          <p14:tracePt t="67707" x="1947863" y="5559425"/>
          <p14:tracePt t="67718" x="1966913" y="5549900"/>
          <p14:tracePt t="67723" x="2022475" y="5521325"/>
          <p14:tracePt t="67732" x="2032000" y="5521325"/>
          <p14:tracePt t="67740" x="2068513" y="5494338"/>
          <p14:tracePt t="67747" x="2087563" y="5475288"/>
          <p14:tracePt t="67754" x="2116138" y="5438775"/>
          <p14:tracePt t="67763" x="2152650" y="5400675"/>
          <p14:tracePt t="67773" x="2208213" y="5308600"/>
          <p14:tracePt t="67783" x="2236788" y="5262563"/>
          <p14:tracePt t="67789" x="2236788" y="5233988"/>
          <p14:tracePt t="67798" x="2236788" y="5205413"/>
          <p14:tracePt t="67801" x="2236788" y="5187950"/>
          <p14:tracePt t="67814" x="2244725" y="5122863"/>
          <p14:tracePt t="67830" x="2244725" y="5094288"/>
          <p14:tracePt t="67834" x="2244725" y="5076825"/>
          <p14:tracePt t="67841" x="2244725" y="5057775"/>
          <p14:tracePt t="67850" x="2244725" y="5048250"/>
          <p14:tracePt t="67856" x="2236788" y="5021263"/>
          <p14:tracePt t="67863" x="2198688" y="4964113"/>
          <p14:tracePt t="67881" x="2133600" y="4891088"/>
          <p14:tracePt t="67892" x="2116138" y="4852988"/>
          <p14:tracePt t="67896" x="2051050" y="4787900"/>
          <p14:tracePt t="67907" x="1995488" y="4751388"/>
          <p14:tracePt t="67911" x="1957388" y="4714875"/>
          <p14:tracePt t="67921" x="1939925" y="4686300"/>
          <p14:tracePt t="67925" x="1892300" y="4659313"/>
          <p14:tracePt t="67936" x="1874838" y="4649788"/>
          <p14:tracePt t="67941" x="1855788" y="4640263"/>
          <p14:tracePt t="67950" x="1827213" y="4630738"/>
          <p14:tracePt t="67959" x="1781175" y="4611688"/>
          <p14:tracePt t="67975" x="1744663" y="4621213"/>
          <p14:tracePt t="67987" x="1735138" y="4630738"/>
          <p14:tracePt t="67991" x="1706563" y="4649788"/>
          <p14:tracePt t="68001" x="1689100" y="4676775"/>
          <p14:tracePt t="68005" x="1633538" y="4732338"/>
          <p14:tracePt t="68015" x="1633538" y="4751388"/>
          <p14:tracePt t="68021" x="1604963" y="4806950"/>
          <p14:tracePt t="68030" x="1595438" y="4826000"/>
          <p14:tracePt t="68038" x="1595438" y="4881563"/>
          <p14:tracePt t="68046" x="1595438" y="4900613"/>
          <p14:tracePt t="68055" x="1595438" y="4946650"/>
          <p14:tracePt t="68070" x="1595438" y="4983163"/>
          <p14:tracePt t="68085" x="1595438" y="5021263"/>
          <p14:tracePt t="68116" x="1624013" y="5214938"/>
          <p14:tracePt t="68131" x="1660525" y="5373688"/>
          <p14:tracePt t="68139" x="1689100" y="5446713"/>
          <p14:tracePt t="68147" x="1689100" y="5503863"/>
          <p14:tracePt t="68154" x="1716088" y="5549900"/>
          <p14:tracePt t="68164" x="1744663" y="5661025"/>
          <p14:tracePt t="68175" x="1754188" y="5697538"/>
          <p14:tracePt t="68178" x="1771650" y="5745163"/>
          <p14:tracePt t="68189" x="1790700" y="5781675"/>
          <p14:tracePt t="68193" x="1790700" y="5818188"/>
          <p14:tracePt t="68204" x="1800225" y="5827713"/>
          <p14:tracePt t="68213" x="1809750" y="5846763"/>
          <p14:tracePt t="68222" x="1809750" y="5856288"/>
          <p14:tracePt t="68227" x="1827213" y="5856288"/>
          <p14:tracePt t="68233" x="1827213" y="5865813"/>
          <p14:tracePt t="68247" x="1827213" y="5873750"/>
          <p14:tracePt t="68257" x="1846263" y="5883275"/>
          <p14:tracePt t="68269" x="1865313" y="5892800"/>
          <p14:tracePt t="68273" x="1882775" y="5911850"/>
          <p14:tracePt t="68284" x="1892300" y="5921375"/>
          <p14:tracePt t="68287" x="1901825" y="5921375"/>
          <p14:tracePt t="68298" x="1911350" y="5921375"/>
          <p14:tracePt t="68305" x="1930400" y="5921375"/>
          <p14:tracePt t="68320" x="1939925" y="5921375"/>
          <p14:tracePt t="68336" x="1947863" y="5921375"/>
          <p14:tracePt t="68367" x="1957388" y="5921375"/>
          <p14:tracePt t="68378" x="1966913" y="5921375"/>
          <p14:tracePt t="68436" x="1966913" y="5911850"/>
          <p14:tracePt t="68530" x="1976438" y="5911850"/>
          <p14:tracePt t="68540" x="1985963" y="5902325"/>
          <p14:tracePt t="68567" x="1985963" y="5873750"/>
          <p14:tracePt t="68595" x="2003425" y="5865813"/>
          <p14:tracePt t="68610" x="2003425" y="5856288"/>
          <p14:tracePt t="68619" x="2012950" y="5846763"/>
          <p14:tracePt t="68634" x="2022475" y="5827713"/>
          <p14:tracePt t="68646" x="2032000" y="5800725"/>
          <p14:tracePt t="68649" x="2051050" y="5800725"/>
          <p14:tracePt t="68660" x="2051050" y="5791200"/>
          <p14:tracePt t="68665" x="2051050" y="5781675"/>
          <p14:tracePt t="68675" x="2060575" y="5772150"/>
          <p14:tracePt t="68683" x="2068513" y="5762625"/>
          <p14:tracePt t="68704" x="2068513" y="5753100"/>
          <p14:tracePt t="68714" x="2087563" y="5745163"/>
          <p14:tracePt t="68728" x="2087563" y="5735638"/>
          <p14:tracePt t="68741" x="2087563" y="5726113"/>
          <p14:tracePt t="68755" x="2097088" y="5726113"/>
          <p14:tracePt t="68778" x="2097088" y="5716588"/>
          <p14:tracePt t="68792" x="2106613" y="5707063"/>
          <p14:tracePt t="68813" x="2116138" y="5688013"/>
          <p14:tracePt t="68849" x="2124075" y="5688013"/>
          <p14:tracePt t="68886" x="2124075" y="5680075"/>
          <p14:tracePt t="68893" x="2133600" y="5670550"/>
          <p14:tracePt t="68901" x="2143125" y="5661025"/>
          <p14:tracePt t="68908" x="2152650" y="5661025"/>
          <p14:tracePt t="68918" x="2171700" y="5641975"/>
          <p14:tracePt t="68929" x="2181225" y="5641975"/>
          <p14:tracePt t="68933" x="2189163" y="5632450"/>
          <p14:tracePt t="68944" x="2198688" y="5624513"/>
          <p14:tracePt t="68947" x="2208213" y="5614988"/>
          <p14:tracePt t="68958" x="2217738" y="5605463"/>
          <p14:tracePt t="68966" x="2227263" y="5576888"/>
          <p14:tracePt t="68973" x="2254250" y="5567363"/>
          <p14:tracePt t="68981" x="2273300" y="5549900"/>
          <p14:tracePt t="68987" x="2282825" y="5540375"/>
          <p14:tracePt t="68997" x="2282825" y="5521325"/>
          <p14:tracePt t="69001" x="2309813" y="5503863"/>
          <p14:tracePt t="69011" x="2309813" y="5475288"/>
          <p14:tracePt t="69024" x="2328863" y="5465763"/>
          <p14:tracePt t="69027" x="2328863" y="5456238"/>
          <p14:tracePt t="69038" x="2328863" y="5438775"/>
          <p14:tracePt t="69043" x="2328863" y="5410200"/>
          <p14:tracePt t="69053" x="2338388" y="5400675"/>
          <p14:tracePt t="69062" x="2338388" y="5391150"/>
          <p14:tracePt t="69068" x="2338388" y="5373688"/>
          <p14:tracePt t="69076" x="2347913" y="5354638"/>
          <p14:tracePt t="69082" x="2347913" y="5326063"/>
          <p14:tracePt t="69091" x="2347913" y="5270500"/>
          <p14:tracePt t="69107" x="2328863" y="5197475"/>
          <p14:tracePt t="69118" x="2328863" y="5159375"/>
          <p14:tracePt t="69121" x="2328863" y="5113338"/>
          <p14:tracePt t="69133" x="2319338" y="5076825"/>
          <p14:tracePt t="69136" x="2309813" y="5029200"/>
          <p14:tracePt t="69147" x="2292350" y="4973638"/>
          <p14:tracePt t="69153" x="2282825" y="4918075"/>
          <p14:tracePt t="69161" x="2236788" y="4862513"/>
          <p14:tracePt t="69168" x="2227263" y="4826000"/>
          <p14:tracePt t="69176" x="2189163" y="4787900"/>
          <p14:tracePt t="69186" x="2143125" y="4722813"/>
          <p14:tracePt t="69197" x="2060575" y="4676775"/>
          <p14:tracePt t="69203" x="2022475" y="4659313"/>
          <p14:tracePt t="69215" x="1930400" y="4602163"/>
          <p14:tracePt t="69227" x="1882775" y="4602163"/>
          <p14:tracePt t="69230" x="1855788" y="4594225"/>
          <p14:tracePt t="69242" x="1836738" y="4584700"/>
          <p14:tracePt t="69248" x="1819275" y="4584700"/>
          <p14:tracePt t="69256" x="1809750" y="4584700"/>
          <p14:tracePt t="69264" x="1781175" y="4584700"/>
          <p14:tracePt t="69270" x="1771650" y="4584700"/>
          <p14:tracePt t="69280" x="1735138" y="4611688"/>
          <p14:tracePt t="69295" x="1689100" y="4676775"/>
          <p14:tracePt t="69306" x="1670050" y="4714875"/>
          <p14:tracePt t="69309" x="1651000" y="4751388"/>
          <p14:tracePt t="69321" x="1633538" y="4787900"/>
          <p14:tracePt t="69324" x="1624013" y="4852988"/>
          <p14:tracePt t="69337" x="1614488" y="4872038"/>
          <p14:tracePt t="69341" x="1595438" y="4900613"/>
          <p14:tracePt t="69351" x="1595438" y="4918075"/>
          <p14:tracePt t="69356" x="1577975" y="4956175"/>
          <p14:tracePt t="69375" x="1549400" y="5002213"/>
          <p14:tracePt t="69389" x="1539875" y="5038725"/>
          <p14:tracePt t="69400" x="1530350" y="5048250"/>
          <p14:tracePt t="69403" x="1530350" y="5057775"/>
          <p14:tracePt t="69415" x="1522413" y="5067300"/>
          <p14:tracePt t="69420" x="1512888" y="5076825"/>
          <p14:tracePt t="69430" x="1503363" y="5084763"/>
          <p14:tracePt t="69435" x="1503363" y="5094288"/>
          <p14:tracePt t="69444" x="1503363" y="5103813"/>
          <p14:tracePt t="69452" x="1493838" y="5103813"/>
          <p14:tracePt t="69462" x="1484313" y="5122863"/>
          <p14:tracePt t="69469" x="1484313" y="5141913"/>
          <p14:tracePt t="69484" x="1474788" y="5159375"/>
          <p14:tracePt t="69494" x="1465263" y="5187950"/>
          <p14:tracePt t="69510" x="1447800" y="5224463"/>
          <p14:tracePt t="69513" x="1447800" y="5233988"/>
          <p14:tracePt t="69525" x="1438275" y="5253038"/>
          <p14:tracePt t="69530" x="1438275" y="5270500"/>
          <p14:tracePt t="69538" x="1438275" y="5280025"/>
          <p14:tracePt t="69544" x="1438275" y="5318125"/>
          <p14:tracePt t="69554" x="1438275" y="5335588"/>
          <p14:tracePt t="69561" x="1438275" y="5345113"/>
          <p14:tracePt t="69568" x="1438275" y="5354638"/>
          <p14:tracePt t="69577" x="1438275" y="5373688"/>
          <p14:tracePt t="69590" x="1438275" y="5383213"/>
          <p14:tracePt t="69594" x="1438275" y="5391150"/>
          <p14:tracePt t="69604" x="1438275" y="5400675"/>
          <p14:tracePt t="69618" x="1438275" y="5410200"/>
          <p14:tracePt t="69626" x="1438275" y="5419725"/>
          <p14:tracePt t="69633" x="1438275" y="5429250"/>
          <p14:tracePt t="69640" x="1438275" y="5438775"/>
          <p14:tracePt t="69655" x="1438275" y="5465763"/>
          <p14:tracePt t="69686" x="1438275" y="5484813"/>
          <p14:tracePt t="69702" x="1438275" y="5494338"/>
          <p14:tracePt t="69713" x="1438275" y="5503863"/>
          <p14:tracePt t="69749" x="1438275" y="5511800"/>
          <p14:tracePt t="69763" x="1447800" y="5521325"/>
          <p14:tracePt t="69806" x="1447800" y="5530850"/>
          <p14:tracePt t="69827" x="1447800" y="5540375"/>
          <p14:tracePt t="69836" x="1465263" y="5540375"/>
          <p14:tracePt t="69860" x="1474788" y="5549900"/>
          <p14:tracePt t="69872" x="1474788" y="5559425"/>
          <p14:tracePt t="69875" x="1484313" y="5559425"/>
          <p14:tracePt t="69887" x="1484313" y="5567363"/>
          <p14:tracePt t="69894" x="1493838" y="5567363"/>
          <p14:tracePt t="69907" x="1503363" y="5586413"/>
          <p14:tracePt t="69923" x="1512888" y="5586413"/>
          <p14:tracePt t="69930" x="1522413" y="5605463"/>
          <p14:tracePt t="69945" x="1522413" y="5614988"/>
          <p14:tracePt t="69955" x="1530350" y="5614988"/>
          <p14:tracePt t="69966" x="1539875" y="5632450"/>
          <p14:tracePt t="70001" x="1549400" y="5641975"/>
          <p14:tracePt t="70010" x="1558925" y="5641975"/>
          <p14:tracePt t="70019" x="1558925" y="5651500"/>
          <p14:tracePt t="70033" x="1568450" y="5651500"/>
          <p14:tracePt t="70050" x="1577975" y="5661025"/>
          <p14:tracePt t="70064" x="1595438" y="5670550"/>
          <p14:tracePt t="70090" x="1604963" y="5670550"/>
          <p14:tracePt t="70097" x="1614488" y="5680075"/>
          <p14:tracePt t="70112" x="1624013" y="5688013"/>
          <p14:tracePt t="70119" x="1633538" y="5688013"/>
          <p14:tracePt t="70132" x="1660525" y="5688013"/>
          <p14:tracePt t="70142" x="1679575" y="5688013"/>
          <p14:tracePt t="70155" x="1698625" y="5688013"/>
          <p14:tracePt t="70159" x="1706563" y="5697538"/>
          <p14:tracePt t="70169" x="1725613" y="5697538"/>
          <p14:tracePt t="70175" x="1744663" y="5697538"/>
          <p14:tracePt t="70184" x="1771650" y="5707063"/>
          <p14:tracePt t="70191" x="1809750" y="5707063"/>
          <p14:tracePt t="70199" x="1819275" y="5707063"/>
          <p14:tracePt t="70205" x="1836738" y="5707063"/>
          <p14:tracePt t="70212" x="1855788" y="5726113"/>
          <p14:tracePt t="70221" x="1882775" y="5726113"/>
          <p14:tracePt t="70228" x="1901825" y="5726113"/>
          <p14:tracePt t="70236" x="1920875" y="5735638"/>
          <p14:tracePt t="70253" x="1957388" y="5735638"/>
          <p14:tracePt t="70263" x="1985963" y="5735638"/>
          <p14:tracePt t="70271" x="2003425" y="5735638"/>
          <p14:tracePt t="70277" x="2012950" y="5735638"/>
          <p14:tracePt t="70287" x="2032000" y="5735638"/>
          <p14:tracePt t="70293" x="2060575" y="5716588"/>
          <p14:tracePt t="70302" x="2068513" y="5716588"/>
          <p14:tracePt t="70310" x="2087563" y="5716588"/>
          <p14:tracePt t="70315" x="2106613" y="5716588"/>
          <p14:tracePt t="70322" x="2116138" y="5716588"/>
          <p14:tracePt t="70332" x="2171700" y="5716588"/>
          <p14:tracePt t="70344" x="2189163" y="5716588"/>
          <p14:tracePt t="70347" x="2217738" y="5716588"/>
          <p14:tracePt t="70359" x="2236788" y="5716588"/>
          <p14:tracePt t="70362" x="2254250" y="5716588"/>
          <p14:tracePt t="70373" x="2282825" y="5707063"/>
          <p14:tracePt t="70379" x="2300288" y="5707063"/>
          <p14:tracePt t="70388" x="2319338" y="5707063"/>
          <p14:tracePt t="70394" x="2338388" y="5707063"/>
          <p14:tracePt t="70402" x="2357438" y="5697538"/>
          <p14:tracePt t="70410" x="2374900" y="5697538"/>
          <p14:tracePt t="70419" x="2393950" y="5697538"/>
          <p14:tracePt t="70425" x="2413000" y="5697538"/>
          <p14:tracePt t="70438" x="2430463" y="5697538"/>
          <p14:tracePt t="70444" x="2459038" y="5688013"/>
          <p14:tracePt t="70452" x="2478088" y="5688013"/>
          <p14:tracePt t="70460" x="2495550" y="5680075"/>
          <p14:tracePt t="70466" x="2533650" y="5680075"/>
          <p14:tracePt t="70477" x="2560638" y="5651500"/>
          <p14:tracePt t="70482" x="2598738" y="5651500"/>
          <p14:tracePt t="70487" x="2616200" y="5641975"/>
          <p14:tracePt t="70496" x="2644775" y="5632450"/>
          <p14:tracePt t="70504" x="2681288" y="5614988"/>
          <p14:tracePt t="70510" x="2700338" y="5614988"/>
          <p14:tracePt t="70520" x="2746375" y="5605463"/>
          <p14:tracePt t="70535" x="2774950" y="5586413"/>
          <p14:tracePt t="70546" x="2792413" y="5586413"/>
          <p14:tracePt t="70550" x="2801938" y="5576888"/>
          <p14:tracePt t="70560" x="2811463" y="5567363"/>
          <p14:tracePt t="70569" x="2838450" y="5559425"/>
          <p14:tracePt t="70576" x="2847975" y="5559425"/>
          <p14:tracePt t="70583" x="2857500" y="5549900"/>
          <p14:tracePt t="70590" x="2867025" y="5540375"/>
          <p14:tracePt t="70599" x="2876550" y="5540375"/>
          <p14:tracePt t="70605" x="2876550" y="5530850"/>
          <p14:tracePt t="70616" x="2903538" y="5494338"/>
          <p14:tracePt t="70630" x="2913063" y="5475288"/>
          <p14:tracePt t="70642" x="2922588" y="5456238"/>
          <p14:tracePt t="70645" x="2922588" y="5446713"/>
          <p14:tracePt t="70656" x="2922588" y="5438775"/>
          <p14:tracePt t="70661" x="2941638" y="5391150"/>
          <p14:tracePt t="70671" x="2941638" y="5383213"/>
          <p14:tracePt t="70678" x="2941638" y="5373688"/>
          <p14:tracePt t="70685" x="2932113" y="5345113"/>
          <p14:tracePt t="70694" x="2932113" y="5318125"/>
          <p14:tracePt t="70712" x="2913063" y="5289550"/>
          <p14:tracePt t="70725" x="2895600" y="5253038"/>
          <p14:tracePt t="70736" x="2895600" y="5243513"/>
          <p14:tracePt t="70739" x="2886075" y="5233988"/>
          <p14:tracePt t="70752" x="2857500" y="5224463"/>
          <p14:tracePt t="70757" x="2838450" y="5197475"/>
          <p14:tracePt t="70764" x="2820988" y="5178425"/>
          <p14:tracePt t="70773" x="2782888" y="5149850"/>
          <p14:tracePt t="70780" x="2774950" y="5141913"/>
          <p14:tracePt t="70789" x="2719388" y="5103813"/>
          <p14:tracePt t="70803" x="2662238" y="5067300"/>
          <p14:tracePt t="70815" x="2635250" y="5057775"/>
          <p14:tracePt t="70819" x="2589213" y="5048250"/>
          <p14:tracePt t="70829" x="2560638" y="5038725"/>
          <p14:tracePt t="70835" x="2514600" y="5021263"/>
          <p14:tracePt t="70844" x="2478088" y="5011738"/>
          <p14:tracePt t="70853" x="2420938" y="5002213"/>
          <p14:tracePt t="70860" x="2393950" y="5002213"/>
          <p14:tracePt t="70869" x="2338388" y="4983163"/>
          <p14:tracePt t="70873" x="2300288" y="4983163"/>
          <p14:tracePt t="70883" x="2217738" y="4973638"/>
          <p14:tracePt t="70895" x="2198688" y="4973638"/>
          <p14:tracePt t="70899" x="2171700" y="4973638"/>
          <p14:tracePt t="70909" x="2152650" y="4973638"/>
          <p14:tracePt t="70913" x="2133600" y="4973638"/>
          <p14:tracePt t="70924" x="2106613" y="4983163"/>
          <p14:tracePt t="70928" x="2087563" y="4983163"/>
          <p14:tracePt t="70938" x="2060575" y="4992688"/>
          <p14:tracePt t="70944" x="2051050" y="4992688"/>
          <p14:tracePt t="70954" x="2032000" y="5011738"/>
          <p14:tracePt t="70961" x="2012950" y="5011738"/>
          <p14:tracePt t="70968" x="2003425" y="5021263"/>
          <p14:tracePt t="70978" x="1995488" y="5021263"/>
          <p14:tracePt t="70988" x="1985963" y="5029200"/>
          <p14:tracePt t="71003" x="1976438" y="5029200"/>
          <p14:tracePt t="71007" x="1957388" y="5057775"/>
          <p14:tracePt t="71018" x="1947863" y="5094288"/>
          <p14:tracePt t="71022" x="1939925" y="5122863"/>
          <p14:tracePt t="71033" x="1939925" y="5141913"/>
          <p14:tracePt t="71039" x="1939925" y="5149850"/>
          <p14:tracePt t="71047" x="1939925" y="5168900"/>
          <p14:tracePt t="71054" x="1939925" y="5178425"/>
          <p14:tracePt t="71062" x="1939925" y="5197475"/>
          <p14:tracePt t="71070" x="1939925" y="5205413"/>
          <p14:tracePt t="71142" x="1939925" y="5214938"/>
          <p14:tracePt t="71156" x="1947863" y="5224463"/>
          <p14:tracePt t="71170" x="1957388" y="5224463"/>
          <p14:tracePt t="71180" x="1957388" y="5233988"/>
          <p14:tracePt t="71192" x="1957388" y="5243513"/>
          <p14:tracePt t="71196" x="1966913" y="5243513"/>
          <p14:tracePt t="71211" x="1976438" y="5243513"/>
          <p14:tracePt t="71235" x="1985963" y="5253038"/>
          <p14:tracePt t="71250" x="1995488" y="5262563"/>
          <p14:tracePt t="71275" x="2012950" y="5270500"/>
          <p14:tracePt t="71301" x="2012950" y="5289550"/>
          <p14:tracePt t="71305" x="2022475" y="5289550"/>
          <p14:tracePt t="71322" x="2032000" y="5299075"/>
          <p14:tracePt t="71345" x="2041525" y="5308600"/>
          <p14:tracePt t="71358" x="2051050" y="5318125"/>
          <p14:tracePt t="71367" x="2060575" y="5326063"/>
          <p14:tracePt t="71384" x="2068513" y="5326063"/>
          <p14:tracePt t="71399" x="2068513" y="5335588"/>
          <p14:tracePt t="71410" x="2078038" y="5335588"/>
          <p14:tracePt t="71424" x="2078038" y="5345113"/>
          <p14:tracePt t="71446" x="2087563" y="5345113"/>
          <p14:tracePt t="71463" x="2087563" y="5354638"/>
          <p14:tracePt t="71483" x="2097088" y="5354638"/>
          <p14:tracePt t="71489" x="2097088" y="5364163"/>
          <p14:tracePt t="71557" x="2106613" y="5373688"/>
          <p14:tracePt t="71692" x="2116138" y="5373688"/>
          <p14:tracePt t="71721" x="2116138" y="5383213"/>
          <p14:tracePt t="71816" x="2124075" y="5391150"/>
          <p14:tracePt t="71910" x="2133600" y="5391150"/>
          <p14:tracePt t="71934" x="2133600" y="5400675"/>
          <p14:tracePt t="71967" x="2143125" y="5400675"/>
          <p14:tracePt t="71975" x="2152650" y="5410200"/>
          <p14:tracePt t="71990" x="2152650" y="5419725"/>
          <p14:tracePt t="71997" x="2162175" y="5419725"/>
          <p14:tracePt t="72018" x="2181225" y="5429250"/>
          <p14:tracePt t="72028" x="2189163" y="5438775"/>
          <p14:tracePt t="72044" x="2198688" y="5438775"/>
          <p14:tracePt t="72059" x="2198688" y="5446713"/>
          <p14:tracePt t="72070" x="2208213" y="5446713"/>
          <p14:tracePt t="72078" x="2208213" y="5456238"/>
          <p14:tracePt t="72091" x="2217738" y="5456238"/>
          <p14:tracePt t="72099" x="2227263" y="5465763"/>
          <p14:tracePt t="72123" x="2236788" y="5475288"/>
          <p14:tracePt t="72151" x="2244725" y="5475288"/>
          <p14:tracePt t="72171" x="2254250" y="5475288"/>
          <p14:tracePt t="72216" x="2263775" y="5484813"/>
          <p14:tracePt t="72280" x="2273300" y="5494338"/>
          <p14:tracePt t="72312" x="2282825" y="5494338"/>
          <p14:tracePt t="72342" x="2282825" y="5503863"/>
          <p14:tracePt t="72352" x="2292350" y="5503863"/>
          <p14:tracePt t="72373" x="2300288" y="5511800"/>
          <p14:tracePt t="72405" x="2309813" y="5521325"/>
          <p14:tracePt t="72447" x="2319338" y="5521325"/>
          <p14:tracePt t="72526" x="2319338" y="5530850"/>
          <p14:tracePt t="72556" x="2328863" y="5530850"/>
          <p14:tracePt t="72585" x="2328863" y="5540375"/>
          <p14:tracePt t="72621" x="2338388" y="5540375"/>
          <p14:tracePt t="72688" x="2347913" y="5549900"/>
          <p14:tracePt t="72730" x="2357438" y="5559425"/>
          <p14:tracePt t="73999" x="2403475" y="5549900"/>
          <p14:tracePt t="74009" x="2579688" y="5484813"/>
          <p14:tracePt t="74020" x="2644775" y="5465763"/>
          <p14:tracePt t="74025" x="2719388" y="5456238"/>
          <p14:tracePt t="74035" x="2792413" y="5429250"/>
          <p14:tracePt t="74040" x="2895600" y="5391150"/>
          <p14:tracePt t="74050" x="2968625" y="5364163"/>
          <p14:tracePt t="74056" x="3024188" y="5335588"/>
          <p14:tracePt t="74064" x="3079750" y="5308600"/>
          <p14:tracePt t="74073" x="3127375" y="5299075"/>
          <p14:tracePt t="74080" x="3182938" y="5270500"/>
          <p14:tracePt t="74089" x="3219450" y="5253038"/>
          <p14:tracePt t="74093" x="3275013" y="5224463"/>
          <p14:tracePt t="74103" x="3313113" y="5205413"/>
          <p14:tracePt t="74106" x="3349625" y="5187950"/>
          <p14:tracePt t="74117" x="3451225" y="5149850"/>
          <p14:tracePt t="74130" x="3489325" y="5122863"/>
          <p14:tracePt t="74133" x="3544888" y="5094288"/>
          <p14:tracePt t="74145" x="3600450" y="5084763"/>
          <p14:tracePt t="74151" x="3675063" y="5057775"/>
          <p14:tracePt t="74158" x="3721100" y="5038725"/>
          <p14:tracePt t="74165" x="3803650" y="4992688"/>
          <p14:tracePt t="74173" x="3878263" y="4964113"/>
          <p14:tracePt t="74180" x="3952875" y="4956175"/>
          <p14:tracePt t="74189" x="4064000" y="4937125"/>
          <p14:tracePt t="74199" x="4259263" y="4872038"/>
          <p14:tracePt t="74208" x="4397375" y="4835525"/>
          <p14:tracePt t="74215" x="4510088" y="4816475"/>
          <p14:tracePt t="74228" x="4768850" y="4751388"/>
          <p14:tracePt t="74238" x="4927600" y="4714875"/>
          <p14:tracePt t="74244" x="5048250" y="4686300"/>
          <p14:tracePt t="74253" x="5176838" y="4649788"/>
          <p14:tracePt t="74258" x="5280025" y="4630738"/>
          <p14:tracePt t="74267" x="5372100" y="4602163"/>
          <p14:tracePt t="74274" x="5446713" y="4584700"/>
          <p14:tracePt t="74281" x="5521325" y="4556125"/>
          <p14:tracePt t="74292" x="5688013" y="4510088"/>
          <p14:tracePt t="74306" x="5864225" y="4425950"/>
          <p14:tracePt t="74318" x="5910263" y="4418013"/>
          <p14:tracePt t="74322" x="5946775" y="4389438"/>
          <p14:tracePt t="74333" x="5984875" y="4379913"/>
          <p14:tracePt t="74600" x="6226175" y="4389438"/>
          <p14:tracePt t="74605" x="6513513" y="4408488"/>
          <p14:tracePt t="74615" x="6735763" y="4445000"/>
          <p14:tracePt t="74621" x="7023100" y="4481513"/>
          <p14:tracePt t="74632" x="7283450" y="4529138"/>
          <p14:tracePt t="74635" x="7440613" y="4575175"/>
          <p14:tracePt t="74645" x="7599363" y="4611688"/>
          <p14:tracePt t="74654" x="7739063" y="4649788"/>
          <p14:tracePt t="74662" x="7831138" y="4676775"/>
          <p14:tracePt t="74672" x="7961313" y="4722813"/>
          <p14:tracePt t="74684" x="8053388" y="4751388"/>
          <p14:tracePt t="74699" x="8081963" y="4770438"/>
          <p14:tracePt t="74710" x="8099425" y="4770438"/>
          <p14:tracePt t="74715" x="8108950" y="4770438"/>
          <p14:tracePt t="74724" x="8118475" y="4779963"/>
          <p14:tracePt t="74733" x="8128000" y="4787900"/>
          <p14:tracePt t="74739" x="8156575" y="4787900"/>
          <p14:tracePt t="74745" x="8156575" y="4797425"/>
          <p14:tracePt t="74754" x="8174038" y="4806950"/>
          <p14:tracePt t="74762" x="8183563" y="4806950"/>
          <p14:tracePt t="74774" x="8193088" y="4816475"/>
          <p14:tracePt t="74779" x="8193088" y="4826000"/>
          <p14:tracePt t="74793" x="8202613" y="4826000"/>
          <p14:tracePt t="74811" x="8212138" y="4826000"/>
          <p14:tracePt t="74818" x="8212138" y="4835525"/>
          <p14:tracePt t="74857" x="8220075" y="4835525"/>
          <p14:tracePt t="74873" x="8229600" y="4835525"/>
          <p14:tracePt t="74919" x="8239125" y="4843463"/>
          <p14:tracePt t="80605" x="8258175" y="4826000"/>
          <p14:tracePt t="80614" x="8285163" y="4770438"/>
          <p14:tracePt t="80622" x="8323263" y="4732338"/>
          <p14:tracePt t="80636" x="8396288" y="4640263"/>
          <p14:tracePt t="80643" x="8434388" y="4602163"/>
          <p14:tracePt t="80654" x="8499475" y="4510088"/>
          <p14:tracePt t="80667" x="8564563" y="4425950"/>
          <p14:tracePt t="80679" x="8582025" y="4418013"/>
          <p14:tracePt t="80682" x="8610600" y="4398963"/>
          <p14:tracePt t="80698" x="8656638" y="4360863"/>
          <p14:tracePt t="80708" x="8694738" y="4333875"/>
          <p14:tracePt t="80712" x="8712200" y="4324350"/>
          <p14:tracePt t="80722" x="8750300" y="4314825"/>
          <p14:tracePt t="80730" x="8777288" y="4287838"/>
          <p14:tracePt t="80738" x="8815388" y="4287838"/>
          <p14:tracePt t="80747" x="8842375" y="4287838"/>
          <p14:tracePt t="80751" x="8897938" y="4278313"/>
          <p14:tracePt t="80761" x="8982075" y="4278313"/>
          <p14:tracePt t="80778" x="9102725" y="4287838"/>
          <p14:tracePt t="80788" x="9158288" y="4305300"/>
          <p14:tracePt t="80792" x="9250363" y="4333875"/>
          <p14:tracePt t="80802" x="9305925" y="4352925"/>
          <p14:tracePt t="80809" x="9353550" y="4360863"/>
          <p14:tracePt t="80818" x="9409113" y="4389438"/>
          <p14:tracePt t="80824" x="9445625" y="4418013"/>
          <p14:tracePt t="80832" x="9472613" y="4435475"/>
          <p14:tracePt t="80840" x="9510713" y="4464050"/>
          <p14:tracePt t="80849" x="9520238" y="4464050"/>
          <p14:tracePt t="80856" x="9537700" y="4481513"/>
          <p14:tracePt t="80868" x="9547225" y="4500563"/>
          <p14:tracePt t="80883" x="9556750" y="4529138"/>
          <p14:tracePt t="80887" x="9575800" y="4529138"/>
          <p14:tracePt t="80897" x="9575800" y="4538663"/>
          <p14:tracePt t="80901" x="9575800" y="4546600"/>
          <p14:tracePt t="80912" x="9575800" y="4556125"/>
          <p14:tracePt t="80918" x="9585325" y="4565650"/>
          <p14:tracePt t="80926" x="9575800" y="4611688"/>
          <p14:tracePt t="80932" x="9575800" y="4621213"/>
          <p14:tracePt t="80940" x="9566275" y="4640263"/>
          <p14:tracePt t="80949" x="9501188" y="4705350"/>
          <p14:tracePt t="80965" x="9158288" y="4852988"/>
          <p14:tracePt t="80977" x="8953500" y="4927600"/>
          <p14:tracePt t="80982" x="8767763" y="5002213"/>
          <p14:tracePt t="80991" x="8480425" y="5038725"/>
          <p14:tracePt t="80995" x="8202613" y="5122863"/>
          <p14:tracePt t="81006" x="7850188" y="5197475"/>
          <p14:tracePt t="81012" x="7626350" y="5214938"/>
          <p14:tracePt t="81020" x="7348538" y="5253038"/>
          <p14:tracePt t="81026" x="7126288" y="5270500"/>
          <p14:tracePt t="81036" x="6940550" y="5289550"/>
          <p14:tracePt t="81042" x="6810375" y="5280025"/>
          <p14:tracePt t="81050" x="6689725" y="5270500"/>
          <p14:tracePt t="81059" x="6484938" y="5233988"/>
          <p14:tracePt t="81071" x="6429375" y="5205413"/>
          <p14:tracePt t="81075" x="6356350" y="5178425"/>
          <p14:tracePt t="81085" x="6318250" y="5149850"/>
          <p14:tracePt t="81090" x="6262688" y="5132388"/>
          <p14:tracePt t="81100" x="6226175" y="5113338"/>
          <p14:tracePt t="81108" x="6207125" y="5103813"/>
          <p14:tracePt t="81115" x="6180138" y="5094288"/>
          <p14:tracePt t="81124" x="6180138" y="5084763"/>
          <p14:tracePt t="81132" x="6161088" y="5084763"/>
          <p14:tracePt t="81136" x="6161088" y="5057775"/>
          <p14:tracePt t="81153" x="6142038" y="5057775"/>
          <p14:tracePt t="81165" x="6142038" y="5038725"/>
          <p14:tracePt t="81180" x="6132513" y="5029200"/>
          <p14:tracePt t="81184" x="6132513" y="5021263"/>
          <p14:tracePt t="81324" x="6124575" y="5011738"/>
          <p14:tracePt t="81341" x="6124575" y="5002213"/>
          <p14:tracePt t="81368" x="6105525" y="4983163"/>
          <p14:tracePt t="81372" x="6067425" y="4973638"/>
          <p14:tracePt t="81384" x="6030913" y="4956175"/>
          <p14:tracePt t="81392" x="5956300" y="4946650"/>
          <p14:tracePt t="81399" x="5845175" y="4927600"/>
          <p14:tracePt t="81408" x="5707063" y="4908550"/>
          <p14:tracePt t="81412" x="5502275" y="4891088"/>
          <p14:tracePt t="81421" x="5372100" y="4872038"/>
          <p14:tracePt t="81426" x="5232400" y="4862513"/>
          <p14:tracePt t="81437" x="4732338" y="4816475"/>
          <p14:tracePt t="81452" x="4213225" y="4741863"/>
          <p14:tracePt t="81467" x="3767138" y="4705350"/>
          <p14:tracePt t="81477" x="3562350" y="4705350"/>
          <p14:tracePt t="81482" x="3386138" y="4705350"/>
          <p14:tracePt t="81492" x="3275013" y="4705350"/>
          <p14:tracePt t="81500" x="3163888" y="4722813"/>
          <p14:tracePt t="81506" x="3052763" y="4722813"/>
          <p14:tracePt t="81516" x="2978150" y="4741863"/>
          <p14:tracePt t="81524" x="2886075" y="4741863"/>
          <p14:tracePt t="81529" x="2801938" y="4751388"/>
          <p14:tracePt t="81547" x="2727325" y="4751388"/>
          <p14:tracePt t="81556" x="2690813" y="4751388"/>
          <p14:tracePt t="81560" x="2654300" y="4751388"/>
          <p14:tracePt t="81572" x="2635250" y="4751388"/>
          <p14:tracePt t="81577" x="2616200" y="4751388"/>
          <p14:tracePt t="81586" x="2589213" y="4751388"/>
          <p14:tracePt t="81592" x="2551113" y="4751388"/>
          <p14:tracePt t="81601" x="2533650" y="4751388"/>
          <p14:tracePt t="81608" x="2495550" y="4751388"/>
          <p14:tracePt t="81616" x="2459038" y="4751388"/>
          <p14:tracePt t="81625" x="2338388" y="4779963"/>
          <p14:tracePt t="81637" x="2292350" y="4779963"/>
          <p14:tracePt t="81641" x="2244725" y="4779963"/>
          <p14:tracePt t="81650" x="2217738" y="4787900"/>
          <p14:tracePt t="81654" x="2171700" y="4787900"/>
          <p14:tracePt t="81665" x="2152650" y="4787900"/>
          <p14:tracePt t="81672" x="2143125" y="4787900"/>
          <p14:tracePt t="81687" x="2133600" y="4787900"/>
          <p14:tracePt t="81828" x="2338388" y="4908550"/>
          <p14:tracePt t="81839" x="2393950" y="4964113"/>
          <p14:tracePt t="81843" x="2430463" y="4992688"/>
          <p14:tracePt t="81854" x="2486025" y="5048250"/>
          <p14:tracePt t="81858" x="2524125" y="5084763"/>
          <p14:tracePt t="81869" x="2589213" y="5132388"/>
          <p14:tracePt t="81876" x="2616200" y="5187950"/>
          <p14:tracePt t="81884" x="2635250" y="5224463"/>
          <p14:tracePt t="81892" x="2662238" y="5243513"/>
          <p14:tracePt t="81897" x="2681288" y="5270500"/>
          <p14:tracePt t="81908" x="2709863" y="5308600"/>
          <p14:tracePt t="81922" x="2727325" y="5345113"/>
          <p14:tracePt t="81935" x="2727325" y="5364163"/>
          <p14:tracePt t="81938" x="2727325" y="5373688"/>
          <p14:tracePt t="81948" x="2727325" y="5383213"/>
          <p14:tracePt t="81954" x="2727325" y="5391150"/>
          <p14:tracePt t="81963" x="2727325" y="5400675"/>
          <p14:tracePt t="81970" x="2727325" y="5429250"/>
          <p14:tracePt t="81984" x="2690813" y="5446713"/>
          <p14:tracePt t="81992" x="2635250" y="5465763"/>
          <p14:tracePt t="82002" x="2533650" y="5456238"/>
          <p14:tracePt t="82014" x="2459038" y="5429250"/>
          <p14:tracePt t="82018" x="2384425" y="5400675"/>
          <p14:tracePt t="82028" x="2328863" y="5373688"/>
          <p14:tracePt t="82032" x="2292350" y="5345113"/>
          <p14:tracePt t="82043" x="2236788" y="5318125"/>
          <p14:tracePt t="82048" x="2198688" y="5262563"/>
          <p14:tracePt t="82058" x="2133600" y="5178425"/>
          <p14:tracePt t="82063" x="2087563" y="5122863"/>
          <p14:tracePt t="82072" x="2041525" y="5067300"/>
          <p14:tracePt t="82080" x="1995488" y="4983163"/>
          <p14:tracePt t="82087" x="1985963" y="4937125"/>
          <p14:tracePt t="82097" x="1957388" y="4835525"/>
          <p14:tracePt t="82107" x="1947863" y="4779963"/>
          <p14:tracePt t="82118" x="1947863" y="4760913"/>
          <p14:tracePt t="82126" x="1957388" y="4667250"/>
          <p14:tracePt t="82137" x="1985963" y="4630738"/>
          <p14:tracePt t="82141" x="1995488" y="4611688"/>
          <p14:tracePt t="82152" x="2032000" y="4575175"/>
          <p14:tracePt t="82158" x="2078038" y="4546600"/>
          <p14:tracePt t="82166" x="2152650" y="4473575"/>
          <p14:tracePt t="82174" x="2292350" y="4360863"/>
          <p14:tracePt t="82181" x="2439988" y="4232275"/>
          <p14:tracePt t="82189" x="2616200" y="4102100"/>
          <p14:tracePt t="82202" x="2671763" y="4073525"/>
          <p14:tracePt t="82206" x="2746375" y="4046538"/>
          <p14:tracePt t="82216" x="2801938" y="4037013"/>
          <p14:tracePt t="82221" x="2820988" y="4027488"/>
          <p14:tracePt t="82232" x="2847975" y="4027488"/>
          <p14:tracePt t="82239" x="2867025" y="4027488"/>
          <p14:tracePt t="82247" x="2876550" y="4037013"/>
          <p14:tracePt t="82255" x="2886075" y="4037013"/>
          <p14:tracePt t="82264" x="2913063" y="4056063"/>
          <p14:tracePt t="82272" x="2932113" y="4092575"/>
          <p14:tracePt t="82274" x="2959100" y="4148138"/>
          <p14:tracePt t="82283" x="2978150" y="4194175"/>
          <p14:tracePt t="82289" x="2978150" y="4222750"/>
          <p14:tracePt t="82300" x="2987675" y="4297363"/>
          <p14:tracePt t="82311" x="2997200" y="4324350"/>
          <p14:tracePt t="82315" x="2997200" y="4343400"/>
          <p14:tracePt t="82325" x="2997200" y="4360863"/>
          <p14:tracePt t="82330" x="2997200" y="4379913"/>
          <p14:tracePt t="82340" x="2997200" y="4389438"/>
          <p14:tracePt t="82346" x="2997200" y="4398963"/>
          <p14:tracePt t="82354" x="2997200" y="4418013"/>
          <p14:tracePt t="82364" x="2997200" y="4425950"/>
          <p14:tracePt t="82371" x="2997200" y="4435475"/>
          <p14:tracePt t="82383" x="2997200" y="4454525"/>
          <p14:tracePt t="82405" x="2997200" y="4464050"/>
          <p14:tracePt t="82502" x="3079750" y="4408488"/>
          <p14:tracePt t="82514" x="3228975" y="4343400"/>
          <p14:tracePt t="82521" x="3386138" y="4287838"/>
          <p14:tracePt t="82530" x="3609975" y="4249738"/>
          <p14:tracePt t="82535" x="3859213" y="4232275"/>
          <p14:tracePt t="82543" x="4083050" y="4213225"/>
          <p14:tracePt t="82551" x="4295775" y="4194175"/>
          <p14:tracePt t="82560" x="4573588" y="4194175"/>
          <p14:tracePt t="82567" x="4843463" y="4194175"/>
          <p14:tracePt t="82577" x="5121275" y="4194175"/>
          <p14:tracePt t="82579" x="5362575" y="4194175"/>
          <p14:tracePt t="82585" x="5649913" y="4222750"/>
          <p14:tracePt t="82594" x="5919788" y="4222750"/>
          <p14:tracePt t="82596" x="6197600" y="4222750"/>
          <p14:tracePt t="82608" x="6421438" y="4259263"/>
          <p14:tracePt t="82613" x="6800850" y="4278313"/>
          <p14:tracePt t="82625" x="7042150" y="4268788"/>
          <p14:tracePt t="82630" x="7292975" y="4305300"/>
          <p14:tracePt t="82638" x="7580313" y="4324350"/>
          <p14:tracePt t="82645" x="7867650" y="4343400"/>
          <p14:tracePt t="82653" x="8091488" y="4379913"/>
          <p14:tracePt t="82659" x="8313738" y="4418013"/>
          <p14:tracePt t="82667" x="8516938" y="4454525"/>
          <p14:tracePt t="82676" x="8926513" y="4510088"/>
          <p14:tracePt t="82689" x="9064625" y="4546600"/>
          <p14:tracePt t="82692" x="9158288" y="4575175"/>
          <p14:tracePt t="82703" x="9259888" y="4611688"/>
          <p14:tracePt t="82708" x="9334500" y="4640263"/>
          <p14:tracePt t="82718" x="9409113" y="4667250"/>
          <p14:tracePt t="82726" x="9501188" y="4686300"/>
          <p14:tracePt t="82733" x="9556750" y="4714875"/>
          <p14:tracePt t="82738" x="9612313" y="4760913"/>
          <p14:tracePt t="82750" x="9667875" y="4787900"/>
          <p14:tracePt t="82754" x="9723438" y="4816475"/>
          <p14:tracePt t="82761" x="9761538" y="4852988"/>
          <p14:tracePt t="82772" x="9844088" y="4891088"/>
          <p14:tracePt t="82782" x="9899650" y="4927600"/>
          <p14:tracePt t="82786" x="9918700" y="4956175"/>
          <p14:tracePt t="82801" x="9964738" y="4992688"/>
          <p14:tracePt t="82811" x="9974263" y="5002213"/>
          <p14:tracePt t="82817" x="9983788" y="5002213"/>
          <p14:tracePt t="82827" x="9993313" y="5021263"/>
          <p14:tracePt t="82865" x="10010775" y="5021263"/>
          <p14:tracePt t="82912" x="10020300" y="5021263"/>
          <p14:tracePt t="82975" x="10029825" y="4983163"/>
          <p14:tracePt t="82986" x="10029825" y="4937125"/>
          <p14:tracePt t="82990" x="10020300" y="4862513"/>
          <p14:tracePt t="83001" x="9993313" y="4806950"/>
          <p14:tracePt t="83010" x="9983788" y="4741863"/>
          <p14:tracePt t="83016" x="9964738" y="4705350"/>
          <p14:tracePt t="83025" x="9947275" y="4667250"/>
          <p14:tracePt t="83030" x="9918700" y="4611688"/>
          <p14:tracePt t="83042" x="9891713" y="4538663"/>
          <p14:tracePt t="83053" x="9882188" y="4510088"/>
          <p14:tracePt t="83055" x="9882188" y="4491038"/>
          <p14:tracePt t="83066" x="9853613" y="4473575"/>
          <p14:tracePt t="83070" x="9853613" y="4445000"/>
          <p14:tracePt t="83084" x="9844088" y="4425950"/>
          <p14:tracePt t="83100" x="9834563" y="4408488"/>
          <p14:tracePt t="83117" x="9826625" y="4389438"/>
          <p14:tracePt t="83130" x="9817100" y="4379913"/>
          <p14:tracePt t="83139" x="9817100" y="4360863"/>
          <p14:tracePt t="83148" x="9798050" y="4343400"/>
          <p14:tracePt t="83160" x="9771063" y="4324350"/>
          <p14:tracePt t="83174" x="9761538" y="4314825"/>
          <p14:tracePt t="83178" x="9742488" y="4287838"/>
          <p14:tracePt t="83193" x="9677400" y="4249738"/>
          <p14:tracePt t="83203" x="9658350" y="4241800"/>
          <p14:tracePt t="83209" x="9621838" y="4232275"/>
          <p14:tracePt t="83218" x="9585325" y="4222750"/>
          <p14:tracePt t="83225" x="9566275" y="4203700"/>
          <p14:tracePt t="83233" x="9529763" y="4194175"/>
          <p14:tracePt t="83242" x="9464675" y="4184650"/>
          <p14:tracePt t="83254" x="9436100" y="4184650"/>
          <p14:tracePt t="83259" x="9399588" y="4167188"/>
          <p14:tracePt t="83268" x="9344025" y="4167188"/>
          <p14:tracePt t="83275" x="9305925" y="4167188"/>
          <p14:tracePt t="83283" x="9259888" y="4167188"/>
          <p14:tracePt t="83292" x="9213850" y="4167188"/>
          <p14:tracePt t="83300" x="9129713" y="4167188"/>
          <p14:tracePt t="83305" x="9055100" y="4176713"/>
          <p14:tracePt t="83312" x="8982075" y="4194175"/>
          <p14:tracePt t="83321" x="8926513" y="4203700"/>
          <p14:tracePt t="83327" x="8878888" y="4213225"/>
          <p14:tracePt t="83333" x="8823325" y="4232275"/>
          <p14:tracePt t="83336" x="8786813" y="4249738"/>
          <p14:tracePt t="83348" x="8750300" y="4249738"/>
          <p14:tracePt t="83352" x="8702675" y="4278313"/>
          <p14:tracePt t="83363" x="8675688" y="4278313"/>
          <p14:tracePt t="83367" x="8629650" y="4297363"/>
          <p14:tracePt t="83377" x="8601075" y="4305300"/>
          <p14:tracePt t="83384" x="8564563" y="4305300"/>
          <p14:tracePt t="83392" x="8545513" y="4305300"/>
          <p14:tracePt t="83400" x="8526463" y="4305300"/>
          <p14:tracePt t="83408" x="8516938" y="4305300"/>
          <p14:tracePt t="83417" x="8499475" y="4314825"/>
          <p14:tracePt t="83420" x="8470900" y="4314825"/>
          <p14:tracePt t="83431" x="8434388" y="4324350"/>
          <p14:tracePt t="83443" x="8424863" y="4324350"/>
          <p14:tracePt t="83446" x="8405813" y="4324350"/>
          <p14:tracePt t="83457" x="8396288" y="4333875"/>
          <p14:tracePt t="83462" x="8369300" y="4343400"/>
          <p14:tracePt t="83472" x="8359775" y="4343400"/>
          <p14:tracePt t="83478" x="8350250" y="4352925"/>
          <p14:tracePt t="83489" x="8332788" y="4360863"/>
          <p14:tracePt t="83493" x="8323263" y="4370388"/>
          <p14:tracePt t="83501" x="8313738" y="4379913"/>
          <p14:tracePt t="83509" x="8304213" y="4389438"/>
          <p14:tracePt t="83516" x="8294688" y="4398963"/>
          <p14:tracePt t="83528" x="8277225" y="4418013"/>
          <p14:tracePt t="83536" x="8277225" y="4425950"/>
          <p14:tracePt t="83542" x="8267700" y="4435475"/>
          <p14:tracePt t="83557" x="8258175" y="4454525"/>
          <p14:tracePt t="83566" x="8258175" y="4464050"/>
          <p14:tracePt t="83570" x="8258175" y="4473575"/>
          <p14:tracePt t="83586" x="8248650" y="4481513"/>
          <p14:tracePt t="83603" x="8248650" y="4491038"/>
          <p14:tracePt t="83610" x="8248650" y="4500563"/>
          <p14:tracePt t="83620" x="8239125" y="4510088"/>
          <p14:tracePt t="83631" x="8239125" y="4519613"/>
          <p14:tracePt t="83649" x="8229600" y="4529138"/>
          <p14:tracePt t="83666" x="8229600" y="4538663"/>
          <p14:tracePt t="83680" x="8229600" y="4546600"/>
          <p14:tracePt t="83689" x="8229600" y="4556125"/>
          <p14:tracePt t="83704" x="8220075" y="4575175"/>
          <p14:tracePt t="83713" x="8202613" y="4630738"/>
          <p14:tracePt t="83725" x="8183563" y="4667250"/>
          <p14:tracePt t="83729" x="8183563" y="4705350"/>
          <p14:tracePt t="83741" x="8156575" y="4779963"/>
          <p14:tracePt t="83745" x="8118475" y="4852988"/>
          <p14:tracePt t="83754" x="8118475" y="4891088"/>
          <p14:tracePt t="83761" x="8108950" y="4937125"/>
          <p14:tracePt t="83769" x="8099425" y="4964113"/>
          <p14:tracePt t="83775" x="8099425" y="4983163"/>
          <p14:tracePt t="83784" x="8072438" y="5011738"/>
          <p14:tracePt t="83791" x="8062913" y="5029200"/>
          <p14:tracePt t="83809" x="8062913" y="5048250"/>
          <p14:tracePt t="83819" x="8053388" y="5057775"/>
          <p14:tracePt t="83825" x="8053388" y="5067300"/>
          <p14:tracePt t="83839" x="8043863" y="5094288"/>
          <p14:tracePt t="83864" x="8043863" y="5103813"/>
          <p14:tracePt t="83878" x="8043863" y="5113338"/>
          <p14:tracePt t="83914" x="8043863" y="5122863"/>
          <p14:tracePt t="83917" x="8035925" y="5132388"/>
          <p14:tracePt t="83981" x="8035925" y="5149850"/>
          <p14:tracePt t="83997" x="8035925" y="5159375"/>
          <p14:tracePt t="84008" x="8035925" y="5168900"/>
          <p14:tracePt t="84091" x="8053388" y="5168900"/>
          <p14:tracePt t="84106" x="8081963" y="5168900"/>
          <p14:tracePt t="84123" x="8108950" y="5168900"/>
          <p14:tracePt t="84130" x="8118475" y="5168900"/>
          <p14:tracePt t="84137" x="8128000" y="5168900"/>
          <p14:tracePt t="84147" x="8147050" y="5159375"/>
          <p14:tracePt t="84152" x="8164513" y="5159375"/>
          <p14:tracePt t="84160" x="8193088" y="5159375"/>
          <p14:tracePt t="84169" x="8202613" y="5159375"/>
          <p14:tracePt t="84176" x="8220075" y="5149850"/>
          <p14:tracePt t="84184" x="8277225" y="5132388"/>
          <p14:tracePt t="84202" x="8323263" y="5132388"/>
          <p14:tracePt t="84211" x="8340725" y="5132388"/>
          <p14:tracePt t="84217" x="8378825" y="5122863"/>
          <p14:tracePt t="84227" x="8396288" y="5122863"/>
          <p14:tracePt t="84234" x="8405813" y="5122863"/>
          <p14:tracePt t="84241" x="8434388" y="5113338"/>
          <p14:tracePt t="84250" x="8453438" y="5113338"/>
          <p14:tracePt t="84262" x="8470900" y="5113338"/>
          <p14:tracePt t="84279" x="8499475" y="5113338"/>
          <p14:tracePt t="84386" x="8509000" y="5113338"/>
          <p14:tracePt t="85236" x="8516938" y="5094288"/>
          <p14:tracePt t="85251" x="8509000" y="5067300"/>
          <p14:tracePt t="85263" x="8499475" y="5057775"/>
          <p14:tracePt t="85267" x="8499475" y="5048250"/>
          <p14:tracePt t="85284" x="8489950" y="5038725"/>
          <p14:tracePt t="85292" x="8470900" y="5021263"/>
          <p14:tracePt t="85300" x="8415338" y="4992688"/>
          <p14:tracePt t="85308" x="8378825" y="4956175"/>
          <p14:tracePt t="85317" x="8304213" y="4927600"/>
          <p14:tracePt t="85321" x="8229600" y="4900613"/>
          <p14:tracePt t="85330" x="8118475" y="4852988"/>
          <p14:tracePt t="85345" x="8016875" y="4816475"/>
          <p14:tracePt t="85357" x="7997825" y="4816475"/>
          <p14:tracePt t="85362" x="7923213" y="4797425"/>
          <p14:tracePt t="85372" x="7905750" y="4787900"/>
          <p14:tracePt t="85378" x="7867650" y="4787900"/>
          <p14:tracePt t="85386" x="7831138" y="4779963"/>
          <p14:tracePt t="85396" x="7802563" y="4770438"/>
          <p14:tracePt t="85403" x="7775575" y="4770438"/>
          <p14:tracePt t="85412" x="7747000" y="4770438"/>
          <p14:tracePt t="85416" x="7700963" y="4751388"/>
          <p14:tracePt t="85425" x="7626350" y="4751388"/>
          <p14:tracePt t="85437" x="7608888" y="4751388"/>
          <p14:tracePt t="85441" x="7553325" y="4751388"/>
          <p14:tracePt t="85453" x="7515225" y="4751388"/>
          <p14:tracePt t="85458" x="7488238" y="4751388"/>
          <p14:tracePt t="85466" x="7450138" y="4751388"/>
          <p14:tracePt t="85472" x="7394575" y="4751388"/>
          <p14:tracePt t="85481" x="7358063" y="4770438"/>
          <p14:tracePt t="85486" x="7321550" y="4779963"/>
          <p14:tracePt t="85496" x="7292975" y="4779963"/>
          <p14:tracePt t="85504" x="7237413" y="4787900"/>
          <p14:tracePt t="85512" x="7200900" y="4806950"/>
          <p14:tracePt t="85521" x="7107238" y="4852988"/>
          <p14:tracePt t="85531" x="7070725" y="4872038"/>
          <p14:tracePt t="85538" x="7051675" y="4881563"/>
          <p14:tracePt t="85546" x="7015163" y="4908550"/>
          <p14:tracePt t="85555" x="6986588" y="4927600"/>
          <p14:tracePt t="85561" x="6977063" y="4927600"/>
          <p14:tracePt t="85565" x="6967538" y="4946650"/>
          <p14:tracePt t="85576" x="6959600" y="4946650"/>
          <p14:tracePt t="85582" x="6940550" y="4973638"/>
          <p14:tracePt t="85589" x="6940550" y="4983163"/>
          <p14:tracePt t="85597" x="6931025" y="4983163"/>
          <p14:tracePt t="85603" x="6921500" y="4992688"/>
          <p14:tracePt t="85612" x="6911975" y="5011738"/>
          <p14:tracePt t="85626" x="6902450" y="5029200"/>
          <p14:tracePt t="85641" x="6875463" y="5038725"/>
          <p14:tracePt t="85645" x="6875463" y="5048250"/>
          <p14:tracePt t="85655" x="6856413" y="5076825"/>
          <p14:tracePt t="85669" x="6856413" y="5084763"/>
          <p14:tracePt t="85675" x="6846888" y="5094288"/>
          <p14:tracePt t="85684" x="6838950" y="5094288"/>
          <p14:tracePt t="85693" x="6838950" y="5103813"/>
          <p14:tracePt t="85699" x="6838950" y="5113338"/>
          <p14:tracePt t="85708" x="6829425" y="5113338"/>
          <p14:tracePt t="85720" x="6819900" y="5132388"/>
          <p14:tracePt t="85740" x="6810375" y="5149850"/>
          <p14:tracePt t="85749" x="6810375" y="5159375"/>
          <p14:tracePt t="85754" x="6800850" y="5168900"/>
          <p14:tracePt t="85764" x="6800850" y="5187950"/>
          <p14:tracePt t="85771" x="6800850" y="5197475"/>
          <p14:tracePt t="85778" x="6800850" y="5224463"/>
          <p14:tracePt t="85787" x="6783388" y="5243513"/>
          <p14:tracePt t="85795" x="6773863" y="5299075"/>
          <p14:tracePt t="85803" x="6773863" y="5364163"/>
          <p14:tracePt t="85813" x="6773863" y="5391150"/>
          <p14:tracePt t="85816" x="6773863" y="5410200"/>
          <p14:tracePt t="85828" x="6773863" y="5446713"/>
          <p14:tracePt t="85833" x="6764338" y="5465763"/>
          <p14:tracePt t="85843" x="6764338" y="5503863"/>
          <p14:tracePt t="85848" x="6764338" y="5521325"/>
          <p14:tracePt t="85858" x="6754813" y="5549900"/>
          <p14:tracePt t="85864" x="6754813" y="5567363"/>
          <p14:tracePt t="85872" x="6754813" y="5586413"/>
          <p14:tracePt t="85878" x="6754813" y="5614988"/>
          <p14:tracePt t="85887" x="6745288" y="5624513"/>
          <p14:tracePt t="85895" x="6745288" y="5680075"/>
          <p14:tracePt t="85911" x="6745288" y="5707063"/>
          <p14:tracePt t="85923" x="6745288" y="5716588"/>
          <p14:tracePt t="85928" x="6745288" y="5726113"/>
          <p14:tracePt t="85938" x="6745288" y="5735638"/>
          <p14:tracePt t="85942" x="6745288" y="5745163"/>
          <p14:tracePt t="85952" x="6745288" y="5753100"/>
          <p14:tracePt t="85967" x="6745288" y="5762625"/>
          <p14:tracePt t="85981" x="6745288" y="5772150"/>
          <p14:tracePt t="85990" x="6745288" y="5781675"/>
          <p14:tracePt t="86006" x="6745288" y="5800725"/>
          <p14:tracePt t="86017" x="6754813" y="5800725"/>
          <p14:tracePt t="86032" x="6754813" y="5808663"/>
          <p14:tracePt t="86047" x="6764338" y="5818188"/>
          <p14:tracePt t="86076" x="6773863" y="5827713"/>
          <p14:tracePt t="86101" x="6783388" y="5837238"/>
          <p14:tracePt t="86111" x="6800850" y="5865813"/>
          <p14:tracePt t="86115" x="6810375" y="5865813"/>
          <p14:tracePt t="86126" x="6819900" y="5883275"/>
          <p14:tracePt t="86131" x="6846888" y="5892800"/>
          <p14:tracePt t="86140" x="6865938" y="5902325"/>
          <p14:tracePt t="86147" x="6875463" y="5911850"/>
          <p14:tracePt t="86156" x="6884988" y="5921375"/>
          <p14:tracePt t="86164" x="6894513" y="5929313"/>
          <p14:tracePt t="86170" x="6902450" y="5938838"/>
          <p14:tracePt t="86184" x="6921500" y="5938838"/>
          <p14:tracePt t="86194" x="6931025" y="5957888"/>
          <p14:tracePt t="86206" x="6940550" y="5957888"/>
          <p14:tracePt t="86224" x="6950075" y="5957888"/>
          <p14:tracePt t="86235" x="6959600" y="5957888"/>
          <p14:tracePt t="86242" x="6959600" y="5976938"/>
          <p14:tracePt t="86257" x="6986588" y="5976938"/>
          <p14:tracePt t="86287" x="6996113" y="5976938"/>
          <p14:tracePt t="86303" x="7005638" y="5976938"/>
          <p14:tracePt t="86359" x="7015163" y="5976938"/>
          <p14:tracePt t="86383" x="7023100" y="5976938"/>
          <p14:tracePt t="86438" x="7032625" y="5976938"/>
          <p14:tracePt t="86466" x="7042150" y="5976938"/>
          <p14:tracePt t="86503" x="7042150" y="5967413"/>
          <p14:tracePt t="86547" x="7051675" y="5967413"/>
          <p14:tracePt t="86558" x="7061200" y="5967413"/>
          <p14:tracePt t="86586" x="7080250" y="5957888"/>
          <p14:tracePt t="86602" x="7088188" y="5948363"/>
          <p14:tracePt t="86627" x="7107238" y="5948363"/>
          <p14:tracePt t="86649" x="7116763" y="5948363"/>
          <p14:tracePt t="86666" x="7126288" y="5948363"/>
          <p14:tracePt t="86681" x="7135813" y="5948363"/>
          <p14:tracePt t="86695" x="7143750" y="5948363"/>
          <p14:tracePt t="86736" x="7153275" y="5948363"/>
          <p14:tracePt t="86745" x="7162800" y="5948363"/>
          <p14:tracePt t="87748" x="7172325" y="5948363"/>
          <p14:tracePt t="87758" x="7181850" y="5938838"/>
          <p14:tracePt t="87768" x="7191375" y="5938838"/>
          <p14:tracePt t="87787" x="7200900" y="5929313"/>
          <p14:tracePt t="87811" x="7208838" y="5929313"/>
          <p14:tracePt t="87976" x="7227888" y="5929313"/>
          <p14:tracePt t="89226" x="7246938" y="5929313"/>
          <p14:tracePt t="89241" x="7246938" y="5921375"/>
          <p14:tracePt t="89256" x="7256463" y="5921375"/>
          <p14:tracePt t="89267" x="7264400" y="5921375"/>
          <p14:tracePt t="89320" x="7273925" y="5921375"/>
          <p14:tracePt t="89376" x="7283450" y="5921375"/>
          <p14:tracePt t="93025" x="7292975" y="5921375"/>
          <p14:tracePt t="93058" x="7302500" y="5921375"/>
          <p14:tracePt t="93111" x="7312025" y="5921375"/>
          <p14:tracePt t="93135" x="7321550" y="5921375"/>
          <p14:tracePt t="93445" x="7312025" y="5921375"/>
          <p14:tracePt t="93449" x="7312025" y="5911850"/>
          <p14:tracePt t="93460" x="7302500" y="5911850"/>
          <p14:tracePt t="93474" x="7292975" y="5892800"/>
          <p14:tracePt t="93482" x="7283450" y="5892800"/>
          <p14:tracePt t="93488" x="7273925" y="5883275"/>
          <p14:tracePt t="93496" x="7256463" y="5873750"/>
          <p14:tracePt t="93502" x="7246938" y="5865813"/>
          <p14:tracePt t="93513" x="7208838" y="5846763"/>
          <p14:tracePt t="93525" x="7172325" y="5837238"/>
          <p14:tracePt t="93529" x="7135813" y="5808663"/>
          <p14:tracePt t="93539" x="7116763" y="5808663"/>
          <p14:tracePt t="93543" x="7061200" y="5781675"/>
          <p14:tracePt t="93553" x="7023100" y="5753100"/>
          <p14:tracePt t="93558" x="6977063" y="5726113"/>
          <p14:tracePt t="93569" x="6921500" y="5697538"/>
          <p14:tracePt t="93574" x="6875463" y="5661025"/>
          <p14:tracePt t="93582" x="6800850" y="5632450"/>
          <p14:tracePt t="93591" x="6745288" y="5605463"/>
          <p14:tracePt t="93597" x="6689725" y="5576888"/>
          <p14:tracePt t="93608" x="6588125" y="5521325"/>
          <p14:tracePt t="93618" x="6559550" y="5503863"/>
          <p14:tracePt t="93624" x="6503988" y="5456238"/>
          <p14:tracePt t="93633" x="6448425" y="5429250"/>
          <p14:tracePt t="93638" x="6373813" y="5383213"/>
          <p14:tracePt t="93648" x="6318250" y="5354638"/>
          <p14:tracePt t="93654" x="6235700" y="5308600"/>
          <p14:tracePt t="93662" x="6161088" y="5262563"/>
          <p14:tracePt t="93672" x="6086475" y="5233988"/>
          <p14:tracePt t="93678" x="5984875" y="5197475"/>
          <p14:tracePt t="93688" x="5929313" y="5168900"/>
          <p14:tracePt t="93691" x="5873750" y="5132388"/>
          <p14:tracePt t="93703" x="5743575" y="5084763"/>
          <p14:tracePt t="93713" x="5697538" y="5057775"/>
          <p14:tracePt t="93717" x="5659438" y="5048250"/>
          <p14:tracePt t="93728" x="5586413" y="5021263"/>
          <p14:tracePt t="93732" x="5529263" y="4992688"/>
          <p14:tracePt t="93743" x="5473700" y="4946650"/>
          <p14:tracePt t="93747" x="5418138" y="4937125"/>
          <p14:tracePt t="93757" x="5362575" y="4891088"/>
          <p14:tracePt t="93762" x="5307013" y="4881563"/>
          <p14:tracePt t="93771" x="5251450" y="4852988"/>
          <p14:tracePt t="93780" x="5205413" y="4826000"/>
          <p14:tracePt t="93787" x="5168900" y="4797425"/>
          <p14:tracePt t="93797" x="5075238" y="4751388"/>
          <p14:tracePt t="93810" x="4983163" y="4695825"/>
          <p14:tracePt t="93822" x="4927600" y="4667250"/>
          <p14:tracePt t="93827" x="4852988" y="4640263"/>
          <p14:tracePt t="93838" x="4797425" y="4621213"/>
          <p14:tracePt t="93843" x="4751388" y="4611688"/>
          <p14:tracePt t="93852" x="4694238" y="4584700"/>
          <p14:tracePt t="93857" x="4638675" y="4575175"/>
          <p14:tracePt t="93866" x="4602163" y="4556125"/>
          <p14:tracePt t="93873" x="4583113" y="4556125"/>
          <p14:tracePt t="93879" x="4565650" y="4546600"/>
          <p14:tracePt t="93890" x="4537075" y="4538663"/>
          <p14:tracePt t="93904" x="4518025" y="4538663"/>
          <p14:tracePt t="94337" x="4471988" y="4538663"/>
          <p14:tracePt t="94344" x="4389438" y="4546600"/>
          <p14:tracePt t="94351" x="4314825" y="4556125"/>
          <p14:tracePt t="94359" x="4221163" y="4556125"/>
          <p14:tracePt t="94365" x="4129088" y="4556125"/>
          <p14:tracePt t="94376" x="3962400" y="4602163"/>
          <p14:tracePt t="94388" x="3868738" y="4621213"/>
          <p14:tracePt t="94393" x="3776663" y="4649788"/>
          <p14:tracePt t="94402" x="3656013" y="4649788"/>
          <p14:tracePt t="94411" x="3609975" y="4667250"/>
          <p14:tracePt t="94417" x="3497263" y="4676775"/>
          <p14:tracePt t="94425" x="3405188" y="4676775"/>
          <p14:tracePt t="94435" x="3313113" y="4695825"/>
          <p14:tracePt t="94439" x="3192463" y="4714875"/>
          <p14:tracePt t="94447" x="3108325" y="4714875"/>
          <p14:tracePt t="94455" x="3016250" y="4714875"/>
          <p14:tracePt t="94460" x="2941638" y="4722813"/>
          <p14:tracePt t="94470" x="2820988" y="4741863"/>
          <p14:tracePt t="94481" x="2782888" y="4741863"/>
          <p14:tracePt t="94487" x="2727325" y="4741863"/>
          <p14:tracePt t="94496" x="2681288" y="4741863"/>
          <p14:tracePt t="94501" x="2644775" y="4741863"/>
          <p14:tracePt t="94511" x="2625725" y="4741863"/>
          <p14:tracePt t="94517" x="2589213" y="4722813"/>
          <p14:tracePt t="94526" x="2570163" y="4722813"/>
          <p14:tracePt t="94534" x="2541588" y="4722813"/>
          <p14:tracePt t="94542" x="2524125" y="4722813"/>
          <p14:tracePt t="94552" x="2505075" y="4722813"/>
          <p14:tracePt t="94554" x="2478088" y="4714875"/>
          <p14:tracePt t="94564" x="2459038" y="4705350"/>
          <p14:tracePt t="94591" x="2439988" y="4676775"/>
          <p14:tracePt t="94595" x="2430463" y="4667250"/>
          <p14:tracePt t="94606" x="2420938" y="4649788"/>
          <p14:tracePt t="94610" x="2413000" y="4630738"/>
          <p14:tracePt t="94619" x="2413000" y="4602163"/>
          <p14:tracePt t="94626" x="2413000" y="4594225"/>
          <p14:tracePt t="94634" x="2413000" y="4575175"/>
          <p14:tracePt t="94642" x="2430463" y="4538663"/>
          <p14:tracePt t="94650" x="2430463" y="4529138"/>
          <p14:tracePt t="94659" x="2439988" y="4500563"/>
          <p14:tracePt t="94670" x="2449513" y="4481513"/>
          <p14:tracePt t="94676" x="2478088" y="4445000"/>
          <p14:tracePt t="94685" x="2495550" y="4418013"/>
          <p14:tracePt t="94690" x="2570163" y="4360863"/>
          <p14:tracePt t="94700" x="2616200" y="4297363"/>
          <p14:tracePt t="94705" x="2635250" y="4278313"/>
          <p14:tracePt t="94718" x="2671763" y="4249738"/>
          <p14:tracePt t="94722" x="2700338" y="4232275"/>
          <p14:tracePt t="94727" x="2719388" y="4213225"/>
          <p14:tracePt t="94738" x="2755900" y="4203700"/>
          <p14:tracePt t="94753" x="2792413" y="4194175"/>
          <p14:tracePt t="94765" x="2801938" y="4194175"/>
          <p14:tracePt t="94770" x="2811463" y="4194175"/>
          <p14:tracePt t="94779" x="2820988" y="4194175"/>
          <p14:tracePt t="94784" x="2830513" y="4194175"/>
          <p14:tracePt t="94794" x="2838450" y="4194175"/>
          <p14:tracePt t="94798" x="2847975" y="4194175"/>
          <p14:tracePt t="94808" x="2867025" y="4213225"/>
          <p14:tracePt t="94814" x="2895600" y="4241800"/>
          <p14:tracePt t="94825" x="2913063" y="4249738"/>
          <p14:tracePt t="94835" x="2941638" y="4268788"/>
          <p14:tracePt t="94838" x="2978150" y="4297363"/>
          <p14:tracePt t="94848" x="3062288" y="4398963"/>
          <p14:tracePt t="94859" x="3071813" y="4418013"/>
          <p14:tracePt t="94863" x="3108325" y="4454525"/>
          <p14:tracePt t="94874" x="3136900" y="4491038"/>
          <p14:tracePt t="94878" x="3163888" y="4529138"/>
          <p14:tracePt t="94888" x="3173413" y="4556125"/>
          <p14:tracePt t="94892" x="3182938" y="4594225"/>
          <p14:tracePt t="94905" x="3209925" y="4630738"/>
          <p14:tracePt t="94909" x="3209925" y="4649788"/>
          <p14:tracePt t="94918" x="3219450" y="4686300"/>
          <p14:tracePt t="94926" x="3228975" y="4695825"/>
          <p14:tracePt t="94933" x="3228975" y="4714875"/>
          <p14:tracePt t="94943" x="3228975" y="4741863"/>
          <p14:tracePt t="94956" x="3238500" y="4787900"/>
          <p14:tracePt t="94973" x="3238500" y="4843463"/>
          <p14:tracePt t="94982" x="3228975" y="4881563"/>
          <p14:tracePt t="94987" x="3219450" y="4891088"/>
          <p14:tracePt t="94997" x="3219450" y="4900613"/>
          <p14:tracePt t="95003" x="3209925" y="4918075"/>
          <p14:tracePt t="95012" x="3200400" y="4946650"/>
          <p14:tracePt t="95018" x="3192463" y="4956175"/>
          <p14:tracePt t="95026" x="3182938" y="4973638"/>
          <p14:tracePt t="95033" x="3136900" y="4992688"/>
          <p14:tracePt t="95051" x="3062288" y="5048250"/>
          <p14:tracePt t="95062" x="3024188" y="5057775"/>
          <p14:tracePt t="95067" x="2997200" y="5076825"/>
          <p14:tracePt t="95077" x="2959100" y="5076825"/>
          <p14:tracePt t="95081" x="2922588" y="5076825"/>
          <p14:tracePt t="95090" x="2886075" y="5076825"/>
          <p14:tracePt t="95097" x="2867025" y="5076825"/>
          <p14:tracePt t="95106" x="2811463" y="5076825"/>
          <p14:tracePt t="95114" x="2792413" y="5084763"/>
          <p14:tracePt t="95120" x="2736850" y="5084763"/>
          <p14:tracePt t="95130" x="2654300" y="5076825"/>
          <p14:tracePt t="95142" x="2616200" y="5076825"/>
          <p14:tracePt t="95146" x="2570163" y="5076825"/>
          <p14:tracePt t="95157" x="2533650" y="5076825"/>
          <p14:tracePt t="95161" x="2486025" y="5076825"/>
          <p14:tracePt t="95171" x="2449513" y="5076825"/>
          <p14:tracePt t="95175" x="2413000" y="5067300"/>
          <p14:tracePt t="95184" x="2374900" y="5067300"/>
          <p14:tracePt t="95192" x="2357438" y="5067300"/>
          <p14:tracePt t="95200" x="2319338" y="5057775"/>
          <p14:tracePt t="95210" x="2292350" y="5057775"/>
          <p14:tracePt t="95218" x="2273300" y="5057775"/>
          <p14:tracePt t="95222" x="2254250" y="5048250"/>
          <p14:tracePt t="95226" x="2244725" y="5029200"/>
          <p14:tracePt t="95235" x="2236788" y="5029200"/>
          <p14:tracePt t="95244" x="2208213" y="5029200"/>
          <p14:tracePt t="95251" x="2189163" y="5021263"/>
          <p14:tracePt t="95256" x="2189163" y="5011738"/>
          <p14:tracePt t="95267" x="2171700" y="5002213"/>
          <p14:tracePt t="95271" x="2143125" y="5002213"/>
          <p14:tracePt t="95280" x="2133600" y="5002213"/>
          <p14:tracePt t="95285" x="2124075" y="4992688"/>
          <p14:tracePt t="95301" x="2116138" y="4983163"/>
          <p14:tracePt t="95313" x="2106613" y="4983163"/>
          <p14:tracePt t="95318" x="2097088" y="4973638"/>
          <p14:tracePt t="95333" x="2078038" y="4946650"/>
          <p14:tracePt t="95344" x="2078038" y="4918075"/>
          <p14:tracePt t="95349" x="2078038" y="4908550"/>
          <p14:tracePt t="95359" x="2078038" y="4891088"/>
          <p14:tracePt t="95364" x="2078038" y="4872038"/>
          <p14:tracePt t="95374" x="2078038" y="4862513"/>
          <p14:tracePt t="95380" x="2078038" y="4843463"/>
          <p14:tracePt t="95389" x="2078038" y="4835525"/>
          <p14:tracePt t="95402" x="2078038" y="4806950"/>
          <p14:tracePt t="95426" x="2087563" y="4797425"/>
          <p14:tracePt t="95439" x="2097088" y="4787900"/>
          <p14:tracePt t="95453" x="2097088" y="4779963"/>
          <p14:tracePt t="95458" x="2106613" y="4770438"/>
          <p14:tracePt t="95468" x="2116138" y="4760913"/>
          <p14:tracePt t="95474" x="2124075" y="4760913"/>
          <p14:tracePt t="95483" x="2133600" y="4751388"/>
          <p14:tracePt t="95490" x="2143125" y="4741863"/>
          <p14:tracePt t="95498" x="2152650" y="4732338"/>
          <p14:tracePt t="95504" x="2162175" y="4732338"/>
          <p14:tracePt t="95512" x="2171700" y="4722813"/>
          <p14:tracePt t="95523" x="2189163" y="4714875"/>
          <p14:tracePt t="95533" x="2217738" y="4714875"/>
          <p14:tracePt t="95538" x="2227263" y="4705350"/>
          <p14:tracePt t="95548" x="2236788" y="4705350"/>
          <p14:tracePt t="95553" x="2254250" y="4705350"/>
          <p14:tracePt t="95562" x="2263775" y="4705350"/>
          <p14:tracePt t="95570" x="2273300" y="4705350"/>
          <p14:tracePt t="95577" x="2292350" y="4714875"/>
          <p14:tracePt t="95591" x="2300288" y="4714875"/>
          <p14:tracePt t="95598" x="2319338" y="4714875"/>
          <p14:tracePt t="95617" x="2328863" y="4732338"/>
          <p14:tracePt t="95628" x="2338388" y="4732338"/>
          <p14:tracePt t="95642" x="2365375" y="4741863"/>
          <p14:tracePt t="95657" x="2365375" y="4760913"/>
          <p14:tracePt t="95663" x="2374900" y="4770438"/>
          <p14:tracePt t="95672" x="2384425" y="4779963"/>
          <p14:tracePt t="95680" x="2393950" y="4779963"/>
          <p14:tracePt t="95686" x="2393950" y="4787900"/>
          <p14:tracePt t="95694" x="2403475" y="4797425"/>
          <p14:tracePt t="95722" x="2413000" y="4816475"/>
          <p14:tracePt t="95736" x="2420938" y="4816475"/>
          <p14:tracePt t="95751" x="2420938" y="4826000"/>
          <p14:tracePt t="95757" x="2420938" y="4835525"/>
          <p14:tracePt t="95765" x="2430463" y="4835525"/>
          <p14:tracePt t="95774" x="2439988" y="4843463"/>
          <p14:tracePt t="95788" x="2439988" y="4862513"/>
          <p14:tracePt t="95805" x="2459038" y="4872038"/>
          <p14:tracePt t="95821" x="2459038" y="4891088"/>
          <p14:tracePt t="95846" x="2459038" y="4900613"/>
          <p14:tracePt t="95852" x="2468563" y="4908550"/>
          <p14:tracePt t="95883" x="2478088" y="4927600"/>
          <p14:tracePt t="95898" x="2478088" y="4956175"/>
          <p14:tracePt t="95914" x="2478088" y="4964113"/>
          <p14:tracePt t="95925" x="2478088" y="4973638"/>
          <p14:tracePt t="95946" x="2478088" y="4983163"/>
          <p14:tracePt t="95954" x="2478088" y="4992688"/>
          <p14:tracePt t="95969" x="2478088" y="5002213"/>
          <p14:tracePt t="95991" x="2478088" y="5011738"/>
          <p14:tracePt t="96005" x="2478088" y="5021263"/>
          <p14:tracePt t="96049" x="2478088" y="5029200"/>
          <p14:tracePt t="96072" x="2478088" y="5038725"/>
          <p14:tracePt t="96213" x="2478088" y="5048250"/>
          <p14:tracePt t="96237" x="2478088" y="5057775"/>
          <p14:tracePt t="96252" x="2468563" y="5057775"/>
          <p14:tracePt t="96273" x="2468563" y="5067300"/>
          <p14:tracePt t="96288" x="2468563" y="5076825"/>
          <p14:tracePt t="96292" x="2459038" y="5076825"/>
          <p14:tracePt t="96303" x="2449513" y="5076825"/>
          <p14:tracePt t="96307" x="2439988" y="5094288"/>
          <p14:tracePt t="96332" x="2430463" y="5103813"/>
          <p14:tracePt t="96346" x="2420938" y="5113338"/>
          <p14:tracePt t="96355" x="2413000" y="5122863"/>
          <p14:tracePt t="96369" x="2413000" y="5132388"/>
          <p14:tracePt t="96375" x="2403475" y="5132388"/>
          <p14:tracePt t="96382" x="2393950" y="5141913"/>
          <p14:tracePt t="96387" x="2374900" y="5159375"/>
          <p14:tracePt t="96398" x="2374900" y="5168900"/>
          <p14:tracePt t="96402" x="2347913" y="5178425"/>
          <p14:tracePt t="96412" x="2338388" y="5178425"/>
          <p14:tracePt t="96419" x="2328863" y="5187950"/>
          <p14:tracePt t="96426" x="2309813" y="5187950"/>
          <p14:tracePt t="96434" x="2300288" y="5197475"/>
          <p14:tracePt t="96441" x="2282825" y="5197475"/>
          <p14:tracePt t="96449" x="2254250" y="5197475"/>
          <p14:tracePt t="96466" x="2217738" y="5197475"/>
          <p14:tracePt t="96476" x="2198688" y="5197475"/>
          <p14:tracePt t="96481" x="2189163" y="5187950"/>
          <p14:tracePt t="96491" x="2171700" y="5187950"/>
          <p14:tracePt t="96495" x="2143125" y="5168900"/>
          <p14:tracePt t="96504" x="2124075" y="5159375"/>
          <p14:tracePt t="96511" x="2116138" y="5149850"/>
          <p14:tracePt t="96521" x="2106613" y="5141913"/>
          <p14:tracePt t="96530" x="2087563" y="5132388"/>
          <p14:tracePt t="96535" x="2060575" y="5122863"/>
          <p14:tracePt t="96545" x="2051050" y="5103813"/>
          <p14:tracePt t="96556" x="2041525" y="5103813"/>
          <p14:tracePt t="96560" x="2032000" y="5094288"/>
          <p14:tracePt t="96573" x="2022475" y="5084763"/>
          <p14:tracePt t="96586" x="2012950" y="5057775"/>
          <p14:tracePt t="96591" x="2003425" y="5057775"/>
          <p14:tracePt t="96600" x="2003425" y="5048250"/>
          <p14:tracePt t="96607" x="1995488" y="5038725"/>
          <p14:tracePt t="96615" x="1985963" y="5021263"/>
          <p14:tracePt t="96629" x="1985963" y="5002213"/>
          <p14:tracePt t="96639" x="1976438" y="4973638"/>
          <p14:tracePt t="96650" x="1966913" y="4973638"/>
          <p14:tracePt t="96654" x="1966913" y="4946650"/>
          <p14:tracePt t="96671" x="1966913" y="4927600"/>
          <p14:tracePt t="96680" x="1966913" y="4918075"/>
          <p14:tracePt t="96684" x="1966913" y="4908550"/>
          <p14:tracePt t="96695" x="1966913" y="4900613"/>
          <p14:tracePt t="96699" x="1976438" y="4891088"/>
          <p14:tracePt t="96709" x="1976438" y="4872038"/>
          <p14:tracePt t="96723" x="1976438" y="4862513"/>
          <p14:tracePt t="96733" x="1985963" y="4852988"/>
          <p14:tracePt t="96747" x="1995488" y="4835525"/>
          <p14:tracePt t="96764" x="1995488" y="4826000"/>
          <p14:tracePt t="96776" x="1995488" y="4816475"/>
          <p14:tracePt t="96803" x="2003425" y="4816475"/>
          <p14:tracePt t="96827" x="2012950" y="4797425"/>
          <p14:tracePt t="96843" x="2012950" y="4787900"/>
          <p14:tracePt t="96883" x="2022475" y="4779963"/>
          <p14:tracePt t="96905" x="2022475" y="4770438"/>
          <p14:tracePt t="96912" x="2032000" y="4770438"/>
          <p14:tracePt t="96920" x="2032000" y="4760913"/>
          <p14:tracePt t="96937" x="2041525" y="4751388"/>
          <p14:tracePt t="96977" x="2051050" y="4751388"/>
          <p14:tracePt t="97006" x="2051050" y="4741863"/>
          <p14:tracePt t="97031" x="2068513" y="4732338"/>
          <p14:tracePt t="97050" x="2068513" y="4722813"/>
          <p14:tracePt t="97057" x="2087563" y="4714875"/>
          <p14:tracePt t="97078" x="2116138" y="4714875"/>
          <p14:tracePt t="97093" x="2116138" y="4705350"/>
          <p14:tracePt t="97107" x="2124075" y="4695825"/>
          <p14:tracePt t="97118" x="2133600" y="4695825"/>
          <p14:tracePt t="97137" x="2143125" y="4695825"/>
          <p14:tracePt t="97141" x="2152650" y="4686300"/>
          <p14:tracePt t="97156" x="2162175" y="4686300"/>
          <p14:tracePt t="97166" x="2171700" y="4676775"/>
          <p14:tracePt t="97170" x="2181225" y="4676775"/>
          <p14:tracePt t="97179" x="2189163" y="4676775"/>
          <p14:tracePt t="97188" x="2198688" y="4676775"/>
          <p14:tracePt t="97201" x="2208213" y="4676775"/>
          <p14:tracePt t="97209" x="2217738" y="4676775"/>
          <p14:tracePt t="97219" x="2236788" y="4667250"/>
          <p14:tracePt t="97235" x="2254250" y="4667250"/>
          <p14:tracePt t="97245" x="2273300" y="4667250"/>
          <p14:tracePt t="97251" x="2282825" y="4667250"/>
          <p14:tracePt t="97259" x="2292350" y="4667250"/>
          <p14:tracePt t="97265" x="2309813" y="4667250"/>
          <p14:tracePt t="97275" x="2319338" y="4667250"/>
          <p14:tracePt t="97282" x="2328863" y="4667250"/>
          <p14:tracePt t="97290" x="2347913" y="4667250"/>
          <p14:tracePt t="97301" x="2357438" y="4667250"/>
          <p14:tracePt t="97307" x="2365375" y="4667250"/>
          <p14:tracePt t="97317" x="2384425" y="4667250"/>
          <p14:tracePt t="97328" x="2403475" y="4667250"/>
          <p14:tracePt t="97344" x="2413000" y="4676775"/>
          <p14:tracePt t="97354" x="2420938" y="4686300"/>
          <p14:tracePt t="97360" x="2439988" y="4686300"/>
          <p14:tracePt t="97369" x="2449513" y="4686300"/>
          <p14:tracePt t="97376" x="2459038" y="4695825"/>
          <p14:tracePt t="97383" x="2468563" y="4705350"/>
          <p14:tracePt t="97390" x="2495550" y="4705350"/>
          <p14:tracePt t="97398" x="2505075" y="4714875"/>
          <p14:tracePt t="97406" x="2524125" y="4722813"/>
          <p14:tracePt t="97419" x="2533650" y="4732338"/>
          <p14:tracePt t="97424" x="2541588" y="4732338"/>
          <p14:tracePt t="97434" x="2551113" y="4741863"/>
          <p14:tracePt t="97458" x="2560638" y="4751388"/>
          <p14:tracePt t="97471" x="2570163" y="4760913"/>
          <p14:tracePt t="97485" x="2579688" y="4770438"/>
          <p14:tracePt t="97492" x="2589213" y="4779963"/>
          <p14:tracePt t="97501" x="2598738" y="4787900"/>
          <p14:tracePt t="97516" x="2616200" y="4826000"/>
          <p14:tracePt t="97532" x="2625725" y="4826000"/>
          <p14:tracePt t="97543" x="2635250" y="4835525"/>
          <p14:tracePt t="97547" x="2635250" y="4843463"/>
          <p14:tracePt t="97564" x="2644775" y="4852988"/>
          <p14:tracePt t="97571" x="2644775" y="4862513"/>
          <p14:tracePt t="97579" x="2654300" y="4862513"/>
          <p14:tracePt t="97585" x="2654300" y="4872038"/>
          <p14:tracePt t="97599" x="2662238" y="4891088"/>
          <p14:tracePt t="97611" x="2671763" y="4900613"/>
          <p14:tracePt t="97623" x="2681288" y="4918075"/>
          <p14:tracePt t="97643" x="2690813" y="4937125"/>
          <p14:tracePt t="97652" x="2690813" y="4946650"/>
          <p14:tracePt t="97666" x="2690813" y="4983163"/>
          <p14:tracePt t="97681" x="2690813" y="4992688"/>
          <p14:tracePt t="97690" x="2690813" y="5011738"/>
          <p14:tracePt t="97705" x="2690813" y="5021263"/>
          <p14:tracePt t="97716" x="2690813" y="5029200"/>
          <p14:tracePt t="97732" x="2690813" y="5048250"/>
          <p14:tracePt t="97746" x="2690813" y="5057775"/>
          <p14:tracePt t="97753" x="2690813" y="5067300"/>
          <p14:tracePt t="97770" x="2690813" y="5084763"/>
          <p14:tracePt t="97783" x="2681288" y="5113338"/>
          <p14:tracePt t="97800" x="2671763" y="5122863"/>
          <p14:tracePt t="97816" x="2662238" y="5132388"/>
          <p14:tracePt t="97825" x="2644775" y="5149850"/>
          <p14:tracePt t="97840" x="2616200" y="5159375"/>
          <p14:tracePt t="97845" x="2606675" y="5168900"/>
          <p14:tracePt t="97855" x="2589213" y="5168900"/>
          <p14:tracePt t="97861" x="2579688" y="5178425"/>
          <p14:tracePt t="97869" x="2570163" y="5187950"/>
          <p14:tracePt t="97879" x="2551113" y="5187950"/>
          <p14:tracePt t="97893" x="2505075" y="5214938"/>
          <p14:tracePt t="97905" x="2486025" y="5214938"/>
          <p14:tracePt t="97911" x="2468563" y="5214938"/>
          <p14:tracePt t="97924" x="2430463" y="5214938"/>
          <p14:tracePt t="97934" x="2413000" y="5224463"/>
          <p14:tracePt t="97943" x="2393950" y="5224463"/>
          <p14:tracePt t="97949" x="2365375" y="5224463"/>
          <p14:tracePt t="97957" x="2347913" y="5224463"/>
          <p14:tracePt t="97964" x="2338388" y="5224463"/>
          <p14:tracePt t="97971" x="2292350" y="5224463"/>
          <p14:tracePt t="97989" x="2244725" y="5224463"/>
          <p14:tracePt t="98000" x="2217738" y="5224463"/>
          <p14:tracePt t="98004" x="2198688" y="5224463"/>
          <p14:tracePt t="98014" x="2162175" y="5224463"/>
          <p14:tracePt t="98018" x="2152650" y="5214938"/>
          <p14:tracePt t="98029" x="2124075" y="5197475"/>
          <p14:tracePt t="98037" x="2097088" y="5197475"/>
          <p14:tracePt t="98045" x="2078038" y="5197475"/>
          <p14:tracePt t="98052" x="2041525" y="5187950"/>
          <p14:tracePt t="98059" x="2022475" y="5187950"/>
          <p14:tracePt t="98065" x="1995488" y="5178425"/>
          <p14:tracePt t="98073" x="1976438" y="5178425"/>
          <p14:tracePt t="98083" x="1939925" y="5149850"/>
          <p14:tracePt t="98094" x="1930400" y="5149850"/>
          <p14:tracePt t="98098" x="1911350" y="5141913"/>
          <p14:tracePt t="98109" x="1901825" y="5132388"/>
          <p14:tracePt t="98117" x="1892300" y="5132388"/>
          <p14:tracePt t="98129" x="1882775" y="5113338"/>
          <p14:tracePt t="98138" x="1855788" y="5076825"/>
          <p14:tracePt t="98146" x="1846263" y="5067300"/>
          <p14:tracePt t="98153" x="1836738" y="5048250"/>
          <p14:tracePt t="98162" x="1836738" y="5002213"/>
          <p14:tracePt t="98177" x="1827213" y="4956175"/>
          <p14:tracePt t="98189" x="1827213" y="4937125"/>
          <p14:tracePt t="98192" x="1827213" y="4918075"/>
          <p14:tracePt t="98203" x="1827213" y="4900613"/>
          <p14:tracePt t="98208" x="1827213" y="4881563"/>
          <p14:tracePt t="98216" x="1836738" y="4862513"/>
          <p14:tracePt t="98224" x="1846263" y="4835525"/>
          <p14:tracePt t="98232" x="1846263" y="4816475"/>
          <p14:tracePt t="98240" x="1855788" y="4806950"/>
          <p14:tracePt t="98248" x="1882775" y="4779963"/>
          <p14:tracePt t="98258" x="1901825" y="4751388"/>
          <p14:tracePt t="98262" x="1901825" y="4741863"/>
          <p14:tracePt t="98272" x="1920875" y="4722813"/>
          <p14:tracePt t="98287" x="1966913" y="4686300"/>
          <p14:tracePt t="98302" x="1995488" y="4676775"/>
          <p14:tracePt t="98314" x="2012950" y="4676775"/>
          <p14:tracePt t="98319" x="2022475" y="4676775"/>
          <p14:tracePt t="98326" x="2032000" y="4676775"/>
          <p14:tracePt t="98332" x="2041525" y="4676775"/>
          <p14:tracePt t="98341" x="2051050" y="4676775"/>
          <p14:tracePt t="98348" x="2068513" y="4676775"/>
          <p14:tracePt t="98357" x="2078038" y="4676775"/>
          <p14:tracePt t="98366" x="2116138" y="4695825"/>
          <p14:tracePt t="98376" x="2143125" y="4705350"/>
          <p14:tracePt t="98382" x="2171700" y="4722813"/>
          <p14:tracePt t="98391" x="2208213" y="4741863"/>
          <p14:tracePt t="98400" x="2227263" y="4751388"/>
          <p14:tracePt t="98407" x="2282825" y="4770438"/>
          <p14:tracePt t="98411" x="2300288" y="4787900"/>
          <p14:tracePt t="98426" x="2328863" y="4816475"/>
          <p14:tracePt t="98435" x="2338388" y="4816475"/>
          <p14:tracePt t="98443" x="2365375" y="4835525"/>
          <p14:tracePt t="98449" x="2384425" y="4835525"/>
          <p14:tracePt t="98458" x="2403475" y="4852988"/>
          <p14:tracePt t="98474" x="2430463" y="4872038"/>
          <p14:tracePt t="98486" x="2439988" y="4872038"/>
          <p14:tracePt t="98490" x="2449513" y="4881563"/>
          <p14:tracePt t="98500" x="2449513" y="4891088"/>
          <p14:tracePt t="98504" x="2468563" y="4918075"/>
          <p14:tracePt t="98514" x="2478088" y="4918075"/>
          <p14:tracePt t="98520" x="2478088" y="4927600"/>
          <p14:tracePt t="98537" x="2486025" y="4937125"/>
          <p14:tracePt t="98543" x="2495550" y="4946650"/>
          <p14:tracePt t="99581" x="2478088" y="4946650"/>
          <p14:tracePt t="99589" x="2420938" y="4927600"/>
          <p14:tracePt t="99595" x="2384425" y="4918075"/>
          <p14:tracePt t="99605" x="2300288" y="4918075"/>
          <p14:tracePt t="99617" x="2263775" y="4908550"/>
          <p14:tracePt t="99622" x="2227263" y="4908550"/>
          <p14:tracePt t="99632" x="2189163" y="4908550"/>
          <p14:tracePt t="99636" x="2171700" y="4908550"/>
          <p14:tracePt t="99647" x="2152650" y="4908550"/>
          <p14:tracePt t="99651" x="2116138" y="4918075"/>
          <p14:tracePt t="99662" x="2087563" y="4918075"/>
          <p14:tracePt t="99667" x="2068513" y="4918075"/>
          <p14:tracePt t="99675" x="2060575" y="4918075"/>
          <p14:tracePt t="99684" x="2041525" y="4927600"/>
          <p14:tracePt t="99690" x="2032000" y="4937125"/>
          <p14:tracePt t="99699" x="2012950" y="4946650"/>
          <p14:tracePt t="99713" x="1985963" y="4964113"/>
          <p14:tracePt t="99726" x="1976438" y="4973638"/>
          <p14:tracePt t="99731" x="1966913" y="4983163"/>
          <p14:tracePt t="99756" x="1947863" y="4992688"/>
          <p14:tracePt t="99761" x="1947863" y="5002213"/>
          <p14:tracePt t="99770" x="1947863" y="5011738"/>
          <p14:tracePt t="99781" x="1930400" y="5021263"/>
          <p14:tracePt t="99793" x="1920875" y="5038725"/>
          <p14:tracePt t="99806" x="1911350" y="5048250"/>
          <p14:tracePt t="99810" x="1911350" y="5057775"/>
          <p14:tracePt t="99820" x="1911350" y="5067300"/>
          <p14:tracePt t="99825" x="1911350" y="5076825"/>
          <p14:tracePt t="99834" x="1901825" y="5076825"/>
          <p14:tracePt t="99840" x="1901825" y="5084763"/>
          <p14:tracePt t="99850" x="1892300" y="5094288"/>
          <p14:tracePt t="99857" x="1892300" y="5103813"/>
          <p14:tracePt t="99865" x="1892300" y="5122863"/>
          <p14:tracePt t="99874" x="1892300" y="5132388"/>
          <p14:tracePt t="99886" x="1892300" y="5168900"/>
          <p14:tracePt t="99901" x="1874838" y="5205413"/>
          <p14:tracePt t="99903" x="1874838" y="5214938"/>
          <p14:tracePt t="99919" x="1874838" y="5233988"/>
          <p14:tracePt t="99934" x="1874838" y="5243513"/>
          <p14:tracePt t="99944" x="1874838" y="5253038"/>
          <p14:tracePt t="99951" x="1874838" y="5262563"/>
          <p14:tracePt t="99958" x="1874838" y="5270500"/>
          <p14:tracePt t="99965" x="1874838" y="5289550"/>
          <p14:tracePt t="99982" x="1901825" y="5335588"/>
          <p14:tracePt t="99998" x="1901825" y="5354638"/>
          <p14:tracePt t="100013" x="1901825" y="5383213"/>
          <p14:tracePt t="100028" x="1920875" y="5400675"/>
          <p14:tracePt t="100038" x="1920875" y="5410200"/>
          <p14:tracePt t="100044" x="1920875" y="5419725"/>
          <p14:tracePt t="100060" x="1920875" y="5438775"/>
          <p14:tracePt t="100068" x="1930400" y="5446713"/>
          <p14:tracePt t="100078" x="1939925" y="5465763"/>
          <p14:tracePt t="100088" x="1947863" y="5475288"/>
          <p14:tracePt t="100093" x="1947863" y="5484813"/>
          <p14:tracePt t="100104" x="1957388" y="5494338"/>
          <p14:tracePt t="100122" x="1957388" y="5521325"/>
          <p14:tracePt t="100147" x="1976438" y="5540375"/>
          <p14:tracePt t="100171" x="1985963" y="5549900"/>
          <p14:tracePt t="100217" x="1985963" y="5559425"/>
          <p14:tracePt t="100234" x="1985963" y="5567363"/>
          <p14:tracePt t="100264" x="1985963" y="5586413"/>
          <p14:tracePt t="100280" x="1995488" y="5586413"/>
          <p14:tracePt t="100292" x="1995488" y="5595938"/>
          <p14:tracePt t="100297" x="2003425" y="5605463"/>
          <p14:tracePt t="100311" x="2003425" y="5614988"/>
          <p14:tracePt t="100329" x="2003425" y="5624513"/>
          <p14:tracePt t="100359" x="2003425" y="5641975"/>
          <p14:tracePt t="100375" x="2003425" y="5651500"/>
          <p14:tracePt t="100390" x="2003425" y="5661025"/>
          <p14:tracePt t="100405" x="2003425" y="5670550"/>
          <p14:tracePt t="100415" x="2003425" y="5680075"/>
          <p14:tracePt t="100444" x="2003425" y="5697538"/>
          <p14:tracePt t="100470" x="2003425" y="5707063"/>
          <p14:tracePt t="100480" x="2003425" y="5716588"/>
          <p14:tracePt t="100500" x="2003425" y="5745163"/>
          <p14:tracePt t="100516" x="2003425" y="5753100"/>
          <p14:tracePt t="100532" x="2003425" y="5762625"/>
          <p14:tracePt t="101083" x="2012950" y="5745163"/>
          <p14:tracePt t="101090" x="2022475" y="5735638"/>
          <p14:tracePt t="101098" x="2041525" y="5726113"/>
          <p14:tracePt t="101104" x="2051050" y="5707063"/>
          <p14:tracePt t="101115" x="2106613" y="5641975"/>
          <p14:tracePt t="101126" x="2116138" y="5632450"/>
          <p14:tracePt t="101130" x="2133600" y="5614988"/>
          <p14:tracePt t="101141" x="2162175" y="5586413"/>
          <p14:tracePt t="101145" x="2181225" y="5567363"/>
          <p14:tracePt t="101155" x="2208213" y="5540375"/>
          <p14:tracePt t="101161" x="2244725" y="5511800"/>
          <p14:tracePt t="101170" x="2263775" y="5494338"/>
          <p14:tracePt t="101177" x="2292350" y="5465763"/>
          <p14:tracePt t="101185" x="2309813" y="5446713"/>
          <p14:tracePt t="101194" x="2319338" y="5438775"/>
          <p14:tracePt t="101203" x="2328863" y="5429250"/>
          <p14:tracePt t="101212" x="2365375" y="5400675"/>
          <p14:tracePt t="101224" x="2413000" y="5364163"/>
          <p14:tracePt t="101235" x="2420938" y="5335588"/>
          <p14:tracePt t="101240" x="2430463" y="5318125"/>
          <p14:tracePt t="101249" x="2459038" y="5289550"/>
          <p14:tracePt t="101254" x="2486025" y="5233988"/>
          <p14:tracePt t="101264" x="2505075" y="5197475"/>
          <p14:tracePt t="101270" x="2514600" y="5178425"/>
          <p14:tracePt t="101278" x="2533650" y="5122863"/>
          <p14:tracePt t="101285" x="2560638" y="5084763"/>
          <p14:tracePt t="101293" x="2570163" y="5048250"/>
          <p14:tracePt t="101302" x="2579688" y="5002213"/>
          <p14:tracePt t="101311" x="2606675" y="4973638"/>
          <p14:tracePt t="101317" x="2681288" y="4806950"/>
          <p14:tracePt t="101329" x="2755900" y="4667250"/>
          <p14:tracePt t="101336" x="2847975" y="4425950"/>
          <p14:tracePt t="101344" x="2987675" y="4129088"/>
          <p14:tracePt t="101348" x="3127375" y="3832225"/>
          <p14:tracePt t="101360" x="3275013" y="3498850"/>
          <p14:tracePt t="101363" x="3386138" y="3163888"/>
          <p14:tracePt t="101373" x="3554413" y="2700338"/>
          <p14:tracePt t="101381" x="3609975" y="2439988"/>
          <p14:tracePt t="101388" x="3738563" y="2022475"/>
          <p14:tracePt t="101396" x="3914775" y="1474788"/>
          <p14:tracePt t="101403" x="4073525" y="1057275"/>
          <p14:tracePt t="101411" x="4435475" y="277813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hydrogènes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/>
          </a:bodyPr>
          <a:lstStyle/>
          <a:p>
            <a:pPr algn="just"/>
            <a:r>
              <a:rPr lang="fr-FR" sz="2000" b="1" dirty="0">
                <a:sym typeface="Wingdings" panose="05000000000000000000" pitchFamily="2" charset="2"/>
              </a:rPr>
              <a:t> La stéréochimie de la liaison hydrogène :</a:t>
            </a: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5122" name="Image 155">
            <a:extLst>
              <a:ext uri="{FF2B5EF4-FFF2-40B4-BE49-F238E27FC236}">
                <a16:creationId xmlns:a16="http://schemas.microsoft.com/office/drawing/2014/main" id="{D4926433-4AF3-AB3F-2F52-E3B1BBCE0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85950" cy="88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E058FF33-3254-C91E-E3B2-C15A9DFAFE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1913600"/>
              </p:ext>
            </p:extLst>
          </p:nvPr>
        </p:nvGraphicFramePr>
        <p:xfrm>
          <a:off x="657713" y="3706118"/>
          <a:ext cx="11143018" cy="28999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92877">
                  <a:extLst>
                    <a:ext uri="{9D8B030D-6E8A-4147-A177-3AD203B41FA5}">
                      <a16:colId xmlns:a16="http://schemas.microsoft.com/office/drawing/2014/main" val="2598390691"/>
                    </a:ext>
                  </a:extLst>
                </a:gridCol>
                <a:gridCol w="2696705">
                  <a:extLst>
                    <a:ext uri="{9D8B030D-6E8A-4147-A177-3AD203B41FA5}">
                      <a16:colId xmlns:a16="http://schemas.microsoft.com/office/drawing/2014/main" val="2365345442"/>
                    </a:ext>
                  </a:extLst>
                </a:gridCol>
                <a:gridCol w="5353436">
                  <a:extLst>
                    <a:ext uri="{9D8B030D-6E8A-4147-A177-3AD203B41FA5}">
                      <a16:colId xmlns:a16="http://schemas.microsoft.com/office/drawing/2014/main" val="1856638460"/>
                    </a:ext>
                  </a:extLst>
                </a:gridCol>
              </a:tblGrid>
              <a:tr h="289430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Sérine, Thréonine (fonction hydroxyle) et Cystéine (fonction thiol) </a:t>
                      </a:r>
                      <a:endParaRPr lang="fr-FR" sz="1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E3E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Les directions </a:t>
                      </a:r>
                      <a:r>
                        <a:rPr lang="fr-FR" sz="16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Gauche (+)</a:t>
                      </a:r>
                      <a:br>
                        <a:rPr lang="fr-FR" sz="16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</a:br>
                      <a:r>
                        <a:rPr lang="fr-FR" sz="16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et </a:t>
                      </a:r>
                      <a:r>
                        <a:rPr lang="fr-FR" sz="16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Gauche (-) </a:t>
                      </a:r>
                      <a:r>
                        <a:rPr lang="fr-FR" sz="16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sont favorisées, plutôt que Trans.</a:t>
                      </a:r>
                      <a:endParaRPr lang="fr-FR" sz="16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fr-FR" sz="16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Si le ligand (B) est </a:t>
                      </a:r>
                      <a:r>
                        <a:rPr lang="fr-FR" sz="1600" b="1" dirty="0">
                          <a:solidFill>
                            <a:srgbClr val="347C4C"/>
                          </a:solidFill>
                          <a:effectLst/>
                        </a:rPr>
                        <a:t>accepteur</a:t>
                      </a:r>
                      <a:r>
                        <a:rPr lang="fr-FR" sz="16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de liaison H, il arrivera plutôt du côté Trans (au niveau de la liaison O-H polarisée, et à l’origine du caractère donneur).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b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</a:br>
                      <a:r>
                        <a:rPr lang="fr-FR" sz="16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fr-FR" sz="16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Si le ligand (A) est </a:t>
                      </a:r>
                      <a:r>
                        <a:rPr lang="fr-FR" sz="1600" b="1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donneur</a:t>
                      </a:r>
                      <a:r>
                        <a:rPr lang="fr-FR" sz="16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 de la liaison H, il arrivera plutôt du côté </a:t>
                      </a:r>
                      <a:r>
                        <a:rPr lang="fr-FR" sz="1600" b="0" dirty="0"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</a:rPr>
                        <a:t>Gauche (+) / (-) </a:t>
                      </a:r>
                      <a:r>
                        <a:rPr lang="fr-FR" sz="1600" b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de manière équiprobable (au niveau des doublets non liants qui sont à l’origine du caractère accepteur)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fr-FR" sz="16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6019661"/>
                  </a:ext>
                </a:extLst>
              </a:tr>
            </a:tbl>
          </a:graphicData>
        </a:graphic>
      </p:graphicFrame>
      <p:pic>
        <p:nvPicPr>
          <p:cNvPr id="6" name="Image 5">
            <a:extLst>
              <a:ext uri="{FF2B5EF4-FFF2-40B4-BE49-F238E27FC236}">
                <a16:creationId xmlns:a16="http://schemas.microsoft.com/office/drawing/2014/main" id="{0712A7E4-0838-A46D-F8C6-FA297A9677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646" y="4542719"/>
            <a:ext cx="2823399" cy="1905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4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6694">
        <p:split orient="vert"/>
      </p:transition>
    </mc:Choice>
    <mc:Fallback xmlns="">
      <p:transition spd="slow" advTm="106694">
        <p:split orient="vert"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261" x="4370388" y="3665538"/>
          <p14:tracePt t="273" x="4314825" y="3694113"/>
          <p14:tracePt t="276" x="4203700" y="3711575"/>
          <p14:tracePt t="287" x="4129088" y="3721100"/>
          <p14:tracePt t="292" x="4035425" y="3740150"/>
          <p14:tracePt t="302" x="3924300" y="3759200"/>
          <p14:tracePt t="308" x="3803650" y="3786188"/>
          <p14:tracePt t="317" x="3692525" y="3805238"/>
          <p14:tracePt t="322" x="3571875" y="3822700"/>
          <p14:tracePt t="331" x="3441700" y="3841750"/>
          <p14:tracePt t="339" x="3303588" y="3860800"/>
          <p14:tracePt t="345" x="3192463" y="3860800"/>
          <p14:tracePt t="356" x="2987675" y="3887788"/>
          <p14:tracePt t="370" x="2792413" y="3925888"/>
          <p14:tracePt t="382" x="2709863" y="3925888"/>
          <p14:tracePt t="384" x="2635250" y="3925888"/>
          <p14:tracePt t="396" x="2589213" y="3925888"/>
          <p14:tracePt t="402" x="2505075" y="3925888"/>
          <p14:tracePt t="410" x="2430463" y="3925888"/>
          <p14:tracePt t="415" x="2384425" y="3925888"/>
          <p14:tracePt t="425" x="2300288" y="3925888"/>
          <p14:tracePt t="432" x="2244725" y="3925888"/>
          <p14:tracePt t="440" x="2198688" y="3925888"/>
          <p14:tracePt t="448" x="2143125" y="3935413"/>
          <p14:tracePt t="454" x="2116138" y="3935413"/>
          <p14:tracePt t="464" x="1995488" y="3935413"/>
          <p14:tracePt t="476" x="1939925" y="3935413"/>
          <p14:tracePt t="482" x="1892300" y="3935413"/>
          <p14:tracePt t="491" x="1855788" y="3935413"/>
          <p14:tracePt t="497" x="1790700" y="3916363"/>
          <p14:tracePt t="506" x="1716088" y="3906838"/>
          <p14:tracePt t="511" x="1679575" y="3906838"/>
          <p14:tracePt t="519" x="1643063" y="3906838"/>
          <p14:tracePt t="525" x="1595438" y="3906838"/>
          <p14:tracePt t="534" x="1549400" y="3906838"/>
          <p14:tracePt t="542" x="1512888" y="3887788"/>
          <p14:tracePt t="549" x="1474788" y="3879850"/>
          <p14:tracePt t="557" x="1382713" y="3851275"/>
          <p14:tracePt t="571" x="1363663" y="3841750"/>
          <p14:tracePt t="576" x="1327150" y="3832225"/>
          <p14:tracePt t="585" x="1289050" y="3805238"/>
          <p14:tracePt t="589" x="1252538" y="3776663"/>
          <p14:tracePt t="599" x="1225550" y="3767138"/>
          <p14:tracePt t="604" x="1206500" y="3759200"/>
          <p14:tracePt t="615" x="1150938" y="3730625"/>
          <p14:tracePt t="622" x="1122363" y="3721100"/>
          <p14:tracePt t="628" x="1104900" y="3702050"/>
          <p14:tracePt t="638" x="1066800" y="3702050"/>
          <p14:tracePt t="643" x="1057275" y="3694113"/>
          <p14:tracePt t="653" x="1030288" y="3684588"/>
          <p14:tracePt t="668" x="1011238" y="3675063"/>
          <p14:tracePt t="678" x="1001713" y="3665538"/>
          <p14:tracePt t="685" x="992188" y="3665538"/>
          <p14:tracePt t="722" x="992188" y="3656013"/>
          <p14:tracePt t="737" x="984250" y="3646488"/>
          <p14:tracePt t="825" x="965200" y="3646488"/>
          <p14:tracePt t="853" x="965200" y="3656013"/>
          <p14:tracePt t="854" x="955675" y="3656013"/>
          <p14:tracePt t="868" x="946150" y="3665538"/>
          <p14:tracePt t="882" x="946150" y="3675063"/>
          <p14:tracePt t="888" x="936625" y="3684588"/>
          <p14:tracePt t="897" x="927100" y="3694113"/>
          <p14:tracePt t="919" x="919163" y="3694113"/>
          <p14:tracePt t="925" x="919163" y="3702050"/>
          <p14:tracePt t="934" x="919163" y="3711575"/>
          <p14:tracePt t="950" x="909638" y="3711575"/>
          <p14:tracePt t="962" x="909638" y="3721100"/>
          <p14:tracePt t="977" x="900113" y="3730625"/>
          <p14:tracePt t="991" x="900113" y="3740150"/>
          <p14:tracePt t="998" x="900113" y="3749675"/>
          <p14:tracePt t="1020" x="900113" y="3759200"/>
          <p14:tracePt t="1028" x="900113" y="3767138"/>
          <p14:tracePt t="1060" x="900113" y="3776663"/>
          <p14:tracePt t="1076" x="900113" y="3786188"/>
          <p14:tracePt t="1086" x="900113" y="3795713"/>
          <p14:tracePt t="1100" x="900113" y="3814763"/>
          <p14:tracePt t="1114" x="900113" y="3822700"/>
          <p14:tracePt t="1124" x="909638" y="3860800"/>
          <p14:tracePt t="1139" x="927100" y="3925888"/>
          <p14:tracePt t="1151" x="936625" y="3962400"/>
          <p14:tracePt t="1156" x="955675" y="3990975"/>
          <p14:tracePt t="1166" x="965200" y="4046538"/>
          <p14:tracePt t="1170" x="974725" y="4083050"/>
          <p14:tracePt t="1179" x="992188" y="4121150"/>
          <p14:tracePt t="1186" x="1001713" y="4157663"/>
          <p14:tracePt t="1194" x="1030288" y="4213225"/>
          <p14:tracePt t="1201" x="1030288" y="4232275"/>
          <p14:tracePt t="1209" x="1039813" y="4249738"/>
          <p14:tracePt t="1218" x="1047750" y="4278313"/>
          <p14:tracePt t="1222" x="1066800" y="4314825"/>
          <p14:tracePt t="1233" x="1085850" y="4343400"/>
          <p14:tracePt t="1245" x="1095375" y="4379913"/>
          <p14:tracePt t="1249" x="1104900" y="4389438"/>
          <p14:tracePt t="1259" x="1112838" y="4408488"/>
          <p14:tracePt t="1264" x="1131888" y="4435475"/>
          <p14:tracePt t="1274" x="1150938" y="4454525"/>
          <p14:tracePt t="1281" x="1177925" y="4481513"/>
          <p14:tracePt t="1288" x="1187450" y="4500563"/>
          <p14:tracePt t="1296" x="1216025" y="4538663"/>
          <p14:tracePt t="1303" x="1225550" y="4565650"/>
          <p14:tracePt t="1311" x="1252538" y="4602163"/>
          <p14:tracePt t="1318" x="1271588" y="4640263"/>
          <p14:tracePt t="1327" x="1317625" y="4686300"/>
          <p14:tracePt t="1343" x="1401763" y="4770438"/>
          <p14:tracePt t="1354" x="1438275" y="4787900"/>
          <p14:tracePt t="1357" x="1465263" y="4826000"/>
          <p14:tracePt t="1368" x="1522413" y="4872038"/>
          <p14:tracePt t="1374" x="1577975" y="4918075"/>
          <p14:tracePt t="1383" x="1651000" y="4964113"/>
          <p14:tracePt t="1390" x="1706563" y="4992688"/>
          <p14:tracePt t="1397" x="1809750" y="5021263"/>
          <p14:tracePt t="1404" x="1882775" y="5048250"/>
          <p14:tracePt t="1412" x="1976438" y="5084763"/>
          <p14:tracePt t="1422" x="2124075" y="5132388"/>
          <p14:tracePt t="1437" x="2273300" y="5168900"/>
          <p14:tracePt t="1448" x="2365375" y="5187950"/>
          <p14:tracePt t="1451" x="2459038" y="5205413"/>
          <p14:tracePt t="1463" x="2551113" y="5205413"/>
          <p14:tracePt t="1468" x="2616200" y="5205413"/>
          <p14:tracePt t="1477" x="2709863" y="5214938"/>
          <p14:tracePt t="1485" x="2811463" y="5233988"/>
          <p14:tracePt t="1493" x="2876550" y="5233988"/>
          <p14:tracePt t="1499" x="2968625" y="5214938"/>
          <p14:tracePt t="1506" x="3043238" y="5214938"/>
          <p14:tracePt t="1516" x="3228975" y="5178425"/>
          <p14:tracePt t="1532" x="3376613" y="5149850"/>
          <p14:tracePt t="1546" x="3497263" y="5113338"/>
          <p14:tracePt t="1557" x="3581400" y="5084763"/>
          <p14:tracePt t="1564" x="3656013" y="5048250"/>
          <p14:tracePt t="1571" x="3711575" y="5021263"/>
          <p14:tracePt t="1579" x="3767138" y="4983163"/>
          <p14:tracePt t="1586" x="3822700" y="4918075"/>
          <p14:tracePt t="1592" x="3878263" y="4891088"/>
          <p14:tracePt t="1601" x="3943350" y="4835525"/>
          <p14:tracePt t="1610" x="4064000" y="4714875"/>
          <p14:tracePt t="1621" x="4119563" y="4667250"/>
          <p14:tracePt t="1626" x="4175125" y="4621213"/>
          <p14:tracePt t="1637" x="4221163" y="4565650"/>
          <p14:tracePt t="1641" x="4249738" y="4529138"/>
          <p14:tracePt t="1651" x="4268788" y="4500563"/>
          <p14:tracePt t="1655" x="4295775" y="4454525"/>
          <p14:tracePt t="1667" x="4324350" y="4398963"/>
          <p14:tracePt t="1674" x="4351338" y="4370388"/>
          <p14:tracePt t="1680" x="4360863" y="4305300"/>
          <p14:tracePt t="1688" x="4379913" y="4249738"/>
          <p14:tracePt t="1694" x="4389438" y="4203700"/>
          <p14:tracePt t="1705" x="4389438" y="4037013"/>
          <p14:tracePt t="1720" x="4389438" y="3906838"/>
          <p14:tracePt t="1731" x="4389438" y="3832225"/>
          <p14:tracePt t="1734" x="4370388" y="3759200"/>
          <p14:tracePt t="1745" x="4351338" y="3665538"/>
          <p14:tracePt t="1751" x="4314825" y="3525838"/>
          <p14:tracePt t="1760" x="4286250" y="3452813"/>
          <p14:tracePt t="1768" x="4276725" y="3405188"/>
          <p14:tracePt t="1775" x="4221163" y="3284538"/>
          <p14:tracePt t="1783" x="4194175" y="3248025"/>
          <p14:tracePt t="1789" x="4156075" y="3211513"/>
          <p14:tracePt t="1799" x="4110038" y="3136900"/>
          <p14:tracePt t="1810" x="4054475" y="3071813"/>
          <p14:tracePt t="1814" x="4017963" y="3035300"/>
          <p14:tracePt t="1825" x="3943350" y="3006725"/>
          <p14:tracePt t="1829" x="3878263" y="2960688"/>
          <p14:tracePt t="1840" x="3803650" y="2914650"/>
          <p14:tracePt t="1845" x="3683000" y="2886075"/>
          <p14:tracePt t="1853" x="3571875" y="2849563"/>
          <p14:tracePt t="1860" x="3433763" y="2811463"/>
          <p14:tracePt t="1868" x="3294063" y="2794000"/>
          <p14:tracePt t="1875" x="3200400" y="2784475"/>
          <p14:tracePt t="1884" x="3108325" y="2746375"/>
          <p14:tracePt t="1893" x="2895600" y="2736850"/>
          <p14:tracePt t="1908" x="2690813" y="2736850"/>
          <p14:tracePt t="1919" x="2625725" y="2736850"/>
          <p14:tracePt t="1925" x="2551113" y="2755900"/>
          <p14:tracePt t="1934" x="2495550" y="2765425"/>
          <p14:tracePt t="1938" x="2449513" y="2784475"/>
          <p14:tracePt t="1949" x="2393950" y="2794000"/>
          <p14:tracePt t="1956" x="2338388" y="2820988"/>
          <p14:tracePt t="1963" x="2300288" y="2830513"/>
          <p14:tracePt t="1970" x="2217738" y="2849563"/>
          <p14:tracePt t="1978" x="2143125" y="2876550"/>
          <p14:tracePt t="1987" x="1976438" y="2914650"/>
          <p14:tracePt t="2001" x="1827213" y="2970213"/>
          <p14:tracePt t="2013" x="1754188" y="2987675"/>
          <p14:tracePt t="2018" x="1660525" y="3016250"/>
          <p14:tracePt t="2028" x="1604963" y="3043238"/>
          <p14:tracePt t="2035" x="1503363" y="3071813"/>
          <p14:tracePt t="2043" x="1447800" y="3117850"/>
          <p14:tracePt t="2050" x="1392238" y="3146425"/>
          <p14:tracePt t="2058" x="1317625" y="3192463"/>
          <p14:tracePt t="2063" x="1262063" y="3211513"/>
          <p14:tracePt t="2071" x="1225550" y="3228975"/>
          <p14:tracePt t="2082" x="1160463" y="3284538"/>
          <p14:tracePt t="2096" x="1112838" y="3332163"/>
          <p14:tracePt t="2108" x="1104900" y="3340100"/>
          <p14:tracePt t="2110" x="1076325" y="3359150"/>
          <p14:tracePt t="2122" x="1066800" y="3378200"/>
          <p14:tracePt t="2125" x="1057275" y="3397250"/>
          <p14:tracePt t="2136" x="1030288" y="3414713"/>
          <p14:tracePt t="2145" x="1030288" y="3424238"/>
          <p14:tracePt t="2159" x="1030288" y="3443288"/>
          <p14:tracePt t="2167" x="1020763" y="3452813"/>
          <p14:tracePt t="2175" x="1011238" y="3460750"/>
          <p14:tracePt t="2190" x="1011238" y="3470275"/>
          <p14:tracePt t="2203" x="1011238" y="3479800"/>
          <p14:tracePt t="2207" x="1011238" y="3489325"/>
          <p14:tracePt t="2221" x="1011238" y="3498850"/>
          <p14:tracePt t="2231" x="1011238" y="3508375"/>
          <p14:tracePt t="2237" x="1011238" y="3525838"/>
          <p14:tracePt t="2246" x="1030288" y="3581400"/>
          <p14:tracePt t="2253" x="1039813" y="3619500"/>
          <p14:tracePt t="2260" x="1085850" y="3694113"/>
          <p14:tracePt t="2269" x="1160463" y="3805238"/>
          <p14:tracePt t="2287" x="1281113" y="3925888"/>
          <p14:tracePt t="2296" x="1317625" y="3971925"/>
          <p14:tracePt t="2301" x="1392238" y="4027488"/>
          <p14:tracePt t="2311" x="1438275" y="4073525"/>
          <p14:tracePt t="2317" x="1493838" y="4111625"/>
          <p14:tracePt t="2326" x="1549400" y="4138613"/>
          <p14:tracePt t="2332" x="1604963" y="4167188"/>
          <p14:tracePt t="2340" x="1679575" y="4184650"/>
          <p14:tracePt t="2348" x="1725613" y="4194175"/>
          <p14:tracePt t="2354" x="1771650" y="4194175"/>
          <p14:tracePt t="2365" x="1846263" y="4222750"/>
          <p14:tracePt t="2377" x="1901825" y="4222750"/>
          <p14:tracePt t="2381" x="1920875" y="4222750"/>
          <p14:tracePt t="2391" x="1930400" y="4222750"/>
          <p14:tracePt t="2397" x="1947863" y="4222750"/>
          <p14:tracePt t="2408" x="1957388" y="4222750"/>
          <p14:tracePt t="2420" x="1966913" y="4222750"/>
          <p14:tracePt t="2515" x="1976438" y="4222750"/>
          <p14:tracePt t="2552" x="1985963" y="4222750"/>
          <p14:tracePt t="2565" x="1995488" y="4213225"/>
          <p14:tracePt t="2579" x="2003425" y="4203700"/>
          <p14:tracePt t="2585" x="2012950" y="4194175"/>
          <p14:tracePt t="2595" x="2032000" y="4194175"/>
          <p14:tracePt t="2599" x="2041525" y="4167188"/>
          <p14:tracePt t="2616" x="2060575" y="4157663"/>
          <p14:tracePt t="2623" x="2060575" y="4148138"/>
          <p14:tracePt t="2629" x="2068513" y="4148138"/>
          <p14:tracePt t="2638" x="2078038" y="4138613"/>
          <p14:tracePt t="2646" x="2097088" y="4121150"/>
          <p14:tracePt t="2663" x="2143125" y="4083050"/>
          <p14:tracePt t="2674" x="2152650" y="4073525"/>
          <p14:tracePt t="2677" x="2162175" y="4064000"/>
          <p14:tracePt t="2687" x="2189163" y="4056063"/>
          <p14:tracePt t="2703" x="2208213" y="4046538"/>
          <p14:tracePt t="2710" x="2208213" y="4037013"/>
          <p14:tracePt t="2717" x="2217738" y="4027488"/>
          <p14:tracePt t="2741" x="2227263" y="4017963"/>
          <p14:tracePt t="2756" x="2236788" y="4008438"/>
          <p14:tracePt t="2768" x="2244725" y="3990975"/>
          <p14:tracePt t="2771" x="2254250" y="3981450"/>
          <p14:tracePt t="2787" x="2263775" y="3971925"/>
          <p14:tracePt t="2797" x="2273300" y="3935413"/>
          <p14:tracePt t="2812" x="2282825" y="3925888"/>
          <p14:tracePt t="2826" x="2282825" y="3916363"/>
          <p14:tracePt t="2835" x="2282825" y="3906838"/>
          <p14:tracePt t="2851" x="2282825" y="3897313"/>
          <p14:tracePt t="2876" x="2282825" y="3887788"/>
          <p14:tracePt t="2899" x="2282825" y="3879850"/>
          <p14:tracePt t="2914" x="2273300" y="3879850"/>
          <p14:tracePt t="2921" x="2263775" y="3870325"/>
          <p14:tracePt t="2928" x="2254250" y="3860800"/>
          <p14:tracePt t="2944" x="2244725" y="3860800"/>
          <p14:tracePt t="2957" x="2236788" y="3851275"/>
          <p14:tracePt t="2994" x="2227263" y="3851275"/>
          <p14:tracePt t="3145" x="2217738" y="3851275"/>
          <p14:tracePt t="3159" x="2208213" y="3851275"/>
          <p14:tracePt t="3166" x="2208213" y="3860800"/>
          <p14:tracePt t="3174" x="2208213" y="3870325"/>
          <p14:tracePt t="3189" x="2198688" y="3870325"/>
          <p14:tracePt t="3197" x="2198688" y="3879850"/>
          <p14:tracePt t="3204" x="2198688" y="3887788"/>
          <p14:tracePt t="3213" x="2189163" y="3887788"/>
          <p14:tracePt t="3218" x="2189163" y="3897313"/>
          <p14:tracePt t="3228" x="2189163" y="3906838"/>
          <p14:tracePt t="3243" x="2189163" y="3916363"/>
          <p14:tracePt t="3254" x="2189163" y="3925888"/>
          <p14:tracePt t="3259" x="2181225" y="3935413"/>
          <p14:tracePt t="3271" x="2181225" y="3943350"/>
          <p14:tracePt t="3291" x="2181225" y="3962400"/>
          <p14:tracePt t="3298" x="2171700" y="3962400"/>
          <p14:tracePt t="3307" x="2171700" y="3981450"/>
          <p14:tracePt t="3323" x="2171700" y="3990975"/>
          <p14:tracePt t="3349" x="2171700" y="4000500"/>
          <p14:tracePt t="3369" x="2171700" y="4008438"/>
          <p14:tracePt t="3416" x="2162175" y="4037013"/>
          <p14:tracePt t="3458" x="2162175" y="4046538"/>
          <p14:tracePt t="3472" x="2162175" y="4056063"/>
          <p14:tracePt t="3511" x="2162175" y="4073525"/>
          <p14:tracePt t="3536" x="2162175" y="4083050"/>
          <p14:tracePt t="3543" x="2162175" y="4092575"/>
          <p14:tracePt t="3581" x="2162175" y="4102100"/>
          <p14:tracePt t="3605" x="2162175" y="4111625"/>
          <p14:tracePt t="3616" x="2152650" y="4121150"/>
          <p14:tracePt t="3635" x="2152650" y="4129088"/>
          <p14:tracePt t="3661" x="2143125" y="4138613"/>
          <p14:tracePt t="3682" x="2143125" y="4148138"/>
          <p14:tracePt t="3715" x="2133600" y="4157663"/>
          <p14:tracePt t="3729" x="2124075" y="4167188"/>
          <p14:tracePt t="3755" x="2116138" y="4176713"/>
          <p14:tracePt t="3761" x="2106613" y="4184650"/>
          <p14:tracePt t="3770" x="2097088" y="4184650"/>
          <p14:tracePt t="3777" x="2087563" y="4194175"/>
          <p14:tracePt t="3784" x="2087563" y="4203700"/>
          <p14:tracePt t="3792" x="2078038" y="4203700"/>
          <p14:tracePt t="3798" x="2068513" y="4203700"/>
          <p14:tracePt t="3807" x="2032000" y="4222750"/>
          <p14:tracePt t="3822" x="2012950" y="4222750"/>
          <p14:tracePt t="3839" x="1995488" y="4232275"/>
          <p14:tracePt t="3855" x="1966913" y="4249738"/>
          <p14:tracePt t="3863" x="1957388" y="4249738"/>
          <p14:tracePt t="3870" x="1947863" y="4249738"/>
          <p14:tracePt t="3878" x="1939925" y="4249738"/>
          <p14:tracePt t="3886" x="1920875" y="4259263"/>
          <p14:tracePt t="3893" x="1911350" y="4259263"/>
          <p14:tracePt t="3903" x="1882775" y="4268788"/>
          <p14:tracePt t="3914" x="1874838" y="4268788"/>
          <p14:tracePt t="3916" x="1865313" y="4268788"/>
          <p14:tracePt t="3929" x="1855788" y="4268788"/>
          <p14:tracePt t="3934" x="1827213" y="4278313"/>
          <p14:tracePt t="3944" x="1819275" y="4287838"/>
          <p14:tracePt t="3948" x="1800225" y="4287838"/>
          <p14:tracePt t="3964" x="1790700" y="4287838"/>
          <p14:tracePt t="3973" x="1781175" y="4287838"/>
          <p14:tracePt t="3987" x="1771650" y="4297363"/>
          <p14:tracePt t="3995" x="1763713" y="4305300"/>
          <p14:tracePt t="4038" x="1754188" y="4305300"/>
          <p14:tracePt t="4578" x="1754188" y="4314825"/>
          <p14:tracePt t="4589" x="1763713" y="4324350"/>
          <p14:tracePt t="4593" x="1771650" y="4324350"/>
          <p14:tracePt t="4604" x="1781175" y="4324350"/>
          <p14:tracePt t="4608" x="1790700" y="4324350"/>
          <p14:tracePt t="4619" x="1800225" y="4333875"/>
          <p14:tracePt t="4624" x="1819275" y="4343400"/>
          <p14:tracePt t="4632" x="1827213" y="4343400"/>
          <p14:tracePt t="4639" x="1855788" y="4343400"/>
          <p14:tracePt t="4647" x="1874838" y="4352925"/>
          <p14:tracePt t="4654" x="1901825" y="4370388"/>
          <p14:tracePt t="4662" x="1920875" y="4370388"/>
          <p14:tracePt t="4670" x="1957388" y="4370388"/>
          <p14:tracePt t="4684" x="2003425" y="4389438"/>
          <p14:tracePt t="4689" x="2022475" y="4389438"/>
          <p14:tracePt t="4698" x="2060575" y="4408488"/>
          <p14:tracePt t="4702" x="2097088" y="4418013"/>
          <p14:tracePt t="4713" x="2143125" y="4445000"/>
          <p14:tracePt t="4718" x="2217738" y="4454525"/>
          <p14:tracePt t="4726" x="2273300" y="4473575"/>
          <p14:tracePt t="4735" x="2365375" y="4500563"/>
          <p14:tracePt t="4741" x="2468563" y="4538663"/>
          <p14:tracePt t="4749" x="2560638" y="4565650"/>
          <p14:tracePt t="4756" x="2681288" y="4602163"/>
          <p14:tracePt t="4765" x="2857500" y="4695825"/>
          <p14:tracePt t="4778" x="2951163" y="4760913"/>
          <p14:tracePt t="4782" x="3052763" y="4816475"/>
          <p14:tracePt t="4792" x="3136900" y="4881563"/>
          <p14:tracePt t="4796" x="3192463" y="4918075"/>
          <p14:tracePt t="4807" x="3248025" y="4964113"/>
          <p14:tracePt t="4813" x="3275013" y="4973638"/>
          <p14:tracePt t="4821" x="3313113" y="5002213"/>
          <p14:tracePt t="4829" x="3330575" y="5011738"/>
          <p14:tracePt t="4837" x="3330575" y="5021263"/>
          <p14:tracePt t="4843" x="3349625" y="5029200"/>
          <p14:tracePt t="4850" x="3359150" y="5029200"/>
          <p14:tracePt t="4860" x="3368675" y="5038725"/>
          <p14:tracePt t="4872" x="3386138" y="5048250"/>
          <p14:tracePt t="4874" x="3395663" y="5048250"/>
          <p14:tracePt t="4900" x="3405188" y="5048250"/>
          <p14:tracePt t="4915" x="3414713" y="5048250"/>
          <p14:tracePt t="5089" x="3424238" y="5038725"/>
          <p14:tracePt t="5094" x="3433763" y="5029200"/>
          <p14:tracePt t="5103" x="3433763" y="5021263"/>
          <p14:tracePt t="5119" x="3433763" y="5011738"/>
          <p14:tracePt t="5126" x="3433763" y="5002213"/>
          <p14:tracePt t="5133" x="3441700" y="5002213"/>
          <p14:tracePt t="5141" x="3441700" y="4992688"/>
          <p14:tracePt t="5147" x="3441700" y="4983163"/>
          <p14:tracePt t="5158" x="3441700" y="4964113"/>
          <p14:tracePt t="5172" x="3441700" y="4946650"/>
          <p14:tracePt t="5198" x="3441700" y="4927600"/>
          <p14:tracePt t="5204" x="3441700" y="4918075"/>
          <p14:tracePt t="5220" x="3441700" y="4908550"/>
          <p14:tracePt t="5235" x="3441700" y="4900613"/>
          <p14:tracePt t="5252" x="3441700" y="4881563"/>
          <p14:tracePt t="5266" x="3441700" y="4862513"/>
          <p14:tracePt t="5277" x="3441700" y="4852988"/>
          <p14:tracePt t="5293" x="3441700" y="4835525"/>
          <p14:tracePt t="5307" x="3441700" y="4826000"/>
          <p14:tracePt t="5313" x="3441700" y="4816475"/>
          <p14:tracePt t="5322" x="3441700" y="4797425"/>
          <p14:tracePt t="5329" x="3441700" y="4787900"/>
          <p14:tracePt t="5336" x="3441700" y="4779963"/>
          <p14:tracePt t="5345" x="3441700" y="4760913"/>
          <p14:tracePt t="5360" x="3441700" y="4741863"/>
          <p14:tracePt t="5372" x="3424238" y="4686300"/>
          <p14:tracePt t="5393" x="3414713" y="4676775"/>
          <p14:tracePt t="5402" x="3414713" y="4667250"/>
          <p14:tracePt t="5408" x="3414713" y="4649788"/>
          <p14:tracePt t="5415" x="3405188" y="4640263"/>
          <p14:tracePt t="5422" x="3405188" y="4630738"/>
          <p14:tracePt t="5430" x="3395663" y="4611688"/>
          <p14:tracePt t="5439" x="3376613" y="4584700"/>
          <p14:tracePt t="5454" x="3359150" y="4565650"/>
          <p14:tracePt t="5466" x="3349625" y="4538663"/>
          <p14:tracePt t="5481" x="3321050" y="4500563"/>
          <p14:tracePt t="5490" x="3313113" y="4491038"/>
          <p14:tracePt t="5495" x="3303588" y="4473575"/>
          <p14:tracePt t="5503" x="3284538" y="4464050"/>
          <p14:tracePt t="5512" x="3257550" y="4435475"/>
          <p14:tracePt t="5516" x="3238500" y="4418013"/>
          <p14:tracePt t="5524" x="3200400" y="4389438"/>
          <p14:tracePt t="5534" x="3154363" y="4352925"/>
          <p14:tracePt t="5550" x="3127375" y="4324350"/>
          <p14:tracePt t="5561" x="3108325" y="4314825"/>
          <p14:tracePt t="5566" x="3079750" y="4297363"/>
          <p14:tracePt t="5577" x="3062288" y="4278313"/>
          <p14:tracePt t="5580" x="3052763" y="4268788"/>
          <p14:tracePt t="5590" x="3033713" y="4259263"/>
          <p14:tracePt t="5598" x="3006725" y="4232275"/>
          <p14:tracePt t="5604" x="2997200" y="4222750"/>
          <p14:tracePt t="5612" x="2987675" y="4213225"/>
          <p14:tracePt t="5619" x="2968625" y="4194175"/>
          <p14:tracePt t="5629" x="2932113" y="4167188"/>
          <p14:tracePt t="5644" x="2903538" y="4148138"/>
          <p14:tracePt t="5655" x="2895600" y="4148138"/>
          <p14:tracePt t="5660" x="2876550" y="4129088"/>
          <p14:tracePt t="5670" x="2867025" y="4129088"/>
          <p14:tracePt t="5675" x="2857500" y="4129088"/>
          <p14:tracePt t="5685" x="2847975" y="4129088"/>
          <p14:tracePt t="5692" x="2838450" y="4121150"/>
          <p14:tracePt t="5699" x="2820988" y="4121150"/>
          <p14:tracePt t="5707" x="2811463" y="4111625"/>
          <p14:tracePt t="5713" x="2792413" y="4111625"/>
          <p14:tracePt t="5723" x="2782888" y="4111625"/>
          <p14:tracePt t="5737" x="2765425" y="4111625"/>
          <p14:tracePt t="5749" x="2755900" y="4111625"/>
          <p14:tracePt t="5753" x="2736850" y="4111625"/>
          <p14:tracePt t="5770" x="2727325" y="4111625"/>
          <p14:tracePt t="5779" x="2709863" y="4102100"/>
          <p14:tracePt t="5789" x="2681288" y="4102100"/>
          <p14:tracePt t="5793" x="2671763" y="4102100"/>
          <p14:tracePt t="5801" x="2662238" y="4102100"/>
          <p14:tracePt t="5808" x="2644775" y="4092575"/>
          <p14:tracePt t="5818" x="2616200" y="4092575"/>
          <p14:tracePt t="5829" x="2598738" y="4092575"/>
          <p14:tracePt t="5833" x="2589213" y="4092575"/>
          <p14:tracePt t="5844" x="2560638" y="4073525"/>
          <p14:tracePt t="5848" x="2541588" y="4064000"/>
          <p14:tracePt t="5858" x="2524125" y="4064000"/>
          <p14:tracePt t="5865" x="2495550" y="4056063"/>
          <p14:tracePt t="5873" x="2478088" y="4046538"/>
          <p14:tracePt t="5879" x="2449513" y="4046538"/>
          <p14:tracePt t="5887" x="2413000" y="4027488"/>
          <p14:tracePt t="5896" x="2393950" y="4017963"/>
          <p14:tracePt t="5903" x="2365375" y="4008438"/>
          <p14:tracePt t="5912" x="2300288" y="4000500"/>
          <p14:tracePt t="5923" x="2273300" y="3981450"/>
          <p14:tracePt t="5927" x="2236788" y="3971925"/>
          <p14:tracePt t="5939" x="2217738" y="3971925"/>
          <p14:tracePt t="5943" x="2198688" y="3962400"/>
          <p14:tracePt t="5952" x="2162175" y="3952875"/>
          <p14:tracePt t="5959" x="2133600" y="3952875"/>
          <p14:tracePt t="5967" x="2116138" y="3952875"/>
          <p14:tracePt t="5972" x="2078038" y="3952875"/>
          <p14:tracePt t="5982" x="2041525" y="3935413"/>
          <p14:tracePt t="5989" x="2022475" y="3925888"/>
          <p14:tracePt t="5996" x="1985963" y="3916363"/>
          <p14:tracePt t="6007" x="1892300" y="3897313"/>
          <p14:tracePt t="6021" x="1781175" y="3887788"/>
          <p14:tracePt t="6033" x="1725613" y="3887788"/>
          <p14:tracePt t="6035" x="1660525" y="3887788"/>
          <p14:tracePt t="6047" x="1614488" y="3887788"/>
          <p14:tracePt t="6054" x="1558925" y="3887788"/>
          <p14:tracePt t="6062" x="1522413" y="3879850"/>
          <p14:tracePt t="6069" x="1484313" y="3879850"/>
          <p14:tracePt t="6076" x="1447800" y="3860800"/>
          <p14:tracePt t="6083" x="1428750" y="3860800"/>
          <p14:tracePt t="6091" x="1409700" y="3860800"/>
          <p14:tracePt t="6101" x="1363663" y="3860800"/>
          <p14:tracePt t="6112" x="1344613" y="3860800"/>
          <p14:tracePt t="6115" x="1336675" y="3851275"/>
          <p14:tracePt t="6127" x="1327150" y="3851275"/>
          <p14:tracePt t="6131" x="1317625" y="3851275"/>
          <p14:tracePt t="6141" x="1308100" y="3851275"/>
          <p14:tracePt t="6147" x="1298575" y="3851275"/>
          <p14:tracePt t="6155" x="1289050" y="3851275"/>
          <p14:tracePt t="6185" x="1281113" y="3851275"/>
          <p14:tracePt t="6329" x="1484313" y="3981450"/>
          <p14:tracePt t="6336" x="1604963" y="4027488"/>
          <p14:tracePt t="6344" x="1698625" y="4064000"/>
          <p14:tracePt t="6348" x="1846263" y="4111625"/>
          <p14:tracePt t="6360" x="1939925" y="4148138"/>
          <p14:tracePt t="6365" x="2041525" y="4194175"/>
          <p14:tracePt t="6374" x="2133600" y="4241800"/>
          <p14:tracePt t="6384" x="2328863" y="4297363"/>
          <p14:tracePt t="6397" x="2430463" y="4333875"/>
          <p14:tracePt t="6410" x="2486025" y="4333875"/>
          <p14:tracePt t="6412" x="2505075" y="4352925"/>
          <p14:tracePt t="6424" x="2524125" y="4352925"/>
          <p14:tracePt t="6430" x="2551113" y="4352925"/>
          <p14:tracePt t="6440" x="2560638" y="4360863"/>
          <p14:tracePt t="6444" x="2570163" y="4379913"/>
          <p14:tracePt t="6460" x="2579688" y="4379913"/>
          <p14:tracePt t="6467" x="2589213" y="4379913"/>
          <p14:tracePt t="6476" x="2598738" y="4379913"/>
          <p14:tracePt t="6491" x="2606675" y="4379913"/>
          <p14:tracePt t="6504" x="2616200" y="4379913"/>
          <p14:tracePt t="6506" x="2625725" y="4379913"/>
          <p14:tracePt t="6523" x="2635250" y="4370388"/>
          <p14:tracePt t="6533" x="2644775" y="4370388"/>
          <p14:tracePt t="6538" x="2654300" y="4360863"/>
          <p14:tracePt t="6548" x="2662238" y="4360863"/>
          <p14:tracePt t="6562" x="2681288" y="4352925"/>
          <p14:tracePt t="6572" x="2681288" y="4343400"/>
          <p14:tracePt t="6577" x="2709863" y="4333875"/>
          <p14:tracePt t="6585" x="2727325" y="4305300"/>
          <p14:tracePt t="6598" x="2727325" y="4297363"/>
          <p14:tracePt t="6601" x="2736850" y="4287838"/>
          <p14:tracePt t="6614" x="2746375" y="4287838"/>
          <p14:tracePt t="6618" x="2746375" y="4278313"/>
          <p14:tracePt t="6632" x="2746375" y="4268788"/>
          <p14:tracePt t="6642" x="2746375" y="4259263"/>
          <p14:tracePt t="6649" x="2755900" y="4249738"/>
          <p14:tracePt t="6657" x="2765425" y="4241800"/>
          <p14:tracePt t="6665" x="2765425" y="4232275"/>
          <p14:tracePt t="6680" x="2774950" y="4194175"/>
          <p14:tracePt t="6692" x="2774950" y="4184650"/>
          <p14:tracePt t="6697" x="2774950" y="4176713"/>
          <p14:tracePt t="6707" x="2774950" y="4167188"/>
          <p14:tracePt t="6712" x="2774950" y="4148138"/>
          <p14:tracePt t="6722" x="2774950" y="4129088"/>
          <p14:tracePt t="6743" x="2774950" y="4111625"/>
          <p14:tracePt t="6760" x="2774950" y="4102100"/>
          <p14:tracePt t="6765" x="2765425" y="4102100"/>
          <p14:tracePt t="6790" x="2755900" y="4092575"/>
          <p14:tracePt t="6816" x="2755900" y="4083050"/>
          <p14:tracePt t="6831" x="2746375" y="4073525"/>
          <p14:tracePt t="6838" x="2736850" y="4064000"/>
          <p14:tracePt t="6844" x="2736850" y="4056063"/>
          <p14:tracePt t="6853" x="2736850" y="4046538"/>
          <p14:tracePt t="6860" x="2736850" y="4037013"/>
          <p14:tracePt t="6869" x="2736850" y="4008438"/>
          <p14:tracePt t="6885" x="2736850" y="3990975"/>
          <p14:tracePt t="6901" x="2736850" y="3981450"/>
          <p14:tracePt t="6910" x="2746375" y="3971925"/>
          <p14:tracePt t="6915" x="2746375" y="3962400"/>
          <p14:tracePt t="6924" x="2755900" y="3962400"/>
          <p14:tracePt t="6932" x="2774950" y="3943350"/>
          <p14:tracePt t="6940" x="2801938" y="3916363"/>
          <p14:tracePt t="6948" x="2838450" y="3906838"/>
          <p14:tracePt t="6953" x="2876550" y="3887788"/>
          <p14:tracePt t="6963" x="2932113" y="3870325"/>
          <p14:tracePt t="6981" x="2987675" y="3851275"/>
          <p14:tracePt t="6990" x="3024188" y="3841750"/>
          <p14:tracePt t="6996" x="3062288" y="3841750"/>
          <p14:tracePt t="7004" x="3098800" y="3841750"/>
          <p14:tracePt t="7010" x="3136900" y="3860800"/>
          <p14:tracePt t="7019" x="3173413" y="3860800"/>
          <p14:tracePt t="7024" x="3209925" y="3870325"/>
          <p14:tracePt t="7033" x="3248025" y="3879850"/>
          <p14:tracePt t="7041" x="3284538" y="3906838"/>
          <p14:tracePt t="7048" x="3330575" y="3935413"/>
          <p14:tracePt t="7057" x="3433763" y="4000500"/>
          <p14:tracePt t="7069" x="3470275" y="4046538"/>
          <p14:tracePt t="7073" x="3489325" y="4064000"/>
          <p14:tracePt t="7084" x="3506788" y="4092575"/>
          <p14:tracePt t="7092" x="3516313" y="4111625"/>
          <p14:tracePt t="7099" x="3525838" y="4129088"/>
          <p14:tracePt t="7105" x="3525838" y="4138613"/>
          <p14:tracePt t="7113" x="3525838" y="4167188"/>
          <p14:tracePt t="7119" x="3525838" y="4184650"/>
          <p14:tracePt t="7136" x="3451225" y="4213225"/>
          <p14:tracePt t="7142" x="3359150" y="4213225"/>
          <p14:tracePt t="7152" x="3043238" y="4203700"/>
          <p14:tracePt t="7168" x="2449513" y="4111625"/>
          <p14:tracePt t="7178" x="2189163" y="4056063"/>
          <p14:tracePt t="7182" x="1930400" y="3990975"/>
          <p14:tracePt t="7193" x="1706563" y="3952875"/>
          <p14:tracePt t="7198" x="1503363" y="3916363"/>
          <p14:tracePt t="7207" x="1336675" y="3879850"/>
          <p14:tracePt t="7215" x="1206500" y="3870325"/>
          <p14:tracePt t="7223" x="1066800" y="3851275"/>
          <p14:tracePt t="7230" x="955675" y="3832225"/>
          <p14:tracePt t="7236" x="863600" y="3814763"/>
          <p14:tracePt t="7246" x="733425" y="3805238"/>
          <p14:tracePt t="7258" x="695325" y="3805238"/>
          <p14:tracePt t="7262" x="687388" y="3805238"/>
          <p14:tracePt t="7273" x="677863" y="3805238"/>
          <p14:tracePt t="7277" x="668338" y="3805238"/>
          <p14:tracePt t="7308" x="658813" y="3805238"/>
          <p14:tracePt t="7316" x="649288" y="3822700"/>
          <p14:tracePt t="7325" x="649288" y="3832225"/>
          <p14:tracePt t="7331" x="649288" y="3841750"/>
          <p14:tracePt t="7339" x="649288" y="3851275"/>
          <p14:tracePt t="7345" x="649288" y="3860800"/>
          <p14:tracePt t="7387" x="649288" y="3870325"/>
          <p14:tracePt t="7425" x="760413" y="3981450"/>
          <p14:tracePt t="7433" x="881063" y="4102100"/>
          <p14:tracePt t="7449" x="1039813" y="4203700"/>
          <p14:tracePt t="7462" x="1112838" y="4259263"/>
          <p14:tracePt t="7465" x="1168400" y="4287838"/>
          <p14:tracePt t="7476" x="1225550" y="4314825"/>
          <p14:tracePt t="7483" x="1308100" y="4360863"/>
          <p14:tracePt t="7491" x="1401763" y="4379913"/>
          <p14:tracePt t="7496" x="1474788" y="4408488"/>
          <p14:tracePt t="7507" x="1568450" y="4445000"/>
          <p14:tracePt t="7512" x="1643063" y="4454525"/>
          <p14:tracePt t="7520" x="1735138" y="4473575"/>
          <p14:tracePt t="7528" x="1901825" y="4500563"/>
          <p14:tracePt t="7545" x="2068513" y="4538663"/>
          <p14:tracePt t="7556" x="2162175" y="4538663"/>
          <p14:tracePt t="7561" x="2227263" y="4538663"/>
          <p14:tracePt t="7570" x="2300288" y="4538663"/>
          <p14:tracePt t="7574" x="2347913" y="4529138"/>
          <p14:tracePt t="7584" x="2384425" y="4519613"/>
          <p14:tracePt t="7590" x="2420938" y="4519613"/>
          <p14:tracePt t="7600" x="2439988" y="4510088"/>
          <p14:tracePt t="7609" x="2478088" y="4491038"/>
          <p14:tracePt t="7616" x="2486025" y="4491038"/>
          <p14:tracePt t="7623" x="2514600" y="4481513"/>
          <p14:tracePt t="7628" x="2533650" y="4473575"/>
          <p14:tracePt t="7639" x="2560638" y="4464050"/>
          <p14:tracePt t="7649" x="2589213" y="4454525"/>
          <p14:tracePt t="7654" x="2598738" y="4445000"/>
          <p14:tracePt t="7665" x="2606675" y="4435475"/>
          <p14:tracePt t="7670" x="2616200" y="4435475"/>
          <p14:tracePt t="7686" x="2625725" y="4425950"/>
          <p14:tracePt t="7708" x="2625725" y="4408488"/>
          <p14:tracePt t="7717" x="2635250" y="4408488"/>
          <p14:tracePt t="7733" x="2644775" y="4389438"/>
          <p14:tracePt t="7748" x="2654300" y="4379913"/>
          <p14:tracePt t="7759" x="2654300" y="4370388"/>
          <p14:tracePt t="7788" x="2654300" y="4360863"/>
          <p14:tracePt t="7796" x="2654300" y="4352925"/>
          <p14:tracePt t="7803" x="2654300" y="4343400"/>
          <p14:tracePt t="7812" x="2635250" y="4333875"/>
          <p14:tracePt t="7828" x="2606675" y="4314825"/>
          <p14:tracePt t="7839" x="2598738" y="4305300"/>
          <p14:tracePt t="7844" x="2579688" y="4305300"/>
          <p14:tracePt t="7858" x="2551113" y="4305300"/>
          <p14:tracePt t="7875" x="2541588" y="4305300"/>
          <p14:tracePt t="7882" x="2533650" y="4305300"/>
          <p14:tracePt t="7890" x="2524125" y="4305300"/>
          <p14:tracePt t="7904" x="2514600" y="4324350"/>
          <p14:tracePt t="7918" x="2505075" y="4333875"/>
          <p14:tracePt t="7920" x="2505075" y="4343400"/>
          <p14:tracePt t="7933" x="2495550" y="4343400"/>
          <p14:tracePt t="7935" x="2486025" y="4360863"/>
          <p14:tracePt t="7962" x="2486025" y="4370388"/>
          <p14:tracePt t="7998" x="2486025" y="4379913"/>
          <p14:tracePt t="8004" x="2495550" y="4379913"/>
          <p14:tracePt t="8014" x="2505075" y="4389438"/>
          <p14:tracePt t="8031" x="2514600" y="4389438"/>
          <p14:tracePt t="8042" x="2524125" y="4398963"/>
          <p14:tracePt t="8061" x="2570163" y="4408488"/>
          <p14:tracePt t="8071" x="2589213" y="4425950"/>
          <p14:tracePt t="8078" x="2644775" y="4454525"/>
          <p14:tracePt t="8085" x="2681288" y="4473575"/>
          <p14:tracePt t="8093" x="2736850" y="4500563"/>
          <p14:tracePt t="8100" x="2811463" y="4529138"/>
          <p14:tracePt t="8110" x="2903538" y="4602163"/>
          <p14:tracePt t="8122" x="2959100" y="4630738"/>
          <p14:tracePt t="8126" x="2997200" y="4649788"/>
          <p14:tracePt t="8136" x="3033713" y="4667250"/>
          <p14:tracePt t="8139" x="3062288" y="4676775"/>
          <p14:tracePt t="8150" x="3098800" y="4705350"/>
          <p14:tracePt t="8157" x="3108325" y="4705350"/>
          <p14:tracePt t="8166" x="3117850" y="4705350"/>
          <p14:tracePt t="8172" x="3136900" y="4714875"/>
          <p14:tracePt t="8180" x="3144838" y="4714875"/>
          <p14:tracePt t="8189" x="3154363" y="4714875"/>
          <p14:tracePt t="8194" x="3173413" y="4714875"/>
          <p14:tracePt t="8204" x="3200400" y="4714875"/>
          <p14:tracePt t="8216" x="3228975" y="4714875"/>
          <p14:tracePt t="8219" x="3248025" y="4714875"/>
          <p14:tracePt t="8234" x="3294063" y="4686300"/>
          <p14:tracePt t="8244" x="3303588" y="4676775"/>
          <p14:tracePt t="8248" x="3321050" y="4667250"/>
          <p14:tracePt t="8259" x="3349625" y="4659313"/>
          <p14:tracePt t="8265" x="3359150" y="4649788"/>
          <p14:tracePt t="8274" x="3376613" y="4621213"/>
          <p14:tracePt t="8283" x="3386138" y="4611688"/>
          <p14:tracePt t="8288" x="3424238" y="4584700"/>
          <p14:tracePt t="8295" x="3433763" y="4546600"/>
          <p14:tracePt t="8299" x="3460750" y="4519613"/>
          <p14:tracePt t="8315" x="3506788" y="4445000"/>
          <p14:tracePt t="8325" x="3516313" y="4398963"/>
          <p14:tracePt t="8328" x="3535363" y="4370388"/>
          <p14:tracePt t="8340" x="3554413" y="4314825"/>
          <p14:tracePt t="8347" x="3554413" y="4297363"/>
          <p14:tracePt t="8354" x="3571875" y="4249738"/>
          <p14:tracePt t="8361" x="3581400" y="4222750"/>
          <p14:tracePt t="8368" x="3581400" y="4203700"/>
          <p14:tracePt t="8374" x="3581400" y="4184650"/>
          <p14:tracePt t="8383" x="3581400" y="4176713"/>
          <p14:tracePt t="8392" x="3581400" y="4148138"/>
          <p14:tracePt t="8408" x="3590925" y="4129088"/>
          <p14:tracePt t="8707" x="3702050" y="4213225"/>
          <p14:tracePt t="8716" x="3822700" y="4287838"/>
          <p14:tracePt t="8722" x="3924300" y="4389438"/>
          <p14:tracePt t="8730" x="4008438" y="4491038"/>
          <p14:tracePt t="8739" x="4083050" y="4594225"/>
          <p14:tracePt t="8747" x="4119563" y="4649788"/>
          <p14:tracePt t="8753" x="4148138" y="4686300"/>
          <p14:tracePt t="8760" x="4156075" y="4760913"/>
          <p14:tracePt t="8768" x="4175125" y="4787900"/>
          <p14:tracePt t="8775" x="4175125" y="4816475"/>
          <p14:tracePt t="8784" x="4175125" y="4852988"/>
          <p14:tracePt t="8796" x="4175125" y="4862513"/>
          <p14:tracePt t="8799" x="4175125" y="4900613"/>
          <p14:tracePt t="8811" x="4148138" y="4956175"/>
          <p14:tracePt t="8814" x="4138613" y="4964113"/>
          <p14:tracePt t="8825" x="4073525" y="5002213"/>
          <p14:tracePt t="8830" x="3989388" y="5067300"/>
          <p14:tracePt t="8839" x="3897313" y="5094288"/>
          <p14:tracePt t="8846" x="3803650" y="5132388"/>
          <p14:tracePt t="8854" x="3702050" y="5159375"/>
          <p14:tracePt t="8864" x="3609975" y="5159375"/>
          <p14:tracePt t="8869" x="3516313" y="5178425"/>
          <p14:tracePt t="8879" x="3228975" y="5168900"/>
          <p14:tracePt t="8890" x="3117850" y="5168900"/>
          <p14:tracePt t="8892" x="3016250" y="5132388"/>
          <p14:tracePt t="8906" x="2903538" y="5122863"/>
          <p14:tracePt t="8912" x="2830513" y="5103813"/>
          <p14:tracePt t="8927" x="2671763" y="5011738"/>
          <p14:tracePt t="8934" x="2635250" y="4983163"/>
          <p14:tracePt t="8941" x="2579688" y="4946650"/>
          <p14:tracePt t="8948" x="2541588" y="4918075"/>
          <p14:tracePt t="8957" x="2524125" y="4881563"/>
          <p14:tracePt t="8963" x="2495550" y="4852988"/>
          <p14:tracePt t="8973" x="2420938" y="4779963"/>
          <p14:tracePt t="8985" x="2393950" y="4751388"/>
          <p14:tracePt t="8988" x="2384425" y="4732338"/>
          <p14:tracePt t="8999" x="2374900" y="4705350"/>
          <p14:tracePt t="9008" x="2357438" y="4686300"/>
          <p14:tracePt t="9014" x="2347913" y="4686300"/>
          <p14:tracePt t="9021" x="2347913" y="4676775"/>
          <p14:tracePt t="9030" x="2338388" y="4667250"/>
          <p14:tracePt t="9538" x="2319338" y="4584700"/>
          <p14:tracePt t="9554" x="2292350" y="4454525"/>
          <p14:tracePt t="9565" x="2273300" y="4389438"/>
          <p14:tracePt t="9569" x="2263775" y="4314825"/>
          <p14:tracePt t="9582" x="2236788" y="4259263"/>
          <p14:tracePt t="9584" x="2208213" y="4203700"/>
          <p14:tracePt t="9594" x="2171700" y="4111625"/>
          <p14:tracePt t="9600" x="2133600" y="4046538"/>
          <p14:tracePt t="9609" x="2097088" y="3935413"/>
          <p14:tracePt t="9616" x="2068513" y="3879850"/>
          <p14:tracePt t="9622" x="2041525" y="3805238"/>
          <p14:tracePt t="9631" x="1985963" y="3694113"/>
          <p14:tracePt t="9648" x="1911350" y="3573463"/>
          <p14:tracePt t="9659" x="1874838" y="3535363"/>
          <p14:tracePt t="9663" x="1846263" y="3479800"/>
          <p14:tracePt t="9674" x="1819275" y="3460750"/>
          <p14:tracePt t="9681" x="1800225" y="3424238"/>
          <p14:tracePt t="9689" x="1790700" y="3414713"/>
          <p14:tracePt t="9694" x="1763713" y="3378200"/>
          <p14:tracePt t="9710" x="1763713" y="3368675"/>
          <p14:tracePt t="9727" x="1744663" y="3359150"/>
          <p14:tracePt t="9741" x="1716088" y="3359150"/>
          <p14:tracePt t="9754" x="1706563" y="3359150"/>
          <p14:tracePt t="9768" x="1698625" y="3368675"/>
          <p14:tracePt t="9773" x="1689100" y="3378200"/>
          <p14:tracePt t="9782" x="1679575" y="3387725"/>
          <p14:tracePt t="9789" x="1651000" y="3397250"/>
          <p14:tracePt t="9797" x="1651000" y="3405188"/>
          <p14:tracePt t="9807" x="1633538" y="3443288"/>
          <p14:tracePt t="9822" x="1614488" y="3489325"/>
          <p14:tracePt t="9837" x="1604963" y="3508375"/>
          <p14:tracePt t="9847" x="1595438" y="3517900"/>
          <p14:tracePt t="9854" x="1595438" y="3525838"/>
          <p14:tracePt t="9863" x="1595438" y="3544888"/>
          <p14:tracePt t="9867" x="1577975" y="3563938"/>
          <p14:tracePt t="9885" x="1577975" y="3573463"/>
          <p14:tracePt t="9891" x="1577975" y="3581400"/>
          <p14:tracePt t="9900" x="1577975" y="3609975"/>
          <p14:tracePt t="9908" x="1568450" y="3619500"/>
          <p14:tracePt t="9915" x="1568450" y="3638550"/>
          <p14:tracePt t="9929" x="1568450" y="3646488"/>
          <p14:tracePt t="9932" x="1568450" y="3665538"/>
          <p14:tracePt t="9946" x="1568450" y="3684588"/>
          <p14:tracePt t="9956" x="1568450" y="3694113"/>
          <p14:tracePt t="9962" x="1568450" y="3702050"/>
          <p14:tracePt t="9972" x="1568450" y="3711575"/>
          <p14:tracePt t="9976" x="1568450" y="3721100"/>
          <p14:tracePt t="9993" x="1577975" y="3740150"/>
          <p14:tracePt t="10010" x="1604963" y="3767138"/>
          <p14:tracePt t="10022" x="1633538" y="3795713"/>
          <p14:tracePt t="10024" x="1706563" y="3851275"/>
          <p14:tracePt t="10036" x="1763713" y="3897313"/>
          <p14:tracePt t="10041" x="1836738" y="3925888"/>
          <p14:tracePt t="10051" x="1911350" y="3952875"/>
          <p14:tracePt t="10058" x="2003425" y="3990975"/>
          <p14:tracePt t="10065" x="2097088" y="4000500"/>
          <p14:tracePt t="10074" x="2171700" y="4017963"/>
          <p14:tracePt t="10082" x="2292350" y="4037013"/>
          <p14:tracePt t="10090" x="2374900" y="4037013"/>
          <p14:tracePt t="10095" x="2495550" y="4046538"/>
          <p14:tracePt t="10105" x="2736850" y="4046538"/>
          <p14:tracePt t="10121" x="2987675" y="4046538"/>
          <p14:tracePt t="10131" x="3144838" y="4027488"/>
          <p14:tracePt t="10134" x="3284538" y="3990975"/>
          <p14:tracePt t="10146" x="3460750" y="3971925"/>
          <p14:tracePt t="10151" x="3581400" y="3952875"/>
          <p14:tracePt t="10160" x="3692525" y="3916363"/>
          <p14:tracePt t="10166" x="3795713" y="3887788"/>
          <p14:tracePt t="10174" x="3851275" y="3860800"/>
          <p14:tracePt t="10181" x="3887788" y="3832225"/>
          <p14:tracePt t="10189" x="3924300" y="3795713"/>
          <p14:tracePt t="10198" x="3971925" y="3749675"/>
          <p14:tracePt t="10214" x="4008438" y="3702050"/>
          <p14:tracePt t="10225" x="4008438" y="3684588"/>
          <p14:tracePt t="10229" x="4017963" y="3684588"/>
          <p14:tracePt t="10240" x="4017963" y="3665538"/>
          <p14:tracePt t="10255" x="4017963" y="3638550"/>
          <p14:tracePt t="10259" x="4017963" y="3619500"/>
          <p14:tracePt t="10277" x="4017963" y="3600450"/>
          <p14:tracePt t="10282" x="4017963" y="3590925"/>
          <p14:tracePt t="10293" x="4008438" y="3554413"/>
          <p14:tracePt t="10306" x="3998913" y="3535363"/>
          <p14:tracePt t="10306" x="3989388" y="3525838"/>
          <p14:tracePt t="10319" x="3924300" y="3460750"/>
          <p14:tracePt t="10323" x="3776663" y="3349625"/>
          <p14:tracePt t="10333" x="3636963" y="3267075"/>
          <p14:tracePt t="10339" x="3489325" y="3192463"/>
          <p14:tracePt t="10348" x="3349625" y="3127375"/>
          <p14:tracePt t="10355" x="3228975" y="3071813"/>
          <p14:tracePt t="10364" x="3136900" y="3025775"/>
          <p14:tracePt t="10371" x="3033713" y="2987675"/>
          <p14:tracePt t="10377" x="2922588" y="2960688"/>
          <p14:tracePt t="10385" x="2709863" y="2951163"/>
          <p14:tracePt t="10402" x="2589213" y="2978150"/>
          <p14:tracePt t="10414" x="2533650" y="2997200"/>
          <p14:tracePt t="10417" x="2505075" y="3016250"/>
          <p14:tracePt t="10428" x="2495550" y="3035300"/>
          <p14:tracePt t="10435" x="2478088" y="3043238"/>
          <p14:tracePt t="10443" x="2449513" y="3081338"/>
          <p14:tracePt t="10448" x="2420938" y="3117850"/>
          <p14:tracePt t="10457" x="2403475" y="3163888"/>
          <p14:tracePt t="10466" x="2374900" y="3182938"/>
          <p14:tracePt t="10474" x="2347913" y="3238500"/>
          <p14:tracePt t="10483" x="2217738" y="3573463"/>
          <p14:tracePt t="10497" x="2078038" y="4027488"/>
          <p14:tracePt t="10508" x="2003425" y="4259263"/>
          <p14:tracePt t="10512" x="1947863" y="4732338"/>
          <p14:tracePt t="10523" x="1901825" y="5076825"/>
          <p14:tracePt t="10529" x="1901825" y="5354638"/>
          <p14:tracePt t="10537" x="1947863" y="5873750"/>
          <p14:tracePt t="10543" x="1995488" y="6300788"/>
          <p14:tracePt t="10551" x="2078038" y="6542088"/>
          <p14:tracePt t="10805" x="881063" y="6718300"/>
          <p14:tracePt t="10815" x="806450" y="6681788"/>
          <p14:tracePt t="10821" x="760413" y="6645275"/>
          <p14:tracePt t="10827" x="723900" y="6607175"/>
          <p14:tracePt t="10834" x="658813" y="6505575"/>
          <p14:tracePt t="10842" x="649288" y="6467475"/>
          <p14:tracePt t="10848" x="630238" y="6384925"/>
          <p14:tracePt t="10859" x="630238" y="6235700"/>
          <p14:tracePt t="10874" x="658813" y="5957888"/>
          <p14:tracePt t="10885" x="695325" y="5781675"/>
          <p14:tracePt t="10890" x="750888" y="5521325"/>
          <p14:tracePt t="10899" x="871538" y="5197475"/>
          <p14:tracePt t="10905" x="1001713" y="4937125"/>
          <p14:tracePt t="10914" x="1216025" y="4659313"/>
          <p14:tracePt t="10924" x="1419225" y="4370388"/>
          <p14:tracePt t="10930" x="1577975" y="4176713"/>
          <p14:tracePt t="10936" x="1706563" y="4046538"/>
          <p14:tracePt t="10943" x="1827213" y="3943350"/>
          <p14:tracePt t="10955" x="2143125" y="3759200"/>
          <p14:tracePt t="10969" x="2413000" y="3694113"/>
          <p14:tracePt t="10979" x="2505075" y="3694113"/>
          <p14:tracePt t="10984" x="2625725" y="3702050"/>
          <p14:tracePt t="10994" x="2719388" y="3711575"/>
          <p14:tracePt t="11001" x="2811463" y="3767138"/>
          <p14:tracePt t="11008" x="2978150" y="3822700"/>
          <p14:tracePt t="11015" x="3117850" y="3906838"/>
          <p14:tracePt t="11023" x="3265488" y="4056063"/>
          <p14:tracePt t="11031" x="3460750" y="4314825"/>
          <p14:tracePt t="11038" x="3590925" y="4565650"/>
          <p14:tracePt t="11047" x="3878263" y="5335588"/>
          <p14:tracePt t="11062" x="4064000" y="6134100"/>
          <p14:tracePt t="11074" x="4083050" y="6459538"/>
          <p14:tracePt t="11076" x="4073525" y="6645275"/>
          <p14:tracePt t="11088" x="4054475" y="6756400"/>
          <p14:tracePt t="11095" x="4035425" y="6792913"/>
          <p14:tracePt t="11103" x="3989388" y="6848475"/>
          <p14:tracePt t="11183" x="2208213" y="6645275"/>
          <p14:tracePt t="11187" x="2060575" y="6505575"/>
          <p14:tracePt t="11197" x="1892300" y="6375400"/>
          <p14:tracePt t="11204" x="1725613" y="6264275"/>
          <p14:tracePt t="11213" x="1558925" y="6115050"/>
          <p14:tracePt t="11219" x="1428750" y="6003925"/>
          <p14:tracePt t="11225" x="1327150" y="5856288"/>
          <p14:tracePt t="11236" x="1187450" y="5595938"/>
          <p14:tracePt t="11250" x="1141413" y="5446713"/>
          <p14:tracePt t="11263" x="1141413" y="5400675"/>
          <p14:tracePt t="11266" x="1141413" y="5335588"/>
          <p14:tracePt t="11277" x="1141413" y="5299075"/>
          <p14:tracePt t="11283" x="1141413" y="5243513"/>
          <p14:tracePt t="11291" x="1160463" y="5149850"/>
          <p14:tracePt t="11297" x="1187450" y="5076825"/>
          <p14:tracePt t="11306" x="1252538" y="4973638"/>
          <p14:tracePt t="11314" x="1344613" y="4852988"/>
          <p14:tracePt t="11323" x="1447800" y="4751388"/>
          <p14:tracePt t="11331" x="1716088" y="4491038"/>
          <p14:tracePt t="11346" x="1947863" y="4324350"/>
          <p14:tracePt t="11357" x="2068513" y="4249738"/>
          <p14:tracePt t="11360" x="2171700" y="4167188"/>
          <p14:tracePt t="11371" x="2263775" y="4138613"/>
          <p14:tracePt t="11377" x="2328863" y="4138613"/>
          <p14:tracePt t="11385" x="2430463" y="4121150"/>
          <p14:tracePt t="11391" x="2495550" y="4129088"/>
          <p14:tracePt t="11400" x="2551113" y="4129088"/>
          <p14:tracePt t="11408" x="2589213" y="4138613"/>
          <p14:tracePt t="11416" x="2635250" y="4148138"/>
          <p14:tracePt t="11424" x="2746375" y="4194175"/>
          <p14:tracePt t="11438" x="2801938" y="4222750"/>
          <p14:tracePt t="11440" x="2838450" y="4232275"/>
          <p14:tracePt t="11451" x="2876550" y="4241800"/>
          <p14:tracePt t="11454" x="2913063" y="4268788"/>
          <p14:tracePt t="11465" x="2922588" y="4278313"/>
          <p14:tracePt t="11472" x="2932113" y="4287838"/>
          <p14:tracePt t="11480" x="2941638" y="4287838"/>
          <p14:tracePt t="11486" x="2951163" y="4287838"/>
          <p14:tracePt t="11494" x="2951163" y="4297363"/>
          <p14:tracePt t="11560" x="2951163" y="4305300"/>
          <p14:tracePt t="11566" x="2959100" y="4305300"/>
          <p14:tracePt t="11778" x="2968625" y="4305300"/>
          <p14:tracePt t="11793" x="2968625" y="4314825"/>
          <p14:tracePt t="11802" x="2978150" y="4314825"/>
          <p14:tracePt t="11848" x="2987675" y="4314825"/>
          <p14:tracePt t="11880" x="2997200" y="4324350"/>
          <p14:tracePt t="11908" x="3006725" y="4324350"/>
          <p14:tracePt t="11942" x="3016250" y="4324350"/>
          <p14:tracePt t="12005" x="3016250" y="4314825"/>
          <p14:tracePt t="12022" x="3016250" y="4305300"/>
          <p14:tracePt t="12031" x="3016250" y="4297363"/>
          <p14:tracePt t="12045" x="3016250" y="4287838"/>
          <p14:tracePt t="12068" x="3006725" y="4278313"/>
          <p14:tracePt t="12075" x="2987675" y="4259263"/>
          <p14:tracePt t="12084" x="2951163" y="4241800"/>
          <p14:tracePt t="12097" x="2941638" y="4232275"/>
          <p14:tracePt t="12099" x="2922588" y="4232275"/>
          <p14:tracePt t="12111" x="2913063" y="4232275"/>
          <p14:tracePt t="12116" x="2895600" y="4222750"/>
          <p14:tracePt t="12125" x="2867025" y="4213225"/>
          <p14:tracePt t="12132" x="2857500" y="4203700"/>
          <p14:tracePt t="12140" x="2838450" y="4203700"/>
          <p14:tracePt t="12147" x="2820988" y="4203700"/>
          <p14:tracePt t="12154" x="2811463" y="4194175"/>
          <p14:tracePt t="12163" x="2792413" y="4184650"/>
          <p14:tracePt t="12169" x="2765425" y="4184650"/>
          <p14:tracePt t="12179" x="2709863" y="4176713"/>
          <p14:tracePt t="12193" x="2654300" y="4157663"/>
          <p14:tracePt t="12206" x="2625725" y="4157663"/>
          <p14:tracePt t="12209" x="2579688" y="4157663"/>
          <p14:tracePt t="12219" x="2551113" y="4157663"/>
          <p14:tracePt t="12227" x="2505075" y="4157663"/>
          <p14:tracePt t="12234" x="2468563" y="4157663"/>
          <p14:tracePt t="12243" x="2449513" y="4157663"/>
          <p14:tracePt t="12252" x="2393950" y="4157663"/>
          <p14:tracePt t="12255" x="2374900" y="4157663"/>
          <p14:tracePt t="12264" x="2338388" y="4157663"/>
          <p14:tracePt t="12273" x="2282825" y="4157663"/>
          <p14:tracePt t="12285" x="2263775" y="4157663"/>
          <p14:tracePt t="12288" x="2236788" y="4157663"/>
          <p14:tracePt t="12300" x="2217738" y="4157663"/>
          <p14:tracePt t="12303" x="2198688" y="4157663"/>
          <p14:tracePt t="12314" x="2171700" y="4157663"/>
          <p14:tracePt t="12320" x="2152650" y="4157663"/>
          <p14:tracePt t="12329" x="2143125" y="4167188"/>
          <p14:tracePt t="12335" x="2124075" y="4167188"/>
          <p14:tracePt t="12343" x="2097088" y="4167188"/>
          <p14:tracePt t="12353" x="2078038" y="4184650"/>
          <p14:tracePt t="12360" x="2068513" y="4194175"/>
          <p14:tracePt t="12369" x="2041525" y="4203700"/>
          <p14:tracePt t="12382" x="2022475" y="4222750"/>
          <p14:tracePt t="12394" x="2012950" y="4222750"/>
          <p14:tracePt t="12396" x="2003425" y="4232275"/>
          <p14:tracePt t="12408" x="1976438" y="4241800"/>
          <p14:tracePt t="12423" x="1966913" y="4249738"/>
          <p14:tracePt t="12431" x="1957388" y="4259263"/>
          <p14:tracePt t="12438" x="1947863" y="4259263"/>
          <p14:tracePt t="12443" x="1939925" y="4278313"/>
          <p14:tracePt t="12452" x="1930400" y="4305300"/>
          <p14:tracePt t="12462" x="1892300" y="4324350"/>
          <p14:tracePt t="12476" x="1874838" y="4352925"/>
          <p14:tracePt t="12488" x="1865313" y="4360863"/>
          <p14:tracePt t="12491" x="1865313" y="4370388"/>
          <p14:tracePt t="12503" x="1846263" y="4408488"/>
          <p14:tracePt t="12517" x="1819275" y="4435475"/>
          <p14:tracePt t="12531" x="1819275" y="4454525"/>
          <p14:tracePt t="12539" x="1809750" y="4464050"/>
          <p14:tracePt t="12545" x="1800225" y="4473575"/>
          <p14:tracePt t="12557" x="1800225" y="4491038"/>
          <p14:tracePt t="12571" x="1781175" y="4538663"/>
          <p14:tracePt t="12583" x="1781175" y="4556125"/>
          <p14:tracePt t="12585" x="1754188" y="4594225"/>
          <p14:tracePt t="12597" x="1754188" y="4602163"/>
          <p14:tracePt t="12601" x="1754188" y="4621213"/>
          <p14:tracePt t="12611" x="1754188" y="4649788"/>
          <p14:tracePt t="12618" x="1744663" y="4667250"/>
          <p14:tracePt t="12626" x="1735138" y="4686300"/>
          <p14:tracePt t="12635" x="1735138" y="4695825"/>
          <p14:tracePt t="12643" x="1725613" y="4714875"/>
          <p14:tracePt t="12652" x="1725613" y="4722813"/>
          <p14:tracePt t="12655" x="1725613" y="4732338"/>
          <p14:tracePt t="12664" x="1725613" y="4741863"/>
          <p14:tracePt t="12681" x="1725613" y="4751388"/>
          <p14:tracePt t="12721" x="1725613" y="4760913"/>
          <p14:tracePt t="12744" x="1725613" y="4770438"/>
          <p14:tracePt t="12760" x="1725613" y="4779963"/>
          <p14:tracePt t="12787" x="1725613" y="4787900"/>
          <p14:tracePt t="12839" x="1725613" y="4797425"/>
          <p14:tracePt t="12870" x="1725613" y="4806950"/>
          <p14:tracePt t="12909" x="1735138" y="4816475"/>
          <p14:tracePt t="12916" x="1735138" y="4826000"/>
          <p14:tracePt t="12923" x="1744663" y="4826000"/>
          <p14:tracePt t="12931" x="1744663" y="4835525"/>
          <p14:tracePt t="12947" x="1754188" y="4843463"/>
          <p14:tracePt t="12960" x="1763713" y="4852988"/>
          <p14:tracePt t="12974" x="1763713" y="4862513"/>
          <p14:tracePt t="12981" x="1771650" y="4862513"/>
          <p14:tracePt t="12988" x="1781175" y="4872038"/>
          <p14:tracePt t="13026" x="1781175" y="4881563"/>
          <p14:tracePt t="13041" x="1790700" y="4881563"/>
          <p14:tracePt t="13054" x="1800225" y="4891088"/>
          <p14:tracePt t="13069" x="1800225" y="4900613"/>
          <p14:tracePt t="13074" x="1819275" y="4900613"/>
          <p14:tracePt t="13098" x="1827213" y="4900613"/>
          <p14:tracePt t="13112" x="1836738" y="4908550"/>
          <p14:tracePt t="13120" x="1846263" y="4918075"/>
          <p14:tracePt t="13133" x="1855788" y="4918075"/>
          <p14:tracePt t="13148" x="1865313" y="4927600"/>
          <p14:tracePt t="13163" x="1874838" y="4937125"/>
          <p14:tracePt t="13169" x="1882775" y="4937125"/>
          <p14:tracePt t="13178" x="1892300" y="4946650"/>
          <p14:tracePt t="13185" x="1901825" y="4946650"/>
          <p14:tracePt t="13192" x="1911350" y="4956175"/>
          <p14:tracePt t="13198" x="1920875" y="4956175"/>
          <p14:tracePt t="13207" x="1947863" y="4964113"/>
          <p14:tracePt t="13217" x="1966913" y="4973638"/>
          <p14:tracePt t="13232" x="1985963" y="4983163"/>
          <p14:tracePt t="13243" x="2003425" y="4992688"/>
          <p14:tracePt t="13247" x="2012950" y="4992688"/>
          <p14:tracePt t="13257" x="2022475" y="5002213"/>
          <p14:tracePt t="13261" x="2032000" y="5002213"/>
          <p14:tracePt t="13271" x="2051050" y="5021263"/>
          <p14:tracePt t="13280" x="2060575" y="5021263"/>
          <p14:tracePt t="13287" x="2087563" y="5029200"/>
          <p14:tracePt t="13296" x="2097088" y="5038725"/>
          <p14:tracePt t="13301" x="2116138" y="5038725"/>
          <p14:tracePt t="13311" x="2162175" y="5057775"/>
          <p14:tracePt t="13326" x="2198688" y="5057775"/>
          <p14:tracePt t="13337" x="2227263" y="5067300"/>
          <p14:tracePt t="13341" x="2244725" y="5084763"/>
          <p14:tracePt t="13352" x="2282825" y="5084763"/>
          <p14:tracePt t="13360" x="2300288" y="5084763"/>
          <p14:tracePt t="13365" x="2338388" y="5084763"/>
          <p14:tracePt t="13374" x="2365375" y="5084763"/>
          <p14:tracePt t="13381" x="2403475" y="5094288"/>
          <p14:tracePt t="13387" x="2430463" y="5094288"/>
          <p14:tracePt t="13395" x="2486025" y="5103813"/>
          <p14:tracePt t="13405" x="2570163" y="5103813"/>
          <p14:tracePt t="13419" x="2606675" y="5103813"/>
          <p14:tracePt t="13420" x="2662238" y="5132388"/>
          <p14:tracePt t="13431" x="2709863" y="5132388"/>
          <p14:tracePt t="13436" x="2765425" y="5149850"/>
          <p14:tracePt t="13446" x="2857500" y="5159375"/>
          <p14:tracePt t="13451" x="2922588" y="5159375"/>
          <p14:tracePt t="13463" x="3016250" y="5178425"/>
          <p14:tracePt t="13467" x="3071813" y="5178425"/>
          <p14:tracePt t="13475" x="3154363" y="5178425"/>
          <p14:tracePt t="13483" x="3219450" y="5178425"/>
          <p14:tracePt t="13489" x="3294063" y="5168900"/>
          <p14:tracePt t="13498" x="3368675" y="5178425"/>
          <p14:tracePt t="13501" x="3479800" y="5214938"/>
          <p14:tracePt t="13511" x="3600450" y="5224463"/>
          <p14:tracePt t="13514" x="3738563" y="5243513"/>
          <p14:tracePt t="13526" x="3832225" y="5262563"/>
          <p14:tracePt t="13529" x="3943350" y="5280025"/>
          <p14:tracePt t="13540" x="4035425" y="5308600"/>
          <p14:tracePt t="13547" x="4138613" y="5345113"/>
          <p14:tracePt t="13554" x="4249738" y="5354638"/>
          <p14:tracePt t="13562" x="4341813" y="5373688"/>
          <p14:tracePt t="13572" x="4445000" y="5400675"/>
          <p14:tracePt t="13580" x="4491038" y="5400675"/>
          <p14:tracePt t="13584" x="4556125" y="5419725"/>
          <p14:tracePt t="13594" x="4602163" y="5419725"/>
          <p14:tracePt t="13608" x="4648200" y="5419725"/>
          <p14:tracePt t="13620" x="4667250" y="5419725"/>
          <p14:tracePt t="13623" x="4676775" y="5419725"/>
          <p14:tracePt t="13635" x="4686300" y="5419725"/>
          <p14:tracePt t="13640" x="4694238" y="5419725"/>
          <p14:tracePt t="13649" x="4703763" y="5419725"/>
          <p14:tracePt t="13655" x="4713288" y="5419725"/>
          <p14:tracePt t="13687" x="4722813" y="5419725"/>
          <p14:tracePt t="13704" x="4741863" y="5391150"/>
          <p14:tracePt t="13714" x="4759325" y="5364163"/>
          <p14:tracePt t="13717" x="4768850" y="5326063"/>
          <p14:tracePt t="13729" x="4778375" y="5289550"/>
          <p14:tracePt t="13735" x="4778375" y="5280025"/>
          <p14:tracePt t="13744" x="4778375" y="5253038"/>
          <p14:tracePt t="13750" x="4778375" y="5243513"/>
          <p14:tracePt t="13758" x="4768850" y="5224463"/>
          <p14:tracePt t="13765" x="4759325" y="5187950"/>
          <p14:tracePt t="13772" x="4751388" y="5187950"/>
          <p14:tracePt t="13781" x="4751388" y="5159375"/>
          <p14:tracePt t="13787" x="4713288" y="5141913"/>
          <p14:tracePt t="13796" x="4630738" y="5057775"/>
          <p14:tracePt t="13808" x="4602163" y="5048250"/>
          <p14:tracePt t="13812" x="4546600" y="5002213"/>
          <p14:tracePt t="13823" x="4491038" y="4973638"/>
          <p14:tracePt t="13831" x="4452938" y="4956175"/>
          <p14:tracePt t="13837" x="4397375" y="4927600"/>
          <p14:tracePt t="13844" x="4379913" y="4908550"/>
          <p14:tracePt t="13855" x="4341813" y="4900613"/>
          <p14:tracePt t="13859" x="4305300" y="4872038"/>
          <p14:tracePt t="13867" x="4286250" y="4862513"/>
          <p14:tracePt t="13878" x="4259263" y="4843463"/>
          <p14:tracePt t="13881" x="4240213" y="4826000"/>
          <p14:tracePt t="13888" x="4203700" y="4816475"/>
          <p14:tracePt t="13892" x="4175125" y="4806950"/>
          <p14:tracePt t="13903" x="4156075" y="4779963"/>
          <p14:tracePt t="13906" x="4129088" y="4760913"/>
          <p14:tracePt t="13917" x="4092575" y="4760913"/>
          <p14:tracePt t="13922" x="4054475" y="4732338"/>
          <p14:tracePt t="13931" x="4017963" y="4732338"/>
          <p14:tracePt t="13939" x="3998913" y="4722813"/>
          <p14:tracePt t="13946" x="3943350" y="4705350"/>
          <p14:tracePt t="13955" x="3906838" y="4686300"/>
          <p14:tracePt t="13964" x="3868738" y="4686300"/>
          <p14:tracePt t="13973" x="3795713" y="4649788"/>
          <p14:tracePt t="13986" x="3738563" y="4621213"/>
          <p14:tracePt t="13997" x="3702050" y="4611688"/>
          <p14:tracePt t="14000" x="3675063" y="4602163"/>
          <p14:tracePt t="14012" x="3646488" y="4584700"/>
          <p14:tracePt t="14018" x="3600450" y="4565650"/>
          <p14:tracePt t="14025" x="3554413" y="4546600"/>
          <p14:tracePt t="14032" x="3497263" y="4538663"/>
          <p14:tracePt t="14040" x="3451225" y="4529138"/>
          <p14:tracePt t="14047" x="3424238" y="4510088"/>
          <p14:tracePt t="14054" x="3376613" y="4500563"/>
          <p14:tracePt t="14063" x="3340100" y="4491038"/>
          <p14:tracePt t="14070" x="3284538" y="4464050"/>
          <p14:tracePt t="14080" x="3209925" y="4464050"/>
          <p14:tracePt t="14091" x="3163888" y="4464050"/>
          <p14:tracePt t="14095" x="3127375" y="4464050"/>
          <p14:tracePt t="14106" x="3108325" y="4464050"/>
          <p14:tracePt t="14113" x="3071813" y="4464050"/>
          <p14:tracePt t="14120" x="3033713" y="4473575"/>
          <p14:tracePt t="14125" x="3016250" y="4473575"/>
          <p14:tracePt t="14138" x="2978150" y="4500563"/>
          <p14:tracePt t="14143" x="2941638" y="4510088"/>
          <p14:tracePt t="14149" x="2913063" y="4529138"/>
          <p14:tracePt t="14158" x="2895600" y="4538663"/>
          <p14:tracePt t="14164" x="2867025" y="4546600"/>
          <p14:tracePt t="14174" x="2838450" y="4575175"/>
          <p14:tracePt t="14186" x="2820988" y="4594225"/>
          <p14:tracePt t="14187" x="2820988" y="4611688"/>
          <p14:tracePt t="14200" x="2792413" y="4630738"/>
          <p14:tracePt t="14206" x="2782888" y="4640263"/>
          <p14:tracePt t="14215" x="2774950" y="4659313"/>
          <p14:tracePt t="14221" x="2774950" y="4667250"/>
          <p14:tracePt t="14229" x="2765425" y="4676775"/>
          <p14:tracePt t="14238" x="2765425" y="4686300"/>
          <p14:tracePt t="14247" x="2765425" y="4695825"/>
          <p14:tracePt t="14256" x="2755900" y="4695825"/>
          <p14:tracePt t="14257" x="2746375" y="4714875"/>
          <p14:tracePt t="14267" x="2719388" y="4741863"/>
          <p14:tracePt t="14284" x="2719388" y="4760913"/>
          <p14:tracePt t="14295" x="2700338" y="4760913"/>
          <p14:tracePt t="14301" x="2690813" y="4779963"/>
          <p14:tracePt t="14324" x="2681288" y="4779963"/>
          <p14:tracePt t="14403" x="2681288" y="4787900"/>
          <p14:tracePt t="14410" x="2662238" y="4797425"/>
          <p14:tracePt t="14425" x="2644775" y="4826000"/>
          <p14:tracePt t="14443" x="2635250" y="4835525"/>
          <p14:tracePt t="14457" x="2598738" y="4852988"/>
          <p14:tracePt t="14469" x="2598738" y="4862513"/>
          <p14:tracePt t="14472" x="2560638" y="4872038"/>
          <p14:tracePt t="14484" x="2551113" y="4881563"/>
          <p14:tracePt t="14489" x="2505075" y="4900613"/>
          <p14:tracePt t="14498" x="2468563" y="4908550"/>
          <p14:tracePt t="14504" x="2420938" y="4937125"/>
          <p14:tracePt t="14512" x="2365375" y="4946650"/>
          <p14:tracePt t="14519" x="2328863" y="4964113"/>
          <p14:tracePt t="14527" x="2282825" y="4964113"/>
          <p14:tracePt t="14535" x="2208213" y="4983163"/>
          <p14:tracePt t="14548" x="2152650" y="4983163"/>
          <p14:tracePt t="14551" x="2106613" y="5002213"/>
          <p14:tracePt t="14563" x="2051050" y="5011738"/>
          <p14:tracePt t="14566" x="1995488" y="5038725"/>
          <p14:tracePt t="14577" x="1930400" y="5057775"/>
          <p14:tracePt t="14584" x="1827213" y="5103813"/>
          <p14:tracePt t="14593" x="1706563" y="5132388"/>
          <p14:tracePt t="14597" x="1633538" y="5178425"/>
          <p14:tracePt t="14605" x="1549400" y="5233988"/>
          <p14:tracePt t="14613" x="1493838" y="5270500"/>
          <p14:tracePt t="14621" x="1438275" y="5299075"/>
          <p14:tracePt t="14631" x="1419225" y="5326063"/>
          <p14:tracePt t="14635" x="1392238" y="5345113"/>
          <p14:tracePt t="14645" x="1344613" y="5383213"/>
          <p14:tracePt t="14657" x="1336675" y="5391150"/>
          <p14:tracePt t="14661" x="1317625" y="5410200"/>
          <p14:tracePt t="14671" x="1308100" y="5419725"/>
          <p14:tracePt t="14679" x="1298575" y="5429250"/>
          <p14:tracePt t="14686" x="1289050" y="5429250"/>
          <p14:tracePt t="14694" x="1289050" y="5446713"/>
          <p14:tracePt t="14702" x="1281113" y="5456238"/>
          <p14:tracePt t="14707" x="1271588" y="5456238"/>
          <p14:tracePt t="14825" x="1289050" y="5456238"/>
          <p14:tracePt t="14834" x="1568450" y="5456238"/>
          <p14:tracePt t="14849" x="1846263" y="5429250"/>
          <p14:tracePt t="14860" x="2003425" y="5373688"/>
          <p14:tracePt t="14864" x="2162175" y="5318125"/>
          <p14:tracePt t="14875" x="2263775" y="5289550"/>
          <p14:tracePt t="14878" x="2357438" y="5253038"/>
          <p14:tracePt t="14889" x="2459038" y="5205413"/>
          <p14:tracePt t="14895" x="2514600" y="5178425"/>
          <p14:tracePt t="14904" x="2551113" y="5168900"/>
          <p14:tracePt t="14911" x="2606675" y="5122863"/>
          <p14:tracePt t="14921" x="2644775" y="5103813"/>
          <p14:tracePt t="14928" x="2719388" y="5048250"/>
          <p14:tracePt t="14940" x="2736850" y="5029200"/>
          <p14:tracePt t="14944" x="2765425" y="5002213"/>
          <p14:tracePt t="14955" x="2782888" y="4992688"/>
          <p14:tracePt t="14963" x="2811463" y="4983163"/>
          <p14:tracePt t="14973" x="2820988" y="4973638"/>
          <p14:tracePt t="14985" x="2820988" y="4964113"/>
          <p14:tracePt t="14998" x="2830513" y="4964113"/>
          <p14:tracePt t="15093" x="2830513" y="4983163"/>
          <p14:tracePt t="15099" x="2830513" y="4992688"/>
          <p14:tracePt t="15108" x="2830513" y="5011738"/>
          <p14:tracePt t="15117" x="2820988" y="5038725"/>
          <p14:tracePt t="15129" x="2820988" y="5048250"/>
          <p14:tracePt t="15143" x="2820988" y="5076825"/>
          <p14:tracePt t="15148" x="2792413" y="5084763"/>
          <p14:tracePt t="15158" x="2782888" y="5094288"/>
          <p14:tracePt t="15164" x="2765425" y="5113338"/>
          <p14:tracePt t="15179" x="2635250" y="5224463"/>
          <p14:tracePt t="15187" x="2533650" y="5289550"/>
          <p14:tracePt t="15196" x="2393950" y="5383213"/>
          <p14:tracePt t="15200" x="2292350" y="5429250"/>
          <p14:tracePt t="15209" x="2068513" y="5549900"/>
          <p14:tracePt t="15223" x="1976438" y="5605463"/>
          <p14:tracePt t="15226" x="1892300" y="5651500"/>
          <p14:tracePt t="15237" x="1819275" y="5716588"/>
          <p14:tracePt t="15241" x="1754188" y="5772150"/>
          <p14:tracePt t="15252" x="1698625" y="5837238"/>
          <p14:tracePt t="15258" x="1643063" y="5865813"/>
          <p14:tracePt t="15266" x="1577975" y="5921375"/>
          <p14:tracePt t="15274" x="1558925" y="5948363"/>
          <p14:tracePt t="15280" x="1530350" y="5957888"/>
          <p14:tracePt t="15291" x="1493838" y="5967413"/>
          <p14:tracePt t="15297" x="1474788" y="5976938"/>
          <p14:tracePt t="15304" x="1457325" y="5986463"/>
          <p14:tracePt t="15320" x="1447800" y="5986463"/>
          <p14:tracePt t="17517" x="1512888" y="5986463"/>
          <p14:tracePt t="17530" x="1604963" y="5986463"/>
          <p14:tracePt t="17532" x="1716088" y="6003925"/>
          <p14:tracePt t="17544" x="1809750" y="6022975"/>
          <p14:tracePt t="17549" x="1855788" y="6022975"/>
          <p14:tracePt t="17558" x="1930400" y="6032500"/>
          <p14:tracePt t="17563" x="1976438" y="6049963"/>
          <p14:tracePt t="17575" x="2032000" y="6049963"/>
          <p14:tracePt t="17580" x="2068513" y="6049963"/>
          <p14:tracePt t="17588" x="2116138" y="6059488"/>
          <p14:tracePt t="17595" x="2171700" y="6059488"/>
          <p14:tracePt t="17603" x="2198688" y="6069013"/>
          <p14:tracePt t="17614" x="2292350" y="6069013"/>
          <p14:tracePt t="17624" x="2357438" y="6069013"/>
          <p14:tracePt t="17630" x="2413000" y="6069013"/>
          <p14:tracePt t="17639" x="2459038" y="6069013"/>
          <p14:tracePt t="17646" x="2514600" y="6059488"/>
          <p14:tracePt t="17652" x="2560638" y="6059488"/>
          <p14:tracePt t="17659" x="2606675" y="6059488"/>
          <p14:tracePt t="17670" x="2644775" y="6042025"/>
          <p14:tracePt t="17674" x="2700338" y="6032500"/>
          <p14:tracePt t="17682" x="2719388" y="6022975"/>
          <p14:tracePt t="17691" x="2792413" y="6003925"/>
          <p14:tracePt t="17695" x="2830513" y="6003925"/>
          <p14:tracePt t="17703" x="2876550" y="5976938"/>
          <p14:tracePt t="17705" x="2913063" y="5967413"/>
          <p14:tracePt t="17718" x="2968625" y="5957888"/>
          <p14:tracePt t="17721" x="3024188" y="5929313"/>
          <p14:tracePt t="17733" x="3098800" y="5902325"/>
          <p14:tracePt t="17737" x="3173413" y="5846763"/>
          <p14:tracePt t="17747" x="3275013" y="5800725"/>
          <p14:tracePt t="17753" x="3349625" y="5753100"/>
          <p14:tracePt t="17762" x="3470275" y="5726113"/>
          <p14:tracePt t="17771" x="3571875" y="5670550"/>
          <p14:tracePt t="17779" x="3711575" y="5632450"/>
          <p14:tracePt t="17788" x="3822700" y="5605463"/>
          <p14:tracePt t="17792" x="3943350" y="5586413"/>
          <p14:tracePt t="17802" x="4129088" y="5559425"/>
          <p14:tracePt t="17812" x="4221163" y="5559425"/>
          <p14:tracePt t="17815" x="4332288" y="5559425"/>
          <p14:tracePt t="17827" x="4445000" y="5559425"/>
          <p14:tracePt t="17832" x="4573588" y="5567363"/>
          <p14:tracePt t="17841" x="4676775" y="5595938"/>
          <p14:tracePt t="17847" x="4751388" y="5624513"/>
          <p14:tracePt t="17856" x="4852988" y="5680075"/>
          <p14:tracePt t="17863" x="4908550" y="5707063"/>
          <p14:tracePt t="17871" x="4983163" y="5735638"/>
          <p14:tracePt t="17878" x="5019675" y="5772150"/>
          <p14:tracePt t="17886" x="5056188" y="5800725"/>
          <p14:tracePt t="17896" x="5084763" y="5846763"/>
          <p14:tracePt t="17906" x="5103813" y="5865813"/>
          <p14:tracePt t="17922" x="5111750" y="5873750"/>
          <p14:tracePt t="17926" x="5111750" y="5883275"/>
          <p14:tracePt t="17936" x="5121275" y="5883275"/>
          <p14:tracePt t="17942" x="5121275" y="5892800"/>
          <p14:tracePt t="17951" x="5121275" y="5902325"/>
          <p14:tracePt t="17964" x="5121275" y="5921375"/>
          <p14:tracePt t="17980" x="5121275" y="5929313"/>
          <p14:tracePt t="17990" x="4964113" y="6013450"/>
          <p14:tracePt t="18001" x="4870450" y="6032500"/>
          <p14:tracePt t="18005" x="4732338" y="6049963"/>
          <p14:tracePt t="18015" x="4592638" y="6069013"/>
          <p14:tracePt t="18020" x="4462463" y="6059488"/>
          <p14:tracePt t="18031" x="4324350" y="6069013"/>
          <p14:tracePt t="18038" x="4213225" y="6059488"/>
          <p14:tracePt t="18045" x="4073525" y="6059488"/>
          <p14:tracePt t="18050" x="3914775" y="6042025"/>
          <p14:tracePt t="18062" x="3795713" y="6013450"/>
          <p14:tracePt t="18068" x="3636963" y="5976938"/>
          <p14:tracePt t="18073" x="3525838" y="5938838"/>
          <p14:tracePt t="18085" x="3313113" y="5873750"/>
          <p14:tracePt t="18098" x="3108325" y="5772150"/>
          <p14:tracePt t="18109" x="3033713" y="5745163"/>
          <p14:tracePt t="18113" x="2959100" y="5697538"/>
          <p14:tracePt t="18124" x="2903538" y="5670550"/>
          <p14:tracePt t="18128" x="2847975" y="5641975"/>
          <p14:tracePt t="18139" x="2811463" y="5632450"/>
          <p14:tracePt t="18145" x="2801938" y="5605463"/>
          <p14:tracePt t="18154" x="2774950" y="5595938"/>
          <p14:tracePt t="18163" x="2755900" y="5586413"/>
          <p14:tracePt t="18170" x="2727325" y="5576888"/>
          <p14:tracePt t="18179" x="2727325" y="5567363"/>
          <p14:tracePt t="18183" x="2709863" y="5567363"/>
          <p14:tracePt t="18193" x="2690813" y="5549900"/>
          <p14:tracePt t="18204" x="2681288" y="5549900"/>
          <p14:tracePt t="18342" x="2690813" y="5521325"/>
          <p14:tracePt t="18350" x="2746375" y="5511800"/>
          <p14:tracePt t="18357" x="2820988" y="5494338"/>
          <p14:tracePt t="18364" x="2857500" y="5494338"/>
          <p14:tracePt t="18371" x="2903538" y="5503863"/>
          <p14:tracePt t="18381" x="3016250" y="5530850"/>
          <p14:tracePt t="18393" x="3079750" y="5559425"/>
          <p14:tracePt t="19339" x="2886075" y="5530850"/>
          <p14:tracePt t="19352" x="2774950" y="5530850"/>
          <p14:tracePt t="19355" x="2681288" y="5521325"/>
          <p14:tracePt t="19364" x="2589213" y="5521325"/>
          <p14:tracePt t="19372" x="2514600" y="5503863"/>
          <p14:tracePt t="19379" x="2420938" y="5503863"/>
          <p14:tracePt t="19386" x="2309813" y="5503863"/>
          <p14:tracePt t="19394" x="2198688" y="5503863"/>
          <p14:tracePt t="19400" x="2068513" y="5503863"/>
          <p14:tracePt t="19408" x="1911350" y="5511800"/>
          <p14:tracePt t="19416" x="1819275" y="5530850"/>
          <p14:tracePt t="19425" x="1725613" y="5540375"/>
          <p14:tracePt t="19433" x="1577975" y="5567363"/>
          <p14:tracePt t="19446" x="1484313" y="5605463"/>
          <p14:tracePt t="19459" x="1465263" y="5605463"/>
          <p14:tracePt t="19463" x="1457325" y="5632450"/>
          <p14:tracePt t="19474" x="1438275" y="5632450"/>
          <p14:tracePt t="19489" x="1419225" y="5641975"/>
          <p14:tracePt t="19502" x="1419225" y="5651500"/>
          <p14:tracePt t="19511" x="1409700" y="5661025"/>
          <p14:tracePt t="19517" x="1401763" y="5670550"/>
          <p14:tracePt t="19527" x="1392238" y="5670550"/>
          <p14:tracePt t="19539" x="1392238" y="5680075"/>
          <p14:tracePt t="19542" x="1392238" y="5688013"/>
          <p14:tracePt t="19554" x="1392238" y="5697538"/>
          <p14:tracePt t="19558" x="1392238" y="5707063"/>
          <p14:tracePt t="19574" x="1392238" y="5716588"/>
          <p14:tracePt t="19582" x="1392238" y="5726113"/>
          <p14:tracePt t="19589" x="1392238" y="5735638"/>
          <p14:tracePt t="19611" x="1392238" y="5745163"/>
          <p14:tracePt t="19651" x="1457325" y="5772150"/>
          <p14:tracePt t="19662" x="1577975" y="5818188"/>
          <p14:tracePt t="19669" x="1624013" y="5837238"/>
          <p14:tracePt t="19677" x="1725613" y="5846763"/>
          <p14:tracePt t="19685" x="1790700" y="5865813"/>
          <p14:tracePt t="19691" x="1882775" y="5865813"/>
          <p14:tracePt t="19698" x="1976438" y="5865813"/>
          <p14:tracePt t="19708" x="2087563" y="5865813"/>
          <p14:tracePt t="19718" x="2300288" y="5827713"/>
          <p14:tracePt t="19730" x="2551113" y="5772150"/>
          <p14:tracePt t="19742" x="2709863" y="5735638"/>
          <p14:tracePt t="19745" x="2867025" y="5735638"/>
          <p14:tracePt t="19756" x="3024188" y="5726113"/>
          <p14:tracePt t="19761" x="3163888" y="5707063"/>
          <p14:tracePt t="19771" x="3257550" y="5707063"/>
          <p14:tracePt t="19777" x="3340100" y="5707063"/>
          <p14:tracePt t="19785" x="3433763" y="5707063"/>
          <p14:tracePt t="19793" x="3506788" y="5707063"/>
          <p14:tracePt t="19800" x="3554413" y="5707063"/>
          <p14:tracePt t="19808" x="3636963" y="5707063"/>
          <p14:tracePt t="19821" x="3665538" y="5707063"/>
          <p14:tracePt t="19825" x="3683000" y="5707063"/>
          <p14:tracePt t="19840" x="3702050" y="5707063"/>
          <p14:tracePt t="19865" x="3711575" y="5707063"/>
          <p14:tracePt t="19879" x="3721100" y="5707063"/>
          <p14:tracePt t="19915" x="3730625" y="5707063"/>
          <p14:tracePt t="19918" x="3738563" y="5716588"/>
          <p14:tracePt t="19934" x="3738563" y="5726113"/>
          <p14:tracePt t="19959" x="3692525" y="5772150"/>
          <p14:tracePt t="19964" x="3506788" y="5846763"/>
          <p14:tracePt t="19974" x="3386138" y="5902325"/>
          <p14:tracePt t="19984" x="3248025" y="5921375"/>
          <p14:tracePt t="19991" x="3089275" y="5929313"/>
          <p14:tracePt t="19999" x="2774950" y="5986463"/>
          <p14:tracePt t="20013" x="2439988" y="6003925"/>
          <p14:tracePt t="20025" x="2300288" y="6022975"/>
          <p14:tracePt t="20028" x="2124075" y="6022975"/>
          <p14:tracePt t="20040" x="1966913" y="6022975"/>
          <p14:tracePt t="20045" x="1809750" y="6042025"/>
          <p14:tracePt t="20053" x="1698625" y="6032500"/>
          <p14:tracePt t="20059" x="1604963" y="6013450"/>
          <p14:tracePt t="20069" x="1549400" y="6013450"/>
          <p14:tracePt t="20075" x="1503363" y="6003925"/>
          <p14:tracePt t="20083" x="1465263" y="5994400"/>
          <p14:tracePt t="20091" x="1457325" y="5986463"/>
          <p14:tracePt t="20100" x="1447800" y="5986463"/>
          <p14:tracePt t="20107" x="1438275" y="5976938"/>
          <p14:tracePt t="20123" x="1401763" y="5911850"/>
          <p14:tracePt t="20134" x="1392238" y="5892800"/>
          <p14:tracePt t="20138" x="1392238" y="5883275"/>
          <p14:tracePt t="20148" x="1392238" y="5865813"/>
          <p14:tracePt t="20155" x="1392238" y="5837238"/>
          <p14:tracePt t="20163" x="1409700" y="5791200"/>
          <p14:tracePt t="20169" x="1438275" y="5707063"/>
          <p14:tracePt t="20177" x="1484313" y="5632450"/>
          <p14:tracePt t="20185" x="1568450" y="5530850"/>
          <p14:tracePt t="20192" x="1670050" y="5446713"/>
          <p14:tracePt t="20200" x="2003425" y="5243513"/>
          <p14:tracePt t="20217" x="2300288" y="5178425"/>
          <p14:tracePt t="20228" x="2478088" y="5187950"/>
          <p14:tracePt t="20231" x="2635250" y="5197475"/>
          <p14:tracePt t="20242" x="2820988" y="5233988"/>
          <p14:tracePt t="20249" x="2978150" y="5289550"/>
          <p14:tracePt t="20257" x="3144838" y="5383213"/>
          <p14:tracePt t="20263" x="3228975" y="5446713"/>
          <p14:tracePt t="20272" x="3284538" y="5503863"/>
          <p14:tracePt t="20280" x="3321050" y="5530850"/>
          <p14:tracePt t="20285" x="3368675" y="5586413"/>
          <p14:tracePt t="20296" x="3405188" y="5651500"/>
          <p14:tracePt t="20310" x="3424238" y="5707063"/>
          <p14:tracePt t="20322" x="3424238" y="5726113"/>
          <p14:tracePt t="20327" x="3424238" y="5781675"/>
          <p14:tracePt t="20337" x="3359150" y="5883275"/>
          <p14:tracePt t="20341" x="3313113" y="5938838"/>
          <p14:tracePt t="20352" x="3192463" y="6022975"/>
          <p14:tracePt t="20357" x="3043238" y="6134100"/>
          <p14:tracePt t="20366" x="2903538" y="6189663"/>
          <p14:tracePt t="20376" x="2727325" y="6235700"/>
          <p14:tracePt t="20379" x="2560638" y="6273800"/>
          <p14:tracePt t="20388" x="2403475" y="6310313"/>
          <p14:tracePt t="20394" x="2244725" y="6329363"/>
          <p14:tracePt t="20406" x="1911350" y="6329363"/>
          <p14:tracePt t="20416" x="1771650" y="6319838"/>
          <p14:tracePt t="20420" x="1660525" y="6319838"/>
          <p14:tracePt t="20431" x="1549400" y="6319838"/>
          <p14:tracePt t="20435" x="1457325" y="6291263"/>
          <p14:tracePt t="20445" x="1363663" y="6273800"/>
          <p14:tracePt t="20451" x="1308100" y="6264275"/>
          <p14:tracePt t="20461" x="1252538" y="6235700"/>
          <p14:tracePt t="20466" x="1233488" y="6208713"/>
          <p14:tracePt t="20474" x="1206500" y="6199188"/>
          <p14:tracePt t="20483" x="1196975" y="6170613"/>
          <p14:tracePt t="20492" x="1160463" y="6134100"/>
          <p14:tracePt t="20499" x="1131888" y="6049963"/>
          <p14:tracePt t="20511" x="1122363" y="6013450"/>
          <p14:tracePt t="20517" x="1122363" y="5994400"/>
          <p14:tracePt t="20526" x="1112838" y="5967413"/>
          <p14:tracePt t="20530" x="1112838" y="5948363"/>
          <p14:tracePt t="20541" x="1112838" y="5938838"/>
          <p14:tracePt t="20546" x="1112838" y="5929313"/>
          <p14:tracePt t="20554" x="1112838" y="5921375"/>
          <p14:tracePt t="20620" x="1122363" y="5921375"/>
          <p14:tracePt t="20640" x="1141413" y="5911850"/>
          <p14:tracePt t="20656" x="1150938" y="5911850"/>
          <p14:tracePt t="20663" x="1160463" y="5911850"/>
          <p14:tracePt t="20672" x="1168400" y="5911850"/>
          <p14:tracePt t="20677" x="1177925" y="5911850"/>
          <p14:tracePt t="20700" x="1196975" y="5911850"/>
          <p14:tracePt t="20719" x="1206500" y="5911850"/>
          <p14:tracePt t="20734" x="1216025" y="5911850"/>
          <p14:tracePt t="20772" x="1225550" y="5911850"/>
          <p14:tracePt t="21991" x="1271588" y="5921375"/>
          <p14:tracePt t="21998" x="1327150" y="5929313"/>
          <p14:tracePt t="22007" x="1493838" y="5957888"/>
          <p14:tracePt t="22020" x="1585913" y="5976938"/>
          <p14:tracePt t="22023" x="1633538" y="5994400"/>
          <p14:tracePt t="22035" x="1706563" y="6003925"/>
          <p14:tracePt t="22037" x="1800225" y="6003925"/>
          <p14:tracePt t="22048" x="1892300" y="6022975"/>
          <p14:tracePt t="22054" x="2022475" y="6022975"/>
          <p14:tracePt t="22063" x="2181225" y="6022975"/>
          <p14:tracePt t="22070" x="2420938" y="6013450"/>
          <p14:tracePt t="22078" x="2654300" y="5976938"/>
          <p14:tracePt t="22086" x="2847975" y="5957888"/>
          <p14:tracePt t="22093" x="3071813" y="5938838"/>
          <p14:tracePt t="22099" x="3516313" y="5902325"/>
          <p14:tracePt t="22113" x="3692525" y="5902325"/>
          <p14:tracePt t="22117" x="3859213" y="5865813"/>
          <p14:tracePt t="22129" x="3971925" y="5865813"/>
          <p14:tracePt t="22132" x="4100513" y="5865813"/>
          <p14:tracePt t="22142" x="4194175" y="5865813"/>
          <p14:tracePt t="22147" x="4240213" y="5865813"/>
          <p14:tracePt t="22157" x="4295775" y="5856288"/>
          <p14:tracePt t="22164" x="4314825" y="5856288"/>
          <p14:tracePt t="22172" x="4324350" y="5856288"/>
          <p14:tracePt t="22180" x="4332288" y="5856288"/>
          <p14:tracePt t="22196" x="4341813" y="5846763"/>
          <p14:tracePt t="22336" x="4276725" y="5846763"/>
          <p14:tracePt t="22940" x="4138613" y="5800725"/>
          <p14:tracePt t="22948" x="4044950" y="5791200"/>
          <p14:tracePt t="22955" x="3943350" y="5753100"/>
          <p14:tracePt t="22963" x="3878263" y="5745163"/>
          <p14:tracePt t="22970" x="3776663" y="5726113"/>
          <p14:tracePt t="22980" x="3656013" y="5680075"/>
          <p14:tracePt t="22994" x="3506788" y="5651500"/>
          <p14:tracePt t="23006" x="3460750" y="5641975"/>
          <p14:tracePt t="23010" x="3405188" y="5641975"/>
          <p14:tracePt t="23021" x="3368675" y="5632450"/>
          <p14:tracePt t="23025" x="3321050" y="5614988"/>
          <p14:tracePt t="23036" x="3284538" y="5605463"/>
          <p14:tracePt t="23043" x="3228975" y="5576888"/>
          <p14:tracePt t="23049" x="3209925" y="5567363"/>
          <p14:tracePt t="23057" x="3163888" y="5540375"/>
          <p14:tracePt t="23064" x="3144838" y="5530850"/>
          <p14:tracePt t="23072" x="3136900" y="5521325"/>
          <p14:tracePt t="23075" x="3117850" y="5494338"/>
          <p14:tracePt t="23086" x="3089275" y="5484813"/>
          <p14:tracePt t="23090" x="3071813" y="5475288"/>
          <p14:tracePt t="23101" x="3071813" y="5465763"/>
          <p14:tracePt t="23105" x="3052763" y="5456238"/>
          <p14:tracePt t="23120" x="3033713" y="5446713"/>
          <p14:tracePt t="23138" x="3024188" y="5446713"/>
          <p14:tracePt t="23153" x="3016250" y="5438775"/>
          <p14:tracePt t="23210" x="3006725" y="5429250"/>
          <p14:tracePt t="23855" x="3136900" y="5446713"/>
          <p14:tracePt t="23859" x="3294063" y="5465763"/>
          <p14:tracePt t="23870" x="3451225" y="5484813"/>
          <p14:tracePt t="23873" x="3590925" y="5484813"/>
          <p14:tracePt t="23885" x="3767138" y="5494338"/>
          <p14:tracePt t="23889" x="3943350" y="5494338"/>
          <p14:tracePt t="23898" x="4119563" y="5494338"/>
          <p14:tracePt t="23906" x="4276725" y="5494338"/>
          <p14:tracePt t="23913" x="4389438" y="5494338"/>
          <p14:tracePt t="23921" x="4481513" y="5494338"/>
          <p14:tracePt t="23929" x="4592638" y="5511800"/>
          <p14:tracePt t="23938" x="4787900" y="5549900"/>
          <p14:tracePt t="23949" x="4824413" y="5559425"/>
          <p14:tracePt t="23956" x="4870450" y="5567363"/>
          <p14:tracePt t="23963" x="4908550" y="5567363"/>
          <p14:tracePt t="23967" x="4927600" y="5586413"/>
          <p14:tracePt t="23978" x="4954588" y="5586413"/>
          <p14:tracePt t="23984" x="4973638" y="5586413"/>
          <p14:tracePt t="23996" x="5010150" y="5595938"/>
          <p14:tracePt t="24000" x="5029200" y="5595938"/>
          <p14:tracePt t="24007" x="5038725" y="5595938"/>
          <p14:tracePt t="24015" x="5065713" y="5605463"/>
          <p14:tracePt t="24021" x="5075238" y="5605463"/>
          <p14:tracePt t="24028" x="5094288" y="5605463"/>
          <p14:tracePt t="24029" x="5094288" y="5614988"/>
          <p14:tracePt t="24044" x="5103813" y="5614988"/>
          <p14:tracePt t="24048" x="5111750" y="5614988"/>
          <p14:tracePt t="24195" x="5111750" y="5624513"/>
          <p14:tracePt t="24587" x="5084763" y="5614988"/>
          <p14:tracePt t="24597" x="4973638" y="5530850"/>
          <p14:tracePt t="24612" x="4852988" y="5438775"/>
          <p14:tracePt t="24623" x="4806950" y="5400675"/>
          <p14:tracePt t="24627" x="4778375" y="5354638"/>
          <p14:tracePt t="24638" x="4722813" y="5335588"/>
          <p14:tracePt t="24643" x="4703763" y="5308600"/>
          <p14:tracePt t="24653" x="4676775" y="5280025"/>
          <p14:tracePt t="24660" x="4648200" y="5262563"/>
          <p14:tracePt t="24667" x="4630738" y="5233988"/>
          <p14:tracePt t="24676" x="4592638" y="5197475"/>
          <p14:tracePt t="24682" x="4583113" y="5178425"/>
          <p14:tracePt t="24689" x="4537075" y="5122863"/>
          <p14:tracePt t="24697" x="4518025" y="5113338"/>
          <p14:tracePt t="24708" x="4462463" y="5038725"/>
          <p14:tracePt t="24717" x="4445000" y="5011738"/>
          <p14:tracePt t="24722" x="4406900" y="4973638"/>
          <p14:tracePt t="24732" x="4360863" y="4946650"/>
          <p14:tracePt t="24740" x="4341813" y="4927600"/>
          <p14:tracePt t="24747" x="4314825" y="4908550"/>
          <p14:tracePt t="24757" x="4305300" y="4900613"/>
          <p14:tracePt t="24765" x="4286250" y="4881563"/>
          <p14:tracePt t="24770" x="4276725" y="4881563"/>
          <p14:tracePt t="24776" x="4259263" y="4862513"/>
          <p14:tracePt t="24784" x="4240213" y="4862513"/>
          <p14:tracePt t="24790" x="4240213" y="4852988"/>
          <p14:tracePt t="24800" x="4221163" y="4843463"/>
          <p14:tracePt t="24812" x="4213225" y="4843463"/>
          <p14:tracePt t="24848" x="4203700" y="4835525"/>
          <p14:tracePt t="25021" x="4194175" y="4843463"/>
          <p14:tracePt t="25037" x="4194175" y="4852988"/>
          <p14:tracePt t="25052" x="4194175" y="4872038"/>
          <p14:tracePt t="25062" x="4203700" y="4881563"/>
          <p14:tracePt t="25069" x="4240213" y="4927600"/>
          <p14:tracePt t="25084" x="4295775" y="4983163"/>
          <p14:tracePt t="25095" x="4351338" y="5048250"/>
          <p14:tracePt t="25098" x="4379913" y="5084763"/>
          <p14:tracePt t="25110" x="4397375" y="5122863"/>
          <p14:tracePt t="25113" x="4425950" y="5141913"/>
          <p14:tracePt t="25124" x="4445000" y="5159375"/>
          <p14:tracePt t="25131" x="4471988" y="5178425"/>
          <p14:tracePt t="25139" x="4481513" y="5205413"/>
          <p14:tracePt t="25148" x="4510088" y="5224463"/>
          <p14:tracePt t="25156" x="4527550" y="5224463"/>
          <p14:tracePt t="25166" x="4546600" y="5253038"/>
          <p14:tracePt t="25179" x="4565650" y="5270500"/>
          <p14:tracePt t="25194" x="4592638" y="5270500"/>
          <p14:tracePt t="25204" x="4602163" y="5280025"/>
          <p14:tracePt t="25208" x="4611688" y="5289550"/>
          <p14:tracePt t="25224" x="4630738" y="5299075"/>
          <p14:tracePt t="25233" x="4638675" y="5308600"/>
          <p14:tracePt t="25241" x="4648200" y="5308600"/>
          <p14:tracePt t="25248" x="4667250" y="5318125"/>
          <p14:tracePt t="25256" x="4694238" y="5326063"/>
          <p14:tracePt t="25273" x="4732338" y="5345113"/>
          <p14:tracePt t="25283" x="4741863" y="5345113"/>
          <p14:tracePt t="25287" x="4768850" y="5345113"/>
          <p14:tracePt t="25297" x="4778375" y="5354638"/>
          <p14:tracePt t="25304" x="4806950" y="5354638"/>
          <p14:tracePt t="25313" x="4824413" y="5354638"/>
          <p14:tracePt t="25319" x="4833938" y="5364163"/>
          <p14:tracePt t="25329" x="4843463" y="5364163"/>
          <p14:tracePt t="25334" x="4852988" y="5364163"/>
          <p14:tracePt t="25342" x="4862513" y="5364163"/>
          <p14:tracePt t="25351" x="4879975" y="5354638"/>
          <p14:tracePt t="25367" x="4908550" y="5354638"/>
          <p14:tracePt t="25378" x="4918075" y="5354638"/>
          <p14:tracePt t="25382" x="4945063" y="5335588"/>
          <p14:tracePt t="25397" x="4983163" y="5326063"/>
          <p14:tracePt t="25407" x="4991100" y="5318125"/>
          <p14:tracePt t="25413" x="5019675" y="5318125"/>
          <p14:tracePt t="25421" x="5038725" y="5308600"/>
          <p14:tracePt t="25429" x="5065713" y="5299075"/>
          <p14:tracePt t="25437" x="5084763" y="5299075"/>
          <p14:tracePt t="25462" x="5103813" y="5299075"/>
          <p14:tracePt t="25515" x="5111750" y="5299075"/>
          <p14:tracePt t="25524" x="5121275" y="5299075"/>
          <p14:tracePt t="25540" x="5130800" y="5299075"/>
          <p14:tracePt t="25554" x="5140325" y="5299075"/>
          <p14:tracePt t="25566" x="5140325" y="5289550"/>
          <p14:tracePt t="25586" x="5149850" y="5289550"/>
          <p14:tracePt t="25596" x="5159375" y="5289550"/>
          <p14:tracePt t="25603" x="5168900" y="5270500"/>
          <p14:tracePt t="25610" x="5176838" y="5270500"/>
          <p14:tracePt t="25617" x="5186363" y="5270500"/>
          <p14:tracePt t="25625" x="5195888" y="5270500"/>
          <p14:tracePt t="25635" x="5241925" y="5253038"/>
          <p14:tracePt t="25649" x="5251450" y="5243513"/>
          <p14:tracePt t="25651" x="5270500" y="5233988"/>
          <p14:tracePt t="25661" x="5307013" y="5205413"/>
          <p14:tracePt t="25664" x="5326063" y="5205413"/>
          <p14:tracePt t="25676" x="5362575" y="5187950"/>
          <p14:tracePt t="25679" x="5391150" y="5168900"/>
          <p14:tracePt t="25690" x="5427663" y="5159375"/>
          <p14:tracePt t="25695" x="5446713" y="5149850"/>
          <p14:tracePt t="25705" x="5473700" y="5141913"/>
          <p14:tracePt t="25712" x="5511800" y="5122863"/>
          <p14:tracePt t="25720" x="5521325" y="5113338"/>
          <p14:tracePt t="25726" x="5538788" y="5113338"/>
          <p14:tracePt t="25733" x="5548313" y="5113338"/>
          <p14:tracePt t="25840" x="5622925" y="5094288"/>
          <p14:tracePt t="25849" x="5688013" y="5076825"/>
          <p14:tracePt t="25853" x="5780088" y="5076825"/>
          <p14:tracePt t="25864" x="5854700" y="5067300"/>
          <p14:tracePt t="25869" x="5946775" y="5067300"/>
          <p14:tracePt t="25878" x="6040438" y="5067300"/>
          <p14:tracePt t="25884" x="6086475" y="5048250"/>
          <p14:tracePt t="25894" x="6161088" y="5038725"/>
          <p14:tracePt t="25900" x="6216650" y="5021263"/>
          <p14:tracePt t="25907" x="6262688" y="5021263"/>
          <p14:tracePt t="25915" x="6308725" y="5011738"/>
          <p14:tracePt t="25921" x="6364288" y="5002213"/>
          <p14:tracePt t="25931" x="6467475" y="5002213"/>
          <p14:tracePt t="25947" x="6550025" y="5002213"/>
          <p14:tracePt t="25958" x="6597650" y="5002213"/>
          <p14:tracePt t="25962" x="6605588" y="5002213"/>
          <p14:tracePt t="25972" x="6634163" y="5002213"/>
          <p14:tracePt t="25978" x="6643688" y="5002213"/>
          <p14:tracePt t="26120" x="6653213" y="5002213"/>
          <p14:tracePt t="26147" x="6653213" y="5011738"/>
          <p14:tracePt t="26199" x="6597650" y="5038725"/>
          <p14:tracePt t="26206" x="6503988" y="5076825"/>
          <p14:tracePt t="26216" x="6337300" y="5103813"/>
          <p14:tracePt t="26230" x="6197600" y="5132388"/>
          <p14:tracePt t="26240" x="6076950" y="5132388"/>
          <p14:tracePt t="26246" x="5984875" y="5168900"/>
          <p14:tracePt t="26258" x="5910263" y="5178425"/>
          <p14:tracePt t="26262" x="5818188" y="5197475"/>
          <p14:tracePt t="26272" x="5724525" y="5214938"/>
          <p14:tracePt t="26276" x="5649913" y="5224463"/>
          <p14:tracePt t="26285" x="5576888" y="5243513"/>
          <p14:tracePt t="26294" x="5511800" y="5253038"/>
          <p14:tracePt t="26299" x="5456238" y="5270500"/>
          <p14:tracePt t="26309" x="5362575" y="5280025"/>
          <p14:tracePt t="26314" x="5297488" y="5280025"/>
          <p14:tracePt t="26323" x="5149850" y="5318125"/>
          <p14:tracePt t="26336" x="5065713" y="5318125"/>
          <p14:tracePt t="26340" x="5010150" y="5345113"/>
          <p14:tracePt t="26350" x="4973638" y="5345113"/>
          <p14:tracePt t="26355" x="4935538" y="5354638"/>
          <p14:tracePt t="26365" x="4899025" y="5373688"/>
          <p14:tracePt t="26373" x="4889500" y="5373688"/>
          <p14:tracePt t="26380" x="4870450" y="5383213"/>
          <p14:tracePt t="26389" x="4843463" y="5391150"/>
          <p14:tracePt t="26394" x="4824413" y="5391150"/>
          <p14:tracePt t="26400" x="4814888" y="5400675"/>
          <p14:tracePt t="26408" x="4806950" y="5400675"/>
          <p14:tracePt t="26418" x="4787900" y="5410200"/>
          <p14:tracePt t="26567" x="4797425" y="5410200"/>
          <p14:tracePt t="26575" x="4806950" y="5410200"/>
          <p14:tracePt t="26582" x="4814888" y="5410200"/>
          <p14:tracePt t="26590" x="4833938" y="5410200"/>
          <p14:tracePt t="26600" x="4852988" y="5410200"/>
          <p14:tracePt t="26606" x="4927600" y="5410200"/>
          <p14:tracePt t="26618" x="4945063" y="5410200"/>
          <p14:tracePt t="26623" x="4983163" y="5410200"/>
          <p14:tracePt t="26633" x="5038725" y="5410200"/>
          <p14:tracePt t="26638" x="5056188" y="5410200"/>
          <p14:tracePt t="26650" x="5094288" y="5410200"/>
          <p14:tracePt t="26654" x="5111750" y="5419725"/>
          <p14:tracePt t="26662" x="5140325" y="5419725"/>
          <p14:tracePt t="26669" x="5176838" y="5438775"/>
          <p14:tracePt t="26677" x="5195888" y="5438775"/>
          <p14:tracePt t="26684" x="5214938" y="5438775"/>
          <p14:tracePt t="26691" x="5224463" y="5438775"/>
          <p14:tracePt t="26700" x="5241925" y="5446713"/>
          <p14:tracePt t="26714" x="5270500" y="5446713"/>
          <p14:tracePt t="26727" x="5280025" y="5446713"/>
          <p14:tracePt t="26731" x="5289550" y="5446713"/>
          <p14:tracePt t="26747" x="5297488" y="5456238"/>
          <p14:tracePt t="26780" x="5307013" y="5456238"/>
          <p14:tracePt t="26794" x="5316538" y="5456238"/>
          <p14:tracePt t="26810" x="5326063" y="5456238"/>
          <p14:tracePt t="26889" x="5335588" y="5475288"/>
          <p14:tracePt t="26904" x="5335588" y="5484813"/>
          <p14:tracePt t="26915" x="5345113" y="5494338"/>
          <p14:tracePt t="26930" x="5353050" y="5503863"/>
          <p14:tracePt t="26936" x="5353050" y="5511800"/>
          <p14:tracePt t="26944" x="5353050" y="5521325"/>
          <p14:tracePt t="26952" x="5353050" y="5530850"/>
          <p14:tracePt t="26968" x="5353050" y="5540375"/>
          <p14:tracePt t="26983" x="5353050" y="5549900"/>
          <p14:tracePt t="26995" x="5353050" y="5559425"/>
          <p14:tracePt t="27002" x="5353050" y="5567363"/>
          <p14:tracePt t="27052" x="5353050" y="5576888"/>
          <p14:tracePt t="27076" x="5353050" y="5586413"/>
          <p14:tracePt t="27171" x="5353050" y="5605463"/>
          <p14:tracePt t="27187" x="5345113" y="5614988"/>
          <p14:tracePt t="27217" x="5345113" y="5624513"/>
          <p14:tracePt t="27257" x="5345113" y="5632450"/>
          <p14:tracePt t="27278" x="5345113" y="5641975"/>
          <p14:tracePt t="27293" x="5345113" y="5651500"/>
          <p14:tracePt t="27297" x="5335588" y="5661025"/>
          <p14:tracePt t="27313" x="5326063" y="5670550"/>
          <p14:tracePt t="27322" x="5326063" y="5680075"/>
          <p14:tracePt t="27328" x="5326063" y="5688013"/>
          <p14:tracePt t="27337" x="5326063" y="5697538"/>
          <p14:tracePt t="27351" x="5316538" y="5716588"/>
          <p14:tracePt t="27360" x="5307013" y="5726113"/>
          <p14:tracePt t="27387" x="5307013" y="5735638"/>
          <p14:tracePt t="27714" x="5307013" y="5745163"/>
          <p14:tracePt t="27749" x="5307013" y="5753100"/>
          <p14:tracePt t="27785" x="5307013" y="5762625"/>
          <p14:tracePt t="27846" x="5307013" y="5772150"/>
          <p14:tracePt t="27878" x="5307013" y="5781675"/>
          <p14:tracePt t="27968" x="5316538" y="5781675"/>
          <p14:tracePt t="27988" x="5316538" y="5791200"/>
          <p14:tracePt t="28018" x="5316538" y="5800725"/>
          <p14:tracePt t="28051" x="5326063" y="5800725"/>
          <p14:tracePt t="28062" x="5326063" y="5808663"/>
          <p14:tracePt t="28065" x="5326063" y="5818188"/>
          <p14:tracePt t="28084" x="5335588" y="5818188"/>
          <p14:tracePt t="28091" x="5335588" y="5827713"/>
          <p14:tracePt t="28105" x="5335588" y="5837238"/>
          <p14:tracePt t="28129" x="5345113" y="5856288"/>
          <p14:tracePt t="28156" x="5353050" y="5873750"/>
          <p14:tracePt t="28176" x="5353050" y="5883275"/>
          <p14:tracePt t="28185" x="5353050" y="5892800"/>
          <p14:tracePt t="28205" x="5353050" y="5902325"/>
          <p14:tracePt t="28222" x="5362575" y="5911850"/>
          <p14:tracePt t="28239" x="5362575" y="5921375"/>
          <p14:tracePt t="28250" x="5372100" y="5929313"/>
          <p14:tracePt t="28269" x="5372100" y="5938838"/>
          <p14:tracePt t="28280" x="5372100" y="5948363"/>
          <p14:tracePt t="28301" x="5381625" y="5957888"/>
          <p14:tracePt t="28308" x="5381625" y="5967413"/>
          <p14:tracePt t="28333" x="5381625" y="5976938"/>
          <p14:tracePt t="28348" x="5391150" y="5986463"/>
          <p14:tracePt t="28381" x="5391150" y="5994400"/>
          <p14:tracePt t="28396" x="5391150" y="6003925"/>
          <p14:tracePt t="28424" x="5391150" y="6013450"/>
          <p14:tracePt t="28439" x="5391150" y="6032500"/>
          <p14:tracePt t="28454" x="5391150" y="6042025"/>
          <p14:tracePt t="28475" x="5400675" y="6042025"/>
          <p14:tracePt t="28490" x="5400675" y="6049963"/>
          <p14:tracePt t="28505" x="5400675" y="6059488"/>
          <p14:tracePt t="28537" x="5400675" y="6069013"/>
          <p14:tracePt t="28570" x="5400675" y="6078538"/>
          <p14:tracePt t="28830" x="5400675" y="6088063"/>
          <p14:tracePt t="28845" x="5391150" y="6088063"/>
          <p14:tracePt t="28859" x="5381625" y="6088063"/>
          <p14:tracePt t="28882" x="5372100" y="6088063"/>
          <p14:tracePt t="28899" x="5362575" y="6088063"/>
          <p14:tracePt t="28925" x="5353050" y="6088063"/>
          <p14:tracePt t="28929" x="5345113" y="6088063"/>
          <p14:tracePt t="28946" x="5335588" y="6088063"/>
          <p14:tracePt t="28954" x="5326063" y="6088063"/>
          <p14:tracePt t="28968" x="5316538" y="6088063"/>
          <p14:tracePt t="28978" x="5297488" y="6097588"/>
          <p14:tracePt t="28993" x="5280025" y="6097588"/>
          <p14:tracePt t="29009" x="5270500" y="6097588"/>
          <p14:tracePt t="29020" x="5260975" y="6097588"/>
          <p14:tracePt t="29025" x="5251450" y="6105525"/>
          <p14:tracePt t="29034" x="5241925" y="6105525"/>
          <p14:tracePt t="29039" x="5232400" y="6105525"/>
          <p14:tracePt t="29049" x="5224463" y="6105525"/>
          <p14:tracePt t="29056" x="5224463" y="6115050"/>
          <p14:tracePt t="29064" x="5214938" y="6115050"/>
          <p14:tracePt t="29073" x="5205413" y="6115050"/>
          <p14:tracePt t="29081" x="5205413" y="6124575"/>
          <p14:tracePt t="29100" x="5176838" y="6134100"/>
          <p14:tracePt t="29150" x="5176838" y="6143625"/>
          <p14:tracePt t="29157" x="5168900" y="6143625"/>
          <p14:tracePt t="29181" x="5159375" y="6153150"/>
          <p14:tracePt t="29197" x="5159375" y="6162675"/>
          <p14:tracePt t="29383" x="5176838" y="6170613"/>
          <p14:tracePt t="29397" x="5195888" y="6180138"/>
          <p14:tracePt t="29400" x="5195888" y="6189663"/>
          <p14:tracePt t="29411" x="5214938" y="6189663"/>
          <p14:tracePt t="29415" x="5241925" y="6189663"/>
          <p14:tracePt t="29425" x="5270500" y="6208713"/>
          <p14:tracePt t="29432" x="5307013" y="6208713"/>
          <p14:tracePt t="29441" x="5335588" y="6208713"/>
          <p14:tracePt t="29448" x="5362575" y="6208713"/>
          <p14:tracePt t="29456" x="5391150" y="6208713"/>
          <p14:tracePt t="29468" x="5418138" y="6208713"/>
          <p14:tracePt t="29479" x="5437188" y="6208713"/>
          <p14:tracePt t="29491" x="5446713" y="6208713"/>
          <p14:tracePt t="29507" x="5456238" y="6208713"/>
          <p14:tracePt t="29510" x="5465763" y="6208713"/>
          <p14:tracePt t="29534" x="5473700" y="6208713"/>
          <p14:tracePt t="31568" x="5473700" y="6180138"/>
          <p14:tracePt t="31580" x="5502275" y="6162675"/>
          <p14:tracePt t="31584" x="5521325" y="6124575"/>
          <p14:tracePt t="31594" x="5567363" y="6088063"/>
          <p14:tracePt t="31598" x="5603875" y="6022975"/>
          <p14:tracePt t="31609" x="5668963" y="5967413"/>
          <p14:tracePt t="31616" x="5707063" y="5911850"/>
          <p14:tracePt t="31624" x="5770563" y="5865813"/>
          <p14:tracePt t="31635" x="5827713" y="5800725"/>
          <p14:tracePt t="31637" x="5883275" y="5762625"/>
          <p14:tracePt t="31649" x="6049963" y="5651500"/>
          <p14:tracePt t="31659" x="6124575" y="5605463"/>
          <p14:tracePt t="31663" x="6180138" y="5576888"/>
          <p14:tracePt t="31674" x="6226175" y="5559425"/>
          <p14:tracePt t="31680" x="6262688" y="5549900"/>
          <p14:tracePt t="31688" x="6318250" y="5521325"/>
          <p14:tracePt t="31693" x="6346825" y="5511800"/>
          <p14:tracePt t="31704" x="6364288" y="5503863"/>
          <p14:tracePt t="31711" x="6402388" y="5484813"/>
          <p14:tracePt t="31718" x="6438900" y="5484813"/>
          <p14:tracePt t="31726" x="6457950" y="5475288"/>
          <p14:tracePt t="31734" x="6484938" y="5475288"/>
          <p14:tracePt t="31743" x="6523038" y="5465763"/>
          <p14:tracePt t="31753" x="6532563" y="5456238"/>
          <p14:tracePt t="31760" x="6559550" y="5456238"/>
          <p14:tracePt t="31769" x="6578600" y="5456238"/>
          <p14:tracePt t="31772" x="6597650" y="5446713"/>
          <p14:tracePt t="31784" x="6624638" y="5446713"/>
          <p14:tracePt t="31790" x="6643688" y="5446713"/>
          <p14:tracePt t="31800" x="6680200" y="5429250"/>
          <p14:tracePt t="31804" x="6699250" y="5429250"/>
          <p14:tracePt t="31811" x="6726238" y="5419725"/>
          <p14:tracePt t="31821" x="6745288" y="5419725"/>
          <p14:tracePt t="31827" x="6764338" y="5419725"/>
          <p14:tracePt t="31835" x="6819900" y="5419725"/>
          <p14:tracePt t="31852" x="6838950" y="5410200"/>
          <p14:tracePt t="31863" x="6865938" y="5410200"/>
          <p14:tracePt t="31877" x="6884988" y="5410200"/>
          <p14:tracePt t="31892" x="6894513" y="5410200"/>
          <p14:tracePt t="31899" x="6902450" y="5410200"/>
          <p14:tracePt t="31921" x="6911975" y="5410200"/>
          <p14:tracePt t="31929" x="6921500" y="5410200"/>
          <p14:tracePt t="31957" x="6940550" y="5400675"/>
          <p14:tracePt t="31976" x="6950075" y="5400675"/>
          <p14:tracePt t="31986" x="6959600" y="5400675"/>
          <p14:tracePt t="32008" x="6967538" y="5400675"/>
          <p14:tracePt t="32024" x="6977063" y="5400675"/>
          <p14:tracePt t="32040" x="6986588" y="5400675"/>
          <p14:tracePt t="32051" x="6996113" y="5400675"/>
          <p14:tracePt t="32109" x="6996113" y="5391150"/>
          <p14:tracePt t="32117" x="7005638" y="5391150"/>
          <p14:tracePt t="32145" x="7015163" y="5383213"/>
          <p14:tracePt t="32160" x="7032625" y="5383213"/>
          <p14:tracePt t="32174" x="7032625" y="5373688"/>
          <p14:tracePt t="32206" x="7042150" y="5364163"/>
          <p14:tracePt t="32212" x="7051675" y="5364163"/>
          <p14:tracePt t="32225" x="7051675" y="5354638"/>
          <p14:tracePt t="32231" x="7051675" y="5345113"/>
          <p14:tracePt t="32240" x="7070725" y="5335588"/>
          <p14:tracePt t="32245" x="7070725" y="5326063"/>
          <p14:tracePt t="32253" x="7080250" y="5299075"/>
          <p14:tracePt t="32260" x="7088188" y="5289550"/>
          <p14:tracePt t="32268" x="7088188" y="5270500"/>
          <p14:tracePt t="32276" x="7116763" y="5233988"/>
          <p14:tracePt t="32284" x="7116763" y="5214938"/>
          <p14:tracePt t="32293" x="7135813" y="5205413"/>
          <p14:tracePt t="32301" x="7135813" y="5178425"/>
          <p14:tracePt t="32308" x="7162800" y="5132388"/>
          <p14:tracePt t="32320" x="7172325" y="5113338"/>
          <p14:tracePt t="32322" x="7172325" y="5094288"/>
          <p14:tracePt t="32334" x="7181850" y="5067300"/>
          <p14:tracePt t="32340" x="7191375" y="5048250"/>
          <p14:tracePt t="32351" x="7208838" y="5011738"/>
          <p14:tracePt t="32356" x="7218363" y="4973638"/>
          <p14:tracePt t="32363" x="7218363" y="4937125"/>
          <p14:tracePt t="32372" x="7227888" y="4900613"/>
          <p14:tracePt t="32377" x="7246938" y="4862513"/>
          <p14:tracePt t="32385" x="7246938" y="4816475"/>
          <p14:tracePt t="32392" x="7246938" y="4787900"/>
          <p14:tracePt t="32401" x="7246938" y="4722813"/>
          <p14:tracePt t="32414" x="7246938" y="4695825"/>
          <p14:tracePt t="32418" x="7246938" y="4686300"/>
          <p14:tracePt t="32428" x="7246938" y="4667250"/>
          <p14:tracePt t="32432" x="7246938" y="4659313"/>
          <p14:tracePt t="32442" x="7246938" y="4649788"/>
          <p14:tracePt t="32450" x="7246938" y="4630738"/>
          <p14:tracePt t="32458" x="7237413" y="4611688"/>
          <p14:tracePt t="32464" x="7237413" y="4602163"/>
          <p14:tracePt t="32473" x="7227888" y="4575175"/>
          <p14:tracePt t="32482" x="7227888" y="4565650"/>
          <p14:tracePt t="32487" x="7227888" y="4556125"/>
          <p14:tracePt t="32496" x="7227888" y="4546600"/>
          <p14:tracePt t="32508" x="7218363" y="4529138"/>
          <p14:tracePt t="32537" x="7208838" y="4500563"/>
          <p14:tracePt t="32606" x="7208838" y="4491038"/>
          <p14:tracePt t="32617" x="7191375" y="4491038"/>
          <p14:tracePt t="32631" x="7181850" y="4481513"/>
          <p14:tracePt t="32636" x="7162800" y="4481513"/>
          <p14:tracePt t="32647" x="7135813" y="4481513"/>
          <p14:tracePt t="32651" x="7116763" y="4481513"/>
          <p14:tracePt t="32661" x="7097713" y="4481513"/>
          <p14:tracePt t="32669" x="7088188" y="4481513"/>
          <p14:tracePt t="32676" x="7051675" y="4481513"/>
          <p14:tracePt t="32684" x="7005638" y="4510088"/>
          <p14:tracePt t="32701" x="6950075" y="4519613"/>
          <p14:tracePt t="32711" x="6931025" y="4519613"/>
          <p14:tracePt t="32715" x="6902450" y="4529138"/>
          <p14:tracePt t="32726" x="6884988" y="4546600"/>
          <p14:tracePt t="32730" x="6875463" y="4546600"/>
          <p14:tracePt t="32741" x="6856413" y="4546600"/>
          <p14:tracePt t="32750" x="6846888" y="4546600"/>
          <p14:tracePt t="32758" x="6829425" y="4556125"/>
          <p14:tracePt t="32764" x="6819900" y="4556125"/>
          <p14:tracePt t="32780" x="6800850" y="4556125"/>
          <p14:tracePt t="32791" x="6791325" y="4565650"/>
          <p14:tracePt t="33014" x="6819900" y="4565650"/>
          <p14:tracePt t="33023" x="6838950" y="4565650"/>
          <p14:tracePt t="33029" x="6856413" y="4565650"/>
          <p14:tracePt t="33038" x="6894513" y="4565650"/>
          <p14:tracePt t="33046" x="6921500" y="4565650"/>
          <p14:tracePt t="33053" x="6959600" y="4565650"/>
          <p14:tracePt t="33060" x="6977063" y="4575175"/>
          <p14:tracePt t="33064" x="7032625" y="4594225"/>
          <p14:tracePt t="33078" x="7088188" y="4602163"/>
          <p14:tracePt t="33089" x="7107238" y="4602163"/>
          <p14:tracePt t="33093" x="7143750" y="4611688"/>
          <p14:tracePt t="33104" x="7162800" y="4611688"/>
          <p14:tracePt t="33107" x="7200900" y="4611688"/>
          <p14:tracePt t="33118" x="7208838" y="4621213"/>
          <p14:tracePt t="33124" x="7227888" y="4621213"/>
          <p14:tracePt t="33132" x="7256463" y="4621213"/>
          <p14:tracePt t="33139" x="7264400" y="4621213"/>
          <p14:tracePt t="33146" x="7273925" y="4621213"/>
          <p14:tracePt t="33155" x="7292975" y="4630738"/>
          <p14:tracePt t="33171" x="7302500" y="4630738"/>
          <p14:tracePt t="33187" x="7312025" y="4630738"/>
          <p14:tracePt t="33202" x="7329488" y="4630738"/>
          <p14:tracePt t="33227" x="7339013" y="4630738"/>
          <p14:tracePt t="33832" x="7367588" y="4630738"/>
          <p14:tracePt t="33847" x="7404100" y="4611688"/>
          <p14:tracePt t="33857" x="7423150" y="4602163"/>
          <p14:tracePt t="33862" x="7450138" y="4584700"/>
          <p14:tracePt t="33872" x="7469188" y="4575175"/>
          <p14:tracePt t="33878" x="7497763" y="4575175"/>
          <p14:tracePt t="33887" x="7534275" y="4575175"/>
          <p14:tracePt t="33894" x="7561263" y="4575175"/>
          <p14:tracePt t="33901" x="7589838" y="4575175"/>
          <p14:tracePt t="33909" x="7626350" y="4575175"/>
          <p14:tracePt t="33917" x="7645400" y="4575175"/>
          <p14:tracePt t="33924" x="7691438" y="4565650"/>
          <p14:tracePt t="33941" x="7720013" y="4556125"/>
          <p14:tracePt t="33952" x="7739063" y="4556125"/>
          <p14:tracePt t="33956" x="7766050" y="4556125"/>
          <p14:tracePt t="33967" x="7775575" y="4546600"/>
          <p14:tracePt t="33973" x="7785100" y="4546600"/>
          <p14:tracePt t="33982" x="7802563" y="4538663"/>
          <p14:tracePt t="33996" x="7821613" y="4538663"/>
          <p14:tracePt t="34004" x="7831138" y="4538663"/>
          <p14:tracePt t="34010" x="7840663" y="4538663"/>
          <p14:tracePt t="34020" x="7859713" y="4538663"/>
          <p14:tracePt t="34030" x="7886700" y="4538663"/>
          <p14:tracePt t="34046" x="7905750" y="4519613"/>
          <p14:tracePt t="34061" x="7915275" y="4519613"/>
          <p14:tracePt t="34067" x="7932738" y="4510088"/>
          <p14:tracePt t="34090" x="7942263" y="4510088"/>
          <p14:tracePt t="34104" x="7951788" y="4510088"/>
          <p14:tracePt t="34114" x="7961313" y="4510088"/>
          <p14:tracePt t="34141" x="7970838" y="4510088"/>
          <p14:tracePt t="34161" x="7978775" y="4510088"/>
          <p14:tracePt t="34169" x="7988300" y="4510088"/>
          <p14:tracePt t="34193" x="7997825" y="4510088"/>
          <p14:tracePt t="34209" x="8007350" y="4510088"/>
          <p14:tracePt t="34350" x="8016875" y="4510088"/>
          <p14:tracePt t="35072" x="8043863" y="4510088"/>
          <p14:tracePt t="35083" x="8062913" y="4510088"/>
          <p14:tracePt t="35087" x="8072438" y="4510088"/>
          <p14:tracePt t="35098" x="8091488" y="4510088"/>
          <p14:tracePt t="35102" x="8099425" y="4510088"/>
          <p14:tracePt t="35112" x="8108950" y="4510088"/>
          <p14:tracePt t="35118" x="8118475" y="4510088"/>
          <p14:tracePt t="35127" x="8128000" y="4510088"/>
          <p14:tracePt t="35149" x="8137525" y="4510088"/>
          <p14:tracePt t="35166" x="8147050" y="4510088"/>
          <p14:tracePt t="35196" x="8156575" y="4510088"/>
          <p14:tracePt t="35227" x="8164513" y="4510088"/>
          <p14:tracePt t="35260" x="8174038" y="4510088"/>
          <p14:tracePt t="35272" x="8183563" y="4510088"/>
          <p14:tracePt t="35277" x="8193088" y="4510088"/>
          <p14:tracePt t="35322" x="8202613" y="4510088"/>
          <p14:tracePt t="35346" x="8212138" y="4510088"/>
          <p14:tracePt t="35381" x="8229600" y="4510088"/>
          <p14:tracePt t="35425" x="8239125" y="4510088"/>
          <p14:tracePt t="35432" x="8248650" y="4510088"/>
          <p14:tracePt t="35480" x="8258175" y="4510088"/>
          <p14:tracePt t="35496" x="8267700" y="4510088"/>
          <p14:tracePt t="35557" x="8285163" y="4510088"/>
          <p14:tracePt t="35589" x="8294688" y="4510088"/>
          <p14:tracePt t="35651" x="8304213" y="4510088"/>
          <p14:tracePt t="35683" x="8313738" y="4510088"/>
          <p14:tracePt t="35699" x="8323263" y="4510088"/>
          <p14:tracePt t="35714" x="8332788" y="4510088"/>
          <p14:tracePt t="35729" x="8340725" y="4510088"/>
          <p14:tracePt t="35746" x="8350250" y="4510088"/>
          <p14:tracePt t="35762" x="8369300" y="4510088"/>
          <p14:tracePt t="35787" x="8378825" y="4510088"/>
          <p14:tracePt t="35792" x="8388350" y="4510088"/>
          <p14:tracePt t="35802" x="8396288" y="4510088"/>
          <p14:tracePt t="35816" x="8405813" y="4510088"/>
          <p14:tracePt t="35823" x="8415338" y="4500563"/>
          <p14:tracePt t="35839" x="8434388" y="4500563"/>
          <p14:tracePt t="35852" x="8443913" y="4500563"/>
          <p14:tracePt t="35856" x="8453438" y="4491038"/>
          <p14:tracePt t="35867" x="8461375" y="4491038"/>
          <p14:tracePt t="35871" x="8470900" y="4491038"/>
          <p14:tracePt t="35881" x="8480425" y="4491038"/>
          <p14:tracePt t="35886" x="8489950" y="4491038"/>
          <p14:tracePt t="35896" x="8499475" y="4491038"/>
          <p14:tracePt t="35903" x="8509000" y="4491038"/>
          <p14:tracePt t="35910" x="8509000" y="4481513"/>
          <p14:tracePt t="35925" x="8545513" y="4481513"/>
          <p14:tracePt t="35940" x="8555038" y="4481513"/>
          <p14:tracePt t="35949" x="8574088" y="4473575"/>
          <p14:tracePt t="35961" x="8582025" y="4473575"/>
          <p14:tracePt t="35964" x="8591550" y="4473575"/>
          <p14:tracePt t="35976" x="8601075" y="4473575"/>
          <p14:tracePt t="35981" x="8620125" y="4473575"/>
          <p14:tracePt t="35990" x="8620125" y="4464050"/>
          <p14:tracePt t="35999" x="8637588" y="4464050"/>
          <p14:tracePt t="36013" x="8656638" y="4464050"/>
          <p14:tracePt t="36019" x="8656638" y="4454525"/>
          <p14:tracePt t="36034" x="8685213" y="4454525"/>
          <p14:tracePt t="36056" x="8694738" y="4454525"/>
          <p14:tracePt t="36070" x="8702675" y="4454525"/>
          <p14:tracePt t="36099" x="8712200" y="4454525"/>
          <p14:tracePt t="36121" x="8721725" y="4454525"/>
          <p14:tracePt t="36244" x="8731250" y="4454525"/>
          <p14:tracePt t="36273" x="8740775" y="4454525"/>
          <p14:tracePt t="36294" x="8750300" y="4454525"/>
          <p14:tracePt t="36326" x="8758238" y="4454525"/>
          <p14:tracePt t="36340" x="8767763" y="4454525"/>
          <p14:tracePt t="36367" x="8786813" y="4454525"/>
          <p14:tracePt t="36403" x="8796338" y="4454525"/>
          <p14:tracePt t="36411" x="8805863" y="4454525"/>
          <p14:tracePt t="36435" x="8815388" y="4454525"/>
          <p14:tracePt t="36447" x="8823325" y="4454525"/>
          <p14:tracePt t="36461" x="8832850" y="4454525"/>
          <p14:tracePt t="36467" x="8842375" y="4454525"/>
          <p14:tracePt t="36498" x="8878888" y="4454525"/>
          <p14:tracePt t="36526" x="8888413" y="4454525"/>
          <p14:tracePt t="36530" x="8897938" y="4454525"/>
          <p14:tracePt t="36545" x="8907463" y="4454525"/>
          <p14:tracePt t="36556" x="8916988" y="4454525"/>
          <p14:tracePt t="36561" x="8926513" y="4454525"/>
          <p14:tracePt t="36570" x="8934450" y="4454525"/>
          <p14:tracePt t="36585" x="8943975" y="4454525"/>
          <p14:tracePt t="36592" x="8953500" y="4464050"/>
          <p14:tracePt t="36600" x="8963025" y="4464050"/>
          <p14:tracePt t="36609" x="8982075" y="4464050"/>
          <p14:tracePt t="36623" x="8991600" y="4464050"/>
          <p14:tracePt t="36636" x="8999538" y="4464050"/>
          <p14:tracePt t="36650" x="9009063" y="4464050"/>
          <p14:tracePt t="36655" x="9018588" y="4473575"/>
          <p14:tracePt t="36666" x="9028113" y="4473575"/>
          <p14:tracePt t="36694" x="9037638" y="4473575"/>
          <p14:tracePt t="36702" x="9047163" y="4473575"/>
          <p14:tracePt t="36716" x="9047163" y="4481513"/>
          <p14:tracePt t="36730" x="9055100" y="4481513"/>
          <p14:tracePt t="36765" x="9064625" y="4481513"/>
          <p14:tracePt t="36826" x="9074150" y="4481513"/>
          <p14:tracePt t="36907" x="9083675" y="4481513"/>
          <p14:tracePt t="36933" x="9093200" y="4481513"/>
          <p14:tracePt t="37593" x="9112250" y="4481513"/>
          <p14:tracePt t="37598" x="9139238" y="4481513"/>
          <p14:tracePt t="37608" x="9175750" y="4481513"/>
          <p14:tracePt t="37614" x="9194800" y="4481513"/>
          <p14:tracePt t="37623" x="9232900" y="4481513"/>
          <p14:tracePt t="37627" x="9240838" y="4481513"/>
          <p14:tracePt t="37636" x="9259888" y="4481513"/>
          <p14:tracePt t="37661" x="9269413" y="4481513"/>
          <p14:tracePt t="37746" x="9232900" y="4473575"/>
          <p14:tracePt t="37754" x="9055100" y="4454525"/>
          <p14:tracePt t="37767" x="8916988" y="4418013"/>
          <p14:tracePt t="37771" x="8721725" y="4398963"/>
          <p14:tracePt t="37782" x="8516938" y="4360863"/>
          <p14:tracePt t="37786" x="8359775" y="4360863"/>
          <p14:tracePt t="37796" x="8183563" y="4360863"/>
          <p14:tracePt t="37801" x="7978775" y="4324350"/>
          <p14:tracePt t="37812" x="7867650" y="4314825"/>
          <p14:tracePt t="37817" x="7747000" y="4297363"/>
          <p14:tracePt t="37825" x="7681913" y="4297363"/>
          <p14:tracePt t="37834" x="7626350" y="4287838"/>
          <p14:tracePt t="37842" x="7608888" y="4268788"/>
          <p14:tracePt t="37852" x="7580313" y="4268788"/>
          <p14:tracePt t="37864" x="7570788" y="4268788"/>
          <p14:tracePt t="37881" x="7561263" y="4268788"/>
          <p14:tracePt t="37895" x="7553325" y="4268788"/>
          <p14:tracePt t="38131" x="7570788" y="4278313"/>
          <p14:tracePt t="38138" x="7608888" y="4305300"/>
          <p14:tracePt t="38147" x="7700963" y="4343400"/>
          <p14:tracePt t="38159" x="7747000" y="4360863"/>
          <p14:tracePt t="38163" x="7802563" y="4370388"/>
          <p14:tracePt t="38174" x="7840663" y="4379913"/>
          <p14:tracePt t="38182" x="7877175" y="4398963"/>
          <p14:tracePt t="38189" x="7915275" y="4408488"/>
          <p14:tracePt t="38198" x="7942263" y="4408488"/>
          <p14:tracePt t="38208" x="7988300" y="4425950"/>
          <p14:tracePt t="38218" x="7997825" y="4425950"/>
          <p14:tracePt t="38227" x="8016875" y="4435475"/>
          <p14:tracePt t="38231" x="8026400" y="4435475"/>
          <p14:tracePt t="38243" x="8035925" y="4445000"/>
          <p14:tracePt t="38254" x="8043863" y="4445000"/>
          <p14:tracePt t="38268" x="8053388" y="4445000"/>
          <p14:tracePt t="38351" x="8062913" y="4445000"/>
          <p14:tracePt t="38391" x="8072438" y="4445000"/>
          <p14:tracePt t="38414" x="8072438" y="4454525"/>
          <p14:tracePt t="38429" x="8099425" y="4454525"/>
          <p14:tracePt t="38442" x="8108950" y="4454525"/>
          <p14:tracePt t="38448" x="8108950" y="4464050"/>
          <p14:tracePt t="38456" x="8128000" y="4464050"/>
          <p14:tracePt t="38461" x="8147050" y="4464050"/>
          <p14:tracePt t="38471" x="8164513" y="4464050"/>
          <p14:tracePt t="38476" x="8202613" y="4464050"/>
          <p14:tracePt t="38486" x="8239125" y="4464050"/>
          <p14:tracePt t="38491" x="8267700" y="4481513"/>
          <p14:tracePt t="38500" x="8294688" y="4481513"/>
          <p14:tracePt t="38508" x="8332788" y="4481513"/>
          <p14:tracePt t="38516" x="8369300" y="4491038"/>
          <p14:tracePt t="38528" x="8453438" y="4491038"/>
          <p14:tracePt t="38540" x="8545513" y="4491038"/>
          <p14:tracePt t="38550" x="8574088" y="4491038"/>
          <p14:tracePt t="38555" x="8610600" y="4491038"/>
          <p14:tracePt t="38565" x="8666163" y="4491038"/>
          <p14:tracePt t="38570" x="8685213" y="4491038"/>
          <p14:tracePt t="38580" x="8721725" y="4491038"/>
          <p14:tracePt t="38587" x="8767763" y="4491038"/>
          <p14:tracePt t="38594" x="8805863" y="4491038"/>
          <p14:tracePt t="38604" x="8851900" y="4491038"/>
          <p14:tracePt t="38609" x="8907463" y="4491038"/>
          <p14:tracePt t="38617" x="8963025" y="4473575"/>
          <p14:tracePt t="38631" x="8999538" y="4464050"/>
          <p14:tracePt t="38634" x="9037638" y="4464050"/>
          <p14:tracePt t="38645" x="9064625" y="4454525"/>
          <p14:tracePt t="38650" x="9093200" y="4454525"/>
          <p14:tracePt t="38660" x="9102725" y="4445000"/>
          <p14:tracePt t="38665" x="9129713" y="4435475"/>
          <p14:tracePt t="38675" x="9148763" y="4435475"/>
          <p14:tracePt t="38680" x="9158288" y="4435475"/>
          <p14:tracePt t="38689" x="9175750" y="4418013"/>
          <p14:tracePt t="38697" x="9204325" y="4418013"/>
          <p14:tracePt t="38704" x="9223375" y="4408488"/>
          <p14:tracePt t="38714" x="9259888" y="4408488"/>
          <p14:tracePt t="38728" x="9324975" y="4408488"/>
          <p14:tracePt t="38744" x="9409113" y="4408488"/>
          <p14:tracePt t="38753" x="9445625" y="4418013"/>
          <p14:tracePt t="38760" x="9491663" y="4418013"/>
          <p14:tracePt t="38768" x="9547225" y="4425950"/>
          <p14:tracePt t="38775" x="9585325" y="4435475"/>
          <p14:tracePt t="38783" x="9631363" y="4454525"/>
          <p14:tracePt t="38792" x="9650413" y="4454525"/>
          <p14:tracePt t="38801" x="9686925" y="4473575"/>
          <p14:tracePt t="38809" x="9761538" y="4491038"/>
          <p14:tracePt t="38819" x="9771063" y="4500563"/>
          <p14:tracePt t="38826" x="9788525" y="4500563"/>
          <p14:tracePt t="38834" x="9807575" y="4500563"/>
          <p14:tracePt t="38837" x="9817100" y="4500563"/>
          <p14:tracePt t="38850" x="9826625" y="4510088"/>
          <p14:tracePt t="38854" x="9834563" y="4510088"/>
          <p14:tracePt t="38871" x="9844088" y="4519613"/>
          <p14:tracePt t="38886" x="9863138" y="4519613"/>
          <p14:tracePt t="38901" x="9882188" y="4519613"/>
          <p14:tracePt t="38916" x="9899650" y="4519613"/>
          <p14:tracePt t="38933" x="9928225" y="4519613"/>
          <p14:tracePt t="38942" x="9947275" y="4500563"/>
          <p14:tracePt t="38948" x="9955213" y="4500563"/>
          <p14:tracePt t="38957" x="9983788" y="4500563"/>
          <p14:tracePt t="38964" x="10002838" y="4491038"/>
          <p14:tracePt t="38972" x="10010775" y="4481513"/>
          <p14:tracePt t="38980" x="10029825" y="4481513"/>
          <p14:tracePt t="38986" x="10058400" y="4454525"/>
          <p14:tracePt t="38996" x="10075863" y="4445000"/>
          <p14:tracePt t="39009" x="10113963" y="4435475"/>
          <p14:tracePt t="39022" x="10140950" y="4425950"/>
          <p14:tracePt t="39026" x="10140950" y="4418013"/>
          <p14:tracePt t="39037" x="10160000" y="4418013"/>
          <p14:tracePt t="39042" x="10179050" y="4408488"/>
          <p14:tracePt t="39052" x="10188575" y="4408488"/>
          <p14:tracePt t="39058" x="10215563" y="4398963"/>
          <p14:tracePt t="39067" x="10234613" y="4398963"/>
          <p14:tracePt t="39075" x="10244138" y="4389438"/>
          <p14:tracePt t="39084" x="10261600" y="4389438"/>
          <p14:tracePt t="39088" x="10290175" y="4389438"/>
          <p14:tracePt t="39092" x="10299700" y="4379913"/>
          <p14:tracePt t="39101" x="10317163" y="4379913"/>
          <p14:tracePt t="39105" x="10336213" y="4379913"/>
          <p14:tracePt t="39116" x="10345738" y="4379913"/>
          <p14:tracePt t="39120" x="10355263" y="4379913"/>
          <p14:tracePt t="39136" x="10372725" y="4370388"/>
          <p14:tracePt t="39145" x="10391775" y="4370388"/>
          <p14:tracePt t="39151" x="10401300" y="4370388"/>
          <p14:tracePt t="39159" x="10428288" y="4370388"/>
          <p14:tracePt t="39167" x="10437813" y="4370388"/>
          <p14:tracePt t="39175" x="10447338" y="4370388"/>
          <p14:tracePt t="39184" x="10466388" y="4370388"/>
          <p14:tracePt t="39198" x="10475913" y="4370388"/>
          <p14:tracePt t="39211" x="10485438" y="4370388"/>
          <p14:tracePt t="39231" x="10493375" y="4370388"/>
          <p14:tracePt t="39254" x="10502900" y="4370388"/>
          <p14:tracePt t="39320" x="10512425" y="4370388"/>
          <p14:tracePt t="39357" x="10521950" y="4370388"/>
          <p14:tracePt t="39781" x="10428288" y="4379913"/>
          <p14:tracePt t="39791" x="10271125" y="4379913"/>
          <p14:tracePt t="39795" x="10131425" y="4370388"/>
          <p14:tracePt t="39806" x="9974263" y="4379913"/>
          <p14:tracePt t="39811" x="9798050" y="4370388"/>
          <p14:tracePt t="39820" x="9593263" y="4352925"/>
          <p14:tracePt t="39828" x="9417050" y="4352925"/>
          <p14:tracePt t="39835" x="9288463" y="4352925"/>
          <p14:tracePt t="39844" x="9083675" y="4352925"/>
          <p14:tracePt t="39853" x="8861425" y="4352925"/>
          <p14:tracePt t="39861" x="8424863" y="4352925"/>
          <p14:tracePt t="39871" x="8239125" y="4379913"/>
          <p14:tracePt t="39872" x="8016875" y="4418013"/>
          <p14:tracePt t="39885" x="7794625" y="4418013"/>
          <p14:tracePt t="39890" x="7570788" y="4473575"/>
          <p14:tracePt t="39900" x="7367588" y="4491038"/>
          <p14:tracePt t="39905" x="7143750" y="4529138"/>
          <p14:tracePt t="39914" x="6921500" y="4565650"/>
          <p14:tracePt t="39923" x="6726238" y="4565650"/>
          <p14:tracePt t="39929" x="6494463" y="4602163"/>
          <p14:tracePt t="39936" x="6318250" y="4640263"/>
          <p14:tracePt t="39943" x="6115050" y="4640263"/>
          <p14:tracePt t="39952" x="5780088" y="4714875"/>
          <p14:tracePt t="39969" x="5548313" y="4741863"/>
          <p14:tracePt t="39980" x="5437188" y="4760913"/>
          <p14:tracePt t="39984" x="5335588" y="4779963"/>
          <p14:tracePt t="39994" x="5241925" y="4797425"/>
          <p14:tracePt t="40000" x="5111750" y="4806950"/>
          <p14:tracePt t="40009" x="5010150" y="4843463"/>
          <p14:tracePt t="40015" x="4899025" y="4862513"/>
          <p14:tracePt t="40023" x="4778375" y="4891088"/>
          <p14:tracePt t="40030" x="4667250" y="4908550"/>
          <p14:tracePt t="40037" x="4527550" y="4946650"/>
          <p14:tracePt t="40047" x="4295775" y="4992688"/>
          <p14:tracePt t="40060" x="4203700" y="5011738"/>
          <p14:tracePt t="40064" x="4110038" y="5011738"/>
          <p14:tracePt t="40074" x="4035425" y="5038725"/>
          <p14:tracePt t="40079" x="3962400" y="5057775"/>
          <p14:tracePt t="40090" x="3924300" y="5067300"/>
          <p14:tracePt t="40095" x="3878263" y="5067300"/>
          <p14:tracePt t="40104" x="3841750" y="5076825"/>
          <p14:tracePt t="40110" x="3803650" y="5084763"/>
          <p14:tracePt t="40118" x="3767138" y="5084763"/>
          <p14:tracePt t="40128" x="3711575" y="5103813"/>
          <p14:tracePt t="40136" x="3665538" y="5113338"/>
          <p14:tracePt t="40145" x="3535363" y="5141913"/>
          <p14:tracePt t="40153" x="3441700" y="5159375"/>
          <p14:tracePt t="40156" x="3376613" y="5168900"/>
          <p14:tracePt t="40168" x="3275013" y="5205413"/>
          <p14:tracePt t="40172" x="3200400" y="5214938"/>
          <p14:tracePt t="40185" x="3108325" y="5253038"/>
          <p14:tracePt t="40190" x="3016250" y="5280025"/>
          <p14:tracePt t="40197" x="2959100" y="5280025"/>
          <p14:tracePt t="40204" x="2895600" y="5308600"/>
          <p14:tracePt t="40212" x="2838450" y="5326063"/>
          <p14:tracePt t="40219" x="2792413" y="5335588"/>
          <p14:tracePt t="40227" x="2736850" y="5354638"/>
          <p14:tracePt t="40235" x="2662238" y="5364163"/>
          <p14:tracePt t="40247" x="2625725" y="5373688"/>
          <p14:tracePt t="40252" x="2606675" y="5391150"/>
          <p14:tracePt t="40263" x="2579688" y="5391150"/>
          <p14:tracePt t="40269" x="2560638" y="5391150"/>
          <p14:tracePt t="40277" x="2551113" y="5391150"/>
          <p14:tracePt t="40286" x="2541588" y="5391150"/>
          <p14:tracePt t="40293" x="2533650" y="5391150"/>
          <p14:tracePt t="40299" x="2524125" y="5373688"/>
          <p14:tracePt t="40306" x="2495550" y="5373688"/>
          <p14:tracePt t="40314" x="2486025" y="5364163"/>
          <p14:tracePt t="40321" x="2459038" y="5354638"/>
          <p14:tracePt t="40331" x="2420938" y="5335588"/>
          <p14:tracePt t="40345" x="2357438" y="5326063"/>
          <p14:tracePt t="40357" x="2338388" y="5308600"/>
          <p14:tracePt t="40363" x="2319338" y="5308600"/>
          <p14:tracePt t="40371" x="2309813" y="5308600"/>
          <p14:tracePt t="40377" x="2300288" y="5299075"/>
          <p14:tracePt t="40386" x="2292350" y="5299075"/>
          <p14:tracePt t="40394" x="2263775" y="5289550"/>
          <p14:tracePt t="40408" x="2254250" y="5289550"/>
          <p14:tracePt t="40424" x="2244725" y="5289550"/>
          <p14:tracePt t="40438" x="2227263" y="5289550"/>
          <p14:tracePt t="40451" x="2217738" y="5289550"/>
          <p14:tracePt t="40465" x="2208213" y="5280025"/>
          <p14:tracePt t="40565" x="2198688" y="5270500"/>
          <p14:tracePt t="40574" x="2189163" y="5262563"/>
          <p14:tracePt t="40583" x="2189163" y="5253038"/>
          <p14:tracePt t="40597" x="2189163" y="5243513"/>
          <p14:tracePt t="40604" x="2181225" y="5243513"/>
          <p14:tracePt t="40611" x="2181225" y="5233988"/>
          <p14:tracePt t="40627" x="2171700" y="5214938"/>
          <p14:tracePt t="40640" x="2171700" y="5205413"/>
          <p14:tracePt t="40644" x="2171700" y="5197475"/>
          <p14:tracePt t="40654" x="2162175" y="5187950"/>
          <p14:tracePt t="40660" x="2162175" y="5178425"/>
          <p14:tracePt t="40669" x="2152650" y="5168900"/>
          <p14:tracePt t="40676" x="2152650" y="5159375"/>
          <p14:tracePt t="40686" x="2152650" y="5149850"/>
          <p14:tracePt t="40693" x="2143125" y="5141913"/>
          <p14:tracePt t="40702" x="2143125" y="5132388"/>
          <p14:tracePt t="40722" x="2143125" y="5113338"/>
          <p14:tracePt t="40734" x="2143125" y="5076825"/>
          <p14:tracePt t="40748" x="2143125" y="5067300"/>
          <p14:tracePt t="40763" x="2143125" y="5038725"/>
          <p14:tracePt t="40778" x="2152650" y="5021263"/>
          <p14:tracePt t="40783" x="2152650" y="5011738"/>
          <p14:tracePt t="40792" x="2162175" y="5002213"/>
          <p14:tracePt t="40800" x="2162175" y="4992688"/>
          <p14:tracePt t="40815" x="2171700" y="4983163"/>
          <p14:tracePt t="40828" x="2181225" y="4964113"/>
          <p14:tracePt t="40858" x="2208213" y="4937125"/>
          <p14:tracePt t="40863" x="2217738" y="4927600"/>
          <p14:tracePt t="40872" x="2227263" y="4918075"/>
          <p14:tracePt t="40878" x="2244725" y="4918075"/>
          <p14:tracePt t="40887" x="2244725" y="4908550"/>
          <p14:tracePt t="40894" x="2263775" y="4900613"/>
          <p14:tracePt t="40901" x="2273300" y="4900613"/>
          <p14:tracePt t="40909" x="2282825" y="4891088"/>
          <p14:tracePt t="40926" x="2292350" y="4881563"/>
          <p14:tracePt t="40958" x="2300288" y="4881563"/>
          <p14:tracePt t="40966" x="2309813" y="4881563"/>
          <p14:tracePt t="41005" x="2319338" y="4881563"/>
          <p14:tracePt t="41031" x="2338388" y="4891088"/>
          <p14:tracePt t="41036" x="2357438" y="4900613"/>
          <p14:tracePt t="41045" x="2357438" y="4908550"/>
          <p14:tracePt t="41052" x="2357438" y="4918075"/>
          <p14:tracePt t="41061" x="2374900" y="4927600"/>
          <p14:tracePt t="41069" x="2374900" y="4946650"/>
          <p14:tracePt t="41076" x="2374900" y="4956175"/>
          <p14:tracePt t="41087" x="2374900" y="4973638"/>
          <p14:tracePt t="41094" x="2384425" y="4973638"/>
          <p14:tracePt t="41099" x="2393950" y="4992688"/>
          <p14:tracePt t="41114" x="2393950" y="5011738"/>
          <p14:tracePt t="41125" x="2393950" y="5029200"/>
          <p14:tracePt t="41129" x="2393950" y="5038725"/>
          <p14:tracePt t="41140" x="2393950" y="5048250"/>
          <p14:tracePt t="41160" x="2393950" y="5067300"/>
          <p14:tracePt t="41169" x="2393950" y="5076825"/>
          <p14:tracePt t="41178" x="2393950" y="5084763"/>
          <p14:tracePt t="41184" x="2384425" y="5094288"/>
          <p14:tracePt t="41192" x="2384425" y="5103813"/>
          <p14:tracePt t="41208" x="2338388" y="5132388"/>
          <p14:tracePt t="41220" x="2319338" y="5141913"/>
          <p14:tracePt t="41224" x="2309813" y="5141913"/>
          <p14:tracePt t="41237" x="2292350" y="5149850"/>
          <p14:tracePt t="41242" x="2263775" y="5149850"/>
          <p14:tracePt t="41254" x="2254250" y="5149850"/>
          <p14:tracePt t="41264" x="2244725" y="5149850"/>
          <p14:tracePt t="41278" x="2244725" y="5141913"/>
          <p14:tracePt t="41287" x="2227263" y="5122863"/>
          <p14:tracePt t="41302" x="2208213" y="5084763"/>
          <p14:tracePt t="41315" x="2189163" y="5038725"/>
          <p14:tracePt t="41319" x="2189163" y="5029200"/>
          <p14:tracePt t="41328" x="2181225" y="5021263"/>
          <p14:tracePt t="41335" x="2181225" y="4983163"/>
          <p14:tracePt t="41343" x="2181225" y="4964113"/>
          <p14:tracePt t="41352" x="2181225" y="4946650"/>
          <p14:tracePt t="41361" x="2181225" y="4918075"/>
          <p14:tracePt t="41369" x="2181225" y="4908550"/>
          <p14:tracePt t="41376" x="2181225" y="4900613"/>
          <p14:tracePt t="41382" x="2189163" y="4862513"/>
          <p14:tracePt t="41396" x="2198688" y="4835525"/>
          <p14:tracePt t="41412" x="2198688" y="4826000"/>
          <p14:tracePt t="41427" x="2208213" y="4816475"/>
          <p14:tracePt t="41438" x="2217738" y="4806950"/>
          <p14:tracePt t="41443" x="2217738" y="4797425"/>
          <p14:tracePt t="41453" x="2236788" y="4797425"/>
          <p14:tracePt t="41459" x="2244725" y="4779963"/>
          <p14:tracePt t="41467" x="2254250" y="4779963"/>
          <p14:tracePt t="41477" x="2273300" y="4770438"/>
          <p14:tracePt t="41491" x="2292350" y="4751388"/>
          <p14:tracePt t="41503" x="2300288" y="4751388"/>
          <p14:tracePt t="41561" x="2309813" y="4751388"/>
          <p14:tracePt t="41568" x="2328863" y="4760913"/>
          <p14:tracePt t="41575" x="2338388" y="4770438"/>
          <p14:tracePt t="41585" x="2347913" y="4797425"/>
          <p14:tracePt t="41597" x="2357438" y="4806950"/>
          <p14:tracePt t="41602" x="2357438" y="4826000"/>
          <p14:tracePt t="41611" x="2365375" y="4826000"/>
          <p14:tracePt t="41616" x="2365375" y="4843463"/>
          <p14:tracePt t="41626" x="2365375" y="4862513"/>
          <p14:tracePt t="41641" x="2365375" y="4891088"/>
          <p14:tracePt t="41647" x="2365375" y="4900613"/>
          <p14:tracePt t="41655" x="2365375" y="4927600"/>
          <p14:tracePt t="41669" x="2365375" y="4956175"/>
          <p14:tracePt t="41679" x="2365375" y="4964113"/>
          <p14:tracePt t="41691" x="2357438" y="4983163"/>
          <p14:tracePt t="41706" x="2357438" y="4992688"/>
          <p14:tracePt t="41711" x="2347913" y="5002213"/>
          <p14:tracePt t="41720" x="2328863" y="5021263"/>
          <p14:tracePt t="41730" x="2309813" y="5029200"/>
          <p14:tracePt t="41736" x="2282825" y="5048250"/>
          <p14:tracePt t="41745" x="2254250" y="5057775"/>
          <p14:tracePt t="41753" x="2227263" y="5057775"/>
          <p14:tracePt t="41758" x="2217738" y="5057775"/>
          <p14:tracePt t="41765" x="2208213" y="5057775"/>
          <p14:tracePt t="41771" x="2189163" y="5057775"/>
          <p14:tracePt t="41800" x="2181225" y="5057775"/>
          <p14:tracePt t="41814" x="2171700" y="5057775"/>
          <p14:tracePt t="41834" x="2171700" y="5048250"/>
          <p14:tracePt t="41845" x="2152650" y="5029200"/>
          <p14:tracePt t="41853" x="2124075" y="5002213"/>
          <p14:tracePt t="41861" x="2116138" y="4983163"/>
          <p14:tracePt t="41870" x="2106613" y="4937125"/>
          <p14:tracePt t="41883" x="2106613" y="4881563"/>
          <p14:tracePt t="41895" x="2106613" y="4852988"/>
          <p14:tracePt t="41899" x="2106613" y="4843463"/>
          <p14:tracePt t="41911" x="2106613" y="4826000"/>
          <p14:tracePt t="41914" x="2116138" y="4826000"/>
          <p14:tracePt t="41924" x="2124075" y="4806950"/>
          <p14:tracePt t="41938" x="2133600" y="4797425"/>
          <p14:tracePt t="41946" x="2133600" y="4787900"/>
          <p14:tracePt t="41953" x="2143125" y="4779963"/>
          <p14:tracePt t="41961" x="2152650" y="4770438"/>
          <p14:tracePt t="41974" x="2162175" y="4770438"/>
          <p14:tracePt t="41979" x="2171700" y="4741863"/>
          <p14:tracePt t="41988" x="2181225" y="4741863"/>
          <p14:tracePt t="41995" x="2198688" y="4722813"/>
          <p14:tracePt t="42003" x="2217738" y="4714875"/>
          <p14:tracePt t="42012" x="2244725" y="4705350"/>
          <p14:tracePt t="42041" x="2254250" y="4705350"/>
          <p14:tracePt t="42047" x="2263775" y="4705350"/>
          <p14:tracePt t="42069" x="2273300" y="4705350"/>
          <p14:tracePt t="42073" x="2282825" y="4705350"/>
          <p14:tracePt t="42090" x="2292350" y="4705350"/>
          <p14:tracePt t="42098" x="2300288" y="4714875"/>
          <p14:tracePt t="42102" x="2309813" y="4714875"/>
          <p14:tracePt t="42117" x="2328863" y="4732338"/>
          <p14:tracePt t="42119" x="2357438" y="4760913"/>
          <p14:tracePt t="42126" x="2365375" y="4770438"/>
          <p14:tracePt t="42137" x="2384425" y="4787900"/>
          <p14:tracePt t="42142" x="2393950" y="4806950"/>
          <p14:tracePt t="42149" x="2420938" y="4835525"/>
          <p14:tracePt t="42149" x="2430463" y="4843463"/>
          <p14:tracePt t="42163" x="2439988" y="4862513"/>
          <p14:tracePt t="42168" x="2439988" y="4872038"/>
          <p14:tracePt t="42184" x="2449513" y="4881563"/>
          <p14:tracePt t="42229" x="2459038" y="4881563"/>
          <p14:tracePt t="42237" x="2486025" y="4908550"/>
          <p14:tracePt t="42246" x="2625725" y="4891088"/>
          <p14:tracePt t="42260" x="2847975" y="4787900"/>
          <p14:tracePt t="42272" x="2987675" y="4714875"/>
          <p14:tracePt t="42278" x="3192463" y="4621213"/>
          <p14:tracePt t="42286" x="3376613" y="4529138"/>
          <p14:tracePt t="42296" x="3646488" y="4425950"/>
          <p14:tracePt t="42303" x="3897313" y="4324350"/>
          <p14:tracePt t="42308" x="4221163" y="4203700"/>
          <p14:tracePt t="42315" x="4518025" y="4064000"/>
          <p14:tracePt t="42323" x="4870450" y="4000500"/>
          <p14:tracePt t="42330" x="5195888" y="3906838"/>
          <p14:tracePt t="42339" x="5900738" y="3767138"/>
          <p14:tracePt t="42351" x="6327775" y="3721100"/>
          <p14:tracePt t="42357" x="6735763" y="3721100"/>
          <p14:tracePt t="42367" x="7208838" y="3694113"/>
          <p14:tracePt t="42371" x="7664450" y="3694113"/>
          <p14:tracePt t="42380" x="8035925" y="3702050"/>
          <p14:tracePt t="42386" x="8555038" y="3759200"/>
          <p14:tracePt t="42395" x="8963025" y="3759200"/>
          <p14:tracePt t="42403" x="9537700" y="3841750"/>
          <p14:tracePt t="42411" x="9964738" y="3897313"/>
          <p14:tracePt t="42421" x="10309225" y="3943350"/>
          <p14:tracePt t="42427" x="10577513" y="4008438"/>
          <p14:tracePt t="42433" x="11226800" y="4121150"/>
          <p14:tracePt t="42450" x="11728450" y="4259263"/>
          <p14:tracePt t="42460" x="11914188" y="4314825"/>
          <p14:tracePt t="42465" x="12025313" y="4333875"/>
          <p14:tracePt t="42475" x="12145963" y="4360863"/>
          <p14:tracePt t="42652" x="11960225" y="4816475"/>
          <p14:tracePt t="42663" x="11820525" y="4797425"/>
          <p14:tracePt t="42668" x="11699875" y="4760913"/>
          <p14:tracePt t="42677" x="11561763" y="4714875"/>
          <p14:tracePt t="42682" x="11422063" y="4676775"/>
          <p14:tracePt t="42693" x="11310938" y="4640263"/>
          <p14:tracePt t="42699" x="11190288" y="4611688"/>
          <p14:tracePt t="42708" x="11079163" y="4575175"/>
          <p14:tracePt t="42716" x="10995025" y="4546600"/>
          <p14:tracePt t="42722" x="10902950" y="4519613"/>
          <p14:tracePt t="42730" x="10828338" y="4481513"/>
          <p14:tracePt t="42732" x="10772775" y="4454525"/>
          <p14:tracePt t="42747" x="10623550" y="4408488"/>
          <p14:tracePt t="42758" x="10531475" y="4379913"/>
          <p14:tracePt t="42763" x="10475913" y="4370388"/>
          <p14:tracePt t="42772" x="10401300" y="4333875"/>
          <p14:tracePt t="42778" x="10326688" y="4305300"/>
          <p14:tracePt t="42787" x="10271125" y="4297363"/>
          <p14:tracePt t="42795" x="10225088" y="4278313"/>
          <p14:tracePt t="42802" x="10169525" y="4268788"/>
          <p14:tracePt t="42812" x="10094913" y="4249738"/>
          <p14:tracePt t="42820" x="10002838" y="4222750"/>
          <p14:tracePt t="42826" x="9834563" y="4176713"/>
          <p14:tracePt t="42841" x="9640888" y="4129088"/>
          <p14:tracePt t="42852" x="9566275" y="4111625"/>
          <p14:tracePt t="42857" x="9472613" y="4102100"/>
          <p14:tracePt t="42867" x="9409113" y="4102100"/>
          <p14:tracePt t="42872" x="9353550" y="4083050"/>
          <p14:tracePt t="42880" x="9269413" y="4083050"/>
          <p14:tracePt t="42889" x="9167813" y="4064000"/>
          <p14:tracePt t="42896" x="9055100" y="4056063"/>
          <p14:tracePt t="42904" x="8943975" y="4037013"/>
          <p14:tracePt t="42911" x="8805863" y="4037013"/>
          <p14:tracePt t="42920" x="8582025" y="4037013"/>
          <p14:tracePt t="42931" x="8443913" y="4017963"/>
          <p14:tracePt t="42936" x="8359775" y="4017963"/>
          <p14:tracePt t="42946" x="8239125" y="4017963"/>
          <p14:tracePt t="42953" x="8174038" y="4017963"/>
          <p14:tracePt t="42961" x="8128000" y="4017963"/>
          <p14:tracePt t="42970" x="8072438" y="4017963"/>
          <p14:tracePt t="42978" x="8026400" y="4017963"/>
          <p14:tracePt t="42984" x="7988300" y="4017963"/>
          <p14:tracePt t="42990" x="7951788" y="4017963"/>
          <p14:tracePt t="42998" x="7915275" y="4017963"/>
          <p14:tracePt t="43004" x="7896225" y="4037013"/>
          <p14:tracePt t="43013" x="7831138" y="4056063"/>
          <p14:tracePt t="43030" x="7756525" y="4092575"/>
          <p14:tracePt t="43040" x="7739063" y="4121150"/>
          <p14:tracePt t="43045" x="7700963" y="4129088"/>
          <p14:tracePt t="43055" x="7664450" y="4157663"/>
          <p14:tracePt t="43061" x="7635875" y="4167188"/>
          <p14:tracePt t="43069" x="7618413" y="4194175"/>
          <p14:tracePt t="43078" x="7589838" y="4203700"/>
          <p14:tracePt t="43088" x="7570788" y="4222750"/>
          <p14:tracePt t="43091" x="7543800" y="4249738"/>
          <p14:tracePt t="43100" x="7524750" y="4259263"/>
          <p14:tracePt t="43108" x="7478713" y="4297363"/>
          <p14:tracePt t="43120" x="7450138" y="4305300"/>
          <p14:tracePt t="43125" x="7432675" y="4333875"/>
          <p14:tracePt t="43134" x="7404100" y="4352925"/>
          <p14:tracePt t="43139" x="7377113" y="4389438"/>
          <p14:tracePt t="43150" x="7367588" y="4425950"/>
          <p14:tracePt t="43155" x="7358063" y="4425950"/>
          <p14:tracePt t="43165" x="7339013" y="4454525"/>
          <p14:tracePt t="43170" x="7329488" y="4473575"/>
          <p14:tracePt t="43179" x="7312025" y="4500563"/>
          <p14:tracePt t="43187" x="7302500" y="4519613"/>
          <p14:tracePt t="43195" x="7292975" y="4538663"/>
          <p14:tracePt t="43203" x="7273925" y="4565650"/>
          <p14:tracePt t="43215" x="7264400" y="4575175"/>
          <p14:tracePt t="43221" x="7264400" y="4584700"/>
          <p14:tracePt t="43229" x="7264400" y="4594225"/>
          <p14:tracePt t="43236" x="7256463" y="4602163"/>
          <p14:tracePt t="43245" x="7246938" y="4602163"/>
          <p14:tracePt t="43258" x="7246938" y="4611688"/>
          <p14:tracePt t="43596" x="7256463" y="4611688"/>
          <p14:tracePt t="43607" x="7273925" y="4611688"/>
          <p14:tracePt t="43611" x="7302500" y="4621213"/>
          <p14:tracePt t="43621" x="7321550" y="4621213"/>
          <p14:tracePt t="43626" x="7339013" y="4621213"/>
          <p14:tracePt t="43634" x="7348538" y="4621213"/>
          <p14:tracePt t="43642" x="7385050" y="4630738"/>
          <p14:tracePt t="43650" x="7404100" y="4630738"/>
          <p14:tracePt t="43658" x="7413625" y="4630738"/>
          <p14:tracePt t="43666" x="7432675" y="4630738"/>
          <p14:tracePt t="43675" x="7478713" y="4630738"/>
          <p14:tracePt t="43686" x="7488238" y="4630738"/>
          <p14:tracePt t="43690" x="7505700" y="4630738"/>
          <p14:tracePt t="43701" x="7515225" y="4630738"/>
          <p14:tracePt t="43708" x="7534275" y="4630738"/>
          <p14:tracePt t="43716" x="7561263" y="4630738"/>
          <p14:tracePt t="43721" x="7580313" y="4630738"/>
          <p14:tracePt t="43738" x="7626350" y="4630738"/>
          <p14:tracePt t="43744" x="7635875" y="4630738"/>
          <p14:tracePt t="43752" x="7654925" y="4630738"/>
          <p14:tracePt t="43759" x="7673975" y="4630738"/>
          <p14:tracePt t="43766" x="7720013" y="4640263"/>
          <p14:tracePt t="43783" x="7739063" y="4640263"/>
          <p14:tracePt t="43796" x="7756525" y="4640263"/>
          <p14:tracePt t="43809" x="7785100" y="4649788"/>
          <p14:tracePt t="43824" x="7802563" y="4649788"/>
          <p14:tracePt t="43838" x="7812088" y="4649788"/>
          <p14:tracePt t="43845" x="7821613" y="4649788"/>
          <p14:tracePt t="43862" x="7840663" y="4649788"/>
          <p14:tracePt t="43879" x="7850188" y="4649788"/>
          <p14:tracePt t="43889" x="7859713" y="4649788"/>
          <p14:tracePt t="43909" x="7877175" y="4649788"/>
          <p14:tracePt t="43918" x="7886700" y="4649788"/>
          <p14:tracePt t="43932" x="7896225" y="4649788"/>
          <p14:tracePt t="43939" x="7905750" y="4649788"/>
          <p14:tracePt t="43955" x="7923213" y="4649788"/>
          <p14:tracePt t="43972" x="7942263" y="4649788"/>
          <p14:tracePt t="43984" x="7951788" y="4649788"/>
          <p14:tracePt t="43988" x="7970838" y="4649788"/>
          <p14:tracePt t="43998" x="7978775" y="4649788"/>
          <p14:tracePt t="44003" x="7988300" y="4649788"/>
          <p14:tracePt t="44020" x="8016875" y="4640263"/>
          <p14:tracePt t="44027" x="8026400" y="4640263"/>
          <p14:tracePt t="44035" x="8035925" y="4630738"/>
          <p14:tracePt t="44042" x="8053388" y="4630738"/>
          <p14:tracePt t="44051" x="8091488" y="4630738"/>
          <p14:tracePt t="44067" x="8118475" y="4621213"/>
          <p14:tracePt t="44078" x="8128000" y="4621213"/>
          <p14:tracePt t="44082" x="8137525" y="4621213"/>
          <p14:tracePt t="44092" x="8156575" y="4621213"/>
          <p14:tracePt t="44097" x="8156575" y="4611688"/>
          <p14:tracePt t="44107" x="8174038" y="4611688"/>
          <p14:tracePt t="44112" x="8183563" y="4611688"/>
          <p14:tracePt t="44121" x="8193088" y="4611688"/>
          <p14:tracePt t="44128" x="8220075" y="4602163"/>
          <p14:tracePt t="44135" x="8239125" y="4602163"/>
          <p14:tracePt t="44146" x="8267700" y="4594225"/>
          <p14:tracePt t="44160" x="8313738" y="4594225"/>
          <p14:tracePt t="44172" x="8332788" y="4594225"/>
          <p14:tracePt t="44178" x="8350250" y="4594225"/>
          <p14:tracePt t="44187" x="8359775" y="4594225"/>
          <p14:tracePt t="44192" x="8388350" y="4594225"/>
          <p14:tracePt t="44201" x="8405813" y="4584700"/>
          <p14:tracePt t="44208" x="8424863" y="4584700"/>
          <p14:tracePt t="44216" x="8453438" y="4565650"/>
          <p14:tracePt t="44225" x="8470900" y="4565650"/>
          <p14:tracePt t="44233" x="8480425" y="4565650"/>
          <p14:tracePt t="44242" x="8489950" y="4565650"/>
          <p14:tracePt t="44245" x="8509000" y="4565650"/>
          <p14:tracePt t="44252" x="8526463" y="4565650"/>
          <p14:tracePt t="44267" x="8535988" y="4565650"/>
          <p14:tracePt t="44270" x="8545513" y="4556125"/>
          <p14:tracePt t="44283" x="8582025" y="4556125"/>
          <p14:tracePt t="44287" x="8591550" y="4556125"/>
          <p14:tracePt t="44303" x="8629650" y="4556125"/>
          <p14:tracePt t="44310" x="8656638" y="4556125"/>
          <p14:tracePt t="44316" x="8694738" y="4556125"/>
          <p14:tracePt t="44324" x="8712200" y="4546600"/>
          <p14:tracePt t="44333" x="8750300" y="4546600"/>
          <p14:tracePt t="44341" x="8767763" y="4546600"/>
          <p14:tracePt t="44351" x="8815388" y="4546600"/>
          <p14:tracePt t="44360" x="8851900" y="4546600"/>
          <p14:tracePt t="44366" x="8861425" y="4546600"/>
          <p14:tracePt t="44375" x="8878888" y="4546600"/>
          <p14:tracePt t="44386" x="8897938" y="4546600"/>
          <p14:tracePt t="44396" x="8916988" y="4546600"/>
          <p14:tracePt t="44405" x="8926513" y="4546600"/>
          <p14:tracePt t="44410" x="8934450" y="4546600"/>
          <p14:tracePt t="44428" x="8943975" y="4556125"/>
          <p14:tracePt t="44433" x="8972550" y="4556125"/>
          <p14:tracePt t="44457" x="8982075" y="4556125"/>
          <p14:tracePt t="44469" x="8991600" y="4556125"/>
          <p14:tracePt t="44484" x="8999538" y="4556125"/>
          <p14:tracePt t="44499" x="9009063" y="4556125"/>
          <p14:tracePt t="44521" x="9018588" y="4556125"/>
          <p14:tracePt t="44537" x="9028113" y="4556125"/>
          <p14:tracePt t="44551" x="9037638" y="4556125"/>
          <p14:tracePt t="44564" x="9047163" y="4556125"/>
          <p14:tracePt t="44585" x="9055100" y="4556125"/>
          <p14:tracePt t="44598" x="9064625" y="4556125"/>
          <p14:tracePt t="44616" x="9074150" y="4556125"/>
          <p14:tracePt t="44632" x="9093200" y="4565650"/>
          <p14:tracePt t="44646" x="9112250" y="4565650"/>
          <p14:tracePt t="44661" x="9129713" y="4575175"/>
          <p14:tracePt t="44673" x="9139238" y="4575175"/>
          <p14:tracePt t="44678" x="9148763" y="4575175"/>
          <p14:tracePt t="44694" x="9175750" y="4584700"/>
          <p14:tracePt t="44716" x="9185275" y="4584700"/>
          <p14:tracePt t="44725" x="9194800" y="4584700"/>
          <p14:tracePt t="44740" x="9213850" y="4594225"/>
          <p14:tracePt t="44752" x="9223375" y="4594225"/>
          <p14:tracePt t="44756" x="9232900" y="4594225"/>
          <p14:tracePt t="44766" x="9240838" y="4594225"/>
          <p14:tracePt t="44771" x="9250363" y="4594225"/>
          <p14:tracePt t="44781" x="9259888" y="4594225"/>
          <p14:tracePt t="44789" x="9269413" y="4594225"/>
          <p14:tracePt t="44803" x="9288463" y="4594225"/>
          <p14:tracePt t="44810" x="9296400" y="4594225"/>
          <p14:tracePt t="44820" x="9334500" y="4594225"/>
          <p14:tracePt t="44835" x="9361488" y="4584700"/>
          <p14:tracePt t="44846" x="9380538" y="4584700"/>
          <p14:tracePt t="44851" x="9417050" y="4584700"/>
          <p14:tracePt t="44860" x="9436100" y="4584700"/>
          <p14:tracePt t="44868" x="9472613" y="4584700"/>
          <p14:tracePt t="44875" x="9510713" y="4584700"/>
          <p14:tracePt t="44884" x="9529763" y="4584700"/>
          <p14:tracePt t="44891" x="9566275" y="4584700"/>
          <p14:tracePt t="44900" x="9585325" y="4584700"/>
          <p14:tracePt t="44909" x="9621838" y="4584700"/>
          <p14:tracePt t="44918" x="9696450" y="4584700"/>
          <p14:tracePt t="44927" x="9732963" y="4584700"/>
          <p14:tracePt t="44930" x="9752013" y="4575175"/>
          <p14:tracePt t="44940" x="9779000" y="4575175"/>
          <p14:tracePt t="44946" x="9798050" y="4575175"/>
          <p14:tracePt t="44956" x="9817100" y="4575175"/>
          <p14:tracePt t="44961" x="9826625" y="4575175"/>
          <p14:tracePt t="44970" x="9844088" y="4575175"/>
          <p14:tracePt t="44984" x="9872663" y="4575175"/>
          <p14:tracePt t="44998" x="9882188" y="4575175"/>
          <p14:tracePt t="45008" x="9891713" y="4575175"/>
          <p14:tracePt t="45022" x="9899650" y="4575175"/>
          <p14:tracePt t="45035" x="9909175" y="4575175"/>
          <p14:tracePt t="45056" x="9918700" y="4575175"/>
          <p14:tracePt t="45064" x="9928225" y="4575175"/>
          <p14:tracePt t="45093" x="9937750" y="4575175"/>
          <p14:tracePt t="45102" x="9947275" y="4575175"/>
          <p14:tracePt t="45130" x="9955213" y="4575175"/>
          <p14:tracePt t="45145" x="9974263" y="4575175"/>
          <p14:tracePt t="45158" x="9983788" y="4575175"/>
          <p14:tracePt t="45166" x="9993313" y="4575175"/>
          <p14:tracePt t="45174" x="10010775" y="4575175"/>
          <p14:tracePt t="45180" x="10020300" y="4584700"/>
          <p14:tracePt t="45188" x="10029825" y="4584700"/>
          <p14:tracePt t="45199" x="10067925" y="4594225"/>
          <p14:tracePt t="45209" x="10075863" y="4594225"/>
          <p14:tracePt t="45213" x="10094913" y="4594225"/>
          <p14:tracePt t="45224" x="10104438" y="4602163"/>
          <p14:tracePt t="45229" x="10113963" y="4602163"/>
          <p14:tracePt t="45238" x="10123488" y="4602163"/>
          <p14:tracePt t="45245" x="10131425" y="4611688"/>
          <p14:tracePt t="45252" x="10140950" y="4611688"/>
          <p14:tracePt t="45259" x="10150475" y="4611688"/>
          <p14:tracePt t="45266" x="10160000" y="4611688"/>
          <p14:tracePt t="45275" x="10179050" y="4611688"/>
          <p14:tracePt t="45283" x="10188575" y="4621213"/>
          <p14:tracePt t="45292" x="10206038" y="4621213"/>
          <p14:tracePt t="45307" x="10261600" y="4630738"/>
          <p14:tracePt t="45318" x="10271125" y="4630738"/>
          <p14:tracePt t="45323" x="10290175" y="4630738"/>
          <p14:tracePt t="45333" x="10299700" y="4630738"/>
          <p14:tracePt t="45338" x="10336213" y="4630738"/>
          <p14:tracePt t="45347" x="10345738" y="4630738"/>
          <p14:tracePt t="45353" x="10364788" y="4630738"/>
          <p14:tracePt t="45362" x="10372725" y="4630738"/>
          <p14:tracePt t="45371" x="10391775" y="4630738"/>
          <p14:tracePt t="45376" x="10420350" y="4630738"/>
          <p14:tracePt t="45386" x="10437813" y="4630738"/>
          <p14:tracePt t="45401" x="10456863" y="4630738"/>
          <p14:tracePt t="45412" x="10466388" y="4630738"/>
          <p14:tracePt t="45417" x="10475913" y="4630738"/>
          <p14:tracePt t="45427" x="10485438" y="4630738"/>
          <p14:tracePt t="45433" x="10493375" y="4630738"/>
          <p14:tracePt t="45447" x="10502900" y="4630738"/>
          <p14:tracePt t="45456" x="10512425" y="4630738"/>
          <p14:tracePt t="45465" x="10521950" y="4630738"/>
          <p14:tracePt t="45480" x="10541000" y="4630738"/>
          <p14:tracePt t="45511" x="10548938" y="4630738"/>
          <p14:tracePt t="45527" x="10558463" y="4630738"/>
          <p14:tracePt t="45575" x="10567988" y="4649788"/>
          <p14:tracePt t="45601" x="10577513" y="4649788"/>
          <p14:tracePt t="45695" x="10587038" y="4649788"/>
          <p14:tracePt t="45716" x="10606088" y="4649788"/>
          <p14:tracePt t="46452" x="10577513" y="4649788"/>
          <p14:tracePt t="46464" x="10531475" y="4640263"/>
          <p14:tracePt t="46469" x="10475913" y="4640263"/>
          <p14:tracePt t="46479" x="10410825" y="4630738"/>
          <p14:tracePt t="46484" x="10336213" y="4630738"/>
          <p14:tracePt t="46493" x="10271125" y="4611688"/>
          <p14:tracePt t="46501" x="10169525" y="4594225"/>
          <p14:tracePt t="46508" x="10075863" y="4584700"/>
          <p14:tracePt t="46518" x="9993313" y="4584700"/>
          <p14:tracePt t="46525" x="9899650" y="4584700"/>
          <p14:tracePt t="46534" x="9779000" y="4584700"/>
          <p14:tracePt t="46548" x="9621838" y="4584700"/>
          <p14:tracePt t="46558" x="9575800" y="4584700"/>
          <p14:tracePt t="46563" x="9501188" y="4565650"/>
          <p14:tracePt t="46573" x="9409113" y="4565650"/>
          <p14:tracePt t="46579" x="9344025" y="4565650"/>
          <p14:tracePt t="46587" x="9250363" y="4565650"/>
          <p14:tracePt t="46594" x="9185275" y="4565650"/>
          <p14:tracePt t="46602" x="9112250" y="4556125"/>
          <p14:tracePt t="46610" x="9047163" y="4556125"/>
          <p14:tracePt t="46617" x="8972550" y="4556125"/>
          <p14:tracePt t="46626" x="8851900" y="4538663"/>
          <p14:tracePt t="46642" x="8750300" y="4538663"/>
          <p14:tracePt t="46653" x="8712200" y="4529138"/>
          <p14:tracePt t="46658" x="8675688" y="4529138"/>
          <p14:tracePt t="46667" x="8637588" y="4529138"/>
          <p14:tracePt t="46672" x="8620125" y="4529138"/>
          <p14:tracePt t="46681" x="8582025" y="4529138"/>
          <p14:tracePt t="46687" x="8564563" y="4519613"/>
          <p14:tracePt t="46697" x="8535988" y="4519613"/>
          <p14:tracePt t="46705" x="8516938" y="4519613"/>
          <p14:tracePt t="46710" x="8499475" y="4519613"/>
          <p14:tracePt t="46720" x="8453438" y="4519613"/>
          <p14:tracePt t="46736" x="8396288" y="4519613"/>
          <p14:tracePt t="46747" x="8378825" y="4519613"/>
          <p14:tracePt t="46754" x="8323263" y="4519613"/>
          <p14:tracePt t="46762" x="8285163" y="4500563"/>
          <p14:tracePt t="46768" x="8258175" y="4500563"/>
          <p14:tracePt t="46776" x="8202613" y="4500563"/>
          <p14:tracePt t="46784" x="8183563" y="4500563"/>
          <p14:tracePt t="46792" x="8128000" y="4500563"/>
          <p14:tracePt t="46800" x="8108950" y="4500563"/>
          <p14:tracePt t="46810" x="8072438" y="4500563"/>
          <p14:tracePt t="46814" x="8026400" y="4529138"/>
          <p14:tracePt t="46828" x="7988300" y="4529138"/>
          <p14:tracePt t="46842" x="7978775" y="4529138"/>
          <p14:tracePt t="46847" x="7951788" y="4538663"/>
          <p14:tracePt t="46862" x="7932738" y="4546600"/>
          <p14:tracePt t="46879" x="7915275" y="4546600"/>
          <p14:tracePt t="46892" x="7905750" y="4546600"/>
          <p14:tracePt t="46900" x="7896225" y="4556125"/>
          <p14:tracePt t="46906" x="7867650" y="4556125"/>
          <p14:tracePt t="46924" x="7859713" y="4565650"/>
          <p14:tracePt t="46940" x="7850188" y="4565650"/>
          <p14:tracePt t="46955" x="7850188" y="4575175"/>
          <p14:tracePt t="46979" x="7840663" y="4584700"/>
          <p14:tracePt t="46988" x="7831138" y="4584700"/>
          <p14:tracePt t="47003" x="7821613" y="4611688"/>
          <p14:tracePt t="47015" x="7812088" y="4621213"/>
          <p14:tracePt t="47020" x="7812088" y="4630738"/>
          <p14:tracePt t="47034" x="7812088" y="4640263"/>
          <p14:tracePt t="47044" x="7802563" y="4649788"/>
          <p14:tracePt t="47051" x="7802563" y="4659313"/>
          <p14:tracePt t="47059" x="7794625" y="4667250"/>
          <p14:tracePt t="47067" x="7794625" y="4676775"/>
          <p14:tracePt t="47075" x="7794625" y="4686300"/>
          <p14:tracePt t="47088" x="7785100" y="4705350"/>
          <p14:tracePt t="47096" x="7785100" y="4722813"/>
          <p14:tracePt t="47097" x="7775575" y="4732338"/>
          <p14:tracePt t="47109" x="7775575" y="4751388"/>
          <p14:tracePt t="47124" x="7766050" y="4787900"/>
          <p14:tracePt t="47130" x="7766050" y="4797425"/>
          <p14:tracePt t="47143" x="7766050" y="4806950"/>
          <p14:tracePt t="47153" x="7766050" y="4816475"/>
          <p14:tracePt t="47159" x="7766050" y="4835525"/>
          <p14:tracePt t="47175" x="7766050" y="4843463"/>
          <p14:tracePt t="47182" x="7766050" y="4852988"/>
          <p14:tracePt t="47189" x="7756525" y="4872038"/>
          <p14:tracePt t="47207" x="7747000" y="4900613"/>
          <p14:tracePt t="47219" x="7747000" y="4918075"/>
          <p14:tracePt t="47235" x="7739063" y="4937125"/>
          <p14:tracePt t="47248" x="7720013" y="4973638"/>
          <p14:tracePt t="47253" x="7720013" y="4983163"/>
          <p14:tracePt t="47262" x="7710488" y="4983163"/>
          <p14:tracePt t="47270" x="7710488" y="5002213"/>
          <p14:tracePt t="47277" x="7700963" y="5002213"/>
          <p14:tracePt t="47285" x="7700963" y="5021263"/>
          <p14:tracePt t="47313" x="7691438" y="5029200"/>
          <p14:tracePt t="47328" x="7691438" y="5038725"/>
          <p14:tracePt t="47341" x="7681913" y="5048250"/>
          <p14:tracePt t="48338" x="7720013" y="5029200"/>
          <p14:tracePt t="48350" x="7739063" y="5029200"/>
          <p14:tracePt t="48355" x="7775575" y="5002213"/>
          <p14:tracePt t="48364" x="7802563" y="5002213"/>
          <p14:tracePt t="48371" x="7821613" y="4983163"/>
          <p14:tracePt t="48379" x="7877175" y="4983163"/>
          <p14:tracePt t="48386" x="7915275" y="4956175"/>
          <p14:tracePt t="48394" x="7961313" y="4956175"/>
          <p14:tracePt t="48403" x="7978775" y="4946650"/>
          <p14:tracePt t="48412" x="8035925" y="4927600"/>
          <p14:tracePt t="48421" x="8081963" y="4927600"/>
          <p14:tracePt t="48424" x="8118475" y="4918075"/>
          <p14:tracePt t="48431" x="8202613" y="4918075"/>
          <p14:tracePt t="48444" x="8229600" y="4908550"/>
          <p14:tracePt t="48449" x="8267700" y="4891088"/>
          <p14:tracePt t="48459" x="8304213" y="4891088"/>
          <p14:tracePt t="48465" x="8323263" y="4891088"/>
          <p14:tracePt t="48473" x="8369300" y="4891088"/>
          <p14:tracePt t="48481" x="8396288" y="4891088"/>
          <p14:tracePt t="48487" x="8415338" y="4881563"/>
          <p14:tracePt t="48496" x="8424863" y="4881563"/>
          <p14:tracePt t="48503" x="8434388" y="4881563"/>
          <p14:tracePt t="48511" x="8453438" y="4881563"/>
          <p14:tracePt t="48520" x="8461375" y="4881563"/>
          <p14:tracePt t="48529" x="8470900" y="4881563"/>
          <p14:tracePt t="48539" x="8480425" y="4881563"/>
          <p14:tracePt t="48553" x="8499475" y="4881563"/>
          <p14:tracePt t="48604" x="8509000" y="4881563"/>
          <p14:tracePt t="48620" x="8516938" y="4881563"/>
          <p14:tracePt t="48648" x="8526463" y="4881563"/>
          <p14:tracePt t="48714" x="8535988" y="4881563"/>
          <p14:tracePt t="48742" x="8545513" y="4881563"/>
          <p14:tracePt t="48762" x="8555038" y="4881563"/>
          <p14:tracePt t="48774" x="8564563" y="4881563"/>
          <p14:tracePt t="48783" x="8574088" y="4881563"/>
          <p14:tracePt t="48786" x="8582025" y="4881563"/>
          <p14:tracePt t="48792" x="8601075" y="4881563"/>
          <p14:tracePt t="48800" x="8620125" y="4881563"/>
          <p14:tracePt t="48810" x="8666163" y="4891088"/>
          <p14:tracePt t="48826" x="8702675" y="4900613"/>
          <p14:tracePt t="48839" x="8767763" y="4908550"/>
          <p14:tracePt t="48851" x="8786813" y="4927600"/>
          <p14:tracePt t="48856" x="8815388" y="4937125"/>
          <p14:tracePt t="48866" x="8861425" y="4946650"/>
          <p14:tracePt t="48872" x="8888413" y="4964113"/>
          <p14:tracePt t="48880" x="8926513" y="4973638"/>
          <p14:tracePt t="48889" x="8963025" y="4983163"/>
          <p14:tracePt t="48897" x="8982075" y="4992688"/>
          <p14:tracePt t="48906" x="9028113" y="5011738"/>
          <p14:tracePt t="48919" x="9055100" y="5029200"/>
          <p14:tracePt t="48930" x="9083675" y="5048250"/>
          <p14:tracePt t="48935" x="9093200" y="5048250"/>
          <p14:tracePt t="48945" x="9102725" y="5048250"/>
          <p14:tracePt t="48950" x="9112250" y="5067300"/>
          <p14:tracePt t="48960" x="9120188" y="5076825"/>
          <p14:tracePt t="48965" x="9129713" y="5076825"/>
          <p14:tracePt t="48973" x="9139238" y="5076825"/>
          <p14:tracePt t="48981" x="9148763" y="5076825"/>
          <p14:tracePt t="48998" x="9158288" y="5084763"/>
          <p14:tracePt t="49025" x="9167813" y="5084763"/>
          <p14:tracePt t="49044" x="9175750" y="5094288"/>
          <p14:tracePt t="49059" x="9185275" y="5094288"/>
          <p14:tracePt t="49108" x="9194800" y="5094288"/>
          <p14:tracePt t="49119" x="9204325" y="5094288"/>
          <p14:tracePt t="49171" x="9213850" y="5094288"/>
          <p14:tracePt t="49192" x="9223375" y="5094288"/>
          <p14:tracePt t="49213" x="9232900" y="5094288"/>
          <p14:tracePt t="49218" x="9240838" y="5094288"/>
          <p14:tracePt t="49227" x="9250363" y="5094288"/>
          <p14:tracePt t="49232" x="9269413" y="5094288"/>
          <p14:tracePt t="49249" x="9296400" y="5094288"/>
          <p14:tracePt t="49257" x="9305925" y="5094288"/>
          <p14:tracePt t="49263" x="9324975" y="5084763"/>
          <p14:tracePt t="49272" x="9334500" y="5076825"/>
          <p14:tracePt t="49281" x="9353550" y="5076825"/>
          <p14:tracePt t="49296" x="9390063" y="5067300"/>
          <p14:tracePt t="49307" x="9399588" y="5057775"/>
          <p14:tracePt t="49313" x="9417050" y="5057775"/>
          <p14:tracePt t="49322" x="9426575" y="5057775"/>
          <p14:tracePt t="49331" x="9436100" y="5048250"/>
          <p14:tracePt t="49338" x="9445625" y="5038725"/>
          <p14:tracePt t="49343" x="9464675" y="5038725"/>
          <p14:tracePt t="49358" x="9482138" y="5029200"/>
          <p14:tracePt t="49366" x="9491663" y="5021263"/>
          <p14:tracePt t="49372" x="9501188" y="5021263"/>
          <p14:tracePt t="49380" x="9510713" y="5021263"/>
          <p14:tracePt t="49389" x="9529763" y="5011738"/>
          <p14:tracePt t="49404" x="9556750" y="5002213"/>
          <p14:tracePt t="49417" x="9566275" y="5002213"/>
          <p14:tracePt t="49422" x="9585325" y="4992688"/>
          <p14:tracePt t="49430" x="9612313" y="4973638"/>
          <p14:tracePt t="49440" x="9631363" y="4973638"/>
          <p14:tracePt t="49447" x="9640888" y="4964113"/>
          <p14:tracePt t="49455" x="9658350" y="4956175"/>
          <p14:tracePt t="49468" x="9705975" y="4946650"/>
          <p14:tracePt t="49474" x="9723438" y="4937125"/>
          <p14:tracePt t="49484" x="9761538" y="4927600"/>
          <p14:tracePt t="49496" x="9771063" y="4927600"/>
          <p14:tracePt t="49501" x="9779000" y="4927600"/>
          <p14:tracePt t="49512" x="9788525" y="4918075"/>
          <p14:tracePt t="49516" x="9798050" y="4918075"/>
          <p14:tracePt t="49525" x="9807575" y="4908550"/>
          <p14:tracePt t="49531" x="9817100" y="4908550"/>
          <p14:tracePt t="49539" x="9834563" y="4908550"/>
          <p14:tracePt t="49554" x="9853613" y="4891088"/>
          <p14:tracePt t="49571" x="9882188" y="4891088"/>
          <p14:tracePt t="49578" x="9909175" y="4881563"/>
          <p14:tracePt t="49594" x="9937750" y="4881563"/>
          <p14:tracePt t="49604" x="9955213" y="4881563"/>
          <p14:tracePt t="49609" x="9983788" y="4881563"/>
          <p14:tracePt t="49619" x="10002838" y="4872038"/>
          <p14:tracePt t="49625" x="10020300" y="4872038"/>
          <p14:tracePt t="49634" x="10029825" y="4872038"/>
          <p14:tracePt t="49639" x="10058400" y="4872038"/>
          <p14:tracePt t="49649" x="10075863" y="4872038"/>
          <p14:tracePt t="49655" x="10094913" y="4872038"/>
          <p14:tracePt t="49663" x="10104438" y="4872038"/>
          <p14:tracePt t="49672" x="10113963" y="4872038"/>
          <p14:tracePt t="49688" x="10140950" y="4872038"/>
          <p14:tracePt t="49699" x="10150475" y="4872038"/>
          <p14:tracePt t="49705" x="10160000" y="4872038"/>
          <p14:tracePt t="49719" x="10179050" y="4872038"/>
          <p14:tracePt t="49733" x="10188575" y="4872038"/>
          <p14:tracePt t="49743" x="10188575" y="4881563"/>
          <p14:tracePt t="49749" x="10196513" y="4881563"/>
          <p14:tracePt t="49772" x="10206038" y="4881563"/>
          <p14:tracePt t="49794" x="10215563" y="4881563"/>
          <p14:tracePt t="49845" x="10225088" y="4881563"/>
          <p14:tracePt t="50032" x="10225088" y="4891088"/>
          <p14:tracePt t="50055" x="10234613" y="4891088"/>
          <p14:tracePt t="51574" x="10123488" y="4918075"/>
          <p14:tracePt t="51588" x="9964738" y="4937125"/>
          <p14:tracePt t="51601" x="9872663" y="4956175"/>
          <p14:tracePt t="51606" x="9761538" y="4956175"/>
          <p14:tracePt t="51615" x="9667875" y="4956175"/>
          <p14:tracePt t="51620" x="9575800" y="4956175"/>
          <p14:tracePt t="51629" x="9510713" y="4956175"/>
          <p14:tracePt t="51638" x="9417050" y="4956175"/>
          <p14:tracePt t="51646" x="9324975" y="4956175"/>
          <p14:tracePt t="51656" x="9250363" y="4946650"/>
          <p14:tracePt t="51658" x="9167813" y="4946650"/>
          <p14:tracePt t="51667" x="8999538" y="4956175"/>
          <p14:tracePt t="51679" x="8907463" y="4946650"/>
          <p14:tracePt t="51685" x="8815388" y="4956175"/>
          <p14:tracePt t="51694" x="8740775" y="4956175"/>
          <p14:tracePt t="51700" x="8694738" y="4956175"/>
          <p14:tracePt t="51709" x="8647113" y="4956175"/>
          <p14:tracePt t="51717" x="8591550" y="4956175"/>
          <p14:tracePt t="51723" x="8526463" y="4956175"/>
          <p14:tracePt t="51730" x="8480425" y="4956175"/>
          <p14:tracePt t="51737" x="8424863" y="4964113"/>
          <p14:tracePt t="51746" x="8359775" y="4964113"/>
          <p14:tracePt t="51754" x="8304213" y="4964113"/>
          <p14:tracePt t="51763" x="8220075" y="4973638"/>
          <p14:tracePt t="51775" x="8183563" y="4973638"/>
          <p14:tracePt t="51780" x="8118475" y="4973638"/>
          <p14:tracePt t="51788" x="8072438" y="4973638"/>
          <p14:tracePt t="51793" x="8016875" y="4973638"/>
          <p14:tracePt t="51804" x="7978775" y="4992688"/>
          <p14:tracePt t="51809" x="7942263" y="4992688"/>
          <p14:tracePt t="51817" x="7877175" y="4992688"/>
          <p14:tracePt t="51824" x="7840663" y="4992688"/>
          <p14:tracePt t="51832" x="7812088" y="5002213"/>
          <p14:tracePt t="51841" x="7756525" y="5002213"/>
          <p14:tracePt t="51847" x="7720013" y="5011738"/>
          <p14:tracePt t="51855" x="7635875" y="5029200"/>
          <p14:tracePt t="51868" x="7599363" y="5048250"/>
          <p14:tracePt t="51874" x="7561263" y="5067300"/>
          <p14:tracePt t="51884" x="7534275" y="5076825"/>
          <p14:tracePt t="51889" x="7515225" y="5084763"/>
          <p14:tracePt t="51897" x="7488238" y="5094288"/>
          <p14:tracePt t="51905" x="7469188" y="5094288"/>
          <p14:tracePt t="51912" x="7469188" y="5103813"/>
          <p14:tracePt t="51924" x="7450138" y="5122863"/>
          <p14:tracePt t="51935" x="7450138" y="5132388"/>
          <p14:tracePt t="51949" x="7440613" y="5141913"/>
          <p14:tracePt t="52406" x="7440613" y="5149850"/>
          <p14:tracePt t="52412" x="7413625" y="5205413"/>
          <p14:tracePt t="52422" x="7413625" y="5233988"/>
          <p14:tracePt t="52437" x="7404100" y="5270500"/>
          <p14:tracePt t="52448" x="7394575" y="5280025"/>
          <p14:tracePt t="52454" x="7394575" y="5289550"/>
          <p14:tracePt t="52463" x="7394575" y="5308600"/>
          <p14:tracePt t="52470" x="7385050" y="5318125"/>
          <p14:tracePt t="52477" x="7385050" y="5326063"/>
          <p14:tracePt t="52484" x="7377113" y="5326063"/>
          <p14:tracePt t="52492" x="7377113" y="5345113"/>
          <p14:tracePt t="52506" x="7377113" y="5354638"/>
          <p14:tracePt t="52516" x="7377113" y="5364163"/>
          <p14:tracePt t="52543" x="7367588" y="5373688"/>
          <p14:tracePt t="52548" x="7367588" y="5383213"/>
          <p14:tracePt t="52558" x="7358063" y="5391150"/>
          <p14:tracePt t="52571" x="7358063" y="5400675"/>
          <p14:tracePt t="52625" x="7358063" y="5410200"/>
          <p14:tracePt t="52637" x="7358063" y="5419725"/>
          <p14:tracePt t="52672" x="7348538" y="5419725"/>
          <p14:tracePt t="52892" x="7339013" y="5419725"/>
          <p14:tracePt t="52907" x="7339013" y="5429250"/>
          <p14:tracePt t="52948" x="7339013" y="5438775"/>
          <p14:tracePt t="52963" x="7329488" y="5438775"/>
          <p14:tracePt t="52988" x="7321550" y="5446713"/>
          <p14:tracePt t="53005" x="7321550" y="5456238"/>
          <p14:tracePt t="53018" x="7312025" y="5465763"/>
          <p14:tracePt t="53043" x="7302500" y="5475288"/>
          <p14:tracePt t="53057" x="7292975" y="5475288"/>
          <p14:tracePt t="53065" x="7283450" y="5503863"/>
          <p14:tracePt t="53081" x="7273925" y="5503863"/>
          <p14:tracePt t="53093" x="7273925" y="5511800"/>
          <p14:tracePt t="53099" x="7264400" y="5511800"/>
          <p14:tracePt t="53109" x="7256463" y="5521325"/>
          <p14:tracePt t="53127" x="7246938" y="5530850"/>
          <p14:tracePt t="53146" x="7237413" y="5540375"/>
          <p14:tracePt t="53166" x="7227888" y="5549900"/>
          <p14:tracePt t="53206" x="7218363" y="5559425"/>
          <p14:tracePt t="53253" x="7200900" y="5567363"/>
          <p14:tracePt t="53296" x="7191375" y="5576888"/>
          <p14:tracePt t="53623" x="7191375" y="5586413"/>
          <p14:tracePt t="53647" x="7181850" y="5595938"/>
          <p14:tracePt t="56224" x="7181850" y="5605463"/>
          <p14:tracePt t="56234" x="7208838" y="5614988"/>
          <p14:tracePt t="56249" x="7218363" y="5624513"/>
          <p14:tracePt t="56255" x="7227888" y="5632450"/>
          <p14:tracePt t="56264" x="7237413" y="5632450"/>
          <p14:tracePt t="56278" x="7246938" y="5641975"/>
          <p14:tracePt t="56287" x="7256463" y="5651500"/>
          <p14:tracePt t="56299" x="7264400" y="5651500"/>
          <p14:tracePt t="56314" x="7283450" y="5661025"/>
          <p14:tracePt t="56333" x="7292975" y="5670550"/>
          <p14:tracePt t="56343" x="7302500" y="5670550"/>
          <p14:tracePt t="56365" x="7312025" y="5670550"/>
          <p14:tracePt t="56377" x="7321550" y="5670550"/>
          <p14:tracePt t="56395" x="7339013" y="5670550"/>
          <p14:tracePt t="56409" x="7339013" y="5680075"/>
          <p14:tracePt t="56414" x="7367588" y="5680075"/>
          <p14:tracePt t="56429" x="7377113" y="5680075"/>
          <p14:tracePt t="56441" x="7385050" y="5688013"/>
          <p14:tracePt t="56452" x="7404100" y="5688013"/>
          <p14:tracePt t="56467" x="7423150" y="5688013"/>
          <p14:tracePt t="56476" x="7440613" y="5688013"/>
          <p14:tracePt t="56488" x="7450138" y="5688013"/>
          <p14:tracePt t="56496" x="7459663" y="5688013"/>
          <p14:tracePt t="56503" x="7469188" y="5688013"/>
          <p14:tracePt t="56511" x="7478713" y="5688013"/>
          <p14:tracePt t="56518" x="7497763" y="5688013"/>
          <p14:tracePt t="56527" x="7515225" y="5707063"/>
          <p14:tracePt t="56535" x="7524750" y="5707063"/>
          <p14:tracePt t="56539" x="7534275" y="5707063"/>
          <p14:tracePt t="56547" x="7543800" y="5707063"/>
          <p14:tracePt t="56552" x="7553325" y="5707063"/>
          <p14:tracePt t="56561" x="7561263" y="5707063"/>
          <p14:tracePt t="56569" x="7570788" y="5707063"/>
          <p14:tracePt t="56585" x="7580313" y="5707063"/>
          <p14:tracePt t="56598" x="7589838" y="5707063"/>
          <p14:tracePt t="56617" x="7599363" y="5707063"/>
          <p14:tracePt t="56679" x="7608888" y="5707063"/>
          <p14:tracePt t="56916" x="7618413" y="5707063"/>
          <p14:tracePt t="58026" x="7626350" y="5716588"/>
          <p14:tracePt t="58041" x="7635875" y="5716588"/>
          <p14:tracePt t="58046" x="7645400" y="5716588"/>
          <p14:tracePt t="58056" x="7654925" y="5716588"/>
          <p14:tracePt t="58070" x="7673975" y="5716588"/>
          <p14:tracePt t="58093" x="7681913" y="5707063"/>
          <p14:tracePt t="60764" x="7664450" y="5707063"/>
          <p14:tracePt t="60776" x="7626350" y="5688013"/>
          <p14:tracePt t="60781" x="7570788" y="5680075"/>
          <p14:tracePt t="60790" x="7505700" y="5680075"/>
          <p14:tracePt t="60797" x="7469188" y="5680075"/>
          <p14:tracePt t="60804" x="7385050" y="5680075"/>
          <p14:tracePt t="60813" x="7312025" y="5661025"/>
          <p14:tracePt t="60821" x="7218363" y="5651500"/>
          <p14:tracePt t="60831" x="7126288" y="5651500"/>
          <p14:tracePt t="60838" x="6996113" y="5651500"/>
          <p14:tracePt t="60843" x="6726238" y="5651500"/>
          <p14:tracePt t="60858" x="6392863" y="5670550"/>
          <p14:tracePt t="60870" x="6235700" y="5670550"/>
          <p14:tracePt t="60876" x="6059488" y="5670550"/>
          <p14:tracePt t="60884" x="5873750" y="5707063"/>
          <p14:tracePt t="60891" x="5649913" y="5726113"/>
          <p14:tracePt t="60899" x="5446713" y="5762625"/>
          <p14:tracePt t="60908" x="5289550" y="5781675"/>
          <p14:tracePt t="60915" x="5094288" y="5781675"/>
          <p14:tracePt t="60923" x="4908550" y="5818188"/>
          <p14:tracePt t="60930" x="4751388" y="5856288"/>
          <p14:tracePt t="60937" x="4452938" y="5957888"/>
          <p14:tracePt t="60950" x="4314825" y="5994400"/>
          <p14:tracePt t="60956" x="4175125" y="6049963"/>
          <p14:tracePt t="60965" x="4054475" y="6078538"/>
          <p14:tracePt t="60973" x="3962400" y="6115050"/>
          <p14:tracePt t="60979" x="3878263" y="6143625"/>
          <p14:tracePt t="61341" x="3859213" y="6143625"/>
          <p14:tracePt t="61347" x="3841750" y="6143625"/>
          <p14:tracePt t="61356" x="3813175" y="6134100"/>
          <p14:tracePt t="61361" x="3795713" y="6134100"/>
          <p14:tracePt t="61370" x="3776663" y="6115050"/>
          <p14:tracePt t="61378" x="3738563" y="6115050"/>
          <p14:tracePt t="61386" x="3702050" y="6105525"/>
          <p14:tracePt t="61395" x="3675063" y="6105525"/>
          <p14:tracePt t="61402" x="3627438" y="6105525"/>
          <p14:tracePt t="61412" x="3544888" y="6078538"/>
          <p14:tracePt t="61421" x="3516313" y="6078538"/>
          <p14:tracePt t="61428" x="3479800" y="6078538"/>
          <p14:tracePt t="61436" x="3441700" y="6069013"/>
          <p14:tracePt t="61440" x="3405188" y="6059488"/>
          <p14:tracePt t="61457" x="3368675" y="6042025"/>
          <p14:tracePt t="61464" x="3349625" y="6042025"/>
          <p14:tracePt t="61471" x="3321050" y="6032500"/>
          <p14:tracePt t="61479" x="3303588" y="6032500"/>
          <p14:tracePt t="61487" x="3275013" y="6022975"/>
          <p14:tracePt t="61495" x="3257550" y="6013450"/>
          <p14:tracePt t="61503" x="3228975" y="6013450"/>
          <p14:tracePt t="61519" x="3209925" y="6003925"/>
          <p14:tracePt t="61529" x="3209925" y="5994400"/>
          <p14:tracePt t="61535" x="3200400" y="5994400"/>
          <p14:tracePt t="61544" x="3192463" y="5994400"/>
          <p14:tracePt t="61559" x="3182938" y="5994400"/>
          <p14:tracePt t="61573" x="3163888" y="5994400"/>
          <p14:tracePt t="61588" x="3154363" y="5986463"/>
          <p14:tracePt t="61596" x="3144838" y="5986463"/>
          <p14:tracePt t="61624" x="3136900" y="5976938"/>
          <p14:tracePt t="61629" x="3127375" y="5976938"/>
          <p14:tracePt t="61638" x="3117850" y="5976938"/>
          <p14:tracePt t="61645" x="3108325" y="5976938"/>
          <p14:tracePt t="61653" x="3089275" y="5976938"/>
          <p14:tracePt t="61662" x="3071813" y="5957888"/>
          <p14:tracePt t="61670" x="3043238" y="5957888"/>
          <p14:tracePt t="61682" x="3024188" y="5957888"/>
          <p14:tracePt t="61683" x="2987675" y="5948363"/>
          <p14:tracePt t="61693" x="2932113" y="5948363"/>
          <p14:tracePt t="61704" x="2886075" y="5948363"/>
          <p14:tracePt t="61710" x="2847975" y="5948363"/>
          <p14:tracePt t="61718" x="2792413" y="5948363"/>
          <p14:tracePt t="61724" x="2746375" y="5938838"/>
          <p14:tracePt t="61733" x="2690813" y="5938838"/>
          <p14:tracePt t="61739" x="2644775" y="5938838"/>
          <p14:tracePt t="61748" x="2606675" y="5921375"/>
          <p14:tracePt t="61754" x="2570163" y="5921375"/>
          <p14:tracePt t="61762" x="2505075" y="5921375"/>
          <p14:tracePt t="61769" x="2468563" y="5911850"/>
          <p14:tracePt t="61779" x="2403475" y="5902325"/>
          <p14:tracePt t="61787" x="2300288" y="5883275"/>
          <p14:tracePt t="61798" x="2227263" y="5873750"/>
          <p14:tracePt t="61804" x="2181225" y="5873750"/>
          <p14:tracePt t="61812" x="2116138" y="5873750"/>
          <p14:tracePt t="61821" x="2060575" y="5873750"/>
          <p14:tracePt t="61828" x="2022475" y="5856288"/>
          <p14:tracePt t="61839" x="1957388" y="5846763"/>
          <p14:tracePt t="61849" x="1882775" y="5818188"/>
          <p14:tracePt t="61856" x="1827213" y="5818188"/>
          <p14:tracePt t="61864" x="1781175" y="5791200"/>
          <p14:tracePt t="61871" x="1744663" y="5791200"/>
          <p14:tracePt t="61881" x="1624013" y="5781675"/>
          <p14:tracePt t="61896" x="1522413" y="5762625"/>
          <p14:tracePt t="61908" x="1474788" y="5762625"/>
          <p14:tracePt t="61913" x="1419225" y="5753100"/>
          <p14:tracePt t="61922" x="1373188" y="5745163"/>
          <p14:tracePt t="61929" x="1336675" y="5745163"/>
          <p14:tracePt t="61936" x="1308100" y="5745163"/>
          <p14:tracePt t="61945" x="1281113" y="5745163"/>
          <p14:tracePt t="61955" x="1252538" y="5745163"/>
          <p14:tracePt t="61963" x="1233488" y="5745163"/>
          <p14:tracePt t="61964" x="1225550" y="5745163"/>
          <p14:tracePt t="61976" x="1196975" y="5745163"/>
          <p14:tracePt t="62085" x="1735138" y="5661025"/>
          <p14:tracePt t="62096" x="1957388" y="5661025"/>
          <p14:tracePt t="62103" x="2227263" y="5661025"/>
          <p14:tracePt t="62110" x="2514600" y="5670550"/>
          <p14:tracePt t="62120" x="2801938" y="5688013"/>
          <p14:tracePt t="62127" x="3006725" y="5726113"/>
          <p14:tracePt t="62136" x="3117850" y="5745163"/>
          <p14:tracePt t="62139" x="3275013" y="5762625"/>
          <p14:tracePt t="62147" x="3395663" y="5772150"/>
          <p14:tracePt t="62155" x="3506788" y="5791200"/>
          <p14:tracePt t="62163" x="3627438" y="5808663"/>
          <p14:tracePt t="62179" x="3702050" y="5808663"/>
          <p14:tracePt t="62189" x="3721100" y="5808663"/>
          <p14:tracePt t="62195" x="3730625" y="5818188"/>
          <p14:tracePt t="62204" x="3748088" y="5818188"/>
          <p14:tracePt t="62256" x="3757613" y="5818188"/>
          <p14:tracePt t="62270" x="3767138" y="5837238"/>
          <p14:tracePt t="62276" x="3767138" y="5846763"/>
          <p14:tracePt t="62284" x="3776663" y="5873750"/>
          <p14:tracePt t="62292" x="3776663" y="5892800"/>
          <p14:tracePt t="62299" x="3776663" y="5902325"/>
          <p14:tracePt t="62306" x="3776663" y="5911850"/>
          <p14:tracePt t="62313" x="3646488" y="5948363"/>
          <p14:tracePt t="62320" x="3600450" y="5948363"/>
          <p14:tracePt t="62336" x="3330575" y="5938838"/>
          <p14:tracePt t="62343" x="3173413" y="5921375"/>
          <p14:tracePt t="62351" x="2792413" y="5902325"/>
          <p14:tracePt t="62365" x="2413000" y="5902325"/>
          <p14:tracePt t="62378" x="2282825" y="5902325"/>
          <p14:tracePt t="62385" x="2124075" y="5883275"/>
          <p14:tracePt t="62394" x="1985963" y="5892800"/>
          <p14:tracePt t="62403" x="1874838" y="5883275"/>
          <p14:tracePt t="62410" x="1735138" y="5883275"/>
          <p14:tracePt t="62413" x="1670050" y="5883275"/>
          <p14:tracePt t="62430" x="1558925" y="5856288"/>
          <p14:tracePt t="62437" x="1539875" y="5856288"/>
          <p14:tracePt t="62445" x="1512888" y="5846763"/>
          <p14:tracePt t="62461" x="1503363" y="5818188"/>
          <p14:tracePt t="62473" x="1493838" y="5791200"/>
          <p14:tracePt t="62486" x="1493838" y="5772150"/>
          <p14:tracePt t="62492" x="1512888" y="5753100"/>
          <p14:tracePt t="62507" x="1530350" y="5726113"/>
          <p14:tracePt t="62517" x="1568450" y="5697538"/>
          <p14:tracePt t="62524" x="1604963" y="5680075"/>
          <p14:tracePt t="62531" x="1679575" y="5651500"/>
          <p14:tracePt t="62541" x="1957388" y="5540375"/>
          <p14:tracePt t="62553" x="2116138" y="5511800"/>
          <p14:tracePt t="62559" x="2319338" y="5456238"/>
          <p14:tracePt t="62566" x="2524125" y="5438775"/>
          <p14:tracePt t="62574" x="2681288" y="5419725"/>
          <p14:tracePt t="62582" x="2838450" y="5419725"/>
          <p14:tracePt t="62590" x="2997200" y="5429250"/>
          <p14:tracePt t="62597" x="3108325" y="5429250"/>
          <p14:tracePt t="62603" x="3248025" y="5438775"/>
          <p14:tracePt t="62610" x="3340100" y="5456238"/>
          <p14:tracePt t="62619" x="3451225" y="5494338"/>
          <p14:tracePt t="62627" x="3506788" y="5494338"/>
          <p14:tracePt t="62636" x="3544888" y="5511800"/>
          <p14:tracePt t="62645" x="3581400" y="5540375"/>
          <p14:tracePt t="62649" x="3636963" y="5567363"/>
          <p14:tracePt t="62662" x="3636963" y="5576888"/>
          <p14:tracePt t="62666" x="3665538" y="5605463"/>
          <p14:tracePt t="62680" x="3711575" y="5688013"/>
          <p14:tracePt t="62691" x="3711575" y="5697538"/>
          <p14:tracePt t="62696" x="3721100" y="5726113"/>
          <p14:tracePt t="62704" x="3730625" y="5753100"/>
          <p14:tracePt t="62711" x="3730625" y="5772150"/>
          <p14:tracePt t="62720" x="3730625" y="5781675"/>
          <p14:tracePt t="62729" x="3730625" y="5837238"/>
          <p14:tracePt t="62744" x="3711575" y="5883275"/>
          <p14:tracePt t="62755" x="3617913" y="5938838"/>
          <p14:tracePt t="62761" x="3479800" y="5976938"/>
          <p14:tracePt t="62769" x="3386138" y="5976938"/>
          <p14:tracePt t="62778" x="3238500" y="5976938"/>
          <p14:tracePt t="62785" x="3098800" y="5976938"/>
          <p14:tracePt t="62794" x="2903538" y="5976938"/>
          <p14:tracePt t="62802" x="2700338" y="5976938"/>
          <p14:tracePt t="62810" x="2524125" y="5948363"/>
          <p14:tracePt t="62816" x="2347913" y="5948363"/>
          <p14:tracePt t="62829" x="2032000" y="5929313"/>
          <p14:tracePt t="62837" x="1735138" y="5911850"/>
          <p14:tracePt t="62850" x="1604963" y="5892800"/>
          <p14:tracePt t="62856" x="1484313" y="5883275"/>
          <p14:tracePt t="62864" x="1392238" y="5883275"/>
          <p14:tracePt t="62871" x="1327150" y="5865813"/>
          <p14:tracePt t="62879" x="1252538" y="5856288"/>
          <p14:tracePt t="62885" x="1196975" y="5856288"/>
          <p14:tracePt t="62894" x="1168400" y="5856288"/>
          <p14:tracePt t="62902" x="1141413" y="5837238"/>
          <p14:tracePt t="62911" x="1122363" y="5827713"/>
          <p14:tracePt t="62919" x="1095375" y="5827713"/>
          <p14:tracePt t="62927" x="1095375" y="5818188"/>
          <p14:tracePt t="62936" x="1066800" y="5781675"/>
          <p14:tracePt t="62944" x="1066800" y="5762625"/>
          <p14:tracePt t="62948" x="1066800" y="5745163"/>
          <p14:tracePt t="62961" x="1066800" y="5726113"/>
          <p14:tracePt t="62965" x="1066800" y="5716588"/>
          <p14:tracePt t="62974" x="1066800" y="5697538"/>
          <p14:tracePt t="62980" x="1076325" y="5680075"/>
          <p14:tracePt t="62988" x="1085850" y="5670550"/>
          <p14:tracePt t="62995" x="1112838" y="5651500"/>
          <p14:tracePt t="63002" x="1122363" y="5641975"/>
          <p14:tracePt t="63011" x="1150938" y="5641975"/>
          <p14:tracePt t="63019" x="1160463" y="5632450"/>
          <p14:tracePt t="63028" x="1187450" y="5624513"/>
          <p14:tracePt t="63037" x="1206500" y="5614988"/>
          <p14:tracePt t="63044" x="1233488" y="5614988"/>
          <p14:tracePt t="63053" x="1271588" y="5595938"/>
          <p14:tracePt t="63062" x="1317625" y="5595938"/>
          <p14:tracePt t="63070" x="1363663" y="5595938"/>
          <p14:tracePt t="63078" x="1419225" y="5595938"/>
          <p14:tracePt t="63089" x="1503363" y="5614988"/>
          <p14:tracePt t="63098" x="1558925" y="5624513"/>
          <p14:tracePt t="63105" x="1595438" y="5651500"/>
          <p14:tracePt t="63114" x="1633538" y="5680075"/>
          <p14:tracePt t="63121" x="1689100" y="5726113"/>
          <p14:tracePt t="63133" x="1716088" y="5753100"/>
          <p14:tracePt t="63135" x="1744663" y="5772150"/>
          <p14:tracePt t="63147" x="1781175" y="5808663"/>
          <p14:tracePt t="63153" x="1790700" y="5818188"/>
          <p14:tracePt t="63163" x="1819275" y="5856288"/>
          <p14:tracePt t="63170" x="1836738" y="5873750"/>
          <p14:tracePt t="63178" x="1846263" y="5902325"/>
          <p14:tracePt t="63187" x="1855788" y="5921375"/>
          <p14:tracePt t="63200" x="1865313" y="5938838"/>
          <p14:tracePt t="63206" x="1874838" y="5967413"/>
          <p14:tracePt t="63214" x="1874838" y="5986463"/>
          <p14:tracePt t="63227" x="1874838" y="5994400"/>
          <p14:tracePt t="63233" x="1874838" y="6003925"/>
          <p14:tracePt t="63242" x="1874838" y="6013450"/>
          <p14:tracePt t="63256" x="1874838" y="6022975"/>
          <p14:tracePt t="63294" x="1865313" y="6022975"/>
          <p14:tracePt t="63299" x="1865313" y="6032500"/>
          <p14:tracePt t="63307" x="1836738" y="6042025"/>
          <p14:tracePt t="63321" x="1827213" y="6042025"/>
          <p14:tracePt t="63324" x="1809750" y="6042025"/>
          <p14:tracePt t="63336" x="1800225" y="6042025"/>
          <p14:tracePt t="63342" x="1790700" y="6042025"/>
          <p14:tracePt t="63351" x="1781175" y="6042025"/>
          <p14:tracePt t="63357" x="1771650" y="6042025"/>
          <p14:tracePt t="63372" x="1763713" y="6042025"/>
          <p14:tracePt t="63379" x="1754188" y="6042025"/>
          <p14:tracePt t="63394" x="1744663" y="6042025"/>
          <p14:tracePt t="63404" x="1716088" y="6032500"/>
          <p14:tracePt t="63418" x="1706563" y="6022975"/>
          <p14:tracePt t="63420" x="1689100" y="6013450"/>
          <p14:tracePt t="63430" x="1679575" y="6003925"/>
          <p14:tracePt t="63436" x="1660525" y="5994400"/>
          <p14:tracePt t="63445" x="1633538" y="5994400"/>
          <p14:tracePt t="63453" x="1614488" y="5967413"/>
          <p14:tracePt t="63461" x="1604963" y="5967413"/>
          <p14:tracePt t="63470" x="1595438" y="5967413"/>
          <p14:tracePt t="63477" x="1577975" y="5957888"/>
          <p14:tracePt t="63488" x="1568450" y="5957888"/>
          <p14:tracePt t="63497" x="1558925" y="5948363"/>
          <p14:tracePt t="63512" x="1539875" y="5948363"/>
          <p14:tracePt t="63544" x="1522413" y="5929313"/>
          <p14:tracePt t="63560" x="1522413" y="5902325"/>
          <p14:tracePt t="63567" x="1522413" y="5883275"/>
          <p14:tracePt t="63576" x="1512888" y="5873750"/>
          <p14:tracePt t="63583" x="1512888" y="5865813"/>
          <p14:tracePt t="63590" x="1512888" y="5818188"/>
          <p14:tracePt t="63606" x="1512888" y="5800725"/>
          <p14:tracePt t="63619" x="1522413" y="5800725"/>
          <p14:tracePt t="63625" x="1530350" y="5781675"/>
          <p14:tracePt t="63633" x="1539875" y="5781675"/>
          <p14:tracePt t="63639" x="1539875" y="5762625"/>
          <p14:tracePt t="63654" x="1558925" y="5762625"/>
          <p14:tracePt t="63663" x="1577975" y="5735638"/>
          <p14:tracePt t="63669" x="1585913" y="5726113"/>
          <p14:tracePt t="63677" x="1604963" y="5726113"/>
          <p14:tracePt t="63686" x="1604963" y="5716588"/>
          <p14:tracePt t="63700" x="1624013" y="5716588"/>
          <p14:tracePt t="63717" x="1643063" y="5716588"/>
          <p14:tracePt t="63731" x="1651000" y="5716588"/>
          <p14:tracePt t="63748" x="1660525" y="5716588"/>
          <p14:tracePt t="63764" x="1670050" y="5726113"/>
          <p14:tracePt t="63781" x="1689100" y="5753100"/>
          <p14:tracePt t="63788" x="1689100" y="5762625"/>
          <p14:tracePt t="63796" x="1706563" y="5781675"/>
          <p14:tracePt t="63807" x="1706563" y="5791200"/>
          <p14:tracePt t="63813" x="1725613" y="5808663"/>
          <p14:tracePt t="63822" x="1725613" y="5818188"/>
          <p14:tracePt t="63828" x="1725613" y="5837238"/>
          <p14:tracePt t="63836" x="1725613" y="5846763"/>
          <p14:tracePt t="63847" x="1725613" y="5865813"/>
          <p14:tracePt t="63854" x="1725613" y="5873750"/>
          <p14:tracePt t="63860" x="1725613" y="5892800"/>
          <p14:tracePt t="63869" x="1725613" y="5911850"/>
          <p14:tracePt t="63880" x="1725613" y="5929313"/>
          <p14:tracePt t="63889" x="1725613" y="5948363"/>
          <p14:tracePt t="63904" x="1725613" y="5967413"/>
          <p14:tracePt t="63916" x="1716088" y="5976938"/>
          <p14:tracePt t="63922" x="1716088" y="5986463"/>
          <p14:tracePt t="63931" x="1706563" y="5994400"/>
          <p14:tracePt t="63938" x="1706563" y="6003925"/>
          <p14:tracePt t="63945" x="1698625" y="6003925"/>
          <p14:tracePt t="63952" x="1679575" y="6013450"/>
          <p14:tracePt t="63961" x="1670050" y="6022975"/>
          <p14:tracePt t="63974" x="1651000" y="6032500"/>
          <p14:tracePt t="63983" x="1604963" y="6069013"/>
          <p14:tracePt t="64001" x="1568450" y="6069013"/>
          <p14:tracePt t="64011" x="1558925" y="6069013"/>
          <p14:tracePt t="64017" x="1549400" y="6069013"/>
          <p14:tracePt t="64026" x="1522413" y="6069013"/>
          <p14:tracePt t="64031" x="1512888" y="6069013"/>
          <p14:tracePt t="64040" x="1512888" y="6059488"/>
          <p14:tracePt t="64054" x="1493838" y="6042025"/>
          <p14:tracePt t="64062" x="1484313" y="6032500"/>
          <p14:tracePt t="64069" x="1474788" y="6022975"/>
          <p14:tracePt t="64078" x="1457325" y="5948363"/>
          <p14:tracePt t="64094" x="1457325" y="5929313"/>
          <p14:tracePt t="64105" x="1457325" y="5911850"/>
          <p14:tracePt t="64112" x="1457325" y="5892800"/>
          <p14:tracePt t="64119" x="1447800" y="5892800"/>
          <p14:tracePt t="64128" x="1447800" y="5873750"/>
          <p14:tracePt t="64141" x="1447800" y="5846763"/>
          <p14:tracePt t="64149" x="1447800" y="5837238"/>
          <p14:tracePt t="64155" x="1447800" y="5827713"/>
          <p14:tracePt t="64163" x="1447800" y="5808663"/>
          <p14:tracePt t="64171" x="1465263" y="5781675"/>
          <p14:tracePt t="64188" x="1474788" y="5762625"/>
          <p14:tracePt t="64202" x="1484313" y="5753100"/>
          <p14:tracePt t="64213" x="1503363" y="5735638"/>
          <p14:tracePt t="64219" x="1503363" y="5726113"/>
          <p14:tracePt t="64228" x="1522413" y="5726113"/>
          <p14:tracePt t="64237" x="1530350" y="5716588"/>
          <p14:tracePt t="64244" x="1539875" y="5707063"/>
          <p14:tracePt t="64257" x="1549400" y="5707063"/>
          <p14:tracePt t="64265" x="1577975" y="5707063"/>
          <p14:tracePt t="64282" x="1585913" y="5707063"/>
          <p14:tracePt t="64293" x="1595438" y="5716588"/>
          <p14:tracePt t="64299" x="1604963" y="5716588"/>
          <p14:tracePt t="64312" x="1614488" y="5716588"/>
          <p14:tracePt t="64326" x="1624013" y="5745163"/>
          <p14:tracePt t="64330" x="1633538" y="5762625"/>
          <p14:tracePt t="64338" x="1643063" y="5772150"/>
          <p14:tracePt t="64345" x="1651000" y="5791200"/>
          <p14:tracePt t="64352" x="1660525" y="5818188"/>
          <p14:tracePt t="64361" x="1670050" y="5837238"/>
          <p14:tracePt t="64376" x="1689100" y="5865813"/>
          <p14:tracePt t="64392" x="1698625" y="5902325"/>
          <p14:tracePt t="64402" x="1706563" y="5911850"/>
          <p14:tracePt t="64417" x="1706563" y="5929313"/>
          <p14:tracePt t="64431" x="1706563" y="5938838"/>
          <p14:tracePt t="64440" x="1706563" y="5948363"/>
          <p14:tracePt t="64454" x="1706563" y="5957888"/>
          <p14:tracePt t="64580" x="1855788" y="5856288"/>
          <p14:tracePt t="64591" x="1947863" y="5781675"/>
          <p14:tracePt t="64598" x="2068513" y="5735638"/>
          <p14:tracePt t="64605" x="2208213" y="5697538"/>
          <p14:tracePt t="64613" x="2309813" y="5670550"/>
          <p14:tracePt t="64620" x="2374900" y="5670550"/>
          <p14:tracePt t="64629" x="2468563" y="5651500"/>
          <p14:tracePt t="64638" x="2560638" y="5651500"/>
          <p14:tracePt t="64648" x="2681288" y="5651500"/>
          <p14:tracePt t="64657" x="2727325" y="5651500"/>
          <p14:tracePt t="64658" x="2782888" y="5651500"/>
          <p14:tracePt t="64670" x="2820988" y="5680075"/>
          <p14:tracePt t="64677" x="2867025" y="5680075"/>
          <p14:tracePt t="64684" x="2913063" y="5688013"/>
          <p14:tracePt t="64691" x="2941638" y="5707063"/>
          <p14:tracePt t="64705" x="3033713" y="5753100"/>
          <p14:tracePt t="64714" x="3071813" y="5781675"/>
          <p14:tracePt t="64721" x="3089275" y="5791200"/>
          <p14:tracePt t="64729" x="3117850" y="5800725"/>
          <p14:tracePt t="64738" x="3163888" y="5837238"/>
          <p14:tracePt t="64754" x="3182938" y="5865813"/>
          <p14:tracePt t="64765" x="3192463" y="5865813"/>
          <p14:tracePt t="64771" x="3200400" y="5873750"/>
          <p14:tracePt t="64794" x="3200400" y="5883275"/>
          <p14:tracePt t="64811" x="3209925" y="5892800"/>
          <p14:tracePt t="64818" x="3209925" y="5902325"/>
          <p14:tracePt t="64825" x="3209925" y="5911850"/>
          <p14:tracePt t="64832" x="3209925" y="5929313"/>
          <p14:tracePt t="64844" x="3144838" y="5948363"/>
          <p14:tracePt t="64851" x="3098800" y="5967413"/>
          <p14:tracePt t="64874" x="2913063" y="5957888"/>
          <p14:tracePt t="64880" x="2867025" y="5957888"/>
          <p14:tracePt t="64889" x="2830513" y="5957888"/>
          <p14:tracePt t="64896" x="2792413" y="5938838"/>
          <p14:tracePt t="64904" x="2755900" y="5929313"/>
          <p14:tracePt t="64913" x="2719388" y="5929313"/>
          <p14:tracePt t="64920" x="2681288" y="5921375"/>
          <p14:tracePt t="64931" x="2654300" y="5902325"/>
          <p14:tracePt t="64942" x="2635250" y="5892800"/>
          <p14:tracePt t="64957" x="2616200" y="5873750"/>
          <p14:tracePt t="64968" x="2616200" y="5865813"/>
          <p14:tracePt t="64973" x="2606675" y="5846763"/>
          <p14:tracePt t="64983" x="2606675" y="5837238"/>
          <p14:tracePt t="64990" x="2606675" y="5827713"/>
          <p14:tracePt t="64997" x="2606675" y="5808663"/>
          <p14:tracePt t="65007" x="2606675" y="5800725"/>
          <p14:tracePt t="65025" x="2606675" y="5781675"/>
          <p14:tracePt t="65037" x="2635250" y="5772150"/>
          <p14:tracePt t="65048" x="2635250" y="5762625"/>
          <p14:tracePt t="65054" x="2644775" y="5762625"/>
          <p14:tracePt t="65063" x="2654300" y="5762625"/>
          <p14:tracePt t="65080" x="2671763" y="5762625"/>
          <p14:tracePt t="65091" x="2681288" y="5772150"/>
          <p14:tracePt t="65098" x="2690813" y="5772150"/>
          <p14:tracePt t="65107" x="2700338" y="5791200"/>
          <p14:tracePt t="65115" x="2709863" y="5800725"/>
          <p14:tracePt t="65121" x="2719388" y="5818188"/>
          <p14:tracePt t="65130" x="2727325" y="5837238"/>
          <p14:tracePt t="65148" x="2755900" y="5856288"/>
          <p14:tracePt t="65157" x="2755900" y="5865813"/>
          <p14:tracePt t="65165" x="2755900" y="5883275"/>
          <p14:tracePt t="65171" x="2755900" y="5892800"/>
          <p14:tracePt t="65181" x="2765425" y="5911850"/>
          <p14:tracePt t="65187" x="2765425" y="5921375"/>
          <p14:tracePt t="65197" x="2765425" y="5929313"/>
          <p14:tracePt t="65200" x="2765425" y="5938838"/>
          <p14:tracePt t="65207" x="2765425" y="5948363"/>
          <p14:tracePt t="65214" x="2765425" y="5976938"/>
          <p14:tracePt t="65224" x="2755900" y="5976938"/>
          <p14:tracePt t="67251" x="2801938" y="5967413"/>
          <p14:tracePt t="67260" x="2913063" y="5957888"/>
          <p14:tracePt t="67266" x="2997200" y="5921375"/>
          <p14:tracePt t="67275" x="3127375" y="5902325"/>
          <p14:tracePt t="67284" x="3248025" y="5892800"/>
          <p14:tracePt t="67292" x="3386138" y="5856288"/>
          <p14:tracePt t="67300" x="3535363" y="5856288"/>
          <p14:tracePt t="67309" x="3656013" y="5837238"/>
          <p14:tracePt t="67314" x="3906838" y="5808663"/>
          <p14:tracePt t="67329" x="4138613" y="5772150"/>
          <p14:tracePt t="67339" x="4249738" y="5772150"/>
          <p14:tracePt t="67348" x="4379913" y="5753100"/>
          <p14:tracePt t="67355" x="4452938" y="5753100"/>
          <p14:tracePt t="67362" x="4546600" y="5745163"/>
          <p14:tracePt t="67370" x="4638675" y="5745163"/>
          <p14:tracePt t="67377" x="4713288" y="5726113"/>
          <p14:tracePt t="67383" x="4778375" y="5726113"/>
          <p14:tracePt t="67392" x="4843463" y="5726113"/>
          <p14:tracePt t="67400" x="4918075" y="5707063"/>
          <p14:tracePt t="67410" x="5038725" y="5697538"/>
          <p14:tracePt t="67423" x="5140325" y="5697538"/>
          <p14:tracePt t="67434" x="5176838" y="5697538"/>
          <p14:tracePt t="67441" x="5224463" y="5688013"/>
          <p14:tracePt t="67449" x="5280025" y="5670550"/>
          <p14:tracePt t="67456" x="5316538" y="5670550"/>
          <p14:tracePt t="67463" x="5362575" y="5670550"/>
          <p14:tracePt t="67470" x="5391150" y="5661025"/>
          <p14:tracePt t="67478" x="5437188" y="5661025"/>
          <p14:tracePt t="67485" x="5456238" y="5651500"/>
          <p14:tracePt t="67493" x="5511800" y="5651500"/>
          <p14:tracePt t="67501" x="5586413" y="5624513"/>
          <p14:tracePt t="67516" x="5622925" y="5624513"/>
          <p14:tracePt t="67518" x="5649913" y="5614988"/>
          <p14:tracePt t="67528" x="5678488" y="5605463"/>
          <p14:tracePt t="67534" x="5724525" y="5605463"/>
          <p14:tracePt t="67543" x="5753100" y="5586413"/>
          <p14:tracePt t="67552" x="5799138" y="5576888"/>
          <p14:tracePt t="67560" x="5854700" y="5576888"/>
          <p14:tracePt t="67563" x="5873750" y="5576888"/>
          <p14:tracePt t="67571" x="5929313" y="5567363"/>
          <p14:tracePt t="67580" x="5946775" y="5549900"/>
          <p14:tracePt t="67586" x="5984875" y="5549900"/>
          <p14:tracePt t="67594" x="6021388" y="5549900"/>
          <p14:tracePt t="67601" x="6040438" y="5549900"/>
          <p14:tracePt t="67610" x="6096000" y="5530850"/>
          <p14:tracePt t="67627" x="6132513" y="5530850"/>
          <p14:tracePt t="67638" x="6151563" y="5530850"/>
          <p14:tracePt t="67644" x="6170613" y="5530850"/>
          <p14:tracePt t="67657" x="6188075" y="5530850"/>
          <p14:tracePt t="67685" x="6207125" y="5530850"/>
          <p14:tracePt t="67695" x="6216650" y="5530850"/>
          <p14:tracePt t="67716" x="6226175" y="5530850"/>
          <p14:tracePt t="67722" x="6235700" y="5530850"/>
          <p14:tracePt t="67753" x="6245225" y="5530850"/>
          <p14:tracePt t="67784" x="6253163" y="5530850"/>
          <p14:tracePt t="67963" x="6262688" y="5530850"/>
          <p14:tracePt t="67987" x="6272213" y="5530850"/>
          <p14:tracePt t="68014" x="6272213" y="5540375"/>
          <p14:tracePt t="68218" x="6281738" y="5540375"/>
          <p14:tracePt t="68435" x="6281738" y="5549900"/>
          <p14:tracePt t="68441" x="6291263" y="5549900"/>
          <p14:tracePt t="68457" x="6291263" y="5559425"/>
          <p14:tracePt t="68595" x="6291263" y="5567363"/>
          <p14:tracePt t="68616" x="6291263" y="5576888"/>
          <p14:tracePt t="68718" x="6291263" y="5586413"/>
          <p14:tracePt t="71044" x="6300788" y="5586413"/>
          <p14:tracePt t="71111" x="6300788" y="5595938"/>
          <p14:tracePt t="71125" x="6308725" y="5595938"/>
          <p14:tracePt t="71205" x="6308725" y="5605463"/>
          <p14:tracePt t="72214" x="6308725" y="5614988"/>
          <p14:tracePt t="72235" x="6300788" y="5632450"/>
          <p14:tracePt t="72265" x="6272213" y="5661025"/>
          <p14:tracePt t="72273" x="6262688" y="5661025"/>
          <p14:tracePt t="72281" x="6253163" y="5680075"/>
          <p14:tracePt t="72289" x="6235700" y="5680075"/>
          <p14:tracePt t="72296" x="6226175" y="5688013"/>
          <p14:tracePt t="72303" x="6188075" y="5697538"/>
          <p14:tracePt t="72319" x="6161088" y="5697538"/>
          <p14:tracePt t="72330" x="6132513" y="5707063"/>
          <p14:tracePt t="72337" x="6105525" y="5726113"/>
          <p14:tracePt t="72344" x="6067425" y="5726113"/>
          <p14:tracePt t="72353" x="6021388" y="5735638"/>
          <p14:tracePt t="72361" x="5984875" y="5745163"/>
          <p14:tracePt t="72370" x="5919788" y="5745163"/>
          <p14:tracePt t="72377" x="5845175" y="5745163"/>
          <p14:tracePt t="72388" x="5724525" y="5762625"/>
          <p14:tracePt t="72397" x="5603875" y="5772150"/>
          <p14:tracePt t="72413" x="5465763" y="5791200"/>
          <p14:tracePt t="72424" x="5400675" y="5800725"/>
          <p14:tracePt t="72430" x="5326063" y="5800725"/>
          <p14:tracePt t="72438" x="5251450" y="5818188"/>
          <p14:tracePt t="72444" x="5140325" y="5818188"/>
          <p14:tracePt t="72453" x="5048250" y="5818188"/>
          <p14:tracePt t="72461" x="4935538" y="5837238"/>
          <p14:tracePt t="72470" x="4806950" y="5837238"/>
          <p14:tracePt t="72480" x="4667250" y="5837238"/>
          <p14:tracePt t="72481" x="4556125" y="5856288"/>
          <p14:tracePt t="72490" x="4445000" y="5856288"/>
          <p14:tracePt t="72497" x="4324350" y="5846763"/>
          <p14:tracePt t="72506" x="4100513" y="5846763"/>
          <p14:tracePt t="72519" x="4008438" y="5846763"/>
          <p14:tracePt t="72525" x="3943350" y="5846763"/>
          <p14:tracePt t="72534" x="3868738" y="5846763"/>
          <p14:tracePt t="72540" x="3822700" y="5846763"/>
          <p14:tracePt t="72548" x="3776663" y="5846763"/>
          <p14:tracePt t="72555" x="3738563" y="5846763"/>
          <p14:tracePt t="72563" x="3721100" y="5846763"/>
          <p14:tracePt t="72570" x="3692525" y="5837238"/>
          <p14:tracePt t="72585" x="3683000" y="5837238"/>
          <p14:tracePt t="72616" x="3675063" y="5800725"/>
          <p14:tracePt t="72628" x="3675063" y="5791200"/>
          <p14:tracePt t="72634" x="3675063" y="5781675"/>
          <p14:tracePt t="72642" x="3675063" y="5772150"/>
          <p14:tracePt t="72649" x="3675063" y="5762625"/>
          <p14:tracePt t="72657" x="3675063" y="5753100"/>
          <p14:tracePt t="72663" x="3683000" y="5745163"/>
          <p14:tracePt t="72671" x="3683000" y="5735638"/>
          <p14:tracePt t="72679" x="3702050" y="5726113"/>
          <p14:tracePt t="72688" x="3702050" y="5707063"/>
          <p14:tracePt t="72695" x="3730625" y="5680075"/>
          <p14:tracePt t="72711" x="3748088" y="5661025"/>
          <p14:tracePt t="72722" x="3757613" y="5651500"/>
          <p14:tracePt t="72728" x="3767138" y="5632450"/>
          <p14:tracePt t="72737" x="3786188" y="5624513"/>
          <p14:tracePt t="72745" x="3813175" y="5595938"/>
          <p14:tracePt t="72754" x="3822700" y="5595938"/>
          <p14:tracePt t="72756" x="3841750" y="5576888"/>
          <p14:tracePt t="72765" x="3851275" y="5559425"/>
          <p14:tracePt t="72773" x="3878263" y="5530850"/>
          <p14:tracePt t="72780" x="3897313" y="5530850"/>
          <p14:tracePt t="72789" x="3962400" y="5484813"/>
          <p14:tracePt t="72802" x="3979863" y="5465763"/>
          <p14:tracePt t="72809" x="4008438" y="5456238"/>
          <p14:tracePt t="72816" x="4044950" y="5438775"/>
          <p14:tracePt t="72820" x="4064000" y="5438775"/>
          <p14:tracePt t="72837" x="4100513" y="5410200"/>
          <p14:tracePt t="72846" x="4119563" y="5410200"/>
          <p14:tracePt t="72853" x="4129088" y="5400675"/>
          <p14:tracePt t="72862" x="4148138" y="5400675"/>
          <p14:tracePt t="72870" x="4165600" y="5400675"/>
          <p14:tracePt t="72882" x="4221163" y="5400675"/>
          <p14:tracePt t="72896" x="4230688" y="5400675"/>
          <p14:tracePt t="72903" x="4249738" y="5400675"/>
          <p14:tracePt t="72911" x="4276725" y="5410200"/>
          <p14:tracePt t="72914" x="4295775" y="5419725"/>
          <p14:tracePt t="72927" x="4305300" y="5419725"/>
          <p14:tracePt t="72931" x="4324350" y="5438775"/>
          <p14:tracePt t="72939" x="4351338" y="5446713"/>
          <p14:tracePt t="72946" x="4351338" y="5456238"/>
          <p14:tracePt t="72955" x="4360863" y="5465763"/>
          <p14:tracePt t="72964" x="4370388" y="5465763"/>
          <p14:tracePt t="72978" x="4379913" y="5484813"/>
          <p14:tracePt t="72990" x="4389438" y="5494338"/>
          <p14:tracePt t="74752" x="4360863" y="5494338"/>
          <p14:tracePt t="74761" x="4332288" y="5494338"/>
          <p14:tracePt t="74768" x="4276725" y="5475288"/>
          <p14:tracePt t="74775" x="4230688" y="5475288"/>
          <p14:tracePt t="74783" x="4138613" y="5465763"/>
          <p14:tracePt t="74792" x="4073525" y="5446713"/>
          <p14:tracePt t="74800" x="3878263" y="5419725"/>
          <p14:tracePt t="74811" x="3813175" y="5419725"/>
          <p14:tracePt t="74820" x="3738563" y="5419725"/>
          <p14:tracePt t="74827" x="3656013" y="5419725"/>
          <p14:tracePt t="74832" x="3554413" y="5383213"/>
          <p14:tracePt t="74841" x="3489325" y="5383213"/>
          <p14:tracePt t="74848" x="3414713" y="5373688"/>
          <p14:tracePt t="74856" x="3340100" y="5354638"/>
          <p14:tracePt t="74864" x="3294063" y="5345113"/>
          <p14:tracePt t="74871" x="3257550" y="5326063"/>
          <p14:tracePt t="74880" x="3219450" y="5326063"/>
          <p14:tracePt t="74883" x="3182938" y="5318125"/>
          <p14:tracePt t="74893" x="3136900" y="5308600"/>
          <p14:tracePt t="74905" x="3117850" y="5308600"/>
          <p14:tracePt t="74913" x="3089275" y="5299075"/>
          <p14:tracePt t="74921" x="3071813" y="5280025"/>
          <p14:tracePt t="74924" x="3033713" y="5280025"/>
          <p14:tracePt t="74934" x="3024188" y="5270500"/>
          <p14:tracePt t="74941" x="3016250" y="5262563"/>
          <p14:tracePt t="74948" x="2997200" y="5262563"/>
          <p14:tracePt t="74956" x="2987675" y="5253038"/>
          <p14:tracePt t="74963" x="2978150" y="5253038"/>
          <p14:tracePt t="74973" x="2978150" y="5243513"/>
          <p14:tracePt t="74987" x="2959100" y="5224463"/>
          <p14:tracePt t="75003" x="2941638" y="5205413"/>
          <p14:tracePt t="75019" x="2932113" y="5178425"/>
          <p14:tracePt t="75045" x="2932113" y="5168900"/>
          <p14:tracePt t="75058" x="2932113" y="5159375"/>
          <p14:tracePt t="75069" x="2932113" y="5149850"/>
          <p14:tracePt t="75081" x="2941638" y="5141913"/>
          <p14:tracePt t="75098" x="2941638" y="5132388"/>
          <p14:tracePt t="75114" x="2951163" y="5122863"/>
          <p14:tracePt t="75127" x="2959100" y="5113338"/>
          <p14:tracePt t="75137" x="2959100" y="5103813"/>
          <p14:tracePt t="75143" x="2968625" y="5103813"/>
          <p14:tracePt t="75161" x="2968625" y="5094288"/>
          <p14:tracePt t="75173" x="2978150" y="5084763"/>
          <p14:tracePt t="75192" x="2987675" y="5076825"/>
          <p14:tracePt t="75202" x="2997200" y="5067300"/>
          <p14:tracePt t="75217" x="3016250" y="5048250"/>
          <p14:tracePt t="75224" x="3024188" y="5048250"/>
          <p14:tracePt t="75232" x="3033713" y="5038725"/>
          <p14:tracePt t="75239" x="3043238" y="5029200"/>
          <p14:tracePt t="75249" x="3052763" y="5021263"/>
          <p14:tracePt t="75258" x="3071813" y="5002213"/>
          <p14:tracePt t="75283" x="3089275" y="4973638"/>
          <p14:tracePt t="75339" x="3098800" y="4973638"/>
          <p14:tracePt t="76616" x="3108325" y="4973638"/>
          <p14:tracePt t="76623" x="3117850" y="4983163"/>
          <p14:tracePt t="76631" x="3136900" y="4983163"/>
          <p14:tracePt t="76639" x="3136900" y="4992688"/>
          <p14:tracePt t="76646" x="3163888" y="5002213"/>
          <p14:tracePt t="76653" x="3173413" y="5002213"/>
          <p14:tracePt t="76661" x="3182938" y="5029200"/>
          <p14:tracePt t="76670" x="3209925" y="5048250"/>
          <p14:tracePt t="76685" x="3257550" y="5076825"/>
          <p14:tracePt t="76701" x="3284538" y="5084763"/>
          <p14:tracePt t="76711" x="3284538" y="5094288"/>
          <p14:tracePt t="76719" x="3294063" y="5094288"/>
          <p14:tracePt t="76727" x="3303588" y="5103813"/>
          <p14:tracePt t="76740" x="3303588" y="5113338"/>
          <p14:tracePt t="76748" x="3313113" y="5113338"/>
          <p14:tracePt t="76764" x="3321050" y="5113338"/>
          <p14:tracePt t="76776" x="3330575" y="5122863"/>
          <p14:tracePt t="76791" x="3340100" y="5132388"/>
          <p14:tracePt t="76811" x="3349625" y="5141913"/>
          <p14:tracePt t="76820" x="3359150" y="5141913"/>
          <p14:tracePt t="76826" x="3368675" y="5149850"/>
          <p14:tracePt t="76841" x="3376613" y="5149850"/>
          <p14:tracePt t="76848" x="3386138" y="5159375"/>
          <p14:tracePt t="76857" x="3395663" y="5168900"/>
          <p14:tracePt t="76872" x="3405188" y="5168900"/>
          <p14:tracePt t="76889" x="3405188" y="5178425"/>
          <p14:tracePt t="76905" x="3414713" y="5178425"/>
          <p14:tracePt t="76915" x="3424238" y="5187950"/>
          <p14:tracePt t="77062" x="3433763" y="5187950"/>
          <p14:tracePt t="77074" x="3441700" y="5197475"/>
          <p14:tracePt t="77088" x="3460750" y="5205413"/>
          <p14:tracePt t="77103" x="3479800" y="5205413"/>
          <p14:tracePt t="77109" x="3506788" y="5205413"/>
          <p14:tracePt t="77117" x="3525838" y="5205413"/>
          <p14:tracePt t="77127" x="3554413" y="5224463"/>
          <p14:tracePt t="77134" x="3571875" y="5224463"/>
          <p14:tracePt t="77142" x="3617913" y="5233988"/>
          <p14:tracePt t="77157" x="3675063" y="5233988"/>
          <p14:tracePt t="77168" x="3692525" y="5243513"/>
          <p14:tracePt t="77175" x="3738563" y="5243513"/>
          <p14:tracePt t="77182" x="3748088" y="5253038"/>
          <p14:tracePt t="77191" x="3786188" y="5253038"/>
          <p14:tracePt t="77198" x="3795713" y="5253038"/>
          <p14:tracePt t="77206" x="3813175" y="5253038"/>
          <p14:tracePt t="77213" x="3832225" y="5253038"/>
          <p14:tracePt t="77226" x="3859213" y="5253038"/>
          <p14:tracePt t="77241" x="3868738" y="5262563"/>
          <p14:tracePt t="77253" x="3878263" y="5262563"/>
          <p14:tracePt t="77321" x="3887788" y="5262563"/>
          <p14:tracePt t="77377" x="3887788" y="5243513"/>
          <p14:tracePt t="77386" x="3878263" y="5205413"/>
          <p14:tracePt t="77394" x="3878263" y="5168900"/>
          <p14:tracePt t="77403" x="3859213" y="5132388"/>
          <p14:tracePt t="77410" x="3813175" y="5057775"/>
          <p14:tracePt t="77418" x="3767138" y="5002213"/>
          <p14:tracePt t="77426" x="3692525" y="4918075"/>
          <p14:tracePt t="77440" x="3405188" y="4686300"/>
          <p14:tracePt t="77451" x="3349625" y="4659313"/>
          <p14:tracePt t="77459" x="3313113" y="4630738"/>
          <p14:tracePt t="77467" x="3275013" y="4602163"/>
          <p14:tracePt t="77469" x="3219450" y="4575175"/>
          <p14:tracePt t="77481" x="3182938" y="4565650"/>
          <p14:tracePt t="77487" x="3127375" y="4538663"/>
          <p14:tracePt t="77495" x="3079750" y="4510088"/>
          <p14:tracePt t="77502" x="3024188" y="4500563"/>
          <p14:tracePt t="77510" x="2951163" y="4473575"/>
          <p14:tracePt t="77518" x="2913063" y="4445000"/>
          <p14:tracePt t="77527" x="2876550" y="4418013"/>
          <p14:tracePt t="77536" x="2801938" y="4370388"/>
          <p14:tracePt t="77546" x="2774950" y="4343400"/>
          <p14:tracePt t="77553" x="2755900" y="4324350"/>
          <p14:tracePt t="77561" x="2719388" y="4297363"/>
          <p14:tracePt t="77566" x="2690813" y="4287838"/>
          <p14:tracePt t="77576" x="2662238" y="4259263"/>
          <p14:tracePt t="77584" x="2644775" y="4249738"/>
          <p14:tracePt t="77593" x="2616200" y="4232275"/>
          <p14:tracePt t="77597" x="2598738" y="4213225"/>
          <p14:tracePt t="77603" x="2570163" y="4194175"/>
          <p14:tracePt t="77615" x="2551113" y="4176713"/>
          <p14:tracePt t="77618" x="2514600" y="4157663"/>
          <p14:tracePt t="77626" x="2468563" y="4121150"/>
          <p14:tracePt t="77639" x="2430463" y="4092575"/>
          <p14:tracePt t="77646" x="2393950" y="4073525"/>
          <p14:tracePt t="77654" x="2338388" y="4056063"/>
          <p14:tracePt t="77666" x="2319338" y="4037013"/>
          <p14:tracePt t="77670" x="2263775" y="4017963"/>
          <p14:tracePt t="77677" x="2208213" y="3990975"/>
          <p14:tracePt t="77685" x="2171700" y="3981450"/>
          <p14:tracePt t="77695" x="2152650" y="3971925"/>
          <p14:tracePt t="77697" x="2133600" y="3971925"/>
          <p14:tracePt t="77706" x="2097088" y="3943350"/>
          <p14:tracePt t="77713" x="2060575" y="3943350"/>
          <p14:tracePt t="77723" x="2012950" y="3916363"/>
          <p14:tracePt t="77740" x="1957388" y="3916363"/>
          <p14:tracePt t="77748" x="1930400" y="3906838"/>
          <p14:tracePt t="77756" x="1911350" y="3906838"/>
          <p14:tracePt t="77763" x="1874838" y="3897313"/>
          <p14:tracePt t="77773" x="1836738" y="3897313"/>
          <p14:tracePt t="77781" x="1800225" y="3887788"/>
          <p14:tracePt t="77793" x="1725613" y="3870325"/>
          <p14:tracePt t="77801" x="1689100" y="3870325"/>
          <p14:tracePt t="77810" x="1670050" y="3870325"/>
          <p14:tracePt t="77818" x="1633538" y="3870325"/>
          <p14:tracePt t="77828" x="1624013" y="3870325"/>
          <p14:tracePt t="77835" x="1614488" y="3870325"/>
          <p14:tracePt t="77843" x="1595438" y="3879850"/>
          <p14:tracePt t="77862" x="1585913" y="3887788"/>
          <p14:tracePt t="77873" x="1568450" y="3916363"/>
          <p14:tracePt t="77881" x="1568450" y="3943350"/>
          <p14:tracePt t="77889" x="1558925" y="3971925"/>
          <p14:tracePt t="77898" x="1549400" y="4008438"/>
          <p14:tracePt t="77905" x="1549400" y="4027488"/>
          <p14:tracePt t="77916" x="1549400" y="4037013"/>
          <p14:tracePt t="77926" x="1549400" y="4046538"/>
          <p14:tracePt t="77995" x="1614488" y="4111625"/>
          <p14:tracePt t="78004" x="1689100" y="4176713"/>
          <p14:tracePt t="78020" x="1827213" y="4249738"/>
          <p14:tracePt t="78032" x="1865313" y="4287838"/>
          <p14:tracePt t="78039" x="1901825" y="4314825"/>
          <p14:tracePt t="78046" x="1957388" y="4343400"/>
          <p14:tracePt t="78055" x="1995488" y="4370388"/>
          <p14:tracePt t="78068" x="2032000" y="4379913"/>
          <p14:tracePt t="78076" x="2041525" y="4379913"/>
          <p14:tracePt t="78084" x="2060575" y="4379913"/>
          <p14:tracePt t="78095" x="2078038" y="4379913"/>
          <p14:tracePt t="78104" x="2097088" y="4379913"/>
          <p14:tracePt t="78115" x="2116138" y="4379913"/>
          <p14:tracePt t="78132" x="2143125" y="4360863"/>
          <p14:tracePt t="78140" x="2162175" y="4352925"/>
          <p14:tracePt t="78148" x="2181225" y="4333875"/>
          <p14:tracePt t="78156" x="2198688" y="4305300"/>
          <p14:tracePt t="78164" x="2227263" y="4249738"/>
          <p14:tracePt t="78172" x="2254250" y="4232275"/>
          <p14:tracePt t="78180" x="2273300" y="4194175"/>
          <p14:tracePt t="78188" x="2292350" y="4167188"/>
          <p14:tracePt t="78193" x="2300288" y="4129088"/>
          <p14:tracePt t="78208" x="2309813" y="4102100"/>
          <p14:tracePt t="78220" x="2309813" y="4092575"/>
          <p14:tracePt t="78227" x="2309813" y="4083050"/>
          <p14:tracePt t="78236" x="2319338" y="4073525"/>
          <p14:tracePt t="78249" x="2319338" y="4064000"/>
          <p14:tracePt t="78255" x="2319338" y="4056063"/>
          <p14:tracePt t="78264" x="2319338" y="4046538"/>
          <p14:tracePt t="78282" x="2319338" y="4037013"/>
          <p14:tracePt t="78290" x="2319338" y="4027488"/>
          <p14:tracePt t="78349" x="2309813" y="4027488"/>
          <p14:tracePt t="78358" x="2309813" y="4017963"/>
          <p14:tracePt t="78366" x="2300288" y="4017963"/>
          <p14:tracePt t="78373" x="2292350" y="4017963"/>
          <p14:tracePt t="78381" x="2282825" y="4017963"/>
          <p14:tracePt t="78397" x="2273300" y="4037013"/>
          <p14:tracePt t="78408" x="2244725" y="4064000"/>
          <p14:tracePt t="78415" x="2244725" y="4083050"/>
          <p14:tracePt t="78437" x="2263775" y="4222750"/>
          <p14:tracePt t="78452" x="2403475" y="4408488"/>
          <p14:tracePt t="78461" x="2459038" y="4473575"/>
          <p14:tracePt t="78468" x="2560638" y="4538663"/>
          <p14:tracePt t="78476" x="2765425" y="4676775"/>
          <p14:tracePt t="78494" x="3024188" y="4835525"/>
          <p14:tracePt t="78503" x="3127375" y="4918075"/>
          <p14:tracePt t="78513" x="3257550" y="5021263"/>
          <p14:tracePt t="78522" x="3433763" y="5141913"/>
          <p14:tracePt t="78531" x="3489325" y="5178425"/>
          <p14:tracePt t="78538" x="3562350" y="5214938"/>
          <p14:tracePt t="78547" x="3600450" y="5224463"/>
          <p14:tracePt t="78557" x="3627438" y="5233988"/>
          <p14:tracePt t="78564" x="3656013" y="5233988"/>
          <p14:tracePt t="78570" x="3683000" y="5243513"/>
          <p14:tracePt t="78585" x="3711575" y="5243513"/>
          <p14:tracePt t="78597" x="3730625" y="5233988"/>
          <p14:tracePt t="78603" x="3748088" y="5233988"/>
          <p14:tracePt t="78612" x="3757613" y="5224463"/>
          <p14:tracePt t="78620" x="3795713" y="5214938"/>
          <p14:tracePt t="78628" x="3803650" y="5214938"/>
          <p14:tracePt t="78638" x="3813175" y="5187950"/>
          <p14:tracePt t="78641" x="3832225" y="5187950"/>
          <p14:tracePt t="78649" x="3832225" y="5178425"/>
          <p14:tracePt t="78657" x="3859213" y="5168900"/>
          <p14:tracePt t="78664" x="3887788" y="5122863"/>
          <p14:tracePt t="78677" x="3906838" y="5094288"/>
          <p14:tracePt t="78685" x="3914775" y="5057775"/>
          <p14:tracePt t="78696" x="3924300" y="5038725"/>
          <p14:tracePt t="78706" x="3924300" y="5029200"/>
          <p14:tracePt t="78714" x="3924300" y="5021263"/>
          <p14:tracePt t="78721" x="3924300" y="5011738"/>
          <p14:tracePt t="78730" x="3914775" y="5011738"/>
          <p14:tracePt t="78738" x="3914775" y="5002213"/>
          <p14:tracePt t="78749" x="3897313" y="4983163"/>
          <p14:tracePt t="78757" x="3868738" y="4964113"/>
          <p14:tracePt t="78771" x="3832225" y="4937125"/>
          <p14:tracePt t="78778" x="3813175" y="4918075"/>
          <p14:tracePt t="78786" x="3776663" y="4891088"/>
          <p14:tracePt t="78791" x="3767138" y="4881563"/>
          <p14:tracePt t="78801" x="3730625" y="4872038"/>
          <p14:tracePt t="78809" x="3711575" y="4843463"/>
          <p14:tracePt t="78818" x="3683000" y="4826000"/>
          <p14:tracePt t="78819" x="3665538" y="4826000"/>
          <p14:tracePt t="78829" x="3636963" y="4797425"/>
          <p14:tracePt t="78836" x="3617913" y="4787900"/>
          <p14:tracePt t="78847" x="3609975" y="4779963"/>
          <p14:tracePt t="78855" x="3562350" y="4741863"/>
          <p14:tracePt t="78869" x="3506788" y="4714875"/>
          <p14:tracePt t="78880" x="3489325" y="4686300"/>
          <p14:tracePt t="78887" x="3451225" y="4676775"/>
          <p14:tracePt t="78895" x="3424238" y="4649788"/>
          <p14:tracePt t="78905" x="3405188" y="4649788"/>
          <p14:tracePt t="78910" x="3376613" y="4630738"/>
          <p14:tracePt t="78917" x="3359150" y="4630738"/>
          <p14:tracePt t="78925" x="3330575" y="4611688"/>
          <p14:tracePt t="78932" x="3313113" y="4602163"/>
          <p14:tracePt t="78940" x="3294063" y="4602163"/>
          <p14:tracePt t="78950" x="3248025" y="4594225"/>
          <p14:tracePt t="78959" x="3228975" y="4594225"/>
          <p14:tracePt t="78966" x="3219450" y="4584700"/>
          <p14:tracePt t="78975" x="3192463" y="4584700"/>
          <p14:tracePt t="78980" x="3182938" y="4584700"/>
          <p14:tracePt t="78990" x="3163888" y="4575175"/>
          <p14:tracePt t="78996" x="3144838" y="4575175"/>
          <p14:tracePt t="79005" x="3136900" y="4565650"/>
          <p14:tracePt t="79014" x="3127375" y="4565650"/>
          <p14:tracePt t="79023" x="3117850" y="4556125"/>
          <p14:tracePt t="79032" x="3098800" y="4556125"/>
          <p14:tracePt t="79055" x="3089275" y="4546600"/>
          <p14:tracePt t="79083" x="3071813" y="4546600"/>
          <p14:tracePt t="79228" x="3071813" y="4556125"/>
          <p14:tracePt t="79236" x="3079750" y="4556125"/>
          <p14:tracePt t="79244" x="3079750" y="4575175"/>
          <p14:tracePt t="79260" x="3079750" y="4584700"/>
          <p14:tracePt t="79272" x="3079750" y="4594225"/>
          <p14:tracePt t="79278" x="3079750" y="4602163"/>
          <p14:tracePt t="79286" x="3079750" y="4611688"/>
          <p14:tracePt t="79297" x="3071813" y="4621213"/>
          <p14:tracePt t="79303" x="3071813" y="4630738"/>
          <p14:tracePt t="79308" x="3071813" y="4640263"/>
          <p14:tracePt t="79324" x="3071813" y="4659313"/>
          <p14:tracePt t="79331" x="3071813" y="4667250"/>
          <p14:tracePt t="79339" x="3071813" y="4676775"/>
          <p14:tracePt t="79346" x="3062288" y="4676775"/>
          <p14:tracePt t="79354" x="3062288" y="4695825"/>
          <p14:tracePt t="79371" x="3062288" y="4705350"/>
          <p14:tracePt t="79380" x="3052763" y="4714875"/>
          <p14:tracePt t="79395" x="3052763" y="4741863"/>
          <p14:tracePt t="79401" x="3052763" y="4751388"/>
          <p14:tracePt t="79409" x="3052763" y="4760913"/>
          <p14:tracePt t="79416" x="3043238" y="4760913"/>
          <p14:tracePt t="79424" x="3043238" y="4779963"/>
          <p14:tracePt t="79448" x="3033713" y="4779963"/>
          <p14:tracePt t="79460" x="3033713" y="4787900"/>
          <p14:tracePt t="79467" x="3033713" y="4797425"/>
          <p14:tracePt t="79489" x="3024188" y="4806950"/>
          <p14:tracePt t="79511" x="3016250" y="4816475"/>
          <p14:tracePt t="79519" x="3006725" y="4816475"/>
          <p14:tracePt t="79533" x="3006725" y="4826000"/>
          <p14:tracePt t="79544" x="2997200" y="4835525"/>
          <p14:tracePt t="79574" x="2987675" y="4852988"/>
          <p14:tracePt t="79591" x="2978150" y="4862513"/>
          <p14:tracePt t="79604" x="2968625" y="4872038"/>
          <p14:tracePt t="79620" x="2968625" y="4881563"/>
          <p14:tracePt t="79627" x="2959100" y="4891088"/>
          <p14:tracePt t="79637" x="2941638" y="4918075"/>
          <p14:tracePt t="79654" x="2932113" y="4937125"/>
          <p14:tracePt t="79663" x="2932113" y="4946650"/>
          <p14:tracePt t="79675" x="2932113" y="4956175"/>
          <p14:tracePt t="79685" x="2913063" y="4964113"/>
          <p14:tracePt t="79692" x="2913063" y="4983163"/>
          <p14:tracePt t="79707" x="2903538" y="4992688"/>
          <p14:tracePt t="79714" x="2903538" y="5002213"/>
          <p14:tracePt t="79723" x="2895600" y="5011738"/>
          <p14:tracePt t="79731" x="2895600" y="5029200"/>
          <p14:tracePt t="79746" x="2886075" y="5067300"/>
          <p14:tracePt t="79761" x="2876550" y="5076825"/>
          <p14:tracePt t="79779" x="2876550" y="5084763"/>
          <p14:tracePt t="79792" x="2876550" y="5094288"/>
          <p14:tracePt t="79801" x="2876550" y="5103813"/>
          <p14:tracePt t="79815" x="2867025" y="5103813"/>
          <p14:tracePt t="79839" x="2867025" y="5113338"/>
          <p14:tracePt t="79855" x="2857500" y="5122863"/>
          <p14:tracePt t="79887" x="2857500" y="5141913"/>
          <p14:tracePt t="79910" x="2838450" y="5141913"/>
          <p14:tracePt t="79920" x="2830513" y="5149850"/>
          <p14:tracePt t="79934" x="2830513" y="5159375"/>
          <p14:tracePt t="79950" x="2820988" y="5178425"/>
          <p14:tracePt t="79961" x="2811463" y="5205413"/>
          <p14:tracePt t="79967" x="2801938" y="5224463"/>
          <p14:tracePt t="79975" x="2801938" y="5243513"/>
          <p14:tracePt t="79985" x="2801938" y="5280025"/>
          <p14:tracePt t="79993" x="2801938" y="5318125"/>
          <p14:tracePt t="80001" x="2820988" y="5354638"/>
          <p14:tracePt t="80008" x="2830513" y="5429250"/>
          <p14:tracePt t="80018" x="2857500" y="5511800"/>
          <p14:tracePt t="80029" x="2876550" y="5605463"/>
          <p14:tracePt t="80041" x="2876550" y="5651500"/>
          <p14:tracePt t="80048" x="2895600" y="5688013"/>
          <p14:tracePt t="80056" x="2895600" y="5735638"/>
          <p14:tracePt t="80064" x="2903538" y="5745163"/>
          <p14:tracePt t="80072" x="2903538" y="5772150"/>
          <p14:tracePt t="80082" x="2903538" y="5781675"/>
          <p14:tracePt t="80083" x="2903538" y="5791200"/>
          <p14:tracePt t="80098" x="2903538" y="5800725"/>
          <p14:tracePt t="80109" x="2903538" y="5818188"/>
          <p14:tracePt t="80265" x="2903538" y="5791200"/>
          <p14:tracePt t="80274" x="2886075" y="5772150"/>
          <p14:tracePt t="80283" x="2886075" y="5753100"/>
          <p14:tracePt t="80297" x="2886075" y="5726113"/>
          <p14:tracePt t="80308" x="2886075" y="5707063"/>
          <p14:tracePt t="80327" x="2886075" y="5697538"/>
          <p14:tracePt t="80344" x="2886075" y="5688013"/>
          <p14:tracePt t="80359" x="2886075" y="5680075"/>
          <p14:tracePt t="80368" x="2886075" y="5670550"/>
          <p14:tracePt t="80374" x="2886075" y="5661025"/>
          <p14:tracePt t="80381" x="2886075" y="5651500"/>
          <p14:tracePt t="80390" x="2886075" y="5632450"/>
          <p14:tracePt t="80406" x="2886075" y="5614988"/>
          <p14:tracePt t="80417" x="2886075" y="5605463"/>
          <p14:tracePt t="80424" x="2886075" y="5595938"/>
          <p14:tracePt t="80433" x="2886075" y="5586413"/>
          <p14:tracePt t="80441" x="2886075" y="5559425"/>
          <p14:tracePt t="80448" x="2886075" y="5549900"/>
          <p14:tracePt t="80456" x="2886075" y="5530850"/>
          <p14:tracePt t="80464" x="2886075" y="5484813"/>
          <p14:tracePt t="80471" x="2895600" y="5429250"/>
          <p14:tracePt t="80481" x="2895600" y="5383213"/>
          <p14:tracePt t="80486" x="2903538" y="5224463"/>
          <p14:tracePt t="80501" x="2903538" y="5084763"/>
          <p14:tracePt t="80512" x="2903538" y="5021263"/>
          <p14:tracePt t="80519" x="2903538" y="4927600"/>
          <p14:tracePt t="80526" x="2903538" y="4872038"/>
          <p14:tracePt t="80534" x="2903538" y="4806950"/>
          <p14:tracePt t="80545" x="2903538" y="4751388"/>
          <p14:tracePt t="80546" x="2903538" y="4686300"/>
          <p14:tracePt t="80555" x="2903538" y="4621213"/>
          <p14:tracePt t="80563" x="2903538" y="4529138"/>
          <p14:tracePt t="80571" x="2903538" y="4435475"/>
          <p14:tracePt t="80579" x="2922588" y="4297363"/>
          <p14:tracePt t="80591" x="2922588" y="4249738"/>
          <p14:tracePt t="80598" x="2922588" y="4176713"/>
          <p14:tracePt t="80606" x="2932113" y="4148138"/>
          <p14:tracePt t="80616" x="2932113" y="4111625"/>
          <p14:tracePt t="80626" x="2932113" y="4064000"/>
          <p14:tracePt t="80635" x="2932113" y="4027488"/>
          <p14:tracePt t="80642" x="2932113" y="4017963"/>
          <p14:tracePt t="80651" x="2932113" y="4000500"/>
          <p14:tracePt t="80659" x="2932113" y="3990975"/>
          <p14:tracePt t="80667" x="2932113" y="3981450"/>
          <p14:tracePt t="80686" x="2932113" y="3971925"/>
          <p14:tracePt t="80715" x="2932113" y="3962400"/>
          <p14:tracePt t="80809" x="2922588" y="3943350"/>
          <p14:tracePt t="80817" x="2867025" y="3925888"/>
          <p14:tracePt t="80825" x="2830513" y="3916363"/>
          <p14:tracePt t="80829" x="2782888" y="3916363"/>
          <p14:tracePt t="80839" x="2746375" y="3916363"/>
          <p14:tracePt t="80846" x="2709863" y="3916363"/>
          <p14:tracePt t="80853" x="2690813" y="3916363"/>
          <p14:tracePt t="80863" x="2598738" y="3916363"/>
          <p14:tracePt t="80878" x="2524125" y="3935413"/>
          <p14:tracePt t="80890" x="2478088" y="3943350"/>
          <p14:tracePt t="80894" x="2439988" y="3952875"/>
          <p14:tracePt t="80905" x="2384425" y="3952875"/>
          <p14:tracePt t="80913" x="2347913" y="3981450"/>
          <p14:tracePt t="80921" x="2319338" y="3981450"/>
          <p14:tracePt t="80925" x="2263775" y="4000500"/>
          <p14:tracePt t="80932" x="2189163" y="4008438"/>
          <p14:tracePt t="80941" x="2171700" y="4008438"/>
          <p14:tracePt t="80950" x="2116138" y="4037013"/>
          <p14:tracePt t="80960" x="2041525" y="4046538"/>
          <p14:tracePt t="80972" x="1976438" y="4056063"/>
          <p14:tracePt t="80983" x="1939925" y="4073525"/>
          <p14:tracePt t="80990" x="1911350" y="4083050"/>
          <p14:tracePt t="80998" x="1874838" y="4083050"/>
          <p14:tracePt t="81006" x="1836738" y="4111625"/>
          <p14:tracePt t="81014" x="1819275" y="4111625"/>
          <p14:tracePt t="81023" x="1781175" y="4129088"/>
          <p14:tracePt t="81027" x="1744663" y="4129088"/>
          <p14:tracePt t="81034" x="1725613" y="4148138"/>
          <p14:tracePt t="81042" x="1716088" y="4157663"/>
          <p14:tracePt t="81053" x="1670050" y="4176713"/>
          <p14:tracePt t="81066" x="1643063" y="4203700"/>
          <p14:tracePt t="81078" x="1633538" y="4203700"/>
          <p14:tracePt t="81085" x="1624013" y="4222750"/>
          <p14:tracePt t="81097" x="1585913" y="4268788"/>
          <p14:tracePt t="81107" x="1568450" y="4287838"/>
          <p14:tracePt t="81115" x="1568450" y="4314825"/>
          <p14:tracePt t="81129" x="1558925" y="4333875"/>
          <p14:tracePt t="81144" x="1539875" y="4389438"/>
          <p14:tracePt t="81160" x="1530350" y="4408488"/>
          <p14:tracePt t="81177" x="1530350" y="4418013"/>
          <p14:tracePt t="81253" x="1539875" y="4418013"/>
          <p14:tracePt t="81266" x="1558925" y="4398963"/>
          <p14:tracePt t="81273" x="1585913" y="4389438"/>
          <p14:tracePt t="81281" x="1585913" y="4379913"/>
          <p14:tracePt t="81289" x="1614488" y="4352925"/>
          <p14:tracePt t="81297" x="1643063" y="4333875"/>
          <p14:tracePt t="81308" x="1679575" y="4305300"/>
          <p14:tracePt t="81309" x="1698625" y="4278313"/>
          <p14:tracePt t="81317" x="1735138" y="4259263"/>
          <p14:tracePt t="81326" x="1771650" y="4241800"/>
          <p14:tracePt t="81335" x="1846263" y="4203700"/>
          <p14:tracePt t="81348" x="1939925" y="4167188"/>
          <p14:tracePt t="81367" x="1995488" y="4157663"/>
          <p14:tracePt t="81375" x="2032000" y="4148138"/>
          <p14:tracePt t="81387" x="2060575" y="4148138"/>
          <p14:tracePt t="81395" x="2116138" y="4138613"/>
          <p14:tracePt t="81404" x="2133600" y="4138613"/>
          <p14:tracePt t="81411" x="2152650" y="4138613"/>
          <p14:tracePt t="81420" x="2189163" y="4138613"/>
          <p14:tracePt t="81427" x="2263775" y="4111625"/>
          <p14:tracePt t="81447" x="2338388" y="4083050"/>
          <p14:tracePt t="81456" x="2374900" y="4083050"/>
          <p14:tracePt t="81458" x="2393950" y="4073525"/>
          <p14:tracePt t="81468" x="2449513" y="4064000"/>
          <p14:tracePt t="81475" x="2468563" y="4064000"/>
          <p14:tracePt t="81484" x="2495550" y="4064000"/>
          <p14:tracePt t="81493" x="2533650" y="4046538"/>
          <p14:tracePt t="81501" x="2560638" y="4037013"/>
          <p14:tracePt t="81504" x="2579688" y="4037013"/>
          <p14:tracePt t="81513" x="2606675" y="4037013"/>
          <p14:tracePt t="81522" x="2625725" y="4037013"/>
          <p14:tracePt t="81530" x="2654300" y="4037013"/>
          <p14:tracePt t="81538" x="2690813" y="4037013"/>
          <p14:tracePt t="81549" x="2719388" y="4037013"/>
          <p14:tracePt t="81556" x="2736850" y="4037013"/>
          <p14:tracePt t="81563" x="2755900" y="4037013"/>
          <p14:tracePt t="81573" x="2774950" y="4037013"/>
          <p14:tracePt t="81585" x="2838450" y="4056063"/>
          <p14:tracePt t="81592" x="2876550" y="4056063"/>
          <p14:tracePt t="81602" x="2895600" y="4064000"/>
          <p14:tracePt t="81609" x="2951163" y="4073525"/>
          <p14:tracePt t="81619" x="2987675" y="4102100"/>
          <p14:tracePt t="81622" x="3033713" y="4129088"/>
          <p14:tracePt t="81630" x="3117850" y="4176713"/>
          <p14:tracePt t="81643" x="3154363" y="4203700"/>
          <p14:tracePt t="81653" x="3173413" y="4241800"/>
          <p14:tracePt t="81661" x="3238500" y="4314825"/>
          <p14:tracePt t="81672" x="3265488" y="4352925"/>
          <p14:tracePt t="81679" x="3275013" y="4379913"/>
          <p14:tracePt t="81687" x="3275013" y="4398963"/>
          <p14:tracePt t="81696" x="3294063" y="4435475"/>
          <p14:tracePt t="81704" x="3284538" y="4491038"/>
          <p14:tracePt t="81712" x="3284538" y="4510088"/>
          <p14:tracePt t="81716" x="3284538" y="4529138"/>
          <p14:tracePt t="81724" x="3265488" y="4565650"/>
          <p14:tracePt t="81738" x="3265488" y="4584700"/>
          <p14:tracePt t="81745" x="3238500" y="4621213"/>
          <p14:tracePt t="81752" x="3228975" y="4640263"/>
          <p14:tracePt t="81760" x="3192463" y="4695825"/>
          <p14:tracePt t="81768" x="3182938" y="4722813"/>
          <p14:tracePt t="81779" x="3154363" y="4741863"/>
          <p14:tracePt t="81781" x="3117850" y="4779963"/>
          <p14:tracePt t="81789" x="3079750" y="4826000"/>
          <p14:tracePt t="81798" x="3016250" y="4881563"/>
          <p14:tracePt t="81807" x="2932113" y="4946650"/>
          <p14:tracePt t="81815" x="2838450" y="4992688"/>
          <p14:tracePt t="81821" x="2662238" y="5113338"/>
          <p14:tracePt t="81838" x="2505075" y="5205413"/>
          <p14:tracePt t="81846" x="2420938" y="5253038"/>
          <p14:tracePt t="81856" x="2365375" y="5280025"/>
          <p14:tracePt t="81866" x="2263775" y="5335588"/>
          <p14:tracePt t="81875" x="2208213" y="5364163"/>
          <p14:tracePt t="81882" x="2171700" y="5373688"/>
          <p14:tracePt t="81893" x="2133600" y="5383213"/>
          <p14:tracePt t="81904" x="2068513" y="5410200"/>
          <p14:tracePt t="81914" x="2012950" y="5429250"/>
          <p14:tracePt t="81935" x="2003425" y="5429250"/>
          <p14:tracePt t="82118" x="2032000" y="5456238"/>
          <p14:tracePt t="82134" x="2097088" y="5465763"/>
          <p14:tracePt t="82143" x="2106613" y="5475288"/>
          <p14:tracePt t="82152" x="2133600" y="5484813"/>
          <p14:tracePt t="82160" x="2171700" y="5511800"/>
          <p14:tracePt t="82168" x="2208213" y="5521325"/>
          <p14:tracePt t="82176" x="2236788" y="5549900"/>
          <p14:tracePt t="82187" x="2300288" y="5624513"/>
          <p14:tracePt t="82197" x="2328863" y="5661025"/>
          <p14:tracePt t="82212" x="2393950" y="5726113"/>
          <p14:tracePt t="82224" x="2403475" y="5745163"/>
          <p14:tracePt t="82231" x="2449513" y="5781675"/>
          <p14:tracePt t="82239" x="2468563" y="5800725"/>
          <p14:tracePt t="82247" x="2495550" y="5837238"/>
          <p14:tracePt t="82257" x="2533650" y="5873750"/>
          <p14:tracePt t="82258" x="2541588" y="5892800"/>
          <p14:tracePt t="82267" x="2579688" y="5921375"/>
          <p14:tracePt t="82276" x="2606675" y="5938838"/>
          <p14:tracePt t="82284" x="2625725" y="5967413"/>
          <p14:tracePt t="82294" x="2654300" y="5994400"/>
          <p14:tracePt t="82306" x="2671763" y="6032500"/>
          <p14:tracePt t="82317" x="2681288" y="6042025"/>
          <p14:tracePt t="82325" x="2690813" y="6049963"/>
          <p14:tracePt t="82333" x="2700338" y="6059488"/>
          <p14:tracePt t="82341" x="2700338" y="6069013"/>
          <p14:tracePt t="82350" x="2709863" y="6069013"/>
          <p14:tracePt t="82354" x="2709863" y="6078538"/>
          <p14:tracePt t="82361" x="2709863" y="6088063"/>
          <p14:tracePt t="82376" x="2719388" y="6105525"/>
          <p14:tracePt t="82387" x="2719388" y="6115050"/>
          <p14:tracePt t="82399" x="2727325" y="6134100"/>
          <p14:tracePt t="82412" x="2727325" y="6162675"/>
          <p14:tracePt t="82441" x="2690813" y="6180138"/>
          <p14:tracePt t="82448" x="2635250" y="6199188"/>
          <p14:tracePt t="82456" x="2616200" y="6199188"/>
          <p14:tracePt t="82464" x="2579688" y="6199188"/>
          <p14:tracePt t="82473" x="2541588" y="6199188"/>
          <p14:tracePt t="82482" x="2459038" y="6189663"/>
          <p14:tracePt t="82495" x="2374900" y="6189663"/>
          <p14:tracePt t="82506" x="2319338" y="6180138"/>
          <p14:tracePt t="82513" x="2273300" y="6170613"/>
          <p14:tracePt t="82521" x="2217738" y="6170613"/>
          <p14:tracePt t="82530" x="2152650" y="6170613"/>
          <p14:tracePt t="82537" x="2106613" y="6153150"/>
          <p14:tracePt t="82547" x="2032000" y="6143625"/>
          <p14:tracePt t="82551" x="1976438" y="6143625"/>
          <p14:tracePt t="82558" x="1930400" y="6124575"/>
          <p14:tracePt t="82566" x="1901825" y="6115050"/>
          <p14:tracePt t="82578" x="1836738" y="6115050"/>
          <p14:tracePt t="82588" x="1800225" y="6105525"/>
          <p14:tracePt t="82589" x="1763713" y="6105525"/>
          <p14:tracePt t="82601" x="1735138" y="6097588"/>
          <p14:tracePt t="82608" x="1706563" y="6097588"/>
          <p14:tracePt t="82617" x="1679575" y="6097588"/>
          <p14:tracePt t="82621" x="1660525" y="6097588"/>
          <p14:tracePt t="82629" x="1633538" y="6078538"/>
          <p14:tracePt t="82637" x="1614488" y="6069013"/>
          <p14:tracePt t="82644" x="1595438" y="6069013"/>
          <p14:tracePt t="82654" x="1568450" y="6059488"/>
          <p14:tracePt t="82662" x="1530350" y="6059488"/>
          <p14:tracePt t="82672" x="1493838" y="6059488"/>
          <p14:tracePt t="82680" x="1465263" y="6059488"/>
          <p14:tracePt t="82683" x="1457325" y="6059488"/>
          <p14:tracePt t="82701" x="1428750" y="6059488"/>
          <p14:tracePt t="82710" x="1419225" y="6059488"/>
          <p14:tracePt t="82719" x="1409700" y="6059488"/>
          <p14:tracePt t="82726" x="1401763" y="6059488"/>
          <p14:tracePt t="82738" x="1392238" y="6059488"/>
          <p14:tracePt t="83061" x="1392238" y="6069013"/>
          <p14:tracePt t="83087" x="1392238" y="6078538"/>
          <p14:tracePt t="83107" x="1401763" y="6078538"/>
          <p14:tracePt t="83131" x="1401763" y="6088063"/>
          <p14:tracePt t="83157" x="1401763" y="6097588"/>
          <p14:tracePt t="83167" x="1409700" y="6097588"/>
          <p14:tracePt t="83186" x="1419225" y="6105525"/>
          <p14:tracePt t="83239" x="1419225" y="6115050"/>
          <p14:tracePt t="83313" x="1428750" y="6115050"/>
          <p14:tracePt t="83319" x="1438275" y="6115050"/>
          <p14:tracePt t="83342" x="1457325" y="6115050"/>
          <p14:tracePt t="83360" x="1493838" y="6115050"/>
          <p14:tracePt t="83370" x="1503363" y="6115050"/>
          <p14:tracePt t="83378" x="1522413" y="6115050"/>
          <p14:tracePt t="83386" x="1539875" y="6105525"/>
          <p14:tracePt t="83394" x="1568450" y="6088063"/>
          <p14:tracePt t="83402" x="1604963" y="6078538"/>
          <p14:tracePt t="83407" x="1624013" y="6069013"/>
          <p14:tracePt t="83414" x="1679575" y="6059488"/>
          <p14:tracePt t="83423" x="1716088" y="6042025"/>
          <p14:tracePt t="83432" x="1763713" y="6032500"/>
          <p14:tracePt t="83438" x="1836738" y="6003925"/>
          <p14:tracePt t="83455" x="1930400" y="5986463"/>
          <p14:tracePt t="83464" x="1976438" y="5967413"/>
          <p14:tracePt t="83475" x="2032000" y="5967413"/>
          <p14:tracePt t="83486" x="2116138" y="5938838"/>
          <p14:tracePt t="83495" x="2217738" y="5911850"/>
          <p14:tracePt t="83508" x="2292350" y="5883275"/>
          <p14:tracePt t="83516" x="2365375" y="5856288"/>
          <p14:tracePt t="83528" x="2468563" y="5827713"/>
          <p14:tracePt t="83536" x="2524125" y="5800725"/>
          <p14:tracePt t="83544" x="2560638" y="5800725"/>
          <p14:tracePt t="83552" x="2598738" y="5781675"/>
          <p14:tracePt t="83560" x="2654300" y="5762625"/>
          <p14:tracePt t="83570" x="2690813" y="5753100"/>
          <p14:tracePt t="83575" x="2746375" y="5726113"/>
          <p14:tracePt t="83592" x="2801938" y="5688013"/>
          <p14:tracePt t="83602" x="2838450" y="5680075"/>
          <p14:tracePt t="83609" x="2867025" y="5670550"/>
          <p14:tracePt t="83617" x="2903538" y="5661025"/>
          <p14:tracePt t="83622" x="2922588" y="5641975"/>
          <p14:tracePt t="83630" x="2951163" y="5632450"/>
          <p14:tracePt t="83640" x="2987675" y="5624513"/>
          <p14:tracePt t="83648" x="3006725" y="5614988"/>
          <p14:tracePt t="83652" x="3033713" y="5595938"/>
          <p14:tracePt t="83660" x="3071813" y="5586413"/>
          <p14:tracePt t="83669" x="3108325" y="5567363"/>
          <p14:tracePt t="83685" x="3144838" y="5540375"/>
          <p14:tracePt t="83696" x="3163888" y="5540375"/>
          <p14:tracePt t="83703" x="3192463" y="5530850"/>
          <p14:tracePt t="83716" x="3228975" y="5511800"/>
          <p14:tracePt t="83726" x="3257550" y="5494338"/>
          <p14:tracePt t="83735" x="3294063" y="5494338"/>
          <p14:tracePt t="83743" x="3313113" y="5475288"/>
          <p14:tracePt t="83755" x="3349625" y="5465763"/>
          <p14:tracePt t="83762" x="3386138" y="5456238"/>
          <p14:tracePt t="83783" x="3433763" y="5429250"/>
          <p14:tracePt t="83792" x="3470275" y="5429250"/>
          <p14:tracePt t="83793" x="3489325" y="5419725"/>
          <p14:tracePt t="83805" x="3525838" y="5410200"/>
          <p14:tracePt t="83812" x="3562350" y="5391150"/>
          <p14:tracePt t="83820" x="3600450" y="5383213"/>
          <p14:tracePt t="83829" x="3656013" y="5354638"/>
          <p14:tracePt t="83837" x="3692525" y="5354638"/>
          <p14:tracePt t="83840" x="3730625" y="5335588"/>
          <p14:tracePt t="83848" x="3757613" y="5335588"/>
          <p14:tracePt t="83857" x="3851275" y="5280025"/>
          <p14:tracePt t="83873" x="3924300" y="5253038"/>
          <p14:tracePt t="83885" x="3962400" y="5253038"/>
          <p14:tracePt t="83892" x="3998913" y="5233988"/>
          <p14:tracePt t="83900" x="4017963" y="5233988"/>
          <p14:tracePt t="83909" x="4054475" y="5205413"/>
          <p14:tracePt t="83919" x="4119563" y="5178425"/>
          <p14:tracePt t="83928" x="4165600" y="5149850"/>
          <p14:tracePt t="83938" x="4194175" y="5141913"/>
          <p14:tracePt t="83946" x="4249738" y="5113338"/>
          <p14:tracePt t="83955" x="4268788" y="5103813"/>
          <p14:tracePt t="83958" x="4305300" y="5094288"/>
          <p14:tracePt t="83969" x="4379913" y="5057775"/>
          <p14:tracePt t="83983" x="4435475" y="5038725"/>
          <p14:tracePt t="83997" x="4462463" y="5029200"/>
          <p14:tracePt t="84005" x="4481513" y="5021263"/>
          <p14:tracePt t="84009" x="4510088" y="5011738"/>
          <p14:tracePt t="84018" x="4518025" y="5011738"/>
          <p14:tracePt t="84026" x="4537075" y="5002213"/>
          <p14:tracePt t="84030" x="4556125" y="4983163"/>
          <p14:tracePt t="84037" x="4583113" y="4983163"/>
          <p14:tracePt t="84045" x="4592638" y="4973638"/>
          <p14:tracePt t="84055" x="4611688" y="4964113"/>
          <p14:tracePt t="84062" x="4667250" y="4964113"/>
          <p14:tracePt t="84080" x="4722813" y="4956175"/>
          <p14:tracePt t="84089" x="4759325" y="4956175"/>
          <p14:tracePt t="84093" x="4797425" y="4956175"/>
          <p14:tracePt t="84107" x="4889500" y="4973638"/>
          <p14:tracePt t="84117" x="4927600" y="4983163"/>
          <p14:tracePt t="84126" x="4945063" y="4983163"/>
          <p14:tracePt t="84134" x="4991100" y="4992688"/>
          <p14:tracePt t="84143" x="5038725" y="5011738"/>
          <p14:tracePt t="84152" x="5075238" y="5029200"/>
          <p14:tracePt t="84163" x="5111750" y="5029200"/>
          <p14:tracePt t="84171" x="5159375" y="5057775"/>
          <p14:tracePt t="84182" x="5176838" y="5057775"/>
          <p14:tracePt t="84191" x="5186363" y="5076825"/>
          <p14:tracePt t="84201" x="5224463" y="5084763"/>
          <p14:tracePt t="84210" x="5232400" y="5084763"/>
          <p14:tracePt t="84218" x="5241925" y="5094288"/>
          <p14:tracePt t="84240" x="5251450" y="5094288"/>
          <p14:tracePt t="84250" x="5260975" y="5103813"/>
          <p14:tracePt t="84282" x="5270500" y="5113338"/>
          <p14:tracePt t="84292" x="5280025" y="5113338"/>
          <p14:tracePt t="84328" x="5280025" y="5122863"/>
          <p14:tracePt t="84337" x="5280025" y="5132388"/>
          <p14:tracePt t="84345" x="5297488" y="5132388"/>
          <p14:tracePt t="84385" x="5297488" y="5141913"/>
          <p14:tracePt t="84399" x="5297488" y="5149850"/>
          <p14:tracePt t="84469" x="5297488" y="5159375"/>
          <p14:tracePt t="84485" x="5297488" y="5168900"/>
          <p14:tracePt t="84509" x="5307013" y="5168900"/>
          <p14:tracePt t="84533" x="5307013" y="5178425"/>
          <p14:tracePt t="84910" x="5316538" y="5178425"/>
          <p14:tracePt t="84922" x="5326063" y="5178425"/>
          <p14:tracePt t="84929" x="5345113" y="5178425"/>
          <p14:tracePt t="84936" x="5372100" y="5168900"/>
          <p14:tracePt t="84947" x="5391150" y="5168900"/>
          <p14:tracePt t="84956" x="5400675" y="5168900"/>
          <p14:tracePt t="84965" x="5408613" y="5168900"/>
          <p14:tracePt t="84973" x="5418138" y="5159375"/>
          <p14:tracePt t="84984" x="5427663" y="5149850"/>
          <p14:tracePt t="84995" x="5437188" y="5149850"/>
          <p14:tracePt t="85003" x="5456238" y="5141913"/>
          <p14:tracePt t="85023" x="5456238" y="5132388"/>
          <p14:tracePt t="85031" x="5465763" y="5132388"/>
          <p14:tracePt t="85046" x="5492750" y="5113338"/>
          <p14:tracePt t="85053" x="5502275" y="5113338"/>
          <p14:tracePt t="85061" x="5502275" y="5103813"/>
          <p14:tracePt t="85074" x="5521325" y="5084763"/>
          <p14:tracePt t="85093" x="5529263" y="5084763"/>
          <p14:tracePt t="85095" x="5538788" y="5076825"/>
          <p14:tracePt t="85107" x="5538788" y="5067300"/>
          <p14:tracePt t="85116" x="5557838" y="5067300"/>
          <p14:tracePt t="85125" x="5557838" y="5057775"/>
          <p14:tracePt t="85133" x="5576888" y="5057775"/>
          <p14:tracePt t="85141" x="5576888" y="5048250"/>
          <p14:tracePt t="85154" x="5586413" y="5048250"/>
          <p14:tracePt t="85161" x="5594350" y="5048250"/>
          <p14:tracePt t="85170" x="5594350" y="5038725"/>
          <p14:tracePt t="85208" x="5622925" y="5029200"/>
          <p14:tracePt t="86008" x="5603875" y="5029200"/>
          <p14:tracePt t="86032" x="5586413" y="5011738"/>
          <p14:tracePt t="86040" x="5576888" y="5002213"/>
          <p14:tracePt t="86053" x="5567363" y="4992688"/>
          <p14:tracePt t="86062" x="5557838" y="4992688"/>
          <p14:tracePt t="86072" x="5538788" y="4973638"/>
          <p14:tracePt t="86083" x="5511800" y="4973638"/>
          <p14:tracePt t="86091" x="5502275" y="4956175"/>
          <p14:tracePt t="86104" x="5446713" y="4937125"/>
          <p14:tracePt t="86114" x="5427663" y="4927600"/>
          <p14:tracePt t="86127" x="5353050" y="4900613"/>
          <p14:tracePt t="86136" x="5280025" y="4881563"/>
          <p14:tracePt t="86151" x="5195888" y="4862513"/>
          <p14:tracePt t="86162" x="5159375" y="4852988"/>
          <p14:tracePt t="86171" x="5103813" y="4852988"/>
          <p14:tracePt t="86183" x="5038725" y="4843463"/>
          <p14:tracePt t="86191" x="5010150" y="4843463"/>
          <p14:tracePt t="86200" x="4964113" y="4843463"/>
          <p14:tracePt t="86209" x="4945063" y="4843463"/>
          <p14:tracePt t="86217" x="4889500" y="4843463"/>
          <p14:tracePt t="86225" x="4852988" y="4843463"/>
          <p14:tracePt t="86238" x="4759325" y="4843463"/>
          <p14:tracePt t="86247" x="4686300" y="4852988"/>
          <p14:tracePt t="86256" x="4657725" y="4872038"/>
          <p14:tracePt t="86268" x="4621213" y="4872038"/>
          <p14:tracePt t="86277" x="4573588" y="4900613"/>
          <p14:tracePt t="86286" x="4556125" y="4927600"/>
          <p14:tracePt t="86294" x="4527550" y="4937125"/>
          <p14:tracePt t="86302" x="4510088" y="4964113"/>
          <p14:tracePt t="86311" x="4481513" y="4983163"/>
          <p14:tracePt t="86325" x="4435475" y="5084763"/>
          <p14:tracePt t="86339" x="4406900" y="5132388"/>
          <p14:tracePt t="86350" x="4397375" y="5149850"/>
          <p14:tracePt t="86357" x="4389438" y="5178425"/>
          <p14:tracePt t="86366" x="4389438" y="5197475"/>
          <p14:tracePt t="86374" x="4379913" y="5205413"/>
          <p14:tracePt t="86385" x="4379913" y="5214938"/>
          <p14:tracePt t="86419" x="4379913" y="5233988"/>
          <p14:tracePt t="86430" x="4389438" y="5243513"/>
          <p14:tracePt t="86437" x="4397375" y="5253038"/>
          <p14:tracePt t="86446" x="4406900" y="5270500"/>
          <p14:tracePt t="86448" x="4416425" y="5270500"/>
          <p14:tracePt t="86459" x="4416425" y="5289550"/>
          <p14:tracePt t="86467" x="4435475" y="5308600"/>
          <p14:tracePt t="86476" x="4435475" y="5318125"/>
          <p14:tracePt t="86484" x="4452938" y="5326063"/>
          <p14:tracePt t="86492" x="4462463" y="5335588"/>
          <p14:tracePt t="86501" x="4481513" y="5345113"/>
          <p14:tracePt t="86504" x="4491038" y="5354638"/>
          <p14:tracePt t="86512" x="4518025" y="5373688"/>
          <p14:tracePt t="86529" x="4565650" y="5400675"/>
          <p14:tracePt t="86539" x="4583113" y="5400675"/>
          <p14:tracePt t="86546" x="4592638" y="5410200"/>
          <p14:tracePt t="86554" x="4621213" y="5419725"/>
          <p14:tracePt t="86563" x="4638675" y="5419725"/>
          <p14:tracePt t="86571" x="4657725" y="5419725"/>
          <p14:tracePt t="86581" x="4686300" y="5419725"/>
          <p14:tracePt t="86582" x="4703763" y="5419725"/>
          <p14:tracePt t="86590" x="4722813" y="5419725"/>
          <p14:tracePt t="86598" x="4751388" y="5410200"/>
          <p14:tracePt t="86607" x="4833938" y="5400675"/>
          <p14:tracePt t="86622" x="4927600" y="5373688"/>
          <p14:tracePt t="86634" x="4973638" y="5373688"/>
          <p14:tracePt t="86642" x="5019675" y="5373688"/>
          <p14:tracePt t="86653" x="5111750" y="5354638"/>
          <p14:tracePt t="86663" x="5149850" y="5354638"/>
          <p14:tracePt t="86671" x="5168900" y="5345113"/>
          <p14:tracePt t="86679" x="5205413" y="5326063"/>
          <p14:tracePt t="86687" x="5224463" y="5326063"/>
          <p14:tracePt t="86695" x="5232400" y="5326063"/>
          <p14:tracePt t="86707" x="5251450" y="5318125"/>
          <p14:tracePt t="86716" x="5260975" y="5318125"/>
          <p14:tracePt t="87997" x="5214938" y="5318125"/>
          <p14:tracePt t="88004" x="5103813" y="5335588"/>
          <p14:tracePt t="88012" x="5000625" y="5354638"/>
          <p14:tracePt t="88022" x="4889500" y="5373688"/>
          <p14:tracePt t="88031" x="4824413" y="5373688"/>
          <p14:tracePt t="88037" x="4657725" y="5400675"/>
          <p14:tracePt t="88053" x="4537075" y="5400675"/>
          <p14:tracePt t="88063" x="4471988" y="5400675"/>
          <p14:tracePt t="88072" x="4416425" y="5383213"/>
          <p14:tracePt t="88084" x="4341813" y="5364163"/>
          <p14:tracePt t="88093" x="4305300" y="5345113"/>
          <p14:tracePt t="88102" x="4286250" y="5335588"/>
          <p14:tracePt t="88110" x="4259263" y="5326063"/>
          <p14:tracePt t="88114" x="4240213" y="5308600"/>
          <p14:tracePt t="88121" x="4230688" y="5299075"/>
          <p14:tracePt t="88131" x="4194175" y="5270500"/>
          <p14:tracePt t="88146" x="4175125" y="5243513"/>
          <p14:tracePt t="88157" x="4175125" y="5214938"/>
          <p14:tracePt t="88164" x="4175125" y="5205413"/>
          <p14:tracePt t="88172" x="4175125" y="5187950"/>
          <p14:tracePt t="88182" x="4175125" y="5168900"/>
          <p14:tracePt t="88190" x="4175125" y="5149850"/>
          <p14:tracePt t="88192" x="4194175" y="5103813"/>
          <p14:tracePt t="88200" x="4213225" y="5057775"/>
          <p14:tracePt t="88209" x="4249738" y="4983163"/>
          <p14:tracePt t="88218" x="4305300" y="4918075"/>
          <p14:tracePt t="88227" x="4445000" y="4797425"/>
          <p14:tracePt t="88240" x="4713288" y="4659313"/>
          <p14:tracePt t="88251" x="4806950" y="4602163"/>
          <p14:tracePt t="88259" x="4945063" y="4584700"/>
          <p14:tracePt t="88271" x="5168900" y="4584700"/>
          <p14:tracePt t="88280" x="5260975" y="4584700"/>
          <p14:tracePt t="88289" x="5335588" y="4594225"/>
          <p14:tracePt t="88297" x="5408613" y="4621213"/>
          <p14:tracePt t="88305" x="5483225" y="4667250"/>
          <p14:tracePt t="88314" x="5538788" y="4695825"/>
          <p14:tracePt t="88324" x="5603875" y="4751388"/>
          <p14:tracePt t="88333" x="5659438" y="4797425"/>
          <p14:tracePt t="88345" x="5688013" y="4843463"/>
          <p14:tracePt t="88352" x="5715000" y="4872038"/>
          <p14:tracePt t="88361" x="5715000" y="4891088"/>
          <p14:tracePt t="88369" x="5724525" y="4900613"/>
          <p14:tracePt t="88377" x="5734050" y="4908550"/>
          <p14:tracePt t="88386" x="5734050" y="4937125"/>
          <p14:tracePt t="88390" x="5743575" y="4946650"/>
          <p14:tracePt t="88398" x="5743575" y="4956175"/>
          <p14:tracePt t="88407" x="5743575" y="4973638"/>
          <p14:tracePt t="88416" x="5753100" y="4992688"/>
          <p14:tracePt t="88429" x="5753100" y="5011738"/>
          <p14:tracePt t="88444" x="5753100" y="5029200"/>
          <p14:tracePt t="88461" x="5753100" y="5057775"/>
          <p14:tracePt t="88469" x="5753100" y="5067300"/>
          <p14:tracePt t="88477" x="5753100" y="5076825"/>
          <p14:tracePt t="88491" x="5753100" y="5084763"/>
          <p14:tracePt t="88498" x="5753100" y="5094288"/>
          <p14:tracePt t="88512" x="5753100" y="5103813"/>
          <p14:tracePt t="88523" x="5753100" y="5113338"/>
          <p14:tracePt t="92995" x="5743575" y="5132388"/>
          <p14:tracePt t="102034" x="5743575" y="5122863"/>
          <p14:tracePt t="102042" x="5743575" y="5094288"/>
          <p14:tracePt t="102054" x="5743575" y="5011738"/>
          <p14:tracePt t="102064" x="5743575" y="4927600"/>
          <p14:tracePt t="102072" x="5743575" y="4891088"/>
          <p14:tracePt t="102081" x="5743575" y="4843463"/>
          <p14:tracePt t="102090" x="5743575" y="4806950"/>
          <p14:tracePt t="102099" x="5724525" y="4751388"/>
          <p14:tracePt t="102101" x="5715000" y="4705350"/>
          <p14:tracePt t="102110" x="5688013" y="4611688"/>
          <p14:tracePt t="102123" x="5678488" y="4575175"/>
          <p14:tracePt t="102133" x="5668963" y="4510088"/>
          <p14:tracePt t="102145" x="5641975" y="4435475"/>
          <p14:tracePt t="102153" x="5632450" y="4379913"/>
          <p14:tracePt t="102162" x="5613400" y="4360863"/>
          <p14:tracePt t="102173" x="5594350" y="4305300"/>
          <p14:tracePt t="102183" x="5594350" y="4278313"/>
          <p14:tracePt t="102192" x="5576888" y="4249738"/>
          <p14:tracePt t="102206" x="5548313" y="4194175"/>
          <p14:tracePt t="102218" x="5521325" y="4167188"/>
          <p14:tracePt t="102221" x="5502275" y="4129088"/>
          <p14:tracePt t="102231" x="5483225" y="4083050"/>
          <p14:tracePt t="102239" x="5465763" y="4056063"/>
          <p14:tracePt t="102247" x="5437188" y="4000500"/>
          <p14:tracePt t="102251" x="5408613" y="3981450"/>
          <p14:tracePt t="102261" x="5381625" y="3925888"/>
          <p14:tracePt t="102271" x="5372100" y="3916363"/>
          <p14:tracePt t="102275" x="5353050" y="3879850"/>
          <p14:tracePt t="102283" x="5345113" y="3860800"/>
          <p14:tracePt t="102293" x="5335588" y="3851275"/>
          <p14:tracePt t="102300" x="5316538" y="3822700"/>
          <p14:tracePt t="102316" x="5297488" y="3805238"/>
          <p14:tracePt t="102326" x="5270500" y="3776663"/>
          <p14:tracePt t="102340" x="5260975" y="3767138"/>
          <p14:tracePt t="102348" x="5251450" y="3749675"/>
          <p14:tracePt t="102357" x="5241925" y="3740150"/>
          <p14:tracePt t="102369" x="5224463" y="3721100"/>
          <p14:tracePt t="102378" x="5214938" y="3711575"/>
          <p14:tracePt t="102387" x="5214938" y="3702050"/>
          <p14:tracePt t="102399" x="5195888" y="3684588"/>
          <p14:tracePt t="102408" x="5149850" y="3646488"/>
          <p14:tracePt t="102421" x="5140325" y="3638550"/>
          <p14:tracePt t="102428" x="5121275" y="3629025"/>
          <p14:tracePt t="102437" x="5103813" y="3600450"/>
          <p14:tracePt t="102442" x="5075238" y="3590925"/>
          <p14:tracePt t="102449" x="5038725" y="3573463"/>
          <p14:tracePt t="102460" x="5029200" y="3573463"/>
          <p14:tracePt t="102464" x="4983163" y="3544888"/>
          <p14:tracePt t="102472" x="4964113" y="3544888"/>
          <p14:tracePt t="102482" x="4935538" y="3535363"/>
          <p14:tracePt t="102488" x="4908550" y="3508375"/>
          <p14:tracePt t="102504" x="4862513" y="3489325"/>
          <p14:tracePt t="102514" x="4843463" y="3489325"/>
          <p14:tracePt t="102522" x="4814888" y="3479800"/>
          <p14:tracePt t="102535" x="4797425" y="3470275"/>
          <p14:tracePt t="102544" x="4768850" y="3460750"/>
          <p14:tracePt t="102553" x="4759325" y="3460750"/>
          <p14:tracePt t="102565" x="4732338" y="3452813"/>
          <p14:tracePt t="102573" x="4703763" y="3452813"/>
          <p14:tracePt t="102582" x="4667250" y="3452813"/>
          <p14:tracePt t="102600" x="4611688" y="3452813"/>
          <p14:tracePt t="102608" x="4592638" y="3460750"/>
          <p14:tracePt t="102617" x="4565650" y="3460750"/>
          <p14:tracePt t="102626" x="4556125" y="3460750"/>
          <p14:tracePt t="102637" x="4518025" y="3460750"/>
          <p14:tracePt t="102645" x="4500563" y="3460750"/>
          <p14:tracePt t="102660" x="4462463" y="3460750"/>
          <p14:tracePt t="102668" x="4452938" y="3460750"/>
          <p14:tracePt t="102677" x="4425950" y="3460750"/>
          <p14:tracePt t="102688" x="4389438" y="3460750"/>
          <p14:tracePt t="102697" x="4379913" y="3452813"/>
          <p14:tracePt t="102706" x="4351338" y="3452813"/>
          <p14:tracePt t="102717" x="4332288" y="3452813"/>
          <p14:tracePt t="102726" x="4305300" y="3433763"/>
          <p14:tracePt t="102736" x="4276725" y="3433763"/>
          <p14:tracePt t="102737" x="4249738" y="3424238"/>
          <p14:tracePt t="102746" x="4230688" y="3424238"/>
          <p14:tracePt t="102756" x="4203700" y="3424238"/>
          <p14:tracePt t="102764" x="4184650" y="3424238"/>
          <p14:tracePt t="102773" x="4148138" y="3424238"/>
          <p14:tracePt t="102786" x="4110038" y="3424238"/>
          <p14:tracePt t="102796" x="4100513" y="3424238"/>
          <p14:tracePt t="102804" x="4083050" y="3424238"/>
          <p14:tracePt t="102813" x="4064000" y="3424238"/>
          <p14:tracePt t="102823" x="4054475" y="3424238"/>
          <p14:tracePt t="102826" x="4035425" y="3424238"/>
          <p14:tracePt t="102834" x="4027488" y="3424238"/>
          <p14:tracePt t="102842" x="3998913" y="3424238"/>
          <p14:tracePt t="102851" x="3989388" y="3424238"/>
          <p14:tracePt t="102859" x="3971925" y="3424238"/>
          <p14:tracePt t="102869" x="3924300" y="3443288"/>
          <p14:tracePt t="102878" x="3897313" y="3443288"/>
          <p14:tracePt t="102891" x="3878263" y="3443288"/>
          <p14:tracePt t="102900" x="3859213" y="3443288"/>
          <p14:tracePt t="102911" x="3841750" y="3452813"/>
          <p14:tracePt t="102920" x="3813175" y="3460750"/>
          <p14:tracePt t="102928" x="3803650" y="3460750"/>
          <p14:tracePt t="102939" x="3786188" y="3460750"/>
          <p14:tracePt t="102941" x="3776663" y="3460750"/>
          <p14:tracePt t="102949" x="3757613" y="3470275"/>
          <p14:tracePt t="102958" x="3738563" y="3479800"/>
          <p14:tracePt t="102974" x="3711575" y="3479800"/>
          <p14:tracePt t="102985" x="3683000" y="3489325"/>
          <p14:tracePt t="102993" x="3675063" y="3498850"/>
          <p14:tracePt t="103001" x="3665538" y="3498850"/>
          <p14:tracePt t="103005" x="3646488" y="3498850"/>
          <p14:tracePt t="103014" x="3636963" y="3508375"/>
          <p14:tracePt t="103024" x="3627438" y="3508375"/>
          <p14:tracePt t="103033" x="3617913" y="3525838"/>
          <p14:tracePt t="103038" x="3609975" y="3525838"/>
          <p14:tracePt t="103046" x="3600450" y="3525838"/>
          <p14:tracePt t="103056" x="3571875" y="3535363"/>
          <p14:tracePt t="103066" x="3544888" y="3544888"/>
          <p14:tracePt t="103086" x="3535363" y="3554413"/>
          <p14:tracePt t="103095" x="3525838" y="3554413"/>
          <p14:tracePt t="103109" x="3516313" y="3563938"/>
          <p14:tracePt t="103203" x="3506788" y="3573463"/>
          <p14:tracePt t="103222" x="3497263" y="3581400"/>
          <p14:tracePt t="103241" x="3489325" y="3600450"/>
          <p14:tracePt t="103352" x="3489325" y="3609975"/>
          <p14:tracePt t="103444" x="3479800" y="3619500"/>
          <p14:tracePt t="103458" x="3479800" y="3629025"/>
          <p14:tracePt t="103494" x="3479800" y="3638550"/>
          <p14:tracePt t="103515" x="3479800" y="3646488"/>
          <p14:tracePt t="103539" x="3470275" y="3656013"/>
          <p14:tracePt t="103586" x="3470275" y="3665538"/>
          <p14:tracePt t="103632" x="3460750" y="3675063"/>
          <p14:tracePt t="103660" x="3460750" y="3684588"/>
          <p14:tracePt t="103679" x="3460750" y="3694113"/>
          <p14:tracePt t="103695" x="3451225" y="3702050"/>
          <p14:tracePt t="103710" x="3441700" y="3702050"/>
          <p14:tracePt t="103727" x="3433763" y="3721100"/>
          <p14:tracePt t="103742" x="3424238" y="3740150"/>
          <p14:tracePt t="103754" x="3414713" y="3740150"/>
          <p14:tracePt t="103763" x="3405188" y="3749675"/>
          <p14:tracePt t="103773" x="3405188" y="3767138"/>
          <p14:tracePt t="103790" x="3386138" y="3776663"/>
          <p14:tracePt t="103797" x="3368675" y="3805238"/>
          <p14:tracePt t="103806" x="3368675" y="3814763"/>
          <p14:tracePt t="103816" x="3359150" y="3822700"/>
          <p14:tracePt t="103825" x="3349625" y="3832225"/>
          <p14:tracePt t="103837" x="3340100" y="3851275"/>
          <p14:tracePt t="103853" x="3330575" y="3860800"/>
          <p14:tracePt t="103863" x="3330575" y="3870325"/>
          <p14:tracePt t="103872" x="3321050" y="3879850"/>
          <p14:tracePt t="103880" x="3313113" y="3887788"/>
          <p14:tracePt t="103892" x="3294063" y="3906838"/>
          <p14:tracePt t="103902" x="3294063" y="3916363"/>
          <p14:tracePt t="103911" x="3275013" y="3935413"/>
          <p14:tracePt t="103914" x="3248025" y="3971925"/>
          <p14:tracePt t="103931" x="3228975" y="3990975"/>
          <p14:tracePt t="103946" x="3219450" y="4008438"/>
          <p14:tracePt t="103957" x="3200400" y="4017963"/>
          <p14:tracePt t="103976" x="3182938" y="4037013"/>
          <p14:tracePt t="103994" x="3182938" y="4046538"/>
          <p14:tracePt t="104002" x="3173413" y="4056063"/>
          <p14:tracePt t="104010" x="3163888" y="4073525"/>
          <p14:tracePt t="104055" x="3154363" y="4083050"/>
          <p14:tracePt t="104240" x="3144838" y="4083050"/>
          <p14:tracePt t="104857" x="3163888" y="4073525"/>
          <p14:tracePt t="104875" x="3182938" y="4064000"/>
          <p14:tracePt t="104889" x="3192463" y="4064000"/>
          <p14:tracePt t="104900" x="3192463" y="4056063"/>
          <p14:tracePt t="104905" x="3200400" y="4046538"/>
          <p14:tracePt t="104914" x="3209925" y="4046538"/>
          <p14:tracePt t="104929" x="3219450" y="4046538"/>
          <p14:tracePt t="104936" x="3219450" y="4037013"/>
          <p14:tracePt t="104945" x="3228975" y="4037013"/>
          <p14:tracePt t="104954" x="3257550" y="4027488"/>
          <p14:tracePt t="104969" x="3284538" y="4008438"/>
          <p14:tracePt t="104986" x="3313113" y="4000500"/>
          <p14:tracePt t="104996" x="3340100" y="3990975"/>
          <p14:tracePt t="104999" x="3359150" y="3990975"/>
          <p14:tracePt t="105010" x="3376613" y="3971925"/>
          <p14:tracePt t="105018" x="3405188" y="3962400"/>
          <p14:tracePt t="105027" x="3441700" y="3962400"/>
          <p14:tracePt t="105031" x="3489325" y="3952875"/>
          <p14:tracePt t="105040" x="3516313" y="3943350"/>
          <p14:tracePt t="105049" x="3562350" y="3943350"/>
          <p14:tracePt t="105052" x="3581400" y="3943350"/>
          <p14:tracePt t="105061" x="3656013" y="3943350"/>
          <p14:tracePt t="105074" x="3675063" y="3943350"/>
          <p14:tracePt t="105081" x="3702050" y="3943350"/>
          <p14:tracePt t="105093" x="3757613" y="3943350"/>
          <p14:tracePt t="105103" x="3795713" y="3943350"/>
          <p14:tracePt t="105112" x="3813175" y="3943350"/>
          <p14:tracePt t="105121" x="3832225" y="3943350"/>
          <p14:tracePt t="105132" x="3878263" y="3943350"/>
          <p14:tracePt t="105142" x="3897313" y="3943350"/>
          <p14:tracePt t="105151" x="3924300" y="3943350"/>
          <p14:tracePt t="105159" x="3943350" y="3943350"/>
          <p14:tracePt t="105169" x="3952875" y="3943350"/>
          <p14:tracePt t="105171" x="3962400" y="3943350"/>
          <p14:tracePt t="105188" x="3979863" y="3943350"/>
          <p14:tracePt t="105203" x="3998913" y="3943350"/>
          <p14:tracePt t="105213" x="4008438" y="3943350"/>
          <p14:tracePt t="105238" x="4027488" y="3943350"/>
          <p14:tracePt t="105251" x="4044950" y="3943350"/>
          <p14:tracePt t="105266" x="4054475" y="3943350"/>
          <p14:tracePt t="105277" x="4064000" y="3943350"/>
          <p14:tracePt t="105292" x="4073525" y="3943350"/>
          <p14:tracePt t="105302" x="4083050" y="3943350"/>
          <p14:tracePt t="105321" x="4100513" y="3943350"/>
          <p14:tracePt t="105597" x="4184650" y="3629025"/>
          <p14:tracePt t="105604" x="4314825" y="3211513"/>
          <p14:tracePt t="105613" x="4500563" y="2497138"/>
          <p14:tracePt t="105623" x="4657725" y="2070100"/>
          <p14:tracePt t="105628" x="4973638" y="93662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dipolaires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/>
          </a:bodyPr>
          <a:lstStyle/>
          <a:p>
            <a:pPr algn="just"/>
            <a:r>
              <a:rPr lang="fr-FR" sz="2000" b="1" dirty="0">
                <a:sym typeface="Wingdings" panose="05000000000000000000" pitchFamily="2" charset="2"/>
              </a:rPr>
              <a:t> </a:t>
            </a:r>
            <a:r>
              <a:rPr lang="fr-FR" sz="2000" dirty="0">
                <a:sym typeface="Wingdings" panose="05000000000000000000" pitchFamily="2" charset="2"/>
              </a:rPr>
              <a:t>Se produisent entre deux fonctions chimiques qui sont des </a:t>
            </a:r>
            <a:r>
              <a:rPr lang="fr-FR" sz="2000" b="1" dirty="0">
                <a:sym typeface="Wingdings" panose="05000000000000000000" pitchFamily="2" charset="2"/>
              </a:rPr>
              <a:t>dipôles</a:t>
            </a:r>
            <a:r>
              <a:rPr lang="fr-FR" sz="2000" dirty="0">
                <a:sym typeface="Wingdings" panose="05000000000000000000" pitchFamily="2" charset="2"/>
              </a:rPr>
              <a:t> </a:t>
            </a:r>
          </a:p>
          <a:p>
            <a:pPr algn="just"/>
            <a:endParaRPr lang="fr-FR" sz="2000" dirty="0">
              <a:sym typeface="Wingdings" panose="05000000000000000000" pitchFamily="2" charset="2"/>
            </a:endParaRPr>
          </a:p>
          <a:p>
            <a:pPr algn="just"/>
            <a:r>
              <a:rPr lang="fr-FR" sz="2000" dirty="0">
                <a:sym typeface="Wingdings" panose="05000000000000000000" pitchFamily="2" charset="2"/>
              </a:rPr>
              <a:t> Deux sortes de dipôles </a:t>
            </a:r>
          </a:p>
          <a:p>
            <a:pPr algn="just"/>
            <a:r>
              <a:rPr lang="fr-FR" sz="2000" dirty="0">
                <a:sym typeface="Wingdings" panose="05000000000000000000" pitchFamily="2" charset="2"/>
              </a:rPr>
              <a:t>- Dipôle </a:t>
            </a:r>
            <a:r>
              <a:rPr lang="fr-FR" sz="2000" b="1" dirty="0">
                <a:sym typeface="Wingdings" panose="05000000000000000000" pitchFamily="2" charset="2"/>
              </a:rPr>
              <a:t>permanent</a:t>
            </a:r>
            <a:r>
              <a:rPr lang="fr-FR" sz="2000" dirty="0">
                <a:sym typeface="Wingdings" panose="05000000000000000000" pitchFamily="2" charset="2"/>
              </a:rPr>
              <a:t>          - Dipôle </a:t>
            </a:r>
            <a:r>
              <a:rPr lang="fr-FR" sz="2000" b="1" dirty="0">
                <a:sym typeface="Wingdings" panose="05000000000000000000" pitchFamily="2" charset="2"/>
              </a:rPr>
              <a:t>induit</a:t>
            </a:r>
            <a:r>
              <a:rPr lang="fr-FR" sz="2000" dirty="0">
                <a:sym typeface="Wingdings" panose="05000000000000000000" pitchFamily="2" charset="2"/>
              </a:rPr>
              <a:t> </a:t>
            </a:r>
          </a:p>
          <a:p>
            <a:pPr algn="just"/>
            <a:endParaRPr lang="fr-FR" sz="2000" dirty="0">
              <a:sym typeface="Wingdings" panose="05000000000000000000" pitchFamily="2" charset="2"/>
            </a:endParaRPr>
          </a:p>
          <a:p>
            <a:pPr algn="ctr"/>
            <a:r>
              <a:rPr lang="fr-FR" sz="20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Ce sont des interactions faibles de 0,5 kcal.mol-1 à 7 kcal.mol-1</a:t>
            </a:r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5122" name="Image 155">
            <a:extLst>
              <a:ext uri="{FF2B5EF4-FFF2-40B4-BE49-F238E27FC236}">
                <a16:creationId xmlns:a16="http://schemas.microsoft.com/office/drawing/2014/main" id="{D4926433-4AF3-AB3F-2F52-E3B1BBCE0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85950" cy="88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2910673"/>
      </p:ext>
    </p:extLst>
  </p:cSld>
  <p:clrMapOvr>
    <a:masterClrMapping/>
  </p:clrMapOvr>
  <p:transition spd="slow" advTm="120645">
    <p:wipe/>
  </p:transition>
  <p:extLst>
    <p:ext uri="{3A86A75C-4F4B-4683-9AE1-C65F6400EC91}">
      <p14:laserTraceLst xmlns:p14="http://schemas.microsoft.com/office/powerpoint/2010/main">
        <p14:tracePtLst>
          <p14:tracePt t="55" x="3998913" y="473075"/>
          <p14:tracePt t="73" x="4008438" y="622300"/>
          <p14:tracePt t="83" x="4027488" y="687388"/>
          <p14:tracePt t="86" x="4027488" y="714375"/>
          <p14:tracePt t="94" x="4027488" y="742950"/>
          <p14:tracePt t="104" x="4027488" y="769938"/>
          <p14:tracePt t="119" x="4027488" y="788988"/>
          <p14:tracePt t="136" x="4027488" y="798513"/>
          <p14:tracePt t="146" x="4027488" y="808038"/>
          <p14:tracePt t="150" x="4027488" y="815975"/>
          <p14:tracePt t="161" x="4027488" y="835025"/>
          <p14:tracePt t="166" x="4027488" y="854075"/>
          <p14:tracePt t="175" x="4027488" y="881063"/>
          <p14:tracePt t="183" x="4027488" y="900113"/>
          <p14:tracePt t="189" x="4027488" y="919163"/>
          <p14:tracePt t="197" x="4035425" y="955675"/>
          <p14:tracePt t="204" x="4035425" y="984250"/>
          <p14:tracePt t="215" x="4044950" y="1020763"/>
          <p14:tracePt t="225" x="4044950" y="1030288"/>
          <p14:tracePt t="230" x="4044950" y="1049338"/>
          <p14:tracePt t="240" x="4044950" y="1076325"/>
          <p14:tracePt t="244" x="4044950" y="1095375"/>
          <p14:tracePt t="253" x="4064000" y="1150938"/>
          <p14:tracePt t="262" x="4073525" y="1196975"/>
          <p14:tracePt t="270" x="4110038" y="1271588"/>
          <p14:tracePt t="278" x="4138613" y="1438275"/>
          <p14:tracePt t="284" x="4194175" y="1595438"/>
          <p14:tracePt t="293" x="4341813" y="1985963"/>
          <p14:tracePt t="309" x="4518025" y="2439988"/>
          <p14:tracePt t="320" x="4611688" y="2608263"/>
          <p14:tracePt t="324" x="4703763" y="2794000"/>
          <p14:tracePt t="334" x="4778375" y="2932113"/>
          <p14:tracePt t="338" x="4843463" y="3081338"/>
          <p14:tracePt t="349" x="4899025" y="3284538"/>
          <p14:tracePt t="353" x="4973638" y="3460750"/>
          <p14:tracePt t="364" x="5029200" y="3646488"/>
          <p14:tracePt t="371" x="5084763" y="3767138"/>
          <p14:tracePt t="377" x="5111750" y="3841750"/>
          <p14:tracePt t="386" x="5159375" y="3981450"/>
          <p14:tracePt t="392" x="5195888" y="4083050"/>
          <p14:tracePt t="403" x="5260975" y="4297363"/>
          <p14:tracePt t="414" x="5280025" y="4360863"/>
          <p14:tracePt t="419" x="5289550" y="4435475"/>
          <p14:tracePt t="429" x="5297488" y="4464050"/>
          <p14:tracePt t="433" x="5316538" y="4481513"/>
          <p14:tracePt t="444" x="5326063" y="4510088"/>
          <p14:tracePt t="448" x="5335588" y="4529138"/>
          <p14:tracePt t="458" x="5335588" y="4538663"/>
          <p14:tracePt t="465" x="5335588" y="4546600"/>
          <p14:tracePt t="3272" x="5307013" y="4538663"/>
          <p14:tracePt t="3275" x="5270500" y="4519613"/>
          <p14:tracePt t="3287" x="5241925" y="4510088"/>
          <p14:tracePt t="3289" x="5205413" y="4500563"/>
          <p14:tracePt t="3301" x="5176838" y="4491038"/>
          <p14:tracePt t="3307" x="5130800" y="4473575"/>
          <p14:tracePt t="3315" x="5103813" y="4464050"/>
          <p14:tracePt t="3324" x="5056188" y="4454525"/>
          <p14:tracePt t="3330" x="5029200" y="4435475"/>
          <p14:tracePt t="3338" x="4991100" y="4418013"/>
          <p14:tracePt t="3345" x="4935538" y="4389438"/>
          <p14:tracePt t="3355" x="4870450" y="4360863"/>
          <p14:tracePt t="3366" x="4833938" y="4352925"/>
          <p14:tracePt t="3368" x="4806950" y="4343400"/>
          <p14:tracePt t="3382" x="4787900" y="4324350"/>
          <p14:tracePt t="3385" x="4751388" y="4314825"/>
          <p14:tracePt t="3395" x="4722813" y="4314825"/>
          <p14:tracePt t="3400" x="4703763" y="4305300"/>
          <p14:tracePt t="3410" x="4676775" y="4297363"/>
          <p14:tracePt t="3416" x="4657725" y="4278313"/>
          <p14:tracePt t="3424" x="4638675" y="4268788"/>
          <p14:tracePt t="3433" x="4611688" y="4268788"/>
          <p14:tracePt t="3438" x="4573588" y="4241800"/>
          <p14:tracePt t="3447" x="4500563" y="4222750"/>
          <p14:tracePt t="3460" x="4481513" y="4203700"/>
          <p14:tracePt t="3463" x="4452938" y="4194175"/>
          <p14:tracePt t="3474" x="4397375" y="4167188"/>
          <p14:tracePt t="3480" x="4379913" y="4157663"/>
          <p14:tracePt t="3489" x="4341813" y="4148138"/>
          <p14:tracePt t="3495" x="4305300" y="4121150"/>
          <p14:tracePt t="3504" x="4286250" y="4111625"/>
          <p14:tracePt t="3510" x="4249738" y="4092575"/>
          <p14:tracePt t="3519" x="4221163" y="4073525"/>
          <p14:tracePt t="3526" x="4203700" y="4073525"/>
          <p14:tracePt t="3533" x="4175125" y="4046538"/>
          <p14:tracePt t="3545" x="4138613" y="4037013"/>
          <p14:tracePt t="3547" x="4119563" y="4027488"/>
          <p14:tracePt t="3557" x="4054475" y="4000500"/>
          <p14:tracePt t="3570" x="4035425" y="3981450"/>
          <p14:tracePt t="3574" x="3998913" y="3962400"/>
          <p14:tracePt t="3584" x="3971925" y="3952875"/>
          <p14:tracePt t="3588" x="3933825" y="3925888"/>
          <p14:tracePt t="3598" x="3914775" y="3925888"/>
          <p14:tracePt t="3604" x="3887788" y="3906838"/>
          <p14:tracePt t="3613" x="3859213" y="3887788"/>
          <p14:tracePt t="3621" x="3813175" y="3870325"/>
          <p14:tracePt t="3628" x="3795713" y="3870325"/>
          <p14:tracePt t="3637" x="3776663" y="3841750"/>
          <p14:tracePt t="3642" x="3776663" y="3832225"/>
          <p14:tracePt t="3653" x="3721100" y="3805238"/>
          <p14:tracePt t="3663" x="3692525" y="3786188"/>
          <p14:tracePt t="3668" x="3675063" y="3767138"/>
          <p14:tracePt t="3679" x="3646488" y="3759200"/>
          <p14:tracePt t="3683" x="3627438" y="3730625"/>
          <p14:tracePt t="3692" x="3600450" y="3730625"/>
          <p14:tracePt t="3698" x="3554413" y="3702050"/>
          <p14:tracePt t="3707" x="3525838" y="3694113"/>
          <p14:tracePt t="3714" x="3489325" y="3684588"/>
          <p14:tracePt t="3721" x="3470275" y="3684588"/>
          <p14:tracePt t="3730" x="3433763" y="3665538"/>
          <p14:tracePt t="3737" x="3395663" y="3656013"/>
          <p14:tracePt t="3747" x="3303588" y="3638550"/>
          <p14:tracePt t="3758" x="3265488" y="3629025"/>
          <p14:tracePt t="3762" x="3228975" y="3619500"/>
          <p14:tracePt t="3773" x="3163888" y="3600450"/>
          <p14:tracePt t="3776" x="3108325" y="3573463"/>
          <p14:tracePt t="3787" x="3016250" y="3544888"/>
          <p14:tracePt t="3793" x="2959100" y="3517900"/>
          <p14:tracePt t="3802" x="2886075" y="3498850"/>
          <p14:tracePt t="3810" x="2811463" y="3489325"/>
          <p14:tracePt t="3816" x="2755900" y="3460750"/>
          <p14:tracePt t="3825" x="2700338" y="3414713"/>
          <p14:tracePt t="3830" x="2644775" y="3405188"/>
          <p14:tracePt t="3841" x="2514600" y="3349625"/>
          <p14:tracePt t="3852" x="2439988" y="3332163"/>
          <p14:tracePt t="3857" x="2384425" y="3303588"/>
          <p14:tracePt t="3867" x="2338388" y="3303588"/>
          <p14:tracePt t="3871" x="2292350" y="3294063"/>
          <p14:tracePt t="3882" x="2254250" y="3276600"/>
          <p14:tracePt t="3888" x="2217738" y="3276600"/>
          <p14:tracePt t="3896" x="2181225" y="3276600"/>
          <p14:tracePt t="3904" x="2143125" y="3276600"/>
          <p14:tracePt t="3912" x="2124075" y="3267075"/>
          <p14:tracePt t="3919" x="2097088" y="3267075"/>
          <p14:tracePt t="3925" x="2078038" y="3267075"/>
          <p14:tracePt t="3934" x="2032000" y="3257550"/>
          <p14:tracePt t="3946" x="2012950" y="3257550"/>
          <p14:tracePt t="3952" x="1985963" y="3248025"/>
          <p14:tracePt t="3961" x="1976438" y="3248025"/>
          <p14:tracePt t="3966" x="1966913" y="3238500"/>
          <p14:tracePt t="3976" x="1957388" y="3238500"/>
          <p14:tracePt t="3980" x="1939925" y="3238500"/>
          <p14:tracePt t="3990" x="1920875" y="3238500"/>
          <p14:tracePt t="5201" x="1930400" y="3248025"/>
          <p14:tracePt t="5232" x="1930400" y="3257550"/>
          <p14:tracePt t="5252" x="1939925" y="3257550"/>
          <p14:tracePt t="5267" x="1939925" y="3267075"/>
          <p14:tracePt t="5281" x="1947863" y="3267075"/>
          <p14:tracePt t="5296" x="1947863" y="3276600"/>
          <p14:tracePt t="5300" x="1947863" y="3284538"/>
          <p14:tracePt t="5316" x="1947863" y="3294063"/>
          <p14:tracePt t="5325" x="1957388" y="3303588"/>
          <p14:tracePt t="5332" x="1966913" y="3313113"/>
          <p14:tracePt t="5339" x="1966913" y="3322638"/>
          <p14:tracePt t="5348" x="1966913" y="3332163"/>
          <p14:tracePt t="5354" x="1976438" y="3340100"/>
          <p14:tracePt t="5363" x="1985963" y="3368675"/>
          <p14:tracePt t="5377" x="1985963" y="3378200"/>
          <p14:tracePt t="5379" x="1985963" y="3387725"/>
          <p14:tracePt t="5390" x="1995488" y="3414713"/>
          <p14:tracePt t="5395" x="2012950" y="3433763"/>
          <p14:tracePt t="5405" x="2012950" y="3443288"/>
          <p14:tracePt t="5410" x="2012950" y="3460750"/>
          <p14:tracePt t="5419" x="2032000" y="3470275"/>
          <p14:tracePt t="5424" x="2032000" y="3498850"/>
          <p14:tracePt t="5433" x="2060575" y="3517900"/>
          <p14:tracePt t="5442" x="2068513" y="3554413"/>
          <p14:tracePt t="5449" x="2097088" y="3590925"/>
          <p14:tracePt t="5459" x="2143125" y="3684588"/>
          <p14:tracePt t="5472" x="2217738" y="3814763"/>
          <p14:tracePt t="5484" x="2263775" y="3879850"/>
          <p14:tracePt t="5488" x="2328863" y="3971925"/>
          <p14:tracePt t="5499" x="2338388" y="4008438"/>
          <p14:tracePt t="5505" x="2384425" y="4056063"/>
          <p14:tracePt t="5513" x="2403475" y="4092575"/>
          <p14:tracePt t="5519" x="2413000" y="4111625"/>
          <p14:tracePt t="5528" x="2449513" y="4138613"/>
          <p14:tracePt t="5540" x="2468563" y="4157663"/>
          <p14:tracePt t="5542" x="2486025" y="4167188"/>
          <p14:tracePt t="5553" x="2533650" y="4203700"/>
          <p14:tracePt t="5565" x="2560638" y="4222750"/>
          <p14:tracePt t="5583" x="2570163" y="4232275"/>
          <p14:tracePt t="5599" x="2589213" y="4241800"/>
          <p14:tracePt t="5608" x="2598738" y="4241800"/>
          <p14:tracePt t="5613" x="2606675" y="4241800"/>
          <p14:tracePt t="5637" x="2606675" y="4249738"/>
          <p14:tracePt t="6336" x="2541588" y="4232275"/>
          <p14:tracePt t="6347" x="2468563" y="4203700"/>
          <p14:tracePt t="6351" x="2374900" y="4129088"/>
          <p14:tracePt t="6362" x="2273300" y="4102100"/>
          <p14:tracePt t="6365" x="2133600" y="4027488"/>
          <p14:tracePt t="6376" x="1966913" y="3916363"/>
          <p14:tracePt t="6383" x="1827213" y="3832225"/>
          <p14:tracePt t="6391" x="1679575" y="3740150"/>
          <p14:tracePt t="6399" x="1539875" y="3684588"/>
          <p14:tracePt t="6406" x="1373188" y="3619500"/>
          <p14:tracePt t="6416" x="1095375" y="3489325"/>
          <p14:tracePt t="6426" x="955675" y="3452813"/>
          <p14:tracePt t="6429" x="863600" y="3424238"/>
          <p14:tracePt t="6442" x="742950" y="3378200"/>
          <p14:tracePt t="6447" x="639763" y="3322638"/>
          <p14:tracePt t="6457" x="519113" y="3276600"/>
          <p14:tracePt t="6459" x="427038" y="3219450"/>
          <p14:tracePt t="6470" x="306388" y="3173413"/>
          <p14:tracePt t="6477" x="204788" y="3108325"/>
          <p14:tracePt t="6485" x="120650" y="3025775"/>
          <p14:tracePt t="6492" x="19050" y="2941638"/>
          <p14:tracePt t="6782" x="195263" y="2514600"/>
          <p14:tracePt t="6791" x="287338" y="2524125"/>
          <p14:tracePt t="6796" x="381000" y="2543175"/>
          <p14:tracePt t="6808" x="557213" y="2589213"/>
          <p14:tracePt t="6819" x="649288" y="2608263"/>
          <p14:tracePt t="6823" x="704850" y="2635250"/>
          <p14:tracePt t="6834" x="815975" y="2644775"/>
          <p14:tracePt t="6838" x="909638" y="2663825"/>
          <p14:tracePt t="6849" x="1001713" y="2663825"/>
          <p14:tracePt t="6854" x="1076325" y="2690813"/>
          <p14:tracePt t="6862" x="1150938" y="2690813"/>
          <p14:tracePt t="6870" x="1196975" y="2719388"/>
          <p14:tracePt t="6877" x="1252538" y="2736850"/>
          <p14:tracePt t="6886" x="1289050" y="2736850"/>
          <p14:tracePt t="6892" x="1327150" y="2746375"/>
          <p14:tracePt t="6901" x="1363663" y="2746375"/>
          <p14:tracePt t="6917" x="1392238" y="2755900"/>
          <p14:tracePt t="6932" x="1401763" y="2755900"/>
          <p14:tracePt t="6957" x="1409700" y="2755900"/>
          <p14:tracePt t="6971" x="1409700" y="2765425"/>
          <p14:tracePt t="6980" x="1428750" y="2765425"/>
          <p14:tracePt t="6994" x="1438275" y="2765425"/>
          <p14:tracePt t="7008" x="1447800" y="2765425"/>
          <p14:tracePt t="7022" x="1457325" y="2765425"/>
          <p14:tracePt t="7028" x="1465263" y="2774950"/>
          <p14:tracePt t="7042" x="1474788" y="2784475"/>
          <p14:tracePt t="7051" x="1484313" y="2784475"/>
          <p14:tracePt t="7066" x="1493838" y="2811463"/>
          <p14:tracePt t="7074" x="1512888" y="2820988"/>
          <p14:tracePt t="7089" x="1522413" y="2840038"/>
          <p14:tracePt t="7101" x="1530350" y="2849563"/>
          <p14:tracePt t="7106" x="1539875" y="2857500"/>
          <p14:tracePt t="7116" x="1558925" y="2886075"/>
          <p14:tracePt t="7120" x="1568450" y="2886075"/>
          <p14:tracePt t="7131" x="1577975" y="2914650"/>
          <p14:tracePt t="7138" x="1585913" y="2922588"/>
          <p14:tracePt t="7145" x="1595438" y="2941638"/>
          <p14:tracePt t="7153" x="1595438" y="2951163"/>
          <p14:tracePt t="7159" x="1604963" y="2970213"/>
          <p14:tracePt t="7167" x="1643063" y="3035300"/>
          <p14:tracePt t="7185" x="1651000" y="3071813"/>
          <p14:tracePt t="7196" x="1660525" y="3098800"/>
          <p14:tracePt t="7200" x="1660525" y="3117850"/>
          <p14:tracePt t="7210" x="1670050" y="3127375"/>
          <p14:tracePt t="7215" x="1679575" y="3155950"/>
          <p14:tracePt t="7225" x="1679575" y="3173413"/>
          <p14:tracePt t="7240" x="1698625" y="3211513"/>
          <p14:tracePt t="7248" x="1698625" y="3219450"/>
          <p14:tracePt t="7254" x="1706563" y="3228975"/>
          <p14:tracePt t="7261" x="1706563" y="3238500"/>
          <p14:tracePt t="7278" x="1706563" y="3257550"/>
          <p14:tracePt t="7341" x="1706563" y="3267075"/>
          <p14:tracePt t="8669" x="1725613" y="3267075"/>
          <p14:tracePt t="8674" x="1763713" y="3228975"/>
          <p14:tracePt t="8683" x="1800225" y="3211513"/>
          <p14:tracePt t="8689" x="1874838" y="3173413"/>
          <p14:tracePt t="8698" x="1930400" y="3155950"/>
          <p14:tracePt t="8706" x="1976438" y="3127375"/>
          <p14:tracePt t="8711" x="2032000" y="3098800"/>
          <p14:tracePt t="8720" x="2124075" y="3081338"/>
          <p14:tracePt t="8734" x="2171700" y="3081338"/>
          <p14:tracePt t="8736" x="2208213" y="3062288"/>
          <p14:tracePt t="8749" x="2236788" y="3052763"/>
          <p14:tracePt t="8753" x="2273300" y="3052763"/>
          <p14:tracePt t="8763" x="2292350" y="3052763"/>
          <p14:tracePt t="8768" x="2328863" y="3043238"/>
          <p14:tracePt t="8777" x="2338388" y="3043238"/>
          <p14:tracePt t="8784" x="2365375" y="3043238"/>
          <p14:tracePt t="8791" x="2374900" y="3035300"/>
          <p14:tracePt t="8801" x="2393950" y="3035300"/>
          <p14:tracePt t="8806" x="2420938" y="3035300"/>
          <p14:tracePt t="8816" x="2449513" y="3035300"/>
          <p14:tracePt t="8828" x="2459038" y="3035300"/>
          <p14:tracePt t="8832" x="2478088" y="3035300"/>
          <p14:tracePt t="8843" x="2505075" y="3035300"/>
          <p14:tracePt t="8857" x="2514600" y="3035300"/>
          <p14:tracePt t="8862" x="2524125" y="3035300"/>
          <p14:tracePt t="8872" x="2524125" y="3043238"/>
          <p14:tracePt t="8886" x="2533650" y="3043238"/>
          <p14:tracePt t="8896" x="2541588" y="3043238"/>
          <p14:tracePt t="8909" x="2551113" y="3043238"/>
          <p14:tracePt t="8995" x="2560638" y="3043238"/>
          <p14:tracePt t="10300" x="2533650" y="3052763"/>
          <p14:tracePt t="10308" x="2495550" y="3052763"/>
          <p14:tracePt t="10315" x="2449513" y="3071813"/>
          <p14:tracePt t="10322" x="2413000" y="3081338"/>
          <p14:tracePt t="10329" x="2365375" y="3081338"/>
          <p14:tracePt t="10338" x="2338388" y="3090863"/>
          <p14:tracePt t="10345" x="2292350" y="3108325"/>
          <p14:tracePt t="10355" x="2217738" y="3117850"/>
          <p14:tracePt t="10366" x="2181225" y="3127375"/>
          <p14:tracePt t="10369" x="2152650" y="3155950"/>
          <p14:tracePt t="10382" x="2106613" y="3163888"/>
          <p14:tracePt t="10386" x="2078038" y="3173413"/>
          <p14:tracePt t="10395" x="2041525" y="3211513"/>
          <p14:tracePt t="10402" x="1985963" y="3238500"/>
          <p14:tracePt t="10410" x="1930400" y="3284538"/>
          <p14:tracePt t="10417" x="1855788" y="3332163"/>
          <p14:tracePt t="10424" x="1800225" y="3359150"/>
          <p14:tracePt t="10433" x="1716088" y="3424238"/>
          <p14:tracePt t="10439" x="1660525" y="3489325"/>
          <p14:tracePt t="10446" x="1577975" y="3535363"/>
          <p14:tracePt t="10453" x="1503363" y="3581400"/>
          <p14:tracePt t="10462" x="1382713" y="3665538"/>
          <p14:tracePt t="10475" x="1363663" y="3702050"/>
          <p14:tracePt t="10479" x="1327150" y="3711575"/>
          <p14:tracePt t="10489" x="1289050" y="3740150"/>
          <p14:tracePt t="10495" x="1262063" y="3749675"/>
          <p14:tracePt t="10503" x="1225550" y="3767138"/>
          <p14:tracePt t="10509" x="1216025" y="3776663"/>
          <p14:tracePt t="10520" x="1187450" y="3786188"/>
          <p14:tracePt t="10528" x="1160463" y="3795713"/>
          <p14:tracePt t="10533" x="1141413" y="3795713"/>
          <p14:tracePt t="10543" x="1122363" y="3805238"/>
          <p14:tracePt t="10554" x="1112838" y="3805238"/>
          <p14:tracePt t="10556" x="1104900" y="3805238"/>
          <p14:tracePt t="10572" x="1095375" y="3805238"/>
          <p14:tracePt t="10584" x="1085850" y="3814763"/>
          <p14:tracePt t="10603" x="1066800" y="3814763"/>
          <p14:tracePt t="10620" x="1057275" y="3822700"/>
          <p14:tracePt t="10627" x="1039813" y="3822700"/>
          <p14:tracePt t="10637" x="1039813" y="3832225"/>
          <p14:tracePt t="10642" x="1030288" y="3832225"/>
          <p14:tracePt t="10649" x="1020763" y="3832225"/>
          <p14:tracePt t="10663" x="1011238" y="3832225"/>
          <p14:tracePt t="10683" x="1011238" y="3841750"/>
          <p14:tracePt t="10693" x="1001713" y="3841750"/>
          <p14:tracePt t="10707" x="992188" y="3841750"/>
          <p14:tracePt t="10713" x="992188" y="3851275"/>
          <p14:tracePt t="10721" x="984250" y="3851275"/>
          <p14:tracePt t="10731" x="974725" y="3851275"/>
          <p14:tracePt t="10743" x="974725" y="3860800"/>
          <p14:tracePt t="10758" x="965200" y="3870325"/>
          <p14:tracePt t="10772" x="955675" y="3870325"/>
          <p14:tracePt t="10787" x="955675" y="3879850"/>
          <p14:tracePt t="10793" x="946150" y="3879850"/>
          <p14:tracePt t="10816" x="936625" y="3887788"/>
          <p14:tracePt t="10830" x="927100" y="3897313"/>
          <p14:tracePt t="10840" x="919163" y="3906838"/>
          <p14:tracePt t="10855" x="900113" y="3935413"/>
          <p14:tracePt t="10867" x="871538" y="3943350"/>
          <p14:tracePt t="10869" x="863600" y="3952875"/>
          <p14:tracePt t="10881" x="854075" y="3952875"/>
          <p14:tracePt t="10885" x="825500" y="3952875"/>
          <p14:tracePt t="10896" x="815975" y="3962400"/>
          <p14:tracePt t="10901" x="806450" y="3962400"/>
          <p14:tracePt t="10911" x="798513" y="3962400"/>
          <p14:tracePt t="10918" x="788988" y="3962400"/>
          <p14:tracePt t="10924" x="769938" y="3962400"/>
          <p14:tracePt t="10933" x="760413" y="3962400"/>
          <p14:tracePt t="10939" x="750888" y="3962400"/>
          <p14:tracePt t="10946" x="723900" y="3962400"/>
          <p14:tracePt t="10949" x="723900" y="3952875"/>
          <p14:tracePt t="10964" x="704850" y="3952875"/>
          <p14:tracePt t="10975" x="695325" y="3952875"/>
          <p14:tracePt t="10979" x="687388" y="3952875"/>
          <p14:tracePt t="10989" x="677863" y="3952875"/>
          <p14:tracePt t="10996" x="668338" y="3952875"/>
          <p14:tracePt t="11004" x="658813" y="3952875"/>
          <p14:tracePt t="11012" x="658813" y="3943350"/>
          <p14:tracePt t="11020" x="649288" y="3943350"/>
          <p14:tracePt t="11033" x="639763" y="3943350"/>
          <p14:tracePt t="11201" x="630238" y="3943350"/>
          <p14:tracePt t="11222" x="630238" y="3952875"/>
          <p14:tracePt t="11231" x="622300" y="3952875"/>
          <p14:tracePt t="11288" x="622300" y="3962400"/>
          <p14:tracePt t="11301" x="622300" y="3971925"/>
          <p14:tracePt t="11373" x="630238" y="3981450"/>
          <p14:tracePt t="11390" x="649288" y="3990975"/>
          <p14:tracePt t="11404" x="668338" y="3990975"/>
          <p14:tracePt t="11410" x="677863" y="3990975"/>
          <p14:tracePt t="11420" x="695325" y="3990975"/>
          <p14:tracePt t="11436" x="714375" y="3990975"/>
          <p14:tracePt t="11476" x="863600" y="3962400"/>
          <p14:tracePt t="11483" x="919163" y="3952875"/>
          <p14:tracePt t="11490" x="984250" y="3952875"/>
          <p14:tracePt t="11497" x="1039813" y="3952875"/>
          <p14:tracePt t="11505" x="1131888" y="3971925"/>
          <p14:tracePt t="11515" x="1289050" y="3981450"/>
          <p14:tracePt t="11530" x="1457325" y="4000500"/>
          <p14:tracePt t="11541" x="1549400" y="4000500"/>
          <p14:tracePt t="11544" x="1633538" y="4000500"/>
          <p14:tracePt t="11555" x="1754188" y="4000500"/>
          <p14:tracePt t="11561" x="1865313" y="3990975"/>
          <p14:tracePt t="11573" x="1976438" y="3971925"/>
          <p14:tracePt t="11576" x="2116138" y="3943350"/>
          <p14:tracePt t="11584" x="2227263" y="3943350"/>
          <p14:tracePt t="11591" x="2413000" y="3925888"/>
          <p14:tracePt t="11599" x="2570163" y="3906838"/>
          <p14:tracePt t="11610" x="2857500" y="3906838"/>
          <p14:tracePt t="11625" x="3108325" y="3887788"/>
          <p14:tracePt t="11636" x="3248025" y="3887788"/>
          <p14:tracePt t="11639" x="3359150" y="3887788"/>
          <p14:tracePt t="11650" x="3451225" y="3887788"/>
          <p14:tracePt t="11655" x="3535363" y="3887788"/>
          <p14:tracePt t="11664" x="3646488" y="3887788"/>
          <p14:tracePt t="11671" x="3721100" y="3887788"/>
          <p14:tracePt t="11680" x="3832225" y="3870325"/>
          <p14:tracePt t="11686" x="4083050" y="3832225"/>
          <p14:tracePt t="12143" x="4268788" y="3814763"/>
          <p14:tracePt t="12150" x="4462463" y="3795713"/>
          <p14:tracePt t="12159" x="4667250" y="3795713"/>
          <p14:tracePt t="12165" x="4843463" y="3795713"/>
          <p14:tracePt t="12178" x="5289550" y="3759200"/>
          <p14:tracePt t="12186" x="5529263" y="3740150"/>
          <p14:tracePt t="12190" x="5770563" y="3721100"/>
          <p14:tracePt t="12201" x="6059488" y="3684588"/>
          <p14:tracePt t="12206" x="6402388" y="3638550"/>
          <p14:tracePt t="12215" x="6699250" y="3590925"/>
          <p14:tracePt t="12222" x="7023100" y="3590925"/>
          <p14:tracePt t="12231" x="7273925" y="3554413"/>
          <p14:tracePt t="12237" x="7618413" y="3508375"/>
          <p14:tracePt t="12245" x="7840663" y="3470275"/>
          <p14:tracePt t="12252" x="8043863" y="3470275"/>
          <p14:tracePt t="12259" x="8239125" y="3433763"/>
          <p14:tracePt t="12266" x="8424863" y="3397250"/>
          <p14:tracePt t="12269" x="8535988" y="3378200"/>
          <p14:tracePt t="12281" x="8629650" y="3368675"/>
          <p14:tracePt t="12284" x="8702675" y="3349625"/>
          <p14:tracePt t="12296" x="8777288" y="3349625"/>
          <p14:tracePt t="12299" x="8815388" y="3349625"/>
          <p14:tracePt t="12310" x="8851900" y="3349625"/>
          <p14:tracePt t="12316" x="8861425" y="3349625"/>
          <p14:tracePt t="12354" x="8878888" y="3387725"/>
          <p14:tracePt t="12363" x="8878888" y="3397250"/>
          <p14:tracePt t="12376" x="8842375" y="3414713"/>
          <p14:tracePt t="12378" x="8647113" y="3470275"/>
          <p14:tracePt t="12390" x="8470900" y="3470275"/>
          <p14:tracePt t="12395" x="8156575" y="3508375"/>
          <p14:tracePt t="12404" x="7729538" y="3563938"/>
          <p14:tracePt t="12409" x="7264400" y="3581400"/>
          <p14:tracePt t="12419" x="6838950" y="3609975"/>
          <p14:tracePt t="12426" x="6373813" y="3638550"/>
          <p14:tracePt t="12433" x="5883275" y="3638550"/>
          <p14:tracePt t="12440" x="5381625" y="3638550"/>
          <p14:tracePt t="12448" x="4778375" y="3665538"/>
          <p14:tracePt t="12457" x="3590925" y="3646488"/>
          <p14:tracePt t="12472" x="2430463" y="3563938"/>
          <p14:tracePt t="12484" x="2097088" y="3535363"/>
          <p14:tracePt t="12489" x="1846263" y="3498850"/>
          <p14:tracePt t="12498" x="1643063" y="3479800"/>
          <p14:tracePt t="12505" x="1549400" y="3460750"/>
          <p14:tracePt t="12514" x="1503363" y="3452813"/>
          <p14:tracePt t="12520" x="1474788" y="3443288"/>
          <p14:tracePt t="12527" x="1465263" y="3433763"/>
          <p14:tracePt t="12540" x="1457325" y="3424238"/>
          <p14:tracePt t="12541" x="1447800" y="3378200"/>
          <p14:tracePt t="12551" x="1465263" y="3276600"/>
          <p14:tracePt t="12567" x="1568450" y="3136900"/>
          <p14:tracePt t="12579" x="1651000" y="3052763"/>
          <p14:tracePt t="12580" x="1874838" y="2895600"/>
          <p14:tracePt t="12593" x="2328863" y="2608263"/>
          <p14:tracePt t="12598" x="2606675" y="2403475"/>
          <p14:tracePt t="12607" x="3033713" y="2208213"/>
          <p14:tracePt t="12617" x="3600450" y="2125663"/>
          <p14:tracePt t="12623" x="4083050" y="2041525"/>
          <p14:tracePt t="12629" x="4694238" y="1985963"/>
          <p14:tracePt t="12636" x="5260975" y="2060575"/>
          <p14:tracePt t="12645" x="5827713" y="2125663"/>
          <p14:tracePt t="12651" x="6402388" y="2236788"/>
          <p14:tracePt t="12661" x="7283450" y="2560638"/>
          <p14:tracePt t="12673" x="7608888" y="2644775"/>
          <p14:tracePt t="12674" x="7766050" y="2736850"/>
          <p14:tracePt t="12687" x="7886700" y="2811463"/>
          <p14:tracePt t="12693" x="7923213" y="2849563"/>
          <p14:tracePt t="12702" x="7951788" y="2849563"/>
          <p14:tracePt t="12709" x="7961313" y="2886075"/>
          <p14:tracePt t="12717" x="7988300" y="2941638"/>
          <p14:tracePt t="12724" x="7997825" y="2941638"/>
          <p14:tracePt t="12731" x="7997825" y="2978150"/>
          <p14:tracePt t="12740" x="7997825" y="2987675"/>
          <p14:tracePt t="12744" x="7729538" y="3117850"/>
          <p14:tracePt t="12756" x="6392863" y="3460750"/>
          <p14:tracePt t="12767" x="5548313" y="3590925"/>
          <p14:tracePt t="12769" x="4852988" y="3646488"/>
          <p14:tracePt t="12781" x="4119563" y="3675063"/>
          <p14:tracePt t="12786" x="3386138" y="3740150"/>
          <p14:tracePt t="12797" x="2709863" y="3740150"/>
          <p14:tracePt t="12803" x="2068513" y="3740150"/>
          <p14:tracePt t="12811" x="1604963" y="3721100"/>
          <p14:tracePt t="12817" x="1085850" y="3665538"/>
          <p14:tracePt t="12825" x="863600" y="3646488"/>
          <p14:tracePt t="12833" x="658813" y="3590925"/>
          <p14:tracePt t="12840" x="482600" y="3573463"/>
          <p14:tracePt t="12849" x="268288" y="3479800"/>
          <p14:tracePt t="12863" x="195263" y="3443288"/>
          <p14:tracePt t="12865" x="149225" y="3424238"/>
          <p14:tracePt t="12875" x="111125" y="3387725"/>
          <p14:tracePt t="12881" x="84138" y="3332163"/>
          <p14:tracePt t="12891" x="65088" y="3294063"/>
          <p14:tracePt t="12898" x="65088" y="3267075"/>
          <p14:tracePt t="12904" x="46038" y="3219450"/>
          <p14:tracePt t="12919" x="46038" y="3211513"/>
          <p14:tracePt t="12928" x="46038" y="3201988"/>
          <p14:tracePt t="13052" x="36513" y="3201988"/>
          <p14:tracePt t="13064" x="36513" y="3182938"/>
          <p14:tracePt t="13068" x="36513" y="3173413"/>
          <p14:tracePt t="13123" x="36513" y="3163888"/>
          <p14:tracePt t="13132" x="55563" y="3155950"/>
          <p14:tracePt t="13147" x="101600" y="3136900"/>
          <p14:tracePt t="13173" x="296863" y="3108325"/>
          <p14:tracePt t="13178" x="371475" y="3090863"/>
          <p14:tracePt t="13188" x="454025" y="3090863"/>
          <p14:tracePt t="13194" x="557213" y="3081338"/>
          <p14:tracePt t="13202" x="639763" y="3081338"/>
          <p14:tracePt t="13208" x="750888" y="3081338"/>
          <p14:tracePt t="13218" x="844550" y="3081338"/>
          <p14:tracePt t="13228" x="1030288" y="3062288"/>
          <p14:tracePt t="13241" x="1150938" y="3062288"/>
          <p14:tracePt t="13253" x="1216025" y="3062288"/>
          <p14:tracePt t="13257" x="1262063" y="3062288"/>
          <p14:tracePt t="13268" x="1289050" y="3062288"/>
          <p14:tracePt t="13273" x="1336675" y="3062288"/>
          <p14:tracePt t="13282" x="1373188" y="3062288"/>
          <p14:tracePt t="13287" x="1409700" y="3062288"/>
          <p14:tracePt t="13298" x="1428750" y="3062288"/>
          <p14:tracePt t="13305" x="1484313" y="3062288"/>
          <p14:tracePt t="13311" x="1530350" y="3062288"/>
          <p14:tracePt t="13322" x="1633538" y="3081338"/>
          <p14:tracePt t="13337" x="1706563" y="3090863"/>
          <p14:tracePt t="13348" x="1725613" y="3098800"/>
          <p14:tracePt t="13352" x="1744663" y="3098800"/>
          <p14:tracePt t="13362" x="1771650" y="3108325"/>
          <p14:tracePt t="13368" x="1781175" y="3127375"/>
          <p14:tracePt t="13376" x="1790700" y="3127375"/>
          <p14:tracePt t="13391" x="1800225" y="3127375"/>
          <p14:tracePt t="13399" x="1809750" y="3127375"/>
          <p14:tracePt t="13448" x="1819275" y="3127375"/>
          <p14:tracePt t="13526" x="1790700" y="3117850"/>
          <p14:tracePt t="13536" x="1771650" y="3108325"/>
          <p14:tracePt t="13541" x="1754188" y="3098800"/>
          <p14:tracePt t="13551" x="1725613" y="3090863"/>
          <p14:tracePt t="13557" x="1689100" y="3090863"/>
          <p14:tracePt t="13566" x="1670050" y="3071813"/>
          <p14:tracePt t="13571" x="1614488" y="3062288"/>
          <p14:tracePt t="13580" x="1577975" y="3035300"/>
          <p14:tracePt t="13589" x="1530350" y="3025775"/>
          <p14:tracePt t="13594" x="1493838" y="3016250"/>
          <p14:tracePt t="13604" x="1373188" y="2987675"/>
          <p14:tracePt t="13615" x="1336675" y="2970213"/>
          <p14:tracePt t="13618" x="1262063" y="2960688"/>
          <p14:tracePt t="13631" x="1216025" y="2932113"/>
          <p14:tracePt t="13635" x="1131888" y="2905125"/>
          <p14:tracePt t="13644" x="1095375" y="2886075"/>
          <p14:tracePt t="13650" x="1057275" y="2876550"/>
          <p14:tracePt t="13659" x="1030288" y="2867025"/>
          <p14:tracePt t="13666" x="992188" y="2849563"/>
          <p14:tracePt t="13673" x="965200" y="2849563"/>
          <p14:tracePt t="13682" x="946150" y="2840038"/>
          <p14:tracePt t="13689" x="936625" y="2830513"/>
          <p14:tracePt t="13699" x="909638" y="2830513"/>
          <p14:tracePt t="13713" x="900113" y="2820988"/>
          <p14:tracePt t="13840" x="890588" y="2820988"/>
          <p14:tracePt t="13848" x="890588" y="2830513"/>
          <p14:tracePt t="13855" x="890588" y="2840038"/>
          <p14:tracePt t="13863" x="890588" y="2849563"/>
          <p14:tracePt t="13870" x="890588" y="2857500"/>
          <p14:tracePt t="13878" x="890588" y="2886075"/>
          <p14:tracePt t="13899" x="890588" y="2895600"/>
          <p14:tracePt t="13913" x="890588" y="2905125"/>
          <p14:tracePt t="14043" x="890588" y="2914650"/>
          <p14:tracePt t="14051" x="909638" y="2922588"/>
          <p14:tracePt t="14059" x="927100" y="2922588"/>
          <p14:tracePt t="14066" x="936625" y="2932113"/>
          <p14:tracePt t="14074" x="955675" y="2941638"/>
          <p14:tracePt t="14080" x="984250" y="2941638"/>
          <p14:tracePt t="14087" x="992188" y="2941638"/>
          <p14:tracePt t="14091" x="1001713" y="2941638"/>
          <p14:tracePt t="14101" x="1020763" y="2951163"/>
          <p14:tracePt t="14123" x="1030288" y="2951163"/>
          <p14:tracePt t="14131" x="1039813" y="2951163"/>
          <p14:tracePt t="14137" x="1039813" y="2960688"/>
          <p14:tracePt t="14169" x="1047750" y="2960688"/>
          <p14:tracePt t="14183" x="1057275" y="2960688"/>
          <p14:tracePt t="14196" x="1066800" y="2960688"/>
          <p14:tracePt t="14200" x="1076325" y="2960688"/>
          <p14:tracePt t="14211" x="1085850" y="2960688"/>
          <p14:tracePt t="14217" x="1095375" y="2951163"/>
          <p14:tracePt t="14225" x="1131888" y="2951163"/>
          <p14:tracePt t="14231" x="1141413" y="2951163"/>
          <p14:tracePt t="14240" x="1160463" y="2951163"/>
          <p14:tracePt t="14249" x="1177925" y="2951163"/>
          <p14:tracePt t="14255" x="1196975" y="2951163"/>
          <p14:tracePt t="14265" x="1233488" y="2951163"/>
          <p14:tracePt t="14275" x="1271588" y="2951163"/>
          <p14:tracePt t="14280" x="1281113" y="2960688"/>
          <p14:tracePt t="14290" x="1308100" y="2960688"/>
          <p14:tracePt t="14294" x="1327150" y="2960688"/>
          <p14:tracePt t="14305" x="1363663" y="2960688"/>
          <p14:tracePt t="14313" x="1392238" y="2960688"/>
          <p14:tracePt t="14320" x="1409700" y="2978150"/>
          <p14:tracePt t="14325" x="1428750" y="2978150"/>
          <p14:tracePt t="14334" x="1457325" y="2978150"/>
          <p14:tracePt t="14342" x="1474788" y="2978150"/>
          <p14:tracePt t="14348" x="1493838" y="2978150"/>
          <p14:tracePt t="14357" x="1503363" y="2987675"/>
          <p14:tracePt t="14363" x="1522413" y="2987675"/>
          <p14:tracePt t="14373" x="1539875" y="2987675"/>
          <p14:tracePt t="14385" x="1549400" y="2987675"/>
          <p14:tracePt t="14389" x="1568450" y="2987675"/>
          <p14:tracePt t="14399" x="1585913" y="2987675"/>
          <p14:tracePt t="14413" x="1595438" y="2987675"/>
          <p14:tracePt t="14421" x="1604963" y="2987675"/>
          <p14:tracePt t="14437" x="1614488" y="2987675"/>
          <p14:tracePt t="14442" x="1624013" y="2987675"/>
          <p14:tracePt t="14451" x="1633538" y="2987675"/>
          <p14:tracePt t="14456" x="1643063" y="2987675"/>
          <p14:tracePt t="14467" x="1670050" y="2987675"/>
          <p14:tracePt t="14481" x="1744663" y="2970213"/>
          <p14:tracePt t="14494" x="1781175" y="2960688"/>
          <p14:tracePt t="14497" x="1846263" y="2951163"/>
          <p14:tracePt t="14508" x="1920875" y="2951163"/>
          <p14:tracePt t="14512" x="2032000" y="2932113"/>
          <p14:tracePt t="14523" x="2124075" y="2914650"/>
          <p14:tracePt t="14530" x="2217738" y="2914650"/>
          <p14:tracePt t="14538" x="2309813" y="2914650"/>
          <p14:tracePt t="14547" x="2357438" y="2914650"/>
          <p14:tracePt t="14551" x="2439988" y="2914650"/>
          <p14:tracePt t="14562" x="2579688" y="2922588"/>
          <p14:tracePt t="14574" x="2635250" y="2922588"/>
          <p14:tracePt t="14577" x="2681288" y="2922588"/>
          <p14:tracePt t="14588" x="2736850" y="2914650"/>
          <p14:tracePt t="14593" x="2782888" y="2914650"/>
          <p14:tracePt t="14602" x="2830513" y="2914650"/>
          <p14:tracePt t="14608" x="2867025" y="2905125"/>
          <p14:tracePt t="14616" x="2903538" y="2905125"/>
          <p14:tracePt t="14623" x="2941638" y="2895600"/>
          <p14:tracePt t="14632" x="2968625" y="2895600"/>
          <p14:tracePt t="14640" x="2997200" y="2895600"/>
          <p14:tracePt t="14646" x="3033713" y="2895600"/>
          <p14:tracePt t="14655" x="3062288" y="2886075"/>
          <p14:tracePt t="14670" x="3098800" y="2876550"/>
          <p14:tracePt t="14682" x="3108325" y="2876550"/>
          <p14:tracePt t="14697" x="3108325" y="2867025"/>
          <p14:tracePt t="14702" x="3127375" y="2849563"/>
          <p14:tracePt t="14712" x="3136900" y="2840038"/>
          <p14:tracePt t="14717" x="3144838" y="2830513"/>
          <p14:tracePt t="14725" x="3144838" y="2820988"/>
          <p14:tracePt t="14734" x="3144838" y="2811463"/>
          <p14:tracePt t="14740" x="3154363" y="2801938"/>
          <p14:tracePt t="14747" x="3163888" y="2784475"/>
          <p14:tracePt t="14765" x="3163888" y="2755900"/>
          <p14:tracePt t="14780" x="3163888" y="2746375"/>
          <p14:tracePt t="14790" x="3163888" y="2736850"/>
          <p14:tracePt t="14795" x="3163888" y="2709863"/>
          <p14:tracePt t="14810" x="3163888" y="2681288"/>
          <p14:tracePt t="14821" x="3154363" y="2673350"/>
          <p14:tracePt t="14829" x="3144838" y="2663825"/>
          <p14:tracePt t="14835" x="3136900" y="2654300"/>
          <p14:tracePt t="14844" x="3089275" y="2616200"/>
          <p14:tracePt t="14859" x="3043238" y="2579688"/>
          <p14:tracePt t="14871" x="3006725" y="2552700"/>
          <p14:tracePt t="14876" x="2941638" y="2524125"/>
          <p14:tracePt t="14885" x="2903538" y="2514600"/>
          <p14:tracePt t="14889" x="2847975" y="2497138"/>
          <p14:tracePt t="14900" x="2792413" y="2468563"/>
          <p14:tracePt t="14905" x="2746375" y="2459038"/>
          <p14:tracePt t="14915" x="2690813" y="2449513"/>
          <p14:tracePt t="14923" x="2616200" y="2432050"/>
          <p14:tracePt t="14930" x="2570163" y="2432050"/>
          <p14:tracePt t="14938" x="2374900" y="2413000"/>
          <p14:tracePt t="14953" x="2171700" y="2413000"/>
          <p14:tracePt t="14965" x="2041525" y="2413000"/>
          <p14:tracePt t="14971" x="1939925" y="2422525"/>
          <p14:tracePt t="14979" x="1874838" y="2439988"/>
          <p14:tracePt t="14983" x="1781175" y="2449513"/>
          <p14:tracePt t="14994" x="1679575" y="2468563"/>
          <p14:tracePt t="15001" x="1614488" y="2468563"/>
          <p14:tracePt t="15008" x="1522413" y="2487613"/>
          <p14:tracePt t="15015" x="1447800" y="2487613"/>
          <p14:tracePt t="15022" x="1401763" y="2487613"/>
          <p14:tracePt t="15029" x="1336675" y="2487613"/>
          <p14:tracePt t="15038" x="1298575" y="2497138"/>
          <p14:tracePt t="15046" x="1206500" y="2514600"/>
          <p14:tracePt t="15060" x="1168400" y="2524125"/>
          <p14:tracePt t="15063" x="1150938" y="2533650"/>
          <p14:tracePt t="15074" x="1141413" y="2543175"/>
          <p14:tracePt t="15079" x="1122363" y="2543175"/>
          <p14:tracePt t="15088" x="1112838" y="2543175"/>
          <p14:tracePt t="15095" x="1104900" y="2552700"/>
          <p14:tracePt t="15104" x="1104900" y="2560638"/>
          <p14:tracePt t="15117" x="1076325" y="2579688"/>
          <p14:tracePt t="15128" x="1076325" y="2616200"/>
          <p14:tracePt t="15142" x="1076325" y="2644775"/>
          <p14:tracePt t="15154" x="1076325" y="2654300"/>
          <p14:tracePt t="15158" x="1076325" y="2663825"/>
          <p14:tracePt t="15171" x="1076325" y="2681288"/>
          <p14:tracePt t="15188" x="1085850" y="2690813"/>
          <p14:tracePt t="15197" x="1085850" y="2709863"/>
          <p14:tracePt t="15205" x="1085850" y="2719388"/>
          <p14:tracePt t="15221" x="1095375" y="2736850"/>
          <p14:tracePt t="15226" x="1095375" y="2746375"/>
          <p14:tracePt t="15236" x="1104900" y="2755900"/>
          <p14:tracePt t="15247" x="1104900" y="2774950"/>
          <p14:tracePt t="15263" x="1104900" y="2784475"/>
          <p14:tracePt t="15277" x="1104900" y="2794000"/>
          <p14:tracePt t="15282" x="1104900" y="2801938"/>
          <p14:tracePt t="15292" x="1104900" y="2811463"/>
          <p14:tracePt t="15306" x="1104900" y="2820988"/>
          <p14:tracePt t="15314" x="1104900" y="2840038"/>
          <p14:tracePt t="15320" x="1104900" y="2857500"/>
          <p14:tracePt t="15331" x="1104900" y="2895600"/>
          <p14:tracePt t="15342" x="1104900" y="2905125"/>
          <p14:tracePt t="15347" x="1104900" y="2914650"/>
          <p14:tracePt t="15356" x="1104900" y="2932113"/>
          <p14:tracePt t="15361" x="1104900" y="2951163"/>
          <p14:tracePt t="15372" x="1104900" y="2960688"/>
          <p14:tracePt t="15376" x="1104900" y="2978150"/>
          <p14:tracePt t="15386" x="1104900" y="2987675"/>
          <p14:tracePt t="15393" x="1122363" y="3016250"/>
          <p14:tracePt t="15400" x="1122363" y="3035300"/>
          <p14:tracePt t="15408" x="1131888" y="3052763"/>
          <p14:tracePt t="15421" x="1131888" y="3090863"/>
          <p14:tracePt t="15427" x="1141413" y="3117850"/>
          <p14:tracePt t="15441" x="1150938" y="3146425"/>
          <p14:tracePt t="15451" x="1160463" y="3155950"/>
          <p14:tracePt t="15455" x="1168400" y="3163888"/>
          <p14:tracePt t="15465" x="1177925" y="3173413"/>
          <p14:tracePt t="15472" x="1196975" y="3192463"/>
          <p14:tracePt t="15479" x="1206500" y="3201988"/>
          <p14:tracePt t="15485" x="1225550" y="3228975"/>
          <p14:tracePt t="15496" x="1262063" y="3248025"/>
          <p14:tracePt t="15503" x="1271588" y="3257550"/>
          <p14:tracePt t="15509" x="1289050" y="3276600"/>
          <p14:tracePt t="15518" x="1336675" y="3294063"/>
          <p14:tracePt t="15531" x="1344613" y="3303588"/>
          <p14:tracePt t="15534" x="1354138" y="3303588"/>
          <p14:tracePt t="15546" x="1363663" y="3303588"/>
          <p14:tracePt t="15560" x="1373188" y="3303588"/>
          <p14:tracePt t="15669" x="1382713" y="3313113"/>
          <p14:tracePt t="15683" x="1382713" y="3322638"/>
          <p14:tracePt t="15707" x="1373188" y="3332163"/>
          <p14:tracePt t="15722" x="1344613" y="3332163"/>
          <p14:tracePt t="15733" x="1336675" y="3332163"/>
          <p14:tracePt t="15739" x="1327150" y="3332163"/>
          <p14:tracePt t="15749" x="1298575" y="3313113"/>
          <p14:tracePt t="15754" x="1281113" y="3284538"/>
          <p14:tracePt t="15763" x="1243013" y="3248025"/>
          <p14:tracePt t="15770" x="1216025" y="3211513"/>
          <p14:tracePt t="15778" x="1187450" y="3192463"/>
          <p14:tracePt t="15784" x="1168400" y="3136900"/>
          <p14:tracePt t="15792" x="1150938" y="3108325"/>
          <p14:tracePt t="15801" x="1131888" y="3052763"/>
          <p14:tracePt t="15815" x="1104900" y="2997200"/>
          <p14:tracePt t="15829" x="1095375" y="2970213"/>
          <p14:tracePt t="15831" x="1095375" y="2951163"/>
          <p14:tracePt t="15843" x="1066800" y="2895600"/>
          <p14:tracePt t="15848" x="1066800" y="2857500"/>
          <p14:tracePt t="15857" x="1057275" y="2820988"/>
          <p14:tracePt t="15864" x="1039813" y="2774950"/>
          <p14:tracePt t="15871" x="1039813" y="2746375"/>
          <p14:tracePt t="15880" x="1039813" y="2719388"/>
          <p14:tracePt t="15886" x="1039813" y="2663825"/>
          <p14:tracePt t="15894" x="1039813" y="2625725"/>
          <p14:tracePt t="15911" x="1039813" y="2589213"/>
          <p14:tracePt t="15926" x="1039813" y="2579688"/>
          <p14:tracePt t="15943" x="1039813" y="2570163"/>
          <p14:tracePt t="15958" x="1047750" y="2570163"/>
          <p14:tracePt t="15966" x="1076325" y="2543175"/>
          <p14:tracePt t="15975" x="1095375" y="2543175"/>
          <p14:tracePt t="15981" x="1150938" y="2533650"/>
          <p14:tracePt t="15989" x="1336675" y="2570163"/>
          <p14:tracePt t="16007" x="1643063" y="2719388"/>
          <p14:tracePt t="16017" x="1763713" y="2784475"/>
          <p14:tracePt t="16019" x="1930400" y="2876550"/>
          <p14:tracePt t="16031" x="2068513" y="2970213"/>
          <p14:tracePt t="16038" x="2171700" y="3035300"/>
          <p14:tracePt t="16047" x="2244725" y="3081338"/>
          <p14:tracePt t="16053" x="2309813" y="3127375"/>
          <p14:tracePt t="16060" x="2365375" y="3155950"/>
          <p14:tracePt t="16067" x="2384425" y="3192463"/>
          <p14:tracePt t="16075" x="2420938" y="3228975"/>
          <p14:tracePt t="16084" x="2478088" y="3303588"/>
          <p14:tracePt t="16100" x="2514600" y="3397250"/>
          <p14:tracePt t="16111" x="2524125" y="3424238"/>
          <p14:tracePt t="16115" x="2524125" y="3452813"/>
          <p14:tracePt t="16125" x="2541588" y="3470275"/>
          <p14:tracePt t="16130" x="2541588" y="3508375"/>
          <p14:tracePt t="16140" x="2533650" y="3535363"/>
          <p14:tracePt t="16147" x="2533650" y="3581400"/>
          <p14:tracePt t="16155" x="2533650" y="3590925"/>
          <p14:tracePt t="16161" x="2514600" y="3609975"/>
          <p14:tracePt t="16169" x="2514600" y="3638550"/>
          <p14:tracePt t="16177" x="2505075" y="3656013"/>
          <p14:tracePt t="16184" x="2478088" y="3665538"/>
          <p14:tracePt t="16193" x="2403475" y="3730625"/>
          <p14:tracePt t="16206" x="2347913" y="3759200"/>
          <p14:tracePt t="16209" x="2292350" y="3786188"/>
          <p14:tracePt t="16220" x="2236788" y="3814763"/>
          <p14:tracePt t="16226" x="2171700" y="3814763"/>
          <p14:tracePt t="16234" x="2068513" y="3832225"/>
          <p14:tracePt t="16239" x="2003425" y="3841750"/>
          <p14:tracePt t="16250" x="1911350" y="3841750"/>
          <p14:tracePt t="16255" x="1819275" y="3860800"/>
          <p14:tracePt t="16263" x="1725613" y="3879850"/>
          <p14:tracePt t="16272" x="1633538" y="3879850"/>
          <p14:tracePt t="16278" x="1568450" y="3879850"/>
          <p14:tracePt t="16288" x="1447800" y="3887788"/>
          <p14:tracePt t="16300" x="1392238" y="3887788"/>
          <p14:tracePt t="16302" x="1344613" y="3887788"/>
          <p14:tracePt t="16314" x="1308100" y="3887788"/>
          <p14:tracePt t="16320" x="1281113" y="3887788"/>
          <p14:tracePt t="16329" x="1252538" y="3887788"/>
          <p14:tracePt t="16335" x="1225550" y="3887788"/>
          <p14:tracePt t="16343" x="1216025" y="3887788"/>
          <p14:tracePt t="16350" x="1196975" y="3887788"/>
          <p14:tracePt t="16358" x="1160463" y="3879850"/>
          <p14:tracePt t="16366" x="1141413" y="3879850"/>
          <p14:tracePt t="16371" x="1122363" y="3879850"/>
          <p14:tracePt t="16380" x="1057275" y="3860800"/>
          <p14:tracePt t="16394" x="1020763" y="3860800"/>
          <p14:tracePt t="16396" x="1001713" y="3860800"/>
          <p14:tracePt t="16408" x="965200" y="3860800"/>
          <p14:tracePt t="16413" x="946150" y="3860800"/>
          <p14:tracePt t="16423" x="927100" y="3860800"/>
          <p14:tracePt t="16430" x="900113" y="3870325"/>
          <p14:tracePt t="16438" x="890588" y="3879850"/>
          <p14:tracePt t="16444" x="871538" y="3879850"/>
          <p14:tracePt t="16452" x="854075" y="3887788"/>
          <p14:tracePt t="16460" x="825500" y="3897313"/>
          <p14:tracePt t="16467" x="815975" y="3897313"/>
          <p14:tracePt t="16476" x="788988" y="3916363"/>
          <p14:tracePt t="16492" x="769938" y="3935413"/>
          <p14:tracePt t="16503" x="760413" y="3935413"/>
          <p14:tracePt t="16507" x="742950" y="3943350"/>
          <p14:tracePt t="16538" x="733425" y="3962400"/>
          <p14:tracePt t="16546" x="723900" y="3971925"/>
          <p14:tracePt t="16554" x="723900" y="3981450"/>
          <p14:tracePt t="16570" x="714375" y="4000500"/>
          <p14:tracePt t="16583" x="704850" y="4008438"/>
          <p14:tracePt t="16586" x="704850" y="4017963"/>
          <p14:tracePt t="16598" x="704850" y="4027488"/>
          <p14:tracePt t="16611" x="704850" y="4037013"/>
          <p14:tracePt t="16680" x="714375" y="4046538"/>
          <p14:tracePt t="16691" x="723900" y="4056063"/>
          <p14:tracePt t="16696" x="742950" y="4056063"/>
          <p14:tracePt t="16712" x="750888" y="4064000"/>
          <p14:tracePt t="16727" x="760413" y="4064000"/>
          <p14:tracePt t="16735" x="760413" y="4073525"/>
          <p14:tracePt t="16948" x="769938" y="4073525"/>
          <p14:tracePt t="16962" x="779463" y="4073525"/>
          <p14:tracePt t="16975" x="788988" y="4064000"/>
          <p14:tracePt t="16978" x="798513" y="4064000"/>
          <p14:tracePt t="16989" x="815975" y="4064000"/>
          <p14:tracePt t="17003" x="835025" y="4056063"/>
          <p14:tracePt t="17008" x="844550" y="4046538"/>
          <p14:tracePt t="17018" x="854075" y="4046538"/>
          <p14:tracePt t="17025" x="890588" y="4037013"/>
          <p14:tracePt t="17033" x="900113" y="4027488"/>
          <p14:tracePt t="17042" x="955675" y="4000500"/>
          <p14:tracePt t="17057" x="1001713" y="3971925"/>
          <p14:tracePt t="17068" x="1076325" y="3943350"/>
          <p14:tracePt t="17073" x="1122363" y="3935413"/>
          <p14:tracePt t="17087" x="1196975" y="3906838"/>
          <p14:tracePt t="17089" x="1271588" y="3870325"/>
          <p14:tracePt t="17098" x="1373188" y="3822700"/>
          <p14:tracePt t="17104" x="1512888" y="3786188"/>
          <p14:tracePt t="17112" x="1689100" y="3767138"/>
          <p14:tracePt t="17119" x="1874838" y="3730625"/>
          <p14:tracePt t="17126" x="2051050" y="3721100"/>
          <p14:tracePt t="17137" x="2495550" y="3665538"/>
          <p14:tracePt t="17150" x="3079750" y="3581400"/>
          <p14:tracePt t="17162" x="3376613" y="3535363"/>
          <p14:tracePt t="17167" x="3813175" y="3460750"/>
          <p14:tracePt t="17178" x="4148138" y="3433763"/>
          <p14:tracePt t="17184" x="4481513" y="3414713"/>
          <p14:tracePt t="17191" x="4824413" y="3368675"/>
          <p14:tracePt t="17197" x="5084763" y="3332163"/>
          <p14:tracePt t="17207" x="5326063" y="3313113"/>
          <p14:tracePt t="17214" x="5548313" y="3294063"/>
          <p14:tracePt t="17221" x="5789613" y="3294063"/>
          <p14:tracePt t="17232" x="6216650" y="3267075"/>
          <p14:tracePt t="17246" x="6634163" y="3303588"/>
          <p14:tracePt t="17257" x="6856413" y="3322638"/>
          <p14:tracePt t="17261" x="7032625" y="3322638"/>
          <p14:tracePt t="17272" x="7218363" y="3349625"/>
          <p14:tracePt t="17275" x="7423150" y="3368675"/>
          <p14:tracePt t="17287" x="7645400" y="3387725"/>
          <p14:tracePt t="17291" x="7821613" y="3378200"/>
          <p14:tracePt t="17301" x="8043863" y="3387725"/>
          <p14:tracePt t="17308" x="8202613" y="3405188"/>
          <p14:tracePt t="17316" x="8424863" y="3405188"/>
          <p14:tracePt t="17325" x="8666163" y="3405188"/>
          <p14:tracePt t="17330" x="8907463" y="3397250"/>
          <p14:tracePt t="17339" x="9353550" y="3378200"/>
          <p14:tracePt t="17351" x="9640888" y="3322638"/>
          <p14:tracePt t="17354" x="9826625" y="3284538"/>
          <p14:tracePt t="17366" x="10029825" y="3228975"/>
          <p14:tracePt t="17372" x="10188575" y="3136900"/>
          <p14:tracePt t="17380" x="10336213" y="3043238"/>
          <p14:tracePt t="17386" x="10456863" y="2978150"/>
          <p14:tracePt t="17395" x="10558463" y="2914650"/>
          <p14:tracePt t="17947" x="10577513" y="2914650"/>
          <p14:tracePt t="17952" x="10587038" y="2922588"/>
          <p14:tracePt t="17960" x="10596563" y="2922588"/>
          <p14:tracePt t="18015" x="10596563" y="2941638"/>
          <p14:tracePt t="18026" x="10577513" y="2978150"/>
          <p14:tracePt t="18030" x="10541000" y="3016250"/>
          <p14:tracePt t="18041" x="10437813" y="3081338"/>
          <p14:tracePt t="18047" x="10364788" y="3146425"/>
          <p14:tracePt t="18055" x="10244138" y="3182938"/>
          <p14:tracePt t="18062" x="10150475" y="3211513"/>
          <p14:tracePt t="18070" x="10010775" y="3248025"/>
          <p14:tracePt t="18079" x="9872663" y="3284538"/>
          <p14:tracePt t="18086" x="9713913" y="3322638"/>
          <p14:tracePt t="18093" x="9353550" y="3378200"/>
          <p14:tracePt t="18105" x="9194800" y="3387725"/>
          <p14:tracePt t="18110" x="9037638" y="3424238"/>
          <p14:tracePt t="18121" x="8851900" y="3460750"/>
          <p14:tracePt t="18127" x="8721725" y="3460750"/>
          <p14:tracePt t="18135" x="8601075" y="3498850"/>
          <p14:tracePt t="18143" x="8509000" y="3508375"/>
          <p14:tracePt t="18151" x="8461375" y="3508375"/>
          <p14:tracePt t="18155" x="8405813" y="3525838"/>
          <p14:tracePt t="18164" x="8359775" y="3535363"/>
          <p14:tracePt t="18172" x="8304213" y="3554413"/>
          <p14:tracePt t="18179" x="8267700" y="3563938"/>
          <p14:tracePt t="18185" x="8229600" y="3573463"/>
          <p14:tracePt t="18187" x="8193088" y="3590925"/>
          <p14:tracePt t="18201" x="8137525" y="3609975"/>
          <p14:tracePt t="18203" x="8118475" y="3629025"/>
          <p14:tracePt t="18214" x="8091488" y="3638550"/>
          <p14:tracePt t="18221" x="8062913" y="3646488"/>
          <p14:tracePt t="18230" x="8026400" y="3665538"/>
          <p14:tracePt t="18234" x="7997825" y="3684588"/>
          <p14:tracePt t="18243" x="7961313" y="3711575"/>
          <p14:tracePt t="18251" x="7942263" y="3721100"/>
          <p14:tracePt t="18259" x="7915275" y="3730625"/>
          <p14:tracePt t="18268" x="7886700" y="3759200"/>
          <p14:tracePt t="18273" x="7877175" y="3767138"/>
          <p14:tracePt t="18283" x="7840663" y="3814763"/>
          <p14:tracePt t="18295" x="7812088" y="3822700"/>
          <p14:tracePt t="18298" x="7794625" y="3841750"/>
          <p14:tracePt t="18309" x="7775575" y="3870325"/>
          <p14:tracePt t="18316" x="7766050" y="3879850"/>
          <p14:tracePt t="18324" x="7766050" y="3887788"/>
          <p14:tracePt t="18338" x="7756525" y="3897313"/>
          <p14:tracePt t="18345" x="7756525" y="3906838"/>
          <p14:tracePt t="18389" x="7747000" y="3916363"/>
          <p14:tracePt t="18393" x="7747000" y="3925888"/>
          <p14:tracePt t="18403" x="7747000" y="3935413"/>
          <p14:tracePt t="18424" x="7747000" y="3952875"/>
          <p14:tracePt t="18440" x="7739063" y="3981450"/>
          <p14:tracePt t="18455" x="7729538" y="3990975"/>
          <p14:tracePt t="18462" x="7729538" y="4000500"/>
          <p14:tracePt t="18471" x="7710488" y="4037013"/>
          <p14:tracePt t="18487" x="7681913" y="4102100"/>
          <p14:tracePt t="18498" x="7654925" y="4138613"/>
          <p14:tracePt t="18502" x="7654925" y="4157663"/>
          <p14:tracePt t="18512" x="7635875" y="4184650"/>
          <p14:tracePt t="18518" x="7608888" y="4222750"/>
          <p14:tracePt t="18526" x="7589838" y="4241800"/>
          <p14:tracePt t="18533" x="7570788" y="4268788"/>
          <p14:tracePt t="18543" x="7553325" y="4287838"/>
          <p14:tracePt t="18551" x="7515225" y="4314825"/>
          <p14:tracePt t="18556" x="7488238" y="4324350"/>
          <p14:tracePt t="18564" x="7469188" y="4352925"/>
          <p14:tracePt t="18570" x="7432675" y="4379913"/>
          <p14:tracePt t="18577" x="7394575" y="4398963"/>
          <p14:tracePt t="18582" x="7358063" y="4418013"/>
          <p14:tracePt t="18597" x="7283450" y="4454525"/>
          <p14:tracePt t="18607" x="7246938" y="4464050"/>
          <p14:tracePt t="18612" x="7191375" y="4473575"/>
          <p14:tracePt t="18621" x="7116763" y="4500563"/>
          <p14:tracePt t="18627" x="7061200" y="4519613"/>
          <p14:tracePt t="18635" x="6996113" y="4529138"/>
          <p14:tracePt t="18643" x="6921500" y="4529138"/>
          <p14:tracePt t="18651" x="6846888" y="4546600"/>
          <p14:tracePt t="18657" x="6810375" y="4556125"/>
          <p14:tracePt t="18664" x="6783388" y="4556125"/>
          <p14:tracePt t="18674" x="6718300" y="4575175"/>
          <p14:tracePt t="18686" x="6699250" y="4575175"/>
          <p14:tracePt t="18689" x="6689725" y="4575175"/>
          <p14:tracePt t="18701" x="6670675" y="4584700"/>
          <p14:tracePt t="18705" x="6634163" y="4584700"/>
          <p14:tracePt t="18716" x="6615113" y="4584700"/>
          <p14:tracePt t="18722" x="6588125" y="4594225"/>
          <p14:tracePt t="18730" x="6550025" y="4594225"/>
          <p14:tracePt t="18738" x="6513513" y="4594225"/>
          <p14:tracePt t="18744" x="6484938" y="4594225"/>
          <p14:tracePt t="18753" x="6457950" y="4594225"/>
          <p14:tracePt t="18759" x="6438900" y="4594225"/>
          <p14:tracePt t="18766" x="6421438" y="4594225"/>
          <p14:tracePt t="18768" x="6392863" y="4594225"/>
          <p14:tracePt t="18781" x="6383338" y="4594225"/>
          <p14:tracePt t="18786" x="6364288" y="4594225"/>
          <p14:tracePt t="18795" x="6356350" y="4594225"/>
          <p14:tracePt t="18800" x="6346825" y="4594225"/>
          <p14:tracePt t="18810" x="6327775" y="4594225"/>
          <p14:tracePt t="18824" x="6318250" y="4594225"/>
          <p14:tracePt t="18839" x="6308725" y="4594225"/>
          <p14:tracePt t="21777" x="6197600" y="4575175"/>
          <p14:tracePt t="21783" x="6040438" y="4556125"/>
          <p14:tracePt t="21791" x="5818188" y="4519613"/>
          <p14:tracePt t="21799" x="5437188" y="4425950"/>
          <p14:tracePt t="21815" x="5094288" y="4379913"/>
          <p14:tracePt t="21827" x="4935538" y="4343400"/>
          <p14:tracePt t="21832" x="4759325" y="4324350"/>
          <p14:tracePt t="21842" x="4556125" y="4287838"/>
          <p14:tracePt t="21847" x="4435475" y="4249738"/>
          <p14:tracePt t="21858" x="4305300" y="4232275"/>
          <p14:tracePt t="21862" x="4148138" y="4213225"/>
          <p14:tracePt t="21871" x="3943350" y="4184650"/>
          <p14:tracePt t="21878" x="3757613" y="4129088"/>
          <p14:tracePt t="21885" x="3581400" y="4092575"/>
          <p14:tracePt t="21894" x="3395663" y="4073525"/>
          <p14:tracePt t="21899" x="3200400" y="4056063"/>
          <p14:tracePt t="21909" x="2774950" y="4000500"/>
          <p14:tracePt t="21921" x="2551113" y="4000500"/>
          <p14:tracePt t="21924" x="2393950" y="4000500"/>
          <p14:tracePt t="21936" x="2198688" y="4000500"/>
          <p14:tracePt t="21941" x="2022475" y="4000500"/>
          <p14:tracePt t="21950" x="1865313" y="4000500"/>
          <p14:tracePt t="21956" x="1725613" y="4008438"/>
          <p14:tracePt t="21965" x="1595438" y="4008438"/>
          <p14:tracePt t="21972" x="1503363" y="4008438"/>
          <p14:tracePt t="21980" x="1392238" y="4008438"/>
          <p14:tracePt t="21987" x="1252538" y="4017963"/>
          <p14:tracePt t="21994" x="1160463" y="4017963"/>
          <p14:tracePt t="22004" x="974725" y="4037013"/>
          <p14:tracePt t="22019" x="806450" y="4064000"/>
          <p14:tracePt t="22031" x="750888" y="4083050"/>
          <p14:tracePt t="22036" x="677863" y="4111625"/>
          <p14:tracePt t="22045" x="658813" y="4121150"/>
          <p14:tracePt t="22049" x="603250" y="4138613"/>
          <p14:tracePt t="22060" x="584200" y="4148138"/>
          <p14:tracePt t="22066" x="557213" y="4157663"/>
          <p14:tracePt t="22074" x="547688" y="4157663"/>
          <p14:tracePt t="22083" x="538163" y="4157663"/>
          <p14:tracePt t="22089" x="528638" y="4157663"/>
          <p14:tracePt t="22099" x="509588" y="4167188"/>
          <p14:tracePt t="22277" x="519113" y="4167188"/>
          <p14:tracePt t="22283" x="528638" y="4167188"/>
          <p14:tracePt t="22292" x="547688" y="4157663"/>
          <p14:tracePt t="22300" x="566738" y="4157663"/>
          <p14:tracePt t="22318" x="687388" y="4148138"/>
          <p14:tracePt t="22334" x="909638" y="4157663"/>
          <p14:tracePt t="22342" x="1039813" y="4167188"/>
          <p14:tracePt t="22346" x="1160463" y="4184650"/>
          <p14:tracePt t="22357" x="1289050" y="4203700"/>
          <p14:tracePt t="22365" x="1363663" y="4222750"/>
          <p14:tracePt t="22371" x="1457325" y="4232275"/>
          <p14:tracePt t="22380" x="1530350" y="4249738"/>
          <p14:tracePt t="22386" x="1604963" y="4249738"/>
          <p14:tracePt t="22396" x="1706563" y="4259263"/>
          <p14:tracePt t="22408" x="1771650" y="4259263"/>
          <p14:tracePt t="22412" x="1809750" y="4259263"/>
          <p14:tracePt t="22422" x="1846263" y="4259263"/>
          <p14:tracePt t="22426" x="1882775" y="4259263"/>
          <p14:tracePt t="22436" x="1901825" y="4259263"/>
          <p14:tracePt t="22442" x="1930400" y="4259263"/>
          <p14:tracePt t="22451" x="1947863" y="4259263"/>
          <p14:tracePt t="22459" x="2012950" y="4259263"/>
          <p14:tracePt t="22961" x="2012950" y="4241800"/>
          <p14:tracePt t="22966" x="2012950" y="4213225"/>
          <p14:tracePt t="22977" x="2012950" y="4203700"/>
          <p14:tracePt t="23003" x="2003425" y="4194175"/>
          <p14:tracePt t="23008" x="1995488" y="4184650"/>
          <p14:tracePt t="23017" x="1976438" y="4176713"/>
          <p14:tracePt t="23023" x="1966913" y="4167188"/>
          <p14:tracePt t="23031" x="1939925" y="4157663"/>
          <p14:tracePt t="23039" x="1920875" y="4148138"/>
          <p14:tracePt t="23048" x="1901825" y="4138613"/>
          <p14:tracePt t="23054" x="1874838" y="4121150"/>
          <p14:tracePt t="23060" x="1855788" y="4111625"/>
          <p14:tracePt t="23071" x="1763713" y="4083050"/>
          <p14:tracePt t="23083" x="1725613" y="4064000"/>
          <p14:tracePt t="23086" x="1670050" y="4037013"/>
          <p14:tracePt t="23097" x="1614488" y="4008438"/>
          <p14:tracePt t="23099" x="1585913" y="4000500"/>
          <p14:tracePt t="23111" x="1549400" y="3981450"/>
          <p14:tracePt t="23116" x="1512888" y="3962400"/>
          <p14:tracePt t="23126" x="1474788" y="3962400"/>
          <p14:tracePt t="23131" x="1438275" y="3935413"/>
          <p14:tracePt t="23141" x="1409700" y="3925888"/>
          <p14:tracePt t="23148" x="1373188" y="3906838"/>
          <p14:tracePt t="23156" x="1336675" y="3906838"/>
          <p14:tracePt t="23165" x="1298575" y="3897313"/>
          <p14:tracePt t="23178" x="1252538" y="3887788"/>
          <p14:tracePt t="23191" x="1233488" y="3887788"/>
          <p14:tracePt t="23196" x="1206500" y="3887788"/>
          <p14:tracePt t="23206" x="1196975" y="3887788"/>
          <p14:tracePt t="23211" x="1177925" y="3887788"/>
          <p14:tracePt t="23221" x="1168400" y="3887788"/>
          <p14:tracePt t="23227" x="1160463" y="3887788"/>
          <p14:tracePt t="23242" x="1141413" y="3887788"/>
          <p14:tracePt t="23300" x="1141413" y="3906838"/>
          <p14:tracePt t="23305" x="1141413" y="3916363"/>
          <p14:tracePt t="23321" x="1141413" y="3935413"/>
          <p14:tracePt t="23329" x="1141413" y="3943350"/>
          <p14:tracePt t="23336" x="1141413" y="3952875"/>
          <p14:tracePt t="23350" x="1141413" y="3981450"/>
          <p14:tracePt t="23366" x="1141413" y="4000500"/>
          <p14:tracePt t="23379" x="1150938" y="4008438"/>
          <p14:tracePt t="23382" x="1150938" y="4017963"/>
          <p14:tracePt t="23400" x="1150938" y="4027488"/>
          <p14:tracePt t="23409" x="1150938" y="4037013"/>
          <p14:tracePt t="23431" x="1150938" y="4046538"/>
          <p14:tracePt t="23437" x="1160463" y="4056063"/>
          <p14:tracePt t="23447" x="1168400" y="4064000"/>
          <p14:tracePt t="23462" x="1168400" y="4073525"/>
          <p14:tracePt t="23474" x="1168400" y="4083050"/>
          <p14:tracePt t="23477" x="1168400" y="4092575"/>
          <p14:tracePt t="23518" x="1168400" y="4111625"/>
          <p14:tracePt t="23542" x="1168400" y="4121150"/>
          <p14:tracePt t="23547" x="1168400" y="4129088"/>
          <p14:tracePt t="23583" x="1160463" y="4148138"/>
          <p14:tracePt t="23589" x="1131888" y="4148138"/>
          <p14:tracePt t="23597" x="1095375" y="4148138"/>
          <p14:tracePt t="23602" x="1076325" y="4148138"/>
          <p14:tracePt t="23612" x="1066800" y="4148138"/>
          <p14:tracePt t="23619" x="1047750" y="4148138"/>
          <p14:tracePt t="23626" x="1020763" y="4138613"/>
          <p14:tracePt t="23635" x="1011238" y="4138613"/>
          <p14:tracePt t="23642" x="984250" y="4129088"/>
          <p14:tracePt t="23650" x="955675" y="4121150"/>
          <p14:tracePt t="23666" x="909638" y="4102100"/>
          <p14:tracePt t="23682" x="890588" y="4083050"/>
          <p14:tracePt t="23691" x="863600" y="4073525"/>
          <p14:tracePt t="23696" x="854075" y="4056063"/>
          <p14:tracePt t="23707" x="835025" y="4056063"/>
          <p14:tracePt t="23713" x="806450" y="4027488"/>
          <p14:tracePt t="23720" x="788988" y="4008438"/>
          <p14:tracePt t="23729" x="779463" y="4000500"/>
          <p14:tracePt t="23736" x="769938" y="3990975"/>
          <p14:tracePt t="23745" x="733425" y="3981450"/>
          <p14:tracePt t="23760" x="704850" y="3971925"/>
          <p14:tracePt t="23771" x="695325" y="3962400"/>
          <p14:tracePt t="23776" x="687388" y="3952875"/>
          <p14:tracePt t="23786" x="668338" y="3935413"/>
          <p14:tracePt t="23790" x="658813" y="3925888"/>
          <p14:tracePt t="23802" x="649288" y="3906838"/>
          <p14:tracePt t="23807" x="622300" y="3887788"/>
          <p14:tracePt t="23815" x="584200" y="3832225"/>
          <p14:tracePt t="23829" x="557213" y="3795713"/>
          <p14:tracePt t="23838" x="528638" y="3702050"/>
          <p14:tracePt t="23854" x="519113" y="3629025"/>
          <p14:tracePt t="23866" x="519113" y="3581400"/>
          <p14:tracePt t="23871" x="519113" y="3554413"/>
          <p14:tracePt t="23879" x="519113" y="3525838"/>
          <p14:tracePt t="23885" x="519113" y="3489325"/>
          <p14:tracePt t="23895" x="519113" y="3452813"/>
          <p14:tracePt t="23899" x="519113" y="3433763"/>
          <p14:tracePt t="23908" x="528638" y="3405188"/>
          <p14:tracePt t="23918" x="528638" y="3368675"/>
          <p14:tracePt t="23925" x="547688" y="3332163"/>
          <p14:tracePt t="23934" x="566738" y="3276600"/>
          <p14:tracePt t="23949" x="584200" y="3219450"/>
          <p14:tracePt t="23960" x="593725" y="3211513"/>
          <p14:tracePt t="23964" x="593725" y="3173413"/>
          <p14:tracePt t="23975" x="603250" y="3163888"/>
          <p14:tracePt t="23980" x="622300" y="3146425"/>
          <p14:tracePt t="23995" x="622300" y="3127375"/>
          <p14:tracePt t="24003" x="630238" y="3127375"/>
          <p14:tracePt t="24013" x="639763" y="3117850"/>
          <p14:tracePt t="24025" x="639763" y="3108325"/>
          <p14:tracePt t="24054" x="649288" y="3108325"/>
          <p14:tracePt t="24059" x="658813" y="3098800"/>
          <p14:tracePt t="24083" x="677863" y="3081338"/>
          <p14:tracePt t="24113" x="704850" y="3081338"/>
          <p14:tracePt t="24121" x="742950" y="3081338"/>
          <p14:tracePt t="24137" x="815975" y="3071813"/>
          <p14:tracePt t="24149" x="854075" y="3062288"/>
          <p14:tracePt t="24154" x="900113" y="3062288"/>
          <p14:tracePt t="24163" x="927100" y="3043238"/>
          <p14:tracePt t="24167" x="946150" y="3035300"/>
          <p14:tracePt t="24177" x="1001713" y="3025775"/>
          <p14:tracePt t="24184" x="1039813" y="3016250"/>
          <p14:tracePt t="24192" x="1057275" y="3016250"/>
          <p14:tracePt t="24200" x="1085850" y="2997200"/>
          <p14:tracePt t="24208" x="1104900" y="2987675"/>
          <p14:tracePt t="24220" x="1122363" y="2987675"/>
          <p14:tracePt t="24230" x="1150938" y="2987675"/>
          <p14:tracePt t="24246" x="1168400" y="2987675"/>
          <p14:tracePt t="24258" x="1177925" y="2987675"/>
          <p14:tracePt t="24259" x="1206500" y="2997200"/>
          <p14:tracePt t="24271" x="1233488" y="2997200"/>
          <p14:tracePt t="24278" x="1271588" y="3016250"/>
          <p14:tracePt t="24286" x="1289050" y="3025775"/>
          <p14:tracePt t="24293" x="1327150" y="3035300"/>
          <p14:tracePt t="24300" x="1363663" y="3043238"/>
          <p14:tracePt t="24309" x="1401763" y="3062288"/>
          <p14:tracePt t="24317" x="1419225" y="3071813"/>
          <p14:tracePt t="24325" x="1493838" y="3098800"/>
          <p14:tracePt t="24341" x="1568450" y="3117850"/>
          <p14:tracePt t="24352" x="1604963" y="3117850"/>
          <p14:tracePt t="24354" x="1633538" y="3127375"/>
          <p14:tracePt t="24367" x="1651000" y="3127375"/>
          <p14:tracePt t="24373" x="1689100" y="3146425"/>
          <p14:tracePt t="24380" x="1725613" y="3146425"/>
          <p14:tracePt t="24388" x="1744663" y="3146425"/>
          <p14:tracePt t="24395" x="1763713" y="3146425"/>
          <p14:tracePt t="24401" x="1790700" y="3155950"/>
          <p14:tracePt t="24410" x="1827213" y="3155950"/>
          <p14:tracePt t="24419" x="1865313" y="3163888"/>
          <p14:tracePt t="24434" x="1911350" y="3173413"/>
          <p14:tracePt t="24446" x="1930400" y="3173413"/>
          <p14:tracePt t="24450" x="1957388" y="3182938"/>
          <p14:tracePt t="24460" x="1985963" y="3182938"/>
          <p14:tracePt t="24466" x="2012950" y="3201988"/>
          <p14:tracePt t="24475" x="2051050" y="3211513"/>
          <p14:tracePt t="24483" x="2068513" y="3219450"/>
          <p14:tracePt t="24489" x="2097088" y="3219450"/>
          <p14:tracePt t="24496" x="2116138" y="3228975"/>
          <p14:tracePt t="24503" x="2133600" y="3248025"/>
          <p14:tracePt t="24512" x="2162175" y="3248025"/>
          <p14:tracePt t="24530" x="2181225" y="3248025"/>
          <p14:tracePt t="24541" x="2198688" y="3248025"/>
          <p14:tracePt t="24544" x="2208213" y="3248025"/>
          <p14:tracePt t="24555" x="2217738" y="3248025"/>
          <p14:tracePt t="24561" x="2236788" y="3248025"/>
          <p14:tracePt t="24569" x="2244725" y="3248025"/>
          <p14:tracePt t="24576" x="2254250" y="3248025"/>
          <p14:tracePt t="24584" x="2273300" y="3248025"/>
          <p14:tracePt t="24591" x="2300288" y="3257550"/>
          <p14:tracePt t="24600" x="2319338" y="3257550"/>
          <p14:tracePt t="24606" x="2347913" y="3267075"/>
          <p14:tracePt t="24624" x="2384425" y="3267075"/>
          <p14:tracePt t="24633" x="2393950" y="3267075"/>
          <p14:tracePt t="24637" x="2403475" y="3267075"/>
          <p14:tracePt t="24650" x="2420938" y="3267075"/>
          <p14:tracePt t="24654" x="2449513" y="3267075"/>
          <p14:tracePt t="24663" x="2486025" y="3267075"/>
          <p14:tracePt t="24671" x="2514600" y="3267075"/>
          <p14:tracePt t="24678" x="2606675" y="3267075"/>
          <p14:tracePt t="24685" x="2671763" y="3267075"/>
          <p14:tracePt t="24692" x="2792413" y="3248025"/>
          <p14:tracePt t="24701" x="2997200" y="3228975"/>
          <p14:tracePt t="24713" x="3108325" y="3228975"/>
          <p14:tracePt t="24716" x="3219450" y="3211513"/>
          <p14:tracePt t="24729" x="3313113" y="3201988"/>
          <p14:tracePt t="24733" x="3433763" y="3182938"/>
          <p14:tracePt t="24745" x="3525838" y="3182938"/>
          <p14:tracePt t="24750" x="3617913" y="3163888"/>
          <p14:tracePt t="24758" x="3711575" y="3136900"/>
          <p14:tracePt t="24763" x="3786188" y="3117850"/>
          <p14:tracePt t="24773" x="3897313" y="3098800"/>
          <p14:tracePt t="24780" x="3998913" y="3071813"/>
          <p14:tracePt t="24787" x="4129088" y="3035300"/>
          <p14:tracePt t="24797" x="4389438" y="2970213"/>
          <p14:tracePt t="24812" x="4638675" y="2914650"/>
          <p14:tracePt t="24823" x="4741863" y="2886075"/>
          <p14:tracePt t="24825" x="4852988" y="2849563"/>
          <p14:tracePt t="24838" x="4954588" y="2820988"/>
          <p14:tracePt t="24843" x="5029200" y="2801938"/>
          <p14:tracePt t="24852" x="5121275" y="2774950"/>
          <p14:tracePt t="24859" x="5168900" y="2774950"/>
          <p14:tracePt t="24866" x="5224463" y="2746375"/>
          <p14:tracePt t="24874" x="5260975" y="2746375"/>
          <p14:tracePt t="24882" x="5316538" y="2719388"/>
          <p14:tracePt t="24891" x="5437188" y="2690813"/>
          <p14:tracePt t="24905" x="5538788" y="2663825"/>
          <p14:tracePt t="24916" x="5586413" y="2663825"/>
          <p14:tracePt t="24921" x="5622925" y="2635250"/>
          <p14:tracePt t="24932" x="5659438" y="2635250"/>
          <p14:tracePt t="24938" x="5678488" y="2635250"/>
          <p14:tracePt t="24947" x="5707063" y="2625725"/>
          <p14:tracePt t="24951" x="5715000" y="2625725"/>
          <p14:tracePt t="24961" x="5724525" y="2625725"/>
          <p14:tracePt t="25031" x="5743575" y="2644775"/>
          <p14:tracePt t="25041" x="5753100" y="2654300"/>
          <p14:tracePt t="25046" x="5762625" y="2673350"/>
          <p14:tracePt t="25056" x="5780088" y="2690813"/>
          <p14:tracePt t="25063" x="5789613" y="2728913"/>
          <p14:tracePt t="25071" x="5799138" y="2801938"/>
          <p14:tracePt t="25079" x="5818188" y="2905125"/>
          <p14:tracePt t="25091" x="5818188" y="2932113"/>
          <p14:tracePt t="25095" x="5818188" y="3006725"/>
          <p14:tracePt t="25106" x="5818188" y="3025775"/>
          <p14:tracePt t="25109" x="5818188" y="3062288"/>
          <p14:tracePt t="25120" x="5818188" y="3108325"/>
          <p14:tracePt t="25126" x="5818188" y="3173413"/>
          <p14:tracePt t="25134" x="5808663" y="3211513"/>
          <p14:tracePt t="25143" x="5808663" y="3294063"/>
          <p14:tracePt t="25149" x="5808663" y="3349625"/>
          <p14:tracePt t="25157" x="5808663" y="3397250"/>
          <p14:tracePt t="25164" x="5808663" y="3498850"/>
          <p14:tracePt t="25172" x="5808663" y="3638550"/>
          <p14:tracePt t="25189" x="5827713" y="3730625"/>
          <p14:tracePt t="25200" x="5835650" y="3776663"/>
          <p14:tracePt t="25204" x="5854700" y="3832225"/>
          <p14:tracePt t="25215" x="5883275" y="3870325"/>
          <p14:tracePt t="25221" x="5891213" y="3887788"/>
          <p14:tracePt t="25230" x="5910263" y="3925888"/>
          <p14:tracePt t="25237" x="5938838" y="3935413"/>
          <p14:tracePt t="25243" x="5994400" y="3981450"/>
          <p14:tracePt t="25251" x="6030913" y="3990975"/>
          <p14:tracePt t="25258" x="6086475" y="4017963"/>
          <p14:tracePt t="25268" x="6207125" y="4027488"/>
          <p14:tracePt t="25279" x="6300788" y="4027488"/>
          <p14:tracePt t="25285" x="6364288" y="4027488"/>
          <p14:tracePt t="25295" x="6429375" y="4027488"/>
          <p14:tracePt t="25299" x="6513513" y="3990975"/>
          <p14:tracePt t="25308" x="6559550" y="3981450"/>
          <p14:tracePt t="25313" x="6634163" y="3971925"/>
          <p14:tracePt t="25323" x="6670675" y="3943350"/>
          <p14:tracePt t="25331" x="6708775" y="3935413"/>
          <p14:tracePt t="25338" x="6718300" y="3916363"/>
          <p14:tracePt t="25346" x="6735763" y="3906838"/>
          <p14:tracePt t="25354" x="6745288" y="3897313"/>
          <p14:tracePt t="25362" x="6754813" y="3897313"/>
          <p14:tracePt t="25394" x="6764338" y="3879850"/>
          <p14:tracePt t="25403" x="6773863" y="3870325"/>
          <p14:tracePt t="25408" x="6773863" y="3860800"/>
          <p14:tracePt t="25418" x="6764338" y="3841750"/>
          <p14:tracePt t="25425" x="6754813" y="3814763"/>
          <p14:tracePt t="25432" x="6735763" y="3795713"/>
          <p14:tracePt t="25440" x="6662738" y="3767138"/>
          <p14:tracePt t="25446" x="6605588" y="3721100"/>
          <p14:tracePt t="25457" x="6411913" y="3656013"/>
          <p14:tracePt t="25473" x="6086475" y="3517900"/>
          <p14:tracePt t="25484" x="5845175" y="3387725"/>
          <p14:tracePt t="25487" x="5557838" y="3284538"/>
          <p14:tracePt t="25497" x="5270500" y="3173413"/>
          <p14:tracePt t="25503" x="5048250" y="3136900"/>
          <p14:tracePt t="25512" x="4751388" y="3052763"/>
          <p14:tracePt t="25521" x="4425950" y="2960688"/>
          <p14:tracePt t="25527" x="4230688" y="2941638"/>
          <p14:tracePt t="25537" x="4073525" y="2922588"/>
          <p14:tracePt t="25541" x="3868738" y="2886075"/>
          <p14:tracePt t="25551" x="3590925" y="2830513"/>
          <p14:tracePt t="25563" x="3516313" y="2820988"/>
          <p14:tracePt t="25567" x="3424238" y="2801938"/>
          <p14:tracePt t="25578" x="3376613" y="2794000"/>
          <p14:tracePt t="25580" x="3340100" y="2794000"/>
          <p14:tracePt t="25591" x="3275013" y="2774950"/>
          <p14:tracePt t="25598" x="3200400" y="2774950"/>
          <p14:tracePt t="25606" x="3127375" y="2765425"/>
          <p14:tracePt t="25612" x="2997200" y="2765425"/>
          <p14:tracePt t="25622" x="2903538" y="2765425"/>
          <p14:tracePt t="25629" x="2782888" y="2765425"/>
          <p14:tracePt t="25636" x="2690813" y="2765425"/>
          <p14:tracePt t="25644" x="2598738" y="2784475"/>
          <p14:tracePt t="25645" x="2486025" y="2801938"/>
          <p14:tracePt t="25661" x="2374900" y="2840038"/>
          <p14:tracePt t="25672" x="2300288" y="2867025"/>
          <p14:tracePt t="25674" x="2282825" y="2886075"/>
          <p14:tracePt t="25687" x="2244725" y="2895600"/>
          <p14:tracePt t="25691" x="2217738" y="2922588"/>
          <p14:tracePt t="25701" x="2198688" y="2932113"/>
          <p14:tracePt t="25705" x="2189163" y="2951163"/>
          <p14:tracePt t="25715" x="2143125" y="2987675"/>
          <p14:tracePt t="25721" x="2106613" y="3052763"/>
          <p14:tracePt t="25729" x="2068513" y="3163888"/>
          <p14:tracePt t="25739" x="2012950" y="3322638"/>
          <p14:tracePt t="25755" x="1966913" y="3470275"/>
          <p14:tracePt t="25766" x="1939925" y="3525838"/>
          <p14:tracePt t="25768" x="1930400" y="3573463"/>
          <p14:tracePt t="25780" x="1911350" y="3646488"/>
          <p14:tracePt t="25785" x="1882775" y="3721100"/>
          <p14:tracePt t="25796" x="1882775" y="3860800"/>
          <p14:tracePt t="25802" x="1882775" y="3943350"/>
          <p14:tracePt t="25810" x="1901825" y="4046538"/>
          <p14:tracePt t="25816" x="1920875" y="4092575"/>
          <p14:tracePt t="25824" x="1947863" y="4148138"/>
          <p14:tracePt t="25834" x="2022475" y="4232275"/>
          <p14:tracePt t="25850" x="2254250" y="4297363"/>
          <p14:tracePt t="25861" x="2347913" y="4297363"/>
          <p14:tracePt t="25863" x="2420938" y="4278313"/>
          <p14:tracePt t="25874" x="2478088" y="4249738"/>
          <p14:tracePt t="25880" x="2541588" y="4184650"/>
          <p14:tracePt t="25889" x="2625725" y="4111625"/>
          <p14:tracePt t="25896" x="2671763" y="4027488"/>
          <p14:tracePt t="25904" x="2700338" y="3971925"/>
          <p14:tracePt t="25912" x="2709863" y="3935413"/>
          <p14:tracePt t="25919" x="2719388" y="3925888"/>
          <p14:tracePt t="25927" x="2727325" y="3906838"/>
          <p14:tracePt t="25943" x="2736850" y="3879850"/>
          <p14:tracePt t="25955" x="2746375" y="3870325"/>
          <p14:tracePt t="25960" x="2755900" y="3860800"/>
          <p14:tracePt t="25970" x="2782888" y="3851275"/>
          <p14:tracePt t="25973" x="2792413" y="3822700"/>
          <p14:tracePt t="26440" x="2811463" y="3841750"/>
          <p14:tracePt t="26445" x="2838450" y="3860800"/>
          <p14:tracePt t="26456" x="2895600" y="3916363"/>
          <p14:tracePt t="26461" x="2997200" y="3971925"/>
          <p14:tracePt t="26469" x="3071813" y="4017963"/>
          <p14:tracePt t="26476" x="3173413" y="4083050"/>
          <p14:tracePt t="26484" x="3265488" y="4129088"/>
          <p14:tracePt t="26491" x="3368675" y="4176713"/>
          <p14:tracePt t="26498" x="3424238" y="4203700"/>
          <p14:tracePt t="26508" x="3497263" y="4232275"/>
          <p14:tracePt t="26520" x="3506788" y="4232275"/>
          <p14:tracePt t="26523" x="3525838" y="4232275"/>
          <p14:tracePt t="26617" x="3544888" y="4222750"/>
          <p14:tracePt t="26629" x="3562350" y="4203700"/>
          <p14:tracePt t="26632" x="3590925" y="4167188"/>
          <p14:tracePt t="26643" x="3617913" y="4138613"/>
          <p14:tracePt t="26647" x="3627438" y="4121150"/>
          <p14:tracePt t="26659" x="3665538" y="4064000"/>
          <p14:tracePt t="26664" x="3683000" y="4037013"/>
          <p14:tracePt t="26673" x="3702050" y="4017963"/>
          <p14:tracePt t="26679" x="3711575" y="3990975"/>
          <p14:tracePt t="26687" x="3721100" y="3981450"/>
          <p14:tracePt t="26696" x="3730625" y="3971925"/>
          <p14:tracePt t="26702" x="3730625" y="3962400"/>
          <p14:tracePt t="26790" x="3767138" y="3962400"/>
          <p14:tracePt t="26795" x="3803650" y="3981450"/>
          <p14:tracePt t="26804" x="3851275" y="3981450"/>
          <p14:tracePt t="26804" x="3906838" y="3990975"/>
          <p14:tracePt t="26818" x="3952875" y="3990975"/>
          <p14:tracePt t="26821" x="4008438" y="3990975"/>
          <p14:tracePt t="26832" x="4044950" y="3990975"/>
          <p14:tracePt t="26838" x="4110038" y="3990975"/>
          <p14:tracePt t="26849" x="4148138" y="3990975"/>
          <p14:tracePt t="26853" x="4184650" y="3971925"/>
          <p14:tracePt t="26861" x="4213225" y="3971925"/>
          <p14:tracePt t="26868" x="4249738" y="3962400"/>
          <p14:tracePt t="26878" x="4286250" y="3962400"/>
          <p14:tracePt t="26884" x="4324350" y="3962400"/>
          <p14:tracePt t="26890" x="4341813" y="3952875"/>
          <p14:tracePt t="26898" x="4406900" y="3943350"/>
          <p14:tracePt t="26911" x="4445000" y="3943350"/>
          <p14:tracePt t="26916" x="4452938" y="3943350"/>
          <p14:tracePt t="26927" x="4481513" y="3943350"/>
          <p14:tracePt t="26931" x="4491038" y="3943350"/>
          <p14:tracePt t="26941" x="4510088" y="3943350"/>
          <p14:tracePt t="26947" x="4537075" y="3943350"/>
          <p14:tracePt t="26956" x="4556125" y="3943350"/>
          <p14:tracePt t="26962" x="4565650" y="3943350"/>
          <p14:tracePt t="26971" x="4583113" y="3952875"/>
          <p14:tracePt t="26984" x="4592638" y="3952875"/>
          <p14:tracePt t="26993" x="4602163" y="3952875"/>
          <p14:tracePt t="27006" x="4602163" y="3962400"/>
          <p14:tracePt t="27026" x="4611688" y="3962400"/>
          <p14:tracePt t="27050" x="4621213" y="3971925"/>
          <p14:tracePt t="27056" x="4621213" y="3981450"/>
          <p14:tracePt t="27064" x="4630738" y="3990975"/>
          <p14:tracePt t="27080" x="4638675" y="4000500"/>
          <p14:tracePt t="27103" x="4648200" y="4008438"/>
          <p14:tracePt t="27115" x="4667250" y="4008438"/>
          <p14:tracePt t="27117" x="4686300" y="4027488"/>
          <p14:tracePt t="27130" x="4732338" y="4046538"/>
          <p14:tracePt t="27136" x="4806950" y="4073525"/>
          <p14:tracePt t="27144" x="4908550" y="4102100"/>
          <p14:tracePt t="27149" x="5000625" y="4138613"/>
          <p14:tracePt t="27159" x="5094288" y="4157663"/>
          <p14:tracePt t="27165" x="5214938" y="4184650"/>
          <p14:tracePt t="27173" x="5289550" y="4213225"/>
          <p14:tracePt t="27180" x="5400675" y="4232275"/>
          <p14:tracePt t="27189" x="5483225" y="4259263"/>
          <p14:tracePt t="27198" x="5641975" y="4278313"/>
          <p14:tracePt t="27210" x="5697538" y="4278313"/>
          <p14:tracePt t="27214" x="5743575" y="4278313"/>
          <p14:tracePt t="27224" x="5762625" y="4278313"/>
          <p14:tracePt t="27230" x="5799138" y="4278313"/>
          <p14:tracePt t="27239" x="5845175" y="4278313"/>
          <p14:tracePt t="27243" x="5883275" y="4278313"/>
          <p14:tracePt t="27252" x="5919788" y="4268788"/>
          <p14:tracePt t="27260" x="5975350" y="4249738"/>
          <p14:tracePt t="27267" x="6011863" y="4241800"/>
          <p14:tracePt t="27275" x="6067425" y="4213225"/>
          <p14:tracePt t="27282" x="6105525" y="4184650"/>
          <p14:tracePt t="27292" x="6188075" y="4167188"/>
          <p14:tracePt t="27305" x="6262688" y="4138613"/>
          <p14:tracePt t="27319" x="6300788" y="4129088"/>
          <p14:tracePt t="27322" x="6318250" y="4111625"/>
          <p14:tracePt t="27332" x="6356350" y="4111625"/>
          <p14:tracePt t="27339" x="6392863" y="4102100"/>
          <p14:tracePt t="27348" x="6429375" y="4092575"/>
          <p14:tracePt t="27355" x="6457950" y="4064000"/>
          <p14:tracePt t="27363" x="6494463" y="4064000"/>
          <p14:tracePt t="27370" x="6523038" y="4064000"/>
          <p14:tracePt t="27376" x="6550025" y="4056063"/>
          <p14:tracePt t="27387" x="6605588" y="4046538"/>
          <p14:tracePt t="27398" x="6615113" y="4046538"/>
          <p14:tracePt t="27402" x="6634163" y="4037013"/>
          <p14:tracePt t="27417" x="6662738" y="4037013"/>
          <p14:tracePt t="27496" x="6708775" y="4037013"/>
          <p14:tracePt t="27827" x="6846888" y="4037013"/>
          <p14:tracePt t="27833" x="7005638" y="4073525"/>
          <p14:tracePt t="27843" x="7208838" y="4102100"/>
          <p14:tracePt t="27857" x="7348538" y="4121150"/>
          <p14:tracePt t="27869" x="7394575" y="4121150"/>
          <p14:tracePt t="27873" x="7469188" y="4121150"/>
          <p14:tracePt t="27883" x="7515225" y="4129088"/>
          <p14:tracePt t="27889" x="7553325" y="4129088"/>
          <p14:tracePt t="27898" x="7599363" y="4148138"/>
          <p14:tracePt t="27904" x="7626350" y="4148138"/>
          <p14:tracePt t="27914" x="7673975" y="4148138"/>
          <p14:tracePt t="27921" x="7700963" y="4157663"/>
          <p14:tracePt t="27928" x="7729538" y="4157663"/>
          <p14:tracePt t="27936" x="7747000" y="4157663"/>
          <p14:tracePt t="27942" x="7766050" y="4157663"/>
          <p14:tracePt t="27952" x="7775575" y="4157663"/>
          <p14:tracePt t="27967" x="7785100" y="4157663"/>
          <p14:tracePt t="27981" x="7794625" y="4157663"/>
          <p14:tracePt t="27998" x="7802563" y="4157663"/>
          <p14:tracePt t="28033" x="7812088" y="4157663"/>
          <p14:tracePt t="28196" x="7821613" y="4148138"/>
          <p14:tracePt t="28203" x="7821613" y="4138613"/>
          <p14:tracePt t="28218" x="7831138" y="4121150"/>
          <p14:tracePt t="28224" x="7840663" y="4111625"/>
          <p14:tracePt t="28235" x="7850188" y="4083050"/>
          <p14:tracePt t="28247" x="7859713" y="4073525"/>
          <p14:tracePt t="28251" x="7859713" y="4064000"/>
          <p14:tracePt t="28262" x="7867650" y="4046538"/>
          <p14:tracePt t="28264" x="7896225" y="4027488"/>
          <p14:tracePt t="28276" x="7951788" y="3952875"/>
          <p14:tracePt t="28282" x="8016875" y="3887788"/>
          <p14:tracePt t="28290" x="8137525" y="3805238"/>
          <p14:tracePt t="28297" x="8239125" y="3730625"/>
          <p14:tracePt t="28306" x="8294688" y="3694113"/>
          <p14:tracePt t="28314" x="8434388" y="3600450"/>
          <p14:tracePt t="28326" x="8470900" y="3573463"/>
          <p14:tracePt t="28330" x="8489950" y="3563938"/>
          <p14:tracePt t="28341" x="8499475" y="3554413"/>
          <p14:tracePt t="28347" x="8509000" y="3544888"/>
          <p14:tracePt t="28407" x="8424863" y="3535363"/>
          <p14:tracePt t="28414" x="8359775" y="3535363"/>
          <p14:tracePt t="28424" x="8174038" y="3535363"/>
          <p14:tracePt t="28435" x="8099425" y="3554413"/>
          <p14:tracePt t="28441" x="8053388" y="3554413"/>
          <p14:tracePt t="28450" x="7997825" y="3563938"/>
          <p14:tracePt t="28454" x="7978775" y="3563938"/>
          <p14:tracePt t="28464" x="7961313" y="3563938"/>
          <p14:tracePt t="28471" x="7951788" y="3563938"/>
          <p14:tracePt t="28480" x="7923213" y="3563938"/>
          <p14:tracePt t="28486" x="7905750" y="3563938"/>
          <p14:tracePt t="28493" x="7886700" y="3563938"/>
          <p14:tracePt t="28502" x="7867650" y="3563938"/>
          <p14:tracePt t="28508" x="7840663" y="3581400"/>
          <p14:tracePt t="28514" x="7821613" y="3590925"/>
          <p14:tracePt t="28516" x="7812088" y="3590925"/>
          <p14:tracePt t="28532" x="7802563" y="3600450"/>
          <p14:tracePt t="28535" x="7794625" y="3609975"/>
          <p14:tracePt t="28544" x="7766050" y="3629025"/>
          <p14:tracePt t="28549" x="7756525" y="3684588"/>
          <p14:tracePt t="28565" x="7739063" y="3749675"/>
          <p14:tracePt t="28573" x="7739063" y="3759200"/>
          <p14:tracePt t="28580" x="7739063" y="3786188"/>
          <p14:tracePt t="28589" x="7739063" y="3795713"/>
          <p14:tracePt t="28597" x="7739063" y="3805238"/>
          <p14:tracePt t="28602" x="7766050" y="3822700"/>
          <p14:tracePt t="28639" x="7840663" y="3952875"/>
          <p14:tracePt t="28645" x="7867650" y="4008438"/>
          <p14:tracePt t="28652" x="7877175" y="4027488"/>
          <p14:tracePt t="28659" x="7923213" y="4083050"/>
          <p14:tracePt t="28668" x="7961313" y="4121150"/>
          <p14:tracePt t="28676" x="8007350" y="4203700"/>
          <p14:tracePt t="28682" x="8053388" y="4278313"/>
          <p14:tracePt t="28690" x="8147050" y="4398963"/>
          <p14:tracePt t="28697" x="8212138" y="4481513"/>
          <p14:tracePt t="28706" x="8434388" y="4667250"/>
          <p14:tracePt t="28718" x="8591550" y="4722813"/>
          <p14:tracePt t="28722" x="8758238" y="4797425"/>
          <p14:tracePt t="28733" x="8897938" y="4835525"/>
          <p14:tracePt t="28738" x="9037638" y="4852988"/>
          <p14:tracePt t="28748" x="9167813" y="4843463"/>
          <p14:tracePt t="28753" x="9324975" y="4806950"/>
          <p14:tracePt t="28763" x="9491663" y="4732338"/>
          <p14:tracePt t="28771" x="9658350" y="4640263"/>
          <p14:tracePt t="28777" x="9853613" y="4491038"/>
          <p14:tracePt t="28785" x="10252075" y="4083050"/>
          <p14:tracePt t="28800" x="10799763" y="3517900"/>
          <p14:tracePt t="28817" x="11180763" y="2663825"/>
          <p14:tracePt t="28827" x="11310938" y="2162175"/>
          <p14:tracePt t="28832" x="11376025" y="1595438"/>
          <p14:tracePt t="28842" x="11376025" y="1095375"/>
          <p14:tracePt t="28850" x="11356975" y="631825"/>
          <p14:tracePt t="28856" x="11282363" y="241300"/>
          <p14:tracePt t="28989" x="5938838" y="407988"/>
          <p14:tracePt t="29001" x="5649913" y="854075"/>
          <p14:tracePt t="29008" x="5400675" y="1298575"/>
          <p14:tracePt t="29015" x="5195888" y="1939925"/>
          <p14:tracePt t="29021" x="5065713" y="2347913"/>
          <p14:tracePt t="29030" x="4945063" y="2681288"/>
          <p14:tracePt t="29037" x="4870450" y="3081338"/>
          <p14:tracePt t="29045" x="4824413" y="3424238"/>
          <p14:tracePt t="29051" x="4787900" y="3581400"/>
          <p14:tracePt t="29059" x="4787900" y="3776663"/>
          <p14:tracePt t="29068" x="4778375" y="4027488"/>
          <p14:tracePt t="29085" x="4787900" y="4176713"/>
          <p14:tracePt t="29095" x="4787900" y="4184650"/>
          <p14:tracePt t="29116" x="4797425" y="4194175"/>
          <p14:tracePt t="29125" x="4824413" y="4213225"/>
          <p14:tracePt t="29132" x="4852988" y="4213225"/>
          <p14:tracePt t="29139" x="4908550" y="4213225"/>
          <p14:tracePt t="29148" x="4954588" y="4213225"/>
          <p14:tracePt t="29154" x="4991100" y="4203700"/>
          <p14:tracePt t="29163" x="5038725" y="4184650"/>
          <p14:tracePt t="29175" x="5056188" y="4176713"/>
          <p14:tracePt t="29178" x="5065713" y="4167188"/>
          <p14:tracePt t="29190" x="5075238" y="4157663"/>
          <p14:tracePt t="29192" x="5084763" y="4157663"/>
          <p14:tracePt t="29205" x="5094288" y="4148138"/>
          <p14:tracePt t="29219" x="5103813" y="4138613"/>
          <p14:tracePt t="29248" x="5121275" y="4129088"/>
          <p14:tracePt t="29272" x="5121275" y="4121150"/>
          <p14:tracePt t="29283" x="5130800" y="4121150"/>
          <p14:tracePt t="32795" x="5140325" y="4092575"/>
          <p14:tracePt t="32804" x="5176838" y="4017963"/>
          <p14:tracePt t="32820" x="5251450" y="3943350"/>
          <p14:tracePt t="32832" x="5307013" y="3887788"/>
          <p14:tracePt t="32836" x="5353050" y="3841750"/>
          <p14:tracePt t="32846" x="5446713" y="3776663"/>
          <p14:tracePt t="32850" x="5567363" y="3711575"/>
          <p14:tracePt t="32861" x="5753100" y="3675063"/>
          <p14:tracePt t="32867" x="5975350" y="3656013"/>
          <p14:tracePt t="32874" x="6216650" y="3638550"/>
          <p14:tracePt t="32882" x="6494463" y="3646488"/>
          <p14:tracePt t="32888" x="6875463" y="3675063"/>
          <p14:tracePt t="32898" x="7116763" y="3694113"/>
          <p14:tracePt t="32905" x="7339013" y="3730625"/>
          <p14:tracePt t="32914" x="7850188" y="3805238"/>
          <p14:tracePt t="32926" x="8026400" y="3841750"/>
          <p14:tracePt t="32929" x="8212138" y="3916363"/>
          <p14:tracePt t="32940" x="8396288" y="3952875"/>
          <p14:tracePt t="32945" x="8574088" y="3990975"/>
          <p14:tracePt t="32955" x="8777288" y="4027488"/>
          <p14:tracePt t="32962" x="8934450" y="4056063"/>
          <p14:tracePt t="32969" x="9074150" y="4092575"/>
          <p14:tracePt t="32977" x="9167813" y="4129088"/>
          <p14:tracePt t="32983" x="9269413" y="4157663"/>
          <p14:tracePt t="32995" x="9380538" y="4213225"/>
          <p14:tracePt t="33005" x="9417050" y="4232275"/>
          <p14:tracePt t="33009" x="9445625" y="4241800"/>
          <p14:tracePt t="33022" x="9472613" y="4287838"/>
          <p14:tracePt t="33034" x="9529763" y="4343400"/>
          <p14:tracePt t="33040" x="9547225" y="4360863"/>
          <p14:tracePt t="33048" x="9556750" y="4398963"/>
          <p14:tracePt t="33054" x="9566275" y="4454525"/>
          <p14:tracePt t="33063" x="9585325" y="4473575"/>
          <p14:tracePt t="33070" x="9585325" y="4500563"/>
          <p14:tracePt t="33077" x="9585325" y="4510088"/>
          <p14:tracePt t="33092" x="9585325" y="4529138"/>
          <p14:tracePt t="33102" x="9585325" y="4538663"/>
          <p14:tracePt t="33116" x="9585325" y="4546600"/>
          <p14:tracePt t="33129" x="9529763" y="4584700"/>
          <p14:tracePt t="33133" x="9482138" y="4594225"/>
          <p14:tracePt t="33143" x="9409113" y="4594225"/>
          <p14:tracePt t="33150" x="9344025" y="4594225"/>
          <p14:tracePt t="33158" x="9240838" y="4538663"/>
          <p14:tracePt t="33165" x="9167813" y="4491038"/>
          <p14:tracePt t="33172" x="9064625" y="4445000"/>
          <p14:tracePt t="33180" x="8963025" y="4343400"/>
          <p14:tracePt t="33188" x="8878888" y="4278313"/>
          <p14:tracePt t="33193" x="8796338" y="4213225"/>
          <p14:tracePt t="33197" x="8740775" y="4167188"/>
          <p14:tracePt t="33209" x="8685213" y="4129088"/>
          <p14:tracePt t="33213" x="8647113" y="4083050"/>
          <p14:tracePt t="33224" x="8620125" y="4046538"/>
          <p14:tracePt t="33228" x="8582025" y="3990975"/>
          <p14:tracePt t="33238" x="8564563" y="3962400"/>
          <p14:tracePt t="33244" x="8555038" y="3925888"/>
          <p14:tracePt t="33251" x="8526463" y="3851275"/>
          <p14:tracePt t="33259" x="8516938" y="3814763"/>
          <p14:tracePt t="33266" x="8516938" y="3795713"/>
          <p14:tracePt t="33275" x="8516938" y="3759200"/>
          <p14:tracePt t="33281" x="8516938" y="3749675"/>
          <p14:tracePt t="33291" x="8516938" y="3702050"/>
          <p14:tracePt t="33306" x="8516938" y="3684588"/>
          <p14:tracePt t="33317" x="8516938" y="3665538"/>
          <p14:tracePt t="33321" x="8526463" y="3638550"/>
          <p14:tracePt t="33333" x="8535988" y="3619500"/>
          <p14:tracePt t="33338" x="8535988" y="3609975"/>
          <p14:tracePt t="33347" x="8545513" y="3581400"/>
          <p14:tracePt t="33352" x="8564563" y="3563938"/>
          <p14:tracePt t="33360" x="8564563" y="3544888"/>
          <p14:tracePt t="33368" x="8564563" y="3517900"/>
          <p14:tracePt t="33374" x="8564563" y="3479800"/>
          <p14:tracePt t="33384" x="8545513" y="3443288"/>
          <p14:tracePt t="33389" x="8516938" y="3405188"/>
          <p14:tracePt t="33397" x="8369300" y="3192463"/>
          <p14:tracePt t="33416" x="8026400" y="2905125"/>
          <p14:tracePt t="33426" x="7840663" y="2774950"/>
          <p14:tracePt t="33431" x="7654925" y="2644775"/>
          <p14:tracePt t="33440" x="7488238" y="2514600"/>
          <p14:tracePt t="33447" x="7227888" y="2347913"/>
          <p14:tracePt t="33455" x="6875463" y="2143125"/>
          <p14:tracePt t="33463" x="6605588" y="1957388"/>
          <p14:tracePt t="33471" x="6327775" y="1781175"/>
          <p14:tracePt t="33479" x="5938838" y="1568450"/>
          <p14:tracePt t="33484" x="5418138" y="1363663"/>
          <p14:tracePt t="33494" x="4573588" y="1160463"/>
          <p14:tracePt t="33506" x="4073525" y="1020763"/>
          <p14:tracePt t="33509" x="3832225" y="1001713"/>
          <p14:tracePt t="33523" x="3581400" y="984250"/>
          <p14:tracePt t="33525" x="3303588" y="992188"/>
          <p14:tracePt t="33535" x="3079750" y="1011238"/>
          <p14:tracePt t="33541" x="2903538" y="1066800"/>
          <p14:tracePt t="33550" x="2662238" y="1169988"/>
          <p14:tracePt t="33557" x="2486025" y="1206500"/>
          <p14:tracePt t="33564" x="2282825" y="1281113"/>
          <p14:tracePt t="33573" x="2087563" y="1411288"/>
          <p14:tracePt t="33579" x="1901825" y="1568450"/>
          <p14:tracePt t="33589" x="1558925" y="1939925"/>
          <p14:tracePt t="33604" x="1336675" y="2171700"/>
          <p14:tracePt t="33615" x="1225550" y="2311400"/>
          <p14:tracePt t="33620" x="1160463" y="2413000"/>
          <p14:tracePt t="33630" x="1104900" y="2514600"/>
          <p14:tracePt t="33636" x="1057275" y="2654300"/>
          <p14:tracePt t="33643" x="1039813" y="2728913"/>
          <p14:tracePt t="33650" x="1020763" y="2746375"/>
          <p14:tracePt t="33659" x="1001713" y="2876550"/>
          <p14:tracePt t="33667" x="992188" y="2895600"/>
          <p14:tracePt t="33672" x="992188" y="2941638"/>
          <p14:tracePt t="33682" x="984250" y="2978150"/>
          <p14:tracePt t="33697" x="984250" y="2987675"/>
          <p14:tracePt t="33776" x="984250" y="2960688"/>
          <p14:tracePt t="33788" x="992188" y="2951163"/>
          <p14:tracePt t="33793" x="1001713" y="2951163"/>
          <p14:tracePt t="33803" x="1001713" y="2941638"/>
          <p14:tracePt t="33809" x="1011238" y="2922588"/>
          <p14:tracePt t="33941" x="1011238" y="2914650"/>
          <p14:tracePt t="33950" x="1020763" y="2895600"/>
          <p14:tracePt t="33956" x="1020763" y="2886075"/>
          <p14:tracePt t="33962" x="1020763" y="2876550"/>
          <p14:tracePt t="33965" x="1020763" y="2830513"/>
          <p14:tracePt t="33978" x="1020763" y="2820988"/>
          <p14:tracePt t="33981" x="1011238" y="2801938"/>
          <p14:tracePt t="33992" x="1011238" y="2765425"/>
          <p14:tracePt t="33997" x="1001713" y="2736850"/>
          <p14:tracePt t="34008" x="992188" y="2728913"/>
          <p14:tracePt t="34013" x="992188" y="2709863"/>
          <p14:tracePt t="34021" x="974725" y="2690813"/>
          <p14:tracePt t="34036" x="965200" y="2663825"/>
          <p14:tracePt t="34045" x="955675" y="2644775"/>
          <p14:tracePt t="34050" x="946150" y="2616200"/>
          <p14:tracePt t="34059" x="946150" y="2608263"/>
          <p14:tracePt t="34075" x="919163" y="2598738"/>
          <p14:tracePt t="34086" x="909638" y="2579688"/>
          <p14:tracePt t="34095" x="900113" y="2570163"/>
          <p14:tracePt t="34101" x="881063" y="2560638"/>
          <p14:tracePt t="34115" x="854075" y="2543175"/>
          <p14:tracePt t="34122" x="844550" y="2533650"/>
          <p14:tracePt t="34130" x="835025" y="2533650"/>
          <p14:tracePt t="34139" x="825500" y="2533650"/>
          <p14:tracePt t="34154" x="798513" y="2533650"/>
          <p14:tracePt t="34181" x="788988" y="2533650"/>
          <p14:tracePt t="34195" x="769938" y="2552700"/>
          <p14:tracePt t="34199" x="769938" y="2570163"/>
          <p14:tracePt t="34209" x="760413" y="2589213"/>
          <p14:tracePt t="34217" x="742950" y="2616200"/>
          <p14:tracePt t="34224" x="742950" y="2635250"/>
          <p14:tracePt t="34233" x="742950" y="2654300"/>
          <p14:tracePt t="34249" x="742950" y="2690813"/>
          <p14:tracePt t="34280" x="742950" y="2830513"/>
          <p14:tracePt t="34295" x="750888" y="2922588"/>
          <p14:tracePt t="34304" x="750888" y="2941638"/>
          <p14:tracePt t="34310" x="760413" y="2978150"/>
          <p14:tracePt t="34318" x="760413" y="2997200"/>
          <p14:tracePt t="34325" x="788988" y="3052763"/>
          <p14:tracePt t="34333" x="788988" y="3098800"/>
          <p14:tracePt t="34342" x="835025" y="3228975"/>
          <p14:tracePt t="34354" x="844550" y="3267075"/>
          <p14:tracePt t="34358" x="854075" y="3313113"/>
          <p14:tracePt t="34369" x="871538" y="3368675"/>
          <p14:tracePt t="34374" x="881063" y="3414713"/>
          <p14:tracePt t="34384" x="919163" y="3517900"/>
          <p14:tracePt t="34388" x="927100" y="3535363"/>
          <p14:tracePt t="34399" x="936625" y="3590925"/>
          <p14:tracePt t="34404" x="965200" y="3629025"/>
          <p14:tracePt t="34412" x="965200" y="3646488"/>
          <p14:tracePt t="34421" x="984250" y="3675063"/>
          <p14:tracePt t="34426" x="984250" y="3711575"/>
          <p14:tracePt t="34437" x="1011238" y="3749675"/>
          <p14:tracePt t="34452" x="1030288" y="3795713"/>
          <p14:tracePt t="34463" x="1030288" y="3822700"/>
          <p14:tracePt t="34468" x="1047750" y="3841750"/>
          <p14:tracePt t="34478" x="1057275" y="3870325"/>
          <p14:tracePt t="34483" x="1057275" y="3887788"/>
          <p14:tracePt t="34492" x="1057275" y="3906838"/>
          <p14:tracePt t="34499" x="1066800" y="3916363"/>
          <p14:tracePt t="34507" x="1076325" y="3952875"/>
          <p14:tracePt t="34515" x="1076325" y="3962400"/>
          <p14:tracePt t="34521" x="1076325" y="3971925"/>
          <p14:tracePt t="34530" x="1076325" y="3981450"/>
          <p14:tracePt t="34545" x="1076325" y="3990975"/>
          <p14:tracePt t="34586" x="1076325" y="4000500"/>
          <p14:tracePt t="34592" x="1076325" y="4008438"/>
          <p14:tracePt t="34609" x="1076325" y="4017963"/>
          <p14:tracePt t="34615" x="1076325" y="4027488"/>
          <p14:tracePt t="34624" x="1076325" y="4037013"/>
          <p14:tracePt t="34631" x="1076325" y="4046538"/>
          <p14:tracePt t="34641" x="1066800" y="4056063"/>
          <p14:tracePt t="34652" x="1020763" y="4073525"/>
          <p14:tracePt t="34657" x="946150" y="4092575"/>
          <p14:tracePt t="34666" x="881063" y="4092575"/>
          <p14:tracePt t="34670" x="806450" y="4092575"/>
          <p14:tracePt t="34681" x="760413" y="4092575"/>
          <p14:tracePt t="34688" x="704850" y="4092575"/>
          <p14:tracePt t="34696" x="695325" y="4083050"/>
          <p14:tracePt t="34703" x="677863" y="4083050"/>
          <p14:tracePt t="34710" x="658813" y="4083050"/>
          <p14:tracePt t="34719" x="649288" y="4073525"/>
          <p14:tracePt t="34891" x="695325" y="4073525"/>
          <p14:tracePt t="34899" x="769938" y="4073525"/>
          <p14:tracePt t="34906" x="863600" y="4111625"/>
          <p14:tracePt t="34913" x="984250" y="4157663"/>
          <p14:tracePt t="34921" x="1225550" y="4241800"/>
          <p14:tracePt t="34935" x="1363663" y="4278313"/>
          <p14:tracePt t="34938" x="1474788" y="4314825"/>
          <p14:tracePt t="34949" x="1595438" y="4360863"/>
          <p14:tracePt t="34952" x="1689100" y="4379913"/>
          <p14:tracePt t="34964" x="1763713" y="4408488"/>
          <p14:tracePt t="34969" x="1819275" y="4435475"/>
          <p14:tracePt t="34977" x="1855788" y="4435475"/>
          <p14:tracePt t="34986" x="1882775" y="4445000"/>
          <p14:tracePt t="35094" x="1865313" y="4418013"/>
          <p14:tracePt t="35102" x="1855788" y="4398963"/>
          <p14:tracePt t="35111" x="1827213" y="4305300"/>
          <p14:tracePt t="35123" x="1800225" y="4249738"/>
          <p14:tracePt t="35127" x="1781175" y="4232275"/>
          <p14:tracePt t="35138" x="1781175" y="4176713"/>
          <p14:tracePt t="35143" x="1771650" y="4157663"/>
          <p14:tracePt t="35152" x="1763713" y="4102100"/>
          <p14:tracePt t="35158" x="1763713" y="4083050"/>
          <p14:tracePt t="35168" x="1763713" y="4064000"/>
          <p14:tracePt t="35174" x="1763713" y="4046538"/>
          <p14:tracePt t="35182" x="1763713" y="4027488"/>
          <p14:tracePt t="35189" x="1763713" y="4017963"/>
          <p14:tracePt t="35205" x="1763713" y="4008438"/>
          <p14:tracePt t="35236" x="1771650" y="4000500"/>
          <p14:tracePt t="35247" x="1800225" y="3990975"/>
          <p14:tracePt t="35252" x="1819275" y="3981450"/>
          <p14:tracePt t="35261" x="1882775" y="3981450"/>
          <p14:tracePt t="35268" x="1976438" y="3981450"/>
          <p14:tracePt t="35277" x="2087563" y="3981450"/>
          <p14:tracePt t="35283" x="2244725" y="3962400"/>
          <p14:tracePt t="35290" x="2403475" y="3971925"/>
          <p14:tracePt t="35301" x="2719388" y="4046538"/>
          <p14:tracePt t="35316" x="2997200" y="4111625"/>
          <p14:tracePt t="35327" x="3117850" y="4148138"/>
          <p14:tracePt t="35330" x="3219450" y="4194175"/>
          <p14:tracePt t="35341" x="3265488" y="4222750"/>
          <p14:tracePt t="35347" x="3303588" y="4232275"/>
          <p14:tracePt t="35356" x="3330575" y="4259263"/>
          <p14:tracePt t="35363" x="3340100" y="4268788"/>
          <p14:tracePt t="35370" x="3349625" y="4278313"/>
          <p14:tracePt t="35378" x="3359150" y="4287838"/>
          <p14:tracePt t="35385" x="3359150" y="4297363"/>
          <p14:tracePt t="35394" x="3368675" y="4305300"/>
          <p14:tracePt t="35409" x="3376613" y="4314825"/>
          <p14:tracePt t="35421" x="3376613" y="4324350"/>
          <p14:tracePt t="35424" x="3376613" y="4333875"/>
          <p14:tracePt t="35456" x="3386138" y="4352925"/>
          <p14:tracePt t="35518" x="3386138" y="4360863"/>
          <p14:tracePt t="35535" x="3386138" y="4370388"/>
          <p14:tracePt t="35667" x="3395663" y="4370388"/>
          <p14:tracePt t="35674" x="3405188" y="4360863"/>
          <p14:tracePt t="35682" x="3414713" y="4352925"/>
          <p14:tracePt t="35692" x="3489325" y="4314825"/>
          <p14:tracePt t="35708" x="3590925" y="4297363"/>
          <p14:tracePt t="35719" x="3665538" y="4278313"/>
          <p14:tracePt t="35722" x="3711575" y="4268788"/>
          <p14:tracePt t="35732" x="3748088" y="4249738"/>
          <p14:tracePt t="35738" x="3786188" y="4241800"/>
          <p14:tracePt t="35747" x="3822700" y="4241800"/>
          <p14:tracePt t="35753" x="3859213" y="4232275"/>
          <p14:tracePt t="35763" x="3878263" y="4213225"/>
          <p14:tracePt t="35769" x="3933825" y="4213225"/>
          <p14:tracePt t="35776" x="3952875" y="4203700"/>
          <p14:tracePt t="35786" x="4008438" y="4203700"/>
          <p14:tracePt t="35790" x="4054475" y="4194175"/>
          <p14:tracePt t="35801" x="4175125" y="4194175"/>
          <p14:tracePt t="35817" x="4286250" y="4194175"/>
          <p14:tracePt t="35827" x="4341813" y="4194175"/>
          <p14:tracePt t="35831" x="4389438" y="4194175"/>
          <p14:tracePt t="35841" x="4452938" y="4194175"/>
          <p14:tracePt t="35848" x="4510088" y="4194175"/>
          <p14:tracePt t="35856" x="4556125" y="4194175"/>
          <p14:tracePt t="35864" x="4602163" y="4194175"/>
          <p14:tracePt t="35872" x="4638675" y="4176713"/>
          <p14:tracePt t="35880" x="4694238" y="4167188"/>
          <p14:tracePt t="35885" x="4732338" y="4167188"/>
          <p14:tracePt t="35895" x="4814888" y="4129088"/>
          <p14:tracePt t="35907" x="4889500" y="4111625"/>
          <p14:tracePt t="35910" x="4964113" y="4102100"/>
          <p14:tracePt t="35922" x="5038725" y="4083050"/>
          <p14:tracePt t="35927" x="5103813" y="4083050"/>
          <p14:tracePt t="35936" x="5195888" y="4083050"/>
          <p14:tracePt t="35940" x="5241925" y="4073525"/>
          <p14:tracePt t="35950" x="5335588" y="4056063"/>
          <p14:tracePt t="35958" x="5391150" y="4056063"/>
          <p14:tracePt t="35965" x="5456238" y="4056063"/>
          <p14:tracePt t="35973" x="5529263" y="4064000"/>
          <p14:tracePt t="35980" x="5567363" y="4064000"/>
          <p14:tracePt t="35989" x="5649913" y="4073525"/>
          <p14:tracePt t="36004" x="5707063" y="4073525"/>
          <p14:tracePt t="36016" x="5715000" y="4073525"/>
          <p14:tracePt t="36021" x="5734050" y="4073525"/>
          <p14:tracePt t="36034" x="5743575" y="4073525"/>
          <p14:tracePt t="36069" x="5753100" y="4073525"/>
          <p14:tracePt t="36073" x="5762625" y="4073525"/>
          <p14:tracePt t="36080" x="5770563" y="4073525"/>
          <p14:tracePt t="36099" x="5818188" y="4064000"/>
          <p14:tracePt t="36110" x="5854700" y="4046538"/>
          <p14:tracePt t="36445" x="5994400" y="4017963"/>
          <p14:tracePt t="36451" x="6180138" y="3981450"/>
          <p14:tracePt t="36459" x="6356350" y="3943350"/>
          <p14:tracePt t="36466" x="6513513" y="3906838"/>
          <p14:tracePt t="36475" x="6810375" y="3879850"/>
          <p14:tracePt t="36487" x="6950075" y="3879850"/>
          <p14:tracePt t="36492" x="7061200" y="3860800"/>
          <p14:tracePt t="36501" x="7153275" y="3841750"/>
          <p14:tracePt t="36507" x="7246938" y="3841750"/>
          <p14:tracePt t="36516" x="7292975" y="3832225"/>
          <p14:tracePt t="36523" x="7329488" y="3832225"/>
          <p14:tracePt t="36530" x="7367588" y="3814763"/>
          <p14:tracePt t="36537" x="7377113" y="3814763"/>
          <p14:tracePt t="36545" x="7385050" y="3814763"/>
          <p14:tracePt t="36554" x="7394575" y="3814763"/>
          <p14:tracePt t="36569" x="7404100" y="3814763"/>
          <p14:tracePt t="36581" x="7413625" y="3822700"/>
          <p14:tracePt t="36596" x="7423150" y="3832225"/>
          <p14:tracePt t="36599" x="7432675" y="3832225"/>
          <p14:tracePt t="36612" x="7432675" y="3841750"/>
          <p14:tracePt t="36617" x="7459663" y="3851275"/>
          <p14:tracePt t="36625" x="7469188" y="3851275"/>
          <p14:tracePt t="36633" x="7488238" y="3870325"/>
          <p14:tracePt t="36640" x="7505700" y="3870325"/>
          <p14:tracePt t="36647" x="7534275" y="3879850"/>
          <p14:tracePt t="36654" x="7553325" y="3887788"/>
          <p14:tracePt t="36665" x="7599363" y="3916363"/>
          <p14:tracePt t="36677" x="7645400" y="3916363"/>
          <p14:tracePt t="36679" x="7673975" y="3925888"/>
          <p14:tracePt t="36690" x="7720013" y="3925888"/>
          <p14:tracePt t="36695" x="7756525" y="3943350"/>
          <p14:tracePt t="36705" x="7794625" y="3943350"/>
          <p14:tracePt t="36712" x="7831138" y="3952875"/>
          <p14:tracePt t="36720" x="7886700" y="3962400"/>
          <p14:tracePt t="36727" x="7915275" y="3962400"/>
          <p14:tracePt t="36733" x="7970838" y="3990975"/>
          <p14:tracePt t="36743" x="8007350" y="4000500"/>
          <p14:tracePt t="36748" x="8043863" y="4017963"/>
          <p14:tracePt t="36759" x="8147050" y="4046538"/>
          <p14:tracePt t="36775" x="8202613" y="4056063"/>
          <p14:tracePt t="36785" x="8212138" y="4064000"/>
          <p14:tracePt t="36789" x="8239125" y="4064000"/>
          <p14:tracePt t="36799" x="8248650" y="4064000"/>
          <p14:tracePt t="36804" x="8258175" y="4073525"/>
          <p14:tracePt t="36813" x="8267700" y="4073525"/>
          <p14:tracePt t="36829" x="8277225" y="4083050"/>
          <p14:tracePt t="36836" x="8294688" y="4083050"/>
          <p14:tracePt t="36843" x="8304213" y="4083050"/>
          <p14:tracePt t="36853" x="8323263" y="4092575"/>
          <p14:tracePt t="36864" x="8332788" y="4092575"/>
          <p14:tracePt t="36870" x="8340725" y="4102100"/>
          <p14:tracePt t="36878" x="8369300" y="4111625"/>
          <p14:tracePt t="36894" x="8396288" y="4111625"/>
          <p14:tracePt t="36898" x="8405813" y="4121150"/>
          <p14:tracePt t="36908" x="8415338" y="4121150"/>
          <p14:tracePt t="36915" x="8424863" y="4121150"/>
          <p14:tracePt t="36923" x="8434388" y="4121150"/>
          <p14:tracePt t="36930" x="8453438" y="4129088"/>
          <p14:tracePt t="36937" x="8470900" y="4129088"/>
          <p14:tracePt t="36947" x="8516938" y="4138613"/>
          <p14:tracePt t="36959" x="8555038" y="4138613"/>
          <p14:tracePt t="36963" x="8591550" y="4138613"/>
          <p14:tracePt t="36973" x="8637588" y="4138613"/>
          <p14:tracePt t="36978" x="8685213" y="4138613"/>
          <p14:tracePt t="36988" x="8740775" y="4138613"/>
          <p14:tracePt t="36993" x="8786813" y="4138613"/>
          <p14:tracePt t="37003" x="8851900" y="4138613"/>
          <p14:tracePt t="37010" x="8926513" y="4138613"/>
          <p14:tracePt t="37016" x="8972550" y="4138613"/>
          <p14:tracePt t="37024" x="9037638" y="4138613"/>
          <p14:tracePt t="37031" x="9112250" y="4157663"/>
          <p14:tracePt t="37042" x="9296400" y="4138613"/>
          <p14:tracePt t="37057" x="9556750" y="4083050"/>
          <p14:tracePt t="37068" x="9677400" y="4037013"/>
          <p14:tracePt t="37071" x="9788525" y="3981450"/>
          <p14:tracePt t="37082" x="9891713" y="3952875"/>
          <p14:tracePt t="37087" x="10010775" y="3897313"/>
          <p14:tracePt t="37097" x="10075863" y="3887788"/>
          <p14:tracePt t="37104" x="10160000" y="3851275"/>
          <p14:tracePt t="37111" x="10234613" y="3822700"/>
          <p14:tracePt t="37120" x="10309225" y="3776663"/>
          <p14:tracePt t="37125" x="10364788" y="3767138"/>
          <p14:tracePt t="37135" x="10475913" y="3711575"/>
          <p14:tracePt t="37147" x="10541000" y="3694113"/>
          <p14:tracePt t="37150" x="10596563" y="3665538"/>
          <p14:tracePt t="37162" x="10669588" y="3638550"/>
          <p14:tracePt t="37167" x="10717213" y="3609975"/>
          <p14:tracePt t="37177" x="10782300" y="3573463"/>
          <p14:tracePt t="37183" x="10837863" y="3544888"/>
          <p14:tracePt t="37191" x="10902950" y="3479800"/>
          <p14:tracePt t="37198" x="10939463" y="3443288"/>
          <p14:tracePt t="37205" x="10975975" y="3405188"/>
          <p14:tracePt t="37211" x="11031538" y="3359150"/>
          <p14:tracePt t="37220" x="11069638" y="3322638"/>
          <p14:tracePt t="37229" x="11125200" y="3228975"/>
          <p14:tracePt t="37241" x="11152188" y="3192463"/>
          <p14:tracePt t="37245" x="11152188" y="3182938"/>
          <p14:tracePt t="37256" x="11152188" y="3163888"/>
          <p14:tracePt t="37261" x="11152188" y="3127375"/>
          <p14:tracePt t="37271" x="11152188" y="3117850"/>
          <p14:tracePt t="37276" x="11152188" y="3108325"/>
          <p14:tracePt t="37286" x="11152188" y="3098800"/>
          <p14:tracePt t="37294" x="11125200" y="3071813"/>
          <p14:tracePt t="37299" x="11050588" y="2978150"/>
          <p14:tracePt t="37307" x="10809288" y="2857500"/>
          <p14:tracePt t="37314" x="10541000" y="2709863"/>
          <p14:tracePt t="37325" x="9928225" y="2478088"/>
          <p14:tracePt t="37336" x="9529763" y="2263775"/>
          <p14:tracePt t="37339" x="9112250" y="2106613"/>
          <p14:tracePt t="37351" x="8767763" y="1939925"/>
          <p14:tracePt t="37354" x="8461375" y="1773238"/>
          <p14:tracePt t="37364" x="7775575" y="1252538"/>
          <p14:tracePt t="43983" x="7478713" y="1512888"/>
          <p14:tracePt t="43987" x="7015163" y="2032000"/>
          <p14:tracePt t="43997" x="6662738" y="2413000"/>
          <p14:tracePt t="44002" x="6373813" y="2625725"/>
          <p14:tracePt t="44013" x="6124575" y="2857500"/>
          <p14:tracePt t="44018" x="5827713" y="3228975"/>
          <p14:tracePt t="44027" x="5576888" y="3563938"/>
          <p14:tracePt t="44034" x="5408613" y="3711575"/>
          <p14:tracePt t="44041" x="5224463" y="3841750"/>
          <p14:tracePt t="44047" x="5094288" y="3971925"/>
          <p14:tracePt t="44055" x="4973638" y="4092575"/>
          <p14:tracePt t="44066" x="4713288" y="4389438"/>
          <p14:tracePt t="44079" x="4592638" y="4510088"/>
          <p14:tracePt t="44080" x="4510088" y="4594225"/>
          <p14:tracePt t="44092" x="4425950" y="4640263"/>
          <p14:tracePt t="44096" x="4370388" y="4686300"/>
          <p14:tracePt t="44107" x="4314825" y="4722813"/>
          <p14:tracePt t="44116" x="4259263" y="4770438"/>
          <p14:tracePt t="44121" x="4221163" y="4779963"/>
          <p14:tracePt t="44127" x="4194175" y="4806950"/>
          <p14:tracePt t="44135" x="4156075" y="4843463"/>
          <p14:tracePt t="44145" x="4129088" y="4872038"/>
          <p14:tracePt t="44150" x="4083050" y="4908550"/>
          <p14:tracePt t="44160" x="3933825" y="5029200"/>
          <p14:tracePt t="44172" x="3813175" y="5141913"/>
          <p14:tracePt t="44175" x="3711575" y="5243513"/>
          <p14:tracePt t="44187" x="3609975" y="5308600"/>
          <p14:tracePt t="44188" x="3489325" y="5383213"/>
          <p14:tracePt t="44201" x="3368675" y="5446713"/>
          <p14:tracePt t="44207" x="3294063" y="5484813"/>
          <p14:tracePt t="44215" x="3219450" y="5511800"/>
          <p14:tracePt t="44222" x="3136900" y="5540375"/>
          <p14:tracePt t="44229" x="3089275" y="5549900"/>
          <p14:tracePt t="44239" x="3052763" y="5567363"/>
          <p14:tracePt t="44244" x="3033713" y="5567363"/>
          <p14:tracePt t="44251" x="3024188" y="5567363"/>
          <p14:tracePt t="44252" x="3016250" y="5567363"/>
          <p14:tracePt t="44265" x="2987675" y="5530850"/>
          <p14:tracePt t="44270" x="2959100" y="5446713"/>
          <p14:tracePt t="44280" x="2941638" y="5354638"/>
          <p14:tracePt t="44284" x="2941638" y="5214938"/>
          <p14:tracePt t="44296" x="2932113" y="5076825"/>
          <p14:tracePt t="44301" x="2932113" y="4964113"/>
          <p14:tracePt t="44309" x="2932113" y="4872038"/>
          <p14:tracePt t="44315" x="2932113" y="4826000"/>
          <p14:tracePt t="44324" x="2932113" y="4741863"/>
          <p14:tracePt t="44332" x="2932113" y="4667250"/>
          <p14:tracePt t="44339" x="2913063" y="4594225"/>
          <p14:tracePt t="44348" x="2886075" y="4454525"/>
          <p14:tracePt t="44359" x="2867025" y="4379913"/>
          <p14:tracePt t="44363" x="2857500" y="4324350"/>
          <p14:tracePt t="44375" x="2847975" y="4287838"/>
          <p14:tracePt t="44377" x="2838450" y="4268788"/>
          <p14:tracePt t="44390" x="2820988" y="4249738"/>
          <p14:tracePt t="44395" x="2811463" y="4213225"/>
          <p14:tracePt t="44405" x="2801938" y="4203700"/>
          <p14:tracePt t="44410" x="2801938" y="4176713"/>
          <p14:tracePt t="44418" x="2774950" y="4157663"/>
          <p14:tracePt t="44425" x="2765425" y="4129088"/>
          <p14:tracePt t="44433" x="2746375" y="4111625"/>
          <p14:tracePt t="44443" x="2719388" y="4046538"/>
          <p14:tracePt t="44454" x="2681288" y="4008438"/>
          <p14:tracePt t="44457" x="2654300" y="3990975"/>
          <p14:tracePt t="44469" x="2635250" y="3952875"/>
          <p14:tracePt t="44471" x="2598738" y="3906838"/>
          <p14:tracePt t="44484" x="2570163" y="3887788"/>
          <p14:tracePt t="44488" x="2533650" y="3851275"/>
          <p14:tracePt t="44498" x="2478088" y="3805238"/>
          <p14:tracePt t="44505" x="2393950" y="3759200"/>
          <p14:tracePt t="44512" x="2319338" y="3694113"/>
          <p14:tracePt t="44522" x="2217738" y="3646488"/>
          <p14:tracePt t="44526" x="2068513" y="3554413"/>
          <p14:tracePt t="44536" x="1920875" y="3460750"/>
          <p14:tracePt t="44549" x="1836738" y="3378200"/>
          <p14:tracePt t="44552" x="1781175" y="3349625"/>
          <p14:tracePt t="44564" x="1725613" y="3313113"/>
          <p14:tracePt t="44568" x="1660525" y="3267075"/>
          <p14:tracePt t="44578" x="1604963" y="3238500"/>
          <p14:tracePt t="44584" x="1568450" y="3201988"/>
          <p14:tracePt t="44592" x="1522413" y="3182938"/>
          <p14:tracePt t="44598" x="1484313" y="3163888"/>
          <p14:tracePt t="44607" x="1457325" y="3163888"/>
          <p14:tracePt t="44613" x="1438275" y="3163888"/>
          <p14:tracePt t="44621" x="1401763" y="3163888"/>
          <p14:tracePt t="44630" x="1382713" y="3163888"/>
          <p14:tracePt t="44643" x="1363663" y="3173413"/>
          <p14:tracePt t="45024" x="1308100" y="3173413"/>
          <p14:tracePt t="45035" x="1271588" y="3173413"/>
          <p14:tracePt t="45037" x="1252538" y="3173413"/>
          <p14:tracePt t="45048" x="1216025" y="3173413"/>
          <p14:tracePt t="45055" x="1177925" y="3173413"/>
          <p14:tracePt t="45065" x="1141413" y="3173413"/>
          <p14:tracePt t="45072" x="1104900" y="3155950"/>
          <p14:tracePt t="45079" x="1066800" y="3155950"/>
          <p14:tracePt t="45086" x="1030288" y="3146425"/>
          <p14:tracePt t="45093" x="992188" y="3146425"/>
          <p14:tracePt t="45104" x="927100" y="3146425"/>
          <p14:tracePt t="45116" x="890588" y="3146425"/>
          <p14:tracePt t="45118" x="854075" y="3146425"/>
          <p14:tracePt t="45129" x="815975" y="3146425"/>
          <p14:tracePt t="45132" x="779463" y="3136900"/>
          <p14:tracePt t="45143" x="742950" y="3136900"/>
          <p14:tracePt t="45148" x="704850" y="3136900"/>
          <p14:tracePt t="45158" x="687388" y="3136900"/>
          <p14:tracePt t="45167" x="668338" y="3136900"/>
          <p14:tracePt t="45172" x="649288" y="3136900"/>
          <p14:tracePt t="45181" x="622300" y="3136900"/>
          <p14:tracePt t="45188" x="603250" y="3136900"/>
          <p14:tracePt t="45195" x="593725" y="3136900"/>
          <p14:tracePt t="45197" x="584200" y="3136900"/>
          <p14:tracePt t="45213" x="566738" y="3136900"/>
          <p14:tracePt t="45224" x="557213" y="3136900"/>
          <p14:tracePt t="45238" x="547688" y="3136900"/>
          <p14:tracePt t="45244" x="538163" y="3146425"/>
          <p14:tracePt t="45257" x="528638" y="3146425"/>
          <p14:tracePt t="45267" x="528638" y="3155950"/>
          <p14:tracePt t="45274" x="519113" y="3155950"/>
          <p14:tracePt t="45281" x="519113" y="3163888"/>
          <p14:tracePt t="45292" x="501650" y="3182938"/>
          <p14:tracePt t="45304" x="473075" y="3192463"/>
          <p14:tracePt t="45308" x="463550" y="3228975"/>
          <p14:tracePt t="45318" x="463550" y="3238500"/>
          <p14:tracePt t="45321" x="454025" y="3257550"/>
          <p14:tracePt t="45332" x="454025" y="3276600"/>
          <p14:tracePt t="45339" x="454025" y="3294063"/>
          <p14:tracePt t="45347" x="454025" y="3313113"/>
          <p14:tracePt t="45354" x="446088" y="3322638"/>
          <p14:tracePt t="45362" x="446088" y="3332163"/>
          <p14:tracePt t="45369" x="446088" y="3340100"/>
          <p14:tracePt t="45376" x="446088" y="3349625"/>
          <p14:tracePt t="45384" x="446088" y="3359150"/>
          <p14:tracePt t="45397" x="446088" y="3368675"/>
          <p14:tracePt t="45416" x="446088" y="3387725"/>
          <p14:tracePt t="45433" x="446088" y="3414713"/>
          <p14:tracePt t="45456" x="446088" y="3424238"/>
          <p14:tracePt t="45464" x="446088" y="3433763"/>
          <p14:tracePt t="45481" x="446088" y="3452813"/>
          <p14:tracePt t="45495" x="446088" y="3470275"/>
          <p14:tracePt t="45511" x="446088" y="3489325"/>
          <p14:tracePt t="45521" x="446088" y="3498850"/>
          <p14:tracePt t="45535" x="454025" y="3508375"/>
          <p14:tracePt t="45543" x="454025" y="3517900"/>
          <p14:tracePt t="45550" x="454025" y="3525838"/>
          <p14:tracePt t="45556" x="463550" y="3554413"/>
          <p14:tracePt t="45564" x="463550" y="3563938"/>
          <p14:tracePt t="45575" x="473075" y="3590925"/>
          <p14:tracePt t="45589" x="473075" y="3600450"/>
          <p14:tracePt t="45591" x="482600" y="3619500"/>
          <p14:tracePt t="45601" x="482600" y="3638550"/>
          <p14:tracePt t="45605" x="482600" y="3646488"/>
          <p14:tracePt t="45615" x="492125" y="3675063"/>
          <p14:tracePt t="45621" x="492125" y="3684588"/>
          <p14:tracePt t="45630" x="501650" y="3702050"/>
          <p14:tracePt t="45638" x="501650" y="3721100"/>
          <p14:tracePt t="45644" x="501650" y="3749675"/>
          <p14:tracePt t="45651" x="509588" y="3767138"/>
          <p14:tracePt t="45659" x="528638" y="3776663"/>
          <p14:tracePt t="45670" x="528638" y="3822700"/>
          <p14:tracePt t="45684" x="538163" y="3841750"/>
          <p14:tracePt t="45695" x="547688" y="3851275"/>
          <p14:tracePt t="45700" x="547688" y="3870325"/>
          <p14:tracePt t="45710" x="547688" y="3879850"/>
          <p14:tracePt t="45714" x="557213" y="3906838"/>
          <p14:tracePt t="45724" x="566738" y="3935413"/>
          <p14:tracePt t="45731" x="566738" y="3952875"/>
          <p14:tracePt t="45739" x="574675" y="3981450"/>
          <p14:tracePt t="45747" x="574675" y="3990975"/>
          <p14:tracePt t="45754" x="584200" y="4008438"/>
          <p14:tracePt t="45763" x="603250" y="4027488"/>
          <p14:tracePt t="45767" x="603250" y="4056063"/>
          <p14:tracePt t="45779" x="622300" y="4083050"/>
          <p14:tracePt t="45788" x="630238" y="4102100"/>
          <p14:tracePt t="45793" x="639763" y="4111625"/>
          <p14:tracePt t="45804" x="639763" y="4138613"/>
          <p14:tracePt t="45810" x="668338" y="4157663"/>
          <p14:tracePt t="45818" x="677863" y="4167188"/>
          <p14:tracePt t="45824" x="687388" y="4176713"/>
          <p14:tracePt t="45833" x="695325" y="4194175"/>
          <p14:tracePt t="45840" x="704850" y="4203700"/>
          <p14:tracePt t="45847" x="723900" y="4232275"/>
          <p14:tracePt t="45856" x="760413" y="4249738"/>
          <p14:tracePt t="45863" x="788988" y="4278313"/>
          <p14:tracePt t="45872" x="844550" y="4324350"/>
          <p14:tracePt t="45885" x="881063" y="4343400"/>
          <p14:tracePt t="45888" x="919163" y="4360863"/>
          <p14:tracePt t="45898" x="955675" y="4389438"/>
          <p14:tracePt t="45904" x="1011238" y="4418013"/>
          <p14:tracePt t="45913" x="1066800" y="4445000"/>
          <p14:tracePt t="45920" x="1122363" y="4473575"/>
          <p14:tracePt t="45927" x="1177925" y="4500563"/>
          <p14:tracePt t="45932" x="1243013" y="4500563"/>
          <p14:tracePt t="45948" x="1336675" y="4529138"/>
          <p14:tracePt t="45956" x="1354138" y="4529138"/>
          <p14:tracePt t="45967" x="1401763" y="4538663"/>
          <p14:tracePt t="45981" x="1428750" y="4538663"/>
          <p14:tracePt t="45992" x="1438275" y="4538663"/>
          <p14:tracePt t="45996" x="1447800" y="4538663"/>
          <p14:tracePt t="46007" x="1457325" y="4538663"/>
          <p14:tracePt t="46019" x="1474788" y="4529138"/>
          <p14:tracePt t="46021" x="1530350" y="4529138"/>
          <p14:tracePt t="46319" x="1585913" y="4510088"/>
          <p14:tracePt t="46326" x="1679575" y="4473575"/>
          <p14:tracePt t="46334" x="1725613" y="4473575"/>
          <p14:tracePt t="46343" x="1819275" y="4445000"/>
          <p14:tracePt t="46348" x="1892300" y="4425950"/>
          <p14:tracePt t="46357" x="2060575" y="4379913"/>
          <p14:tracePt t="46370" x="2124075" y="4379913"/>
          <p14:tracePt t="46373" x="2198688" y="4370388"/>
          <p14:tracePt t="46384" x="2273300" y="4352925"/>
          <p14:tracePt t="46390" x="2365375" y="4324350"/>
          <p14:tracePt t="46398" x="2439988" y="4305300"/>
          <p14:tracePt t="46405" x="2533650" y="4297363"/>
          <p14:tracePt t="46413" x="2606675" y="4297363"/>
          <p14:tracePt t="46420" x="2681288" y="4259263"/>
          <p14:tracePt t="46428" x="2727325" y="4259263"/>
          <p14:tracePt t="46438" x="2774950" y="4259263"/>
          <p14:tracePt t="46443" x="2830513" y="4249738"/>
          <p14:tracePt t="46451" x="2913063" y="4241800"/>
          <p14:tracePt t="46463" x="2968625" y="4241800"/>
          <p14:tracePt t="46468" x="3006725" y="4241800"/>
          <p14:tracePt t="46478" x="3052763" y="4241800"/>
          <p14:tracePt t="46484" x="3098800" y="4241800"/>
          <p14:tracePt t="46493" x="3154363" y="4241800"/>
          <p14:tracePt t="46498" x="3200400" y="4241800"/>
          <p14:tracePt t="46508" x="3257550" y="4241800"/>
          <p14:tracePt t="46514" x="3303588" y="4241800"/>
          <p14:tracePt t="46523" x="3368675" y="4241800"/>
          <p14:tracePt t="46531" x="3414713" y="4241800"/>
          <p14:tracePt t="46536" x="3451225" y="4222750"/>
          <p14:tracePt t="46545" x="3554413" y="4222750"/>
          <p14:tracePt t="46562" x="3646488" y="4232275"/>
          <p14:tracePt t="46573" x="3692525" y="4232275"/>
          <p14:tracePt t="46579" x="3738563" y="4232275"/>
          <p14:tracePt t="46587" x="3776663" y="4241800"/>
          <p14:tracePt t="46593" x="3813175" y="4249738"/>
          <p14:tracePt t="46602" x="3851275" y="4249738"/>
          <p14:tracePt t="46608" x="3887788" y="4249738"/>
          <p14:tracePt t="46617" x="3906838" y="4249738"/>
          <p14:tracePt t="46626" x="3933825" y="4268788"/>
          <p14:tracePt t="46631" x="3943350" y="4268788"/>
          <p14:tracePt t="46641" x="3998913" y="4278313"/>
          <p14:tracePt t="46652" x="4035425" y="4287838"/>
          <p14:tracePt t="47009" x="4119563" y="4268788"/>
          <p14:tracePt t="47015" x="4221163" y="4213225"/>
          <p14:tracePt t="47022" x="4379913" y="4184650"/>
          <p14:tracePt t="47033" x="4676775" y="4092575"/>
          <p14:tracePt t="47048" x="4973638" y="4046538"/>
          <p14:tracePt t="47058" x="5140325" y="4008438"/>
          <p14:tracePt t="47064" x="5316538" y="3971925"/>
          <p14:tracePt t="47074" x="5473700" y="3952875"/>
          <p14:tracePt t="47078" x="5632450" y="3952875"/>
          <p14:tracePt t="47088" x="5743575" y="3916363"/>
          <p14:tracePt t="47096" x="5900738" y="3916363"/>
          <p14:tracePt t="47103" x="5994400" y="3906838"/>
          <p14:tracePt t="47111" x="6132513" y="3887788"/>
          <p14:tracePt t="47116" x="6291263" y="3851275"/>
          <p14:tracePt t="47126" x="6542088" y="3832225"/>
          <p14:tracePt t="47138" x="6653213" y="3832225"/>
          <p14:tracePt t="47143" x="6745288" y="3814763"/>
          <p14:tracePt t="47156" x="6996113" y="3805238"/>
          <p14:tracePt t="47168" x="7116763" y="3786188"/>
          <p14:tracePt t="47173" x="7227888" y="3786188"/>
          <p14:tracePt t="47182" x="7292975" y="3786188"/>
          <p14:tracePt t="47189" x="7404100" y="3767138"/>
          <p14:tracePt t="47196" x="7478713" y="3776663"/>
          <p14:tracePt t="47205" x="7570788" y="3776663"/>
          <p14:tracePt t="47210" x="7635875" y="3776663"/>
          <p14:tracePt t="47221" x="7840663" y="3776663"/>
          <p14:tracePt t="47233" x="7932738" y="3776663"/>
          <p14:tracePt t="47237" x="8026400" y="3776663"/>
          <p14:tracePt t="47247" x="8118475" y="3776663"/>
          <p14:tracePt t="47251" x="8212138" y="3786188"/>
          <p14:tracePt t="47262" x="8285163" y="3805238"/>
          <p14:tracePt t="47267" x="8369300" y="3805238"/>
          <p14:tracePt t="47275" x="8480425" y="3805238"/>
          <p14:tracePt t="47285" x="8574088" y="3805238"/>
          <p14:tracePt t="47290" x="8666163" y="3822700"/>
          <p14:tracePt t="47297" x="8786813" y="3832225"/>
          <p14:tracePt t="47306" x="8832850" y="3832225"/>
          <p14:tracePt t="47315" x="8991600" y="3851275"/>
          <p14:tracePt t="47326" x="9083675" y="3870325"/>
          <p14:tracePt t="47329" x="9175750" y="3879850"/>
          <p14:tracePt t="47342" x="9296400" y="3897313"/>
          <p14:tracePt t="47344" x="9426575" y="3935413"/>
          <p14:tracePt t="47357" x="9547225" y="3952875"/>
          <p14:tracePt t="47370" x="9844088" y="4056063"/>
          <p14:tracePt t="47378" x="9918700" y="4073525"/>
          <p14:tracePt t="47385" x="10020300" y="4121150"/>
          <p14:tracePt t="47392" x="10094913" y="4148138"/>
          <p14:tracePt t="47399" x="10188575" y="4184650"/>
          <p14:tracePt t="47411" x="10336213" y="4241800"/>
          <p14:tracePt t="47425" x="10456863" y="4259263"/>
          <p14:tracePt t="47436" x="10485438" y="4268788"/>
          <p14:tracePt t="47440" x="10521950" y="4268788"/>
          <p14:tracePt t="47450" x="10548938" y="4268788"/>
          <p14:tracePt t="47455" x="10567988" y="4268788"/>
          <p14:tracePt t="47464" x="10587038" y="4268788"/>
          <p14:tracePt t="47472" x="10606088" y="4268788"/>
          <p14:tracePt t="47479" x="10614025" y="4259263"/>
          <p14:tracePt t="47487" x="10623550" y="4259263"/>
          <p14:tracePt t="47493" x="10623550" y="4249738"/>
          <p14:tracePt t="47504" x="10669588" y="4184650"/>
          <p14:tracePt t="47520" x="10698163" y="4083050"/>
          <p14:tracePt t="47530" x="10688638" y="3990975"/>
          <p14:tracePt t="47533" x="10679113" y="3916363"/>
          <p14:tracePt t="47545" x="10642600" y="3841750"/>
          <p14:tracePt t="47551" x="10577513" y="3740150"/>
          <p14:tracePt t="47559" x="10548938" y="3684588"/>
          <p14:tracePt t="47566" x="10485438" y="3590925"/>
          <p14:tracePt t="47573" x="10420350" y="3508375"/>
          <p14:tracePt t="47582" x="10372725" y="3452813"/>
          <p14:tracePt t="47588" x="10309225" y="3368675"/>
          <p14:tracePt t="47598" x="10234613" y="3276600"/>
          <p14:tracePt t="47609" x="10188575" y="3211513"/>
          <p14:tracePt t="47612" x="10131425" y="3173413"/>
          <p14:tracePt t="47624" x="10085388" y="3136900"/>
          <p14:tracePt t="47629" x="10029825" y="3071813"/>
          <p14:tracePt t="47638" x="9947275" y="2987675"/>
          <p14:tracePt t="47645" x="9863138" y="2922588"/>
          <p14:tracePt t="47655" x="9788525" y="2857500"/>
          <p14:tracePt t="47659" x="9686925" y="2830513"/>
          <p14:tracePt t="47668" x="9593263" y="2765425"/>
          <p14:tracePt t="47675" x="9491663" y="2728913"/>
          <p14:tracePt t="47682" x="9380538" y="2700338"/>
          <p14:tracePt t="47694" x="9167813" y="2644775"/>
          <p14:tracePt t="47708" x="8934450" y="2635250"/>
          <p14:tracePt t="47719" x="8851900" y="2635250"/>
          <p14:tracePt t="47724" x="8758238" y="2635250"/>
          <p14:tracePt t="47733" x="8685213" y="2635250"/>
          <p14:tracePt t="47738" x="8610600" y="2654300"/>
          <p14:tracePt t="47748" x="8564563" y="2663825"/>
          <p14:tracePt t="47755" x="8470900" y="2681288"/>
          <p14:tracePt t="47762" x="8415338" y="2709863"/>
          <p14:tracePt t="47770" x="8294688" y="2728913"/>
          <p14:tracePt t="47777" x="8164513" y="2736850"/>
          <p14:tracePt t="47787" x="7905750" y="2811463"/>
          <p14:tracePt t="47802" x="7608888" y="2840038"/>
          <p14:tracePt t="47813" x="7497763" y="2857500"/>
          <p14:tracePt t="47817" x="7358063" y="2876550"/>
          <p14:tracePt t="47827" x="7264400" y="2895600"/>
          <p14:tracePt t="47834" x="7126288" y="2914650"/>
          <p14:tracePt t="47842" x="7015163" y="2941638"/>
          <p14:tracePt t="47848" x="6921500" y="2941638"/>
          <p14:tracePt t="47857" x="6875463" y="2941638"/>
          <p14:tracePt t="47863" x="6783388" y="2960688"/>
          <p14:tracePt t="47870" x="6699250" y="2960688"/>
          <p14:tracePt t="47880" x="6550025" y="2960688"/>
          <p14:tracePt t="47892" x="6494463" y="2960688"/>
          <p14:tracePt t="47897" x="6448425" y="2960688"/>
          <p14:tracePt t="47907" x="6402388" y="2960688"/>
          <p14:tracePt t="47912" x="6364288" y="2951163"/>
          <p14:tracePt t="47922" x="6327775" y="2951163"/>
          <p14:tracePt t="47926" x="6291263" y="2951163"/>
          <p14:tracePt t="47938" x="6281738" y="2951163"/>
          <p14:tracePt t="47944" x="6272213" y="2951163"/>
          <p14:tracePt t="47950" x="6262688" y="2951163"/>
          <p14:tracePt t="47957" x="6262688" y="2941638"/>
          <p14:tracePt t="47965" x="6253163" y="2941638"/>
          <p14:tracePt t="48381" x="6161088" y="2941638"/>
          <p14:tracePt t="48393" x="6049963" y="2922588"/>
          <p14:tracePt t="48399" x="5891213" y="2895600"/>
          <p14:tracePt t="48408" x="5799138" y="2876550"/>
          <p14:tracePt t="48412" x="5632450" y="2840038"/>
          <p14:tracePt t="48423" x="5502275" y="2840038"/>
          <p14:tracePt t="48429" x="5362575" y="2820988"/>
          <p14:tracePt t="48436" x="5251450" y="2830513"/>
          <p14:tracePt t="48444" x="5111750" y="2830513"/>
          <p14:tracePt t="48451" x="5000625" y="2830513"/>
          <p14:tracePt t="48461" x="4843463" y="2830513"/>
          <p14:tracePt t="48476" x="4741863" y="2830513"/>
          <p14:tracePt t="48488" x="4694238" y="2830513"/>
          <p14:tracePt t="48492" x="4630738" y="2840038"/>
          <p14:tracePt t="48502" x="4592638" y="2857500"/>
          <p14:tracePt t="48509" x="4537075" y="2857500"/>
          <p14:tracePt t="48516" x="4491038" y="2867025"/>
          <p14:tracePt t="48525" x="4435475" y="2886075"/>
          <p14:tracePt t="48532" x="4379913" y="2905125"/>
          <p14:tracePt t="48537" x="4332288" y="2905125"/>
          <p14:tracePt t="48546" x="4259263" y="2922588"/>
          <p14:tracePt t="48555" x="4175125" y="2960688"/>
          <p14:tracePt t="48568" x="4119563" y="2960688"/>
          <p14:tracePt t="48569" x="4073525" y="2987675"/>
          <p14:tracePt t="48582" x="4017963" y="2997200"/>
          <p14:tracePt t="48587" x="3971925" y="3016250"/>
          <p14:tracePt t="48597" x="3914775" y="3025775"/>
          <p14:tracePt t="48602" x="3859213" y="3043238"/>
          <p14:tracePt t="48611" x="3813175" y="3052763"/>
          <p14:tracePt t="48616" x="3738563" y="3071813"/>
          <p14:tracePt t="48627" x="3692525" y="3071813"/>
          <p14:tracePt t="48633" x="3656013" y="3081338"/>
          <p14:tracePt t="48641" x="3600450" y="3090863"/>
          <p14:tracePt t="48651" x="3497263" y="3117850"/>
          <p14:tracePt t="48662" x="3460750" y="3117850"/>
          <p14:tracePt t="48664" x="3424238" y="3117850"/>
          <p14:tracePt t="48676" x="3376613" y="3127375"/>
          <p14:tracePt t="48680" x="3340100" y="3127375"/>
          <p14:tracePt t="48691" x="3303588" y="3127375"/>
          <p14:tracePt t="48697" x="3265488" y="3146425"/>
          <p14:tracePt t="48706" x="3248025" y="3146425"/>
          <p14:tracePt t="48711" x="3219450" y="3146425"/>
          <p14:tracePt t="48720" x="3192463" y="3146425"/>
          <p14:tracePt t="48727" x="3173413" y="3146425"/>
          <p14:tracePt t="48734" x="3144838" y="3146425"/>
          <p14:tracePt t="48743" x="3117850" y="3146425"/>
          <p14:tracePt t="48757" x="3098800" y="3146425"/>
          <p14:tracePt t="48771" x="3089275" y="3146425"/>
          <p14:tracePt t="48774" x="3079750" y="3146425"/>
          <p14:tracePt t="48785" x="3071813" y="3146425"/>
          <p14:tracePt t="49184" x="2978150" y="3146425"/>
          <p14:tracePt t="49191" x="2886075" y="3146425"/>
          <p14:tracePt t="49199" x="2801938" y="3146425"/>
          <p14:tracePt t="49206" x="2727325" y="3136900"/>
          <p14:tracePt t="49216" x="2579688" y="3146425"/>
          <p14:tracePt t="49227" x="2533650" y="3146425"/>
          <p14:tracePt t="49230" x="2514600" y="3146425"/>
          <p14:tracePt t="49242" x="2459038" y="3146425"/>
          <p14:tracePt t="49246" x="2413000" y="3146425"/>
          <p14:tracePt t="49256" x="2393950" y="3146425"/>
          <p14:tracePt t="49262" x="2338388" y="3146425"/>
          <p14:tracePt t="49271" x="2300288" y="3146425"/>
          <p14:tracePt t="49278" x="2273300" y="3146425"/>
          <p14:tracePt t="49285" x="2217738" y="3146425"/>
          <p14:tracePt t="49293" x="2171700" y="3146425"/>
          <p14:tracePt t="49300" x="2133600" y="3146425"/>
          <p14:tracePt t="49309" x="2087563" y="3146425"/>
          <p14:tracePt t="49311" x="2051050" y="3146425"/>
          <p14:tracePt t="49324" x="1966913" y="3146425"/>
          <p14:tracePt t="49336" x="1911350" y="3146425"/>
          <p14:tracePt t="49342" x="1874838" y="3146425"/>
          <p14:tracePt t="49351" x="1846263" y="3146425"/>
          <p14:tracePt t="49356" x="1819275" y="3146425"/>
          <p14:tracePt t="49364" x="1781175" y="3146425"/>
          <p14:tracePt t="49372" x="1763713" y="3146425"/>
          <p14:tracePt t="49381" x="1744663" y="3146425"/>
          <p14:tracePt t="49388" x="1716088" y="3146425"/>
          <p14:tracePt t="49394" x="1706563" y="3146425"/>
          <p14:tracePt t="49405" x="1689100" y="3136900"/>
          <p14:tracePt t="49415" x="1670050" y="3136900"/>
          <p14:tracePt t="49417" x="1660525" y="3136900"/>
          <p14:tracePt t="49431" x="1651000" y="3136900"/>
          <p14:tracePt t="49435" x="1643063" y="3127375"/>
          <p14:tracePt t="49445" x="1624013" y="3127375"/>
          <p14:tracePt t="49450" x="1614488" y="3117850"/>
          <p14:tracePt t="49459" x="1604963" y="3117850"/>
          <p14:tracePt t="49465" x="1585913" y="3117850"/>
          <p14:tracePt t="49474" x="1558925" y="3117850"/>
          <p14:tracePt t="49483" x="1539875" y="3098800"/>
          <p14:tracePt t="49490" x="1522413" y="3098800"/>
          <p14:tracePt t="49499" x="1474788" y="3090863"/>
          <p14:tracePt t="49514" x="1419225" y="3090863"/>
          <p14:tracePt t="49525" x="1382713" y="3090863"/>
          <p14:tracePt t="49530" x="1344613" y="3090863"/>
          <p14:tracePt t="49539" x="1327150" y="3090863"/>
          <p14:tracePt t="49545" x="1298575" y="3090863"/>
          <p14:tracePt t="49554" x="1271588" y="3090863"/>
          <p14:tracePt t="49560" x="1243013" y="3090863"/>
          <p14:tracePt t="49568" x="1206500" y="3090863"/>
          <p14:tracePt t="49577" x="1196975" y="3090863"/>
          <p14:tracePt t="49583" x="1168400" y="3090863"/>
          <p14:tracePt t="49593" x="1112838" y="3090863"/>
          <p14:tracePt t="49607" x="1057275" y="3090863"/>
          <p14:tracePt t="49619" x="1030288" y="3090863"/>
          <p14:tracePt t="49624" x="1001713" y="3090863"/>
          <p14:tracePt t="49633" x="974725" y="3090863"/>
          <p14:tracePt t="49640" x="936625" y="3090863"/>
          <p14:tracePt t="49649" x="919163" y="3090863"/>
          <p14:tracePt t="49655" x="881063" y="3090863"/>
          <p14:tracePt t="49664" x="863600" y="3090863"/>
          <p14:tracePt t="49671" x="844550" y="3090863"/>
          <p14:tracePt t="49677" x="815975" y="3090863"/>
          <p14:tracePt t="49687" x="760413" y="3090863"/>
          <p14:tracePt t="49699" x="750888" y="3090863"/>
          <p14:tracePt t="49702" x="733425" y="3090863"/>
          <p14:tracePt t="49714" x="714375" y="3090863"/>
          <p14:tracePt t="49717" x="704850" y="3090863"/>
          <p14:tracePt t="49728" x="677863" y="3090863"/>
          <p14:tracePt t="49733" x="668338" y="3090863"/>
          <p14:tracePt t="49743" x="658813" y="3090863"/>
          <p14:tracePt t="49750" x="639763" y="3090863"/>
          <p14:tracePt t="49757" x="630238" y="3090863"/>
          <p14:tracePt t="49772" x="622300" y="3098800"/>
          <p14:tracePt t="49782" x="612775" y="3098800"/>
          <p14:tracePt t="49808" x="593725" y="3098800"/>
          <p14:tracePt t="49851" x="584200" y="3127375"/>
          <p14:tracePt t="49858" x="574675" y="3136900"/>
          <p14:tracePt t="49866" x="574675" y="3146425"/>
          <p14:tracePt t="49876" x="566738" y="3173413"/>
          <p14:tracePt t="49891" x="557213" y="3201988"/>
          <p14:tracePt t="49902" x="557213" y="3228975"/>
          <p14:tracePt t="49907" x="557213" y="3248025"/>
          <p14:tracePt t="49923" x="557213" y="3267075"/>
          <p14:tracePt t="49931" x="547688" y="3276600"/>
          <p14:tracePt t="49940" x="528638" y="3294063"/>
          <p14:tracePt t="49946" x="528638" y="3303588"/>
          <p14:tracePt t="49953" x="528638" y="3332163"/>
          <p14:tracePt t="49960" x="519113" y="3340100"/>
          <p14:tracePt t="49969" x="509588" y="3359150"/>
          <p14:tracePt t="49981" x="501650" y="3359150"/>
          <p14:tracePt t="49986" x="492125" y="3368675"/>
          <p14:tracePt t="49997" x="492125" y="3378200"/>
          <p14:tracePt t="50011" x="492125" y="3387725"/>
          <p14:tracePt t="50026" x="492125" y="3397250"/>
          <p14:tracePt t="51302" x="492125" y="3405188"/>
          <p14:tracePt t="51309" x="492125" y="3424238"/>
          <p14:tracePt t="51320" x="492125" y="3498850"/>
          <p14:tracePt t="51331" x="492125" y="3563938"/>
          <p14:tracePt t="51334" x="492125" y="3609975"/>
          <p14:tracePt t="51345" x="492125" y="3665538"/>
          <p14:tracePt t="51350" x="492125" y="3749675"/>
          <p14:tracePt t="51360" x="492125" y="3795713"/>
          <p14:tracePt t="51366" x="492125" y="3814763"/>
          <p14:tracePt t="51374" x="501650" y="3887788"/>
          <p14:tracePt t="51382" x="509588" y="3897313"/>
          <p14:tracePt t="51389" x="509588" y="3943350"/>
          <p14:tracePt t="51398" x="519113" y="3952875"/>
          <p14:tracePt t="51404" x="519113" y="3971925"/>
          <p14:tracePt t="51414" x="528638" y="4000500"/>
          <p14:tracePt t="51429" x="547688" y="4037013"/>
          <p14:tracePt t="51440" x="547688" y="4056063"/>
          <p14:tracePt t="51445" x="557213" y="4073525"/>
          <p14:tracePt t="51454" x="574675" y="4102100"/>
          <p14:tracePt t="51468" x="593725" y="4138613"/>
          <p14:tracePt t="51476" x="612775" y="4157663"/>
          <p14:tracePt t="51483" x="622300" y="4194175"/>
          <p14:tracePt t="51490" x="630238" y="4203700"/>
          <p14:tracePt t="51498" x="649288" y="4241800"/>
          <p14:tracePt t="51507" x="668338" y="4259263"/>
          <p14:tracePt t="51523" x="687388" y="4287838"/>
          <p14:tracePt t="51549" x="695325" y="4297363"/>
          <p14:tracePt t="51555" x="704850" y="4305300"/>
          <p14:tracePt t="51564" x="714375" y="4305300"/>
          <p14:tracePt t="51572" x="714375" y="4314825"/>
          <p14:tracePt t="51578" x="723900" y="4314825"/>
          <p14:tracePt t="51586" x="733425" y="4324350"/>
          <p14:tracePt t="51602" x="769938" y="4343400"/>
          <p14:tracePt t="51614" x="779463" y="4343400"/>
          <p14:tracePt t="51628" x="788988" y="4343400"/>
          <p14:tracePt t="51632" x="798513" y="4352925"/>
          <p14:tracePt t="51648" x="806450" y="4352925"/>
          <p14:tracePt t="51657" x="815975" y="4352925"/>
          <p14:tracePt t="51666" x="815975" y="4360863"/>
          <p14:tracePt t="51672" x="825500" y="4360863"/>
          <p14:tracePt t="51680" x="835025" y="4360863"/>
          <p14:tracePt t="51686" x="854075" y="4360863"/>
          <p14:tracePt t="51696" x="871538" y="4360863"/>
          <p14:tracePt t="51710" x="890588" y="4360863"/>
          <p14:tracePt t="51712" x="909638" y="4360863"/>
          <p14:tracePt t="51723" x="936625" y="4360863"/>
          <p14:tracePt t="51727" x="955675" y="4360863"/>
          <p14:tracePt t="51738" x="974725" y="4360863"/>
          <p14:tracePt t="51742" x="1001713" y="4352925"/>
          <p14:tracePt t="51752" x="1039813" y="4352925"/>
          <p14:tracePt t="51759" x="1047750" y="4352925"/>
          <p14:tracePt t="51767" x="1066800" y="4352925"/>
          <p14:tracePt t="51774" x="1085850" y="4352925"/>
          <p14:tracePt t="51781" x="1112838" y="4352925"/>
          <p14:tracePt t="51790" x="1131888" y="4352925"/>
          <p14:tracePt t="51806" x="1168400" y="4352925"/>
          <p14:tracePt t="51817" x="1187450" y="4352925"/>
          <p14:tracePt t="51822" x="1216025" y="4333875"/>
          <p14:tracePt t="51831" x="1233488" y="4333875"/>
          <p14:tracePt t="51835" x="1271588" y="4333875"/>
          <p14:tracePt t="51846" x="1289050" y="4333875"/>
          <p14:tracePt t="51853" x="1317625" y="4333875"/>
          <p14:tracePt t="51860" x="1327150" y="4333875"/>
          <p14:tracePt t="51868" x="1354138" y="4333875"/>
          <p14:tracePt t="51875" x="1373188" y="4333875"/>
          <p14:tracePt t="51884" x="1428750" y="4343400"/>
          <p14:tracePt t="52412" x="1428750" y="4324350"/>
          <p14:tracePt t="52419" x="1428750" y="4314825"/>
          <p14:tracePt t="52426" x="1438275" y="4287838"/>
          <p14:tracePt t="52435" x="1447800" y="4278313"/>
          <p14:tracePt t="52441" x="1447800" y="4259263"/>
          <p14:tracePt t="52449" x="1447800" y="4249738"/>
          <p14:tracePt t="52456" x="1447800" y="4241800"/>
          <p14:tracePt t="52466" x="1447800" y="4222750"/>
          <p14:tracePt t="52481" x="1447800" y="4213225"/>
          <p14:tracePt t="52498" x="1447800" y="4194175"/>
          <p14:tracePt t="52514" x="1447800" y="4184650"/>
          <p14:tracePt t="52521" x="1447800" y="4176713"/>
          <p14:tracePt t="52526" x="1438275" y="4167188"/>
          <p14:tracePt t="52535" x="1438275" y="4157663"/>
          <p14:tracePt t="52544" x="1438275" y="4148138"/>
          <p14:tracePt t="52560" x="1438275" y="4129088"/>
          <p14:tracePt t="52575" x="1438275" y="4121150"/>
          <p14:tracePt t="52600" x="1438275" y="4111625"/>
          <p14:tracePt t="52779" x="1447800" y="4111625"/>
          <p14:tracePt t="52789" x="1447800" y="4121150"/>
          <p14:tracePt t="52804" x="1457325" y="4148138"/>
          <p14:tracePt t="52818" x="1465263" y="4148138"/>
          <p14:tracePt t="52827" x="1465263" y="4157663"/>
          <p14:tracePt t="52839" x="1465263" y="4167188"/>
          <p14:tracePt t="52843" x="1474788" y="4184650"/>
          <p14:tracePt t="52854" x="1484313" y="4184650"/>
          <p14:tracePt t="52857" x="1484313" y="4194175"/>
          <p14:tracePt t="52868" x="1493838" y="4203700"/>
          <p14:tracePt t="52873" x="1493838" y="4213225"/>
          <p14:tracePt t="52884" x="1512888" y="4232275"/>
          <p14:tracePt t="52890" x="1512888" y="4241800"/>
          <p14:tracePt t="52898" x="1530350" y="4268788"/>
          <p14:tracePt t="52905" x="1530350" y="4287838"/>
          <p14:tracePt t="52912" x="1558925" y="4324350"/>
          <p14:tracePt t="52921" x="1558925" y="4343400"/>
          <p14:tracePt t="52927" x="1577975" y="4398963"/>
          <p14:tracePt t="52936" x="1614488" y="4473575"/>
          <p14:tracePt t="52948" x="1614488" y="4519613"/>
          <p14:tracePt t="52951" x="1633538" y="4546600"/>
          <p14:tracePt t="52967" x="1643063" y="4584700"/>
          <p14:tracePt t="52983" x="1643063" y="4594225"/>
          <p14:tracePt t="53110" x="1643063" y="4584700"/>
          <p14:tracePt t="53125" x="1643063" y="4565650"/>
          <p14:tracePt t="53140" x="1624013" y="4538663"/>
          <p14:tracePt t="53156" x="1624013" y="4529138"/>
          <p14:tracePt t="53171" x="1624013" y="4519613"/>
          <p14:tracePt t="53209" x="1614488" y="4500563"/>
          <p14:tracePt t="53251" x="1604963" y="4500563"/>
          <p14:tracePt t="53266" x="1595438" y="4491038"/>
          <p14:tracePt t="53282" x="1595438" y="4481513"/>
          <p14:tracePt t="53290" x="1585913" y="4481513"/>
          <p14:tracePt t="53314" x="1577975" y="4481513"/>
          <p14:tracePt t="53328" x="1577975" y="4473575"/>
          <p14:tracePt t="53339" x="1568450" y="4464050"/>
          <p14:tracePt t="53355" x="1558925" y="4464050"/>
          <p14:tracePt t="53369" x="1558925" y="4454525"/>
          <p14:tracePt t="53374" x="1549400" y="4454525"/>
          <p14:tracePt t="53391" x="1539875" y="4445000"/>
          <p14:tracePt t="53420" x="1530350" y="4435475"/>
          <p14:tracePt t="53435" x="1522413" y="4435475"/>
          <p14:tracePt t="53449" x="1522413" y="4425950"/>
          <p14:tracePt t="53464" x="1512888" y="4425950"/>
          <p14:tracePt t="53469" x="1503363" y="4425950"/>
          <p14:tracePt t="53478" x="1503363" y="4418013"/>
          <p14:tracePt t="53484" x="1493838" y="4408488"/>
          <p14:tracePt t="53502" x="1484313" y="4408488"/>
          <p14:tracePt t="53529" x="1474788" y="4408488"/>
          <p14:tracePt t="53532" x="1465263" y="4408488"/>
          <p14:tracePt t="53573" x="1457325" y="4408488"/>
          <p14:tracePt t="53611" x="1447800" y="4408488"/>
          <p14:tracePt t="53638" x="1438275" y="4398963"/>
          <p14:tracePt t="53657" x="1428750" y="4398963"/>
          <p14:tracePt t="53696" x="1419225" y="4398963"/>
          <p14:tracePt t="53706" x="1409700" y="4389438"/>
          <p14:tracePt t="53785" x="1401763" y="4389438"/>
          <p14:tracePt t="53815" x="1392238" y="4389438"/>
          <p14:tracePt t="53856" x="1382713" y="4389438"/>
          <p14:tracePt t="53880" x="1373188" y="4389438"/>
          <p14:tracePt t="53956" x="1363663" y="4389438"/>
          <p14:tracePt t="53972" x="1363663" y="4379913"/>
          <p14:tracePt t="54020" x="1354138" y="4379913"/>
          <p14:tracePt t="54073" x="1344613" y="4370388"/>
          <p14:tracePt t="54082" x="1336675" y="4370388"/>
          <p14:tracePt t="54189" x="1327150" y="4370388"/>
          <p14:tracePt t="54218" x="1317625" y="4370388"/>
          <p14:tracePt t="54261" x="1298575" y="4370388"/>
          <p14:tracePt t="54268" x="1289050" y="4360863"/>
          <p14:tracePt t="54288" x="1281113" y="4360863"/>
          <p14:tracePt t="54377" x="1271588" y="4360863"/>
          <p14:tracePt t="54380" x="1262063" y="4360863"/>
          <p14:tracePt t="54406" x="1262063" y="4352925"/>
          <p14:tracePt t="54436" x="1252538" y="4352925"/>
          <p14:tracePt t="54459" x="1243013" y="4352925"/>
          <p14:tracePt t="54474" x="1233488" y="4352925"/>
          <p14:tracePt t="54491" x="1225550" y="4343400"/>
          <p14:tracePt t="54616" x="1216025" y="4324350"/>
          <p14:tracePt t="54647" x="1206500" y="4324350"/>
          <p14:tracePt t="54659" x="1206500" y="4314825"/>
          <p14:tracePt t="54675" x="1196975" y="4314825"/>
          <p14:tracePt t="54694" x="1187450" y="4305300"/>
          <p14:tracePt t="54784" x="1177925" y="4297363"/>
          <p14:tracePt t="54804" x="1168400" y="4297363"/>
          <p14:tracePt t="54851" x="1168400" y="4287838"/>
          <p14:tracePt t="54866" x="1160463" y="4287838"/>
          <p14:tracePt t="55070" x="1150938" y="4278313"/>
          <p14:tracePt t="55164" x="1141413" y="4268788"/>
          <p14:tracePt t="55285" x="1131888" y="4259263"/>
          <p14:tracePt t="55447" x="1122363" y="4249738"/>
          <p14:tracePt t="55488" x="1112838" y="4241800"/>
          <p14:tracePt t="55559" x="1104900" y="4241800"/>
          <p14:tracePt t="55777" x="1095375" y="4232275"/>
          <p14:tracePt t="55785" x="1085850" y="4222750"/>
          <p14:tracePt t="55800" x="1085850" y="4213225"/>
          <p14:tracePt t="55808" x="1085850" y="4194175"/>
          <p14:tracePt t="55835" x="1085850" y="4184650"/>
          <p14:tracePt t="55841" x="1076325" y="4176713"/>
          <p14:tracePt t="55864" x="1076325" y="4167188"/>
          <p14:tracePt t="55879" x="1076325" y="4157663"/>
          <p14:tracePt t="55892" x="1066800" y="4138613"/>
          <p14:tracePt t="55903" x="1066800" y="4129088"/>
          <p14:tracePt t="55930" x="1066800" y="4121150"/>
          <p14:tracePt t="55958" x="1066800" y="4111625"/>
          <p14:tracePt t="55980" x="1057275" y="4102100"/>
          <p14:tracePt t="56012" x="1057275" y="4092575"/>
          <p14:tracePt t="56053" x="1057275" y="4083050"/>
          <p14:tracePt t="56103" x="1047750" y="4064000"/>
          <p14:tracePt t="56132" x="1047750" y="4056063"/>
          <p14:tracePt t="56177" x="1047750" y="4046538"/>
          <p14:tracePt t="56213" x="1047750" y="4037013"/>
          <p14:tracePt t="56375" x="1047750" y="4027488"/>
          <p14:tracePt t="57222" x="1047750" y="4037013"/>
          <p14:tracePt t="57237" x="1047750" y="4046538"/>
          <p14:tracePt t="57264" x="1039813" y="4073525"/>
          <p14:tracePt t="57300" x="1039813" y="4083050"/>
          <p14:tracePt t="57417" x="1039813" y="4092575"/>
          <p14:tracePt t="57960" x="1030288" y="4102100"/>
          <p14:tracePt t="58024" x="1020763" y="4111625"/>
          <p14:tracePt t="58077" x="1011238" y="4111625"/>
          <p14:tracePt t="58469" x="1001713" y="4121150"/>
          <p14:tracePt t="58477" x="984250" y="4129088"/>
          <p14:tracePt t="58491" x="984250" y="4138613"/>
          <p14:tracePt t="58505" x="974725" y="4148138"/>
          <p14:tracePt t="58524" x="965200" y="4148138"/>
          <p14:tracePt t="58602" x="965200" y="4157663"/>
          <p14:tracePt t="58897" x="965200" y="4167188"/>
          <p14:tracePt t="59073" x="992188" y="4138613"/>
          <p14:tracePt t="59086" x="1001713" y="4129088"/>
          <p14:tracePt t="59088" x="1001713" y="4102100"/>
          <p14:tracePt t="59101" x="1011238" y="4092575"/>
          <p14:tracePt t="59104" x="1020763" y="4083050"/>
          <p14:tracePt t="59129" x="1020763" y="4073525"/>
          <p14:tracePt t="59136" x="1030288" y="4073525"/>
          <p14:tracePt t="59143" x="1039813" y="4064000"/>
          <p14:tracePt t="59152" x="1047750" y="4056063"/>
          <p14:tracePt t="59159" x="1057275" y="4056063"/>
          <p14:tracePt t="59168" x="1095375" y="4037013"/>
          <p14:tracePt t="59179" x="1112838" y="4027488"/>
          <p14:tracePt t="59181" x="1141413" y="4027488"/>
          <p14:tracePt t="59193" x="1160463" y="4017963"/>
          <p14:tracePt t="59199" x="1216025" y="4000500"/>
          <p14:tracePt t="59209" x="1252538" y="4000500"/>
          <p14:tracePt t="59214" x="1289050" y="4000500"/>
          <p14:tracePt t="59222" x="1327150" y="4008438"/>
          <p14:tracePt t="59231" x="1373188" y="4017963"/>
          <p14:tracePt t="59237" x="1409700" y="4017963"/>
          <p14:tracePt t="59246" x="1447800" y="4046538"/>
          <p14:tracePt t="59252" x="1484313" y="4056063"/>
          <p14:tracePt t="59260" x="1558925" y="4083050"/>
          <p14:tracePt t="59277" x="1604963" y="4102100"/>
          <p14:tracePt t="59288" x="1624013" y="4129088"/>
          <p14:tracePt t="59294" x="1651000" y="4138613"/>
          <p14:tracePt t="59303" x="1670050" y="4148138"/>
          <p14:tracePt t="59308" x="1698625" y="4176713"/>
          <p14:tracePt t="59317" x="1716088" y="4184650"/>
          <p14:tracePt t="59325" x="1754188" y="4194175"/>
          <p14:tracePt t="59331" x="1781175" y="4222750"/>
          <p14:tracePt t="59341" x="1790700" y="4241800"/>
          <p14:tracePt t="59346" x="1809750" y="4259263"/>
          <p14:tracePt t="59356" x="1846263" y="4287838"/>
          <p14:tracePt t="59370" x="1874838" y="4297363"/>
          <p14:tracePt t="59372" x="1892300" y="4314825"/>
          <p14:tracePt t="59383" x="1901825" y="4333875"/>
          <p14:tracePt t="59386" x="1930400" y="4343400"/>
          <p14:tracePt t="59402" x="1947863" y="4360863"/>
          <p14:tracePt t="59417" x="1947863" y="4370388"/>
          <p14:tracePt t="59426" x="1957388" y="4370388"/>
          <p14:tracePt t="59434" x="1957388" y="4379913"/>
          <p14:tracePt t="59441" x="1966913" y="4379913"/>
          <p14:tracePt t="59926" x="1966913" y="4389438"/>
          <p14:tracePt t="60012" x="1966913" y="4398963"/>
          <p14:tracePt t="60639" x="1966913" y="4408488"/>
          <p14:tracePt t="60667" x="1957388" y="4418013"/>
          <p14:tracePt t="60721" x="1947863" y="4425950"/>
          <p14:tracePt t="60752" x="1939925" y="4425950"/>
          <p14:tracePt t="60800" x="1930400" y="4425950"/>
          <p14:tracePt t="60816" x="1920875" y="4435475"/>
          <p14:tracePt t="60855" x="1911350" y="4435475"/>
          <p14:tracePt t="60861" x="1901825" y="4435475"/>
          <p14:tracePt t="60878" x="1892300" y="4435475"/>
          <p14:tracePt t="60907" x="1882775" y="4435475"/>
          <p14:tracePt t="60921" x="1874838" y="4435475"/>
          <p14:tracePt t="60941" x="1865313" y="4435475"/>
          <p14:tracePt t="60956" x="1855788" y="4435475"/>
          <p14:tracePt t="60978" x="1846263" y="4435475"/>
          <p14:tracePt t="61000" x="1836738" y="4425950"/>
          <p14:tracePt t="61029" x="1827213" y="4425950"/>
          <p14:tracePt t="61048" x="1819275" y="4418013"/>
          <p14:tracePt t="61073" x="1809750" y="4408488"/>
          <p14:tracePt t="61082" x="1800225" y="4408488"/>
          <p14:tracePt t="61097" x="1800225" y="4398963"/>
          <p14:tracePt t="61109" x="1790700" y="4398963"/>
          <p14:tracePt t="61113" x="1781175" y="4389438"/>
          <p14:tracePt t="61123" x="1771650" y="4389438"/>
          <p14:tracePt t="61130" x="1771650" y="4379913"/>
          <p14:tracePt t="61138" x="1763713" y="4379913"/>
          <p14:tracePt t="61153" x="1754188" y="4370388"/>
          <p14:tracePt t="61160" x="1744663" y="4370388"/>
          <p14:tracePt t="61167" x="1735138" y="4360863"/>
          <p14:tracePt t="61176" x="1735138" y="4352925"/>
          <p14:tracePt t="61189" x="1725613" y="4352925"/>
          <p14:tracePt t="61190" x="1716088" y="4343400"/>
          <p14:tracePt t="61208" x="1706563" y="4333875"/>
          <p14:tracePt t="61218" x="1689100" y="4305300"/>
          <p14:tracePt t="61232" x="1679575" y="4297363"/>
          <p14:tracePt t="61238" x="1670050" y="4287838"/>
          <p14:tracePt t="61247" x="1670050" y="4278313"/>
          <p14:tracePt t="61255" x="1660525" y="4268788"/>
          <p14:tracePt t="61262" x="1651000" y="4268788"/>
          <p14:tracePt t="61270" x="1633538" y="4241800"/>
          <p14:tracePt t="61285" x="1633538" y="4232275"/>
          <p14:tracePt t="61298" x="1624013" y="4203700"/>
          <p14:tracePt t="61300" x="1614488" y="4194175"/>
          <p14:tracePt t="61311" x="1614488" y="4184650"/>
          <p14:tracePt t="61319" x="1604963" y="4176713"/>
          <p14:tracePt t="61326" x="1604963" y="4167188"/>
          <p14:tracePt t="61334" x="1595438" y="4167188"/>
          <p14:tracePt t="61342" x="1595438" y="4157663"/>
          <p14:tracePt t="61355" x="1585913" y="4148138"/>
          <p14:tracePt t="61370" x="1577975" y="4138613"/>
          <p14:tracePt t="61379" x="1577975" y="4129088"/>
          <p14:tracePt t="61392" x="1577975" y="4121150"/>
          <p14:tracePt t="61395" x="1577975" y="4111625"/>
          <p14:tracePt t="61421" x="1568450" y="4102100"/>
          <p14:tracePt t="61436" x="1568450" y="4083050"/>
          <p14:tracePt t="61465" x="1568450" y="4073525"/>
          <p14:tracePt t="61473" x="1568450" y="4064000"/>
          <p14:tracePt t="61573" x="1568450" y="4056063"/>
          <p14:tracePt t="61582" x="1568450" y="4046538"/>
          <p14:tracePt t="61595" x="1585913" y="4046538"/>
          <p14:tracePt t="61598" x="1595438" y="4017963"/>
          <p14:tracePt t="61610" x="1614488" y="4017963"/>
          <p14:tracePt t="61614" x="1633538" y="4000500"/>
          <p14:tracePt t="61624" x="1651000" y="4000500"/>
          <p14:tracePt t="61630" x="1670050" y="3990975"/>
          <p14:tracePt t="61639" x="1698625" y="3981450"/>
          <p14:tracePt t="61646" x="1716088" y="3981450"/>
          <p14:tracePt t="61653" x="1771650" y="3981450"/>
          <p14:tracePt t="61660" x="1790700" y="3962400"/>
          <p14:tracePt t="61668" x="1836738" y="3962400"/>
          <p14:tracePt t="61678" x="1901825" y="3971925"/>
          <p14:tracePt t="61689" x="1947863" y="3971925"/>
          <p14:tracePt t="61695" x="1985963" y="3981450"/>
          <p14:tracePt t="61703" x="2003425" y="3981450"/>
          <p14:tracePt t="61709" x="2032000" y="3990975"/>
          <p14:tracePt t="61718" x="2051050" y="3990975"/>
          <p14:tracePt t="61725" x="2078038" y="4000500"/>
          <p14:tracePt t="61734" x="2097088" y="4017963"/>
          <p14:tracePt t="61742" x="2116138" y="4017963"/>
          <p14:tracePt t="61747" x="2143125" y="4037013"/>
          <p14:tracePt t="61755" x="2162175" y="4037013"/>
          <p14:tracePt t="61762" x="2189163" y="4064000"/>
          <p14:tracePt t="61772" x="2263775" y="4111625"/>
          <p14:tracePt t="61784" x="2282825" y="4121150"/>
          <p14:tracePt t="61789" x="2319338" y="4148138"/>
          <p14:tracePt t="61799" x="2347913" y="4176713"/>
          <p14:tracePt t="61801" x="2384425" y="4194175"/>
          <p14:tracePt t="61813" x="2403475" y="4222750"/>
          <p14:tracePt t="61818" x="2430463" y="4232275"/>
          <p14:tracePt t="61828" x="2449513" y="4241800"/>
          <p14:tracePt t="61835" x="2459038" y="4249738"/>
          <p14:tracePt t="61842" x="2486025" y="4259263"/>
          <p14:tracePt t="61851" x="2495550" y="4287838"/>
          <p14:tracePt t="61856" x="2514600" y="4305300"/>
          <p14:tracePt t="61866" x="2524125" y="4314825"/>
          <p14:tracePt t="61878" x="2533650" y="4333875"/>
          <p14:tracePt t="61893" x="2533650" y="4343400"/>
          <p14:tracePt t="61897" x="2551113" y="4343400"/>
          <p14:tracePt t="61921" x="2560638" y="4352925"/>
          <p14:tracePt t="62987" x="2560638" y="4333875"/>
          <p14:tracePt t="63002" x="2560638" y="4324350"/>
          <p14:tracePt t="63012" x="2560638" y="4314825"/>
          <p14:tracePt t="63027" x="2560638" y="4297363"/>
          <p14:tracePt t="63053" x="2560638" y="4287838"/>
          <p14:tracePt t="63073" x="2560638" y="4278313"/>
          <p14:tracePt t="63096" x="2560638" y="4268788"/>
          <p14:tracePt t="63105" x="2560638" y="4259263"/>
          <p14:tracePt t="63120" x="2560638" y="4241800"/>
          <p14:tracePt t="63136" x="2560638" y="4232275"/>
          <p14:tracePt t="63152" x="2560638" y="4222750"/>
          <p14:tracePt t="63162" x="2560638" y="4213225"/>
          <p14:tracePt t="63168" x="2541588" y="4213225"/>
          <p14:tracePt t="63182" x="2541588" y="4203700"/>
          <p14:tracePt t="63191" x="2533650" y="4194175"/>
          <p14:tracePt t="63205" x="2524125" y="4184650"/>
          <p14:tracePt t="63215" x="2505075" y="4176713"/>
          <p14:tracePt t="63227" x="2495550" y="4167188"/>
          <p14:tracePt t="63230" x="2486025" y="4157663"/>
          <p14:tracePt t="63246" x="2468563" y="4148138"/>
          <p14:tracePt t="63260" x="2459038" y="4138613"/>
          <p14:tracePt t="63271" x="2449513" y="4138613"/>
          <p14:tracePt t="63277" x="2439988" y="4138613"/>
          <p14:tracePt t="63285" x="2430463" y="4138613"/>
          <p14:tracePt t="63293" x="2420938" y="4129088"/>
          <p14:tracePt t="63300" x="2413000" y="4129088"/>
          <p14:tracePt t="63307" x="2403475" y="4121150"/>
          <p14:tracePt t="63309" x="2384425" y="4121150"/>
          <p14:tracePt t="63322" x="2374900" y="4121150"/>
          <p14:tracePt t="63326" x="2365375" y="4111625"/>
          <p14:tracePt t="63336" x="2328863" y="4102100"/>
          <p14:tracePt t="63342" x="2309813" y="4102100"/>
          <p14:tracePt t="63351" x="2282825" y="4102100"/>
          <p14:tracePt t="63355" x="2254250" y="4083050"/>
          <p14:tracePt t="63365" x="2227263" y="4083050"/>
          <p14:tracePt t="63372" x="2189163" y="4073525"/>
          <p14:tracePt t="63380" x="2152650" y="4073525"/>
          <p14:tracePt t="63385" x="2124075" y="4073525"/>
          <p14:tracePt t="63395" x="2097088" y="4073525"/>
          <p14:tracePt t="63402" x="2041525" y="4073525"/>
          <p14:tracePt t="63416" x="2003425" y="4073525"/>
          <p14:tracePt t="63419" x="1985963" y="4073525"/>
          <p14:tracePt t="63430" x="1966913" y="4073525"/>
          <p14:tracePt t="63435" x="1939925" y="4073525"/>
          <p14:tracePt t="63445" x="1930400" y="4073525"/>
          <p14:tracePt t="63450" x="1911350" y="4073525"/>
          <p14:tracePt t="63459" x="1892300" y="4073525"/>
          <p14:tracePt t="63466" x="1882775" y="4083050"/>
          <p14:tracePt t="63474" x="1874838" y="4083050"/>
          <p14:tracePt t="63482" x="1855788" y="4092575"/>
          <p14:tracePt t="63488" x="1827213" y="4102100"/>
          <p14:tracePt t="63497" x="1809750" y="4111625"/>
          <p14:tracePt t="63510" x="1790700" y="4129088"/>
          <p14:tracePt t="63512" x="1781175" y="4129088"/>
          <p14:tracePt t="63525" x="1771650" y="4138613"/>
          <p14:tracePt t="63530" x="1763713" y="4148138"/>
          <p14:tracePt t="63539" x="1754188" y="4148138"/>
          <p14:tracePt t="63544" x="1744663" y="4148138"/>
          <p14:tracePt t="63553" x="1735138" y="4167188"/>
          <p14:tracePt t="63560" x="1725613" y="4167188"/>
          <p14:tracePt t="63569" x="1716088" y="4167188"/>
          <p14:tracePt t="63576" x="1698625" y="4184650"/>
          <p14:tracePt t="63584" x="1679575" y="4213225"/>
          <p14:tracePt t="63592" x="1660525" y="4241800"/>
          <p14:tracePt t="63607" x="1604963" y="4305300"/>
          <p14:tracePt t="63619" x="1585913" y="4314825"/>
          <p14:tracePt t="63624" x="1558925" y="4370388"/>
          <p14:tracePt t="63634" x="1558925" y="4389438"/>
          <p14:tracePt t="63639" x="1549400" y="4408488"/>
          <p14:tracePt t="63647" x="1522413" y="4435475"/>
          <p14:tracePt t="63654" x="1522413" y="4454525"/>
          <p14:tracePt t="63662" x="1503363" y="4491038"/>
          <p14:tracePt t="63671" x="1503363" y="4529138"/>
          <p14:tracePt t="63676" x="1474788" y="4565650"/>
          <p14:tracePt t="63684" x="1474788" y="4584700"/>
          <p14:tracePt t="63692" x="1447800" y="4659313"/>
          <p14:tracePt t="63702" x="1419225" y="4760913"/>
          <p14:tracePt t="63713" x="1409700" y="4816475"/>
          <p14:tracePt t="63718" x="1392238" y="4862513"/>
          <p14:tracePt t="63728" x="1392238" y="4918075"/>
          <p14:tracePt t="63731" x="1382713" y="4964113"/>
          <p14:tracePt t="63742" x="1382713" y="4983163"/>
          <p14:tracePt t="63749" x="1373188" y="5021263"/>
          <p14:tracePt t="63757" x="1373188" y="5048250"/>
          <p14:tracePt t="63764" x="1373188" y="5067300"/>
          <p14:tracePt t="63771" x="1373188" y="5076825"/>
          <p14:tracePt t="63779" x="1373188" y="5094288"/>
          <p14:tracePt t="63792" x="1373188" y="5103813"/>
          <p14:tracePt t="63808" x="1373188" y="5113338"/>
          <p14:tracePt t="63813" x="1382713" y="5113338"/>
          <p14:tracePt t="63827" x="1382713" y="5122863"/>
          <p14:tracePt t="63836" x="1392238" y="5149850"/>
          <p14:tracePt t="63844" x="1401763" y="5149850"/>
          <p14:tracePt t="63851" x="1401763" y="5159375"/>
          <p14:tracePt t="63859" x="1409700" y="5168900"/>
          <p14:tracePt t="63866" x="1419225" y="5178425"/>
          <p14:tracePt t="63874" x="1438275" y="5187950"/>
          <p14:tracePt t="63889" x="1447800" y="5197475"/>
          <p14:tracePt t="63901" x="1457325" y="5205413"/>
          <p14:tracePt t="63907" x="1465263" y="5214938"/>
          <p14:tracePt t="63917" x="1474788" y="5214938"/>
          <p14:tracePt t="63920" x="1484313" y="5224463"/>
          <p14:tracePt t="63937" x="1493838" y="5233988"/>
          <p14:tracePt t="63945" x="1503363" y="5233988"/>
          <p14:tracePt t="63975" x="1512888" y="5233988"/>
          <p14:tracePt t="63984" x="1522413" y="5233988"/>
          <p14:tracePt t="65127" x="1530350" y="5233988"/>
          <p14:tracePt t="65130" x="1549400" y="5233988"/>
          <p14:tracePt t="65143" x="1558925" y="5224463"/>
          <p14:tracePt t="65145" x="1568450" y="5224463"/>
          <p14:tracePt t="65157" x="1585913" y="5224463"/>
          <p14:tracePt t="65162" x="1604963" y="5224463"/>
          <p14:tracePt t="65171" x="1614488" y="5224463"/>
          <p14:tracePt t="65178" x="1624013" y="5214938"/>
          <p14:tracePt t="65186" x="1633538" y="5214938"/>
          <p14:tracePt t="65194" x="1643063" y="5214938"/>
          <p14:tracePt t="65200" x="1651000" y="5214938"/>
          <p14:tracePt t="65211" x="1679575" y="5214938"/>
          <p14:tracePt t="65221" x="1698625" y="5214938"/>
          <p14:tracePt t="65227" x="1716088" y="5214938"/>
          <p14:tracePt t="65237" x="1754188" y="5214938"/>
          <p14:tracePt t="65241" x="1781175" y="5214938"/>
          <p14:tracePt t="65251" x="1827213" y="5214938"/>
          <p14:tracePt t="65256" x="1846263" y="5214938"/>
          <p14:tracePt t="65266" x="1882775" y="5214938"/>
          <p14:tracePt t="65273" x="1939925" y="5214938"/>
          <p14:tracePt t="65280" x="1957388" y="5214938"/>
          <p14:tracePt t="65288" x="2003425" y="5214938"/>
          <p14:tracePt t="65295" x="2032000" y="5214938"/>
          <p14:tracePt t="65303" x="2097088" y="5224463"/>
          <p14:tracePt t="65316" x="2124075" y="5224463"/>
          <p14:tracePt t="65319" x="2162175" y="5224463"/>
          <p14:tracePt t="65330" x="2181225" y="5233988"/>
          <p14:tracePt t="65336" x="2198688" y="5233988"/>
          <p14:tracePt t="65345" x="2236788" y="5233988"/>
          <p14:tracePt t="65352" x="2273300" y="5253038"/>
          <p14:tracePt t="65360" x="2300288" y="5262563"/>
          <p14:tracePt t="65368" x="2338388" y="5262563"/>
          <p14:tracePt t="65374" x="2357438" y="5270500"/>
          <p14:tracePt t="65382" x="2403475" y="5280025"/>
          <p14:tracePt t="65389" x="2430463" y="5280025"/>
          <p14:tracePt t="65399" x="2478088" y="5299075"/>
          <p14:tracePt t="65410" x="2495550" y="5299075"/>
          <p14:tracePt t="65415" x="2533650" y="5308600"/>
          <p14:tracePt t="65424" x="2541588" y="5308600"/>
          <p14:tracePt t="65430" x="2551113" y="5308600"/>
          <p14:tracePt t="65439" x="2570163" y="5308600"/>
          <p14:tracePt t="65454" x="2579688" y="5308600"/>
          <p14:tracePt t="65462" x="2589213" y="5308600"/>
          <p14:tracePt t="65475" x="2598738" y="5308600"/>
          <p14:tracePt t="65483" x="2606675" y="5308600"/>
          <p14:tracePt t="65505" x="2616200" y="5308600"/>
          <p14:tracePt t="65519" x="2625725" y="5308600"/>
          <p14:tracePt t="65549" x="2635250" y="5308600"/>
          <p14:tracePt t="65563" x="2644775" y="5308600"/>
          <p14:tracePt t="65586" x="2654300" y="5308600"/>
          <p14:tracePt t="65657" x="2736850" y="5289550"/>
          <p14:tracePt t="75860" x="2736850" y="5270500"/>
          <p14:tracePt t="75877" x="2736850" y="5253038"/>
          <p14:tracePt t="75887" x="2746375" y="5253038"/>
          <p14:tracePt t="75891" x="2746375" y="5243513"/>
          <p14:tracePt t="75901" x="2755900" y="5233988"/>
          <p14:tracePt t="75906" x="2755900" y="5224463"/>
          <p14:tracePt t="75916" x="2755900" y="5214938"/>
          <p14:tracePt t="75922" x="2755900" y="5205413"/>
          <p14:tracePt t="75930" x="2755900" y="5197475"/>
          <p14:tracePt t="75939" x="2765425" y="5197475"/>
          <p14:tracePt t="75946" x="2765425" y="5168900"/>
          <p14:tracePt t="75955" x="2774950" y="5149850"/>
          <p14:tracePt t="75967" x="2782888" y="5141913"/>
          <p14:tracePt t="75971" x="2792413" y="5132388"/>
          <p14:tracePt t="75981" x="2792413" y="5113338"/>
          <p14:tracePt t="75986" x="2811463" y="5084763"/>
          <p14:tracePt t="75996" x="2820988" y="5067300"/>
          <p14:tracePt t="76001" x="2838450" y="5038725"/>
          <p14:tracePt t="76010" x="2857500" y="5021263"/>
          <p14:tracePt t="76017" x="2857500" y="5011738"/>
          <p14:tracePt t="76025" x="2867025" y="5002213"/>
          <p14:tracePt t="76039" x="2876550" y="4983163"/>
          <p14:tracePt t="76050" x="2903538" y="4973638"/>
          <p14:tracePt t="76062" x="2913063" y="4964113"/>
          <p14:tracePt t="76065" x="2922588" y="4964113"/>
          <p14:tracePt t="76075" x="2932113" y="4964113"/>
          <p14:tracePt t="76080" x="2951163" y="4964113"/>
          <p14:tracePt t="76090" x="2959100" y="4956175"/>
          <p14:tracePt t="76096" x="2968625" y="4956175"/>
          <p14:tracePt t="76105" x="2987675" y="4956175"/>
          <p14:tracePt t="76112" x="2997200" y="4956175"/>
          <p14:tracePt t="76118" x="3016250" y="4956175"/>
          <p14:tracePt t="76126" x="3043238" y="4956175"/>
          <p14:tracePt t="76134" x="3062288" y="4964113"/>
          <p14:tracePt t="76143" x="3108325" y="4973638"/>
          <p14:tracePt t="76160" x="3182938" y="5011738"/>
          <p14:tracePt t="76170" x="3219450" y="5021263"/>
          <p14:tracePt t="76172" x="3257550" y="5038725"/>
          <p14:tracePt t="76184" x="3321050" y="5048250"/>
          <p14:tracePt t="76191" x="3376613" y="5076825"/>
          <p14:tracePt t="76199" x="3470275" y="5094288"/>
          <p14:tracePt t="76207" x="3544888" y="5103813"/>
          <p14:tracePt t="76213" x="3617913" y="5141913"/>
          <p14:tracePt t="76221" x="3692525" y="5149850"/>
          <p14:tracePt t="76228" x="3748088" y="5168900"/>
          <p14:tracePt t="76238" x="3887788" y="5197475"/>
          <p14:tracePt t="76254" x="4044950" y="5253038"/>
          <p14:tracePt t="76264" x="4092575" y="5270500"/>
          <p14:tracePt t="76270" x="4148138" y="5280025"/>
          <p14:tracePt t="76279" x="4203700" y="5308600"/>
          <p14:tracePt t="76284" x="4259263" y="5335588"/>
          <p14:tracePt t="76293" x="4286250" y="5335588"/>
          <p14:tracePt t="76300" x="4341813" y="5364163"/>
          <p14:tracePt t="76308" x="4379913" y="5373688"/>
          <p14:tracePt t="76313" x="4416425" y="5391150"/>
          <p14:tracePt t="76321" x="4462463" y="5391150"/>
          <p14:tracePt t="76330" x="4556125" y="5410200"/>
          <p14:tracePt t="76347" x="4657725" y="5446713"/>
          <p14:tracePt t="76359" x="4713288" y="5465763"/>
          <p14:tracePt t="76361" x="4787900" y="5494338"/>
          <p14:tracePt t="76373" x="4824413" y="5494338"/>
          <p14:tracePt t="76378" x="4862513" y="5494338"/>
          <p14:tracePt t="76388" x="4908550" y="5511800"/>
          <p14:tracePt t="76395" x="4945063" y="5511800"/>
          <p14:tracePt t="76401" x="4964113" y="5511800"/>
          <p14:tracePt t="76409" x="4991100" y="5503863"/>
          <p14:tracePt t="76417" x="5000625" y="5503863"/>
          <p14:tracePt t="76423" x="5019675" y="5494338"/>
          <p14:tracePt t="76430" x="5029200" y="5484813"/>
          <p14:tracePt t="76441" x="5056188" y="5475288"/>
          <p14:tracePt t="76453" x="5065713" y="5465763"/>
          <p14:tracePt t="76455" x="5065713" y="5456238"/>
          <p14:tracePt t="76467" x="5075238" y="5456238"/>
          <p14:tracePt t="76472" x="5084763" y="5438775"/>
          <p14:tracePt t="76487" x="5094288" y="5429250"/>
          <p14:tracePt t="76496" x="5103813" y="5429250"/>
          <p14:tracePt t="76511" x="5103813" y="5419725"/>
          <p14:tracePt t="76534" x="5103813" y="5410200"/>
          <p14:tracePt t="76561" x="5103813" y="5400675"/>
          <p14:tracePt t="76566" x="5103813" y="5391150"/>
          <p14:tracePt t="76576" x="5103813" y="5383213"/>
          <p14:tracePt t="76582" x="5094288" y="5345113"/>
          <p14:tracePt t="76596" x="5084763" y="5335588"/>
          <p14:tracePt t="76605" x="5075238" y="5335588"/>
          <p14:tracePt t="76612" x="5048250" y="5299075"/>
          <p14:tracePt t="76628" x="5010150" y="5280025"/>
          <p14:tracePt t="76643" x="4983163" y="5270500"/>
          <p14:tracePt t="76656" x="4973638" y="5262563"/>
          <p14:tracePt t="76660" x="4964113" y="5262563"/>
          <p14:tracePt t="76671" x="4954588" y="5262563"/>
          <p14:tracePt t="76676" x="4945063" y="5262563"/>
          <p14:tracePt t="76691" x="4927600" y="5262563"/>
          <p14:tracePt t="76724" x="4908550" y="5262563"/>
          <p14:tracePt t="81354" x="5010150" y="5205413"/>
          <p14:tracePt t="81364" x="5084763" y="5187950"/>
          <p14:tracePt t="81370" x="5140325" y="5178425"/>
          <p14:tracePt t="81378" x="5186363" y="5178425"/>
          <p14:tracePt t="81384" x="5224463" y="5178425"/>
          <p14:tracePt t="81391" x="5260975" y="5178425"/>
          <p14:tracePt t="81401" x="5297488" y="5178425"/>
          <p14:tracePt t="81414" x="5326063" y="5187950"/>
          <p14:tracePt t="81417" x="5335588" y="5187950"/>
          <p14:tracePt t="81433" x="5353050" y="5205413"/>
          <p14:tracePt t="81443" x="5353050" y="5214938"/>
          <p14:tracePt t="81481" x="5372100" y="5233988"/>
          <p14:tracePt t="81511" x="5372100" y="5243513"/>
          <p14:tracePt t="81529" x="5391150" y="5253038"/>
          <p14:tracePt t="81654" x="5391150" y="5262563"/>
          <p14:tracePt t="81660" x="5400675" y="5270500"/>
          <p14:tracePt t="89041" x="5381625" y="5262563"/>
          <p14:tracePt t="89048" x="5372100" y="5262563"/>
          <p14:tracePt t="89061" x="5362575" y="5233988"/>
          <p14:tracePt t="89063" x="5345113" y="5233988"/>
          <p14:tracePt t="89078" x="5345113" y="5224463"/>
          <p14:tracePt t="89081" x="5326063" y="5214938"/>
          <p14:tracePt t="89091" x="5316538" y="5214938"/>
          <p14:tracePt t="89096" x="5297488" y="5205413"/>
          <p14:tracePt t="89105" x="5280025" y="5197475"/>
          <p14:tracePt t="89113" x="5260975" y="5197475"/>
          <p14:tracePt t="89120" x="5232400" y="5187950"/>
          <p14:tracePt t="89127" x="5224463" y="5178425"/>
          <p14:tracePt t="89133" x="5205413" y="5178425"/>
          <p14:tracePt t="89141" x="5186363" y="5168900"/>
          <p14:tracePt t="89144" x="5159375" y="5149850"/>
          <p14:tracePt t="89156" x="5140325" y="5149850"/>
          <p14:tracePt t="89159" x="5130800" y="5149850"/>
          <p14:tracePt t="89171" x="5121275" y="5149850"/>
          <p14:tracePt t="89175" x="5103813" y="5141913"/>
          <p14:tracePt t="89191" x="5075238" y="5132388"/>
          <p14:tracePt t="89199" x="5065713" y="5132388"/>
          <p14:tracePt t="89214" x="5048250" y="5122863"/>
          <p14:tracePt t="89228" x="5029200" y="5113338"/>
          <p14:tracePt t="89239" x="5000625" y="5103813"/>
          <p14:tracePt t="89250" x="4983163" y="5094288"/>
          <p14:tracePt t="89254" x="4964113" y="5076825"/>
          <p14:tracePt t="89265" x="4954588" y="5067300"/>
          <p14:tracePt t="89269" x="4945063" y="5067300"/>
          <p14:tracePt t="89280" x="4935538" y="5067300"/>
          <p14:tracePt t="89285" x="4927600" y="5057775"/>
          <p14:tracePt t="89293" x="4918075" y="5057775"/>
          <p14:tracePt t="89301" x="4908550" y="5057775"/>
          <p14:tracePt t="89308" x="4899025" y="5048250"/>
          <p14:tracePt t="89315" x="4889500" y="5048250"/>
          <p14:tracePt t="89345" x="4879975" y="5048250"/>
          <p14:tracePt t="89505" x="4879975" y="5057775"/>
          <p14:tracePt t="89511" x="4935538" y="5103813"/>
          <p14:tracePt t="89519" x="4991100" y="5149850"/>
          <p14:tracePt t="89521" x="5084763" y="5197475"/>
          <p14:tracePt t="89533" x="5168900" y="5243513"/>
          <p14:tracePt t="89537" x="5241925" y="5270500"/>
          <p14:tracePt t="89547" x="5316538" y="5299075"/>
          <p14:tracePt t="89552" x="5391150" y="5318125"/>
          <p14:tracePt t="89562" x="5465763" y="5335588"/>
          <p14:tracePt t="89568" x="5502275" y="5345113"/>
          <p14:tracePt t="89577" x="5567363" y="5354638"/>
          <p14:tracePt t="89585" x="5603875" y="5373688"/>
          <p14:tracePt t="89590" x="5688013" y="5383213"/>
          <p14:tracePt t="89599" x="5743575" y="5383213"/>
          <p14:tracePt t="89605" x="5827713" y="5400675"/>
          <p14:tracePt t="89616" x="5965825" y="5410200"/>
          <p14:tracePt t="89627" x="6021388" y="5410200"/>
          <p14:tracePt t="89631" x="6067425" y="5410200"/>
          <p14:tracePt t="89642" x="6124575" y="5410200"/>
          <p14:tracePt t="89644" x="6142038" y="5410200"/>
          <p14:tracePt t="89656" x="6180138" y="5400675"/>
          <p14:tracePt t="89663" x="6188075" y="5400675"/>
          <p14:tracePt t="89671" x="6216650" y="5400675"/>
          <p14:tracePt t="89678" x="6226175" y="5391150"/>
          <p14:tracePt t="89686" x="6253163" y="5383213"/>
          <p14:tracePt t="89695" x="6291263" y="5383213"/>
          <p14:tracePt t="89700" x="6308725" y="5383213"/>
          <p14:tracePt t="89709" x="6337300" y="5364163"/>
          <p14:tracePt t="89722" x="6346825" y="5364163"/>
          <p14:tracePt t="89726" x="6364288" y="5345113"/>
          <p14:tracePt t="89736" x="6392863" y="5335588"/>
          <p14:tracePt t="89751" x="6402388" y="5335588"/>
          <p14:tracePt t="89756" x="6411913" y="5326063"/>
          <p14:tracePt t="89765" x="6421438" y="5318125"/>
          <p14:tracePt t="89773" x="6429375" y="5299075"/>
          <p14:tracePt t="89780" x="6438900" y="5270500"/>
          <p14:tracePt t="89788" x="6467475" y="5253038"/>
          <p14:tracePt t="89795" x="6467475" y="5233988"/>
          <p14:tracePt t="89805" x="6477000" y="5187950"/>
          <p14:tracePt t="89816" x="6477000" y="5149850"/>
          <p14:tracePt t="89819" x="6477000" y="5141913"/>
          <p14:tracePt t="89830" x="6467475" y="5094288"/>
          <p14:tracePt t="89835" x="6457950" y="5076825"/>
          <p14:tracePt t="89845" x="6438900" y="5038725"/>
          <p14:tracePt t="89849" x="6421438" y="5002213"/>
          <p14:tracePt t="89860" x="6392863" y="4964113"/>
          <p14:tracePt t="89867" x="6337300" y="4891088"/>
          <p14:tracePt t="89874" x="6327775" y="4881563"/>
          <p14:tracePt t="89881" x="6291263" y="4835525"/>
          <p14:tracePt t="89888" x="6245225" y="4770438"/>
          <p14:tracePt t="89899" x="6124575" y="4649788"/>
          <p14:tracePt t="89914" x="5984875" y="4529138"/>
          <p14:tracePt t="89925" x="5883275" y="4464050"/>
          <p14:tracePt t="89927" x="5827713" y="4418013"/>
          <p14:tracePt t="89939" x="5724525" y="4370388"/>
          <p14:tracePt t="89945" x="5603875" y="4314825"/>
          <p14:tracePt t="89954" x="5511800" y="4287838"/>
          <p14:tracePt t="89962" x="5408613" y="4232275"/>
          <p14:tracePt t="89969" x="5251450" y="4203700"/>
          <p14:tracePt t="89978" x="5065713" y="4148138"/>
          <p14:tracePt t="89983" x="4908550" y="4129088"/>
          <p14:tracePt t="89991" x="4638675" y="4092575"/>
          <p14:tracePt t="90006" x="4573588" y="4092575"/>
          <p14:tracePt t="90009" x="4481513" y="4092575"/>
          <p14:tracePt t="90019" x="4406900" y="4083050"/>
          <p14:tracePt t="90025" x="4314825" y="4083050"/>
          <p14:tracePt t="90034" x="4249738" y="4083050"/>
          <p14:tracePt t="90039" x="4175125" y="4083050"/>
          <p14:tracePt t="90048" x="4092575" y="4083050"/>
          <p14:tracePt t="90054" x="4017963" y="4083050"/>
          <p14:tracePt t="90061" x="3952875" y="4083050"/>
          <p14:tracePt t="90069" x="3878263" y="4083050"/>
          <p14:tracePt t="90077" x="3813175" y="4083050"/>
          <p14:tracePt t="90087" x="3627438" y="4083050"/>
          <p14:tracePt t="90099" x="3562350" y="4083050"/>
          <p14:tracePt t="90102" x="3470275" y="4064000"/>
          <p14:tracePt t="90114" x="3395663" y="4046538"/>
          <p14:tracePt t="90117" x="3330575" y="4046538"/>
          <p14:tracePt t="90128" x="3257550" y="4037013"/>
          <p14:tracePt t="90134" x="3200400" y="4017963"/>
          <p14:tracePt t="90142" x="3136900" y="4017963"/>
          <p14:tracePt t="90149" x="3062288" y="4017963"/>
          <p14:tracePt t="90157" x="2968625" y="4008438"/>
          <p14:tracePt t="90165" x="2876550" y="3990975"/>
          <p14:tracePt t="90171" x="2765425" y="3990975"/>
          <p14:tracePt t="90181" x="2606675" y="3981450"/>
          <p14:tracePt t="90197" x="2439988" y="3962400"/>
          <p14:tracePt t="90208" x="2365375" y="3981450"/>
          <p14:tracePt t="90211" x="2309813" y="4008438"/>
          <p14:tracePt t="90222" x="2236788" y="4056063"/>
          <p14:tracePt t="90228" x="2152650" y="4102100"/>
          <p14:tracePt t="90236" x="2097088" y="4129088"/>
          <p14:tracePt t="90244" x="2003425" y="4157663"/>
          <p14:tracePt t="90252" x="1930400" y="4194175"/>
          <p14:tracePt t="90260" x="1874838" y="4203700"/>
          <p14:tracePt t="90265" x="1827213" y="4213225"/>
          <p14:tracePt t="90276" x="1735138" y="4232275"/>
          <p14:tracePt t="90287" x="1716088" y="4241800"/>
          <p14:tracePt t="90291" x="1660525" y="4241800"/>
          <p14:tracePt t="90303" x="1643063" y="4249738"/>
          <p14:tracePt t="90307" x="1604963" y="4249738"/>
          <p14:tracePt t="90316" x="1568450" y="4249738"/>
          <p14:tracePt t="90323" x="1549400" y="4268788"/>
          <p14:tracePt t="90331" x="1512888" y="4278313"/>
          <p14:tracePt t="90339" x="1484313" y="4278313"/>
          <p14:tracePt t="90346" x="1438275" y="4287838"/>
          <p14:tracePt t="90352" x="1409700" y="4297363"/>
          <p14:tracePt t="90361" x="1382713" y="4297363"/>
          <p14:tracePt t="90372" x="1336675" y="4324350"/>
          <p14:tracePt t="90381" x="1308100" y="4324350"/>
          <p14:tracePt t="90385" x="1298575" y="4333875"/>
          <p14:tracePt t="90396" x="1281113" y="4343400"/>
          <p14:tracePt t="90399" x="1271588" y="4343400"/>
          <p14:tracePt t="90410" x="1262063" y="4352925"/>
          <p14:tracePt t="90416" x="1252538" y="4360863"/>
          <p14:tracePt t="90426" x="1243013" y="4360863"/>
          <p14:tracePt t="90432" x="1233488" y="4379913"/>
          <p14:tracePt t="90440" x="1206500" y="4408488"/>
          <p14:tracePt t="90454" x="1187450" y="4445000"/>
          <p14:tracePt t="90465" x="1150938" y="4481513"/>
          <p14:tracePt t="90475" x="1122363" y="4500563"/>
          <p14:tracePt t="90479" x="1122363" y="4510088"/>
          <p14:tracePt t="90490" x="1112838" y="4519613"/>
          <p14:tracePt t="90494" x="1104900" y="4519613"/>
          <p14:tracePt t="90511" x="1095375" y="4546600"/>
          <p14:tracePt t="90527" x="1085850" y="4556125"/>
          <p14:tracePt t="90534" x="1076325" y="4556125"/>
          <p14:tracePt t="90540" x="1066800" y="4565650"/>
          <p14:tracePt t="90548" x="1057275" y="4565650"/>
          <p14:tracePt t="90557" x="1047750" y="4575175"/>
          <p14:tracePt t="90570" x="1030288" y="4584700"/>
          <p14:tracePt t="90576" x="1020763" y="4584700"/>
          <p14:tracePt t="90585" x="1011238" y="4584700"/>
          <p14:tracePt t="90599" x="1001713" y="4584700"/>
          <p14:tracePt t="90603" x="992188" y="4594225"/>
          <p14:tracePt t="90614" x="984250" y="4602163"/>
          <p14:tracePt t="90620" x="974725" y="4602163"/>
          <p14:tracePt t="90628" x="965200" y="4611688"/>
          <p14:tracePt t="90637" x="955675" y="4621213"/>
          <p14:tracePt t="90643" x="946150" y="4621213"/>
          <p14:tracePt t="90652" x="927100" y="4630738"/>
          <p14:tracePt t="90664" x="919163" y="4630738"/>
          <p14:tracePt t="90669" x="909638" y="4640263"/>
          <p14:tracePt t="90679" x="900113" y="4649788"/>
          <p14:tracePt t="90681" x="890588" y="4649788"/>
          <p14:tracePt t="90694" x="871538" y="4649788"/>
          <p14:tracePt t="90698" x="863600" y="4649788"/>
          <p14:tracePt t="90708" x="844550" y="4649788"/>
          <p14:tracePt t="90715" x="835025" y="4649788"/>
          <p14:tracePt t="90723" x="815975" y="4649788"/>
          <p14:tracePt t="90731" x="798513" y="4649788"/>
          <p14:tracePt t="90736" x="769938" y="4649788"/>
          <p14:tracePt t="90747" x="733425" y="4649788"/>
          <p14:tracePt t="90762" x="677863" y="4649788"/>
          <p14:tracePt t="90773" x="639763" y="4649788"/>
          <p14:tracePt t="90777" x="612775" y="4659313"/>
          <p14:tracePt t="90793" x="593725" y="4667250"/>
          <p14:tracePt t="90803" x="574675" y="4667250"/>
          <p14:tracePt t="90809" x="566738" y="4676775"/>
          <p14:tracePt t="90816" x="547688" y="4676775"/>
          <p14:tracePt t="90825" x="528638" y="4695825"/>
          <p14:tracePt t="90831" x="519113" y="4714875"/>
          <p14:tracePt t="90841" x="482600" y="4751388"/>
          <p14:tracePt t="90856" x="463550" y="4770438"/>
          <p14:tracePt t="90868" x="427038" y="4806950"/>
          <p14:tracePt t="90870" x="417513" y="4816475"/>
          <p14:tracePt t="90882" x="388938" y="4835525"/>
          <p14:tracePt t="90887" x="388938" y="4843463"/>
          <p14:tracePt t="90896" x="371475" y="4862513"/>
          <p14:tracePt t="90911" x="342900" y="4881563"/>
          <p14:tracePt t="90926" x="342900" y="4891088"/>
          <p14:tracePt t="90934" x="333375" y="4900613"/>
          <p14:tracePt t="90962" x="268288" y="5029200"/>
          <p14:tracePt t="90965" x="268288" y="5076825"/>
          <p14:tracePt t="90977" x="268288" y="5132388"/>
          <p14:tracePt t="90981" x="268288" y="5168900"/>
          <p14:tracePt t="90991" x="287338" y="5205413"/>
          <p14:tracePt t="90997" x="287338" y="5233988"/>
          <p14:tracePt t="91006" x="296863" y="5262563"/>
          <p14:tracePt t="91012" x="306388" y="5280025"/>
          <p14:tracePt t="91019" x="306388" y="5308600"/>
          <p14:tracePt t="91028" x="315913" y="5318125"/>
          <p14:tracePt t="91035" x="325438" y="5335588"/>
          <p14:tracePt t="91056" x="352425" y="5354638"/>
          <p14:tracePt t="91059" x="407988" y="5400675"/>
          <p14:tracePt t="91071" x="482600" y="5446713"/>
          <p14:tracePt t="91077" x="584200" y="5511800"/>
          <p14:tracePt t="91086" x="668338" y="5576888"/>
          <p14:tracePt t="91092" x="788988" y="5651500"/>
          <p14:tracePt t="91100" x="881063" y="5716588"/>
          <p14:tracePt t="91106" x="965200" y="5745163"/>
          <p14:tracePt t="91114" x="1020763" y="5772150"/>
          <p14:tracePt t="91122" x="1057275" y="5800725"/>
          <p14:tracePt t="91128" x="1076325" y="5808663"/>
          <p14:tracePt t="91140" x="1122363" y="5827713"/>
          <p14:tracePt t="91151" x="1141413" y="5827713"/>
          <p14:tracePt t="91154" x="1168400" y="5827713"/>
          <p14:tracePt t="91165" x="1177925" y="5827713"/>
          <p14:tracePt t="91169" x="1196975" y="5827713"/>
          <p14:tracePt t="91180" x="1243013" y="5827713"/>
          <p14:tracePt t="91186" x="1336675" y="5808663"/>
          <p14:tracePt t="91195" x="1447800" y="5791200"/>
          <p14:tracePt t="91201" x="1585913" y="5762625"/>
          <p14:tracePt t="91209" x="1744663" y="5726113"/>
          <p14:tracePt t="91216" x="1901825" y="5688013"/>
          <p14:tracePt t="91223" x="2022475" y="5632450"/>
          <p14:tracePt t="91232" x="2254250" y="5567363"/>
          <p14:tracePt t="91247" x="2393950" y="5511800"/>
          <p14:tracePt t="91260" x="2439988" y="5503863"/>
          <p14:tracePt t="91262" x="2514600" y="5465763"/>
          <p14:tracePt t="91274" x="2589213" y="5438775"/>
          <p14:tracePt t="91280" x="2690813" y="5391150"/>
          <p14:tracePt t="91288" x="2792413" y="5345113"/>
          <p14:tracePt t="91294" x="2932113" y="5289550"/>
          <p14:tracePt t="91304" x="3071813" y="5233988"/>
          <p14:tracePt t="91311" x="3228975" y="5197475"/>
          <p14:tracePt t="91319" x="3368675" y="5168900"/>
          <p14:tracePt t="91327" x="3600450" y="5132388"/>
          <p14:tracePt t="91343" x="3702050" y="5122863"/>
          <p14:tracePt t="91353" x="3738563" y="5103813"/>
          <p14:tracePt t="91356" x="3767138" y="5103813"/>
          <p14:tracePt t="91369" x="3795713" y="5103813"/>
          <p14:tracePt t="91373" x="3832225" y="5103813"/>
          <p14:tracePt t="91383" x="3851275" y="5094288"/>
          <p14:tracePt t="91389" x="3897313" y="5094288"/>
          <p14:tracePt t="91397" x="3952875" y="5084763"/>
          <p14:tracePt t="91405" x="3998913" y="5084763"/>
          <p14:tracePt t="91412" x="4073525" y="5084763"/>
          <p14:tracePt t="91419" x="4156075" y="5084763"/>
          <p14:tracePt t="91427" x="4268788" y="5084763"/>
          <p14:tracePt t="91435" x="4471988" y="5084763"/>
          <p14:tracePt t="91448" x="4611688" y="5084763"/>
          <p14:tracePt t="91451" x="4694238" y="5084763"/>
          <p14:tracePt t="91462" x="4814888" y="5084763"/>
          <p14:tracePt t="91468" x="4899025" y="5084763"/>
          <p14:tracePt t="91477" x="4991100" y="5084763"/>
          <p14:tracePt t="91483" x="5065713" y="5084763"/>
          <p14:tracePt t="91491" x="5159375" y="5103813"/>
          <p14:tracePt t="91498" x="5224463" y="5103813"/>
          <p14:tracePt t="91505" x="5326063" y="5122863"/>
          <p14:tracePt t="91515" x="5502275" y="5132388"/>
          <p14:tracePt t="91531" x="5697538" y="5187950"/>
          <p14:tracePt t="91542" x="5789613" y="5197475"/>
          <p14:tracePt t="91546" x="5854700" y="5197475"/>
          <p14:tracePt t="91556" x="5929313" y="5214938"/>
          <p14:tracePt t="91561" x="5984875" y="5224463"/>
          <p14:tracePt t="91571" x="6030913" y="5243513"/>
          <p14:tracePt t="91577" x="6086475" y="5243513"/>
          <p14:tracePt t="91586" x="6132513" y="5253038"/>
          <p14:tracePt t="91594" x="6161088" y="5253038"/>
          <p14:tracePt t="91600" x="6180138" y="5253038"/>
          <p14:tracePt t="91610" x="6235700" y="5262563"/>
          <p14:tracePt t="91625" x="6272213" y="5280025"/>
          <p14:tracePt t="91636" x="6291263" y="5280025"/>
          <p14:tracePt t="91639" x="6327775" y="5280025"/>
          <p14:tracePt t="91650" x="6337300" y="5280025"/>
          <p14:tracePt t="91656" x="6373813" y="5280025"/>
          <p14:tracePt t="91666" x="6411913" y="5280025"/>
          <p14:tracePt t="91671" x="6421438" y="5280025"/>
          <p14:tracePt t="91680" x="6448425" y="5280025"/>
          <p14:tracePt t="91689" x="6457950" y="5280025"/>
          <p14:tracePt t="91695" x="6477000" y="5280025"/>
          <p14:tracePt t="91704" x="6503988" y="5270500"/>
          <p14:tracePt t="91719" x="6523038" y="5270500"/>
          <p14:tracePt t="91731" x="6532563" y="5262563"/>
          <p14:tracePt t="91735" x="6550025" y="5262563"/>
          <p14:tracePt t="91745" x="6559550" y="5262563"/>
          <p14:tracePt t="91750" x="6569075" y="5262563"/>
          <p14:tracePt t="91761" x="6578600" y="5262563"/>
          <p14:tracePt t="91765" x="6588125" y="5262563"/>
          <p14:tracePt t="91774" x="6597650" y="5262563"/>
          <p14:tracePt t="91789" x="6605588" y="5253038"/>
          <p14:tracePt t="91803" x="6615113" y="5253038"/>
          <p14:tracePt t="91824" x="6624638" y="5243513"/>
          <p14:tracePt t="91839" x="6634163" y="5243513"/>
          <p14:tracePt t="91859" x="6643688" y="5233988"/>
          <p14:tracePt t="91868" x="6653213" y="5224463"/>
          <p14:tracePt t="91876" x="6662738" y="5205413"/>
          <p14:tracePt t="91883" x="6670675" y="5197475"/>
          <p14:tracePt t="91893" x="6680200" y="5159375"/>
          <p14:tracePt t="91908" x="6680200" y="5132388"/>
          <p14:tracePt t="91919" x="6680200" y="5122863"/>
          <p14:tracePt t="91924" x="6680200" y="5103813"/>
          <p14:tracePt t="91934" x="6670675" y="5084763"/>
          <p14:tracePt t="91939" x="6662738" y="5076825"/>
          <p14:tracePt t="91948" x="6634163" y="5038725"/>
          <p14:tracePt t="91953" x="6615113" y="5021263"/>
          <p14:tracePt t="91962" x="6559550" y="4973638"/>
          <p14:tracePt t="91970" x="6477000" y="4891088"/>
          <p14:tracePt t="91977" x="6356350" y="4826000"/>
          <p14:tracePt t="91987" x="6235700" y="4732338"/>
          <p14:tracePt t="91991" x="6067425" y="4649788"/>
          <p14:tracePt t="92002" x="5827713" y="4546600"/>
          <p14:tracePt t="92014" x="5753100" y="4510088"/>
          <p14:tracePt t="92018" x="5678488" y="4464050"/>
          <p14:tracePt t="92028" x="5576888" y="4398963"/>
          <p14:tracePt t="92035" x="5502275" y="4370388"/>
          <p14:tracePt t="92043" x="5418138" y="4305300"/>
          <p14:tracePt t="92049" x="5345113" y="4278313"/>
          <p14:tracePt t="92056" x="5260975" y="4213225"/>
          <p14:tracePt t="92065" x="5186363" y="4184650"/>
          <p14:tracePt t="92072" x="5149850" y="4157663"/>
          <p14:tracePt t="92080" x="5094288" y="4111625"/>
          <p14:tracePt t="92086" x="5056188" y="4092575"/>
          <p14:tracePt t="92095" x="4983163" y="4037013"/>
          <p14:tracePt t="92108" x="4973638" y="4027488"/>
          <p14:tracePt t="92111" x="4935538" y="4017963"/>
          <p14:tracePt t="92123" x="4927600" y="4008438"/>
          <p14:tracePt t="92128" x="4908550" y="4008438"/>
          <p14:tracePt t="92136" x="4824413" y="4000500"/>
          <p14:tracePt t="92487" x="4713288" y="4000500"/>
          <p14:tracePt t="92500" x="4573588" y="4000500"/>
          <p14:tracePt t="92503" x="4445000" y="4000500"/>
          <p14:tracePt t="92514" x="4332288" y="4000500"/>
          <p14:tracePt t="92518" x="4221163" y="4000500"/>
          <p14:tracePt t="92528" x="4129088" y="4000500"/>
          <p14:tracePt t="92535" x="4017963" y="4000500"/>
          <p14:tracePt t="92544" x="3878263" y="3981450"/>
          <p14:tracePt t="92552" x="3767138" y="3981450"/>
          <p14:tracePt t="92558" x="3627438" y="3962400"/>
          <p14:tracePt t="92565" x="3516313" y="3943350"/>
          <p14:tracePt t="92572" x="3424238" y="3943350"/>
          <p14:tracePt t="92583" x="3265488" y="3943350"/>
          <p14:tracePt t="92594" x="3200400" y="3943350"/>
          <p14:tracePt t="92598" x="3108325" y="3925888"/>
          <p14:tracePt t="92608" x="3052763" y="3916363"/>
          <p14:tracePt t="92611" x="2997200" y="3906838"/>
          <p14:tracePt t="92623" x="2903538" y="3887788"/>
          <p14:tracePt t="92628" x="2857500" y="3887788"/>
          <p14:tracePt t="92637" x="2792413" y="3870325"/>
          <p14:tracePt t="92644" x="2719388" y="3870325"/>
          <p14:tracePt t="92652" x="2625725" y="3870325"/>
          <p14:tracePt t="92660" x="2560638" y="3860800"/>
          <p14:tracePt t="92667" x="2439988" y="3841750"/>
          <p14:tracePt t="92677" x="2217738" y="3822700"/>
          <p14:tracePt t="92692" x="1939925" y="3795713"/>
          <p14:tracePt t="92703" x="1846263" y="3776663"/>
          <p14:tracePt t="92706" x="1735138" y="3759200"/>
          <p14:tracePt t="92717" x="1643063" y="3749675"/>
          <p14:tracePt t="92722" x="1530350" y="3749675"/>
          <p14:tracePt t="92732" x="1428750" y="3730625"/>
          <p14:tracePt t="92739" x="1363663" y="3730625"/>
          <p14:tracePt t="92745" x="1271588" y="3730625"/>
          <p14:tracePt t="92754" x="1225550" y="3730625"/>
          <p14:tracePt t="92761" x="1177925" y="3730625"/>
          <p14:tracePt t="92771" x="1122363" y="3730625"/>
          <p14:tracePt t="92775" x="1085850" y="3730625"/>
          <p14:tracePt t="92786" x="1030288" y="3730625"/>
          <p14:tracePt t="92797" x="1011238" y="3730625"/>
          <p14:tracePt t="92801" x="984250" y="3730625"/>
          <p14:tracePt t="92811" x="965200" y="3730625"/>
          <p14:tracePt t="92816" x="927100" y="3740150"/>
          <p14:tracePt t="92827" x="919163" y="3749675"/>
          <p14:tracePt t="92833" x="890588" y="3776663"/>
          <p14:tracePt t="92840" x="863600" y="3786188"/>
          <p14:tracePt t="92847" x="825500" y="3795713"/>
          <p14:tracePt t="92855" x="806450" y="3822700"/>
          <p14:tracePt t="92863" x="779463" y="3832225"/>
          <p14:tracePt t="92870" x="760413" y="3841750"/>
          <p14:tracePt t="92878" x="695325" y="3879850"/>
          <p14:tracePt t="92892" x="677863" y="3897313"/>
          <p14:tracePt t="92895" x="649288" y="3906838"/>
          <p14:tracePt t="92906" x="639763" y="3916363"/>
          <p14:tracePt t="92911" x="630238" y="3916363"/>
          <p14:tracePt t="92920" x="612775" y="3935413"/>
          <p14:tracePt t="92940" x="603250" y="3962400"/>
          <p14:tracePt t="92949" x="593725" y="3971925"/>
          <p14:tracePt t="92956" x="593725" y="3981450"/>
          <p14:tracePt t="92963" x="574675" y="4000500"/>
          <p14:tracePt t="92973" x="566738" y="4027488"/>
          <p14:tracePt t="92985" x="566738" y="4037013"/>
          <p14:tracePt t="92989" x="566738" y="4056063"/>
          <p14:tracePt t="93000" x="566738" y="4083050"/>
          <p14:tracePt t="93004" x="566738" y="4102100"/>
          <p14:tracePt t="93014" x="566738" y="4148138"/>
          <p14:tracePt t="93019" x="557213" y="4176713"/>
          <p14:tracePt t="93030" x="557213" y="4194175"/>
          <p14:tracePt t="93036" x="547688" y="4213225"/>
          <p14:tracePt t="93043" x="547688" y="4241800"/>
          <p14:tracePt t="93052" x="538163" y="4259263"/>
          <p14:tracePt t="93058" x="528638" y="4287838"/>
          <p14:tracePt t="93068" x="501650" y="4343400"/>
          <p14:tracePt t="93079" x="492125" y="4360863"/>
          <p14:tracePt t="93083" x="492125" y="4389438"/>
          <p14:tracePt t="93094" x="463550" y="4408488"/>
          <p14:tracePt t="93099" x="463550" y="4435475"/>
          <p14:tracePt t="93109" x="436563" y="4481513"/>
          <p14:tracePt t="93115" x="417513" y="4510088"/>
          <p14:tracePt t="93123" x="398463" y="4556125"/>
          <p14:tracePt t="93131" x="371475" y="4611688"/>
          <p14:tracePt t="93138" x="361950" y="4667250"/>
          <p14:tracePt t="93145" x="333375" y="4705350"/>
          <p14:tracePt t="93153" x="333375" y="4741863"/>
          <p14:tracePt t="93162" x="296863" y="4787900"/>
          <p14:tracePt t="93173" x="287338" y="4826000"/>
          <p14:tracePt t="93177" x="277813" y="4843463"/>
          <p14:tracePt t="93189" x="268288" y="4872038"/>
          <p14:tracePt t="93193" x="250825" y="4891088"/>
          <p14:tracePt t="93209" x="241300" y="4918075"/>
          <p14:tracePt t="93218" x="231775" y="4937125"/>
          <p14:tracePt t="93223" x="222250" y="4964113"/>
          <p14:tracePt t="93232" x="212725" y="4973638"/>
          <p14:tracePt t="93239" x="212725" y="4983163"/>
          <p14:tracePt t="93247" x="204788" y="5002213"/>
          <p14:tracePt t="93257" x="195263" y="5021263"/>
          <p14:tracePt t="93271" x="176213" y="5038725"/>
          <p14:tracePt t="93283" x="166688" y="5038725"/>
          <p14:tracePt t="93287" x="166688" y="5048250"/>
          <p14:tracePt t="93298" x="166688" y="5057775"/>
          <p14:tracePt t="93318" x="157163" y="5076825"/>
          <p14:tracePt t="93350" x="157163" y="5094288"/>
          <p14:tracePt t="93355" x="157163" y="5103813"/>
          <p14:tracePt t="93365" x="157163" y="5122863"/>
          <p14:tracePt t="93383" x="157163" y="5141913"/>
          <p14:tracePt t="93391" x="166688" y="5149850"/>
          <p14:tracePt t="93398" x="176213" y="5168900"/>
          <p14:tracePt t="93406" x="176213" y="5178425"/>
          <p14:tracePt t="93412" x="185738" y="5178425"/>
          <p14:tracePt t="93421" x="204788" y="5205413"/>
          <p14:tracePt t="93429" x="212725" y="5214938"/>
          <p14:tracePt t="93436" x="222250" y="5224463"/>
          <p14:tracePt t="93445" x="241300" y="5253038"/>
          <p14:tracePt t="93458" x="260350" y="5280025"/>
          <p14:tracePt t="93472" x="287338" y="5299075"/>
          <p14:tracePt t="93476" x="306388" y="5318125"/>
          <p14:tracePt t="93486" x="315913" y="5326063"/>
          <p14:tracePt t="93492" x="352425" y="5364163"/>
          <p14:tracePt t="93500" x="361950" y="5373688"/>
          <p14:tracePt t="93506" x="381000" y="5391150"/>
          <p14:tracePt t="93515" x="417513" y="5419725"/>
          <p14:tracePt t="93527" x="454025" y="5446713"/>
          <p14:tracePt t="93530" x="492125" y="5484813"/>
          <p14:tracePt t="93539" x="603250" y="5521325"/>
          <p14:tracePt t="93553" x="695325" y="5559425"/>
          <p14:tracePt t="93565" x="750888" y="5586413"/>
          <p14:tracePt t="93569" x="788988" y="5605463"/>
          <p14:tracePt t="93580" x="825500" y="5614988"/>
          <p14:tracePt t="93586" x="863600" y="5614988"/>
          <p14:tracePt t="93594" x="890588" y="5614988"/>
          <p14:tracePt t="93602" x="927100" y="5624513"/>
          <p14:tracePt t="93610" x="955675" y="5632450"/>
          <p14:tracePt t="93617" x="974725" y="5632450"/>
          <p14:tracePt t="93624" x="1011238" y="5632450"/>
          <p14:tracePt t="93634" x="1085850" y="5632450"/>
          <p14:tracePt t="93647" x="1122363" y="5632450"/>
          <p14:tracePt t="93649" x="1160463" y="5632450"/>
          <p14:tracePt t="93664" x="1262063" y="5624513"/>
          <p14:tracePt t="93674" x="1281113" y="5624513"/>
          <p14:tracePt t="93680" x="1344613" y="5624513"/>
          <p14:tracePt t="93689" x="1382713" y="5624513"/>
          <p14:tracePt t="93695" x="1428750" y="5624513"/>
          <p14:tracePt t="93703" x="1465263" y="5624513"/>
          <p14:tracePt t="93711" x="1530350" y="5624513"/>
          <p14:tracePt t="93719" x="1568450" y="5624513"/>
          <p14:tracePt t="93728" x="1706563" y="5624513"/>
          <p14:tracePt t="93743" x="1846263" y="5624513"/>
          <p14:tracePt t="93754" x="1930400" y="5624513"/>
          <p14:tracePt t="93758" x="1985963" y="5624513"/>
          <p14:tracePt t="93769" x="2068513" y="5624513"/>
          <p14:tracePt t="93772" x="2116138" y="5624513"/>
          <p14:tracePt t="93784" x="2181225" y="5624513"/>
          <p14:tracePt t="93790" x="2236788" y="5624513"/>
          <p14:tracePt t="93798" x="2263775" y="5624513"/>
          <p14:tracePt t="93805" x="2319338" y="5624513"/>
          <p14:tracePt t="93812" x="2365375" y="5614988"/>
          <p14:tracePt t="93821" x="2420938" y="5614988"/>
          <p14:tracePt t="93827" x="2468563" y="5595938"/>
          <p14:tracePt t="93836" x="2606675" y="5595938"/>
          <p14:tracePt t="93849" x="2662238" y="5586413"/>
          <p14:tracePt t="93853" x="2727325" y="5586413"/>
          <p14:tracePt t="93863" x="2782888" y="5567363"/>
          <p14:tracePt t="93869" x="2847975" y="5576888"/>
          <p14:tracePt t="93877" x="2886075" y="5576888"/>
          <p14:tracePt t="93883" x="2941638" y="5576888"/>
          <p14:tracePt t="93893" x="3006725" y="5576888"/>
          <p14:tracePt t="93900" x="3052763" y="5576888"/>
          <p14:tracePt t="93906" x="3117850" y="5576888"/>
          <p14:tracePt t="93914" x="3238500" y="5576888"/>
          <p14:tracePt t="93931" x="3340100" y="5576888"/>
          <p14:tracePt t="93943" x="3386138" y="5586413"/>
          <p14:tracePt t="93946" x="3460750" y="5586413"/>
          <p14:tracePt t="93957" x="3516313" y="5586413"/>
          <p14:tracePt t="93962" x="3581400" y="5586413"/>
          <p14:tracePt t="93972" x="3627438" y="5586413"/>
          <p14:tracePt t="93978" x="3738563" y="5586413"/>
          <p14:tracePt t="93986" x="3851275" y="5586413"/>
          <p14:tracePt t="93995" x="3933825" y="5586413"/>
          <p14:tracePt t="94002" x="4054475" y="5586413"/>
          <p14:tracePt t="94011" x="4230688" y="5605463"/>
          <p14:tracePt t="94026" x="4379913" y="5614988"/>
          <p14:tracePt t="94037" x="4425950" y="5632450"/>
          <p14:tracePt t="94040" x="4518025" y="5651500"/>
          <p14:tracePt t="94053" x="4592638" y="5651500"/>
          <p14:tracePt t="94059" x="4657725" y="5661025"/>
          <p14:tracePt t="94066" x="4732338" y="5661025"/>
          <p14:tracePt t="94072" x="4778375" y="5670550"/>
          <p14:tracePt t="94080" x="4852988" y="5688013"/>
          <p14:tracePt t="94089" x="4908550" y="5697538"/>
          <p14:tracePt t="94095" x="4954588" y="5697538"/>
          <p14:tracePt t="94106" x="5075238" y="5726113"/>
          <p14:tracePt t="94119" x="5186363" y="5753100"/>
          <p14:tracePt t="94132" x="5251450" y="5753100"/>
          <p14:tracePt t="94136" x="5307013" y="5772150"/>
          <p14:tracePt t="94146" x="5381625" y="5781675"/>
          <p14:tracePt t="94152" x="5427663" y="5781675"/>
          <p14:tracePt t="94160" x="5492750" y="5781675"/>
          <p14:tracePt t="94166" x="5567363" y="5781675"/>
          <p14:tracePt t="94176" x="5613400" y="5781675"/>
          <p14:tracePt t="94182" x="5678488" y="5781675"/>
          <p14:tracePt t="94189" x="5753100" y="5781675"/>
          <p14:tracePt t="94199" x="5891213" y="5781675"/>
          <p14:tracePt t="94213" x="6049963" y="5762625"/>
          <p14:tracePt t="94226" x="6142038" y="5762625"/>
          <p14:tracePt t="94229" x="6216650" y="5762625"/>
          <p14:tracePt t="94240" x="6262688" y="5762625"/>
          <p14:tracePt t="94247" x="6346825" y="5745163"/>
          <p14:tracePt t="94255" x="6402388" y="5735638"/>
          <p14:tracePt t="94260" x="6438900" y="5735638"/>
          <p14:tracePt t="94270" x="6503988" y="5726113"/>
          <p14:tracePt t="94278" x="6542088" y="5707063"/>
          <p14:tracePt t="94283" x="6588125" y="5697538"/>
          <p14:tracePt t="94293" x="6680200" y="5688013"/>
          <p14:tracePt t="94309" x="6735763" y="5661025"/>
          <p14:tracePt t="94319" x="6764338" y="5661025"/>
          <p14:tracePt t="94325" x="6800850" y="5632450"/>
          <p14:tracePt t="94335" x="6819900" y="5632450"/>
          <p14:tracePt t="94340" x="6829425" y="5624513"/>
          <p14:tracePt t="94349" x="6838950" y="5614988"/>
          <p14:tracePt t="94357" x="6856413" y="5614988"/>
          <p14:tracePt t="94363" x="6865938" y="5595938"/>
          <p14:tracePt t="94372" x="6894513" y="5586413"/>
          <p14:tracePt t="94379" x="6902450" y="5576888"/>
          <p14:tracePt t="94389" x="6950075" y="5503863"/>
          <p14:tracePt t="94403" x="7005638" y="5410200"/>
          <p14:tracePt t="94414" x="7015163" y="5364163"/>
          <p14:tracePt t="94419" x="7042150" y="5308600"/>
          <p14:tracePt t="94430" x="7051675" y="5270500"/>
          <p14:tracePt t="94435" x="7070725" y="5233988"/>
          <p14:tracePt t="94443" x="7088188" y="5178425"/>
          <p14:tracePt t="94451" x="7107238" y="5149850"/>
          <p14:tracePt t="94458" x="7107238" y="5103813"/>
          <p14:tracePt t="94464" x="7107238" y="5084763"/>
          <p14:tracePt t="94472" x="7107238" y="5057775"/>
          <p14:tracePt t="94482" x="7107238" y="5021263"/>
          <p14:tracePt t="94497" x="7080250" y="4946650"/>
          <p14:tracePt t="94509" x="7051675" y="4891088"/>
          <p14:tracePt t="94512" x="6996113" y="4787900"/>
          <p14:tracePt t="94523" x="6931025" y="4714875"/>
          <p14:tracePt t="94528" x="6865938" y="4630738"/>
          <p14:tracePt t="94538" x="6819900" y="4556125"/>
          <p14:tracePt t="94544" x="6764338" y="4491038"/>
          <p14:tracePt t="94553" x="6726238" y="4464050"/>
          <p14:tracePt t="94561" x="6699250" y="4425950"/>
          <p14:tracePt t="94567" x="6662738" y="4389438"/>
          <p14:tracePt t="94577" x="6588125" y="4343400"/>
          <p14:tracePt t="94592" x="6477000" y="4287838"/>
          <p14:tracePt t="94602" x="6402388" y="4268788"/>
          <p14:tracePt t="94606" x="6356350" y="4259263"/>
          <p14:tracePt t="94618" x="6262688" y="4259263"/>
          <p14:tracePt t="94624" x="6188075" y="4232275"/>
          <p14:tracePt t="94631" x="6096000" y="4232275"/>
          <p14:tracePt t="94639" x="6021388" y="4213225"/>
          <p14:tracePt t="94647" x="5956300" y="4213225"/>
          <p14:tracePt t="94653" x="5891213" y="4213225"/>
          <p14:tracePt t="94663" x="5818188" y="4213225"/>
          <p14:tracePt t="94669" x="5678488" y="4213225"/>
          <p14:tracePt t="94682" x="5613400" y="4213225"/>
          <p14:tracePt t="94686" x="5538788" y="4213225"/>
          <p14:tracePt t="94697" x="5492750" y="4213225"/>
          <p14:tracePt t="94702" x="5427663" y="4213225"/>
          <p14:tracePt t="94712" x="5391150" y="4213225"/>
          <p14:tracePt t="94718" x="5353050" y="4213225"/>
          <p14:tracePt t="94728" x="5316538" y="4213225"/>
          <p14:tracePt t="94732" x="5289550" y="4213225"/>
          <p14:tracePt t="94741" x="5260975" y="4213225"/>
          <p14:tracePt t="94748" x="5241925" y="4213225"/>
          <p14:tracePt t="94755" x="5205413" y="4213225"/>
          <p14:tracePt t="94764" x="5130800" y="4213225"/>
          <p14:tracePt t="94779" x="5038725" y="4213225"/>
          <p14:tracePt t="94791" x="4964113" y="4213225"/>
          <p14:tracePt t="94796" x="4918075" y="4213225"/>
          <p14:tracePt t="94806" x="4870450" y="4213225"/>
          <p14:tracePt t="94810" x="4814888" y="4213225"/>
          <p14:tracePt t="94821" x="4768850" y="4213225"/>
          <p14:tracePt t="94827" x="4732338" y="4213225"/>
          <p14:tracePt t="94836" x="4694238" y="4222750"/>
          <p14:tracePt t="94842" x="4657725" y="4222750"/>
          <p14:tracePt t="94850" x="4638675" y="4222750"/>
          <p14:tracePt t="94859" x="4630738" y="4222750"/>
          <p14:tracePt t="94864" x="4621213" y="4232275"/>
          <p14:tracePt t="94873" x="4583113" y="4232275"/>
          <p14:tracePt t="94886" x="4565650" y="4241800"/>
          <p14:tracePt t="94891" x="4546600" y="4241800"/>
          <p14:tracePt t="94908" x="4510088" y="4241800"/>
          <p14:tracePt t="94920" x="4462463" y="4241800"/>
          <p14:tracePt t="94930" x="4445000" y="4241800"/>
          <p14:tracePt t="94936" x="4406900" y="4241800"/>
          <p14:tracePt t="94943" x="4389438" y="4241800"/>
          <p14:tracePt t="94959" x="4314825" y="4241800"/>
          <p14:tracePt t="94965" x="4276725" y="4241800"/>
          <p14:tracePt t="94966" x="4240213" y="4241800"/>
          <p14:tracePt t="94980" x="4213225" y="4241800"/>
          <p14:tracePt t="94984" x="4175125" y="4222750"/>
          <p14:tracePt t="94995" x="4138613" y="4222750"/>
          <p14:tracePt t="94999" x="4110038" y="4222750"/>
          <p14:tracePt t="95010" x="4092575" y="4222750"/>
          <p14:tracePt t="95014" x="4073525" y="4222750"/>
          <p14:tracePt t="95025" x="4054475" y="4222750"/>
          <p14:tracePt t="95030" x="4027488" y="4222750"/>
          <p14:tracePt t="95038" x="4017963" y="4222750"/>
          <p14:tracePt t="95049" x="3962400" y="4213225"/>
          <p14:tracePt t="95063" x="3906838" y="4213225"/>
          <p14:tracePt t="95074" x="3868738" y="4213225"/>
          <p14:tracePt t="95078" x="3822700" y="4203700"/>
          <p14:tracePt t="95089" x="3795713" y="4203700"/>
          <p14:tracePt t="95095" x="3748088" y="4184650"/>
          <p14:tracePt t="95104" x="3721100" y="4176713"/>
          <p14:tracePt t="95110" x="3675063" y="4176713"/>
          <p14:tracePt t="95119" x="3656013" y="4176713"/>
          <p14:tracePt t="95125" x="3617913" y="4167188"/>
          <p14:tracePt t="95132" x="3590925" y="4167188"/>
          <p14:tracePt t="95142" x="3562350" y="4167188"/>
          <p14:tracePt t="95147" x="3535363" y="4167188"/>
          <p14:tracePt t="95157" x="3479800" y="4167188"/>
          <p14:tracePt t="95171" x="3405188" y="4167188"/>
          <p14:tracePt t="95183" x="3376613" y="4167188"/>
          <p14:tracePt t="95189" x="3349625" y="4167188"/>
          <p14:tracePt t="95198" x="3303588" y="4148138"/>
          <p14:tracePt t="95205" x="3265488" y="4148138"/>
          <p14:tracePt t="95212" x="3219450" y="4148138"/>
          <p14:tracePt t="95220" x="3182938" y="4148138"/>
          <p14:tracePt t="95228" x="3144838" y="4148138"/>
          <p14:tracePt t="95236" x="3089275" y="4148138"/>
          <p14:tracePt t="95242" x="3071813" y="4157663"/>
          <p14:tracePt t="95252" x="3016250" y="4157663"/>
          <p14:tracePt t="95263" x="2959100" y="4157663"/>
          <p14:tracePt t="95265" x="2941638" y="4157663"/>
          <p14:tracePt t="95277" x="2903538" y="4157663"/>
          <p14:tracePt t="95283" x="2867025" y="4157663"/>
          <p14:tracePt t="95291" x="2838450" y="4157663"/>
          <p14:tracePt t="95299" x="2801938" y="4157663"/>
          <p14:tracePt t="95306" x="2765425" y="4157663"/>
          <p14:tracePt t="95314" x="2719388" y="4157663"/>
          <p14:tracePt t="95321" x="2662238" y="4148138"/>
          <p14:tracePt t="95330" x="2625725" y="4148138"/>
          <p14:tracePt t="95336" x="2579688" y="4148138"/>
          <p14:tracePt t="95346" x="2505075" y="4138613"/>
          <p14:tracePt t="95357" x="2459038" y="4138613"/>
          <p14:tracePt t="95361" x="2403475" y="4138613"/>
          <p14:tracePt t="95372" x="2365375" y="4138613"/>
          <p14:tracePt t="95377" x="2319338" y="4138613"/>
          <p14:tracePt t="95387" x="2273300" y="4138613"/>
          <p14:tracePt t="95392" x="2217738" y="4138613"/>
          <p14:tracePt t="95402" x="2181225" y="4138613"/>
          <p14:tracePt t="95408" x="2133600" y="4138613"/>
          <p14:tracePt t="95415" x="2087563" y="4138613"/>
          <p14:tracePt t="95424" x="2012950" y="4138613"/>
          <p14:tracePt t="95440" x="1920875" y="4157663"/>
          <p14:tracePt t="95451" x="1882775" y="4157663"/>
          <p14:tracePt t="95455" x="1846263" y="4167188"/>
          <p14:tracePt t="95468" x="1827213" y="4167188"/>
          <p14:tracePt t="95470" x="1809750" y="4167188"/>
          <p14:tracePt t="95481" x="1771650" y="4176713"/>
          <p14:tracePt t="95487" x="1735138" y="4176713"/>
          <p14:tracePt t="95494" x="1689100" y="4176713"/>
          <p14:tracePt t="95502" x="1651000" y="4176713"/>
          <p14:tracePt t="95511" x="1614488" y="4176713"/>
          <p14:tracePt t="95520" x="1539875" y="4176713"/>
          <p14:tracePt t="95534" x="1465263" y="4194175"/>
          <p14:tracePt t="95546" x="1447800" y="4194175"/>
          <p14:tracePt t="95549" x="1409700" y="4194175"/>
          <p14:tracePt t="95560" x="1373188" y="4194175"/>
          <p14:tracePt t="95565" x="1354138" y="4194175"/>
          <p14:tracePt t="95575" x="1336675" y="4203700"/>
          <p14:tracePt t="95582" x="1298575" y="4203700"/>
          <p14:tracePt t="95589" x="1271588" y="4203700"/>
          <p14:tracePt t="95596" x="1252538" y="4213225"/>
          <p14:tracePt t="95604" x="1233488" y="4222750"/>
          <p14:tracePt t="95614" x="1187450" y="4241800"/>
          <p14:tracePt t="95628" x="1104900" y="4241800"/>
          <p14:tracePt t="95640" x="1076325" y="4241800"/>
          <p14:tracePt t="95643" x="1057275" y="4241800"/>
          <p14:tracePt t="95655" x="1039813" y="4241800"/>
          <p14:tracePt t="95660" x="1011238" y="4249738"/>
          <p14:tracePt t="95670" x="992188" y="4249738"/>
          <p14:tracePt t="95675" x="965200" y="4259263"/>
          <p14:tracePt t="95684" x="955675" y="4259263"/>
          <p14:tracePt t="95690" x="936625" y="4259263"/>
          <p14:tracePt t="95698" x="919163" y="4259263"/>
          <p14:tracePt t="95708" x="890588" y="4268788"/>
          <p14:tracePt t="95719" x="871538" y="4287838"/>
          <p14:tracePt t="95721" x="863600" y="4287838"/>
          <p14:tracePt t="95737" x="835025" y="4305300"/>
          <p14:tracePt t="95749" x="806450" y="4305300"/>
          <p14:tracePt t="95755" x="798513" y="4305300"/>
          <p14:tracePt t="95764" x="779463" y="4314825"/>
          <p14:tracePt t="95769" x="769938" y="4324350"/>
          <p14:tracePt t="95778" x="760413" y="4324350"/>
          <p14:tracePt t="95786" x="750888" y="4333875"/>
          <p14:tracePt t="95794" x="742950" y="4343400"/>
          <p14:tracePt t="95802" x="723900" y="4343400"/>
          <p14:tracePt t="95818" x="695325" y="4360863"/>
          <p14:tracePt t="95829" x="687388" y="4360863"/>
          <p14:tracePt t="95833" x="677863" y="4379913"/>
          <p14:tracePt t="95845" x="668338" y="4379913"/>
          <p14:tracePt t="95849" x="639763" y="4389438"/>
          <p14:tracePt t="95857" x="639763" y="4398963"/>
          <p14:tracePt t="95864" x="622300" y="4398963"/>
          <p14:tracePt t="95873" x="612775" y="4425950"/>
          <p14:tracePt t="95879" x="603250" y="4435475"/>
          <p14:tracePt t="95886" x="584200" y="4445000"/>
          <p14:tracePt t="95895" x="574675" y="4454525"/>
          <p14:tracePt t="95910" x="547688" y="4491038"/>
          <p14:tracePt t="95923" x="538163" y="4500563"/>
          <p14:tracePt t="95925" x="528638" y="4510088"/>
          <p14:tracePt t="95938" x="528638" y="4519613"/>
          <p14:tracePt t="95943" x="509588" y="4529138"/>
          <p14:tracePt t="95953" x="509588" y="4546600"/>
          <p14:tracePt t="95957" x="501650" y="4575175"/>
          <p14:tracePt t="95967" x="492125" y="4584700"/>
          <p14:tracePt t="95974" x="473075" y="4602163"/>
          <p14:tracePt t="95981" x="463550" y="4621213"/>
          <p14:tracePt t="95992" x="454025" y="4649788"/>
          <p14:tracePt t="96004" x="446088" y="4667250"/>
          <p14:tracePt t="96017" x="436563" y="4686300"/>
          <p14:tracePt t="96032" x="436563" y="4695825"/>
          <p14:tracePt t="96037" x="436563" y="4705350"/>
          <p14:tracePt t="96046" x="427038" y="4732338"/>
          <p14:tracePt t="96061" x="427038" y="4741863"/>
          <p14:tracePt t="96069" x="427038" y="4751388"/>
          <p14:tracePt t="96111" x="427038" y="4770438"/>
          <p14:tracePt t="96133" x="427038" y="4779963"/>
          <p14:tracePt t="96141" x="427038" y="4787900"/>
          <p14:tracePt t="96146" x="427038" y="4797425"/>
          <p14:tracePt t="96155" x="427038" y="4806950"/>
          <p14:tracePt t="96163" x="427038" y="4816475"/>
          <p14:tracePt t="96170" x="427038" y="4826000"/>
          <p14:tracePt t="96179" x="427038" y="4862513"/>
          <p14:tracePt t="96194" x="427038" y="4891088"/>
          <p14:tracePt t="96206" x="427038" y="4900613"/>
          <p14:tracePt t="96210" x="427038" y="4908550"/>
          <p14:tracePt t="96220" x="427038" y="4918075"/>
          <p14:tracePt t="96227" x="427038" y="4927600"/>
          <p14:tracePt t="96235" x="427038" y="4937125"/>
          <p14:tracePt t="96242" x="427038" y="4946650"/>
          <p14:tracePt t="96256" x="427038" y="4956175"/>
          <p14:tracePt t="96264" x="427038" y="4964113"/>
          <p14:tracePt t="96273" x="427038" y="4973638"/>
          <p14:tracePt t="96289" x="427038" y="4992688"/>
          <p14:tracePt t="96300" x="427038" y="5011738"/>
          <p14:tracePt t="96304" x="427038" y="5021263"/>
          <p14:tracePt t="96315" x="427038" y="5029200"/>
          <p14:tracePt t="96329" x="427038" y="5038725"/>
          <p14:tracePt t="96335" x="436563" y="5057775"/>
          <p14:tracePt t="96352" x="436563" y="5067300"/>
          <p14:tracePt t="96358" x="436563" y="5076825"/>
          <p14:tracePt t="96369" x="436563" y="5084763"/>
          <p14:tracePt t="96383" x="436563" y="5103813"/>
          <p14:tracePt t="96395" x="436563" y="5113338"/>
          <p14:tracePt t="96409" x="436563" y="5122863"/>
          <p14:tracePt t="96424" x="436563" y="5132388"/>
          <p14:tracePt t="96430" x="436563" y="5141913"/>
          <p14:tracePt t="96446" x="446088" y="5159375"/>
          <p14:tracePt t="96453" x="446088" y="5178425"/>
          <p14:tracePt t="96461" x="446088" y="5187950"/>
          <p14:tracePt t="96474" x="454025" y="5197475"/>
          <p14:tracePt t="96489" x="454025" y="5205413"/>
          <p14:tracePt t="96504" x="454025" y="5214938"/>
          <p14:tracePt t="96510" x="454025" y="5224463"/>
          <p14:tracePt t="96532" x="454025" y="5233988"/>
          <p14:tracePt t="96539" x="463550" y="5243513"/>
          <p14:tracePt t="96556" x="463550" y="5262563"/>
          <p14:tracePt t="96571" x="473075" y="5270500"/>
          <p14:tracePt t="96583" x="473075" y="5289550"/>
          <p14:tracePt t="96598" x="473075" y="5299075"/>
          <p14:tracePt t="96603" x="473075" y="5308600"/>
          <p14:tracePt t="96612" x="482600" y="5318125"/>
          <p14:tracePt t="96635" x="482600" y="5326063"/>
          <p14:tracePt t="96640" x="492125" y="5335588"/>
          <p14:tracePt t="96656" x="492125" y="5364163"/>
          <p14:tracePt t="96677" x="501650" y="5364163"/>
          <p14:tracePt t="96682" x="501650" y="5373688"/>
          <p14:tracePt t="96691" x="509588" y="5383213"/>
          <p14:tracePt t="96706" x="519113" y="5391150"/>
          <p14:tracePt t="96712" x="528638" y="5400675"/>
          <p14:tracePt t="96721" x="547688" y="5410200"/>
          <p14:tracePt t="96728" x="557213" y="5419725"/>
          <p14:tracePt t="96736" x="593725" y="5438775"/>
          <p14:tracePt t="96745" x="630238" y="5465763"/>
          <p14:tracePt t="96750" x="658813" y="5484813"/>
          <p14:tracePt t="96760" x="714375" y="5511800"/>
          <p14:tracePt t="96771" x="733425" y="5521325"/>
          <p14:tracePt t="96775" x="769938" y="5549900"/>
          <p14:tracePt t="96787" x="798513" y="5567363"/>
          <p14:tracePt t="96792" x="835025" y="5586413"/>
          <p14:tracePt t="96801" x="854075" y="5595938"/>
          <p14:tracePt t="96805" x="881063" y="5605463"/>
          <p14:tracePt t="96815" x="919163" y="5624513"/>
          <p14:tracePt t="96822" x="955675" y="5632450"/>
          <p14:tracePt t="96830" x="974725" y="5641975"/>
          <p14:tracePt t="96839" x="1011238" y="5670550"/>
          <p14:tracePt t="96845" x="1066800" y="5670550"/>
          <p14:tracePt t="96855" x="1141413" y="5688013"/>
          <p14:tracePt t="96866" x="1187450" y="5688013"/>
          <p14:tracePt t="96869" x="1252538" y="5688013"/>
          <p14:tracePt t="96881" x="1289050" y="5707063"/>
          <p14:tracePt t="96886" x="1344613" y="5716588"/>
          <p14:tracePt t="96894" x="1392238" y="5726113"/>
          <p14:tracePt t="96901" x="1447800" y="5745163"/>
          <p14:tracePt t="96911" x="1493838" y="5745163"/>
          <p14:tracePt t="96917" x="1549400" y="5745163"/>
          <p14:tracePt t="96924" x="1614488" y="5753100"/>
          <p14:tracePt t="96933" x="1679575" y="5753100"/>
          <p14:tracePt t="96939" x="1754188" y="5772150"/>
          <p14:tracePt t="96948" x="1892300" y="5772150"/>
          <p14:tracePt t="96960" x="1966913" y="5772150"/>
          <p14:tracePt t="96963" x="2012950" y="5800725"/>
          <p14:tracePt t="96975" x="2068513" y="5800725"/>
          <p14:tracePt t="96980" x="2116138" y="5800725"/>
          <p14:tracePt t="96989" x="2171700" y="5808663"/>
          <p14:tracePt t="96995" x="2217738" y="5808663"/>
          <p14:tracePt t="97003" x="2254250" y="5808663"/>
          <p14:tracePt t="97011" x="2309813" y="5827713"/>
          <p14:tracePt t="97019" x="2338388" y="5827713"/>
          <p14:tracePt t="97027" x="2393950" y="5827713"/>
          <p14:tracePt t="97033" x="2430463" y="5827713"/>
          <p14:tracePt t="97043" x="2495550" y="5827713"/>
          <p14:tracePt t="97057" x="2598738" y="5818188"/>
          <p14:tracePt t="97070" x="2635250" y="5818188"/>
          <p14:tracePt t="97073" x="2671763" y="5818188"/>
          <p14:tracePt t="97083" x="2709863" y="5818188"/>
          <p14:tracePt t="97088" x="2746375" y="5818188"/>
          <p14:tracePt t="97098" x="2782888" y="5808663"/>
          <p14:tracePt t="97104" x="2801938" y="5808663"/>
          <p14:tracePt t="97113" x="2847975" y="5808663"/>
          <p14:tracePt t="97122" x="2876550" y="5808663"/>
          <p14:tracePt t="97128" x="2895600" y="5808663"/>
          <p14:tracePt t="97138" x="2941638" y="5800725"/>
          <p14:tracePt t="97148" x="2959100" y="5800725"/>
          <p14:tracePt t="97151" x="2987675" y="5781675"/>
          <p14:tracePt t="97163" x="3016250" y="5781675"/>
          <p14:tracePt t="97168" x="3043238" y="5781675"/>
          <p14:tracePt t="97178" x="3052763" y="5781675"/>
          <p14:tracePt t="97183" x="3071813" y="5781675"/>
          <p14:tracePt t="97193" x="3089275" y="5772150"/>
          <p14:tracePt t="97199" x="3098800" y="5762625"/>
          <p14:tracePt t="97207" x="3127375" y="5762625"/>
          <p14:tracePt t="97215" x="3136900" y="5762625"/>
          <p14:tracePt t="97221" x="3144838" y="5753100"/>
          <p14:tracePt t="97231" x="3163888" y="5745163"/>
          <p14:tracePt t="97247" x="3182938" y="5745163"/>
          <p14:tracePt t="97258" x="3192463" y="5745163"/>
          <p14:tracePt t="101493" x="3209925" y="5735638"/>
          <p14:tracePt t="101501" x="3209925" y="5726113"/>
          <p14:tracePt t="101516" x="3228975" y="5707063"/>
          <p14:tracePt t="101534" x="3238500" y="5697538"/>
          <p14:tracePt t="101543" x="3248025" y="5688013"/>
          <p14:tracePt t="101559" x="3248025" y="5680075"/>
          <p14:tracePt t="101573" x="3257550" y="5670550"/>
          <p14:tracePt t="101596" x="3265488" y="5670550"/>
          <p14:tracePt t="101602" x="3265488" y="5661025"/>
          <p14:tracePt t="101612" x="3265488" y="5651500"/>
          <p14:tracePt t="101627" x="3275013" y="5651500"/>
          <p14:tracePt t="101643" x="3275013" y="5641975"/>
          <p14:tracePt t="101653" x="3294063" y="5624513"/>
          <p14:tracePt t="101674" x="3303588" y="5614988"/>
          <p14:tracePt t="101696" x="3313113" y="5605463"/>
          <p14:tracePt t="101706" x="3321050" y="5595938"/>
          <p14:tracePt t="101718" x="3330575" y="5586413"/>
          <p14:tracePt t="101733" x="3340100" y="5576888"/>
          <p14:tracePt t="101736" x="3359150" y="5576888"/>
          <p14:tracePt t="101747" x="3359150" y="5567363"/>
          <p14:tracePt t="101751" x="3368675" y="5567363"/>
          <p14:tracePt t="101762" x="3376613" y="5567363"/>
          <p14:tracePt t="101769" x="3376613" y="5559425"/>
          <p14:tracePt t="101777" x="3386138" y="5559425"/>
          <p14:tracePt t="101790" x="3395663" y="5549900"/>
          <p14:tracePt t="101800" x="3414713" y="5549900"/>
          <p14:tracePt t="101812" x="3414713" y="5540375"/>
          <p14:tracePt t="101816" x="3424238" y="5540375"/>
          <p14:tracePt t="101827" x="3433763" y="5530850"/>
          <p14:tracePt t="101832" x="3451225" y="5530850"/>
          <p14:tracePt t="101846" x="3479800" y="5521325"/>
          <p14:tracePt t="101856" x="3489325" y="5521325"/>
          <p14:tracePt t="101862" x="3497263" y="5511800"/>
          <p14:tracePt t="101871" x="3506788" y="5511800"/>
          <p14:tracePt t="101876" x="3516313" y="5511800"/>
          <p14:tracePt t="101886" x="3525838" y="5511800"/>
          <p14:tracePt t="101894" x="3544888" y="5503863"/>
          <p14:tracePt t="101906" x="3554413" y="5503863"/>
          <p14:tracePt t="101910" x="3562350" y="5503863"/>
          <p14:tracePt t="101921" x="3571875" y="5503863"/>
          <p14:tracePt t="101936" x="3581400" y="5503863"/>
          <p14:tracePt t="101942" x="3590925" y="5503863"/>
          <p14:tracePt t="101957" x="3600450" y="5503863"/>
          <p14:tracePt t="101965" x="3609975" y="5503863"/>
          <p14:tracePt t="101973" x="3617913" y="5503863"/>
          <p14:tracePt t="101987" x="3627438" y="5503863"/>
          <p14:tracePt t="102001" x="3636963" y="5503863"/>
          <p14:tracePt t="102005" x="3646488" y="5503863"/>
          <p14:tracePt t="102030" x="3656013" y="5503863"/>
          <p14:tracePt t="102059" x="3665538" y="5503863"/>
          <p14:tracePt t="102073" x="3675063" y="5503863"/>
          <p14:tracePt t="102082" x="3683000" y="5511800"/>
          <p14:tracePt t="102114" x="3711575" y="5521325"/>
          <p14:tracePt t="102139" x="3711575" y="5530850"/>
          <p14:tracePt t="102154" x="3721100" y="5530850"/>
          <p14:tracePt t="102167" x="3730625" y="5540375"/>
          <p14:tracePt t="102219" x="3738563" y="5540375"/>
          <p14:tracePt t="102224" x="3748088" y="5549900"/>
          <p14:tracePt t="102234" x="3748088" y="5559425"/>
          <p14:tracePt t="102248" x="3757613" y="5559425"/>
          <p14:tracePt t="102256" x="3767138" y="5559425"/>
          <p14:tracePt t="102283" x="3776663" y="5559425"/>
          <p14:tracePt t="102287" x="3786188" y="5559425"/>
          <p14:tracePt t="102298" x="3786188" y="5567363"/>
          <p14:tracePt t="102303" x="3795713" y="5567363"/>
          <p14:tracePt t="102313" x="3803650" y="5576888"/>
          <p14:tracePt t="102319" x="3822700" y="5576888"/>
          <p14:tracePt t="102327" x="3832225" y="5576888"/>
          <p14:tracePt t="102334" x="3841750" y="5576888"/>
          <p14:tracePt t="102343" x="3851275" y="5586413"/>
          <p14:tracePt t="102349" x="3868738" y="5595938"/>
          <p14:tracePt t="102356" x="3878263" y="5595938"/>
          <p14:tracePt t="102367" x="3914775" y="5595938"/>
          <p14:tracePt t="102382" x="3952875" y="5614988"/>
          <p14:tracePt t="102393" x="3971925" y="5614988"/>
          <p14:tracePt t="102399" x="3979863" y="5614988"/>
          <p14:tracePt t="102407" x="4008438" y="5624513"/>
          <p14:tracePt t="102414" x="4027488" y="5624513"/>
          <p14:tracePt t="102422" x="4044950" y="5624513"/>
          <p14:tracePt t="102428" x="4054475" y="5624513"/>
          <p14:tracePt t="102436" x="4064000" y="5624513"/>
          <p14:tracePt t="102446" x="4100513" y="5624513"/>
          <p14:tracePt t="102452" x="4110038" y="5624513"/>
          <p14:tracePt t="102460" x="4119563" y="5624513"/>
          <p14:tracePt t="102468" x="4129088" y="5624513"/>
          <p14:tracePt t="102481" x="4148138" y="5624513"/>
          <p14:tracePt t="102507" x="4156075" y="5624513"/>
          <p14:tracePt t="102524" x="4175125" y="5624513"/>
          <p14:tracePt t="102530" x="4184650" y="5632450"/>
          <p14:tracePt t="102545" x="4194175" y="5632450"/>
          <p14:tracePt t="102554" x="4203700" y="5632450"/>
          <p14:tracePt t="102569" x="4213225" y="5632450"/>
          <p14:tracePt t="102596" x="4221163" y="5632450"/>
          <p14:tracePt t="102617" x="4230688" y="5632450"/>
          <p14:tracePt t="102633" x="4240213" y="5632450"/>
          <p14:tracePt t="102663" x="4249738" y="5632450"/>
          <p14:tracePt t="102711" x="4259263" y="5632450"/>
          <p14:tracePt t="102742" x="4268788" y="5632450"/>
          <p14:tracePt t="102793" x="4276725" y="5632450"/>
          <p14:tracePt t="102822" x="4286250" y="5632450"/>
          <p14:tracePt t="102837" x="4295775" y="5632450"/>
          <p14:tracePt t="102864" x="4305300" y="5632450"/>
          <p14:tracePt t="104045" x="4332288" y="5632450"/>
          <p14:tracePt t="104054" x="4379913" y="5632450"/>
          <p14:tracePt t="104059" x="4425950" y="5632450"/>
          <p14:tracePt t="104068" x="4491038" y="5632450"/>
          <p14:tracePt t="104075" x="4565650" y="5632450"/>
          <p14:tracePt t="104083" x="4630738" y="5632450"/>
          <p14:tracePt t="104090" x="4686300" y="5632450"/>
          <p14:tracePt t="104097" x="4751388" y="5651500"/>
          <p14:tracePt t="104107" x="4824413" y="5670550"/>
          <p14:tracePt t="104123" x="4899025" y="5697538"/>
          <p14:tracePt t="104134" x="4954588" y="5707063"/>
          <p14:tracePt t="104139" x="4964113" y="5707063"/>
          <p14:tracePt t="104148" x="5010150" y="5726113"/>
          <p14:tracePt t="104153" x="5048250" y="5735638"/>
          <p14:tracePt t="104162" x="5075238" y="5745163"/>
          <p14:tracePt t="104170" x="5130800" y="5772150"/>
          <p14:tracePt t="104178" x="5186363" y="5791200"/>
          <p14:tracePt t="104188" x="5316538" y="5865813"/>
          <p14:tracePt t="104201" x="5408613" y="5911850"/>
          <p14:tracePt t="104214" x="5465763" y="5938838"/>
          <p14:tracePt t="104228" x="5521325" y="6003925"/>
          <p14:tracePt t="104235" x="5548313" y="6003925"/>
          <p14:tracePt t="104242" x="5548313" y="6013450"/>
          <p14:tracePt t="104262" x="5557838" y="6022975"/>
          <p14:tracePt t="104322" x="5557838" y="5994400"/>
          <p14:tracePt t="104328" x="5548313" y="5929313"/>
          <p14:tracePt t="104337" x="5538788" y="5892800"/>
          <p14:tracePt t="104342" x="5529263" y="5865813"/>
          <p14:tracePt t="104351" x="5502275" y="5827713"/>
          <p14:tracePt t="104358" x="5473700" y="5791200"/>
          <p14:tracePt t="104365" x="5456238" y="5753100"/>
          <p14:tracePt t="104373" x="5418138" y="5735638"/>
          <p14:tracePt t="104381" x="5391150" y="5707063"/>
          <p14:tracePt t="104387" x="5345113" y="5632450"/>
          <p14:tracePt t="104404" x="5289550" y="5586413"/>
          <p14:tracePt t="104416" x="5270500" y="5559425"/>
          <p14:tracePt t="104420" x="5232400" y="5521325"/>
          <p14:tracePt t="104430" x="5205413" y="5494338"/>
          <p14:tracePt t="104436" x="5149850" y="5456238"/>
          <p14:tracePt t="104445" x="5130800" y="5446713"/>
          <p14:tracePt t="104451" x="5038725" y="5400675"/>
          <p14:tracePt t="104459" x="4964113" y="5373688"/>
          <p14:tracePt t="104468" x="4852988" y="5373688"/>
          <p14:tracePt t="104475" x="4732338" y="5335588"/>
          <p14:tracePt t="104484" x="4445000" y="5335588"/>
          <p14:tracePt t="104496" x="4332288" y="5318125"/>
          <p14:tracePt t="104500" x="4240213" y="5326063"/>
          <p14:tracePt t="104511" x="4184650" y="5326063"/>
          <p14:tracePt t="104514" x="4138613" y="5335588"/>
          <p14:tracePt t="104525" x="4083050" y="5354638"/>
          <p14:tracePt t="104532" x="3989388" y="5364163"/>
          <p14:tracePt t="104539" x="3933825" y="5383213"/>
          <p14:tracePt t="104546" x="3887788" y="5383213"/>
          <p14:tracePt t="104555" x="3832225" y="5410200"/>
          <p14:tracePt t="104562" x="3767138" y="5410200"/>
          <p14:tracePt t="104570" x="3692525" y="5419725"/>
          <p14:tracePt t="104577" x="3525838" y="5446713"/>
          <p14:tracePt t="104591" x="3433763" y="5465763"/>
          <p14:tracePt t="104592" x="3340100" y="5465763"/>
          <p14:tracePt t="104604" x="3228975" y="5503863"/>
          <p14:tracePt t="104609" x="3136900" y="5503863"/>
          <p14:tracePt t="104620" x="3043238" y="5530850"/>
          <p14:tracePt t="104624" x="2922588" y="5549900"/>
          <p14:tracePt t="104634" x="2830513" y="5567363"/>
          <p14:tracePt t="104643" x="2755900" y="5576888"/>
          <p14:tracePt t="104648" x="2681288" y="5595938"/>
          <p14:tracePt t="104656" x="2616200" y="5605463"/>
          <p14:tracePt t="104663" x="2560638" y="5624513"/>
          <p14:tracePt t="104673" x="2478088" y="5641975"/>
          <p14:tracePt t="104686" x="2420938" y="5670550"/>
          <p14:tracePt t="104688" x="2393950" y="5688013"/>
          <p14:tracePt t="104699" x="2374900" y="5697538"/>
          <p14:tracePt t="104702" x="2357438" y="5697538"/>
          <p14:tracePt t="104713" x="2328863" y="5707063"/>
          <p14:tracePt t="104719" x="2328863" y="5716588"/>
          <p14:tracePt t="104729" x="2309813" y="5726113"/>
          <p14:tracePt t="104743" x="2282825" y="5735638"/>
          <p14:tracePt t="104753" x="2263775" y="5772150"/>
          <p14:tracePt t="104768" x="2227263" y="5818188"/>
          <p14:tracePt t="104779" x="2189163" y="5873750"/>
          <p14:tracePt t="104781" x="2162175" y="5911850"/>
          <p14:tracePt t="104794" x="2124075" y="5967413"/>
          <p14:tracePt t="104800" x="2068513" y="6059488"/>
          <p14:tracePt t="104808" x="2041525" y="6143625"/>
          <p14:tracePt t="104814" x="2012950" y="6189663"/>
          <p14:tracePt t="104824" x="2003425" y="6245225"/>
          <p14:tracePt t="104829" x="1976438" y="6283325"/>
          <p14:tracePt t="104837" x="1976438" y="6300788"/>
          <p14:tracePt t="104846" x="1976438" y="6310313"/>
          <p14:tracePt t="104925" x="2041525" y="6338888"/>
          <p14:tracePt t="104931" x="2087563" y="6346825"/>
          <p14:tracePt t="104940" x="2273300" y="6365875"/>
          <p14:tracePt t="104957" x="2478088" y="6384925"/>
          <p14:tracePt t="104968" x="2589213" y="6384925"/>
          <p14:tracePt t="104969" x="2727325" y="6375400"/>
          <p14:tracePt t="104982" x="2886075" y="6356350"/>
          <p14:tracePt t="104987" x="3062288" y="6338888"/>
          <p14:tracePt t="104996" x="3182938" y="6300788"/>
          <p14:tracePt t="105003" x="3321050" y="6300788"/>
          <p14:tracePt t="105012" x="3451225" y="6291263"/>
          <p14:tracePt t="105020" x="3544888" y="6273800"/>
          <p14:tracePt t="105026" x="3683000" y="6254750"/>
          <p14:tracePt t="105036" x="3868738" y="6226175"/>
          <p14:tracePt t="105051" x="4054475" y="6226175"/>
          <p14:tracePt t="105062" x="4129088" y="6208713"/>
          <p14:tracePt t="105065" x="4221163" y="6218238"/>
          <p14:tracePt t="105076" x="4268788" y="6218238"/>
          <p14:tracePt t="105082" x="4332288" y="6218238"/>
          <p14:tracePt t="105091" x="4389438" y="6245225"/>
          <p14:tracePt t="105096" x="4445000" y="6245225"/>
          <p14:tracePt t="105106" x="4481513" y="6264275"/>
          <p14:tracePt t="105114" x="4527550" y="6283325"/>
          <p14:tracePt t="105120" x="4537075" y="6283325"/>
          <p14:tracePt t="105144" x="4546600" y="6283325"/>
          <p14:tracePt t="105185" x="4481513" y="6329363"/>
          <p14:tracePt t="105190" x="4276725" y="6411913"/>
          <p14:tracePt t="105200" x="4044950" y="6450013"/>
          <p14:tracePt t="105207" x="3748088" y="6450013"/>
          <p14:tracePt t="105214" x="3470275" y="6450013"/>
          <p14:tracePt t="105224" x="2830513" y="6450013"/>
          <p14:tracePt t="105239" x="2198688" y="6384925"/>
          <p14:tracePt t="105251" x="1995488" y="6346825"/>
          <p14:tracePt t="105253" x="1771650" y="6329363"/>
          <p14:tracePt t="105265" x="1595438" y="6300788"/>
          <p14:tracePt t="105270" x="1457325" y="6264275"/>
          <p14:tracePt t="105279" x="1382713" y="6235700"/>
          <p14:tracePt t="105286" x="1327150" y="6218238"/>
          <p14:tracePt t="105295" x="1308100" y="6208713"/>
          <p14:tracePt t="105302" x="1298575" y="6199188"/>
          <p14:tracePt t="105318" x="1281113" y="6180138"/>
          <p14:tracePt t="105332" x="1281113" y="6170613"/>
          <p14:tracePt t="105349" x="1336675" y="6134100"/>
          <p14:tracePt t="105360" x="1698625" y="6042025"/>
          <p14:tracePt t="105365" x="2282825" y="6042025"/>
          <p14:tracePt t="105374" x="2903538" y="6115050"/>
          <p14:tracePt t="105379" x="3692525" y="6245225"/>
          <p14:tracePt t="105388" x="4471988" y="6542088"/>
          <p14:tracePt t="105396" x="5289550" y="6765925"/>
          <p14:tracePt t="105591" x="5678488" y="6838950"/>
          <p14:tracePt t="105602" x="5140325" y="6821488"/>
          <p14:tracePt t="105613" x="4954588" y="6802438"/>
          <p14:tracePt t="105614" x="4797425" y="6783388"/>
          <p14:tracePt t="105628" x="4686300" y="6792913"/>
          <p14:tracePt t="105634" x="4630738" y="6783388"/>
          <p14:tracePt t="105642" x="4621213" y="6783388"/>
          <p14:tracePt t="105646" x="4611688" y="6773863"/>
          <p14:tracePt t="105661" x="4602163" y="6773863"/>
          <p14:tracePt t="105671" x="4602163" y="6746875"/>
          <p14:tracePt t="105679" x="4602163" y="6708775"/>
          <p14:tracePt t="105687" x="4602163" y="6691313"/>
          <p14:tracePt t="105696" x="4797425" y="6561138"/>
          <p14:tracePt t="105710" x="5594350" y="6319838"/>
          <p14:tracePt t="105726" x="6653213" y="6300788"/>
          <p14:tracePt t="105736" x="7302500" y="6365875"/>
          <p14:tracePt t="105741" x="7867650" y="6421438"/>
          <p14:tracePt t="105751" x="8369300" y="6588125"/>
          <p14:tracePt t="105755" x="8823325" y="6718300"/>
          <p14:tracePt t="105766" x="9194800" y="6848475"/>
          <p14:tracePt t="105889" x="9037638" y="6700838"/>
          <p14:tracePt t="105896" x="8666163" y="6570663"/>
          <p14:tracePt t="105898" x="8396288" y="6515100"/>
          <p14:tracePt t="105913" x="7951788" y="6440488"/>
          <p14:tracePt t="105925" x="7710488" y="6440488"/>
          <p14:tracePt t="105928" x="7432675" y="6394450"/>
          <p14:tracePt t="105939" x="7181850" y="6394450"/>
          <p14:tracePt t="105945" x="6911975" y="6394450"/>
          <p14:tracePt t="105955" x="6550025" y="6394450"/>
          <p14:tracePt t="105964" x="6170613" y="6375400"/>
          <p14:tracePt t="105970" x="5883275" y="6384925"/>
          <p14:tracePt t="105977" x="5521325" y="6384925"/>
          <p14:tracePt t="105983" x="5149850" y="6365875"/>
          <p14:tracePt t="105994" x="4676775" y="6375400"/>
          <p14:tracePt t="106005" x="4481513" y="6375400"/>
          <p14:tracePt t="106009" x="4276725" y="6375400"/>
          <p14:tracePt t="106021" x="4165600" y="6375400"/>
          <p14:tracePt t="106026" x="4100513" y="6375400"/>
          <p14:tracePt t="106033" x="4044950" y="6375400"/>
          <p14:tracePt t="106039" x="4008438" y="6375400"/>
          <p14:tracePt t="106049" x="3989388" y="6365875"/>
          <p14:tracePt t="106055" x="3979863" y="6365875"/>
          <p14:tracePt t="106063" x="3971925" y="6365875"/>
          <p14:tracePt t="106149" x="3989388" y="6346825"/>
          <p14:tracePt t="106166" x="4184650" y="6300788"/>
          <p14:tracePt t="106172" x="4360863" y="6300788"/>
          <p14:tracePt t="106182" x="4703763" y="6283325"/>
          <p14:tracePt t="106194" x="4899025" y="6283325"/>
          <p14:tracePt t="106197" x="5121275" y="6291263"/>
          <p14:tracePt t="106208" x="5362575" y="6310313"/>
          <p14:tracePt t="106213" x="5586413" y="6310313"/>
          <p14:tracePt t="106223" x="5808663" y="6329363"/>
          <p14:tracePt t="106229" x="6049963" y="6329363"/>
          <p14:tracePt t="106237" x="6272213" y="6329363"/>
          <p14:tracePt t="106243" x="6494463" y="6346825"/>
          <p14:tracePt t="106251" x="6699250" y="6346825"/>
          <p14:tracePt t="106257" x="6894513" y="6346825"/>
          <p14:tracePt t="106267" x="7116763" y="6338888"/>
          <p14:tracePt t="106276" x="7432675" y="6346825"/>
          <p14:tracePt t="106288" x="7543800" y="6346825"/>
          <p14:tracePt t="106291" x="7608888" y="6346825"/>
          <p14:tracePt t="106302" x="7681913" y="6346825"/>
          <p14:tracePt t="106308" x="7729538" y="6346825"/>
          <p14:tracePt t="106316" x="7756525" y="6346825"/>
          <p14:tracePt t="106324" x="7766050" y="6346825"/>
          <p14:tracePt t="106338" x="7775575" y="6346825"/>
          <p14:tracePt t="106396" x="7700963" y="6319838"/>
          <p14:tracePt t="106402" x="7524750" y="6283325"/>
          <p14:tracePt t="106411" x="7321550" y="6264275"/>
          <p14:tracePt t="106418" x="7162800" y="6254750"/>
          <p14:tracePt t="106425" x="6986588" y="6218238"/>
          <p14:tracePt t="106432" x="6846888" y="6199188"/>
          <p14:tracePt t="106441" x="6708775" y="6180138"/>
          <p14:tracePt t="106448" x="6550025" y="6162675"/>
          <p14:tracePt t="106454" x="6346825" y="6124575"/>
          <p14:tracePt t="106463" x="6151563" y="6105525"/>
          <p14:tracePt t="106469" x="5929313" y="6105525"/>
          <p14:tracePt t="106478" x="5502275" y="6032500"/>
          <p14:tracePt t="106491" x="5260975" y="6032500"/>
          <p14:tracePt t="106493" x="5019675" y="6032500"/>
          <p14:tracePt t="106506" x="4814888" y="6032500"/>
          <p14:tracePt t="106511" x="4565650" y="5994400"/>
          <p14:tracePt t="106520" x="4341813" y="6003925"/>
          <p14:tracePt t="106527" x="4100513" y="6003925"/>
          <p14:tracePt t="106535" x="3924300" y="5994400"/>
          <p14:tracePt t="106541" x="3721100" y="5976938"/>
          <p14:tracePt t="106550" x="3525838" y="5976938"/>
          <p14:tracePt t="106557" x="3349625" y="5976938"/>
          <p14:tracePt t="106563" x="3163888" y="5986463"/>
          <p14:tracePt t="106574" x="2895600" y="5957888"/>
          <p14:tracePt t="106585" x="2755900" y="5948363"/>
          <p14:tracePt t="106588" x="2662238" y="5948363"/>
          <p14:tracePt t="106600" x="2570163" y="5929313"/>
          <p14:tracePt t="106605" x="2524125" y="5929313"/>
          <p14:tracePt t="106615" x="2478088" y="5929313"/>
          <p14:tracePt t="106620" x="2439988" y="5929313"/>
          <p14:tracePt t="106628" x="2403475" y="5921375"/>
          <p14:tracePt t="106634" x="2393950" y="5902325"/>
          <p14:tracePt t="106644" x="2384425" y="5902325"/>
          <p14:tracePt t="106653" x="2365375" y="5902325"/>
          <p14:tracePt t="106658" x="2347913" y="5883275"/>
          <p14:tracePt t="106668" x="2328863" y="5883275"/>
          <p14:tracePt t="106680" x="2319338" y="5883275"/>
          <p14:tracePt t="106683" x="2309813" y="5873750"/>
          <p14:tracePt t="106698" x="2300288" y="5873750"/>
          <p14:tracePt t="106714" x="2292350" y="5873750"/>
          <p14:tracePt t="106723" x="2282825" y="5873750"/>
          <p14:tracePt t="106746" x="2263775" y="5873750"/>
          <p14:tracePt t="106752" x="2254250" y="5873750"/>
          <p14:tracePt t="106761" x="2236788" y="5873750"/>
          <p14:tracePt t="106774" x="2217738" y="5873750"/>
          <p14:tracePt t="106779" x="2208213" y="5873750"/>
          <p14:tracePt t="106789" x="2198688" y="5873750"/>
          <p14:tracePt t="106791" x="2171700" y="5873750"/>
          <p14:tracePt t="106803" x="2152650" y="5873750"/>
          <p14:tracePt t="106809" x="2116138" y="5873750"/>
          <p14:tracePt t="106817" x="2097088" y="5873750"/>
          <p14:tracePt t="106824" x="2068513" y="5865813"/>
          <p14:tracePt t="106832" x="2051050" y="5865813"/>
          <p14:tracePt t="106840" x="2032000" y="5865813"/>
          <p14:tracePt t="106847" x="2003425" y="5865813"/>
          <p14:tracePt t="106857" x="1947863" y="5865813"/>
          <p14:tracePt t="106868" x="1911350" y="5865813"/>
          <p14:tracePt t="106871" x="1892300" y="5865813"/>
          <p14:tracePt t="106883" x="1855788" y="5865813"/>
          <p14:tracePt t="106887" x="1836738" y="5865813"/>
          <p14:tracePt t="106898" x="1819275" y="5865813"/>
          <p14:tracePt t="106902" x="1790700" y="5873750"/>
          <p14:tracePt t="106911" x="1771650" y="5873750"/>
          <p14:tracePt t="106920" x="1754188" y="5873750"/>
          <p14:tracePt t="106926" x="1725613" y="5883275"/>
          <p14:tracePt t="106935" x="1716088" y="5892800"/>
          <p14:tracePt t="106941" x="1698625" y="5892800"/>
          <p14:tracePt t="106951" x="1670050" y="5902325"/>
          <p14:tracePt t="106963" x="1660525" y="5902325"/>
          <p14:tracePt t="106967" x="1651000" y="5911850"/>
          <p14:tracePt t="106977" x="1643063" y="5911850"/>
          <p14:tracePt t="106982" x="1624013" y="5911850"/>
          <p14:tracePt t="106992" x="1614488" y="5911850"/>
          <p14:tracePt t="106998" x="1604963" y="5911850"/>
          <p14:tracePt t="107007" x="1595438" y="5911850"/>
          <p14:tracePt t="107166" x="1614488" y="5929313"/>
          <p14:tracePt t="107180" x="1614488" y="5938838"/>
          <p14:tracePt t="107186" x="1633538" y="5938838"/>
          <p14:tracePt t="107224" x="1698625" y="5967413"/>
          <p14:tracePt t="107234" x="1744663" y="5967413"/>
          <p14:tracePt t="107245" x="1790700" y="5967413"/>
          <p14:tracePt t="107249" x="1827213" y="5967413"/>
          <p14:tracePt t="107260" x="1865313" y="5976938"/>
          <p14:tracePt t="107262" x="1911350" y="5976938"/>
          <p14:tracePt t="107275" x="1947863" y="5976938"/>
          <p14:tracePt t="107281" x="1976438" y="5976938"/>
          <p14:tracePt t="107289" x="2003425" y="5976938"/>
          <p14:tracePt t="107295" x="2041525" y="5976938"/>
          <p14:tracePt t="107303" x="2068513" y="5986463"/>
          <p14:tracePt t="107314" x="2106613" y="5986463"/>
          <p14:tracePt t="107326" x="2152650" y="5986463"/>
          <p14:tracePt t="107344" x="2171700" y="5994400"/>
          <p14:tracePt t="107354" x="2181225" y="5994400"/>
          <p14:tracePt t="107369" x="2198688" y="6003925"/>
          <p14:tracePt t="107374" x="2208213" y="6003925"/>
          <p14:tracePt t="107384" x="2217738" y="6003925"/>
          <p14:tracePt t="107390" x="2227263" y="6003925"/>
          <p14:tracePt t="107398" x="2236788" y="6003925"/>
          <p14:tracePt t="107405" x="2244725" y="6003925"/>
          <p14:tracePt t="107412" x="2263775" y="6003925"/>
          <p14:tracePt t="107422" x="2282825" y="6003925"/>
          <p14:tracePt t="107439" x="2319338" y="6003925"/>
          <p14:tracePt t="107448" x="2328863" y="6003925"/>
          <p14:tracePt t="107452" x="2338388" y="6003925"/>
          <p14:tracePt t="107462" x="2357438" y="6003925"/>
          <p14:tracePt t="107468" x="2365375" y="6003925"/>
          <p14:tracePt t="107478" x="2374900" y="6003925"/>
          <p14:tracePt t="107485" x="2403475" y="6003925"/>
          <p14:tracePt t="107493" x="2413000" y="6003925"/>
          <p14:tracePt t="107501" x="2439988" y="6003925"/>
          <p14:tracePt t="107513" x="2459038" y="6003925"/>
          <p14:tracePt t="107516" x="2468563" y="6013450"/>
          <p14:tracePt t="107528" x="2478088" y="6013450"/>
          <p14:tracePt t="107533" x="2486025" y="6013450"/>
          <p14:tracePt t="107543" x="2495550" y="6013450"/>
          <p14:tracePt t="107547" x="2533650" y="6022975"/>
          <p14:tracePt t="107563" x="2551113" y="6022975"/>
          <p14:tracePt t="107579" x="2570163" y="6022975"/>
          <p14:tracePt t="107586" x="2579688" y="6032500"/>
          <p14:tracePt t="107593" x="2589213" y="6032500"/>
          <p14:tracePt t="107601" x="2616200" y="6049963"/>
          <p14:tracePt t="107609" x="2625725" y="6049963"/>
          <p14:tracePt t="107622" x="2635250" y="6059488"/>
          <p14:tracePt t="107626" x="2654300" y="6059488"/>
          <p14:tracePt t="107637" x="2654300" y="6069013"/>
          <p14:tracePt t="107642" x="2681288" y="6078538"/>
          <p14:tracePt t="107651" x="2690813" y="6088063"/>
          <p14:tracePt t="107657" x="2700338" y="6088063"/>
          <p14:tracePt t="107667" x="2727325" y="6097588"/>
          <p14:tracePt t="107680" x="2746375" y="6105525"/>
          <p14:tracePt t="107688" x="2765425" y="6105525"/>
          <p14:tracePt t="107695" x="2774950" y="6115050"/>
          <p14:tracePt t="107705" x="2801938" y="6124575"/>
          <p14:tracePt t="107717" x="2820988" y="6134100"/>
          <p14:tracePt t="107720" x="2830513" y="6134100"/>
          <p14:tracePt t="107732" x="2830513" y="6143625"/>
          <p14:tracePt t="107737" x="2838450" y="6143625"/>
          <p14:tracePt t="107746" x="2847975" y="6143625"/>
          <p14:tracePt t="107751" x="2867025" y="6143625"/>
          <p14:tracePt t="107768" x="2867025" y="6153150"/>
          <p14:tracePt t="107776" x="2876550" y="6153150"/>
          <p14:tracePt t="107790" x="2895600" y="6170613"/>
          <p14:tracePt t="107826" x="2903538" y="6170613"/>
          <p14:tracePt t="107828" x="2913063" y="6170613"/>
          <p14:tracePt t="107840" x="2913063" y="6180138"/>
          <p14:tracePt t="107876" x="2941638" y="6180138"/>
          <p14:tracePt t="108080" x="2922588" y="6189663"/>
          <p14:tracePt t="108087" x="2913063" y="6189663"/>
          <p14:tracePt t="108096" x="2876550" y="6189663"/>
          <p14:tracePt t="108109" x="2847975" y="6189663"/>
          <p14:tracePt t="108112" x="2830513" y="6189663"/>
          <p14:tracePt t="108123" x="2811463" y="6189663"/>
          <p14:tracePt t="108128" x="2801938" y="6189663"/>
          <p14:tracePt t="108137" x="2774950" y="6189663"/>
          <p14:tracePt t="108144" x="2765425" y="6189663"/>
          <p14:tracePt t="108153" x="2746375" y="6189663"/>
          <p14:tracePt t="108159" x="2727325" y="6189663"/>
          <p14:tracePt t="108167" x="2719388" y="6189663"/>
          <p14:tracePt t="108174" x="2709863" y="6189663"/>
          <p14:tracePt t="108181" x="2690813" y="6189663"/>
          <p14:tracePt t="108190" x="2654300" y="6189663"/>
          <p14:tracePt t="108205" x="2644775" y="6189663"/>
          <p14:tracePt t="108218" x="2635250" y="6189663"/>
          <p14:tracePt t="108222" x="2625725" y="6189663"/>
          <p14:tracePt t="108232" x="2616200" y="6199188"/>
          <p14:tracePt t="108252" x="2606675" y="6199188"/>
          <p14:tracePt t="108260" x="2598738" y="6199188"/>
          <p14:tracePt t="108268" x="2598738" y="6208713"/>
          <p14:tracePt t="108285" x="2589213" y="6208713"/>
          <p14:tracePt t="108297" x="2579688" y="6218238"/>
          <p14:tracePt t="108300" x="2570163" y="6226175"/>
          <p14:tracePt t="108311" x="2560638" y="6235700"/>
          <p14:tracePt t="108317" x="2560638" y="6245225"/>
          <p14:tracePt t="108327" x="2551113" y="6254750"/>
          <p14:tracePt t="108332" x="2551113" y="6264275"/>
          <p14:tracePt t="108347" x="2541588" y="6273800"/>
          <p14:tracePt t="108354" x="2541588" y="6283325"/>
          <p14:tracePt t="108435" x="2541588" y="6291263"/>
          <p14:tracePt t="108449" x="2541588" y="6300788"/>
          <p14:tracePt t="108473" x="2541588" y="6319838"/>
          <p14:tracePt t="108501" x="2541588" y="6329363"/>
          <p14:tracePt t="108502" x="2541588" y="6338888"/>
          <p14:tracePt t="108567" x="2541588" y="6346825"/>
          <p14:tracePt t="108598" x="2541588" y="6356350"/>
          <p14:tracePt t="108693" x="2551113" y="6365875"/>
          <p14:tracePt t="108704" x="2551113" y="6375400"/>
          <p14:tracePt t="108710" x="2570163" y="6375400"/>
          <p14:tracePt t="108718" x="2579688" y="6375400"/>
          <p14:tracePt t="108724" x="2589213" y="6375400"/>
          <p14:tracePt t="108732" x="2616200" y="6375400"/>
          <p14:tracePt t="108741" x="2635250" y="6375400"/>
          <p14:tracePt t="108747" x="2654300" y="6375400"/>
          <p14:tracePt t="108757" x="2719388" y="6365875"/>
          <p14:tracePt t="108770" x="2755900" y="6365875"/>
          <p14:tracePt t="108783" x="2811463" y="6346825"/>
          <p14:tracePt t="108788" x="2857500" y="6338888"/>
          <p14:tracePt t="108798" x="2932113" y="6338888"/>
          <p14:tracePt t="108803" x="3024188" y="6310313"/>
          <p14:tracePt t="108812" x="3117850" y="6310313"/>
          <p14:tracePt t="108819" x="3209925" y="6310313"/>
          <p14:tracePt t="108826" x="3321050" y="6310313"/>
          <p14:tracePt t="108834" x="3414713" y="6291263"/>
          <p14:tracePt t="108842" x="3489325" y="6273800"/>
          <p14:tracePt t="108852" x="3617913" y="6273800"/>
          <p14:tracePt t="108864" x="3675063" y="6273800"/>
          <p14:tracePt t="108865" x="3721100" y="6273800"/>
          <p14:tracePt t="108877" x="3767138" y="6273800"/>
          <p14:tracePt t="108882" x="3803650" y="6283325"/>
          <p14:tracePt t="108892" x="3841750" y="6291263"/>
          <p14:tracePt t="108899" x="3868738" y="6291263"/>
          <p14:tracePt t="108907" x="3887788" y="6291263"/>
          <p14:tracePt t="108912" x="3924300" y="6300788"/>
          <p14:tracePt t="108921" x="3943350" y="6300788"/>
          <p14:tracePt t="108931" x="3979863" y="6319838"/>
          <p14:tracePt t="108935" x="3998913" y="6319838"/>
          <p14:tracePt t="108945" x="4064000" y="6329363"/>
          <p14:tracePt t="108957" x="4100513" y="6338888"/>
          <p14:tracePt t="108961" x="4129088" y="6338888"/>
          <p14:tracePt t="108971" x="4156075" y="6346825"/>
          <p14:tracePt t="108974" x="4194175" y="6346825"/>
          <p14:tracePt t="108986" x="4213225" y="6346825"/>
          <p14:tracePt t="108991" x="4249738" y="6346825"/>
          <p14:tracePt t="109001" x="4286250" y="6365875"/>
          <p14:tracePt t="109008" x="4332288" y="6365875"/>
          <p14:tracePt t="109015" x="4370388" y="6365875"/>
          <p14:tracePt t="109024" x="4406900" y="6365875"/>
          <p14:tracePt t="109030" x="4445000" y="6365875"/>
          <p14:tracePt t="109040" x="4518025" y="6356350"/>
          <p14:tracePt t="109055" x="4583113" y="6346825"/>
          <p14:tracePt t="109066" x="4611688" y="6338888"/>
          <p14:tracePt t="109070" x="4630738" y="6329363"/>
          <p14:tracePt t="109080" x="4657725" y="6329363"/>
          <p14:tracePt t="109086" x="4686300" y="6329363"/>
          <p14:tracePt t="109095" x="4694238" y="6329363"/>
          <p14:tracePt t="109100" x="4732338" y="6329363"/>
          <p14:tracePt t="109110" x="4751388" y="6310313"/>
          <p14:tracePt t="109118" x="4778375" y="6310313"/>
          <p14:tracePt t="109124" x="4814888" y="6300788"/>
          <p14:tracePt t="109135" x="4879975" y="6300788"/>
          <p14:tracePt t="109145" x="4935538" y="6300788"/>
          <p14:tracePt t="109149" x="5019675" y="6300788"/>
          <p14:tracePt t="109160" x="5111750" y="6283325"/>
          <p14:tracePt t="109477" x="5159375" y="6291263"/>
          <p14:tracePt t="109487" x="5260975" y="6300788"/>
          <p14:tracePt t="109493" x="5326063" y="6300788"/>
          <p14:tracePt t="109501" x="5418138" y="6300788"/>
          <p14:tracePt t="109510" x="5465763" y="6300788"/>
          <p14:tracePt t="109516" x="5529263" y="6300788"/>
          <p14:tracePt t="109525" x="5668963" y="6300788"/>
          <p14:tracePt t="109537" x="5762625" y="6300788"/>
          <p14:tracePt t="109541" x="5827713" y="6300788"/>
          <p14:tracePt t="109552" x="5873750" y="6300788"/>
          <p14:tracePt t="109557" x="5929313" y="6300788"/>
          <p14:tracePt t="109566" x="5975350" y="6300788"/>
          <p14:tracePt t="109573" x="6011863" y="6300788"/>
          <p14:tracePt t="109582" x="6030913" y="6300788"/>
          <p14:tracePt t="109589" x="6059488" y="6300788"/>
          <p14:tracePt t="109595" x="6076950" y="6300788"/>
          <p14:tracePt t="109605" x="6096000" y="6300788"/>
          <p14:tracePt t="109620" x="6124575" y="6300788"/>
          <p14:tracePt t="109631" x="6132513" y="6300788"/>
          <p14:tracePt t="109636" x="6142038" y="6300788"/>
          <p14:tracePt t="109652" x="6161088" y="6300788"/>
          <p14:tracePt t="109666" x="6170613" y="6300788"/>
          <p14:tracePt t="109675" x="6180138" y="6300788"/>
          <p14:tracePt t="109683" x="6197600" y="6291263"/>
          <p14:tracePt t="109699" x="6226175" y="6291263"/>
          <p14:tracePt t="109715" x="6253163" y="6291263"/>
          <p14:tracePt t="109731" x="6262688" y="6291263"/>
          <p14:tracePt t="109740" x="6272213" y="6283325"/>
          <p14:tracePt t="109762" x="6281738" y="6283325"/>
          <p14:tracePt t="109770" x="6291263" y="6273800"/>
          <p14:tracePt t="109784" x="6308725" y="6273800"/>
          <p14:tracePt t="109799" x="6327775" y="6273800"/>
          <p14:tracePt t="109808" x="6346825" y="6273800"/>
          <p14:tracePt t="109820" x="6356350" y="6273800"/>
          <p14:tracePt t="109835" x="6383338" y="6264275"/>
          <p14:tracePt t="109840" x="6392863" y="6264275"/>
          <p14:tracePt t="109849" x="6402388" y="6264275"/>
          <p14:tracePt t="109855" x="6411913" y="6264275"/>
          <p14:tracePt t="109865" x="6421438" y="6264275"/>
          <p14:tracePt t="109878" x="6438900" y="6264275"/>
          <p14:tracePt t="109915" x="6448425" y="6264275"/>
          <p14:tracePt t="109921" x="6457950" y="6264275"/>
          <p14:tracePt t="109958" x="6467475" y="6264275"/>
          <p14:tracePt t="109981" x="6477000" y="6264275"/>
          <p14:tracePt t="110008" x="6484938" y="6264275"/>
          <p14:tracePt t="110015" x="6494463" y="6264275"/>
          <p14:tracePt t="110029" x="6513513" y="6264275"/>
          <p14:tracePt t="110044" x="6523038" y="6264275"/>
          <p14:tracePt t="110052" x="6532563" y="6254750"/>
          <p14:tracePt t="110058" x="6559550" y="6254750"/>
          <p14:tracePt t="110067" x="6569075" y="6254750"/>
          <p14:tracePt t="110076" x="6578600" y="6254750"/>
          <p14:tracePt t="110082" x="6588125" y="6254750"/>
          <p14:tracePt t="110089" x="6597650" y="6254750"/>
          <p14:tracePt t="110090" x="6605588" y="6254750"/>
          <p14:tracePt t="110103" x="6624638" y="6254750"/>
          <p14:tracePt t="110118" x="6643688" y="6254750"/>
          <p14:tracePt t="110123" x="6653213" y="6254750"/>
          <p14:tracePt t="110132" x="6662738" y="6254750"/>
          <p14:tracePt t="110139" x="6670675" y="6254750"/>
          <p14:tracePt t="110146" x="6680200" y="6254750"/>
          <p14:tracePt t="110154" x="6689725" y="6254750"/>
          <p14:tracePt t="110161" x="6699250" y="6254750"/>
          <p14:tracePt t="110169" x="6708775" y="6254750"/>
          <p14:tracePt t="110176" x="6718300" y="6245225"/>
          <p14:tracePt t="110186" x="6735763" y="6245225"/>
          <p14:tracePt t="110199" x="6754813" y="6245225"/>
          <p14:tracePt t="110211" x="6764338" y="6245225"/>
          <p14:tracePt t="110227" x="6773863" y="6245225"/>
          <p14:tracePt t="110232" x="6783388" y="6245225"/>
          <p14:tracePt t="110248" x="6791325" y="6245225"/>
          <p14:tracePt t="110263" x="6810375" y="6245225"/>
          <p14:tracePt t="110270" x="6819900" y="6245225"/>
          <p14:tracePt t="110278" x="6829425" y="6235700"/>
          <p14:tracePt t="110294" x="6838950" y="6235700"/>
          <p14:tracePt t="110306" x="6846888" y="6235700"/>
          <p14:tracePt t="110327" x="6856413" y="6235700"/>
          <p14:tracePt t="110349" x="6865938" y="6235700"/>
          <p14:tracePt t="110389" x="6875463" y="6235700"/>
          <p14:tracePt t="110405" x="6884988" y="6235700"/>
          <p14:tracePt t="110439" x="6894513" y="6235700"/>
          <p14:tracePt t="110468" x="6902450" y="6235700"/>
          <p14:tracePt t="110495" x="6911975" y="6235700"/>
          <p14:tracePt t="110524" x="6921500" y="6235700"/>
          <p14:tracePt t="110531" x="6931025" y="6235700"/>
          <p14:tracePt t="110552" x="6940550" y="6235700"/>
          <p14:tracePt t="110561" x="6950075" y="6235700"/>
          <p14:tracePt t="110589" x="6959600" y="6235700"/>
          <p14:tracePt t="110594" x="6967538" y="6235700"/>
          <p14:tracePt t="110618" x="6977063" y="6235700"/>
          <p14:tracePt t="110625" x="6986588" y="6235700"/>
          <p14:tracePt t="110647" x="6996113" y="6235700"/>
          <p14:tracePt t="110656" x="7005638" y="6235700"/>
          <p14:tracePt t="110672" x="7023100" y="6235700"/>
          <p14:tracePt t="110683" x="7032625" y="6235700"/>
          <p14:tracePt t="110698" x="7042150" y="6235700"/>
          <p14:tracePt t="110712" x="7051675" y="6235700"/>
          <p14:tracePt t="110749" x="7061200" y="6235700"/>
          <p14:tracePt t="110763" x="7070725" y="6235700"/>
          <p14:tracePt t="110813" x="7080250" y="6235700"/>
          <p14:tracePt t="110845" x="7088188" y="6235700"/>
          <p14:tracePt t="110860" x="7088188" y="6245225"/>
          <p14:tracePt t="110901" x="7097713" y="6245225"/>
          <p14:tracePt t="111815" x="7116763" y="6245225"/>
          <p14:tracePt t="111821" x="7126288" y="6254750"/>
          <p14:tracePt t="111829" x="7153275" y="6254750"/>
          <p14:tracePt t="111835" x="7162800" y="6254750"/>
          <p14:tracePt t="111844" x="7181850" y="6254750"/>
          <p14:tracePt t="111850" x="7191375" y="6254750"/>
          <p14:tracePt t="111858" x="7200900" y="6254750"/>
          <p14:tracePt t="111866" x="7208838" y="6254750"/>
          <p14:tracePt t="111874" x="7218363" y="6254750"/>
          <p14:tracePt t="111882" x="7237413" y="6264275"/>
          <p14:tracePt t="111898" x="7256463" y="6273800"/>
          <p14:tracePt t="111913" x="7264400" y="6273800"/>
          <p14:tracePt t="111928" x="7273925" y="6273800"/>
          <p14:tracePt t="111946" x="7283450" y="6273800"/>
          <p14:tracePt t="111961" x="7292975" y="6273800"/>
          <p14:tracePt t="111977" x="7302500" y="6273800"/>
          <p14:tracePt t="111992" x="7312025" y="6273800"/>
          <p14:tracePt t="112004" x="7321550" y="6273800"/>
          <p14:tracePt t="112008" x="7329488" y="6273800"/>
          <p14:tracePt t="112025" x="7339013" y="6273800"/>
          <p14:tracePt t="112032" x="7339013" y="6283325"/>
          <p14:tracePt t="112039" x="7348538" y="6283325"/>
          <p14:tracePt t="112047" x="7358063" y="6283325"/>
          <p14:tracePt t="112055" x="7367588" y="6283325"/>
          <p14:tracePt t="112062" x="7377113" y="6283325"/>
          <p14:tracePt t="112070" x="7385050" y="6283325"/>
          <p14:tracePt t="112086" x="7413625" y="6283325"/>
          <p14:tracePt t="112103" x="7423150" y="6283325"/>
          <p14:tracePt t="112112" x="7432675" y="6283325"/>
          <p14:tracePt t="112118" x="7440613" y="6283325"/>
          <p14:tracePt t="112127" x="7450138" y="6283325"/>
          <p14:tracePt t="112134" x="7469188" y="6283325"/>
          <p14:tracePt t="112141" x="7478713" y="6283325"/>
          <p14:tracePt t="112150" x="7497763" y="6283325"/>
          <p14:tracePt t="112157" x="7515225" y="6283325"/>
          <p14:tracePt t="112165" x="7561263" y="6283325"/>
          <p14:tracePt t="112181" x="7589838" y="6283325"/>
          <p14:tracePt t="112192" x="7599363" y="6283325"/>
          <p14:tracePt t="112197" x="7608888" y="6283325"/>
          <p14:tracePt t="112207" x="7626350" y="6283325"/>
          <p14:tracePt t="112221" x="7645400" y="6283325"/>
          <p14:tracePt t="112983" x="7664450" y="6283325"/>
          <p14:tracePt t="112990" x="7710488" y="6283325"/>
          <p14:tracePt t="113000" x="7794625" y="6283325"/>
          <p14:tracePt t="113011" x="7831138" y="6283325"/>
          <p14:tracePt t="113015" x="7886700" y="6283325"/>
          <p14:tracePt t="113026" x="7915275" y="6283325"/>
          <p14:tracePt t="113033" x="7970838" y="6283325"/>
          <p14:tracePt t="113041" x="7988300" y="6283325"/>
          <p14:tracePt t="113047" x="8035925" y="6283325"/>
          <p14:tracePt t="113056" x="8072438" y="6283325"/>
          <p14:tracePt t="113062" x="8099425" y="6283325"/>
          <p14:tracePt t="113070" x="8118475" y="6283325"/>
          <p14:tracePt t="113078" x="8137525" y="6283325"/>
          <p14:tracePt t="113084" x="8147050" y="6273800"/>
          <p14:tracePt t="113094" x="8193088" y="6273800"/>
          <p14:tracePt t="113109" x="8248650" y="6254750"/>
          <p14:tracePt t="113120" x="8267700" y="6254750"/>
          <p14:tracePt t="113126" x="8294688" y="6235700"/>
          <p14:tracePt t="113135" x="8313738" y="6235700"/>
          <p14:tracePt t="113141" x="8332788" y="6226175"/>
          <p14:tracePt t="113149" x="8369300" y="6226175"/>
          <p14:tracePt t="113157" x="8396288" y="6226175"/>
          <p14:tracePt t="113165" x="8415338" y="6226175"/>
          <p14:tracePt t="113179" x="8434388" y="6226175"/>
          <p14:tracePt t="113189" x="8443913" y="6226175"/>
          <p14:tracePt t="114161" x="8489950" y="6226175"/>
          <p14:tracePt t="114173" x="8509000" y="6226175"/>
          <p14:tracePt t="114177" x="8545513" y="6226175"/>
          <p14:tracePt t="114186" x="8582025" y="6226175"/>
          <p14:tracePt t="114192" x="8629650" y="6226175"/>
          <p14:tracePt t="114202" x="8702675" y="6208713"/>
          <p14:tracePt t="114208" x="8750300" y="6208713"/>
          <p14:tracePt t="114217" x="8805863" y="6199188"/>
          <p14:tracePt t="114224" x="8878888" y="6170613"/>
          <p14:tracePt t="114230" x="8934450" y="6153150"/>
          <p14:tracePt t="114241" x="9018588" y="6115050"/>
          <p14:tracePt t="114255" x="9083675" y="6078538"/>
          <p14:tracePt t="114266" x="9120188" y="6069013"/>
          <p14:tracePt t="114269" x="9139238" y="6049963"/>
          <p14:tracePt t="114282" x="9167813" y="6049963"/>
          <p14:tracePt t="114286" x="9185275" y="6042025"/>
          <p14:tracePt t="114296" x="9213850" y="6032500"/>
          <p14:tracePt t="114302" x="9232900" y="6032500"/>
          <p14:tracePt t="114310" x="9250363" y="6022975"/>
          <p14:tracePt t="114318" x="9278938" y="6022975"/>
          <p14:tracePt t="114325" x="9315450" y="6003925"/>
          <p14:tracePt t="114332" x="9344025" y="6003925"/>
          <p14:tracePt t="114349" x="9361488" y="6003925"/>
          <p14:tracePt t="114361" x="9371013" y="5994400"/>
          <p14:tracePt t="114375" x="9390063" y="5994400"/>
          <p14:tracePt t="114405" x="9399588" y="5994400"/>
          <p14:tracePt t="114412" x="9409113" y="5994400"/>
          <p14:tracePt t="114429" x="9426575" y="5994400"/>
          <p14:tracePt t="114455" x="9436100" y="6003925"/>
          <p14:tracePt t="114470" x="9445625" y="6003925"/>
          <p14:tracePt t="114474" x="9445625" y="6013450"/>
          <p14:tracePt t="114538" x="9455150" y="6013450"/>
          <p14:tracePt t="114550" x="9491663" y="6042025"/>
          <p14:tracePt t="114971" x="9491663" y="6022975"/>
          <p14:tracePt t="114985" x="9472613" y="5986463"/>
          <p14:tracePt t="114993" x="9472613" y="5976938"/>
          <p14:tracePt t="114999" x="9464675" y="5967413"/>
          <p14:tracePt t="115009" x="9436100" y="5938838"/>
          <p14:tracePt t="115021" x="9409113" y="5921375"/>
          <p14:tracePt t="115024" x="9390063" y="5892800"/>
          <p14:tracePt t="115036" x="9334500" y="5865813"/>
          <p14:tracePt t="115040" x="9278938" y="5837238"/>
          <p14:tracePt t="115050" x="9223375" y="5791200"/>
          <p14:tracePt t="115056" x="9148763" y="5762625"/>
          <p14:tracePt t="115066" x="9064625" y="5716588"/>
          <p14:tracePt t="115071" x="8972550" y="5688013"/>
          <p14:tracePt t="115079" x="8870950" y="5651500"/>
          <p14:tracePt t="115086" x="8777288" y="5624513"/>
          <p14:tracePt t="115094" x="8702675" y="5576888"/>
          <p14:tracePt t="115103" x="8545513" y="5494338"/>
          <p14:tracePt t="115116" x="8489950" y="5465763"/>
          <p14:tracePt t="115119" x="8434388" y="5438775"/>
          <p14:tracePt t="115129" x="8378825" y="5400675"/>
          <p14:tracePt t="115133" x="8340725" y="5373688"/>
          <p14:tracePt t="115144" x="8248650" y="5318125"/>
          <p14:tracePt t="115150" x="8174038" y="5270500"/>
          <p14:tracePt t="115160" x="8072438" y="5214938"/>
          <p14:tracePt t="115166" x="7915275" y="5141913"/>
          <p14:tracePt t="115174" x="7794625" y="5094288"/>
          <p14:tracePt t="115181" x="7654925" y="5038725"/>
          <p14:tracePt t="115188" x="7553325" y="5011738"/>
          <p14:tracePt t="115196" x="7339013" y="4908550"/>
          <p14:tracePt t="115210" x="7218363" y="4872038"/>
          <p14:tracePt t="115212" x="7126288" y="4843463"/>
          <p14:tracePt t="115224" x="7032625" y="4826000"/>
          <p14:tracePt t="115229" x="6940550" y="4816475"/>
          <p14:tracePt t="115238" x="6865938" y="4797425"/>
          <p14:tracePt t="115245" x="6829425" y="4797425"/>
          <p14:tracePt t="115252" x="6791325" y="4797425"/>
          <p14:tracePt t="115258" x="6754813" y="4787900"/>
          <p14:tracePt t="115269" x="6718300" y="4787900"/>
          <p14:tracePt t="115274" x="6699250" y="4787900"/>
          <p14:tracePt t="115670" x="6438900" y="4787900"/>
          <p14:tracePt t="115685" x="6124575" y="4806950"/>
          <p14:tracePt t="115696" x="6011863" y="4826000"/>
          <p14:tracePt t="115698" x="5919788" y="4826000"/>
          <p14:tracePt t="115710" x="5827713" y="4826000"/>
          <p14:tracePt t="115714" x="5734050" y="4835525"/>
          <p14:tracePt t="115725" x="5659438" y="4852988"/>
          <p14:tracePt t="115731" x="5576888" y="4852988"/>
          <p14:tracePt t="115740" x="5502275" y="4852988"/>
          <p14:tracePt t="115746" x="5437188" y="4852988"/>
          <p14:tracePt t="115753" x="5345113" y="4852988"/>
          <p14:tracePt t="115762" x="5270500" y="4862513"/>
          <p14:tracePt t="115768" x="5176838" y="4881563"/>
          <p14:tracePt t="115777" x="5019675" y="4881563"/>
          <p14:tracePt t="115792" x="4973638" y="4881563"/>
          <p14:tracePt t="115794" x="4879975" y="4881563"/>
          <p14:tracePt t="115804" x="4814888" y="4881563"/>
          <p14:tracePt t="115810" x="4722813" y="4881563"/>
          <p14:tracePt t="115819" x="4676775" y="4881563"/>
          <p14:tracePt t="115826" x="4611688" y="4881563"/>
          <p14:tracePt t="115834" x="4556125" y="4881563"/>
          <p14:tracePt t="115841" x="4491038" y="4881563"/>
          <p14:tracePt t="115847" x="4471988" y="4881563"/>
          <p14:tracePt t="115857" x="4416425" y="4881563"/>
          <p14:tracePt t="115863" x="4370388" y="4881563"/>
          <p14:tracePt t="115869" x="4332288" y="4862513"/>
          <p14:tracePt t="115874" x="4314825" y="4862513"/>
          <p14:tracePt t="115887" x="4221163" y="4862513"/>
          <p14:tracePt t="115899" x="4194175" y="4862513"/>
          <p14:tracePt t="115904" x="4156075" y="4852988"/>
          <p14:tracePt t="115913" x="4119563" y="4852988"/>
          <p14:tracePt t="115920" x="4064000" y="4843463"/>
          <p14:tracePt t="115928" x="4027488" y="4843463"/>
          <p14:tracePt t="115934" x="3989388" y="4816475"/>
          <p14:tracePt t="115943" x="3943350" y="4816475"/>
          <p14:tracePt t="115951" x="3906838" y="4816475"/>
          <p14:tracePt t="115956" x="3868738" y="4816475"/>
          <p14:tracePt t="115967" x="3795713" y="4806950"/>
          <p14:tracePt t="115978" x="3776663" y="4787900"/>
          <p14:tracePt t="115983" x="3738563" y="4787900"/>
          <p14:tracePt t="115993" x="3702050" y="4787900"/>
          <p14:tracePt t="115998" x="3683000" y="4787900"/>
          <p14:tracePt t="116008" x="3646488" y="4779963"/>
          <p14:tracePt t="116012" x="3600450" y="4779963"/>
          <p14:tracePt t="116022" x="3562350" y="4770438"/>
          <p14:tracePt t="116029" x="3525838" y="4770438"/>
          <p14:tracePt t="116037" x="3470275" y="4751388"/>
          <p14:tracePt t="116046" x="3424238" y="4741863"/>
          <p14:tracePt t="116051" x="3368675" y="4741863"/>
          <p14:tracePt t="116062" x="3284538" y="4714875"/>
          <p14:tracePt t="116072" x="3248025" y="4705350"/>
          <p14:tracePt t="116077" x="3209925" y="4705350"/>
          <p14:tracePt t="116087" x="3163888" y="4705350"/>
          <p14:tracePt t="116092" x="3108325" y="4705350"/>
          <p14:tracePt t="116102" x="3079750" y="4705350"/>
          <p14:tracePt t="116107" x="3024188" y="4705350"/>
          <p14:tracePt t="116117" x="2987675" y="4705350"/>
          <p14:tracePt t="116123" x="2941638" y="4705350"/>
          <p14:tracePt t="116130" x="2886075" y="4705350"/>
          <p14:tracePt t="116139" x="2838450" y="4705350"/>
          <p14:tracePt t="116145" x="2792413" y="4705350"/>
          <p14:tracePt t="116156" x="2671763" y="4705350"/>
          <p14:tracePt t="116170" x="2570163" y="4705350"/>
          <p14:tracePt t="116181" x="2533650" y="4705350"/>
          <p14:tracePt t="116186" x="2486025" y="4695825"/>
          <p14:tracePt t="116196" x="2449513" y="4695825"/>
          <p14:tracePt t="116201" x="2413000" y="4695825"/>
          <p14:tracePt t="116210" x="2365375" y="4676775"/>
          <p14:tracePt t="116217" x="2328863" y="4667250"/>
          <p14:tracePt t="116226" x="2292350" y="4659313"/>
          <p14:tracePt t="116234" x="2236788" y="4640263"/>
          <p14:tracePt t="116240" x="2198688" y="4640263"/>
          <p14:tracePt t="116250" x="2143125" y="4621213"/>
          <p14:tracePt t="116263" x="2068513" y="4602163"/>
          <p14:tracePt t="116277" x="2060575" y="4594225"/>
          <p14:tracePt t="116280" x="2032000" y="4594225"/>
          <p14:tracePt t="116291" x="2003425" y="4594225"/>
          <p14:tracePt t="116296" x="1985963" y="4584700"/>
          <p14:tracePt t="116305" x="1957388" y="4575175"/>
          <p14:tracePt t="116312" x="1939925" y="4575175"/>
          <p14:tracePt t="116320" x="1920875" y="4575175"/>
          <p14:tracePt t="116329" x="1892300" y="4565650"/>
          <p14:tracePt t="116335" x="1855788" y="4546600"/>
          <p14:tracePt t="116344" x="1819275" y="4529138"/>
          <p14:tracePt t="116355" x="1790700" y="4529138"/>
          <p14:tracePt t="116358" x="1771650" y="4500563"/>
          <p14:tracePt t="116370" x="1744663" y="4500563"/>
          <p14:tracePt t="116374" x="1698625" y="4491038"/>
          <p14:tracePt t="116385" x="1670050" y="4473575"/>
          <p14:tracePt t="116390" x="1624013" y="4473575"/>
          <p14:tracePt t="116400" x="1585913" y="4454525"/>
          <p14:tracePt t="116406" x="1539875" y="4454525"/>
          <p14:tracePt t="116414" x="1503363" y="4435475"/>
          <p14:tracePt t="116422" x="1465263" y="4425950"/>
          <p14:tracePt t="116428" x="1428750" y="4425950"/>
          <p14:tracePt t="116439" x="1354138" y="4408488"/>
          <p14:tracePt t="116453" x="1281113" y="4379913"/>
          <p14:tracePt t="116464" x="1262063" y="4379913"/>
          <p14:tracePt t="116471" x="1225550" y="4370388"/>
          <p14:tracePt t="116478" x="1216025" y="4352925"/>
          <p14:tracePt t="116485" x="1196975" y="4352925"/>
          <p14:tracePt t="116493" x="1177925" y="4343400"/>
          <p14:tracePt t="116499" x="1160463" y="4343400"/>
          <p14:tracePt t="116509" x="1141413" y="4343400"/>
          <p14:tracePt t="116515" x="1122363" y="4352925"/>
          <p14:tracePt t="116522" x="1112838" y="4352925"/>
          <p14:tracePt t="116534" x="1076325" y="4370388"/>
          <p14:tracePt t="116545" x="1066800" y="4370388"/>
          <p14:tracePt t="116549" x="1047750" y="4418013"/>
          <p14:tracePt t="116559" x="1020763" y="4435475"/>
          <p14:tracePt t="116564" x="1001713" y="4464050"/>
          <p14:tracePt t="116574" x="974725" y="4519613"/>
          <p14:tracePt t="116580" x="974725" y="4529138"/>
          <p14:tracePt t="116588" x="946150" y="4546600"/>
          <p14:tracePt t="116595" x="946150" y="4556125"/>
          <p14:tracePt t="116601" x="946150" y="4565650"/>
          <p14:tracePt t="116610" x="936625" y="4575175"/>
          <p14:tracePt t="116618" x="927100" y="4575175"/>
          <p14:tracePt t="116626" x="927100" y="4584700"/>
          <p14:tracePt t="116631" x="927100" y="4594225"/>
          <p14:tracePt t="116642" x="909638" y="4611688"/>
          <p14:tracePt t="116653" x="900113" y="4621213"/>
          <p14:tracePt t="116657" x="900113" y="4630738"/>
          <p14:tracePt t="116668" x="900113" y="4640263"/>
          <p14:tracePt t="116671" x="890588" y="4659313"/>
          <p14:tracePt t="116688" x="881063" y="4676775"/>
          <p14:tracePt t="116711" x="881063" y="4695825"/>
          <p14:tracePt t="116725" x="881063" y="4705350"/>
          <p14:tracePt t="116736" x="881063" y="4732338"/>
          <p14:tracePt t="116750" x="881063" y="4760913"/>
          <p14:tracePt t="116762" x="881063" y="4770438"/>
          <p14:tracePt t="116768" x="881063" y="4787900"/>
          <p14:tracePt t="116777" x="881063" y="4797425"/>
          <p14:tracePt t="116782" x="881063" y="4816475"/>
          <p14:tracePt t="116792" x="881063" y="4835525"/>
          <p14:tracePt t="116798" x="871538" y="4862513"/>
          <p14:tracePt t="116806" x="871538" y="4881563"/>
          <p14:tracePt t="116820" x="871538" y="4900613"/>
          <p14:tracePt t="116831" x="871538" y="4946650"/>
          <p14:tracePt t="116845" x="871538" y="4992688"/>
          <p14:tracePt t="116856" x="871538" y="5021263"/>
          <p14:tracePt t="116861" x="900113" y="5067300"/>
          <p14:tracePt t="116871" x="900113" y="5084763"/>
          <p14:tracePt t="116876" x="909638" y="5103813"/>
          <p14:tracePt t="116885" x="936625" y="5141913"/>
          <p14:tracePt t="116892" x="955675" y="5178425"/>
          <p14:tracePt t="116901" x="984250" y="5214938"/>
          <p14:tracePt t="116909" x="1011238" y="5270500"/>
          <p14:tracePt t="116914" x="1020763" y="5299075"/>
          <p14:tracePt t="116925" x="1095375" y="5429250"/>
          <p14:tracePt t="116935" x="1104900" y="5465763"/>
          <p14:tracePt t="116937" x="1131888" y="5484813"/>
          <p14:tracePt t="116951" x="1160463" y="5540375"/>
          <p14:tracePt t="116955" x="1177925" y="5559425"/>
          <p14:tracePt t="116965" x="1187450" y="5595938"/>
          <p14:tracePt t="116970" x="1206500" y="5632450"/>
          <p14:tracePt t="116980" x="1225550" y="5670550"/>
          <p14:tracePt t="116987" x="1225550" y="5697538"/>
          <p14:tracePt t="116995" x="1252538" y="5707063"/>
          <p14:tracePt t="117001" x="1262063" y="5726113"/>
          <p14:tracePt t="117010" x="1271588" y="5753100"/>
          <p14:tracePt t="117018" x="1298575" y="5772150"/>
          <p14:tracePt t="117034" x="1298575" y="5791200"/>
          <p14:tracePt t="117044" x="1317625" y="5827713"/>
          <p14:tracePt t="117059" x="1336675" y="5837238"/>
          <p14:tracePt t="117065" x="1354138" y="5846763"/>
          <p14:tracePt t="117074" x="1363663" y="5856288"/>
          <p14:tracePt t="117081" x="1373188" y="5865813"/>
          <p14:tracePt t="117089" x="1392238" y="5883275"/>
          <p14:tracePt t="117096" x="1409700" y="5892800"/>
          <p14:tracePt t="117103" x="1419225" y="5902325"/>
          <p14:tracePt t="117109" x="1447800" y="5929313"/>
          <p14:tracePt t="117118" x="1465263" y="5948363"/>
          <p14:tracePt t="117129" x="1512888" y="5994400"/>
          <p14:tracePt t="117138" x="1539875" y="6022975"/>
          <p14:tracePt t="117144" x="1558925" y="6049963"/>
          <p14:tracePt t="117154" x="1585913" y="6088063"/>
          <p14:tracePt t="117158" x="1624013" y="6124575"/>
          <p14:tracePt t="117168" x="1651000" y="6143625"/>
          <p14:tracePt t="117173" x="1689100" y="6170613"/>
          <p14:tracePt t="117184" x="1725613" y="6208713"/>
          <p14:tracePt t="117190" x="1763713" y="6245225"/>
          <p14:tracePt t="117197" x="1800225" y="6273800"/>
          <p14:tracePt t="117205" x="1836738" y="6310313"/>
          <p14:tracePt t="117211" x="1865313" y="6319838"/>
          <p14:tracePt t="117221" x="1939925" y="6375400"/>
          <p14:tracePt t="117234" x="1957388" y="6394450"/>
          <p14:tracePt t="117238" x="1985963" y="6411913"/>
          <p14:tracePt t="117247" x="2003425" y="6421438"/>
          <p14:tracePt t="117252" x="2032000" y="6440488"/>
          <p14:tracePt t="117262" x="2051050" y="6440488"/>
          <p14:tracePt t="117268" x="2078038" y="6467475"/>
          <p14:tracePt t="117276" x="2097088" y="6477000"/>
          <p14:tracePt t="117285" x="2124075" y="6477000"/>
          <p14:tracePt t="117292" x="2143125" y="6486525"/>
          <p14:tracePt t="117297" x="2171700" y="6505575"/>
          <p14:tracePt t="117306" x="2198688" y="6505575"/>
          <p14:tracePt t="117316" x="2244725" y="6524625"/>
          <p14:tracePt t="117331" x="2300288" y="6524625"/>
          <p14:tracePt t="117342" x="2328863" y="6524625"/>
          <p14:tracePt t="117348" x="2365375" y="6524625"/>
          <p14:tracePt t="117357" x="2384425" y="6524625"/>
          <p14:tracePt t="117360" x="2420938" y="6524625"/>
          <p14:tracePt t="117371" x="2459038" y="6524625"/>
          <p14:tracePt t="117379" x="2495550" y="6515100"/>
          <p14:tracePt t="117385" x="2514600" y="6515100"/>
          <p14:tracePt t="117394" x="2560638" y="6515100"/>
          <p14:tracePt t="117401" x="2598738" y="6515100"/>
          <p14:tracePt t="117410" x="2700338" y="6515100"/>
          <p14:tracePt t="117422" x="2736850" y="6515100"/>
          <p14:tracePt t="117425" x="2782888" y="6515100"/>
          <p14:tracePt t="117436" x="2838450" y="6515100"/>
          <p14:tracePt t="117442" x="2876550" y="6515100"/>
          <p14:tracePt t="117451" x="2913063" y="6515100"/>
          <p14:tracePt t="117457" x="2959100" y="6515100"/>
          <p14:tracePt t="117466" x="3006725" y="6515100"/>
          <p14:tracePt t="117473" x="3043238" y="6515100"/>
          <p14:tracePt t="117480" x="3098800" y="6515100"/>
          <p14:tracePt t="117488" x="3117850" y="6515100"/>
          <p14:tracePt t="117495" x="3154363" y="6515100"/>
          <p14:tracePt t="117505" x="3219450" y="6515100"/>
          <p14:tracePt t="117520" x="3284538" y="6496050"/>
          <p14:tracePt t="117531" x="3321050" y="6496050"/>
          <p14:tracePt t="117535" x="3330575" y="6496050"/>
          <p14:tracePt t="117545" x="3349625" y="6496050"/>
          <p14:tracePt t="117551" x="3386138" y="6496050"/>
          <p14:tracePt t="117559" x="3395663" y="6496050"/>
          <p14:tracePt t="117567" x="3424238" y="6496050"/>
          <p14:tracePt t="117576" x="3433763" y="6496050"/>
          <p14:tracePt t="117581" x="3451225" y="6486525"/>
          <p14:tracePt t="117589" x="3479800" y="6486525"/>
          <p14:tracePt t="117599" x="3516313" y="6486525"/>
          <p14:tracePt t="117610" x="3554413" y="6486525"/>
          <p14:tracePt t="117614" x="3571875" y="6486525"/>
          <p14:tracePt t="117625" x="3600450" y="6477000"/>
          <p14:tracePt t="117627" x="3617913" y="6477000"/>
          <p14:tracePt t="117640" x="3636963" y="6477000"/>
          <p14:tracePt t="117646" x="3665538" y="6477000"/>
          <p14:tracePt t="117654" x="3683000" y="6477000"/>
          <p14:tracePt t="117661" x="3702050" y="6467475"/>
          <p14:tracePt t="117669" x="3730625" y="6467475"/>
          <p14:tracePt t="117676" x="3748088" y="6467475"/>
          <p14:tracePt t="117684" x="3767138" y="6459538"/>
          <p14:tracePt t="117693" x="3803650" y="6459538"/>
          <p14:tracePt t="117709" x="3841750" y="6459538"/>
          <p14:tracePt t="117720" x="3868738" y="6459538"/>
          <p14:tracePt t="117722" x="3878263" y="6459538"/>
          <p14:tracePt t="117734" x="3887788" y="6450013"/>
          <p14:tracePt t="117739" x="3914775" y="6450013"/>
          <p14:tracePt t="117749" x="3924300" y="6440488"/>
          <p14:tracePt t="117754" x="3943350" y="6440488"/>
          <p14:tracePt t="117763" x="3971925" y="6440488"/>
          <p14:tracePt t="117770" x="3989388" y="6440488"/>
          <p14:tracePt t="117778" x="4008438" y="6421438"/>
          <p14:tracePt t="117788" x="4044950" y="6421438"/>
          <p14:tracePt t="117799" x="4064000" y="6411913"/>
          <p14:tracePt t="117803" x="4083050" y="6411913"/>
          <p14:tracePt t="117821" x="4110038" y="6411913"/>
          <p14:tracePt t="117829" x="4119563" y="6411913"/>
          <p14:tracePt t="117833" x="4138613" y="6411913"/>
          <p14:tracePt t="117851" x="4156075" y="6403975"/>
          <p14:tracePt t="117865" x="4175125" y="6403975"/>
          <p14:tracePt t="117872" x="4203700" y="6394450"/>
          <p14:tracePt t="117880" x="4221163" y="6394450"/>
          <p14:tracePt t="117894" x="4249738" y="6394450"/>
          <p14:tracePt t="117897" x="4259263" y="6394450"/>
          <p14:tracePt t="117909" x="4276725" y="6394450"/>
          <p14:tracePt t="117910" x="4295775" y="6384925"/>
          <p14:tracePt t="117922" x="4324350" y="6384925"/>
          <p14:tracePt t="117928" x="4341813" y="6384925"/>
          <p14:tracePt t="117937" x="4360863" y="6365875"/>
          <p14:tracePt t="117944" x="4389438" y="6365875"/>
          <p14:tracePt t="117952" x="4406900" y="6365875"/>
          <p14:tracePt t="117960" x="4425950" y="6365875"/>
          <p14:tracePt t="117967" x="4435475" y="6365875"/>
          <p14:tracePt t="117976" x="4462463" y="6356350"/>
          <p14:tracePt t="117991" x="4500563" y="6356350"/>
          <p14:tracePt t="118002" x="4518025" y="6356350"/>
          <p14:tracePt t="118016" x="4537075" y="6356350"/>
          <p14:tracePt t="118022" x="4546600" y="6356350"/>
          <p14:tracePt t="118032" x="4556125" y="6356350"/>
          <p14:tracePt t="118039" x="4565650" y="6356350"/>
          <p14:tracePt t="118046" x="4573588" y="6356350"/>
          <p14:tracePt t="118053" x="4602163" y="6356350"/>
          <p14:tracePt t="118061" x="4611688" y="6356350"/>
          <p14:tracePt t="118071" x="4648200" y="6356350"/>
          <p14:tracePt t="118085" x="4676775" y="6346825"/>
          <p14:tracePt t="118097" x="4713288" y="6346825"/>
          <p14:tracePt t="118100" x="4732338" y="6346825"/>
          <p14:tracePt t="118110" x="4768850" y="6346825"/>
          <p14:tracePt t="118117" x="4806950" y="6346825"/>
          <p14:tracePt t="118126" x="4870450" y="6346825"/>
          <p14:tracePt t="118134" x="4964113" y="6329363"/>
          <p14:tracePt t="118140" x="5019675" y="6319838"/>
          <p14:tracePt t="118147" x="5130800" y="6300788"/>
          <p14:tracePt t="118154" x="5224463" y="6291263"/>
          <p14:tracePt t="118164" x="5492750" y="6291263"/>
          <p14:tracePt t="118180" x="5891213" y="6291263"/>
          <p14:tracePt t="118195" x="6291263" y="6291263"/>
          <p14:tracePt t="118206" x="6477000" y="6319838"/>
          <p14:tracePt t="118211" x="6689725" y="6319838"/>
          <p14:tracePt t="118220" x="6911975" y="6319838"/>
          <p14:tracePt t="118227" x="7116763" y="6346825"/>
          <p14:tracePt t="118235" x="7273925" y="6384925"/>
          <p14:tracePt t="118242" x="7459663" y="6421438"/>
          <p14:tracePt t="118248" x="7635875" y="6440488"/>
          <p14:tracePt t="118259" x="7886700" y="6459538"/>
          <p14:tracePt t="118274" x="8007350" y="6486525"/>
          <p14:tracePt t="118285" x="8062913" y="6486525"/>
          <p14:tracePt t="118289" x="8099425" y="6486525"/>
          <p14:tracePt t="118844" x="8081963" y="6440488"/>
          <p14:tracePt t="118856" x="8043863" y="6346825"/>
          <p14:tracePt t="118865" x="8007350" y="6273800"/>
          <p14:tracePt t="118868" x="7970838" y="6218238"/>
          <p14:tracePt t="118880" x="7932738" y="6143625"/>
          <p14:tracePt t="118885" x="7905750" y="6069013"/>
          <p14:tracePt t="118895" x="7850188" y="5929313"/>
          <p14:tracePt t="118900" x="7794625" y="5726113"/>
          <p14:tracePt t="118909" x="7739063" y="5540375"/>
          <p14:tracePt t="118915" x="7700963" y="5318125"/>
          <p14:tracePt t="118924" x="7664450" y="5029200"/>
          <p14:tracePt t="118933" x="7589838" y="4594225"/>
          <p14:tracePt t="118939" x="7515225" y="4241800"/>
          <p14:tracePt t="118949" x="7385050" y="3332163"/>
          <p14:tracePt t="118960" x="7312025" y="2932113"/>
          <p14:tracePt t="118963" x="7237413" y="2449513"/>
          <p14:tracePt t="118975" x="7181850" y="2022475"/>
          <p14:tracePt t="118979" x="7135813" y="1679575"/>
          <p14:tracePt t="118989" x="7070725" y="1327150"/>
          <p14:tracePt t="118994" x="7023100" y="1066800"/>
          <p14:tracePt t="119004" x="7005638" y="779463"/>
          <p14:tracePt t="119010" x="6986588" y="603250"/>
          <p14:tracePt t="119018" x="6950075" y="381000"/>
          <p14:tracePt t="119027" x="6950075" y="287338"/>
          <p14:tracePt t="119034" x="6921500" y="149225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dipolaires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/>
          </a:bodyPr>
          <a:lstStyle/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just"/>
            <a:endParaRPr lang="fr-FR" dirty="0">
              <a:sym typeface="Wingdings" panose="05000000000000000000" pitchFamily="2" charset="2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5122" name="Image 155">
            <a:extLst>
              <a:ext uri="{FF2B5EF4-FFF2-40B4-BE49-F238E27FC236}">
                <a16:creationId xmlns:a16="http://schemas.microsoft.com/office/drawing/2014/main" id="{D4926433-4AF3-AB3F-2F52-E3B1BBCE0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85950" cy="88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B108BF77-0EA0-8E0B-9FF8-C309490CAB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9365682"/>
              </p:ext>
            </p:extLst>
          </p:nvPr>
        </p:nvGraphicFramePr>
        <p:xfrm>
          <a:off x="582260" y="3057832"/>
          <a:ext cx="11056964" cy="29717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742048">
                  <a:extLst>
                    <a:ext uri="{9D8B030D-6E8A-4147-A177-3AD203B41FA5}">
                      <a16:colId xmlns:a16="http://schemas.microsoft.com/office/drawing/2014/main" val="1154852393"/>
                    </a:ext>
                  </a:extLst>
                </a:gridCol>
                <a:gridCol w="3657458">
                  <a:extLst>
                    <a:ext uri="{9D8B030D-6E8A-4147-A177-3AD203B41FA5}">
                      <a16:colId xmlns:a16="http://schemas.microsoft.com/office/drawing/2014/main" val="2950159358"/>
                    </a:ext>
                  </a:extLst>
                </a:gridCol>
                <a:gridCol w="3657458">
                  <a:extLst>
                    <a:ext uri="{9D8B030D-6E8A-4147-A177-3AD203B41FA5}">
                      <a16:colId xmlns:a16="http://schemas.microsoft.com/office/drawing/2014/main" val="2667555886"/>
                    </a:ext>
                  </a:extLst>
                </a:gridCol>
              </a:tblGrid>
              <a:tr h="18533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2"/>
                          </a:solidFill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600" dirty="0">
                        <a:solidFill>
                          <a:schemeClr val="tx2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2"/>
                          </a:solidFill>
                          <a:effectLst/>
                        </a:rPr>
                        <a:t>Différents types d’associations</a:t>
                      </a:r>
                      <a:endParaRPr lang="fr-FR" sz="16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E3E0FF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600" dirty="0">
                        <a:solidFill>
                          <a:schemeClr val="tx2"/>
                        </a:solidFill>
                        <a:effectLst/>
                        <a:sym typeface="Wingdings" panose="05000000000000000000" pitchFamily="2" charset="2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2"/>
                          </a:solidFill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fr-FR" sz="1600" dirty="0">
                          <a:solidFill>
                            <a:schemeClr val="tx2"/>
                          </a:solidFill>
                          <a:effectLst/>
                        </a:rPr>
                        <a:t> Ion – dipôle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2"/>
                          </a:solidFill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fr-FR" sz="1600" dirty="0">
                          <a:solidFill>
                            <a:schemeClr val="tx2"/>
                          </a:solidFill>
                          <a:effectLst/>
                        </a:rPr>
                        <a:t> Dipôle permanent – Dipôle permanent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2"/>
                          </a:solidFill>
                          <a:effectLst/>
                          <a:sym typeface="Wingdings" panose="05000000000000000000" pitchFamily="2" charset="2"/>
                        </a:rPr>
                        <a:t></a:t>
                      </a:r>
                      <a:r>
                        <a:rPr lang="fr-FR" sz="1600" dirty="0">
                          <a:solidFill>
                            <a:schemeClr val="tx2"/>
                          </a:solidFill>
                          <a:effectLst/>
                        </a:rPr>
                        <a:t> Dipôle induit – Dipôle induit</a:t>
                      </a:r>
                      <a:endParaRPr lang="fr-FR" sz="16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2544946"/>
                  </a:ext>
                </a:extLst>
              </a:tr>
              <a:tr h="559231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fr-FR" sz="1600" dirty="0">
                        <a:solidFill>
                          <a:schemeClr val="tx2"/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2"/>
                          </a:solidFill>
                          <a:effectLst/>
                        </a:rPr>
                        <a:t>Différents types d’acides aminés impliqués</a:t>
                      </a:r>
                      <a:endParaRPr lang="fr-FR" sz="16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E3E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2"/>
                          </a:solidFill>
                          <a:effectLst/>
                        </a:rPr>
                        <a:t>Les acides aminés ionisables :</a:t>
                      </a:r>
                      <a:endParaRPr lang="fr-FR" sz="16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5DDC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DERKH</a:t>
                      </a:r>
                      <a:endParaRPr lang="fr-F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6137356"/>
                  </a:ext>
                </a:extLst>
              </a:tr>
              <a:tr h="559231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600" dirty="0">
                          <a:solidFill>
                            <a:schemeClr val="tx2"/>
                          </a:solidFill>
                          <a:effectLst/>
                        </a:rPr>
                        <a:t>Les Acides Aminés polaires :</a:t>
                      </a:r>
                      <a:endParaRPr lang="fr-FR" sz="1600" dirty="0">
                        <a:solidFill>
                          <a:schemeClr val="tx2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B5DDC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fr-FR" sz="18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effectLst/>
                        </a:rPr>
                        <a:t>STCMNQ</a:t>
                      </a:r>
                      <a:endParaRPr lang="fr-FR" sz="1800" b="1" dirty="0">
                        <a:solidFill>
                          <a:schemeClr val="accent5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CCE8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71513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73351183"/>
      </p:ext>
    </p:extLst>
  </p:cSld>
  <p:clrMapOvr>
    <a:masterClrMapping/>
  </p:clrMapOvr>
  <p:transition spd="slow" advTm="75422">
    <p:randomBar dir="vert"/>
  </p:transition>
  <p:extLst>
    <p:ext uri="{3A86A75C-4F4B-4683-9AE1-C65F6400EC91}">
      <p14:laserTraceLst xmlns:p14="http://schemas.microsoft.com/office/powerpoint/2010/main">
        <p14:tracePtLst>
          <p14:tracePt t="407" x="6132513" y="65088"/>
          <p14:tracePt t="418" x="6124575" y="120650"/>
          <p14:tracePt t="425" x="6105525" y="212725"/>
          <p14:tracePt t="432" x="6105525" y="277813"/>
          <p14:tracePt t="438" x="6086475" y="352425"/>
          <p14:tracePt t="447" x="6076950" y="446088"/>
          <p14:tracePt t="453" x="6076950" y="501650"/>
          <p14:tracePt t="461" x="6059488" y="547688"/>
          <p14:tracePt t="471" x="6040438" y="639763"/>
          <p14:tracePt t="482" x="6021388" y="733425"/>
          <p14:tracePt t="486" x="5994400" y="788988"/>
          <p14:tracePt t="497" x="5994400" y="825500"/>
          <p14:tracePt t="502" x="5965825" y="863600"/>
          <p14:tracePt t="512" x="5956300" y="900113"/>
          <p14:tracePt t="518" x="5946775" y="946150"/>
          <p14:tracePt t="528" x="5929313" y="974725"/>
          <p14:tracePt t="532" x="5919788" y="992188"/>
          <p14:tracePt t="541" x="5910263" y="1011238"/>
          <p14:tracePt t="549" x="5910263" y="1039813"/>
          <p14:tracePt t="555" x="5900738" y="1049338"/>
          <p14:tracePt t="564" x="5883275" y="1085850"/>
          <p14:tracePt t="581" x="5873750" y="1112838"/>
          <p14:tracePt t="591" x="5854700" y="1131888"/>
          <p14:tracePt t="595" x="5845175" y="1141413"/>
          <p14:tracePt t="605" x="5845175" y="1150938"/>
          <p14:tracePt t="610" x="5845175" y="1160463"/>
          <p14:tracePt t="621" x="5835650" y="1169988"/>
          <p14:tracePt t="635" x="5827713" y="1177925"/>
          <p14:tracePt t="642" x="5818188" y="1196975"/>
          <p14:tracePt t="660" x="5808663" y="1233488"/>
          <p14:tracePt t="674" x="5780088" y="1262063"/>
          <p14:tracePt t="686" x="5780088" y="1281113"/>
          <p14:tracePt t="690" x="5753100" y="1308100"/>
          <p14:tracePt t="700" x="5743575" y="1327150"/>
          <p14:tracePt t="705" x="5734050" y="1354138"/>
          <p14:tracePt t="714" x="5707063" y="1373188"/>
          <p14:tracePt t="719" x="5697538" y="1401763"/>
          <p14:tracePt t="730" x="5688013" y="1438275"/>
          <p14:tracePt t="736" x="5659438" y="1447800"/>
          <p14:tracePt t="744" x="5649913" y="1493838"/>
          <p14:tracePt t="753" x="5632450" y="1549400"/>
          <p14:tracePt t="760" x="5613400" y="1577975"/>
          <p14:tracePt t="765" x="5613400" y="1595438"/>
          <p14:tracePt t="768" x="5586413" y="1633538"/>
          <p14:tracePt t="780" x="5576888" y="1652588"/>
          <p14:tracePt t="784" x="5567363" y="1689100"/>
          <p14:tracePt t="794" x="5548313" y="1725613"/>
          <p14:tracePt t="800" x="5538788" y="1754188"/>
          <p14:tracePt t="810" x="5529263" y="1763713"/>
          <p14:tracePt t="816" x="5521325" y="1781175"/>
          <p14:tracePt t="823" x="5511800" y="1809750"/>
          <p14:tracePt t="831" x="5492750" y="1828800"/>
          <p14:tracePt t="838" x="5483225" y="1865313"/>
          <p14:tracePt t="847" x="5473700" y="1874838"/>
          <p14:tracePt t="852" x="5456238" y="1920875"/>
          <p14:tracePt t="862" x="5400675" y="1995488"/>
          <p14:tracePt t="874" x="5400675" y="2032000"/>
          <p14:tracePt t="877" x="5381625" y="2060575"/>
          <p14:tracePt t="888" x="5353050" y="2106613"/>
          <p14:tracePt t="894" x="5335588" y="2143125"/>
          <p14:tracePt t="904" x="5326063" y="2152650"/>
          <p14:tracePt t="910" x="5326063" y="2190750"/>
          <p14:tracePt t="919" x="5307013" y="2198688"/>
          <p14:tracePt t="925" x="5307013" y="2217738"/>
          <p14:tracePt t="932" x="5297488" y="2246313"/>
          <p14:tracePt t="941" x="5289550" y="2246313"/>
          <p14:tracePt t="947" x="5289550" y="2263775"/>
          <p14:tracePt t="957" x="5270500" y="2301875"/>
          <p14:tracePt t="972" x="5260975" y="2301875"/>
          <p14:tracePt t="1536" x="5168900" y="2301875"/>
          <p14:tracePt t="1548" x="5121275" y="2301875"/>
          <p14:tracePt t="1552" x="5056188" y="2301875"/>
          <p14:tracePt t="1563" x="5000625" y="2301875"/>
          <p14:tracePt t="1568" x="4935538" y="2301875"/>
          <p14:tracePt t="1577" x="4843463" y="2301875"/>
          <p14:tracePt t="1585" x="4778375" y="2301875"/>
          <p14:tracePt t="1593" x="4713288" y="2301875"/>
          <p14:tracePt t="1600" x="4638675" y="2301875"/>
          <p14:tracePt t="1607" x="4573588" y="2301875"/>
          <p14:tracePt t="1615" x="4500563" y="2301875"/>
          <p14:tracePt t="1622" x="4452938" y="2301875"/>
          <p14:tracePt t="1632" x="4314825" y="2301875"/>
          <p14:tracePt t="1643" x="4249738" y="2301875"/>
          <p14:tracePt t="1649" x="4194175" y="2301875"/>
          <p14:tracePt t="1658" x="4148138" y="2301875"/>
          <p14:tracePt t="1662" x="4083050" y="2301875"/>
          <p14:tracePt t="1672" x="4027488" y="2301875"/>
          <p14:tracePt t="1679" x="3979863" y="2292350"/>
          <p14:tracePt t="1687" x="3943350" y="2292350"/>
          <p14:tracePt t="1693" x="3897313" y="2292350"/>
          <p14:tracePt t="1701" x="3859213" y="2292350"/>
          <p14:tracePt t="1711" x="3841750" y="2292350"/>
          <p14:tracePt t="1716" x="3803650" y="2292350"/>
          <p14:tracePt t="1725" x="3748088" y="2292350"/>
          <p14:tracePt t="1737" x="3692525" y="2301875"/>
          <p14:tracePt t="1742" x="3683000" y="2301875"/>
          <p14:tracePt t="1753" x="3656013" y="2301875"/>
          <p14:tracePt t="1758" x="3627438" y="2301875"/>
          <p14:tracePt t="1768" x="3590925" y="2301875"/>
          <p14:tracePt t="1771" x="3562350" y="2301875"/>
          <p14:tracePt t="1780" x="3525838" y="2301875"/>
          <p14:tracePt t="1789" x="3497263" y="2301875"/>
          <p14:tracePt t="1796" x="3479800" y="2301875"/>
          <p14:tracePt t="1804" x="3441700" y="2301875"/>
          <p14:tracePt t="1810" x="3405188" y="2301875"/>
          <p14:tracePt t="1821" x="3368675" y="2301875"/>
          <p14:tracePt t="1831" x="3330575" y="2311400"/>
          <p14:tracePt t="1835" x="3294063" y="2311400"/>
          <p14:tracePt t="1846" x="3257550" y="2319338"/>
          <p14:tracePt t="1851" x="3238500" y="2319338"/>
          <p14:tracePt t="1862" x="3200400" y="2319338"/>
          <p14:tracePt t="1866" x="3163888" y="2319338"/>
          <p14:tracePt t="1876" x="3127375" y="2319338"/>
          <p14:tracePt t="1884" x="3089275" y="2319338"/>
          <p14:tracePt t="1890" x="3071813" y="2328863"/>
          <p14:tracePt t="1899" x="3033713" y="2328863"/>
          <p14:tracePt t="1905" x="3016250" y="2328863"/>
          <p14:tracePt t="1915" x="2959100" y="2328863"/>
          <p14:tracePt t="1931" x="2913063" y="2328863"/>
          <p14:tracePt t="1940" x="2895600" y="2328863"/>
          <p14:tracePt t="1945" x="2867025" y="2347913"/>
          <p14:tracePt t="1954" x="2847975" y="2347913"/>
          <p14:tracePt t="1963" x="2830513" y="2347913"/>
          <p14:tracePt t="1969" x="2801938" y="2347913"/>
          <p14:tracePt t="1978" x="2774950" y="2347913"/>
          <p14:tracePt t="1985" x="2746375" y="2357438"/>
          <p14:tracePt t="1994" x="2736850" y="2366963"/>
          <p14:tracePt t="1999" x="2727325" y="2366963"/>
          <p14:tracePt t="2009" x="2681288" y="2384425"/>
          <p14:tracePt t="2021" x="2671763" y="2393950"/>
          <p14:tracePt t="2024" x="2662238" y="2403475"/>
          <p14:tracePt t="2041" x="2635250" y="2432050"/>
          <p14:tracePt t="2049" x="2625725" y="2449513"/>
          <p14:tracePt t="2054" x="2598738" y="2449513"/>
          <p14:tracePt t="2064" x="2579688" y="2487613"/>
          <p14:tracePt t="2076" x="2541588" y="2497138"/>
          <p14:tracePt t="2078" x="2514600" y="2524125"/>
          <p14:tracePt t="2086" x="2495550" y="2552700"/>
          <p14:tracePt t="2093" x="2468563" y="2560638"/>
          <p14:tracePt t="2103" x="2420938" y="2579688"/>
          <p14:tracePt t="2115" x="2403475" y="2589213"/>
          <p14:tracePt t="2119" x="2374900" y="2616200"/>
          <p14:tracePt t="2129" x="2365375" y="2616200"/>
          <p14:tracePt t="2134" x="2347913" y="2625725"/>
          <p14:tracePt t="2143" x="2338388" y="2635250"/>
          <p14:tracePt t="2149" x="2319338" y="2644775"/>
          <p14:tracePt t="2159" x="2309813" y="2654300"/>
          <p14:tracePt t="2166" x="2282825" y="2663825"/>
          <p14:tracePt t="2172" x="2263775" y="2681288"/>
          <p14:tracePt t="2182" x="2217738" y="2700338"/>
          <p14:tracePt t="2197" x="2171700" y="2736850"/>
          <p14:tracePt t="2209" x="2143125" y="2746375"/>
          <p14:tracePt t="2210" x="2124075" y="2755900"/>
          <p14:tracePt t="2223" x="2106613" y="2774950"/>
          <p14:tracePt t="2226" x="2087563" y="2774950"/>
          <p14:tracePt t="2238" x="2068513" y="2784475"/>
          <p14:tracePt t="2244" x="2060575" y="2794000"/>
          <p14:tracePt t="2252" x="2051050" y="2794000"/>
          <p14:tracePt t="2260" x="2032000" y="2801938"/>
          <p14:tracePt t="2268" x="2022475" y="2811463"/>
          <p14:tracePt t="2275" x="2003425" y="2820988"/>
          <p14:tracePt t="2276" x="1976438" y="2820988"/>
          <p14:tracePt t="2288" x="1957388" y="2830513"/>
          <p14:tracePt t="2292" x="1930400" y="2840038"/>
          <p14:tracePt t="2303" x="1920875" y="2840038"/>
          <p14:tracePt t="2307" x="1911350" y="2857500"/>
          <p14:tracePt t="2318" x="1892300" y="2867025"/>
          <p14:tracePt t="2323" x="1882775" y="2867025"/>
          <p14:tracePt t="2332" x="1865313" y="2876550"/>
          <p14:tracePt t="2337" x="1855788" y="2886075"/>
          <p14:tracePt t="2347" x="1836738" y="2895600"/>
          <p14:tracePt t="2352" x="1809750" y="2905125"/>
          <p14:tracePt t="2362" x="1800225" y="2905125"/>
          <p14:tracePt t="2370" x="1781175" y="2914650"/>
          <p14:tracePt t="2377" x="1771650" y="2922588"/>
          <p14:tracePt t="2386" x="1744663" y="2941638"/>
          <p14:tracePt t="2398" x="1735138" y="2941638"/>
          <p14:tracePt t="2402" x="1706563" y="2970213"/>
          <p14:tracePt t="2412" x="1698625" y="2970213"/>
          <p14:tracePt t="2418" x="1689100" y="2978150"/>
          <p14:tracePt t="2426" x="1679575" y="2987675"/>
          <p14:tracePt t="2433" x="1670050" y="2997200"/>
          <p14:tracePt t="2441" x="1651000" y="3006725"/>
          <p14:tracePt t="2448" x="1643063" y="3025775"/>
          <p14:tracePt t="2455" x="1633538" y="3035300"/>
          <p14:tracePt t="2466" x="1604963" y="3071813"/>
          <p14:tracePt t="2477" x="1585913" y="3090863"/>
          <p14:tracePt t="2480" x="1568450" y="3098800"/>
          <p14:tracePt t="2492" x="1549400" y="3127375"/>
          <p14:tracePt t="2494" x="1539875" y="3136900"/>
          <p14:tracePt t="2506" x="1522413" y="3146425"/>
          <p14:tracePt t="2510" x="1512888" y="3163888"/>
          <p14:tracePt t="2520" x="1484313" y="3182938"/>
          <p14:tracePt t="2527" x="1474788" y="3201988"/>
          <p14:tracePt t="2535" x="1457325" y="3211513"/>
          <p14:tracePt t="2543" x="1419225" y="3238500"/>
          <p14:tracePt t="2551" x="1392238" y="3248025"/>
          <p14:tracePt t="2559" x="1373188" y="3257550"/>
          <p14:tracePt t="2563" x="1344613" y="3276600"/>
          <p14:tracePt t="2575" x="1298575" y="3294063"/>
          <p14:tracePt t="2586" x="1262063" y="3303588"/>
          <p14:tracePt t="2591" x="1243013" y="3322638"/>
          <p14:tracePt t="2601" x="1216025" y="3332163"/>
          <p14:tracePt t="2606" x="1196975" y="3332163"/>
          <p14:tracePt t="2615" x="1177925" y="3332163"/>
          <p14:tracePt t="2621" x="1168400" y="3340100"/>
          <p14:tracePt t="2630" x="1160463" y="3340100"/>
          <p14:tracePt t="2635" x="1141413" y="3340100"/>
          <p14:tracePt t="2644" x="1112838" y="3349625"/>
          <p14:tracePt t="2653" x="1104900" y="3349625"/>
          <p14:tracePt t="2660" x="1095375" y="3349625"/>
          <p14:tracePt t="2668" x="1085850" y="3349625"/>
          <p14:tracePt t="2681" x="1076325" y="3349625"/>
          <p14:tracePt t="2709" x="1066800" y="3349625"/>
          <p14:tracePt t="2724" x="1057275" y="3349625"/>
          <p14:tracePt t="2752" x="1047750" y="3349625"/>
          <p14:tracePt t="2794" x="1011238" y="3284538"/>
          <p14:tracePt t="2804" x="992188" y="3192463"/>
          <p14:tracePt t="2810" x="992188" y="3081338"/>
          <p14:tracePt t="2818" x="992188" y="2970213"/>
          <p14:tracePt t="2826" x="1020763" y="2811463"/>
          <p14:tracePt t="2833" x="1047750" y="2755900"/>
          <p14:tracePt t="2841" x="1122363" y="2616200"/>
          <p14:tracePt t="2846" x="1187450" y="2449513"/>
          <p14:tracePt t="2857" x="1493838" y="1698625"/>
          <p14:tracePt t="2869" x="1716088" y="1225550"/>
          <p14:tracePt t="2874" x="1995488" y="528638"/>
          <p14:tracePt t="3439" x="3192463" y="120650"/>
          <p14:tracePt t="3449" x="3163888" y="176213"/>
          <p14:tracePt t="3452" x="3117850" y="260350"/>
          <p14:tracePt t="3463" x="3062288" y="371475"/>
          <p14:tracePt t="3468" x="3016250" y="473075"/>
          <p14:tracePt t="3478" x="2978150" y="566738"/>
          <p14:tracePt t="3486" x="2959100" y="622300"/>
          <p14:tracePt t="3492" x="2913063" y="687388"/>
          <p14:tracePt t="3501" x="2867025" y="779463"/>
          <p14:tracePt t="3507" x="2820988" y="844550"/>
          <p14:tracePt t="3518" x="2719388" y="1076325"/>
          <p14:tracePt t="3529" x="2690813" y="1131888"/>
          <p14:tracePt t="3533" x="2644775" y="1233488"/>
          <p14:tracePt t="3544" x="2598738" y="1290638"/>
          <p14:tracePt t="3548" x="2541588" y="1411288"/>
          <p14:tracePt t="3558" x="2505075" y="1466850"/>
          <p14:tracePt t="3564" x="2459038" y="1503363"/>
          <p14:tracePt t="3573" x="2413000" y="1587500"/>
          <p14:tracePt t="3578" x="2365375" y="1679575"/>
          <p14:tracePt t="3587" x="2300288" y="1763713"/>
          <p14:tracePt t="3595" x="2254250" y="1865313"/>
          <p14:tracePt t="3602" x="2181225" y="2005013"/>
          <p14:tracePt t="3611" x="2087563" y="2198688"/>
          <p14:tracePt t="3623" x="2032000" y="2301875"/>
          <p14:tracePt t="3626" x="1995488" y="2357438"/>
          <p14:tracePt t="3638" x="1939925" y="2459038"/>
          <p14:tracePt t="3642" x="1901825" y="2514600"/>
          <p14:tracePt t="3653" x="1827213" y="2654300"/>
          <p14:tracePt t="3659" x="1781175" y="2755900"/>
          <p14:tracePt t="3669" x="1735138" y="2794000"/>
          <p14:tracePt t="3673" x="1670050" y="2895600"/>
          <p14:tracePt t="3681" x="1643063" y="2932113"/>
          <p14:tracePt t="3690" x="1614488" y="2997200"/>
          <p14:tracePt t="3695" x="1595438" y="3025775"/>
          <p14:tracePt t="3705" x="1568450" y="3071813"/>
          <p14:tracePt t="3721" x="1549400" y="3090863"/>
          <p14:tracePt t="3732" x="1549400" y="3117850"/>
          <p14:tracePt t="4191" x="1539875" y="3136900"/>
          <p14:tracePt t="4203" x="1530350" y="3155950"/>
          <p14:tracePt t="4206" x="1503363" y="3182938"/>
          <p14:tracePt t="4217" x="1484313" y="3192463"/>
          <p14:tracePt t="4222" x="1457325" y="3228975"/>
          <p14:tracePt t="4232" x="1401763" y="3257550"/>
          <p14:tracePt t="4239" x="1382713" y="3284538"/>
          <p14:tracePt t="4248" x="1344613" y="3303588"/>
          <p14:tracePt t="4253" x="1336675" y="3313113"/>
          <p14:tracePt t="4261" x="1281113" y="3349625"/>
          <p14:tracePt t="4268" x="1243013" y="3378200"/>
          <p14:tracePt t="4276" x="1225550" y="3387725"/>
          <p14:tracePt t="4286" x="1160463" y="3443288"/>
          <p14:tracePt t="4301" x="1085850" y="3498850"/>
          <p14:tracePt t="4313" x="1066800" y="3525838"/>
          <p14:tracePt t="4315" x="1039813" y="3554413"/>
          <p14:tracePt t="4327" x="1011238" y="3590925"/>
          <p14:tracePt t="4333" x="974725" y="3629025"/>
          <p14:tracePt t="4342" x="946150" y="3684588"/>
          <p14:tracePt t="4348" x="927100" y="3702050"/>
          <p14:tracePt t="4356" x="909638" y="3740150"/>
          <p14:tracePt t="4363" x="871538" y="3767138"/>
          <p14:tracePt t="4370" x="854075" y="3805238"/>
          <p14:tracePt t="4381" x="825500" y="3841750"/>
          <p14:tracePt t="4392" x="825500" y="3860800"/>
          <p14:tracePt t="4396" x="806450" y="3916363"/>
          <p14:tracePt t="4407" x="779463" y="3952875"/>
          <p14:tracePt t="4411" x="769938" y="3990975"/>
          <p14:tracePt t="4421" x="750888" y="4017963"/>
          <p14:tracePt t="4425" x="750888" y="4083050"/>
          <p14:tracePt t="4435" x="750888" y="4092575"/>
          <p14:tracePt t="4441" x="742950" y="4111625"/>
          <p14:tracePt t="4450" x="742950" y="4129088"/>
          <p14:tracePt t="4457" x="742950" y="4157663"/>
          <p14:tracePt t="4465" x="742950" y="4167188"/>
          <p14:tracePt t="4474" x="742950" y="4203700"/>
          <p14:tracePt t="4489" x="760413" y="4232275"/>
          <p14:tracePt t="4500" x="779463" y="4259263"/>
          <p14:tracePt t="4504" x="798513" y="4297363"/>
          <p14:tracePt t="4515" x="806450" y="4305300"/>
          <p14:tracePt t="4520" x="835025" y="4324350"/>
          <p14:tracePt t="4531" x="854075" y="4352925"/>
          <p14:tracePt t="4537" x="909638" y="4408488"/>
          <p14:tracePt t="4544" x="946150" y="4435475"/>
          <p14:tracePt t="4552" x="1020763" y="4491038"/>
          <p14:tracePt t="4559" x="1095375" y="4519613"/>
          <p14:tracePt t="4565" x="1150938" y="4546600"/>
          <p14:tracePt t="4574" x="1233488" y="4594225"/>
          <p14:tracePt t="4582" x="1447800" y="4659313"/>
          <p14:tracePt t="4595" x="1539875" y="4676775"/>
          <p14:tracePt t="4598" x="1595438" y="4705350"/>
          <p14:tracePt t="4610" x="1689100" y="4732338"/>
          <p14:tracePt t="4614" x="1744663" y="4751388"/>
          <p14:tracePt t="4624" x="1790700" y="4760913"/>
          <p14:tracePt t="4631" x="1865313" y="4779963"/>
          <p14:tracePt t="4642" x="1911350" y="4779963"/>
          <p14:tracePt t="4646" x="1947863" y="4787900"/>
          <p14:tracePt t="4653" x="1985963" y="4797425"/>
          <p14:tracePt t="4662" x="2022475" y="4797425"/>
          <p14:tracePt t="4667" x="2078038" y="4797425"/>
          <p14:tracePt t="4676" x="2171700" y="4797425"/>
          <p14:tracePt t="4689" x="2227263" y="4787900"/>
          <p14:tracePt t="4691" x="2282825" y="4770438"/>
          <p14:tracePt t="4704" x="2347913" y="4760913"/>
          <p14:tracePt t="4707" x="2420938" y="4741863"/>
          <p14:tracePt t="4719" x="2495550" y="4732338"/>
          <p14:tracePt t="4723" x="2589213" y="4714875"/>
          <p14:tracePt t="4733" x="2662238" y="4686300"/>
          <p14:tracePt t="4740" x="2719388" y="4686300"/>
          <p14:tracePt t="4748" x="2782888" y="4667250"/>
          <p14:tracePt t="4754" x="2857500" y="4659313"/>
          <p14:tracePt t="4762" x="2922588" y="4659313"/>
          <p14:tracePt t="4772" x="3052763" y="4630738"/>
          <p14:tracePt t="4784" x="3098800" y="4630738"/>
          <p14:tracePt t="4787" x="3163888" y="4611688"/>
          <p14:tracePt t="4798" x="3238500" y="4602163"/>
          <p14:tracePt t="4803" x="3313113" y="4584700"/>
          <p14:tracePt t="4813" x="3368675" y="4575175"/>
          <p14:tracePt t="4818" x="3395663" y="4575175"/>
          <p14:tracePt t="4827" x="3433763" y="4556125"/>
          <p14:tracePt t="4834" x="3489325" y="4546600"/>
          <p14:tracePt t="4841" x="3525838" y="4538663"/>
          <p14:tracePt t="4848" x="3562350" y="4519613"/>
          <p14:tracePt t="4857" x="3600450" y="4510088"/>
          <p14:tracePt t="4867" x="3656013" y="4481513"/>
          <p14:tracePt t="4880" x="3748088" y="4445000"/>
          <p14:tracePt t="4892" x="3786188" y="4425950"/>
          <p14:tracePt t="4897" x="3841750" y="4398963"/>
          <p14:tracePt t="4907" x="3887788" y="4370388"/>
          <p14:tracePt t="4914" x="3924300" y="4343400"/>
          <p14:tracePt t="4922" x="3962400" y="4333875"/>
          <p14:tracePt t="4931" x="3998913" y="4324350"/>
          <p14:tracePt t="4936" x="4027488" y="4297363"/>
          <p14:tracePt t="4945" x="4044950" y="4287838"/>
          <p14:tracePt t="4950" x="4073525" y="4278313"/>
          <p14:tracePt t="4959" x="4119563" y="4249738"/>
          <p14:tracePt t="4976" x="4175125" y="4213225"/>
          <p14:tracePt t="4987" x="4184650" y="4203700"/>
          <p14:tracePt t="4991" x="4213225" y="4184650"/>
          <p14:tracePt t="5001" x="4221163" y="4176713"/>
          <p14:tracePt t="5007" x="4230688" y="4167188"/>
          <p14:tracePt t="5015" x="4240213" y="4157663"/>
          <p14:tracePt t="5022" x="4249738" y="4148138"/>
          <p14:tracePt t="5031" x="4259263" y="4138613"/>
          <p14:tracePt t="5039" x="4259263" y="4129088"/>
          <p14:tracePt t="5045" x="4276725" y="4111625"/>
          <p14:tracePt t="5055" x="4305300" y="4056063"/>
          <p14:tracePt t="5069" x="4305300" y="3916363"/>
          <p14:tracePt t="5080" x="4295775" y="3795713"/>
          <p14:tracePt t="5087" x="4259263" y="3590925"/>
          <p14:tracePt t="5097" x="4221163" y="3452813"/>
          <p14:tracePt t="5101" x="4213225" y="3405188"/>
          <p14:tracePt t="5110" x="4184650" y="3368675"/>
          <p14:tracePt t="5117" x="4165600" y="3332163"/>
          <p14:tracePt t="5124" x="4156075" y="3303588"/>
          <p14:tracePt t="5132" x="4138613" y="3284538"/>
          <p14:tracePt t="5140" x="4129088" y="3276600"/>
          <p14:tracePt t="5148" x="4083050" y="3238500"/>
          <p14:tracePt t="5153" x="4027488" y="3211513"/>
          <p14:tracePt t="5165" x="3887788" y="3155950"/>
          <p14:tracePt t="5175" x="3795713" y="3136900"/>
          <p14:tracePt t="5178" x="3683000" y="3117850"/>
          <p14:tracePt t="5190" x="3571875" y="3117850"/>
          <p14:tracePt t="5196" x="3433763" y="3117850"/>
          <p14:tracePt t="5204" x="3284538" y="3117850"/>
          <p14:tracePt t="5210" x="3144838" y="3117850"/>
          <p14:tracePt t="5219" x="3033713" y="3117850"/>
          <p14:tracePt t="5227" x="2903538" y="3117850"/>
          <p14:tracePt t="5234" x="2765425" y="3146425"/>
          <p14:tracePt t="5243" x="2625725" y="3146425"/>
          <p14:tracePt t="5248" x="2468563" y="3163888"/>
          <p14:tracePt t="5258" x="2198688" y="3182938"/>
          <p14:tracePt t="5269" x="2087563" y="3182938"/>
          <p14:tracePt t="5273" x="1995488" y="3192463"/>
          <p14:tracePt t="5284" x="1855788" y="3211513"/>
          <p14:tracePt t="5290" x="1744663" y="3248025"/>
          <p14:tracePt t="5298" x="1624013" y="3267075"/>
          <p14:tracePt t="5305" x="1530350" y="3276600"/>
          <p14:tracePt t="5315" x="1419225" y="3313113"/>
          <p14:tracePt t="5320" x="1317625" y="3340100"/>
          <p14:tracePt t="5328" x="1225550" y="3378200"/>
          <p14:tracePt t="5336" x="1141413" y="3424238"/>
          <p14:tracePt t="5342" x="1066800" y="3470275"/>
          <p14:tracePt t="5354" x="909638" y="3581400"/>
          <p14:tracePt t="5364" x="825500" y="3646488"/>
          <p14:tracePt t="5365" x="788988" y="3684588"/>
          <p14:tracePt t="5379" x="733425" y="3730625"/>
          <p14:tracePt t="5384" x="695325" y="3767138"/>
          <p14:tracePt t="5392" x="668338" y="3805238"/>
          <p14:tracePt t="5398" x="658813" y="3814763"/>
          <p14:tracePt t="5407" x="649288" y="3841750"/>
          <p14:tracePt t="5416" x="639763" y="3841750"/>
          <p14:tracePt t="5423" x="630238" y="3870325"/>
          <p14:tracePt t="5430" x="612775" y="3887788"/>
          <p14:tracePt t="5437" x="612775" y="3897313"/>
          <p14:tracePt t="5443" x="603250" y="3935413"/>
          <p14:tracePt t="5447" x="593725" y="3952875"/>
          <p14:tracePt t="5462" x="593725" y="3990975"/>
          <p14:tracePt t="5473" x="593725" y="4008438"/>
          <p14:tracePt t="5487" x="593725" y="4102100"/>
          <p14:tracePt t="5492" x="612775" y="4148138"/>
          <p14:tracePt t="5501" x="622300" y="4176713"/>
          <p14:tracePt t="5507" x="649288" y="4222750"/>
          <p14:tracePt t="5517" x="695325" y="4287838"/>
          <p14:tracePt t="5525" x="733425" y="4324350"/>
          <p14:tracePt t="5532" x="760413" y="4360863"/>
          <p14:tracePt t="5540" x="815975" y="4418013"/>
          <p14:tracePt t="5553" x="871538" y="4445000"/>
          <p14:tracePt t="5556" x="900113" y="4473575"/>
          <p14:tracePt t="5568" x="919163" y="4491038"/>
          <p14:tracePt t="5572" x="946150" y="4510088"/>
          <p14:tracePt t="5582" x="984250" y="4529138"/>
          <p14:tracePt t="5587" x="1020763" y="4575175"/>
          <p14:tracePt t="5597" x="1039813" y="4584700"/>
          <p14:tracePt t="5603" x="1095375" y="4611688"/>
          <p14:tracePt t="5610" x="1168400" y="4640263"/>
          <p14:tracePt t="5618" x="1271588" y="4686300"/>
          <p14:tracePt t="5625" x="1363663" y="4722813"/>
          <p14:tracePt t="5634" x="1577975" y="4787900"/>
          <p14:tracePt t="5650" x="1809750" y="4835525"/>
          <p14:tracePt t="5661" x="1930400" y="4872038"/>
          <p14:tracePt t="5668" x="2041525" y="4881563"/>
          <p14:tracePt t="5675" x="2162175" y="4900613"/>
          <p14:tracePt t="5682" x="2244725" y="4900613"/>
          <p14:tracePt t="5690" x="2384425" y="4918075"/>
          <p14:tracePt t="5695" x="2478088" y="4918075"/>
          <p14:tracePt t="5706" x="2589213" y="4918075"/>
          <p14:tracePt t="5714" x="2746375" y="4918075"/>
          <p14:tracePt t="5718" x="2903538" y="4918075"/>
          <p14:tracePt t="5730" x="3209925" y="4908550"/>
          <p14:tracePt t="5741" x="3330575" y="4891088"/>
          <p14:tracePt t="5744" x="3470275" y="4862513"/>
          <p14:tracePt t="5756" x="3609975" y="4826000"/>
          <p14:tracePt t="5758" x="3738563" y="4787900"/>
          <p14:tracePt t="5770" x="3859213" y="4760913"/>
          <p14:tracePt t="5778" x="3962400" y="4705350"/>
          <p14:tracePt t="5784" x="4054475" y="4659313"/>
          <p14:tracePt t="5790" x="4156075" y="4611688"/>
          <p14:tracePt t="5798" x="4240213" y="4546600"/>
          <p14:tracePt t="5806" x="4314825" y="4510088"/>
          <p14:tracePt t="5815" x="4389438" y="4454525"/>
          <p14:tracePt t="5822" x="4527550" y="4343400"/>
          <p14:tracePt t="5835" x="4565650" y="4305300"/>
          <p14:tracePt t="5840" x="4611688" y="4249738"/>
          <p14:tracePt t="5850" x="4648200" y="4232275"/>
          <p14:tracePt t="5854" x="4657725" y="4213225"/>
          <p14:tracePt t="5864" x="4676775" y="4184650"/>
          <p14:tracePt t="5871" x="4694238" y="4176713"/>
          <p14:tracePt t="5879" x="4694238" y="4157663"/>
          <p14:tracePt t="5887" x="4722813" y="4129088"/>
          <p14:tracePt t="5893" x="4722813" y="4121150"/>
          <p14:tracePt t="5902" x="4722813" y="4111625"/>
          <p14:tracePt t="5908" x="4722813" y="4102100"/>
          <p14:tracePt t="5919" x="4703763" y="4083050"/>
          <p14:tracePt t="5929" x="4686300" y="4064000"/>
          <p14:tracePt t="5933" x="4573588" y="4000500"/>
          <p14:tracePt t="5943" x="4481513" y="3935413"/>
          <p14:tracePt t="5949" x="4360863" y="3897313"/>
          <p14:tracePt t="5959" x="4221163" y="3879850"/>
          <p14:tracePt t="5965" x="4064000" y="3822700"/>
          <p14:tracePt t="5973" x="3924300" y="3795713"/>
          <p14:tracePt t="5982" x="3786188" y="3759200"/>
          <p14:tracePt t="5987" x="3675063" y="3740150"/>
          <p14:tracePt t="5996" x="3581400" y="3730625"/>
          <p14:tracePt t="6001" x="3479800" y="3694113"/>
          <p14:tracePt t="6013" x="3265488" y="3629025"/>
          <p14:tracePt t="6024" x="3173413" y="3600450"/>
          <p14:tracePt t="6027" x="3052763" y="3581400"/>
          <p14:tracePt t="6039" x="2959100" y="3563938"/>
          <p14:tracePt t="6044" x="2847975" y="3544888"/>
          <p14:tracePt t="6053" x="2782888" y="3544888"/>
          <p14:tracePt t="6057" x="2681288" y="3535363"/>
          <p14:tracePt t="6067" x="2598738" y="3535363"/>
          <p14:tracePt t="6074" x="2478088" y="3517900"/>
          <p14:tracePt t="6082" x="2347913" y="3525838"/>
          <p14:tracePt t="6090" x="2227263" y="3525838"/>
          <p14:tracePt t="6098" x="2133600" y="3535363"/>
          <p14:tracePt t="6106" x="1957388" y="3554413"/>
          <p14:tracePt t="6118" x="1836738" y="3554413"/>
          <p14:tracePt t="6122" x="1754188" y="3554413"/>
          <p14:tracePt t="6133" x="1660525" y="3573463"/>
          <p14:tracePt t="6136" x="1585913" y="3581400"/>
          <p14:tracePt t="6148" x="1512888" y="3581400"/>
          <p14:tracePt t="6155" x="1447800" y="3581400"/>
          <p14:tracePt t="6161" x="1401763" y="3581400"/>
          <p14:tracePt t="6167" x="1344613" y="3600450"/>
          <p14:tracePt t="6176" x="1298575" y="3609975"/>
          <p14:tracePt t="6186" x="1243013" y="3609975"/>
          <p14:tracePt t="6190" x="1206500" y="3619500"/>
          <p14:tracePt t="6202" x="1131888" y="3638550"/>
          <p14:tracePt t="6215" x="1085850" y="3665538"/>
          <p14:tracePt t="6217" x="1030288" y="3665538"/>
          <p14:tracePt t="6227" x="984250" y="3675063"/>
          <p14:tracePt t="6233" x="927100" y="3684588"/>
          <p14:tracePt t="6241" x="881063" y="3684588"/>
          <p14:tracePt t="6248" x="815975" y="3684588"/>
          <p14:tracePt t="6256" x="779463" y="3684588"/>
          <p14:tracePt t="6262" x="742950" y="3684588"/>
          <p14:tracePt t="6270" x="704850" y="3684588"/>
          <p14:tracePt t="6279" x="687388" y="3684588"/>
          <p14:tracePt t="6285" x="658813" y="3684588"/>
          <p14:tracePt t="6295" x="630238" y="3684588"/>
          <p14:tracePt t="6307" x="622300" y="3684588"/>
          <p14:tracePt t="6308" x="612775" y="3675063"/>
          <p14:tracePt t="6322" x="603250" y="3675063"/>
          <p14:tracePt t="6325" x="593725" y="3675063"/>
          <p14:tracePt t="6335" x="584200" y="3665538"/>
          <p14:tracePt t="6341" x="584200" y="3656013"/>
          <p14:tracePt t="6350" x="566738" y="3646488"/>
          <p14:tracePt t="6358" x="557213" y="3629025"/>
          <p14:tracePt t="6365" x="538163" y="3590925"/>
          <p14:tracePt t="6372" x="519113" y="3563938"/>
          <p14:tracePt t="6380" x="501650" y="3525838"/>
          <p14:tracePt t="6389" x="501650" y="3443288"/>
          <p14:tracePt t="6401" x="509588" y="3405188"/>
          <p14:tracePt t="6404" x="519113" y="3359150"/>
          <p14:tracePt t="6415" x="528638" y="3332163"/>
          <p14:tracePt t="6420" x="528638" y="3313113"/>
          <p14:tracePt t="6431" x="557213" y="3257550"/>
          <p14:tracePt t="6435" x="557213" y="3238500"/>
          <p14:tracePt t="6444" x="566738" y="3211513"/>
          <p14:tracePt t="6449" x="584200" y="3192463"/>
          <p14:tracePt t="6460" x="593725" y="3163888"/>
          <p14:tracePt t="6465" x="603250" y="3146425"/>
          <p14:tracePt t="6476" x="603250" y="3136900"/>
          <p14:tracePt t="6483" x="658813" y="3071813"/>
          <p14:tracePt t="6499" x="863600" y="2922588"/>
          <p14:tracePt t="6510" x="1011238" y="2876550"/>
          <p14:tracePt t="6513" x="1150938" y="2801938"/>
          <p14:tracePt t="6525" x="1271588" y="2746375"/>
          <p14:tracePt t="6530" x="1392238" y="2700338"/>
          <p14:tracePt t="6539" x="1549400" y="2663825"/>
          <p14:tracePt t="6546" x="1754188" y="2625725"/>
          <p14:tracePt t="6553" x="1930400" y="2608263"/>
          <p14:tracePt t="6561" x="2087563" y="2608263"/>
          <p14:tracePt t="6568" x="2282825" y="2589213"/>
          <p14:tracePt t="6575" x="2486025" y="2616200"/>
          <p14:tracePt t="6581" x="2709863" y="2616200"/>
          <p14:tracePt t="6590" x="3163888" y="2728913"/>
          <p14:tracePt t="6603" x="3441700" y="2820988"/>
          <p14:tracePt t="6607" x="3767138" y="2932113"/>
          <p14:tracePt t="6618" x="4054475" y="3043238"/>
          <p14:tracePt t="6624" x="4240213" y="3136900"/>
          <p14:tracePt t="6634" x="4452938" y="3228975"/>
          <p14:tracePt t="6640" x="4657725" y="3322638"/>
          <p14:tracePt t="6648" x="4797425" y="3414713"/>
          <p14:tracePt t="6655" x="4918075" y="3489325"/>
          <p14:tracePt t="6662" x="5019675" y="3554413"/>
          <p14:tracePt t="6669" x="5121275" y="3638550"/>
          <p14:tracePt t="6677" x="5232400" y="3786188"/>
          <p14:tracePt t="6687" x="5335588" y="3879850"/>
          <p14:tracePt t="6698" x="5372100" y="3916363"/>
          <p14:tracePt t="6702" x="5418138" y="3981450"/>
          <p14:tracePt t="6713" x="5427663" y="4027488"/>
          <p14:tracePt t="6719" x="5437188" y="4102100"/>
          <p14:tracePt t="6727" x="5437188" y="4194175"/>
          <p14:tracePt t="6734" x="5437188" y="4287838"/>
          <p14:tracePt t="6741" x="5400675" y="4425950"/>
          <p14:tracePt t="6749" x="5345113" y="4602163"/>
          <p14:tracePt t="6757" x="5270500" y="4722813"/>
          <p14:tracePt t="6765" x="5186363" y="4852988"/>
          <p14:tracePt t="6771" x="5038725" y="5021263"/>
          <p14:tracePt t="6781" x="4713288" y="5326063"/>
          <p14:tracePt t="6793" x="4546600" y="5475288"/>
          <p14:tracePt t="6796" x="4360863" y="5586413"/>
          <p14:tracePt t="6807" x="4119563" y="5707063"/>
          <p14:tracePt t="6812" x="3822700" y="5837238"/>
          <p14:tracePt t="6823" x="3562350" y="5883275"/>
          <p14:tracePt t="6828" x="3294063" y="5938838"/>
          <p14:tracePt t="6837" x="3043238" y="5986463"/>
          <p14:tracePt t="6843" x="2801938" y="5986463"/>
          <p14:tracePt t="6851" x="2579688" y="5976938"/>
          <p14:tracePt t="6858" x="2374900" y="5976938"/>
          <p14:tracePt t="6864" x="2198688" y="5938838"/>
          <p14:tracePt t="6874" x="1790700" y="5827713"/>
          <p14:tracePt t="6887" x="1604963" y="5753100"/>
          <p14:tracePt t="6890" x="1438275" y="5680075"/>
          <p14:tracePt t="6902" x="1336675" y="5576888"/>
          <p14:tracePt t="6907" x="1233488" y="5475288"/>
          <p14:tracePt t="6915" x="1131888" y="5364163"/>
          <p14:tracePt t="6922" x="1066800" y="5270500"/>
          <p14:tracePt t="6931" x="936625" y="5122863"/>
          <p14:tracePt t="6937" x="863600" y="5002213"/>
          <p14:tracePt t="6945" x="788988" y="4835525"/>
          <p14:tracePt t="6953" x="742950" y="4676775"/>
          <p14:tracePt t="6960" x="704850" y="4473575"/>
          <p14:tracePt t="6970" x="630238" y="4157663"/>
          <p14:tracePt t="6981" x="593725" y="3971925"/>
          <p14:tracePt t="6983" x="593725" y="3814763"/>
          <p14:tracePt t="6995" x="574675" y="3590925"/>
          <p14:tracePt t="7001" x="584200" y="3460750"/>
          <p14:tracePt t="7010" x="584200" y="3276600"/>
          <p14:tracePt t="7014" x="622300" y="3081338"/>
          <p14:tracePt t="7025" x="677863" y="2914650"/>
          <p14:tracePt t="7032" x="733425" y="2755900"/>
          <p14:tracePt t="7039" x="779463" y="2616200"/>
          <p14:tracePt t="7047" x="815975" y="2497138"/>
          <p14:tracePt t="7053" x="881063" y="2413000"/>
          <p14:tracePt t="7064" x="955675" y="2282825"/>
          <p14:tracePt t="7075" x="965200" y="2282825"/>
          <p14:tracePt t="7082" x="974725" y="2263775"/>
          <p14:tracePt t="7090" x="1011238" y="2236788"/>
          <p14:tracePt t="7096" x="1047750" y="2208213"/>
          <p14:tracePt t="7105" x="1085850" y="2198688"/>
          <p14:tracePt t="7111" x="1150938" y="2190750"/>
          <p14:tracePt t="7119" x="1271588" y="2152650"/>
          <p14:tracePt t="7125" x="1409700" y="2181225"/>
          <p14:tracePt t="7134" x="1585913" y="2181225"/>
          <p14:tracePt t="7140" x="1771650" y="2217738"/>
          <p14:tracePt t="7148" x="1930400" y="2246313"/>
          <p14:tracePt t="7158" x="2338388" y="2357438"/>
          <p14:tracePt t="7173" x="2746375" y="2487613"/>
          <p14:tracePt t="7184" x="2913063" y="2579688"/>
          <p14:tracePt t="7190" x="3117850" y="2700338"/>
          <p14:tracePt t="7199" x="3321050" y="2857500"/>
          <p14:tracePt t="7203" x="3489325" y="2987675"/>
          <p14:tracePt t="7214" x="3656013" y="3117850"/>
          <p14:tracePt t="7221" x="3841750" y="3267075"/>
          <p14:tracePt t="7227" x="3971925" y="3397250"/>
          <p14:tracePt t="7235" x="4175125" y="3600450"/>
          <p14:tracePt t="7243" x="4341813" y="3832225"/>
          <p14:tracePt t="7253" x="4500563" y="4056063"/>
          <p14:tracePt t="7267" x="4621213" y="4297363"/>
          <p14:tracePt t="7279" x="4648200" y="4389438"/>
          <p14:tracePt t="7281" x="4686300" y="4510088"/>
          <p14:tracePt t="7293" x="4686300" y="4602163"/>
          <p14:tracePt t="7298" x="4686300" y="4667250"/>
          <p14:tracePt t="7308" x="4667250" y="4741863"/>
          <p14:tracePt t="7314" x="4630738" y="4843463"/>
          <p14:tracePt t="7323" x="4602163" y="4900613"/>
          <p14:tracePt t="7330" x="4546600" y="4956175"/>
          <p14:tracePt t="7336" x="4416425" y="5067300"/>
          <p14:tracePt t="7344" x="4073525" y="5224463"/>
          <p14:tracePt t="7362" x="3617913" y="5345113"/>
          <p14:tracePt t="7373" x="3368675" y="5364163"/>
          <p14:tracePt t="7377" x="3192463" y="5400675"/>
          <p14:tracePt t="7387" x="2987675" y="5419725"/>
          <p14:tracePt t="7392" x="2792413" y="5419725"/>
          <p14:tracePt t="7401" x="2606675" y="5410200"/>
          <p14:tracePt t="7407" x="2449513" y="5373688"/>
          <p14:tracePt t="7417" x="2309813" y="5335588"/>
          <p14:tracePt t="7423" x="2171700" y="5280025"/>
          <p14:tracePt t="7431" x="2051050" y="5253038"/>
          <p14:tracePt t="7440" x="1809750" y="5113338"/>
          <p14:tracePt t="7452" x="1725613" y="5029200"/>
          <p14:tracePt t="7455" x="1624013" y="4908550"/>
          <p14:tracePt t="7467" x="1530350" y="4760913"/>
          <p14:tracePt t="7470" x="1457325" y="4602163"/>
          <p14:tracePt t="7481" x="1428750" y="4500563"/>
          <p14:tracePt t="7488" x="1382713" y="4389438"/>
          <p14:tracePt t="7498" x="1363663" y="4287838"/>
          <p14:tracePt t="7502" x="1344613" y="4157663"/>
          <p14:tracePt t="7511" x="1344613" y="3981450"/>
          <p14:tracePt t="7518" x="1354138" y="3860800"/>
          <p14:tracePt t="7525" x="1354138" y="3767138"/>
          <p14:tracePt t="7535" x="1401763" y="3581400"/>
          <p14:tracePt t="7549" x="1474788" y="3405188"/>
          <p14:tracePt t="7561" x="1503363" y="3349625"/>
          <p14:tracePt t="7565" x="1585913" y="3267075"/>
          <p14:tracePt t="7575" x="1643063" y="3238500"/>
          <p14:tracePt t="7581" x="1763713" y="3173413"/>
          <p14:tracePt t="7591" x="1901825" y="3117850"/>
          <p14:tracePt t="7597" x="2041525" y="3090863"/>
          <p14:tracePt t="7606" x="2198688" y="3071813"/>
          <p14:tracePt t="7612" x="2420938" y="3035300"/>
          <p14:tracePt t="7619" x="2671763" y="3062288"/>
          <p14:tracePt t="7630" x="3127375" y="3136900"/>
          <p14:tracePt t="7644" x="3617913" y="3294063"/>
          <p14:tracePt t="7655" x="3897313" y="3378200"/>
          <p14:tracePt t="7660" x="4064000" y="3470275"/>
          <p14:tracePt t="7670" x="4249738" y="3563938"/>
          <p14:tracePt t="7678" x="4471988" y="3702050"/>
          <p14:tracePt t="7685" x="4573588" y="3805238"/>
          <p14:tracePt t="7692" x="4694238" y="3935413"/>
          <p14:tracePt t="7698" x="4797425" y="4037013"/>
          <p14:tracePt t="7708" x="4870450" y="4138613"/>
          <p14:tracePt t="7715" x="4889500" y="4176713"/>
          <p14:tracePt t="7723" x="4945063" y="4249738"/>
          <p14:tracePt t="7739" x="4945063" y="4305300"/>
          <p14:tracePt t="7750" x="4954588" y="4343400"/>
          <p14:tracePt t="7753" x="4954588" y="4389438"/>
          <p14:tracePt t="7765" x="4927600" y="4418013"/>
          <p14:tracePt t="7770" x="4870450" y="4510088"/>
          <p14:tracePt t="7780" x="4592638" y="4659313"/>
          <p14:tracePt t="7784" x="4341813" y="4760913"/>
          <p14:tracePt t="7793" x="4119563" y="4816475"/>
          <p14:tracePt t="7802" x="3841750" y="4835525"/>
          <p14:tracePt t="7809" x="3441700" y="4908550"/>
          <p14:tracePt t="7817" x="3071813" y="4937125"/>
          <p14:tracePt t="7823" x="2746375" y="4937125"/>
          <p14:tracePt t="7833" x="2003425" y="4918075"/>
          <p14:tracePt t="7845" x="1660525" y="4872038"/>
          <p14:tracePt t="7848" x="1354138" y="4806950"/>
          <p14:tracePt t="7858" x="1131888" y="4751388"/>
          <p14:tracePt t="7865" x="946150" y="4676775"/>
          <p14:tracePt t="7874" x="798513" y="4594225"/>
          <p14:tracePt t="7879" x="723900" y="4546600"/>
          <p14:tracePt t="7888" x="639763" y="4481513"/>
          <p14:tracePt t="7894" x="584200" y="4435475"/>
          <p14:tracePt t="7902" x="519113" y="4314825"/>
          <p14:tracePt t="7912" x="446088" y="4056063"/>
          <p14:tracePt t="7928" x="454025" y="3879850"/>
          <p14:tracePt t="7939" x="473075" y="3805238"/>
          <p14:tracePt t="7943" x="501650" y="3702050"/>
          <p14:tracePt t="7953" x="538163" y="3590925"/>
          <p14:tracePt t="7957" x="603250" y="3470275"/>
          <p14:tracePt t="7968" x="658813" y="3349625"/>
          <p14:tracePt t="7974" x="742950" y="3201988"/>
          <p14:tracePt t="7982" x="815975" y="3081338"/>
          <p14:tracePt t="7990" x="919163" y="2978150"/>
          <p14:tracePt t="7998" x="1141413" y="2820988"/>
          <p14:tracePt t="8007" x="1409700" y="2608263"/>
          <p14:tracePt t="8018" x="1512888" y="2552700"/>
          <p14:tracePt t="8021" x="1568450" y="2514600"/>
          <p14:tracePt t="8032" x="1585913" y="2497138"/>
          <p14:tracePt t="8037" x="1595438" y="2487613"/>
          <p14:tracePt t="8142" x="1595438" y="2468563"/>
          <p14:tracePt t="8145" x="1595438" y="2449513"/>
          <p14:tracePt t="8162" x="1595438" y="2432050"/>
          <p14:tracePt t="8171" x="1539875" y="2384425"/>
          <p14:tracePt t="8178" x="1484313" y="2357438"/>
          <p14:tracePt t="8185" x="1438275" y="2347913"/>
          <p14:tracePt t="8195" x="1401763" y="2338388"/>
          <p14:tracePt t="8200" x="1363663" y="2338388"/>
          <p14:tracePt t="8210" x="1281113" y="2338388"/>
          <p14:tracePt t="8224" x="1233488" y="2347913"/>
          <p14:tracePt t="8235" x="1196975" y="2376488"/>
          <p14:tracePt t="8240" x="1160463" y="2384425"/>
          <p14:tracePt t="8250" x="1122363" y="2413000"/>
          <p14:tracePt t="8257" x="1085850" y="2449513"/>
          <p14:tracePt t="8265" x="1001713" y="2497138"/>
          <p14:tracePt t="8272" x="965200" y="2524125"/>
          <p14:tracePt t="8279" x="909638" y="2560638"/>
          <p14:tracePt t="8286" x="835025" y="2608263"/>
          <p14:tracePt t="8294" x="779463" y="2654300"/>
          <p14:tracePt t="8305" x="687388" y="2709863"/>
          <p14:tracePt t="8316" x="630238" y="2746375"/>
          <p14:tracePt t="8318" x="603250" y="2774950"/>
          <p14:tracePt t="8331" x="574675" y="2830513"/>
          <p14:tracePt t="8337" x="538163" y="2867025"/>
          <p14:tracePt t="8345" x="528638" y="2905125"/>
          <p14:tracePt t="8351" x="519113" y="2914650"/>
          <p14:tracePt t="8360" x="519113" y="2932113"/>
          <p14:tracePt t="8368" x="519113" y="2941638"/>
          <p14:tracePt t="8374" x="519113" y="2960688"/>
          <p14:tracePt t="8424" x="519113" y="2970213"/>
          <p14:tracePt t="8430" x="538163" y="2978150"/>
          <p14:tracePt t="8439" x="557213" y="3006725"/>
          <p14:tracePt t="8445" x="612775" y="3016250"/>
          <p14:tracePt t="8453" x="649288" y="3043238"/>
          <p14:tracePt t="8460" x="704850" y="3052763"/>
          <p14:tracePt t="8468" x="750888" y="3081338"/>
          <p14:tracePt t="8476" x="835025" y="3108325"/>
          <p14:tracePt t="8483" x="890588" y="3136900"/>
          <p14:tracePt t="8492" x="1057275" y="3201988"/>
          <p14:tracePt t="8504" x="1196975" y="3219450"/>
          <p14:tracePt t="8507" x="1289050" y="3238500"/>
          <p14:tracePt t="8519" x="1344613" y="3267075"/>
          <p14:tracePt t="8522" x="1438275" y="3276600"/>
          <p14:tracePt t="8534" x="1484313" y="3294063"/>
          <p14:tracePt t="8539" x="1539875" y="3294063"/>
          <p14:tracePt t="8548" x="1604963" y="3294063"/>
          <p14:tracePt t="8555" x="1643063" y="3294063"/>
          <p14:tracePt t="8563" x="1706563" y="3294063"/>
          <p14:tracePt t="8570" x="1771650" y="3294063"/>
          <p14:tracePt t="8576" x="1827213" y="3284538"/>
          <p14:tracePt t="8585" x="1995488" y="3276600"/>
          <p14:tracePt t="8599" x="2087563" y="3257550"/>
          <p14:tracePt t="8601" x="2198688" y="3219450"/>
          <p14:tracePt t="8613" x="2319338" y="3211513"/>
          <p14:tracePt t="8619" x="2430463" y="3173413"/>
          <p14:tracePt t="8627" x="2570163" y="3117850"/>
          <p14:tracePt t="8633" x="2736850" y="3062288"/>
          <p14:tracePt t="8643" x="2876550" y="3035300"/>
          <p14:tracePt t="8648" x="2968625" y="2978150"/>
          <p14:tracePt t="8657" x="3089275" y="2932113"/>
          <p14:tracePt t="8666" x="3144838" y="2886075"/>
          <p14:tracePt t="8671" x="3209925" y="2849563"/>
          <p14:tracePt t="8681" x="3275013" y="2794000"/>
          <p14:tracePt t="8697" x="3313113" y="2746375"/>
          <p14:tracePt t="8708" x="3321050" y="2736850"/>
          <p14:tracePt t="8712" x="3330575" y="2728913"/>
          <p14:tracePt t="8723" x="3340100" y="2728913"/>
          <p14:tracePt t="8736" x="3340100" y="2719388"/>
          <p14:tracePt t="8743" x="3340100" y="2709863"/>
          <p14:tracePt t="8750" x="3349625" y="2700338"/>
          <p14:tracePt t="8806" x="3321050" y="2690813"/>
          <p14:tracePt t="8816" x="3313113" y="2690813"/>
          <p14:tracePt t="8822" x="3294063" y="2681288"/>
          <p14:tracePt t="8831" x="3275013" y="2681288"/>
          <p14:tracePt t="8845" x="3265488" y="2681288"/>
          <p14:tracePt t="8859" x="3257550" y="2681288"/>
          <p14:tracePt t="9048" x="3489325" y="2654300"/>
          <p14:tracePt t="9056" x="3665538" y="2616200"/>
          <p14:tracePt t="9062" x="3851275" y="2560638"/>
          <p14:tracePt t="9073" x="4175125" y="2478088"/>
          <p14:tracePt t="9085" x="4332288" y="2403475"/>
          <p14:tracePt t="9087" x="4471988" y="2328863"/>
          <p14:tracePt t="9099" x="4602163" y="2246313"/>
          <p14:tracePt t="9104" x="4703763" y="2162175"/>
          <p14:tracePt t="9114" x="4759325" y="2097088"/>
          <p14:tracePt t="9120" x="4862513" y="1995488"/>
          <p14:tracePt t="9128" x="4908550" y="1939925"/>
          <p14:tracePt t="9136" x="4935538" y="1901825"/>
          <p14:tracePt t="9143" x="4964113" y="1846263"/>
          <p14:tracePt t="9150" x="4973638" y="1809750"/>
          <p14:tracePt t="9157" x="4983163" y="1790700"/>
          <p14:tracePt t="9168" x="4983163" y="1725613"/>
          <p14:tracePt t="9179" x="4983163" y="1716088"/>
          <p14:tracePt t="9184" x="4964113" y="1689100"/>
          <p14:tracePt t="9194" x="4870450" y="1595438"/>
          <p14:tracePt t="9200" x="4686300" y="1466850"/>
          <p14:tracePt t="9208" x="4435475" y="1346200"/>
          <p14:tracePt t="9215" x="4221163" y="1225550"/>
          <p14:tracePt t="9222" x="3767138" y="1085850"/>
          <p14:tracePt t="9231" x="3265488" y="955675"/>
          <p14:tracePt t="9237" x="2895600" y="928688"/>
          <p14:tracePt t="9245" x="2430463" y="900113"/>
          <p14:tracePt t="9253" x="1930400" y="900113"/>
          <p14:tracePt t="9261" x="1112838" y="992188"/>
          <p14:tracePt t="9273" x="788988" y="1085850"/>
          <p14:tracePt t="9277" x="557213" y="1160463"/>
          <p14:tracePt t="9287" x="352425" y="1252538"/>
          <p14:tracePt t="9293" x="204788" y="1346200"/>
          <p14:tracePt t="9303" x="65088" y="1438275"/>
          <p14:tracePt t="9308" x="0" y="1493838"/>
          <p14:tracePt t="9387" x="677863" y="2719388"/>
          <p14:tracePt t="9397" x="946150" y="3016250"/>
          <p14:tracePt t="9402" x="1484313" y="3581400"/>
          <p14:tracePt t="9411" x="1882775" y="4017963"/>
          <p14:tracePt t="9419" x="2300288" y="4314825"/>
          <p14:tracePt t="9425" x="2727325" y="4686300"/>
          <p14:tracePt t="9433" x="3098800" y="4956175"/>
          <p14:tracePt t="9439" x="3386138" y="5197475"/>
          <p14:tracePt t="9450" x="4027488" y="5641975"/>
          <p14:tracePt t="9465" x="4481513" y="6022975"/>
          <p14:tracePt t="9476" x="4621213" y="6134100"/>
          <p14:tracePt t="9479" x="4787900" y="6226175"/>
          <p14:tracePt t="9491" x="4908550" y="6291263"/>
          <p14:tracePt t="9495" x="5029200" y="6346825"/>
          <p14:tracePt t="9505" x="5084763" y="6375400"/>
          <p14:tracePt t="9511" x="5130800" y="6384925"/>
          <p14:tracePt t="9520" x="5186363" y="6411913"/>
          <p14:tracePt t="9528" x="5205413" y="6411913"/>
          <p14:tracePt t="9874" x="5176838" y="6338888"/>
          <p14:tracePt t="9883" x="5140325" y="6235700"/>
          <p14:tracePt t="9888" x="5094288" y="6097588"/>
          <p14:tracePt t="9898" x="5038725" y="5938838"/>
          <p14:tracePt t="9907" x="5019675" y="5846763"/>
          <p14:tracePt t="9912" x="5000625" y="5745163"/>
          <p14:tracePt t="9924" x="4935538" y="5429250"/>
          <p14:tracePt t="9933" x="4918075" y="5270500"/>
          <p14:tracePt t="9937" x="4879975" y="5048250"/>
          <p14:tracePt t="9948" x="4843463" y="4927600"/>
          <p14:tracePt t="9954" x="4806950" y="4770438"/>
          <p14:tracePt t="9962" x="4778375" y="4611688"/>
          <p14:tracePt t="9968" x="4741863" y="4473575"/>
          <p14:tracePt t="9978" x="4703763" y="4333875"/>
          <p14:tracePt t="9983" x="4676775" y="4259263"/>
          <p14:tracePt t="9991" x="4657725" y="4138613"/>
          <p14:tracePt t="10000" x="4648200" y="4092575"/>
          <p14:tracePt t="10006" x="4648200" y="4000500"/>
          <p14:tracePt t="10012" x="4648200" y="3952875"/>
          <p14:tracePt t="10015" x="4630738" y="3897313"/>
          <p14:tracePt t="10028" x="4630738" y="3860800"/>
          <p14:tracePt t="10030" x="4630738" y="3814763"/>
          <p14:tracePt t="10042" x="4630738" y="3749675"/>
          <p14:tracePt t="10046" x="4630738" y="3721100"/>
          <p14:tracePt t="10056" x="4630738" y="3675063"/>
          <p14:tracePt t="10062" x="4638675" y="3629025"/>
          <p14:tracePt t="10070" x="4638675" y="3590925"/>
          <p14:tracePt t="10078" x="4638675" y="3535363"/>
          <p14:tracePt t="10087" x="4648200" y="3498850"/>
          <p14:tracePt t="10095" x="4648200" y="3470275"/>
          <p14:tracePt t="10099" x="4648200" y="3460750"/>
          <p14:tracePt t="10107" x="4648200" y="3414713"/>
          <p14:tracePt t="10122" x="4648200" y="3405188"/>
          <p14:tracePt t="10136" x="4648200" y="3397250"/>
          <p14:tracePt t="10204" x="4638675" y="3397250"/>
          <p14:tracePt t="10216" x="4630738" y="3387725"/>
          <p14:tracePt t="10220" x="4611688" y="3387725"/>
          <p14:tracePt t="10230" x="4583113" y="3368675"/>
          <p14:tracePt t="10237" x="4565650" y="3368675"/>
          <p14:tracePt t="10246" x="4527550" y="3378200"/>
          <p14:tracePt t="10252" x="4510088" y="3378200"/>
          <p14:tracePt t="10259" x="4481513" y="3387725"/>
          <p14:tracePt t="10268" x="4462463" y="3387725"/>
          <p14:tracePt t="10273" x="4435475" y="3414713"/>
          <p14:tracePt t="10282" x="4416425" y="3414713"/>
          <p14:tracePt t="10299" x="4397375" y="3414713"/>
          <p14:tracePt t="10311" x="4389438" y="3414713"/>
          <p14:tracePt t="10325" x="4379913" y="3414713"/>
          <p14:tracePt t="10331" x="4370388" y="3414713"/>
          <p14:tracePt t="10340" x="4360863" y="3414713"/>
          <p14:tracePt t="10345" x="4341813" y="3405188"/>
          <p14:tracePt t="10354" x="4332288" y="3405188"/>
          <p14:tracePt t="10362" x="4314825" y="3405188"/>
          <p14:tracePt t="10368" x="4305300" y="3397250"/>
          <p14:tracePt t="10376" x="4286250" y="3397250"/>
          <p14:tracePt t="10383" x="4259263" y="3397250"/>
          <p14:tracePt t="10394" x="4230688" y="3397250"/>
          <p14:tracePt t="10404" x="4221163" y="3397250"/>
          <p14:tracePt t="10410" x="4213225" y="3387725"/>
          <p14:tracePt t="10420" x="4203700" y="3387725"/>
          <p14:tracePt t="10422" x="4194175" y="3378200"/>
          <p14:tracePt t="10434" x="4184650" y="3378200"/>
          <p14:tracePt t="10437" x="4175125" y="3378200"/>
          <p14:tracePt t="10447" x="4165600" y="3368675"/>
          <p14:tracePt t="10453" x="4156075" y="3368675"/>
          <p14:tracePt t="10463" x="4156075" y="3359150"/>
          <p14:tracePt t="10470" x="4148138" y="3359150"/>
          <p14:tracePt t="10557" x="4138613" y="3340100"/>
          <p14:tracePt t="10580" x="4138613" y="3322638"/>
          <p14:tracePt t="10627" x="4138613" y="3313113"/>
          <p14:tracePt t="10637" x="4138613" y="3303588"/>
          <p14:tracePt t="11210" x="4184650" y="3303588"/>
          <p14:tracePt t="11217" x="4240213" y="3276600"/>
          <p14:tracePt t="11225" x="4305300" y="3276600"/>
          <p14:tracePt t="11231" x="4341813" y="3276600"/>
          <p14:tracePt t="11241" x="4397375" y="3257550"/>
          <p14:tracePt t="11246" x="4445000" y="3257550"/>
          <p14:tracePt t="11256" x="4546600" y="3257550"/>
          <p14:tracePt t="11267" x="4602163" y="3257550"/>
          <p14:tracePt t="11272" x="4686300" y="3267075"/>
          <p14:tracePt t="11284" x="4732338" y="3267075"/>
          <p14:tracePt t="11287" x="4797425" y="3267075"/>
          <p14:tracePt t="11298" x="4852988" y="3276600"/>
          <p14:tracePt t="11301" x="4908550" y="3294063"/>
          <p14:tracePt t="11311" x="4954588" y="3294063"/>
          <p14:tracePt t="11319" x="5000625" y="3294063"/>
          <p14:tracePt t="11326" x="5029200" y="3294063"/>
          <p14:tracePt t="11335" x="5065713" y="3294063"/>
          <p14:tracePt t="11351" x="5103813" y="3294063"/>
          <p14:tracePt t="11362" x="5111750" y="3294063"/>
          <p14:tracePt t="11366" x="5140325" y="3303588"/>
          <p14:tracePt t="11376" x="5149850" y="3303588"/>
          <p14:tracePt t="11381" x="5168900" y="3303588"/>
          <p14:tracePt t="11390" x="5176838" y="3303588"/>
          <p14:tracePt t="11398" x="5195888" y="3303588"/>
          <p14:tracePt t="11406" x="5224463" y="3303588"/>
          <p14:tracePt t="11413" x="5241925" y="3313113"/>
          <p14:tracePt t="11419" x="5270500" y="3313113"/>
          <p14:tracePt t="11429" x="5289550" y="3313113"/>
          <p14:tracePt t="11443" x="5297488" y="3313113"/>
          <p14:tracePt t="11456" x="5307013" y="3313113"/>
          <p14:tracePt t="11477" x="5316538" y="3313113"/>
          <p14:tracePt t="11491" x="5326063" y="3313113"/>
          <p14:tracePt t="11507" x="5335588" y="3313113"/>
          <p14:tracePt t="11528" x="5345113" y="3313113"/>
          <p14:tracePt t="11534" x="5353050" y="3313113"/>
          <p14:tracePt t="11549" x="5362575" y="3313113"/>
          <p14:tracePt t="11558" x="5372100" y="3313113"/>
          <p14:tracePt t="11572" x="5381625" y="3313113"/>
          <p14:tracePt t="11582" x="5391150" y="3313113"/>
          <p14:tracePt t="11597" x="5408613" y="3313113"/>
          <p14:tracePt t="11623" x="5418138" y="3313113"/>
          <p14:tracePt t="11637" x="5427663" y="3313113"/>
          <p14:tracePt t="11677" x="5446713" y="3313113"/>
          <p14:tracePt t="11694" x="5456238" y="3313113"/>
          <p14:tracePt t="11703" x="5465763" y="3313113"/>
          <p14:tracePt t="11723" x="5473700" y="3313113"/>
          <p14:tracePt t="11738" x="5492750" y="3313113"/>
          <p14:tracePt t="11760" x="5511800" y="3313113"/>
          <p14:tracePt t="11771" x="5521325" y="3313113"/>
          <p14:tracePt t="11783" x="5529263" y="3313113"/>
          <p14:tracePt t="11786" x="5538788" y="3313113"/>
          <p14:tracePt t="11802" x="5548313" y="3313113"/>
          <p14:tracePt t="11818" x="5557838" y="3313113"/>
          <p14:tracePt t="11840" x="5576888" y="3313113"/>
          <p14:tracePt t="11863" x="5594350" y="3313113"/>
          <p14:tracePt t="11876" x="5603875" y="3313113"/>
          <p14:tracePt t="11879" x="5613400" y="3313113"/>
          <p14:tracePt t="11891" x="5622925" y="3313113"/>
          <p14:tracePt t="11906" x="5641975" y="3313113"/>
          <p14:tracePt t="11912" x="5649913" y="3313113"/>
          <p14:tracePt t="11921" x="5659438" y="3313113"/>
          <p14:tracePt t="11926" x="5668963" y="3313113"/>
          <p14:tracePt t="11935" x="5678488" y="3313113"/>
          <p14:tracePt t="11950" x="5688013" y="3313113"/>
          <p14:tracePt t="11960" x="5707063" y="3313113"/>
          <p14:tracePt t="11972" x="5715000" y="3313113"/>
          <p14:tracePt t="11986" x="5724525" y="3313113"/>
          <p14:tracePt t="12000" x="5734050" y="3313113"/>
          <p14:tracePt t="12014" x="5743575" y="3313113"/>
          <p14:tracePt t="12043" x="5762625" y="3313113"/>
          <p14:tracePt t="12068" x="5780088" y="3313113"/>
          <p14:tracePt t="12085" x="5789613" y="3313113"/>
          <p14:tracePt t="12094" x="5799138" y="3313113"/>
          <p14:tracePt t="12100" x="5808663" y="3322638"/>
          <p14:tracePt t="12108" x="5818188" y="3322638"/>
          <p14:tracePt t="12114" x="5827713" y="3332163"/>
          <p14:tracePt t="12123" x="5845175" y="3332163"/>
          <p14:tracePt t="12132" x="5854700" y="3332163"/>
          <p14:tracePt t="12138" x="5864225" y="3332163"/>
          <p14:tracePt t="12148" x="5900738" y="3349625"/>
          <p14:tracePt t="12160" x="5910263" y="3349625"/>
          <p14:tracePt t="12164" x="5919788" y="3349625"/>
          <p14:tracePt t="12174" x="5929313" y="3359150"/>
          <p14:tracePt t="12177" x="5938838" y="3359150"/>
          <p14:tracePt t="12190" x="5956300" y="3368675"/>
          <p14:tracePt t="12218" x="5956300" y="3387725"/>
          <p14:tracePt t="12226" x="5965825" y="3387725"/>
          <p14:tracePt t="12256" x="5975350" y="3397250"/>
          <p14:tracePt t="12268" x="5975350" y="3405188"/>
          <p14:tracePt t="12273" x="5984875" y="3414713"/>
          <p14:tracePt t="12283" x="5994400" y="3414713"/>
          <p14:tracePt t="12288" x="5994400" y="3424238"/>
          <p14:tracePt t="12298" x="5994400" y="3433763"/>
          <p14:tracePt t="12319" x="5994400" y="3443288"/>
          <p14:tracePt t="12326" x="5994400" y="3452813"/>
          <p14:tracePt t="12337" x="6003925" y="3452813"/>
          <p14:tracePt t="12351" x="6003925" y="3460750"/>
          <p14:tracePt t="12363" x="6003925" y="3470275"/>
          <p14:tracePt t="12377" x="6003925" y="3479800"/>
          <p14:tracePt t="12382" x="6003925" y="3489325"/>
          <p14:tracePt t="12392" x="6003925" y="3498850"/>
          <p14:tracePt t="12398" x="6003925" y="3508375"/>
          <p14:tracePt t="12406" x="6003925" y="3517900"/>
          <p14:tracePt t="12414" x="5994400" y="3535363"/>
          <p14:tracePt t="12420" x="5984875" y="3544888"/>
          <p14:tracePt t="12431" x="5975350" y="3563938"/>
          <p14:tracePt t="12446" x="5929313" y="3600450"/>
          <p14:tracePt t="12458" x="5891213" y="3609975"/>
          <p14:tracePt t="12460" x="5845175" y="3638550"/>
          <p14:tracePt t="12472" x="5789613" y="3638550"/>
          <p14:tracePt t="12475" x="5724525" y="3638550"/>
          <p14:tracePt t="12486" x="5659438" y="3638550"/>
          <p14:tracePt t="12491" x="5586413" y="3638550"/>
          <p14:tracePt t="12500" x="5521325" y="3638550"/>
          <p14:tracePt t="12508" x="5408613" y="3638550"/>
          <p14:tracePt t="12515" x="5335588" y="3638550"/>
          <p14:tracePt t="12524" x="5195888" y="3638550"/>
          <p14:tracePt t="12540" x="5111750" y="3638550"/>
          <p14:tracePt t="12552" x="5075238" y="3629025"/>
          <p14:tracePt t="12555" x="5056188" y="3629025"/>
          <p14:tracePt t="12566" x="5038725" y="3619500"/>
          <p14:tracePt t="12571" x="5029200" y="3619500"/>
          <p14:tracePt t="12581" x="5000625" y="3619500"/>
          <p14:tracePt t="12595" x="4991100" y="3609975"/>
          <p14:tracePt t="12602" x="4983163" y="3609975"/>
          <p14:tracePt t="12619" x="4973638" y="3600450"/>
          <p14:tracePt t="12633" x="4964113" y="3600450"/>
          <p14:tracePt t="12957" x="4964113" y="3554413"/>
          <p14:tracePt t="12964" x="4991100" y="3517900"/>
          <p14:tracePt t="12972" x="5019675" y="3470275"/>
          <p14:tracePt t="12978" x="5065713" y="3387725"/>
          <p14:tracePt t="12987" x="5094288" y="3368675"/>
          <p14:tracePt t="12996" x="5149850" y="3303588"/>
          <p14:tracePt t="13012" x="5214938" y="3276600"/>
          <p14:tracePt t="13023" x="5232400" y="3267075"/>
          <p14:tracePt t="13024" x="5260975" y="3267075"/>
          <p14:tracePt t="13037" x="5280025" y="3267075"/>
          <p14:tracePt t="13040" x="5289550" y="3267075"/>
          <p14:tracePt t="13052" x="5297488" y="3267075"/>
          <p14:tracePt t="13059" x="5316538" y="3276600"/>
          <p14:tracePt t="13067" x="5326063" y="3284538"/>
          <p14:tracePt t="13075" x="5345113" y="3313113"/>
          <p14:tracePt t="13080" x="5372100" y="3349625"/>
          <p14:tracePt t="13092" x="5427663" y="3424238"/>
          <p14:tracePt t="13106" x="5483225" y="3498850"/>
          <p14:tracePt t="13117" x="5511800" y="3535363"/>
          <p14:tracePt t="13120" x="5538788" y="3590925"/>
          <p14:tracePt t="13132" x="5548313" y="3638550"/>
          <p14:tracePt t="13135" x="5586413" y="3721100"/>
          <p14:tracePt t="13146" x="5594350" y="3759200"/>
          <p14:tracePt t="13152" x="5613400" y="3776663"/>
          <p14:tracePt t="13167" x="5613400" y="3795713"/>
          <p14:tracePt t="13458" x="5632450" y="3795713"/>
          <p14:tracePt t="13467" x="5641975" y="3786188"/>
          <p14:tracePt t="13472" x="5641975" y="3776663"/>
          <p14:tracePt t="13482" x="5641975" y="3767138"/>
          <p14:tracePt t="13494" x="5641975" y="3759200"/>
          <p14:tracePt t="13498" x="5641975" y="3749675"/>
          <p14:tracePt t="13515" x="5641975" y="3740150"/>
          <p14:tracePt t="13530" x="5641975" y="3721100"/>
          <p14:tracePt t="13538" x="5641975" y="3711575"/>
          <p14:tracePt t="13546" x="5622925" y="3702050"/>
          <p14:tracePt t="13552" x="5603875" y="3684588"/>
          <p14:tracePt t="13561" x="5548313" y="3638550"/>
          <p14:tracePt t="13567" x="5492750" y="3609975"/>
          <p14:tracePt t="13577" x="5362575" y="3554413"/>
          <p14:tracePt t="13588" x="5307013" y="3525838"/>
          <p14:tracePt t="13592" x="5270500" y="3498850"/>
          <p14:tracePt t="13603" x="5224463" y="3498850"/>
          <p14:tracePt t="13607" x="5195888" y="3479800"/>
          <p14:tracePt t="13617" x="5176838" y="3479800"/>
          <p14:tracePt t="13623" x="5149850" y="3452813"/>
          <p14:tracePt t="13632" x="5130800" y="3452813"/>
          <p14:tracePt t="13639" x="5111750" y="3443288"/>
          <p14:tracePt t="13647" x="5084763" y="3443288"/>
          <p14:tracePt t="13653" x="5065713" y="3443288"/>
          <p14:tracePt t="13662" x="5029200" y="3443288"/>
          <p14:tracePt t="13671" x="5000625" y="3443288"/>
          <p14:tracePt t="13683" x="4991100" y="3443288"/>
          <p14:tracePt t="13687" x="4991100" y="3452813"/>
          <p14:tracePt t="13698" x="4973638" y="3460750"/>
          <p14:tracePt t="13717" x="4964113" y="3470275"/>
          <p14:tracePt t="13727" x="4954588" y="3479800"/>
          <p14:tracePt t="13734" x="4954588" y="3489325"/>
          <p14:tracePt t="13741" x="4954588" y="3498850"/>
          <p14:tracePt t="13751" x="4945063" y="3498850"/>
          <p14:tracePt t="13755" x="4927600" y="3525838"/>
          <p14:tracePt t="13766" x="4927600" y="3544888"/>
          <p14:tracePt t="13777" x="4927600" y="3563938"/>
          <p14:tracePt t="13779" x="4927600" y="3573463"/>
          <p14:tracePt t="13792" x="4927600" y="3581400"/>
          <p14:tracePt t="13797" x="4927600" y="3600450"/>
          <p14:tracePt t="13812" x="4927600" y="3646488"/>
          <p14:tracePt t="13821" x="4935538" y="3684588"/>
          <p14:tracePt t="13828" x="4945063" y="3740150"/>
          <p14:tracePt t="13835" x="4945063" y="3776663"/>
          <p14:tracePt t="13844" x="4954588" y="3822700"/>
          <p14:tracePt t="13850" x="4973638" y="3897313"/>
          <p14:tracePt t="13859" x="4983163" y="3971925"/>
          <p14:tracePt t="13871" x="5000625" y="4008438"/>
          <p14:tracePt t="13877" x="5000625" y="4027488"/>
          <p14:tracePt t="13886" x="5000625" y="4046538"/>
          <p14:tracePt t="13889" x="5010150" y="4073525"/>
          <p14:tracePt t="13900" x="5019675" y="4083050"/>
          <p14:tracePt t="13906" x="5019675" y="4111625"/>
          <p14:tracePt t="13914" x="5019675" y="4121150"/>
          <p14:tracePt t="13930" x="5029200" y="4148138"/>
          <p14:tracePt t="13944" x="5029200" y="4157663"/>
          <p14:tracePt t="14127" x="5029200" y="4129088"/>
          <p14:tracePt t="14132" x="5029200" y="4111625"/>
          <p14:tracePt t="14143" x="5038725" y="4064000"/>
          <p14:tracePt t="14154" x="5048250" y="4056063"/>
          <p14:tracePt t="14156" x="5056188" y="4037013"/>
          <p14:tracePt t="14168" x="5075238" y="4000500"/>
          <p14:tracePt t="14175" x="5084763" y="3990975"/>
          <p14:tracePt t="14183" x="5094288" y="3971925"/>
          <p14:tracePt t="14188" x="5121275" y="3916363"/>
          <p14:tracePt t="14197" x="5140325" y="3897313"/>
          <p14:tracePt t="14206" x="5176838" y="3851275"/>
          <p14:tracePt t="14213" x="5241925" y="3795713"/>
          <p14:tracePt t="14221" x="5280025" y="3786188"/>
          <p14:tracePt t="14227" x="5316538" y="3759200"/>
          <p14:tracePt t="14237" x="5372100" y="3730625"/>
          <p14:tracePt t="14248" x="5400675" y="3730625"/>
          <p14:tracePt t="14252" x="5408613" y="3730625"/>
          <p14:tracePt t="14262" x="5427663" y="3730625"/>
          <p14:tracePt t="14268" x="5446713" y="3730625"/>
          <p14:tracePt t="14284" x="5465763" y="3749675"/>
          <p14:tracePt t="14292" x="5483225" y="3749675"/>
          <p14:tracePt t="14299" x="5502275" y="3749675"/>
          <p14:tracePt t="14306" x="5502275" y="3759200"/>
          <p14:tracePt t="14315" x="5521325" y="3767138"/>
          <p14:tracePt t="14321" x="5538788" y="3786188"/>
          <p14:tracePt t="14329" x="5567363" y="3814763"/>
          <p14:tracePt t="14343" x="5594350" y="3832225"/>
          <p14:tracePt t="14345" x="5613400" y="3860800"/>
          <p14:tracePt t="14357" x="5641975" y="3879850"/>
          <p14:tracePt t="14363" x="5649913" y="3906838"/>
          <p14:tracePt t="14371" x="5678488" y="3935413"/>
          <p14:tracePt t="14379" x="5688013" y="3952875"/>
          <p14:tracePt t="14388" x="5707063" y="3962400"/>
          <p14:tracePt t="14397" x="5715000" y="3971925"/>
          <p14:tracePt t="14402" x="5724525" y="3981450"/>
          <p14:tracePt t="14410" x="5734050" y="3990975"/>
          <p14:tracePt t="14416" x="5743575" y="4000500"/>
          <p14:tracePt t="14426" x="5780088" y="4017963"/>
          <p14:tracePt t="14437" x="5780088" y="4027488"/>
          <p14:tracePt t="14441" x="5789613" y="4027488"/>
          <p14:tracePt t="14451" x="5799138" y="4037013"/>
          <p14:tracePt t="14465" x="5818188" y="4064000"/>
          <p14:tracePt t="14488" x="5827713" y="4064000"/>
          <p14:tracePt t="14509" x="5835650" y="4073525"/>
          <p14:tracePt t="14551" x="5845175" y="4102100"/>
          <p14:tracePt t="14872" x="5873750" y="4092575"/>
          <p14:tracePt t="14879" x="5900738" y="4037013"/>
          <p14:tracePt t="14887" x="5956300" y="3981450"/>
          <p14:tracePt t="14895" x="6059488" y="3860800"/>
          <p14:tracePt t="14912" x="6142038" y="3759200"/>
          <p14:tracePt t="14923" x="6207125" y="3702050"/>
          <p14:tracePt t="14926" x="6262688" y="3656013"/>
          <p14:tracePt t="14938" x="6300788" y="3619500"/>
          <p14:tracePt t="14943" x="6356350" y="3573463"/>
          <p14:tracePt t="14952" x="6411913" y="3535363"/>
          <p14:tracePt t="14958" x="6477000" y="3489325"/>
          <p14:tracePt t="14966" x="6550025" y="3424238"/>
          <p14:tracePt t="14975" x="6653213" y="3378200"/>
          <p14:tracePt t="14981" x="6726238" y="3340100"/>
          <p14:tracePt t="14991" x="6940550" y="3276600"/>
          <p14:tracePt t="15003" x="7032625" y="3276600"/>
          <p14:tracePt t="15006" x="7107238" y="3248025"/>
          <p14:tracePt t="15022" x="7264400" y="3248025"/>
          <p14:tracePt t="15032" x="7321550" y="3248025"/>
          <p14:tracePt t="15037" x="7394575" y="3267075"/>
          <p14:tracePt t="15046" x="7450138" y="3294063"/>
          <p14:tracePt t="15053" x="7488238" y="3322638"/>
          <p14:tracePt t="15061" x="7524750" y="3340100"/>
          <p14:tracePt t="15069" x="7580313" y="3387725"/>
          <p14:tracePt t="15075" x="7654925" y="3414713"/>
          <p14:tracePt t="15084" x="7710488" y="3479800"/>
          <p14:tracePt t="15091" x="7747000" y="3517900"/>
          <p14:tracePt t="15099" x="7859713" y="3656013"/>
          <p14:tracePt t="15112" x="7905750" y="3749675"/>
          <p14:tracePt t="15117" x="7961313" y="3851275"/>
          <p14:tracePt t="15127" x="7988300" y="3925888"/>
          <p14:tracePt t="15133" x="7997825" y="4000500"/>
          <p14:tracePt t="15140" x="8026400" y="4056063"/>
          <p14:tracePt t="15146" x="8043863" y="4073525"/>
          <p14:tracePt t="15156" x="8053388" y="4102100"/>
          <p14:tracePt t="15170" x="8053388" y="4111625"/>
          <p14:tracePt t="15179" x="8053388" y="4121150"/>
          <p14:tracePt t="15212" x="8053388" y="4129088"/>
          <p14:tracePt t="15408" x="8053388" y="4102100"/>
          <p14:tracePt t="15416" x="8053388" y="4092575"/>
          <p14:tracePt t="15424" x="8043863" y="4083050"/>
          <p14:tracePt t="15430" x="8035925" y="4064000"/>
          <p14:tracePt t="15438" x="8026400" y="4056063"/>
          <p14:tracePt t="15446" x="7997825" y="4017963"/>
          <p14:tracePt t="15453" x="7951788" y="4000500"/>
          <p14:tracePt t="15463" x="7794625" y="3916363"/>
          <p14:tracePt t="15474" x="7673975" y="3870325"/>
          <p14:tracePt t="15478" x="7553325" y="3814763"/>
          <p14:tracePt t="15490" x="7459663" y="3767138"/>
          <p14:tracePt t="15491" x="7358063" y="3730625"/>
          <p14:tracePt t="15503" x="7264400" y="3702050"/>
          <p14:tracePt t="15509" x="7153275" y="3684588"/>
          <p14:tracePt t="15518" x="7032625" y="3638550"/>
          <p14:tracePt t="15524" x="6846888" y="3600450"/>
          <p14:tracePt t="15532" x="6643688" y="3525838"/>
          <p14:tracePt t="15541" x="6484938" y="3489325"/>
          <p14:tracePt t="15548" x="6346825" y="3452813"/>
          <p14:tracePt t="15557" x="6003925" y="3378200"/>
          <p14:tracePt t="15573" x="5688013" y="3349625"/>
          <p14:tracePt t="15583" x="5576888" y="3332163"/>
          <p14:tracePt t="15587" x="5483225" y="3332163"/>
          <p14:tracePt t="15598" x="5391150" y="3332163"/>
          <p14:tracePt t="15603" x="5297488" y="3340100"/>
          <p14:tracePt t="15612" x="5224463" y="3349625"/>
          <p14:tracePt t="15619" x="5130800" y="3387725"/>
          <p14:tracePt t="15628" x="5056188" y="3397250"/>
          <p14:tracePt t="15633" x="4964113" y="3433763"/>
          <p14:tracePt t="15641" x="4889500" y="3460750"/>
          <p14:tracePt t="15651" x="4768850" y="3535363"/>
          <p14:tracePt t="15666" x="4694238" y="3609975"/>
          <p14:tracePt t="15677" x="4648200" y="3694113"/>
          <p14:tracePt t="15681" x="4621213" y="3749675"/>
          <p14:tracePt t="15692" x="4611688" y="3776663"/>
          <p14:tracePt t="15695" x="4583113" y="3814763"/>
          <p14:tracePt t="15706" x="4573588" y="3841750"/>
          <p14:tracePt t="15715" x="4556125" y="3887788"/>
          <p14:tracePt t="15721" x="4546600" y="3916363"/>
          <p14:tracePt t="15728" x="4546600" y="3962400"/>
          <p14:tracePt t="15735" x="4537075" y="3990975"/>
          <p14:tracePt t="15745" x="4527550" y="4046538"/>
          <p14:tracePt t="15759" x="4510088" y="4129088"/>
          <p14:tracePt t="15771" x="4510088" y="4157663"/>
          <p14:tracePt t="15774" x="4500563" y="4203700"/>
          <p14:tracePt t="15786" x="4500563" y="4259263"/>
          <p14:tracePt t="15791" x="4500563" y="4287838"/>
          <p14:tracePt t="15800" x="4500563" y="4360863"/>
          <p14:tracePt t="15808" x="4500563" y="4408488"/>
          <p14:tracePt t="15815" x="4500563" y="4454525"/>
          <p14:tracePt t="15823" x="4500563" y="4491038"/>
          <p14:tracePt t="15830" x="4500563" y="4529138"/>
          <p14:tracePt t="15838" x="4500563" y="4584700"/>
          <p14:tracePt t="15844" x="4500563" y="4611688"/>
          <p14:tracePt t="15855" x="4500563" y="4676775"/>
          <p14:tracePt t="15866" x="4510088" y="4686300"/>
          <p14:tracePt t="15871" x="4510088" y="4705350"/>
          <p14:tracePt t="15881" x="4510088" y="4741863"/>
          <p14:tracePt t="15886" x="4510088" y="4751388"/>
          <p14:tracePt t="15895" x="4518025" y="4770438"/>
          <p14:tracePt t="15909" x="4518025" y="4779963"/>
          <p14:tracePt t="15915" x="4518025" y="4787900"/>
          <p14:tracePt t="15939" x="4527550" y="4787900"/>
          <p14:tracePt t="16059" x="4565650" y="4732338"/>
          <p14:tracePt t="16069" x="4573588" y="4705350"/>
          <p14:tracePt t="16076" x="4592638" y="4667250"/>
          <p14:tracePt t="16084" x="4602163" y="4630738"/>
          <p14:tracePt t="16089" x="4611688" y="4594225"/>
          <p14:tracePt t="16097" x="4611688" y="4556125"/>
          <p14:tracePt t="16127" x="4648200" y="4435475"/>
          <p14:tracePt t="16133" x="4657725" y="4425950"/>
          <p14:tracePt t="16136" x="4657725" y="4418013"/>
          <p14:tracePt t="16356" x="4657725" y="4408488"/>
          <p14:tracePt t="16366" x="4657725" y="4389438"/>
          <p14:tracePt t="16369" x="4667250" y="4379913"/>
          <p14:tracePt t="16381" x="4667250" y="4370388"/>
          <p14:tracePt t="16389" x="4667250" y="4360863"/>
          <p14:tracePt t="16395" x="4667250" y="4352925"/>
          <p14:tracePt t="16403" x="4667250" y="4333875"/>
          <p14:tracePt t="16409" x="4676775" y="4305300"/>
          <p14:tracePt t="16419" x="4686300" y="4287838"/>
          <p14:tracePt t="16425" x="4694238" y="4249738"/>
          <p14:tracePt t="16436" x="4751388" y="4157663"/>
          <p14:tracePt t="16446" x="4797425" y="4102100"/>
          <p14:tracePt t="16449" x="4843463" y="4017963"/>
          <p14:tracePt t="16460" x="4870450" y="3943350"/>
          <p14:tracePt t="16466" x="4899025" y="3916363"/>
          <p14:tracePt t="16475" x="4954588" y="3832225"/>
          <p14:tracePt t="16482" x="4983163" y="3795713"/>
          <p14:tracePt t="16491" x="5010150" y="3740150"/>
          <p14:tracePt t="16497" x="5048250" y="3702050"/>
          <p14:tracePt t="16503" x="5075238" y="3675063"/>
          <p14:tracePt t="16512" x="5130800" y="3600450"/>
          <p14:tracePt t="16518" x="5149850" y="3581400"/>
          <p14:tracePt t="16528" x="5205413" y="3517900"/>
          <p14:tracePt t="16541" x="5241925" y="3489325"/>
          <p14:tracePt t="16544" x="5297488" y="3452813"/>
          <p14:tracePt t="16555" x="5335588" y="3414713"/>
          <p14:tracePt t="16558" x="5391150" y="3387725"/>
          <p14:tracePt t="16570" x="5465763" y="3340100"/>
          <p14:tracePt t="16575" x="5521325" y="3313113"/>
          <p14:tracePt t="16584" x="5613400" y="3276600"/>
          <p14:tracePt t="16592" x="5734050" y="3267075"/>
          <p14:tracePt t="16600" x="5808663" y="3248025"/>
          <p14:tracePt t="16608" x="5873750" y="3228975"/>
          <p14:tracePt t="16613" x="5965825" y="3228975"/>
          <p14:tracePt t="16624" x="6086475" y="3228975"/>
          <p14:tracePt t="16635" x="6170613" y="3238500"/>
          <p14:tracePt t="16637" x="6245225" y="3257550"/>
          <p14:tracePt t="16649" x="6318250" y="3284538"/>
          <p14:tracePt t="16654" x="6392863" y="3294063"/>
          <p14:tracePt t="16664" x="6467475" y="3313113"/>
          <p14:tracePt t="16670" x="6542088" y="3359150"/>
          <p14:tracePt t="16678" x="6624638" y="3405188"/>
          <p14:tracePt t="16685" x="6680200" y="3433763"/>
          <p14:tracePt t="16692" x="6773863" y="3460750"/>
          <p14:tracePt t="16703" x="6829425" y="3508375"/>
          <p14:tracePt t="16708" x="6911975" y="3554413"/>
          <p14:tracePt t="16717" x="7015163" y="3675063"/>
          <p14:tracePt t="16729" x="7061200" y="3730625"/>
          <p14:tracePt t="16733" x="7107238" y="3814763"/>
          <p14:tracePt t="16744" x="7116763" y="3851275"/>
          <p14:tracePt t="16747" x="7126288" y="3897313"/>
          <p14:tracePt t="16758" x="7143750" y="3935413"/>
          <p14:tracePt t="16766" x="7153275" y="3971925"/>
          <p14:tracePt t="16773" x="7153275" y="3990975"/>
          <p14:tracePt t="16781" x="7153275" y="4027488"/>
          <p14:tracePt t="16787" x="7153275" y="4056063"/>
          <p14:tracePt t="16795" x="7153275" y="4073525"/>
          <p14:tracePt t="16802" x="7153275" y="4111625"/>
          <p14:tracePt t="16808" x="7153275" y="4129088"/>
          <p14:tracePt t="16812" x="7135813" y="4157663"/>
          <p14:tracePt t="16824" x="7135813" y="4184650"/>
          <p14:tracePt t="16827" x="7135813" y="4222750"/>
          <p14:tracePt t="16838" x="7126288" y="4249738"/>
          <p14:tracePt t="16843" x="7116763" y="4268788"/>
          <p14:tracePt t="16852" x="7116763" y="4324350"/>
          <p14:tracePt t="16859" x="7116763" y="4343400"/>
          <p14:tracePt t="16867" x="7116763" y="4379913"/>
          <p14:tracePt t="16875" x="7116763" y="4389438"/>
          <p14:tracePt t="16883" x="7116763" y="4408488"/>
          <p14:tracePt t="16889" x="7116763" y="4418013"/>
          <p14:tracePt t="16895" x="7116763" y="4425950"/>
          <p14:tracePt t="16907" x="7116763" y="4445000"/>
          <p14:tracePt t="16917" x="7126288" y="4464050"/>
          <p14:tracePt t="16920" x="7135813" y="4473575"/>
          <p14:tracePt t="16933" x="7143750" y="4481513"/>
          <p14:tracePt t="16938" x="7162800" y="4510088"/>
          <p14:tracePt t="16946" x="7191375" y="4529138"/>
          <p14:tracePt t="16953" x="7227888" y="4556125"/>
          <p14:tracePt t="16961" x="7264400" y="4584700"/>
          <p14:tracePt t="16969" x="7302500" y="4602163"/>
          <p14:tracePt t="16975" x="7329488" y="4611688"/>
          <p14:tracePt t="16983" x="7377113" y="4640263"/>
          <p14:tracePt t="16992" x="7413625" y="4667250"/>
          <p14:tracePt t="16999" x="7524750" y="4705350"/>
          <p14:tracePt t="17012" x="7580313" y="4732338"/>
          <p14:tracePt t="17016" x="7635875" y="4760913"/>
          <p14:tracePt t="17027" x="7700963" y="4779963"/>
          <p14:tracePt t="17031" x="7756525" y="4806950"/>
          <p14:tracePt t="17041" x="7794625" y="4835525"/>
          <p14:tracePt t="17046" x="7850188" y="4872038"/>
          <p14:tracePt t="17055" x="7886700" y="4881563"/>
          <p14:tracePt t="17063" x="7923213" y="4900613"/>
          <p14:tracePt t="17070" x="7978775" y="4918075"/>
          <p14:tracePt t="17086" x="8053388" y="4937125"/>
          <p14:tracePt t="17091" x="8072438" y="4946650"/>
          <p14:tracePt t="17095" x="8108950" y="4946650"/>
          <p14:tracePt t="17105" x="8147050" y="4956175"/>
          <p14:tracePt t="17108" x="8183563" y="4956175"/>
          <p14:tracePt t="17120" x="8220075" y="4973638"/>
          <p14:tracePt t="17124" x="8239125" y="4973638"/>
          <p14:tracePt t="17135" x="8258175" y="4973638"/>
          <p14:tracePt t="17142" x="8313738" y="4973638"/>
          <p14:tracePt t="17150" x="8332788" y="4983163"/>
          <p14:tracePt t="17156" x="8340725" y="4983163"/>
          <p14:tracePt t="17163" x="8378825" y="4983163"/>
          <p14:tracePt t="17172" x="8396288" y="4983163"/>
          <p14:tracePt t="17179" x="8405813" y="4983163"/>
          <p14:tracePt t="17187" x="8453438" y="4973638"/>
          <p14:tracePt t="17204" x="8509000" y="4946650"/>
          <p14:tracePt t="17215" x="8545513" y="4927600"/>
          <p14:tracePt t="17220" x="8564563" y="4900613"/>
          <p14:tracePt t="17234" x="8620125" y="4852988"/>
          <p14:tracePt t="17244" x="8637588" y="4843463"/>
          <p14:tracePt t="17250" x="8666163" y="4826000"/>
          <p14:tracePt t="17259" x="8675688" y="4806950"/>
          <p14:tracePt t="17266" x="8694738" y="4779963"/>
          <p14:tracePt t="17274" x="8702675" y="4770438"/>
          <p14:tracePt t="17281" x="8712200" y="4751388"/>
          <p14:tracePt t="17283" x="8731250" y="4741863"/>
          <p14:tracePt t="17298" x="8758238" y="4714875"/>
          <p14:tracePt t="17309" x="8758238" y="4705350"/>
          <p14:tracePt t="17313" x="8777288" y="4676775"/>
          <p14:tracePt t="17324" x="8796338" y="4659313"/>
          <p14:tracePt t="17329" x="8805863" y="4630738"/>
          <p14:tracePt t="17338" x="8805863" y="4621213"/>
          <p14:tracePt t="17345" x="8823325" y="4602163"/>
          <p14:tracePt t="17353" x="8823325" y="4594225"/>
          <p14:tracePt t="17361" x="8832850" y="4575175"/>
          <p14:tracePt t="17367" x="8842375" y="4575175"/>
          <p14:tracePt t="17375" x="8842375" y="4565650"/>
          <p14:tracePt t="17383" x="8842375" y="4556125"/>
          <p14:tracePt t="17392" x="8842375" y="4538663"/>
          <p14:tracePt t="17408" x="8842375" y="4529138"/>
          <p14:tracePt t="17425" x="8842375" y="4519613"/>
          <p14:tracePt t="17440" x="8842375" y="4510088"/>
          <p14:tracePt t="17455" x="8842375" y="4500563"/>
          <p14:tracePt t="17472" x="8823325" y="4473575"/>
          <p14:tracePt t="17483" x="8815388" y="4464050"/>
          <p14:tracePt t="17487" x="8796338" y="4464050"/>
          <p14:tracePt t="17497" x="8796338" y="4454525"/>
          <p14:tracePt t="17501" x="8777288" y="4454525"/>
          <p14:tracePt t="17512" x="8767763" y="4445000"/>
          <p14:tracePt t="17518" x="8758238" y="4445000"/>
          <p14:tracePt t="17527" x="8740775" y="4445000"/>
          <p14:tracePt t="17541" x="8712200" y="4445000"/>
          <p14:tracePt t="17565" x="8694738" y="4445000"/>
          <p14:tracePt t="17581" x="8685213" y="4445000"/>
          <p14:tracePt t="17595" x="8675688" y="4445000"/>
          <p14:tracePt t="17607" x="8666163" y="4454525"/>
          <p14:tracePt t="17650" x="8656638" y="4454525"/>
          <p14:tracePt t="17657" x="8656638" y="4464050"/>
          <p14:tracePt t="17665" x="8656638" y="4473575"/>
          <p14:tracePt t="17674" x="8647113" y="4491038"/>
          <p14:tracePt t="17687" x="8647113" y="4500563"/>
          <p14:tracePt t="17690" x="8647113" y="4510088"/>
          <p14:tracePt t="17701" x="8637588" y="4538663"/>
          <p14:tracePt t="17704" x="8637588" y="4546600"/>
          <p14:tracePt t="17716" x="8637588" y="4565650"/>
          <p14:tracePt t="17724" x="8637588" y="4602163"/>
          <p14:tracePt t="17730" x="8620125" y="4640263"/>
          <p14:tracePt t="17736" x="8610600" y="4695825"/>
          <p14:tracePt t="17745" x="8601075" y="4741863"/>
          <p14:tracePt t="17751" x="8555038" y="4797425"/>
          <p14:tracePt t="17759" x="8509000" y="4881563"/>
          <p14:tracePt t="17769" x="8369300" y="5076825"/>
          <p14:tracePt t="17781" x="8267700" y="5224463"/>
          <p14:tracePt t="17783" x="8183563" y="5326063"/>
          <p14:tracePt t="17795" x="8072438" y="5456238"/>
          <p14:tracePt t="17800" x="7988300" y="5530850"/>
          <p14:tracePt t="17810" x="7821613" y="5680075"/>
          <p14:tracePt t="17816" x="7654925" y="5772150"/>
          <p14:tracePt t="17824" x="7469188" y="5865813"/>
          <p14:tracePt t="17831" x="7283450" y="5994400"/>
          <p14:tracePt t="17839" x="7116763" y="6105525"/>
          <p14:tracePt t="17848" x="6911975" y="6226175"/>
          <p14:tracePt t="17852" x="6680200" y="6365875"/>
          <p14:tracePt t="17864" x="6291263" y="6570663"/>
          <p14:tracePt t="17879" x="5919788" y="6700838"/>
          <p14:tracePt t="17889" x="5743575" y="6737350"/>
          <p14:tracePt t="17892" x="5557838" y="6773863"/>
          <p14:tracePt t="17903" x="5381625" y="6811963"/>
          <p14:tracePt t="17910" x="5224463" y="6811963"/>
          <p14:tracePt t="17918" x="5065713" y="6811963"/>
          <p14:tracePt t="17924" x="4908550" y="6811963"/>
          <p14:tracePt t="17933" x="4778375" y="6811963"/>
          <p14:tracePt t="17942" x="4621213" y="6765925"/>
          <p14:tracePt t="17948" x="4500563" y="6746875"/>
          <p14:tracePt t="17958" x="4259263" y="6653213"/>
          <p14:tracePt t="17969" x="4119563" y="6580188"/>
          <p14:tracePt t="17971" x="3998913" y="6486525"/>
          <p14:tracePt t="17983" x="3914775" y="6430963"/>
          <p14:tracePt t="17988" x="3841750" y="6365875"/>
          <p14:tracePt t="18001" x="3748088" y="6264275"/>
          <p14:tracePt t="18002" x="3665538" y="6115050"/>
          <p14:tracePt t="18012" x="3617913" y="6042025"/>
          <p14:tracePt t="18018" x="3562350" y="5938838"/>
          <p14:tracePt t="18027" x="3535363" y="5846763"/>
          <p14:tracePt t="18038" x="3479800" y="5726113"/>
          <p14:tracePt t="18042" x="3470275" y="5605463"/>
          <p14:tracePt t="18051" x="3395663" y="5373688"/>
          <p14:tracePt t="18067" x="3376613" y="5289550"/>
          <p14:tracePt t="18078" x="3359150" y="5253038"/>
          <p14:tracePt t="18083" x="3340100" y="5214938"/>
          <p14:tracePt t="18092" x="3321050" y="5159375"/>
          <p14:tracePt t="18098" x="3313113" y="5113338"/>
          <p14:tracePt t="18106" x="3313113" y="5057775"/>
          <p14:tracePt t="18113" x="3303588" y="5011738"/>
          <p14:tracePt t="18122" x="3284538" y="4973638"/>
          <p14:tracePt t="18130" x="3284538" y="4891088"/>
          <p14:tracePt t="18136" x="3284538" y="4835525"/>
          <p14:tracePt t="18146" x="3284538" y="4751388"/>
          <p14:tracePt t="18157" x="3275013" y="4714875"/>
          <p14:tracePt t="18161" x="3275013" y="4676775"/>
          <p14:tracePt t="18172" x="3275013" y="4640263"/>
          <p14:tracePt t="18177" x="3275013" y="4621213"/>
          <p14:tracePt t="18186" x="3275013" y="4602163"/>
          <p14:tracePt t="18190" x="3275013" y="4575175"/>
          <p14:tracePt t="18201" x="3275013" y="4529138"/>
          <p14:tracePt t="18210" x="3275013" y="4510088"/>
          <p14:tracePt t="18216" x="3275013" y="4473575"/>
          <p14:tracePt t="18222" x="3275013" y="4435475"/>
          <p14:tracePt t="18229" x="3275013" y="4398963"/>
          <p14:tracePt t="18238" x="3303588" y="4241800"/>
          <p14:tracePt t="18251" x="3330575" y="4184650"/>
          <p14:tracePt t="18254" x="3330575" y="4129088"/>
          <p14:tracePt t="18267" x="3359150" y="4083050"/>
          <p14:tracePt t="18270" x="3368675" y="4056063"/>
          <p14:tracePt t="18282" x="3368675" y="4037013"/>
          <p14:tracePt t="18285" x="3368675" y="4008438"/>
          <p14:tracePt t="18296" x="3386138" y="3990975"/>
          <p14:tracePt t="18309" x="3386138" y="3971925"/>
          <p14:tracePt t="18324" x="3395663" y="3971925"/>
          <p14:tracePt t="18332" x="3395663" y="3952875"/>
          <p14:tracePt t="18348" x="3395663" y="3943350"/>
          <p14:tracePt t="18348" x="3405188" y="3925888"/>
          <p14:tracePt t="18361" x="3414713" y="3887788"/>
          <p14:tracePt t="18364" x="3460750" y="3822700"/>
          <p14:tracePt t="18374" x="3497263" y="3786188"/>
          <p14:tracePt t="18380" x="3535363" y="3749675"/>
          <p14:tracePt t="18392" x="3562350" y="3711575"/>
          <p14:tracePt t="18395" x="3581400" y="3675063"/>
          <p14:tracePt t="18404" x="3590925" y="3665538"/>
          <p14:tracePt t="18410" x="3617913" y="3656013"/>
          <p14:tracePt t="18419" x="3627438" y="3629025"/>
          <p14:tracePt t="18425" x="3675063" y="3609975"/>
          <p14:tracePt t="18441" x="3692525" y="3581400"/>
          <p14:tracePt t="18443" x="3721100" y="3573463"/>
          <p14:tracePt t="18454" x="3757613" y="3544888"/>
          <p14:tracePt t="18458" x="3795713" y="3525838"/>
          <p14:tracePt t="18471" x="3832225" y="3498850"/>
          <p14:tracePt t="18474" x="3887788" y="3470275"/>
          <p14:tracePt t="18484" x="3906838" y="3460750"/>
          <p14:tracePt t="18492" x="3933825" y="3452813"/>
          <p14:tracePt t="18499" x="3979863" y="3433763"/>
          <p14:tracePt t="18507" x="4008438" y="3424238"/>
          <p14:tracePt t="18512" x="4027488" y="3424238"/>
          <p14:tracePt t="18522" x="4054475" y="3424238"/>
          <p14:tracePt t="18534" x="4073525" y="3424238"/>
          <p14:tracePt t="18536" x="4100513" y="3424238"/>
          <p14:tracePt t="18550" x="4138613" y="3424238"/>
          <p14:tracePt t="18551" x="4165600" y="3424238"/>
          <p14:tracePt t="18563" x="4221163" y="3424238"/>
          <p14:tracePt t="18570" x="4268788" y="3424238"/>
          <p14:tracePt t="18578" x="4324350" y="3424238"/>
          <p14:tracePt t="18583" x="4389438" y="3443288"/>
          <p14:tracePt t="18592" x="4445000" y="3443288"/>
          <p14:tracePt t="18599" x="4471988" y="3452813"/>
          <p14:tracePt t="18608" x="4527550" y="3470275"/>
          <p14:tracePt t="18617" x="4583113" y="3498850"/>
          <p14:tracePt t="18632" x="4648200" y="3517900"/>
          <p14:tracePt t="18644" x="4667250" y="3525838"/>
          <p14:tracePt t="18648" x="4694238" y="3544888"/>
          <p14:tracePt t="18658" x="4713288" y="3554413"/>
          <p14:tracePt t="18662" x="4741863" y="3563938"/>
          <p14:tracePt t="18673" x="4778375" y="3590925"/>
          <p14:tracePt t="18681" x="4787900" y="3600450"/>
          <p14:tracePt t="18687" x="4797425" y="3609975"/>
          <p14:tracePt t="18696" x="4814888" y="3619500"/>
          <p14:tracePt t="18702" x="4824413" y="3629025"/>
          <p14:tracePt t="18709" x="4833938" y="3638550"/>
          <p14:tracePt t="18726" x="4870450" y="3684588"/>
          <p14:tracePt t="18738" x="4879975" y="3702050"/>
          <p14:tracePt t="18742" x="4879975" y="3721100"/>
          <p14:tracePt t="18753" x="4879975" y="3730625"/>
          <p14:tracePt t="18758" x="4879975" y="3740150"/>
          <p14:tracePt t="18768" x="4879975" y="3767138"/>
          <p14:tracePt t="18774" x="4879975" y="3776663"/>
          <p14:tracePt t="18783" x="4879975" y="3786188"/>
          <p14:tracePt t="18787" x="4879975" y="3805238"/>
          <p14:tracePt t="18796" x="4879975" y="3814763"/>
          <p14:tracePt t="18804" x="4879975" y="3841750"/>
          <p14:tracePt t="18821" x="4879975" y="3870325"/>
          <p14:tracePt t="18832" x="4879975" y="3879850"/>
          <p14:tracePt t="18837" x="4870450" y="3906838"/>
          <p14:tracePt t="18847" x="4870450" y="3925888"/>
          <p14:tracePt t="18861" x="4870450" y="3943350"/>
          <p14:tracePt t="18867" x="4870450" y="3952875"/>
          <p14:tracePt t="18876" x="4870450" y="3962400"/>
          <p14:tracePt t="18891" x="4870450" y="3971925"/>
          <p14:tracePt t="18899" x="4870450" y="3981450"/>
          <p14:tracePt t="18915" x="4870450" y="3990975"/>
          <p14:tracePt t="18999" x="4879975" y="3981450"/>
          <p14:tracePt t="19009" x="4927600" y="3925888"/>
          <p14:tracePt t="19021" x="4954588" y="3897313"/>
          <p14:tracePt t="19023" x="4983163" y="3841750"/>
          <p14:tracePt t="19039" x="5065713" y="3702050"/>
          <p14:tracePt t="19056" x="5159375" y="3517900"/>
          <p14:tracePt t="19065" x="5232400" y="3378200"/>
          <p14:tracePt t="19072" x="5297488" y="3228975"/>
          <p14:tracePt t="19080" x="5353050" y="3108325"/>
          <p14:tracePt t="19091" x="5400675" y="3052763"/>
          <p14:tracePt t="19094" x="5456238" y="2997200"/>
          <p14:tracePt t="19103" x="5567363" y="2857500"/>
          <p14:tracePt t="19115" x="5622925" y="2794000"/>
          <p14:tracePt t="19119" x="5688013" y="2709863"/>
          <p14:tracePt t="19130" x="5743575" y="2673350"/>
          <p14:tracePt t="19136" x="5780088" y="2635250"/>
          <p14:tracePt t="19144" x="5845175" y="2589213"/>
          <p14:tracePt t="19150" x="5864225" y="2579688"/>
          <p14:tracePt t="19159" x="5900738" y="2560638"/>
          <p14:tracePt t="19165" x="5938838" y="2543175"/>
          <p14:tracePt t="19173" x="5956300" y="2543175"/>
          <p14:tracePt t="19181" x="5994400" y="2524125"/>
          <p14:tracePt t="19189" x="6030913" y="2524125"/>
          <p14:tracePt t="19197" x="6151563" y="2533650"/>
          <p14:tracePt t="19210" x="6253163" y="2560638"/>
          <p14:tracePt t="19214" x="6356350" y="2608263"/>
          <p14:tracePt t="19224" x="6477000" y="2644775"/>
          <p14:tracePt t="19229" x="6615113" y="2700338"/>
          <p14:tracePt t="19239" x="6718300" y="2765425"/>
          <p14:tracePt t="19246" x="6810375" y="2811463"/>
          <p14:tracePt t="19254" x="6911975" y="2876550"/>
          <p14:tracePt t="19261" x="7015163" y="2932113"/>
          <p14:tracePt t="19267" x="7070725" y="2987675"/>
          <p14:tracePt t="19277" x="7135813" y="3052763"/>
          <p14:tracePt t="19283" x="7200900" y="3127375"/>
          <p14:tracePt t="19295" x="7227888" y="3219450"/>
          <p14:tracePt t="19308" x="7246938" y="3313113"/>
          <p14:tracePt t="19318" x="7246938" y="3349625"/>
          <p14:tracePt t="19321" x="7246938" y="3397250"/>
          <p14:tracePt t="19332" x="7246938" y="3414713"/>
          <p14:tracePt t="19339" x="7246938" y="3452813"/>
          <p14:tracePt t="19348" x="7246938" y="3489325"/>
          <p14:tracePt t="19355" x="7246938" y="3508375"/>
          <p14:tracePt t="19363" x="7246938" y="3563938"/>
          <p14:tracePt t="19371" x="7246938" y="3600450"/>
          <p14:tracePt t="19376" x="7246938" y="3629025"/>
          <p14:tracePt t="19386" x="7246938" y="3721100"/>
          <p14:tracePt t="19398" x="7246938" y="3749675"/>
          <p14:tracePt t="19402" x="7246938" y="3776663"/>
          <p14:tracePt t="19521" x="7237413" y="3759200"/>
          <p14:tracePt t="19527" x="7208838" y="3740150"/>
          <p14:tracePt t="19537" x="7191375" y="3711575"/>
          <p14:tracePt t="19543" x="7162800" y="3656013"/>
          <p14:tracePt t="19550" x="7126288" y="3638550"/>
          <p14:tracePt t="19558" x="7070725" y="3590925"/>
          <p14:tracePt t="19565" x="7005638" y="3535363"/>
          <p14:tracePt t="19575" x="6884988" y="3397250"/>
          <p14:tracePt t="19591" x="6783388" y="3303588"/>
          <p14:tracePt t="19601" x="6726238" y="3248025"/>
          <p14:tracePt t="19605" x="6662738" y="3201988"/>
          <p14:tracePt t="19615" x="6615113" y="3173413"/>
          <p14:tracePt t="19621" x="6532563" y="3127375"/>
          <p14:tracePt t="19630" x="6457950" y="3081338"/>
          <p14:tracePt t="19637" x="6383338" y="3052763"/>
          <p14:tracePt t="19646" x="6308725" y="3052763"/>
          <p14:tracePt t="19652" x="6253163" y="3025775"/>
          <p14:tracePt t="19659" x="6161088" y="3025775"/>
          <p14:tracePt t="19668" x="5938838" y="3006725"/>
          <p14:tracePt t="19685" x="5668963" y="2978150"/>
          <p14:tracePt t="19695" x="5548313" y="2978150"/>
          <p14:tracePt t="19701" x="5437188" y="2978150"/>
          <p14:tracePt t="19710" x="5326063" y="2978150"/>
          <p14:tracePt t="19716" x="5186363" y="3016250"/>
          <p14:tracePt t="19725" x="5065713" y="3052763"/>
          <p14:tracePt t="19732" x="4954588" y="3081338"/>
          <p14:tracePt t="19739" x="4879975" y="3117850"/>
          <p14:tracePt t="19747" x="4797425" y="3163888"/>
          <p14:tracePt t="19754" x="4741863" y="3201988"/>
          <p14:tracePt t="19764" x="4638675" y="3303588"/>
          <p14:tracePt t="19780" x="4565650" y="3387725"/>
          <p14:tracePt t="19790" x="4546600" y="3424238"/>
          <p14:tracePt t="19793" x="4537075" y="3460750"/>
          <p14:tracePt t="19805" x="4527550" y="3460750"/>
          <p14:tracePt t="19810" x="4518025" y="3479800"/>
          <p14:tracePt t="19819" x="4510088" y="3517900"/>
          <p14:tracePt t="19826" x="4510088" y="3535363"/>
          <p14:tracePt t="19832" x="4491038" y="3590925"/>
          <p14:tracePt t="19841" x="4491038" y="3600450"/>
          <p14:tracePt t="19848" x="4491038" y="3638550"/>
          <p14:tracePt t="19858" x="4491038" y="3711575"/>
          <p14:tracePt t="19871" x="4500563" y="3814763"/>
          <p14:tracePt t="19884" x="4500563" y="3860800"/>
          <p14:tracePt t="19889" x="4510088" y="3935413"/>
          <p14:tracePt t="19899" x="4510088" y="3981450"/>
          <p14:tracePt t="19903" x="4518025" y="4017963"/>
          <p14:tracePt t="19913" x="4537075" y="4073525"/>
          <p14:tracePt t="19919" x="4537075" y="4092575"/>
          <p14:tracePt t="19936" x="4546600" y="4167188"/>
          <p14:tracePt t="19941" x="4556125" y="4203700"/>
          <p14:tracePt t="19952" x="4565650" y="4259263"/>
          <p14:tracePt t="19967" x="4565650" y="4287838"/>
          <p14:tracePt t="19978" x="4583113" y="4297363"/>
          <p14:tracePt t="19982" x="4583113" y="4314825"/>
          <p14:tracePt t="19998" x="4583113" y="4343400"/>
          <p14:tracePt t="20102" x="4583113" y="4297363"/>
          <p14:tracePt t="20109" x="4583113" y="4278313"/>
          <p14:tracePt t="20115" x="4583113" y="4232275"/>
          <p14:tracePt t="20124" x="4583113" y="4194175"/>
          <p14:tracePt t="20130" x="4583113" y="4157663"/>
          <p14:tracePt t="20140" x="4583113" y="4037013"/>
          <p14:tracePt t="20157" x="4583113" y="3925888"/>
          <p14:tracePt t="20168" x="4592638" y="3870325"/>
          <p14:tracePt t="20173" x="4611688" y="3776663"/>
          <p14:tracePt t="20181" x="4621213" y="3702050"/>
          <p14:tracePt t="20185" x="4638675" y="3629025"/>
          <p14:tracePt t="20196" x="4667250" y="3535363"/>
          <p14:tracePt t="20202" x="4686300" y="3460750"/>
          <p14:tracePt t="20210" x="4713288" y="3405188"/>
          <p14:tracePt t="20218" x="4741863" y="3349625"/>
          <p14:tracePt t="20226" x="4759325" y="3313113"/>
          <p14:tracePt t="20233" x="4787900" y="3267075"/>
          <p14:tracePt t="20239" x="4814888" y="3238500"/>
          <p14:tracePt t="20250" x="4833938" y="3219450"/>
          <p14:tracePt t="20261" x="4843463" y="3192463"/>
          <p14:tracePt t="20265" x="4879975" y="3173413"/>
          <p14:tracePt t="20276" x="4918075" y="3127375"/>
          <p14:tracePt t="20278" x="4964113" y="3108325"/>
          <p14:tracePt t="20290" x="5000625" y="3081338"/>
          <p14:tracePt t="20295" x="5048250" y="3052763"/>
          <p14:tracePt t="20304" x="5103813" y="3025775"/>
          <p14:tracePt t="20311" x="5176838" y="2997200"/>
          <p14:tracePt t="20319" x="5280025" y="2960688"/>
          <p14:tracePt t="20327" x="5391150" y="2960688"/>
          <p14:tracePt t="20335" x="5483225" y="2951163"/>
          <p14:tracePt t="20343" x="5659438" y="2951163"/>
          <p14:tracePt t="20359" x="5827713" y="2951163"/>
          <p14:tracePt t="20370" x="5900738" y="2987675"/>
          <p14:tracePt t="20373" x="5938838" y="2987675"/>
          <p14:tracePt t="20385" x="6011863" y="3016250"/>
          <p14:tracePt t="20391" x="6067425" y="3043238"/>
          <p14:tracePt t="20398" x="6105525" y="3052763"/>
          <p14:tracePt t="20403" x="6151563" y="3090863"/>
          <p14:tracePt t="20416" x="6207125" y="3117850"/>
          <p14:tracePt t="20421" x="6272213" y="3163888"/>
          <p14:tracePt t="20427" x="6327775" y="3192463"/>
          <p14:tracePt t="20438" x="6457950" y="3284538"/>
          <p14:tracePt t="20453" x="6615113" y="3414713"/>
          <p14:tracePt t="20464" x="6699250" y="3479800"/>
          <p14:tracePt t="20467" x="6800850" y="3581400"/>
          <p14:tracePt t="20479" x="6884988" y="3665538"/>
          <p14:tracePt t="20482" x="7032625" y="3832225"/>
          <p14:tracePt t="20494" x="7097713" y="3906838"/>
          <p14:tracePt t="20499" x="7181850" y="3990975"/>
          <p14:tracePt t="20508" x="7246938" y="4073525"/>
          <p14:tracePt t="20516" x="7312025" y="4157663"/>
          <p14:tracePt t="20522" x="7358063" y="4213225"/>
          <p14:tracePt t="20531" x="7450138" y="4370388"/>
          <p14:tracePt t="20548" x="7488238" y="4454525"/>
          <p14:tracePt t="20559" x="7497763" y="4491038"/>
          <p14:tracePt t="20562" x="7505700" y="4529138"/>
          <p14:tracePt t="20573" x="7524750" y="4621213"/>
          <p14:tracePt t="20580" x="7534275" y="4640263"/>
          <p14:tracePt t="20588" x="7543800" y="4676775"/>
          <p14:tracePt t="20592" x="7543800" y="4714875"/>
          <p14:tracePt t="20602" x="7543800" y="4732338"/>
          <p14:tracePt t="20611" x="7543800" y="4770438"/>
          <p14:tracePt t="20618" x="7561263" y="4787900"/>
          <p14:tracePt t="20626" x="7570788" y="4835525"/>
          <p14:tracePt t="20639" x="7570788" y="4872038"/>
          <p14:tracePt t="20643" x="7570788" y="4891088"/>
          <p14:tracePt t="20652" x="7570788" y="4918075"/>
          <p14:tracePt t="20656" x="7570788" y="4937125"/>
          <p14:tracePt t="20668" x="7570788" y="4956175"/>
          <p14:tracePt t="20671" x="7570788" y="4983163"/>
          <p14:tracePt t="20689" x="7570788" y="4992688"/>
          <p14:tracePt t="20697" x="7561263" y="5011738"/>
          <p14:tracePt t="20704" x="7561263" y="5021263"/>
          <p14:tracePt t="20711" x="7553325" y="5029200"/>
          <p14:tracePt t="20722" x="7478713" y="5067300"/>
          <p14:tracePt t="20735" x="7404100" y="5067300"/>
          <p14:tracePt t="20747" x="7385050" y="5067300"/>
          <p14:tracePt t="20751" x="7348538" y="5057775"/>
          <p14:tracePt t="20761" x="7302500" y="5048250"/>
          <p14:tracePt t="20766" x="7273925" y="5038725"/>
          <p14:tracePt t="20776" x="7227888" y="5021263"/>
          <p14:tracePt t="20783" x="7172325" y="5011738"/>
          <p14:tracePt t="20790" x="7116763" y="4983163"/>
          <p14:tracePt t="20798" x="7097713" y="4973638"/>
          <p14:tracePt t="20805" x="7042150" y="4927600"/>
          <p14:tracePt t="20816" x="6940550" y="4806950"/>
          <p14:tracePt t="20830" x="6846888" y="4464050"/>
          <p14:tracePt t="20842" x="6846888" y="4268788"/>
          <p14:tracePt t="20846" x="6856413" y="4046538"/>
          <p14:tracePt t="20856" x="6931025" y="3814763"/>
          <p14:tracePt t="20860" x="7070725" y="3313113"/>
          <p14:tracePt t="20870" x="7181850" y="3127375"/>
          <p14:tracePt t="20877" x="7348538" y="2876550"/>
          <p14:tracePt t="20885" x="7561263" y="2663825"/>
          <p14:tracePt t="20892" x="7739063" y="2514600"/>
          <p14:tracePt t="20900" x="7923213" y="2292350"/>
          <p14:tracePt t="20909" x="8294688" y="2078038"/>
          <p14:tracePt t="20924" x="8675688" y="1995488"/>
          <p14:tracePt t="20935" x="8832850" y="1995488"/>
          <p14:tracePt t="20940" x="9055100" y="2022475"/>
          <p14:tracePt t="20951" x="9482138" y="2135188"/>
          <p14:tracePt t="20959" x="10067925" y="2478088"/>
          <p14:tracePt t="20965" x="10669588" y="3016250"/>
          <p14:tracePt t="20970" x="11514138" y="3860800"/>
          <p14:tracePt t="21530" x="11682413" y="3925888"/>
          <p14:tracePt t="21537" x="11272838" y="3656013"/>
          <p14:tracePt t="21546" x="10874375" y="3414713"/>
          <p14:tracePt t="21552" x="10521950" y="3211513"/>
          <p14:tracePt t="21560" x="10140950" y="2914650"/>
          <p14:tracePt t="21567" x="9566275" y="2616200"/>
          <p14:tracePt t="21574" x="9158288" y="2338388"/>
          <p14:tracePt t="21585" x="8212138" y="1893888"/>
          <p14:tracePt t="21595" x="7635875" y="1587500"/>
          <p14:tracePt t="21600" x="7237413" y="1373188"/>
          <p14:tracePt t="21612" x="6680200" y="1141413"/>
          <p14:tracePt t="21614" x="6272213" y="1039813"/>
          <p14:tracePt t="21625" x="6049963" y="1001713"/>
          <p14:tracePt t="21631" x="5799138" y="965200"/>
          <p14:tracePt t="21641" x="5576888" y="946150"/>
          <p14:tracePt t="21646" x="5381625" y="946150"/>
          <p14:tracePt t="21653" x="5241925" y="955675"/>
          <p14:tracePt t="21662" x="5084763" y="992188"/>
          <p14:tracePt t="21668" x="4945063" y="1020763"/>
          <p14:tracePt t="21678" x="4667250" y="1112838"/>
          <p14:tracePt t="21694" x="4397375" y="1308100"/>
          <p14:tracePt t="21705" x="4249738" y="1411288"/>
          <p14:tracePt t="21707" x="4100513" y="1558925"/>
          <p14:tracePt t="21719" x="3962400" y="1670050"/>
          <p14:tracePt t="21725" x="3832225" y="1800225"/>
          <p14:tracePt t="21734" x="3757613" y="1855788"/>
          <p14:tracePt t="21742" x="3646488" y="1966913"/>
          <p14:tracePt t="21749" x="3590925" y="2022475"/>
          <p14:tracePt t="21757" x="3525838" y="2087563"/>
          <p14:tracePt t="21763" x="3506788" y="2106613"/>
          <p14:tracePt t="21772" x="3451225" y="2190750"/>
          <p14:tracePt t="21787" x="3433763" y="2236788"/>
          <p14:tracePt t="21798" x="3405188" y="2255838"/>
          <p14:tracePt t="21805" x="3405188" y="2273300"/>
          <p14:tracePt t="21813" x="3395663" y="2311400"/>
          <p14:tracePt t="21817" x="3376613" y="2347913"/>
          <p14:tracePt t="21827" x="3368675" y="2384425"/>
          <p14:tracePt t="21834" x="3368675" y="2439988"/>
          <p14:tracePt t="21842" x="3349625" y="2560638"/>
          <p14:tracePt t="21852" x="3349625" y="2625725"/>
          <p14:tracePt t="21858" x="3359150" y="2746375"/>
          <p14:tracePt t="21867" x="3395663" y="2951163"/>
          <p14:tracePt t="21882" x="3460750" y="3163888"/>
          <p14:tracePt t="21894" x="3506788" y="3284538"/>
          <p14:tracePt t="21899" x="3581400" y="3405188"/>
          <p14:tracePt t="21908" x="3646488" y="3525838"/>
          <p14:tracePt t="21923" x="3851275" y="3814763"/>
          <p14:tracePt t="21928" x="3914775" y="3916363"/>
          <p14:tracePt t="21937" x="3971925" y="3971925"/>
          <p14:tracePt t="21942" x="4054475" y="4037013"/>
          <p14:tracePt t="21951" x="4110038" y="4102100"/>
          <p14:tracePt t="21960" x="4156075" y="4138613"/>
          <p14:tracePt t="21966" x="4194175" y="4176713"/>
          <p14:tracePt t="21976" x="4230688" y="4222750"/>
          <p14:tracePt t="21987" x="4240213" y="4222750"/>
          <p14:tracePt t="21992" x="4240213" y="4232275"/>
          <p14:tracePt t="22002" x="4249738" y="4241800"/>
          <p14:tracePt t="22115" x="4249738" y="4213225"/>
          <p14:tracePt t="22125" x="4240213" y="4213225"/>
          <p14:tracePt t="22132" x="4221163" y="4176713"/>
          <p14:tracePt t="22140" x="4213225" y="4167188"/>
          <p14:tracePt t="22147" x="4203700" y="4148138"/>
          <p14:tracePt t="22155" x="4194175" y="4121150"/>
          <p14:tracePt t="22164" x="4184650" y="4064000"/>
          <p14:tracePt t="22181" x="4175125" y="4037013"/>
          <p14:tracePt t="22191" x="4175125" y="4000500"/>
          <p14:tracePt t="22194" x="4175125" y="3990975"/>
          <p14:tracePt t="22206" x="4175125" y="3962400"/>
          <p14:tracePt t="22210" x="4165600" y="3935413"/>
          <p14:tracePt t="22220" x="4165600" y="3916363"/>
          <p14:tracePt t="22227" x="4165600" y="3897313"/>
          <p14:tracePt t="22235" x="4165600" y="3879850"/>
          <p14:tracePt t="22242" x="4165600" y="3851275"/>
          <p14:tracePt t="22249" x="4165600" y="3832225"/>
          <p14:tracePt t="22259" x="4165600" y="3786188"/>
          <p14:tracePt t="22274" x="4165600" y="3749675"/>
          <p14:tracePt t="22285" x="4165600" y="3721100"/>
          <p14:tracePt t="22287" x="4175125" y="3702050"/>
          <p14:tracePt t="22299" x="4175125" y="3646488"/>
          <p14:tracePt t="22305" x="4175125" y="3629025"/>
          <p14:tracePt t="22314" x="4184650" y="3609975"/>
          <p14:tracePt t="22320" x="4194175" y="3581400"/>
          <p14:tracePt t="22328" x="4194175" y="3563938"/>
          <p14:tracePt t="22335" x="4194175" y="3544888"/>
          <p14:tracePt t="22344" x="4221163" y="3508375"/>
          <p14:tracePt t="22354" x="4249738" y="3443288"/>
          <p14:tracePt t="22368" x="4268788" y="3414713"/>
          <p14:tracePt t="22379" x="4276725" y="3397250"/>
          <p14:tracePt t="22394" x="4286250" y="3387725"/>
          <p14:tracePt t="22400" x="4295775" y="3378200"/>
          <p14:tracePt t="22410" x="4324350" y="3349625"/>
          <p14:tracePt t="22413" x="4370388" y="3340100"/>
          <p14:tracePt t="22423" x="4397375" y="3332163"/>
          <p14:tracePt t="22428" x="4462463" y="3332163"/>
          <p14:tracePt t="22437" x="4510088" y="3332163"/>
          <p14:tracePt t="22446" x="4565650" y="3349625"/>
          <p14:tracePt t="22452" x="4630738" y="3349625"/>
          <p14:tracePt t="22462" x="4759325" y="3368675"/>
          <p14:tracePt t="22473" x="4814888" y="3397250"/>
          <p14:tracePt t="22479" x="4862513" y="3414713"/>
          <p14:tracePt t="22489" x="4918075" y="3424238"/>
          <p14:tracePt t="22491" x="4973638" y="3452813"/>
          <p14:tracePt t="22503" x="5029200" y="3479800"/>
          <p14:tracePt t="22509" x="5065713" y="3489325"/>
          <p14:tracePt t="22517" x="5103813" y="3517900"/>
          <p14:tracePt t="22525" x="5121275" y="3525838"/>
          <p14:tracePt t="22532" x="5159375" y="3554413"/>
          <p14:tracePt t="22539" x="5186363" y="3563938"/>
          <p14:tracePt t="22545" x="5205413" y="3590925"/>
          <p14:tracePt t="22555" x="5307013" y="3749675"/>
          <p14:tracePt t="28470" x="5280025" y="3749675"/>
          <p14:tracePt t="28479" x="5224463" y="3749675"/>
          <p14:tracePt t="28485" x="5186363" y="3749675"/>
          <p14:tracePt t="28494" x="5140325" y="3749675"/>
          <p14:tracePt t="28502" x="5094288" y="3749675"/>
          <p14:tracePt t="28508" x="5038725" y="3749675"/>
          <p14:tracePt t="28516" x="4899025" y="3730625"/>
          <p14:tracePt t="28530" x="4852988" y="3730625"/>
          <p14:tracePt t="28532" x="4797425" y="3730625"/>
          <p14:tracePt t="28544" x="4751388" y="3721100"/>
          <p14:tracePt t="28550" x="4694238" y="3711575"/>
          <p14:tracePt t="28558" x="4648200" y="3711575"/>
          <p14:tracePt t="28564" x="4611688" y="3711575"/>
          <p14:tracePt t="28574" x="4592638" y="3694113"/>
          <p14:tracePt t="28578" x="4556125" y="3694113"/>
          <p14:tracePt t="28587" x="4527550" y="3684588"/>
          <p14:tracePt t="28595" x="4500563" y="3684588"/>
          <p14:tracePt t="28603" x="4471988" y="3684588"/>
          <p14:tracePt t="28612" x="4416425" y="3675063"/>
          <p14:tracePt t="28627" x="4341813" y="3665538"/>
          <p14:tracePt t="28639" x="4324350" y="3665538"/>
          <p14:tracePt t="28640" x="4268788" y="3646488"/>
          <p14:tracePt t="28653" x="4230688" y="3638550"/>
          <p14:tracePt t="28659" x="4184650" y="3638550"/>
          <p14:tracePt t="28668" x="4165600" y="3629025"/>
          <p14:tracePt t="28673" x="4110038" y="3609975"/>
          <p14:tracePt t="28682" x="4092575" y="3609975"/>
          <p14:tracePt t="28687" x="4054475" y="3609975"/>
          <p14:tracePt t="28696" x="4027488" y="3600450"/>
          <p14:tracePt t="28703" x="3989388" y="3590925"/>
          <p14:tracePt t="28711" x="3962400" y="3590925"/>
          <p14:tracePt t="28721" x="3914775" y="3573463"/>
          <p14:tracePt t="28737" x="3832225" y="3573463"/>
          <p14:tracePt t="28753" x="3757613" y="3563938"/>
          <p14:tracePt t="28763" x="3702050" y="3563938"/>
          <p14:tracePt t="28765" x="3656013" y="3554413"/>
          <p14:tracePt t="28777" x="3581400" y="3535363"/>
          <p14:tracePt t="28784" x="3489325" y="3535363"/>
          <p14:tracePt t="28791" x="3405188" y="3535363"/>
          <p14:tracePt t="28798" x="3313113" y="3535363"/>
          <p14:tracePt t="28805" x="3219450" y="3544888"/>
          <p14:tracePt t="28812" x="3127375" y="3544888"/>
          <p14:tracePt t="28820" x="3052763" y="3563938"/>
          <p14:tracePt t="28829" x="2886075" y="3563938"/>
          <p14:tracePt t="28841" x="2838450" y="3563938"/>
          <p14:tracePt t="28845" x="2765425" y="3573463"/>
          <p14:tracePt t="28856" x="2736850" y="3573463"/>
          <p14:tracePt t="28862" x="2681288" y="3573463"/>
          <p14:tracePt t="28871" x="2635250" y="3573463"/>
          <p14:tracePt t="28877" x="2606675" y="3573463"/>
          <p14:tracePt t="28886" x="2579688" y="3581400"/>
          <p14:tracePt t="28893" x="2541588" y="3581400"/>
          <p14:tracePt t="28899" x="2514600" y="3581400"/>
          <p14:tracePt t="28909" x="2468563" y="3600450"/>
          <p14:tracePt t="28914" x="2430463" y="3600450"/>
          <p14:tracePt t="28925" x="2328863" y="3609975"/>
          <p14:tracePt t="28936" x="2282825" y="3609975"/>
          <p14:tracePt t="28939" x="2208213" y="3629025"/>
          <p14:tracePt t="28951" x="2143125" y="3638550"/>
          <p14:tracePt t="28955" x="2087563" y="3638550"/>
          <p14:tracePt t="28965" x="2022475" y="3638550"/>
          <p14:tracePt t="28970" x="1985963" y="3638550"/>
          <p14:tracePt t="28978" x="1939925" y="3638550"/>
          <p14:tracePt t="28987" x="1882775" y="3638550"/>
          <p14:tracePt t="28996" x="1865313" y="3638550"/>
          <p14:tracePt t="29003" x="1819275" y="3638550"/>
          <p14:tracePt t="29008" x="1781175" y="3656013"/>
          <p14:tracePt t="29019" x="1706563" y="3665538"/>
          <p14:tracePt t="29032" x="1604963" y="3702050"/>
          <p14:tracePt t="29044" x="1549400" y="3721100"/>
          <p14:tracePt t="29048" x="1512888" y="3730625"/>
          <p14:tracePt t="29060" x="1465263" y="3740150"/>
          <p14:tracePt t="29065" x="1409700" y="3767138"/>
          <p14:tracePt t="29073" x="1373188" y="3767138"/>
          <p14:tracePt t="29080" x="1317625" y="3786188"/>
          <p14:tracePt t="29089" x="1298575" y="3795713"/>
          <p14:tracePt t="29096" x="1243013" y="3822700"/>
          <p14:tracePt t="29103" x="1225550" y="3832225"/>
          <p14:tracePt t="29113" x="1141413" y="3879850"/>
          <p14:tracePt t="29124" x="1104900" y="3906838"/>
          <p14:tracePt t="29126" x="1085850" y="3935413"/>
          <p14:tracePt t="29142" x="984250" y="4027488"/>
          <p14:tracePt t="29154" x="946150" y="4092575"/>
          <p14:tracePt t="29159" x="900113" y="4129088"/>
          <p14:tracePt t="29169" x="844550" y="4184650"/>
          <p14:tracePt t="29175" x="815975" y="4222750"/>
          <p14:tracePt t="29183" x="760413" y="4278313"/>
          <p14:tracePt t="29190" x="742950" y="4305300"/>
          <p14:tracePt t="29196" x="695325" y="4360863"/>
          <p14:tracePt t="29205" x="584200" y="4445000"/>
          <p14:tracePt t="29221" x="557213" y="4481513"/>
          <p14:tracePt t="29228" x="501650" y="4510088"/>
          <p14:tracePt t="29232" x="482600" y="4546600"/>
          <p14:tracePt t="29238" x="417513" y="4602163"/>
          <p14:tracePt t="29248" x="381000" y="4630738"/>
          <p14:tracePt t="29254" x="361950" y="4667250"/>
          <p14:tracePt t="29262" x="306388" y="4695825"/>
          <p14:tracePt t="29270" x="260350" y="4751388"/>
          <p14:tracePt t="29279" x="241300" y="4779963"/>
          <p14:tracePt t="29286" x="204788" y="4797425"/>
          <p14:tracePt t="29291" x="176213" y="4826000"/>
          <p14:tracePt t="29301" x="130175" y="4900613"/>
          <p14:tracePt t="29312" x="101600" y="4937125"/>
          <p14:tracePt t="29330" x="84138" y="4973638"/>
          <p14:tracePt t="29342" x="74613" y="4983163"/>
          <p14:tracePt t="29348" x="74613" y="4992688"/>
          <p14:tracePt t="29357" x="74613" y="5002213"/>
          <p14:tracePt t="29364" x="65088" y="5011738"/>
          <p14:tracePt t="29371" x="55563" y="5021263"/>
          <p14:tracePt t="29377" x="55563" y="5029200"/>
          <p14:tracePt t="29387" x="55563" y="5038725"/>
          <p14:tracePt t="29396" x="55563" y="5048250"/>
          <p14:tracePt t="29400" x="55563" y="5057775"/>
          <p14:tracePt t="29411" x="46038" y="5084763"/>
          <p14:tracePt t="29422" x="36513" y="5094288"/>
          <p14:tracePt t="29425" x="36513" y="5113338"/>
          <p14:tracePt t="29437" x="36513" y="5149850"/>
          <p14:tracePt t="29441" x="36513" y="5168900"/>
          <p14:tracePt t="29450" x="36513" y="5224463"/>
          <p14:tracePt t="29457" x="36513" y="5262563"/>
          <p14:tracePt t="29465" x="36513" y="5280025"/>
          <p14:tracePt t="29473" x="46038" y="5318125"/>
          <p14:tracePt t="29479" x="46038" y="5354638"/>
          <p14:tracePt t="29489" x="46038" y="5373688"/>
          <p14:tracePt t="29495" x="46038" y="5429250"/>
          <p14:tracePt t="29504" x="65088" y="5465763"/>
          <p14:tracePt t="29516" x="65088" y="5484813"/>
          <p14:tracePt t="29521" x="65088" y="5511800"/>
          <p14:tracePt t="29531" x="74613" y="5530850"/>
          <p14:tracePt t="29534" x="74613" y="5549900"/>
          <p14:tracePt t="29545" x="74613" y="5559425"/>
          <p14:tracePt t="29551" x="74613" y="5586413"/>
          <p14:tracePt t="29561" x="74613" y="5605463"/>
          <p14:tracePt t="29568" x="74613" y="5624513"/>
          <p14:tracePt t="29574" x="74613" y="5651500"/>
          <p14:tracePt t="29582" x="84138" y="5651500"/>
          <p14:tracePt t="29588" x="92075" y="5688013"/>
          <p14:tracePt t="29599" x="92075" y="5735638"/>
          <p14:tracePt t="29611" x="92075" y="5753100"/>
          <p14:tracePt t="29618" x="101600" y="5791200"/>
          <p14:tracePt t="29625" x="111125" y="5800725"/>
          <p14:tracePt t="29628" x="111125" y="5846763"/>
          <p14:tracePt t="29639" x="111125" y="5865813"/>
          <p14:tracePt t="29646" x="130175" y="5902325"/>
          <p14:tracePt t="29655" x="139700" y="5938838"/>
          <p14:tracePt t="29663" x="139700" y="5976938"/>
          <p14:tracePt t="29670" x="149225" y="5994400"/>
          <p14:tracePt t="29676" x="157163" y="6022975"/>
          <p14:tracePt t="29683" x="157163" y="6042025"/>
          <p14:tracePt t="29692" x="185738" y="6088063"/>
          <p14:tracePt t="29709" x="195263" y="6134100"/>
          <p14:tracePt t="29724" x="222250" y="6170613"/>
          <p14:tracePt t="29733" x="222250" y="6180138"/>
          <p14:tracePt t="29738" x="222250" y="6189663"/>
          <p14:tracePt t="29748" x="231775" y="6199188"/>
          <p14:tracePt t="29763" x="241300" y="6218238"/>
          <p14:tracePt t="29777" x="250825" y="6226175"/>
          <p14:tracePt t="29787" x="260350" y="6235700"/>
          <p14:tracePt t="29802" x="287338" y="6264275"/>
          <p14:tracePt t="29814" x="306388" y="6283325"/>
          <p14:tracePt t="29819" x="325438" y="6291263"/>
          <p14:tracePt t="29833" x="342900" y="6300788"/>
          <p14:tracePt t="29843" x="352425" y="6300788"/>
          <p14:tracePt t="29850" x="361950" y="6310313"/>
          <p14:tracePt t="29858" x="388938" y="6329363"/>
          <p14:tracePt t="29866" x="407988" y="6329363"/>
          <p14:tracePt t="29871" x="417513" y="6329363"/>
          <p14:tracePt t="29882" x="492125" y="6346825"/>
          <p14:tracePt t="29897" x="557213" y="6346825"/>
          <p14:tracePt t="29908" x="612775" y="6356350"/>
          <p14:tracePt t="29912" x="658813" y="6375400"/>
          <p14:tracePt t="29922" x="714375" y="6375400"/>
          <p14:tracePt t="29928" x="779463" y="6375400"/>
          <p14:tracePt t="29937" x="815975" y="6375400"/>
          <p14:tracePt t="29944" x="863600" y="6384925"/>
          <p14:tracePt t="29951" x="919163" y="6403975"/>
          <p14:tracePt t="29959" x="936625" y="6403975"/>
          <p14:tracePt t="29966" x="974725" y="6411913"/>
          <p14:tracePt t="29976" x="1057275" y="6421438"/>
          <p14:tracePt t="29987" x="1095375" y="6440488"/>
          <p14:tracePt t="29989" x="1131888" y="6440488"/>
          <p14:tracePt t="30003" x="1168400" y="6450013"/>
          <p14:tracePt t="30006" x="1225550" y="6450013"/>
          <p14:tracePt t="30017" x="1252538" y="6450013"/>
          <p14:tracePt t="30021" x="1308100" y="6459538"/>
          <p14:tracePt t="30031" x="1354138" y="6459538"/>
          <p14:tracePt t="30038" x="1409700" y="6477000"/>
          <p14:tracePt t="30046" x="1447800" y="6486525"/>
          <p14:tracePt t="30053" x="1493838" y="6496050"/>
          <p14:tracePt t="30062" x="1549400" y="6496050"/>
          <p14:tracePt t="30070" x="1595438" y="6524625"/>
          <p14:tracePt t="30086" x="1651000" y="6524625"/>
          <p14:tracePt t="30096" x="1670050" y="6524625"/>
          <p14:tracePt t="30100" x="1706563" y="6524625"/>
          <p14:tracePt t="30111" x="1725613" y="6524625"/>
          <p14:tracePt t="30115" x="1763713" y="6524625"/>
          <p14:tracePt t="30125" x="1781175" y="6524625"/>
          <p14:tracePt t="30133" x="1819275" y="6515100"/>
          <p14:tracePt t="30140" x="1874838" y="6505575"/>
          <p14:tracePt t="30148" x="1920875" y="6496050"/>
          <p14:tracePt t="30154" x="1957388" y="6477000"/>
          <p14:tracePt t="30165" x="2060575" y="6467475"/>
          <p14:tracePt t="30180" x="2162175" y="6459538"/>
          <p14:tracePt t="30190" x="2208213" y="6459538"/>
          <p14:tracePt t="30196" x="2282825" y="6459538"/>
          <p14:tracePt t="30205" x="2328863" y="6459538"/>
          <p14:tracePt t="30212" x="2393950" y="6440488"/>
          <p14:tracePt t="30220" x="2468563" y="6430963"/>
          <p14:tracePt t="30226" x="2524125" y="6430963"/>
          <p14:tracePt t="30234" x="2589213" y="6411913"/>
          <p14:tracePt t="30241" x="2644775" y="6403975"/>
          <p14:tracePt t="30249" x="2690813" y="6384925"/>
          <p14:tracePt t="30256" x="2811463" y="6375400"/>
          <p14:tracePt t="30270" x="2903538" y="6356350"/>
          <p14:tracePt t="30273" x="2951163" y="6346825"/>
          <p14:tracePt t="30286" x="3024188" y="6346825"/>
          <p14:tracePt t="30288" x="3071813" y="6329363"/>
          <p14:tracePt t="30299" x="3127375" y="6329363"/>
          <p14:tracePt t="30304" x="3163888" y="6319838"/>
          <p14:tracePt t="30314" x="3209925" y="6319838"/>
          <p14:tracePt t="30319" x="3257550" y="6310313"/>
          <p14:tracePt t="30329" x="3313113" y="6310313"/>
          <p14:tracePt t="30337" x="3359150" y="6291263"/>
          <p14:tracePt t="30343" x="3433763" y="6283325"/>
          <p14:tracePt t="30353" x="3535363" y="6264275"/>
          <p14:tracePt t="30369" x="3656013" y="6235700"/>
          <p14:tracePt t="30379" x="3711575" y="6208713"/>
          <p14:tracePt t="30384" x="3786188" y="6199188"/>
          <p14:tracePt t="30396" x="3841750" y="6189663"/>
          <p14:tracePt t="30399" x="3914775" y="6153150"/>
          <p14:tracePt t="30409" x="3989388" y="6143625"/>
          <p14:tracePt t="30416" x="4044950" y="6097588"/>
          <p14:tracePt t="30423" x="4119563" y="6069013"/>
          <p14:tracePt t="30429" x="4194175" y="6042025"/>
          <p14:tracePt t="30437" x="4268788" y="6003925"/>
          <p14:tracePt t="30446" x="4389438" y="5921375"/>
          <p14:tracePt t="30458" x="4445000" y="5892800"/>
          <p14:tracePt t="30461" x="4481513" y="5865813"/>
          <p14:tracePt t="30473" x="4537075" y="5837238"/>
          <p14:tracePt t="30479" x="4573588" y="5800725"/>
          <p14:tracePt t="30488" x="4630738" y="5772150"/>
          <p14:tracePt t="30494" x="4667250" y="5753100"/>
          <p14:tracePt t="30503" x="4703763" y="5726113"/>
          <p14:tracePt t="30510" x="4722813" y="5697538"/>
          <p14:tracePt t="30517" x="4759325" y="5680075"/>
          <p14:tracePt t="30524" x="4768850" y="5670550"/>
          <p14:tracePt t="30532" x="4797425" y="5651500"/>
          <p14:tracePt t="30542" x="4814888" y="5624513"/>
          <p14:tracePt t="30555" x="4833938" y="5595938"/>
          <p14:tracePt t="30567" x="4843463" y="5586413"/>
          <p14:tracePt t="30572" x="4852988" y="5559425"/>
          <p14:tracePt t="30582" x="4862513" y="5549900"/>
          <p14:tracePt t="30589" x="4862513" y="5530850"/>
          <p14:tracePt t="30596" x="4862513" y="5521325"/>
          <p14:tracePt t="30604" x="4862513" y="5494338"/>
          <p14:tracePt t="30612" x="4862513" y="5484813"/>
          <p14:tracePt t="30619" x="4862513" y="5446713"/>
          <p14:tracePt t="30626" x="4862513" y="5438775"/>
          <p14:tracePt t="30633" x="4852988" y="5364163"/>
          <p14:tracePt t="30647" x="4843463" y="5345113"/>
          <p14:tracePt t="30651" x="4824413" y="5289550"/>
          <p14:tracePt t="30662" x="4814888" y="5270500"/>
          <p14:tracePt t="30667" x="4787900" y="5187950"/>
          <p14:tracePt t="30678" x="4741863" y="5103813"/>
          <p14:tracePt t="30682" x="4694238" y="5029200"/>
          <p14:tracePt t="30691" x="4667250" y="4973638"/>
          <p14:tracePt t="30697" x="4621213" y="4918075"/>
          <p14:tracePt t="30706" x="4573588" y="4852988"/>
          <p14:tracePt t="30713" x="4527550" y="4779963"/>
          <p14:tracePt t="30720" x="4510088" y="4770438"/>
          <p14:tracePt t="30729" x="4481513" y="4732338"/>
          <p14:tracePt t="30735" x="4471988" y="4722813"/>
          <p14:tracePt t="30742" x="4462463" y="4695825"/>
          <p14:tracePt t="30745" x="4435475" y="4676775"/>
          <p14:tracePt t="30757" x="4416425" y="4649788"/>
          <p14:tracePt t="30762" x="4389438" y="4640263"/>
          <p14:tracePt t="30771" x="4370388" y="4611688"/>
          <p14:tracePt t="30777" x="4341813" y="4594225"/>
          <p14:tracePt t="30787" x="4305300" y="4584700"/>
          <p14:tracePt t="30792" x="4286250" y="4565650"/>
          <p14:tracePt t="30800" x="4213225" y="4538663"/>
          <p14:tracePt t="30808" x="4165600" y="4538663"/>
          <p14:tracePt t="30814" x="4083050" y="4529138"/>
          <p14:tracePt t="30825" x="3786188" y="4510088"/>
          <p14:tracePt t="30836" x="3656013" y="4510088"/>
          <p14:tracePt t="30838" x="3535363" y="4491038"/>
          <p14:tracePt t="30850" x="3405188" y="4473575"/>
          <p14:tracePt t="30854" x="3284538" y="4454525"/>
          <p14:tracePt t="30865" x="3127375" y="4454525"/>
          <p14:tracePt t="30871" x="2997200" y="4454525"/>
          <p14:tracePt t="30880" x="2857500" y="4464050"/>
          <p14:tracePt t="30887" x="2765425" y="4464050"/>
          <p14:tracePt t="30895" x="2654300" y="4464050"/>
          <p14:tracePt t="30903" x="2606675" y="4464050"/>
          <p14:tracePt t="30908" x="2524125" y="4464050"/>
          <p14:tracePt t="30919" x="2384425" y="4481513"/>
          <p14:tracePt t="30932" x="2282825" y="4491038"/>
          <p14:tracePt t="30945" x="2227263" y="4519613"/>
          <p14:tracePt t="30950" x="2181225" y="4519613"/>
          <p14:tracePt t="30960" x="2124075" y="4529138"/>
          <p14:tracePt t="30964" x="2087563" y="4546600"/>
          <p14:tracePt t="30974" x="2051050" y="4546600"/>
          <p14:tracePt t="30982" x="2003425" y="4575175"/>
          <p14:tracePt t="30989" x="1966913" y="4575175"/>
          <p14:tracePt t="30995" x="1911350" y="4584700"/>
          <p14:tracePt t="31003" x="1865313" y="4594225"/>
          <p14:tracePt t="31014" x="1763713" y="4630738"/>
          <p14:tracePt t="31024" x="1706563" y="4667250"/>
          <p14:tracePt t="31029" x="1660525" y="4667250"/>
          <p14:tracePt t="31039" x="1624013" y="4695825"/>
          <p14:tracePt t="31045" x="1585913" y="4695825"/>
          <p14:tracePt t="31054" x="1549400" y="4714875"/>
          <p14:tracePt t="31058" x="1530350" y="4714875"/>
          <p14:tracePt t="31069" x="1503363" y="4741863"/>
          <p14:tracePt t="31077" x="1484313" y="4741863"/>
          <p14:tracePt t="31083" x="1457325" y="4770438"/>
          <p14:tracePt t="31090" x="1447800" y="4770438"/>
          <p14:tracePt t="31097" x="1438275" y="4779963"/>
          <p14:tracePt t="31107" x="1409700" y="4787900"/>
          <p14:tracePt t="31123" x="1392238" y="4806950"/>
          <p14:tracePt t="31133" x="1373188" y="4816475"/>
          <p14:tracePt t="31137" x="1373188" y="4826000"/>
          <p14:tracePt t="31148" x="1363663" y="4826000"/>
          <p14:tracePt t="31154" x="1354138" y="4826000"/>
          <p14:tracePt t="31162" x="1354138" y="4843463"/>
          <p14:tracePt t="31171" x="1327150" y="4843463"/>
          <p14:tracePt t="31178" x="1327150" y="4852988"/>
          <p14:tracePt t="31183" x="1308100" y="4862513"/>
          <p14:tracePt t="31191" x="1308100" y="4891088"/>
          <p14:tracePt t="31202" x="1289050" y="4908550"/>
          <p14:tracePt t="31217" x="1271588" y="4927600"/>
          <p14:tracePt t="31229" x="1271588" y="4937125"/>
          <p14:tracePt t="31233" x="1262063" y="4946650"/>
          <p14:tracePt t="31242" x="1252538" y="4956175"/>
          <p14:tracePt t="31249" x="1243013" y="4964113"/>
          <p14:tracePt t="31257" x="1233488" y="4973638"/>
          <p14:tracePt t="31263" x="1233488" y="4983163"/>
          <p14:tracePt t="31271" x="1225550" y="4992688"/>
          <p14:tracePt t="31279" x="1216025" y="5002213"/>
          <p14:tracePt t="31292" x="1196975" y="5011738"/>
          <p14:tracePt t="31301" x="1177925" y="5038725"/>
          <p14:tracePt t="31311" x="1168400" y="5057775"/>
          <p14:tracePt t="31321" x="1160463" y="5084763"/>
          <p14:tracePt t="31326" x="1131888" y="5103813"/>
          <p14:tracePt t="31337" x="1131888" y="5113338"/>
          <p14:tracePt t="31341" x="1122363" y="5132388"/>
          <p14:tracePt t="31351" x="1112838" y="5159375"/>
          <p14:tracePt t="31358" x="1112838" y="5168900"/>
          <p14:tracePt t="31366" x="1095375" y="5178425"/>
          <p14:tracePt t="31373" x="1095375" y="5197475"/>
          <p14:tracePt t="31380" x="1076325" y="5224463"/>
          <p14:tracePt t="31389" x="1066800" y="5224463"/>
          <p14:tracePt t="31395" x="1066800" y="5243513"/>
          <p14:tracePt t="31405" x="1047750" y="5270500"/>
          <p14:tracePt t="31416" x="1039813" y="5280025"/>
          <p14:tracePt t="31421" x="1039813" y="5289550"/>
          <p14:tracePt t="31431" x="1039813" y="5299075"/>
          <p14:tracePt t="31437" x="1039813" y="5308600"/>
          <p14:tracePt t="31446" x="1030288" y="5335588"/>
          <p14:tracePt t="31452" x="1030288" y="5345113"/>
          <p14:tracePt t="31461" x="1030288" y="5373688"/>
          <p14:tracePt t="31467" x="1030288" y="5391150"/>
          <p14:tracePt t="31475" x="1030288" y="5419725"/>
          <p14:tracePt t="31485" x="1030288" y="5475288"/>
          <p14:tracePt t="31500" x="1030288" y="5530850"/>
          <p14:tracePt t="31511" x="1030288" y="5540375"/>
          <p14:tracePt t="31514" x="1030288" y="5567363"/>
          <p14:tracePt t="31525" x="1039813" y="5567363"/>
          <p14:tracePt t="31529" x="1039813" y="5586413"/>
          <p14:tracePt t="31540" x="1047750" y="5614988"/>
          <p14:tracePt t="31545" x="1057275" y="5624513"/>
          <p14:tracePt t="31554" x="1057275" y="5651500"/>
          <p14:tracePt t="31562" x="1066800" y="5661025"/>
          <p14:tracePt t="31570" x="1076325" y="5680075"/>
          <p14:tracePt t="31578" x="1095375" y="5707063"/>
          <p14:tracePt t="31582" x="1104900" y="5726113"/>
          <p14:tracePt t="31594" x="1122363" y="5772150"/>
          <p14:tracePt t="31604" x="1168400" y="5808663"/>
          <p14:tracePt t="31609" x="1177925" y="5846763"/>
          <p14:tracePt t="31620" x="1216025" y="5873750"/>
          <p14:tracePt t="31624" x="1225550" y="5902325"/>
          <p14:tracePt t="31635" x="1262063" y="5938838"/>
          <p14:tracePt t="31642" x="1289050" y="5994400"/>
          <p14:tracePt t="31648" x="1317625" y="6032500"/>
          <p14:tracePt t="31655" x="1344613" y="6069013"/>
          <p14:tracePt t="31662" x="1401763" y="6124575"/>
          <p14:tracePt t="31671" x="1465263" y="6199188"/>
          <p14:tracePt t="31678" x="1503363" y="6245225"/>
          <p14:tracePt t="31688" x="1585913" y="6338888"/>
          <p14:tracePt t="31699" x="1643063" y="6384925"/>
          <p14:tracePt t="31703" x="1660525" y="6394450"/>
          <p14:tracePt t="31714" x="1698625" y="6411913"/>
          <p14:tracePt t="31719" x="1725613" y="6430963"/>
          <p14:tracePt t="31728" x="1763713" y="6450013"/>
          <p14:tracePt t="31733" x="1781175" y="6477000"/>
          <p14:tracePt t="31743" x="1819275" y="6477000"/>
          <p14:tracePt t="31750" x="1846263" y="6486525"/>
          <p14:tracePt t="31758" x="1892300" y="6505575"/>
          <p14:tracePt t="31766" x="1920875" y="6505575"/>
          <p14:tracePt t="31772" x="1985963" y="6505575"/>
          <p14:tracePt t="31784" x="2106613" y="6486525"/>
          <p14:tracePt t="31797" x="2273300" y="6450013"/>
          <p14:tracePt t="31808" x="2338388" y="6440488"/>
          <p14:tracePt t="31812" x="2459038" y="6421438"/>
          <p14:tracePt t="31823" x="2551113" y="6384925"/>
          <p14:tracePt t="31830" x="2662238" y="6375400"/>
          <p14:tracePt t="31837" x="2782888" y="6338888"/>
          <p14:tracePt t="31845" x="2903538" y="6319838"/>
          <p14:tracePt t="31853" x="3062288" y="6264275"/>
          <p14:tracePt t="31859" x="3219450" y="6235700"/>
          <p14:tracePt t="31866" x="3376613" y="6199188"/>
          <p14:tracePt t="31877" x="3656013" y="6124575"/>
          <p14:tracePt t="31888" x="3822700" y="6069013"/>
          <p14:tracePt t="31891" x="3998913" y="6042025"/>
          <p14:tracePt t="31903" x="4156075" y="6003925"/>
          <p14:tracePt t="31908" x="4341813" y="5967413"/>
          <p14:tracePt t="31917" x="4481513" y="5929313"/>
          <p14:tracePt t="31921" x="4621213" y="5892800"/>
          <p14:tracePt t="31931" x="4751388" y="5883275"/>
          <p14:tracePt t="31937" x="4889500" y="5827713"/>
          <p14:tracePt t="31945" x="5029200" y="5808663"/>
          <p14:tracePt t="31953" x="5130800" y="5781675"/>
          <p14:tracePt t="31962" x="5205413" y="5745163"/>
          <p14:tracePt t="31970" x="5316538" y="5680075"/>
          <p14:tracePt t="31982" x="5353050" y="5651500"/>
          <p14:tracePt t="31986" x="5408613" y="5576888"/>
          <p14:tracePt t="31998" x="5483225" y="5438775"/>
          <p14:tracePt t="32001" x="5529263" y="5335588"/>
          <p14:tracePt t="32011" x="5586413" y="5197475"/>
          <p14:tracePt t="32018" x="5632450" y="5094288"/>
          <p14:tracePt t="32026" x="5649913" y="4983163"/>
          <p14:tracePt t="32035" x="5688013" y="4843463"/>
          <p14:tracePt t="32040" x="5697538" y="4732338"/>
          <p14:tracePt t="32049" x="5734050" y="4565650"/>
          <p14:tracePt t="32054" x="5734050" y="4370388"/>
          <p14:tracePt t="32064" x="5743575" y="4056063"/>
          <p14:tracePt t="32081" x="5707063" y="3629025"/>
          <p14:tracePt t="32091" x="5649913" y="3405188"/>
          <p14:tracePt t="32094" x="5613400" y="3267075"/>
          <p14:tracePt t="32105" x="5548313" y="3127375"/>
          <p14:tracePt t="32112" x="5511800" y="3025775"/>
          <p14:tracePt t="32120" x="5446713" y="2951163"/>
          <p14:tracePt t="32126" x="5381625" y="2867025"/>
          <p14:tracePt t="32137" x="5297488" y="2784475"/>
          <p14:tracePt t="32143" x="5159375" y="2681288"/>
          <p14:tracePt t="32149" x="5019675" y="2608263"/>
          <p14:tracePt t="32160" x="4751388" y="2468563"/>
          <p14:tracePt t="32171" x="4630738" y="2393950"/>
          <p14:tracePt t="32173" x="4491038" y="2366963"/>
          <p14:tracePt t="32186" x="4286250" y="2292350"/>
          <p14:tracePt t="32188" x="4110038" y="2255838"/>
          <p14:tracePt t="32200" x="3906838" y="2181225"/>
          <p14:tracePt t="32204" x="3721100" y="2143125"/>
          <p14:tracePt t="32214" x="3516313" y="2106613"/>
          <p14:tracePt t="32220" x="3265488" y="2070100"/>
          <p14:tracePt t="32229" x="3043238" y="2032000"/>
          <p14:tracePt t="32238" x="2886075" y="2014538"/>
          <p14:tracePt t="32245" x="2727325" y="1995488"/>
          <p14:tracePt t="32254" x="2393950" y="1995488"/>
          <p14:tracePt t="32268" x="2143125" y="1976438"/>
          <p14:tracePt t="32279" x="2051050" y="1985963"/>
          <p14:tracePt t="32285" x="1985963" y="1985963"/>
          <p14:tracePt t="32295" x="1892300" y="1985963"/>
          <p14:tracePt t="32299" x="1827213" y="1985963"/>
          <p14:tracePt t="32309" x="1689100" y="1985963"/>
          <p14:tracePt t="32314" x="1633538" y="2014538"/>
          <p14:tracePt t="32323" x="1539875" y="2014538"/>
          <p14:tracePt t="32331" x="1493838" y="2022475"/>
          <p14:tracePt t="32337" x="1401763" y="2041525"/>
          <p14:tracePt t="32345" x="1298575" y="2070100"/>
          <p14:tracePt t="32359" x="1262063" y="2070100"/>
          <p14:tracePt t="32362" x="1206500" y="2087563"/>
          <p14:tracePt t="32374" x="1168400" y="2106613"/>
          <p14:tracePt t="32378" x="1122363" y="2116138"/>
          <p14:tracePt t="32389" x="1095375" y="2125663"/>
          <p14:tracePt t="32395" x="1039813" y="2152650"/>
          <p14:tracePt t="32403" x="1020763" y="2162175"/>
          <p14:tracePt t="32410" x="1001713" y="2162175"/>
          <p14:tracePt t="32418" x="965200" y="2190750"/>
          <p14:tracePt t="32424" x="955675" y="2190750"/>
          <p14:tracePt t="32432" x="936625" y="2208213"/>
          <p14:tracePt t="32440" x="890588" y="2292350"/>
          <p14:tracePt t="32457" x="854075" y="2393950"/>
          <p14:tracePt t="32468" x="835025" y="2432050"/>
          <p14:tracePt t="32474" x="825500" y="2514600"/>
          <p14:tracePt t="32483" x="825500" y="2552700"/>
          <p14:tracePt t="32487" x="806450" y="2589213"/>
          <p14:tracePt t="32497" x="798513" y="2616200"/>
          <p14:tracePt t="32503" x="798513" y="2654300"/>
          <p14:tracePt t="32512" x="788988" y="2673350"/>
          <p14:tracePt t="32521" x="779463" y="2690813"/>
          <p14:tracePt t="32526" x="779463" y="2746375"/>
          <p14:tracePt t="32535" x="769938" y="2755900"/>
          <p14:tracePt t="32541" x="760413" y="2784475"/>
          <p14:tracePt t="32550" x="760413" y="2849563"/>
          <p14:tracePt t="32563" x="760413" y="2857500"/>
          <p14:tracePt t="32566" x="760413" y="2876550"/>
          <p14:tracePt t="32578" x="760413" y="2895600"/>
          <p14:tracePt t="32580" x="760413" y="2914650"/>
          <p14:tracePt t="32592" x="760413" y="2941638"/>
          <p14:tracePt t="32597" x="769938" y="2978150"/>
          <p14:tracePt t="32606" x="769938" y="2997200"/>
          <p14:tracePt t="32611" x="798513" y="3052763"/>
          <p14:tracePt t="32621" x="815975" y="3062288"/>
          <p14:tracePt t="32631" x="835025" y="3098800"/>
          <p14:tracePt t="32637" x="844550" y="3108325"/>
          <p14:tracePt t="32644" x="871538" y="3136900"/>
          <p14:tracePt t="32662" x="881063" y="3146425"/>
          <p14:tracePt t="32670" x="890588" y="3155950"/>
          <p14:tracePt t="32674" x="900113" y="3155950"/>
          <p14:tracePt t="32686" x="909638" y="3163888"/>
          <p14:tracePt t="32693" x="919163" y="3163888"/>
          <p14:tracePt t="32701" x="927100" y="3163888"/>
          <p14:tracePt t="32715" x="936625" y="3163888"/>
          <p14:tracePt t="32722" x="946150" y="3163888"/>
          <p14:tracePt t="32729" x="955675" y="3163888"/>
          <p14:tracePt t="32753" x="965200" y="3163888"/>
          <p14:tracePt t="32780" x="974725" y="3163888"/>
          <p14:tracePt t="32794" x="974725" y="3155950"/>
          <p14:tracePt t="32800" x="984250" y="3155950"/>
          <p14:tracePt t="32809" x="984250" y="3146425"/>
          <p14:tracePt t="32815" x="992188" y="3146425"/>
          <p14:tracePt t="32824" x="1001713" y="3146425"/>
          <p14:tracePt t="32831" x="1001713" y="3136900"/>
          <p14:tracePt t="32838" x="1020763" y="3127375"/>
          <p14:tracePt t="32845" x="1030288" y="3127375"/>
          <p14:tracePt t="32849" x="1039813" y="3117850"/>
          <p14:tracePt t="32860" x="1047750" y="3108325"/>
          <p14:tracePt t="32863" x="1057275" y="3098800"/>
          <p14:tracePt t="32874" x="1066800" y="3090863"/>
          <p14:tracePt t="32878" x="1085850" y="3081338"/>
          <p14:tracePt t="32889" x="1122363" y="3071813"/>
          <p14:tracePt t="32896" x="1160463" y="3043238"/>
          <p14:tracePt t="32903" x="1206500" y="3035300"/>
          <p14:tracePt t="32912" x="1262063" y="3016250"/>
          <p14:tracePt t="32920" x="1317625" y="3006725"/>
          <p14:tracePt t="32926" x="1382713" y="3006725"/>
          <p14:tracePt t="32933" x="1428750" y="3006725"/>
          <p14:tracePt t="32941" x="1522413" y="3006725"/>
          <p14:tracePt t="32954" x="1558925" y="3006725"/>
          <p14:tracePt t="32959" x="1604963" y="3025775"/>
          <p14:tracePt t="32970" x="1643063" y="3025775"/>
          <p14:tracePt t="32973" x="1660525" y="3035300"/>
          <p14:tracePt t="32983" x="1698625" y="3035300"/>
          <p14:tracePt t="32991" x="1754188" y="3035300"/>
          <p14:tracePt t="32997" x="1800225" y="3035300"/>
          <p14:tracePt t="33004" x="1846263" y="3043238"/>
          <p14:tracePt t="33013" x="1939925" y="3043238"/>
          <p14:tracePt t="33020" x="1995488" y="3043238"/>
          <p14:tracePt t="33028" x="2078038" y="3043238"/>
          <p14:tracePt t="33037" x="2244725" y="3043238"/>
          <p14:tracePt t="33049" x="2338388" y="3062288"/>
          <p14:tracePt t="33051" x="2420938" y="3062288"/>
          <p14:tracePt t="33062" x="2524125" y="3081338"/>
          <p14:tracePt t="33068" x="2635250" y="3090863"/>
          <p14:tracePt t="33079" x="2746375" y="3090863"/>
          <p14:tracePt t="33085" x="2857500" y="3108325"/>
          <p14:tracePt t="33092" x="2959100" y="3127375"/>
          <p14:tracePt t="33101" x="3071813" y="3163888"/>
          <p14:tracePt t="33108" x="3192463" y="3192463"/>
          <p14:tracePt t="33113" x="3265488" y="3211513"/>
          <p14:tracePt t="33120" x="3376613" y="3238500"/>
          <p14:tracePt t="33131" x="3571875" y="3276600"/>
          <p14:tracePt t="33145" x="3738563" y="3322638"/>
          <p14:tracePt t="33157" x="3786188" y="3332163"/>
          <p14:tracePt t="33162" x="3859213" y="3359150"/>
          <p14:tracePt t="33173" x="3914775" y="3378200"/>
          <p14:tracePt t="33177" x="3971925" y="3387725"/>
          <p14:tracePt t="33186" x="3998913" y="3397250"/>
          <p14:tracePt t="33193" x="4054475" y="3414713"/>
          <p14:tracePt t="33201" x="4100513" y="3414713"/>
          <p14:tracePt t="33208" x="4156075" y="3424238"/>
          <p14:tracePt t="33215" x="4230688" y="3443288"/>
          <p14:tracePt t="33225" x="4276725" y="3443288"/>
          <p14:tracePt t="33230" x="4324350" y="3443288"/>
          <p14:tracePt t="33238" x="4445000" y="3470275"/>
          <p14:tracePt t="33252" x="4500563" y="3479800"/>
          <p14:tracePt t="33257" x="4556125" y="3498850"/>
          <p14:tracePt t="33267" x="4583113" y="3508375"/>
          <p14:tracePt t="33270" x="4621213" y="3517900"/>
          <p14:tracePt t="33280" x="4676775" y="3517900"/>
          <p14:tracePt t="33288" x="4694238" y="3544888"/>
          <p14:tracePt t="33295" x="4732338" y="3544888"/>
          <p14:tracePt t="33301" x="4741863" y="3554413"/>
          <p14:tracePt t="33310" x="4768850" y="3563938"/>
          <p14:tracePt t="33319" x="4778375" y="3563938"/>
          <p14:tracePt t="33325" x="4797425" y="3563938"/>
          <p14:tracePt t="33333" x="4806950" y="3573463"/>
          <p14:tracePt t="33346" x="4814888" y="3573463"/>
          <p14:tracePt t="33360" x="4824413" y="3581400"/>
          <p14:tracePt t="33375" x="4843463" y="3581400"/>
          <p14:tracePt t="33381" x="4852988" y="3590925"/>
          <p14:tracePt t="33390" x="4862513" y="3590925"/>
          <p14:tracePt t="33397" x="4879975" y="3600450"/>
          <p14:tracePt t="33404" x="4908550" y="3609975"/>
          <p14:tracePt t="33414" x="4954588" y="3638550"/>
          <p14:tracePt t="33429" x="5010150" y="3665538"/>
          <p14:tracePt t="33440" x="5029200" y="3665538"/>
          <p14:tracePt t="33443" x="5056188" y="3694113"/>
          <p14:tracePt t="33455" x="5075238" y="3702050"/>
          <p14:tracePt t="33461" x="5111750" y="3730625"/>
          <p14:tracePt t="33469" x="5140325" y="3749675"/>
          <p14:tracePt t="33477" x="5159375" y="3767138"/>
          <p14:tracePt t="33484" x="5186363" y="3805238"/>
          <p14:tracePt t="33492" x="5205413" y="3814763"/>
          <p14:tracePt t="33498" x="5232400" y="3832225"/>
          <p14:tracePt t="33507" x="5251450" y="3860800"/>
          <p14:tracePt t="33513" x="5280025" y="3887788"/>
          <p14:tracePt t="33522" x="5362575" y="3981450"/>
          <p14:tracePt t="33534" x="5400675" y="4037013"/>
          <p14:tracePt t="33538" x="5427663" y="4092575"/>
          <p14:tracePt t="33549" x="5456238" y="4148138"/>
          <p14:tracePt t="33554" x="5492750" y="4241800"/>
          <p14:tracePt t="33565" x="5511800" y="4278313"/>
          <p14:tracePt t="33571" x="5511800" y="4314825"/>
          <p14:tracePt t="33578" x="5529263" y="4370388"/>
          <p14:tracePt t="33587" x="5538788" y="4418013"/>
          <p14:tracePt t="33592" x="5538788" y="4435475"/>
          <p14:tracePt t="33602" x="5538788" y="4510088"/>
          <p14:tracePt t="33606" x="5538788" y="4529138"/>
          <p14:tracePt t="33618" x="5538788" y="4584700"/>
          <p14:tracePt t="33629" x="5538788" y="4621213"/>
          <p14:tracePt t="33633" x="5538788" y="4640263"/>
          <p14:tracePt t="33644" x="5529263" y="4676775"/>
          <p14:tracePt t="33646" x="5529263" y="4714875"/>
          <p14:tracePt t="33658" x="5511800" y="4741863"/>
          <p14:tracePt t="33664" x="5502275" y="4779963"/>
          <p14:tracePt t="33672" x="5502275" y="4806950"/>
          <p14:tracePt t="33679" x="5492750" y="4835525"/>
          <p14:tracePt t="33687" x="5473700" y="4881563"/>
          <p14:tracePt t="33696" x="5456238" y="4918075"/>
          <p14:tracePt t="33703" x="5437188" y="4992688"/>
          <p14:tracePt t="33710" x="5400675" y="5076825"/>
          <p14:tracePt t="33723" x="5400675" y="5113338"/>
          <p14:tracePt t="33727" x="5391150" y="5149850"/>
          <p14:tracePt t="33737" x="5381625" y="5178425"/>
          <p14:tracePt t="33742" x="5362575" y="5197475"/>
          <p14:tracePt t="33753" x="5353050" y="5224463"/>
          <p14:tracePt t="33760" x="5345113" y="5243513"/>
          <p14:tracePt t="33766" x="5316538" y="5280025"/>
          <p14:tracePt t="33772" x="5316538" y="5318125"/>
          <p14:tracePt t="33781" x="5289550" y="5354638"/>
          <p14:tracePt t="33792" x="5270500" y="5391150"/>
          <p14:tracePt t="33796" x="5241925" y="5446713"/>
          <p14:tracePt t="33803" x="5205413" y="5521325"/>
          <p14:tracePt t="33822" x="5121275" y="5632450"/>
          <p14:tracePt t="33832" x="5111750" y="5651500"/>
          <p14:tracePt t="33836" x="5065713" y="5697538"/>
          <p14:tracePt t="33846" x="5029200" y="5716588"/>
          <p14:tracePt t="33854" x="4954588" y="5781675"/>
          <p14:tracePt t="33862" x="4862513" y="5846763"/>
          <p14:tracePt t="33869" x="4741863" y="5873750"/>
          <p14:tracePt t="33876" x="4602163" y="5911850"/>
          <p14:tracePt t="33884" x="4471988" y="5911850"/>
          <p14:tracePt t="33889" x="4314825" y="5929313"/>
          <p14:tracePt t="33900" x="3998913" y="5948363"/>
          <p14:tracePt t="33912" x="3887788" y="5948363"/>
          <p14:tracePt t="33916" x="3748088" y="5948363"/>
          <p14:tracePt t="33927" x="3636963" y="5948363"/>
          <p14:tracePt t="33930" x="3544888" y="5921375"/>
          <p14:tracePt t="33941" x="3424238" y="5911850"/>
          <p14:tracePt t="33946" x="3330575" y="5873750"/>
          <p14:tracePt t="33956" x="3192463" y="5818188"/>
          <p14:tracePt t="33962" x="3089275" y="5753100"/>
          <p14:tracePt t="33970" x="2968625" y="5632450"/>
          <p14:tracePt t="33979" x="2811463" y="5438775"/>
          <p14:tracePt t="33984" x="2727325" y="5335588"/>
          <p14:tracePt t="33995" x="2459038" y="4956175"/>
          <p14:tracePt t="34010" x="2300288" y="4630738"/>
          <p14:tracePt t="34021" x="2282825" y="4556125"/>
          <p14:tracePt t="34024" x="2254250" y="4519613"/>
          <p14:tracePt t="34036" x="2254250" y="4481513"/>
          <p14:tracePt t="34042" x="2254250" y="4445000"/>
          <p14:tracePt t="34049" x="2254250" y="4425950"/>
          <p14:tracePt t="34056" x="2273300" y="4389438"/>
          <p14:tracePt t="34065" x="2309813" y="4352925"/>
          <p14:tracePt t="34072" x="2357438" y="4287838"/>
          <p14:tracePt t="34078" x="2459038" y="4184650"/>
          <p14:tracePt t="34088" x="2746375" y="3971925"/>
          <p14:tracePt t="34100" x="2968625" y="3832225"/>
          <p14:tracePt t="34104" x="3303588" y="3684588"/>
          <p14:tracePt t="34115" x="3571875" y="3629025"/>
          <p14:tracePt t="34119" x="3868738" y="3581400"/>
          <p14:tracePt t="34128" x="4249738" y="3554413"/>
          <p14:tracePt t="34134" x="4667250" y="3573463"/>
          <p14:tracePt t="34145" x="4991100" y="3573463"/>
          <p14:tracePt t="34150" x="5391150" y="3675063"/>
          <p14:tracePt t="34158" x="5827713" y="3749675"/>
          <p14:tracePt t="34166" x="6105525" y="3841750"/>
          <p14:tracePt t="34173" x="6356350" y="3943350"/>
          <p14:tracePt t="34184" x="6865938" y="4194175"/>
          <p14:tracePt t="34194" x="7088188" y="4314825"/>
          <p14:tracePt t="34196" x="7273925" y="4445000"/>
          <p14:tracePt t="34208" x="7450138" y="4640263"/>
          <p14:tracePt t="34214" x="7756525" y="5057775"/>
          <p14:tracePt t="34223" x="7951788" y="5373688"/>
          <p14:tracePt t="34228" x="8062913" y="5586413"/>
          <p14:tracePt t="34238" x="8220075" y="5967413"/>
          <p14:tracePt t="34246" x="8285163" y="6273800"/>
          <p14:tracePt t="34253" x="8323263" y="6440488"/>
          <p14:tracePt t="34260" x="8323263" y="6588125"/>
          <p14:tracePt t="34267" x="8294688" y="6708775"/>
          <p14:tracePt t="35235" x="6245225" y="6616700"/>
          <p14:tracePt t="35247" x="6245225" y="6496050"/>
          <p14:tracePt t="35249" x="6245225" y="6365875"/>
          <p14:tracePt t="35261" x="6245225" y="6208713"/>
          <p14:tracePt t="35266" x="6235700" y="6097588"/>
          <p14:tracePt t="35275" x="6235700" y="5892800"/>
          <p14:tracePt t="35282" x="6216650" y="5762625"/>
          <p14:tracePt t="35289" x="6216650" y="5624513"/>
          <p14:tracePt t="35298" x="6216650" y="5530850"/>
          <p14:tracePt t="35305" x="6216650" y="5419725"/>
          <p14:tracePt t="35313" x="6216650" y="5383213"/>
          <p14:tracePt t="35319" x="6216650" y="5364163"/>
          <p14:tracePt t="35327" x="6216650" y="5345113"/>
          <p14:tracePt t="35341" x="6207125" y="5345113"/>
          <p14:tracePt t="35343" x="6207125" y="5335588"/>
          <p14:tracePt t="35355" x="6207125" y="5326063"/>
          <p14:tracePt t="35359" x="6207125" y="5318125"/>
          <p14:tracePt t="35376" x="6207125" y="5308600"/>
          <p14:tracePt t="35384" x="6197600" y="5289550"/>
          <p14:tracePt t="35391" x="6197600" y="5280025"/>
          <p14:tracePt t="35401" x="6180138" y="5253038"/>
          <p14:tracePt t="35408" x="6180138" y="5233988"/>
          <p14:tracePt t="35413" x="6151563" y="5197475"/>
          <p14:tracePt t="35423" x="6115050" y="5149850"/>
          <p14:tracePt t="35435" x="6105525" y="5132388"/>
          <p14:tracePt t="35440" x="6076950" y="5094288"/>
          <p14:tracePt t="35450" x="6059488" y="5067300"/>
          <p14:tracePt t="35454" x="6030913" y="5011738"/>
          <p14:tracePt t="35464" x="5965825" y="4956175"/>
          <p14:tracePt t="35469" x="5929313" y="4900613"/>
          <p14:tracePt t="35479" x="5900738" y="4872038"/>
          <p14:tracePt t="35484" x="5883275" y="4852988"/>
          <p14:tracePt t="35493" x="5835650" y="4806950"/>
          <p14:tracePt t="35501" x="5818188" y="4797425"/>
          <p14:tracePt t="35509" x="5799138" y="4787900"/>
          <p14:tracePt t="35519" x="5753100" y="4760913"/>
          <p14:tracePt t="35533" x="5707063" y="4741863"/>
          <p14:tracePt t="35543" x="5649913" y="4732338"/>
          <p14:tracePt t="35547" x="5632450" y="4714875"/>
          <p14:tracePt t="35559" x="5576888" y="4714875"/>
          <p14:tracePt t="35564" x="5529263" y="4686300"/>
          <p14:tracePt t="35573" x="5492750" y="4686300"/>
          <p14:tracePt t="35580" x="5456238" y="4686300"/>
          <p14:tracePt t="35587" x="5418138" y="4667250"/>
          <p14:tracePt t="35595" x="5381625" y="4667250"/>
          <p14:tracePt t="35601" x="5345113" y="4649788"/>
          <p14:tracePt t="35611" x="5251450" y="4611688"/>
          <p14:tracePt t="35626" x="5149850" y="4584700"/>
          <p14:tracePt t="35638" x="5111750" y="4575175"/>
          <p14:tracePt t="35642" x="5065713" y="4575175"/>
          <p14:tracePt t="35652" x="5029200" y="4565650"/>
          <p14:tracePt t="35658" x="4991100" y="4565650"/>
          <p14:tracePt t="35667" x="4927600" y="4565650"/>
          <p14:tracePt t="35675" x="4899025" y="4556125"/>
          <p14:tracePt t="35682" x="4879975" y="4556125"/>
          <p14:tracePt t="35689" x="4862513" y="4556125"/>
          <p14:tracePt t="35695" x="4833938" y="4556125"/>
          <p14:tracePt t="35706" x="4797425" y="4538663"/>
          <p14:tracePt t="35721" x="4778375" y="4538663"/>
          <p14:tracePt t="35733" x="4751388" y="4538663"/>
          <p14:tracePt t="35734" x="4732338" y="4538663"/>
          <p14:tracePt t="35751" x="4713288" y="4538663"/>
          <p14:tracePt t="35761" x="4703763" y="4538663"/>
          <p14:tracePt t="35767" x="4686300" y="4538663"/>
          <p14:tracePt t="35784" x="4657725" y="4538663"/>
          <p14:tracePt t="35790" x="4648200" y="4538663"/>
          <p14:tracePt t="35800" x="4621213" y="4546600"/>
          <p14:tracePt t="35815" x="4565650" y="4565650"/>
          <p14:tracePt t="35827" x="4546600" y="4575175"/>
          <p14:tracePt t="35830" x="4537075" y="4575175"/>
          <p14:tracePt t="35843" x="4518025" y="4584700"/>
          <p14:tracePt t="35846" x="4510088" y="4594225"/>
          <p14:tracePt t="35856" x="4491038" y="4594225"/>
          <p14:tracePt t="35863" x="4481513" y="4594225"/>
          <p14:tracePt t="35870" x="4471988" y="4602163"/>
          <p14:tracePt t="35876" x="4462463" y="4602163"/>
          <p14:tracePt t="35885" x="4452938" y="4611688"/>
          <p14:tracePt t="35892" x="4445000" y="4611688"/>
          <p14:tracePt t="35910" x="4435475" y="4611688"/>
          <p14:tracePt t="35925" x="4425950" y="4611688"/>
          <p14:tracePt t="35935" x="4425950" y="4621213"/>
          <p14:tracePt t="35965" x="4416425" y="4630738"/>
          <p14:tracePt t="35978" x="4406900" y="4640263"/>
          <p14:tracePt t="35990" x="4397375" y="4659313"/>
          <p14:tracePt t="36003" x="4389438" y="4667250"/>
          <p14:tracePt t="36005" x="4379913" y="4676775"/>
          <p14:tracePt t="36014" x="4379913" y="4686300"/>
          <p14:tracePt t="36019" x="4379913" y="4695825"/>
          <p14:tracePt t="36030" x="4370388" y="4705350"/>
          <p14:tracePt t="36044" x="4370388" y="4722813"/>
          <p14:tracePt t="36050" x="4370388" y="4732338"/>
          <p14:tracePt t="36059" x="4370388" y="4741863"/>
          <p14:tracePt t="36066" x="4370388" y="4760913"/>
          <p14:tracePt t="36073" x="4370388" y="4779963"/>
          <p14:tracePt t="36083" x="4370388" y="4797425"/>
          <p14:tracePt t="36099" x="4406900" y="4843463"/>
          <p14:tracePt t="36110" x="4416425" y="4852988"/>
          <p14:tracePt t="36114" x="4425950" y="4872038"/>
          <p14:tracePt t="36125" x="4452938" y="4900613"/>
          <p14:tracePt t="36128" x="4471988" y="4937125"/>
          <p14:tracePt t="36138" x="4491038" y="4946650"/>
          <p14:tracePt t="36143" x="4500563" y="4956175"/>
          <p14:tracePt t="36153" x="4518025" y="4973638"/>
          <p14:tracePt t="36159" x="4527550" y="5002213"/>
          <p14:tracePt t="36167" x="4537075" y="5021263"/>
          <p14:tracePt t="36176" x="4556125" y="5057775"/>
          <p14:tracePt t="36189" x="4573588" y="5076825"/>
          <p14:tracePt t="36193" x="4583113" y="5084763"/>
          <p14:tracePt t="36203" x="4583113" y="5094288"/>
          <p14:tracePt t="36207" x="4583113" y="5103813"/>
          <p14:tracePt t="36218" x="4583113" y="5113338"/>
          <p14:tracePt t="36234" x="4583113" y="5122863"/>
          <p14:tracePt t="36284" x="4565650" y="5132388"/>
          <p14:tracePt t="36298" x="4546600" y="5141913"/>
          <p14:tracePt t="36301" x="4537075" y="5149850"/>
          <p14:tracePt t="36312" x="4527550" y="5149850"/>
          <p14:tracePt t="36318" x="4518025" y="5149850"/>
          <p14:tracePt t="36327" x="4510088" y="5149850"/>
          <p14:tracePt t="36342" x="4500563" y="5149850"/>
          <p14:tracePt t="36348" x="4491038" y="5168900"/>
          <p14:tracePt t="37134" x="4527550" y="5149850"/>
          <p14:tracePt t="37146" x="4573588" y="5141913"/>
          <p14:tracePt t="37149" x="4676775" y="5103813"/>
          <p14:tracePt t="37161" x="4787900" y="5076825"/>
          <p14:tracePt t="37166" x="4870450" y="5021263"/>
          <p14:tracePt t="37177" x="4983163" y="5011738"/>
          <p14:tracePt t="37183" x="5084763" y="4973638"/>
          <p14:tracePt t="37190" x="5195888" y="4946650"/>
          <p14:tracePt t="37199" x="5251450" y="4927600"/>
          <p14:tracePt t="37204" x="5345113" y="4918075"/>
          <p14:tracePt t="37213" x="5391150" y="4918075"/>
          <p14:tracePt t="37219" x="5456238" y="4918075"/>
          <p14:tracePt t="37230" x="5557838" y="4918075"/>
          <p14:tracePt t="37243" x="5649913" y="4927600"/>
          <p14:tracePt t="37255" x="5688013" y="4956175"/>
          <p14:tracePt t="37259" x="5724525" y="4964113"/>
          <p14:tracePt t="37270" x="5743575" y="4983163"/>
          <p14:tracePt t="37277" x="5753100" y="4983163"/>
          <p14:tracePt t="37285" x="5770563" y="4992688"/>
          <p14:tracePt t="37291" x="5789613" y="5002213"/>
          <p14:tracePt t="37307" x="5808663" y="5002213"/>
          <p14:tracePt t="37335" x="5818188" y="5002213"/>
          <p14:tracePt t="37350" x="5827713" y="5002213"/>
          <p14:tracePt t="37355" x="5835650" y="5002213"/>
          <p14:tracePt t="37372" x="5845175" y="5002213"/>
          <p14:tracePt t="37379" x="5854700" y="5002213"/>
          <p14:tracePt t="37387" x="5864225" y="5002213"/>
          <p14:tracePt t="37393" x="5873750" y="4992688"/>
          <p14:tracePt t="37403" x="5891213" y="4992688"/>
          <p14:tracePt t="37408" x="5910263" y="4973638"/>
          <p14:tracePt t="37416" x="5984875" y="4964113"/>
          <p14:tracePt t="37430" x="6040438" y="4964113"/>
          <p14:tracePt t="37432" x="6076950" y="4956175"/>
          <p14:tracePt t="37444" x="6124575" y="4956175"/>
          <p14:tracePt t="37450" x="6142038" y="4956175"/>
          <p14:tracePt t="37459" x="6197600" y="4956175"/>
          <p14:tracePt t="37466" x="6216650" y="4956175"/>
          <p14:tracePt t="37475" x="6272213" y="4937125"/>
          <p14:tracePt t="37481" x="6318250" y="4937125"/>
          <p14:tracePt t="37488" x="6364288" y="4937125"/>
          <p14:tracePt t="37496" x="6429375" y="4937125"/>
          <p14:tracePt t="37503" x="6484938" y="4937125"/>
          <p14:tracePt t="37513" x="6680200" y="4937125"/>
          <p14:tracePt t="37524" x="6791325" y="4946650"/>
          <p14:tracePt t="37527" x="6911975" y="4964113"/>
          <p14:tracePt t="37539" x="7023100" y="4964113"/>
          <p14:tracePt t="37543" x="7116763" y="4983163"/>
          <p14:tracePt t="37553" x="7227888" y="4992688"/>
          <p14:tracePt t="37557" x="7377113" y="5048250"/>
          <p14:tracePt t="37567" x="7553325" y="5103813"/>
          <p14:tracePt t="37574" x="7720013" y="5159375"/>
          <p14:tracePt t="37582" x="7877175" y="5197475"/>
          <p14:tracePt t="37592" x="8016875" y="5243513"/>
          <p14:tracePt t="37597" x="8108950" y="5280025"/>
          <p14:tracePt t="37607" x="8369300" y="5345113"/>
          <p14:tracePt t="37618" x="8480425" y="5364163"/>
          <p14:tracePt t="37621" x="8582025" y="5391150"/>
          <p14:tracePt t="37633" x="8629650" y="5391150"/>
          <p14:tracePt t="37636" x="8694738" y="5391150"/>
          <p14:tracePt t="37648" x="8731250" y="5391150"/>
          <p14:tracePt t="37655" x="8767763" y="5391150"/>
          <p14:tracePt t="37662" x="8786813" y="5391150"/>
          <p14:tracePt t="37669" x="8815388" y="5391150"/>
          <p14:tracePt t="37676" x="8823325" y="5391150"/>
          <p14:tracePt t="37683" x="8832850" y="5383213"/>
          <p14:tracePt t="37691" x="8842375" y="5383213"/>
          <p14:tracePt t="37700" x="8851900" y="5383213"/>
          <p14:tracePt t="37716" x="8870950" y="5354638"/>
          <p14:tracePt t="37727" x="8878888" y="5326063"/>
          <p14:tracePt t="37730" x="8888413" y="5299075"/>
          <p14:tracePt t="37741" x="8907463" y="5270500"/>
          <p14:tracePt t="37748" x="8907463" y="5233988"/>
          <p14:tracePt t="37757" x="8907463" y="5187950"/>
          <p14:tracePt t="37763" x="8878888" y="5094288"/>
          <p14:tracePt t="37771" x="8870950" y="5002213"/>
          <p14:tracePt t="37780" x="8832850" y="4891088"/>
          <p14:tracePt t="37786" x="8786813" y="4770438"/>
          <p14:tracePt t="37795" x="8629650" y="4500563"/>
          <p14:tracePt t="37807" x="8555038" y="4360863"/>
          <p14:tracePt t="37811" x="8461375" y="4241800"/>
          <p14:tracePt t="37821" x="8396288" y="4138613"/>
          <p14:tracePt t="37825" x="8332788" y="4056063"/>
          <p14:tracePt t="37836" x="8267700" y="3981450"/>
          <p14:tracePt t="37842" x="8193088" y="3916363"/>
          <p14:tracePt t="37850" x="8091488" y="3832225"/>
          <p14:tracePt t="37858" x="7970838" y="3759200"/>
          <p14:tracePt t="37866" x="7821613" y="3684588"/>
          <p14:tracePt t="37875" x="7700963" y="3638550"/>
          <p14:tracePt t="37880" x="7608888" y="3590925"/>
          <p14:tracePt t="37890" x="7348538" y="3479800"/>
          <p14:tracePt t="37905" x="7070725" y="3378200"/>
          <p14:tracePt t="37916" x="6865938" y="3340100"/>
          <p14:tracePt t="37921" x="6680200" y="3284538"/>
          <p14:tracePt t="37930" x="6523038" y="3228975"/>
          <p14:tracePt t="37936" x="6364288" y="3201988"/>
          <p14:tracePt t="37945" x="6180138" y="3163888"/>
          <p14:tracePt t="37951" x="5975350" y="3108325"/>
          <p14:tracePt t="37959" x="5799138" y="3071813"/>
          <p14:tracePt t="37966" x="5613400" y="3052763"/>
          <p14:tracePt t="37975" x="5502275" y="3035300"/>
          <p14:tracePt t="37985" x="5205413" y="2978150"/>
          <p14:tracePt t="37995" x="5065713" y="2970213"/>
          <p14:tracePt t="37999" x="4954588" y="2951163"/>
          <p14:tracePt t="38014" x="4787900" y="2932113"/>
          <p14:tracePt t="38025" x="4694238" y="2932113"/>
          <p14:tracePt t="38031" x="4648200" y="2932113"/>
          <p14:tracePt t="38039" x="4583113" y="2932113"/>
          <p14:tracePt t="38046" x="4491038" y="2932113"/>
          <p14:tracePt t="38053" x="4397375" y="2932113"/>
          <p14:tracePt t="38062" x="4314825" y="2932113"/>
          <p14:tracePt t="38067" x="4240213" y="2941638"/>
          <p14:tracePt t="38078" x="4073525" y="2932113"/>
          <p14:tracePt t="38093" x="3887788" y="2941638"/>
          <p14:tracePt t="38104" x="3803650" y="2941638"/>
          <p14:tracePt t="38109" x="3711575" y="2941638"/>
          <p14:tracePt t="38119" x="3600450" y="2941638"/>
          <p14:tracePt t="38125" x="3506788" y="2941638"/>
          <p14:tracePt t="38133" x="3414713" y="2941638"/>
          <p14:tracePt t="38140" x="3303588" y="2932113"/>
          <p14:tracePt t="38149" x="3209925" y="2941638"/>
          <p14:tracePt t="38156" x="3117850" y="2941638"/>
          <p14:tracePt t="38162" x="3006725" y="2960688"/>
          <p14:tracePt t="38173" x="2792413" y="3006725"/>
          <p14:tracePt t="38188" x="2625725" y="3035300"/>
          <p14:tracePt t="38198" x="2551113" y="3081338"/>
          <p14:tracePt t="38203" x="2449513" y="3117850"/>
          <p14:tracePt t="38212" x="2374900" y="3146425"/>
          <p14:tracePt t="38217" x="2338388" y="3173413"/>
          <p14:tracePt t="38228" x="2263775" y="3201988"/>
          <p14:tracePt t="38235" x="2227263" y="3219450"/>
          <p14:tracePt t="38242" x="2181225" y="3248025"/>
          <p14:tracePt t="38249" x="2143125" y="3276600"/>
          <p14:tracePt t="38258" x="2116138" y="3284538"/>
          <p14:tracePt t="38267" x="2068513" y="3322638"/>
          <p14:tracePt t="38282" x="2041525" y="3340100"/>
          <p14:tracePt t="38293" x="2032000" y="3340100"/>
          <p14:tracePt t="38296" x="2022475" y="3340100"/>
          <p14:tracePt t="38308" x="2012950" y="3340100"/>
          <p14:tracePt t="38312" x="2012950" y="3349625"/>
          <p14:tracePt t="38326" x="2003425" y="3359150"/>
          <p14:tracePt t="38336" x="1995488" y="3359150"/>
          <p14:tracePt t="38359" x="1976438" y="3359150"/>
          <p14:tracePt t="46522" x="1985963" y="3359150"/>
          <p14:tracePt t="46528" x="1995488" y="3349625"/>
          <p14:tracePt t="46539" x="2041525" y="3303588"/>
          <p14:tracePt t="46550" x="2060575" y="3284538"/>
          <p14:tracePt t="46552" x="2097088" y="3238500"/>
          <p14:tracePt t="46564" x="2124075" y="3219450"/>
          <p14:tracePt t="46570" x="2162175" y="3182938"/>
          <p14:tracePt t="46579" x="2189163" y="3155950"/>
          <p14:tracePt t="46586" x="2227263" y="3127375"/>
          <p14:tracePt t="46594" x="2244725" y="3117850"/>
          <p14:tracePt t="46601" x="2273300" y="3108325"/>
          <p14:tracePt t="46608" x="2282825" y="3098800"/>
          <p14:tracePt t="46617" x="2309813" y="3090863"/>
          <p14:tracePt t="46623" x="2319338" y="3090863"/>
          <p14:tracePt t="46633" x="2393950" y="3081338"/>
          <p14:tracePt t="46643" x="2459038" y="3081338"/>
          <p14:tracePt t="46645" x="2533650" y="3081338"/>
          <p14:tracePt t="46658" x="2625725" y="3117850"/>
          <p14:tracePt t="46664" x="2719388" y="3146425"/>
          <p14:tracePt t="46673" x="2792413" y="3173413"/>
          <p14:tracePt t="46678" x="2895600" y="3248025"/>
          <p14:tracePt t="46687" x="2978150" y="3294063"/>
          <p14:tracePt t="46695" x="3079750" y="3359150"/>
          <p14:tracePt t="46701" x="3154363" y="3424238"/>
          <p14:tracePt t="46709" x="3257550" y="3470275"/>
          <p14:tracePt t="46717" x="3330575" y="3517900"/>
          <p14:tracePt t="46727" x="3470275" y="3590925"/>
          <p14:tracePt t="46738" x="3544888" y="3656013"/>
          <p14:tracePt t="46742" x="3627438" y="3702050"/>
          <p14:tracePt t="46753" x="3702050" y="3749675"/>
          <p14:tracePt t="46757" x="3822700" y="3805238"/>
          <p14:tracePt t="46767" x="3943350" y="3851275"/>
          <p14:tracePt t="46771" x="4064000" y="3925888"/>
          <p14:tracePt t="46782" x="4165600" y="3990975"/>
          <p14:tracePt t="46791" x="4268788" y="4056063"/>
          <p14:tracePt t="46796" x="4341813" y="4121150"/>
          <p14:tracePt t="46804" x="4397375" y="4167188"/>
          <p14:tracePt t="46812" x="4481513" y="4213225"/>
          <p14:tracePt t="46821" x="4537075" y="4249738"/>
          <p14:tracePt t="46837" x="4583113" y="4268788"/>
          <p14:tracePt t="46847" x="4611688" y="4278313"/>
          <p14:tracePt t="46850" x="4621213" y="4278313"/>
          <p14:tracePt t="46861" x="4630738" y="4278313"/>
          <p14:tracePt t="46867" x="4648200" y="4287838"/>
          <p14:tracePt t="46876" x="4657725" y="4287838"/>
          <p14:tracePt t="46882" x="4667250" y="4287838"/>
          <p14:tracePt t="46891" x="4676775" y="4287838"/>
          <p14:tracePt t="46899" x="4686300" y="4278313"/>
          <p14:tracePt t="46905" x="4703763" y="4268788"/>
          <p14:tracePt t="46913" x="4741863" y="4232275"/>
          <p14:tracePt t="46927" x="4768850" y="4176713"/>
          <p14:tracePt t="46929" x="4797425" y="4121150"/>
          <p14:tracePt t="46942" x="4806950" y="4064000"/>
          <p14:tracePt t="46945" x="4806950" y="4000500"/>
          <p14:tracePt t="46956" x="4824413" y="3925888"/>
          <p14:tracePt t="46961" x="4806950" y="3851275"/>
          <p14:tracePt t="46970" x="4787900" y="3776663"/>
          <p14:tracePt t="46976" x="4741863" y="3656013"/>
          <p14:tracePt t="46985" x="4713288" y="3600450"/>
          <p14:tracePt t="46992" x="4667250" y="3544888"/>
          <p14:tracePt t="47001" x="4638675" y="3508375"/>
          <p14:tracePt t="47008" x="4565650" y="3424238"/>
          <p14:tracePt t="47021" x="4510088" y="3397250"/>
          <p14:tracePt t="47026" x="4406900" y="3332163"/>
          <p14:tracePt t="47037" x="4332288" y="3303588"/>
          <p14:tracePt t="47040" x="4213225" y="3228975"/>
          <p14:tracePt t="47051" x="4073525" y="3201988"/>
          <p14:tracePt t="47054" x="3924300" y="3127375"/>
          <p14:tracePt t="47065" x="3813175" y="3090863"/>
          <p14:tracePt t="47071" x="3692525" y="3043238"/>
          <p14:tracePt t="47079" x="3554413" y="2987675"/>
          <p14:tracePt t="47085" x="3386138" y="2914650"/>
          <p14:tracePt t="47093" x="3200400" y="2867025"/>
          <p14:tracePt t="47104" x="2951163" y="2794000"/>
          <p14:tracePt t="47118" x="2801938" y="2736850"/>
          <p14:tracePt t="47131" x="2746375" y="2719388"/>
          <p14:tracePt t="47134" x="2671763" y="2709863"/>
          <p14:tracePt t="47144" x="2635250" y="2690813"/>
          <p14:tracePt t="47152" x="2598738" y="2690813"/>
          <p14:tracePt t="47159" x="2551113" y="2681288"/>
          <p14:tracePt t="47164" x="2533650" y="2681288"/>
          <p14:tracePt t="47174" x="2459038" y="2690813"/>
          <p14:tracePt t="47182" x="2439988" y="2690813"/>
          <p14:tracePt t="47187" x="2393950" y="2690813"/>
          <p14:tracePt t="47197" x="2319338" y="2709863"/>
          <p14:tracePt t="47209" x="2263775" y="2728913"/>
          <p14:tracePt t="47211" x="2217738" y="2736850"/>
          <p14:tracePt t="47225" x="2181225" y="2746375"/>
          <p14:tracePt t="47227" x="2143125" y="2746375"/>
          <p14:tracePt t="47239" x="2106613" y="2765425"/>
          <p14:tracePt t="47243" x="2078038" y="2774950"/>
          <p14:tracePt t="47252" x="2060575" y="2774950"/>
          <p14:tracePt t="47259" x="2041525" y="2784475"/>
          <p14:tracePt t="47268" x="2032000" y="2794000"/>
          <p14:tracePt t="47276" x="2003425" y="2794000"/>
          <p14:tracePt t="47284" x="1985963" y="2820988"/>
          <p14:tracePt t="47292" x="1939925" y="2840038"/>
          <p14:tracePt t="47308" x="1901825" y="2857500"/>
          <p14:tracePt t="47319" x="1892300" y="2867025"/>
          <p14:tracePt t="47323" x="1874838" y="2876550"/>
          <p14:tracePt t="47333" x="1874838" y="2886075"/>
          <p14:tracePt t="47339" x="1865313" y="2886075"/>
          <p14:tracePt t="47348" x="1855788" y="2905125"/>
          <p14:tracePt t="47362" x="1855788" y="2914650"/>
          <p14:tracePt t="47370" x="1846263" y="2914650"/>
          <p14:tracePt t="47377" x="1846263" y="2922588"/>
          <p14:tracePt t="47385" x="1836738" y="2932113"/>
          <p14:tracePt t="47433" x="1836738" y="2941638"/>
          <p14:tracePt t="47456" x="1930400" y="3035300"/>
          <p14:tracePt t="47463" x="2012950" y="3081338"/>
          <p14:tracePt t="47471" x="2097088" y="3163888"/>
          <p14:tracePt t="47481" x="2365375" y="3397250"/>
          <p14:tracePt t="47492" x="2514600" y="3525838"/>
          <p14:tracePt t="47496" x="2635250" y="3629025"/>
          <p14:tracePt t="47508" x="2736850" y="3702050"/>
          <p14:tracePt t="47512" x="2857500" y="3805238"/>
          <p14:tracePt t="47522" x="2941638" y="3851275"/>
          <p14:tracePt t="47525" x="2997200" y="3897313"/>
          <p14:tracePt t="47535" x="3098800" y="3962400"/>
          <p14:tracePt t="47542" x="3154363" y="3990975"/>
          <p14:tracePt t="47551" x="3228975" y="4056063"/>
          <p14:tracePt t="47559" x="3313113" y="4102100"/>
          <p14:tracePt t="47565" x="3424238" y="4138613"/>
          <p14:tracePt t="47571" x="3497263" y="4167188"/>
          <p14:tracePt t="47575" x="3600450" y="4184650"/>
          <p14:tracePt t="47587" x="3711575" y="4213225"/>
          <p14:tracePt t="47591" x="3803650" y="4232275"/>
          <p14:tracePt t="47601" x="3897313" y="4249738"/>
          <p14:tracePt t="47604" x="3998913" y="4278313"/>
          <p14:tracePt t="47616" x="4138613" y="4314825"/>
          <p14:tracePt t="47623" x="4230688" y="4324350"/>
          <p14:tracePt t="47630" x="4324350" y="4343400"/>
          <p14:tracePt t="47638" x="4397375" y="4360863"/>
          <p14:tracePt t="47645" x="4462463" y="4370388"/>
          <p14:tracePt t="47654" x="4537075" y="4389438"/>
          <p14:tracePt t="47659" x="4592638" y="4389438"/>
          <p14:tracePt t="47667" x="4694238" y="4418013"/>
          <p14:tracePt t="47684" x="4778375" y="4435475"/>
          <p14:tracePt t="47696" x="4814888" y="4435475"/>
          <p14:tracePt t="47699" x="4833938" y="4435475"/>
          <p14:tracePt t="47710" x="4862513" y="4435475"/>
          <p14:tracePt t="47716" x="4870450" y="4435475"/>
          <p14:tracePt t="47739" x="4889500" y="4445000"/>
          <p14:tracePt t="48131" x="4991100" y="4481513"/>
          <p14:tracePt t="48138" x="5130800" y="4510088"/>
          <p14:tracePt t="48145" x="5289550" y="4546600"/>
          <p14:tracePt t="48155" x="5548313" y="4649788"/>
          <p14:tracePt t="48167" x="5688013" y="4686300"/>
          <p14:tracePt t="48170" x="5827713" y="4705350"/>
          <p14:tracePt t="48181" x="5919788" y="4722813"/>
          <p14:tracePt t="48188" x="6040438" y="4751388"/>
          <p14:tracePt t="48196" x="6151563" y="4787900"/>
          <p14:tracePt t="48204" x="6253163" y="4806950"/>
          <p14:tracePt t="48212" x="6346825" y="4816475"/>
          <p14:tracePt t="48218" x="6477000" y="4835525"/>
          <p14:tracePt t="48224" x="6569075" y="4852988"/>
          <p14:tracePt t="48236" x="6689725" y="4852988"/>
          <p14:tracePt t="48239" x="6754813" y="4862513"/>
          <p14:tracePt t="48246" x="6829425" y="4862513"/>
          <p14:tracePt t="48252" x="6902450" y="4881563"/>
          <p14:tracePt t="48263" x="6950075" y="4881563"/>
          <p14:tracePt t="48266" x="6996113" y="4881563"/>
          <p14:tracePt t="48277" x="7070725" y="4881563"/>
          <p14:tracePt t="48280" x="7116763" y="4881563"/>
          <p14:tracePt t="48290" x="7181850" y="4872038"/>
          <p14:tracePt t="48296" x="7256463" y="4872038"/>
          <p14:tracePt t="48304" x="7339013" y="4872038"/>
          <p14:tracePt t="48313" x="7413625" y="4872038"/>
          <p14:tracePt t="48320" x="7459663" y="4872038"/>
          <p14:tracePt t="48329" x="7524750" y="4872038"/>
          <p14:tracePt t="48334" x="7599363" y="4872038"/>
          <p14:tracePt t="48344" x="7710488" y="4872038"/>
          <p14:tracePt t="48356" x="7766050" y="4872038"/>
          <p14:tracePt t="48358" x="7831138" y="4872038"/>
          <p14:tracePt t="48370" x="7877175" y="4872038"/>
          <p14:tracePt t="48375" x="7951788" y="4872038"/>
          <p14:tracePt t="48385" x="7997825" y="4872038"/>
          <p14:tracePt t="48394" x="8016875" y="4872038"/>
          <p14:tracePt t="48398" x="8043863" y="4872038"/>
          <p14:tracePt t="48407" x="8062913" y="4872038"/>
          <p14:tracePt t="48414" x="8072438" y="4872038"/>
          <p14:tracePt t="48422" x="8081963" y="4872038"/>
          <p14:tracePt t="48549" x="8091488" y="4872038"/>
          <p14:tracePt t="48705" x="8081963" y="4881563"/>
          <p14:tracePt t="48712" x="8062913" y="4881563"/>
          <p14:tracePt t="48720" x="8035925" y="4881563"/>
          <p14:tracePt t="48732" x="7997825" y="4881563"/>
          <p14:tracePt t="48736" x="7970838" y="4881563"/>
          <p14:tracePt t="48747" x="7932738" y="4881563"/>
          <p14:tracePt t="48751" x="7923213" y="4881563"/>
          <p14:tracePt t="48762" x="7905750" y="4872038"/>
          <p14:tracePt t="48767" x="7867650" y="4872038"/>
          <p14:tracePt t="48779" x="7859713" y="4862513"/>
          <p14:tracePt t="48782" x="7840663" y="4852988"/>
          <p14:tracePt t="48791" x="7802563" y="4843463"/>
          <p14:tracePt t="48799" x="7766050" y="4826000"/>
          <p14:tracePt t="48805" x="7729538" y="4816475"/>
          <p14:tracePt t="48812" x="7691438" y="4787900"/>
          <p14:tracePt t="48816" x="7654925" y="4779963"/>
          <p14:tracePt t="48827" x="7618413" y="4751388"/>
          <p14:tracePt t="48830" x="7580313" y="4741863"/>
          <p14:tracePt t="48842" x="7543800" y="4732338"/>
          <p14:tracePt t="48845" x="7497763" y="4714875"/>
          <p14:tracePt t="48856" x="7459663" y="4695825"/>
          <p14:tracePt t="48861" x="7423150" y="4695825"/>
          <p14:tracePt t="48871" x="7385050" y="4667250"/>
          <p14:tracePt t="48879" x="7329488" y="4667250"/>
          <p14:tracePt t="48887" x="7312025" y="4659313"/>
          <p14:tracePt t="48895" x="7283450" y="4640263"/>
          <p14:tracePt t="48900" x="7264400" y="4630738"/>
          <p14:tracePt t="48910" x="7227888" y="4621213"/>
          <p14:tracePt t="48925" x="7200900" y="4621213"/>
          <p14:tracePt t="48936" x="7191375" y="4621213"/>
          <p14:tracePt t="48940" x="7191375" y="4611688"/>
          <p14:tracePt t="48951" x="7181850" y="4611688"/>
          <p14:tracePt t="48957" x="7172325" y="4611688"/>
          <p14:tracePt t="48965" x="7162800" y="4611688"/>
          <p14:tracePt t="48971" x="7153275" y="4611688"/>
          <p14:tracePt t="48978" x="7135813" y="4611688"/>
          <p14:tracePt t="48994" x="7116763" y="4611688"/>
          <p14:tracePt t="49004" x="7097713" y="4611688"/>
          <p14:tracePt t="49015" x="7070725" y="4611688"/>
          <p14:tracePt t="49018" x="7061200" y="4611688"/>
          <p14:tracePt t="49030" x="7051675" y="4611688"/>
          <p14:tracePt t="49035" x="7032625" y="4621213"/>
          <p14:tracePt t="49045" x="7023100" y="4621213"/>
          <p14:tracePt t="49050" x="7015163" y="4630738"/>
          <p14:tracePt t="49059" x="7005638" y="4630738"/>
          <p14:tracePt t="49066" x="6986588" y="4630738"/>
          <p14:tracePt t="49080" x="6967538" y="4630738"/>
          <p14:tracePt t="49088" x="6959600" y="4640263"/>
          <p14:tracePt t="49098" x="6921500" y="4649788"/>
          <p14:tracePt t="49114" x="6894513" y="4649788"/>
          <p14:tracePt t="49124" x="6884988" y="4649788"/>
          <p14:tracePt t="49130" x="6865938" y="4649788"/>
          <p14:tracePt t="49145" x="6856413" y="4649788"/>
          <p14:tracePt t="49153" x="6846888" y="4649788"/>
          <p14:tracePt t="49160" x="6838950" y="4649788"/>
          <p14:tracePt t="49169" x="6829425" y="4649788"/>
          <p14:tracePt t="49192" x="6810375" y="4649788"/>
          <p14:tracePt t="49197" x="6800850" y="4649788"/>
          <p14:tracePt t="49207" x="6791325" y="4649788"/>
          <p14:tracePt t="49218" x="6783388" y="4649788"/>
          <p14:tracePt t="49238" x="6773863" y="4649788"/>
          <p14:tracePt t="49247" x="6764338" y="4649788"/>
          <p14:tracePt t="49262" x="6764338" y="4640263"/>
          <p14:tracePt t="49270" x="6745288" y="4640263"/>
          <p14:tracePt t="49277" x="6735763" y="4640263"/>
          <p14:tracePt t="49284" x="6726238" y="4640263"/>
          <p14:tracePt t="49291" x="6718300" y="4640263"/>
          <p14:tracePt t="49302" x="6699250" y="4630738"/>
          <p14:tracePt t="49312" x="6699250" y="4621213"/>
          <p14:tracePt t="49315" x="6689725" y="4621213"/>
          <p14:tracePt t="49327" x="6670675" y="4621213"/>
          <p14:tracePt t="49342" x="6653213" y="4611688"/>
          <p14:tracePt t="49348" x="6643688" y="4602163"/>
          <p14:tracePt t="49356" x="6634163" y="4602163"/>
          <p14:tracePt t="49363" x="6605588" y="4602163"/>
          <p14:tracePt t="49371" x="6588125" y="4594225"/>
          <p14:tracePt t="49378" x="6578600" y="4584700"/>
          <p14:tracePt t="49386" x="6569075" y="4584700"/>
          <p14:tracePt t="49395" x="6542088" y="4565650"/>
          <p14:tracePt t="49407" x="6532563" y="4556125"/>
          <p14:tracePt t="49410" x="6503988" y="4546600"/>
          <p14:tracePt t="49421" x="6484938" y="4538663"/>
          <p14:tracePt t="49427" x="6477000" y="4529138"/>
          <p14:tracePt t="49437" x="6457950" y="4519613"/>
          <p14:tracePt t="49444" x="6429375" y="4510088"/>
          <p14:tracePt t="49452" x="6411913" y="4491038"/>
          <p14:tracePt t="49457" x="6383338" y="4481513"/>
          <p14:tracePt t="49465" x="6364288" y="4473575"/>
          <p14:tracePt t="49474" x="6337300" y="4464050"/>
          <p14:tracePt t="49480" x="6300788" y="4445000"/>
          <p14:tracePt t="49487" x="6262688" y="4425950"/>
          <p14:tracePt t="49506" x="6197600" y="4398963"/>
          <p14:tracePt t="49516" x="6180138" y="4389438"/>
          <p14:tracePt t="49518" x="6142038" y="4379913"/>
          <p14:tracePt t="49531" x="6115050" y="4370388"/>
          <p14:tracePt t="49537" x="6096000" y="4352925"/>
          <p14:tracePt t="49545" x="6059488" y="4343400"/>
          <p14:tracePt t="49553" x="6030913" y="4333875"/>
          <p14:tracePt t="49562" x="5994400" y="4314825"/>
          <p14:tracePt t="49567" x="5946775" y="4305300"/>
          <p14:tracePt t="49574" x="5910263" y="4297363"/>
          <p14:tracePt t="49583" x="5818188" y="4268788"/>
          <p14:tracePt t="49598" x="5734050" y="4259263"/>
          <p14:tracePt t="49610" x="5697538" y="4259263"/>
          <p14:tracePt t="49614" x="5659438" y="4259263"/>
          <p14:tracePt t="49625" x="5632450" y="4259263"/>
          <p14:tracePt t="49628" x="5576888" y="4259263"/>
          <p14:tracePt t="49640" x="5529263" y="4259263"/>
          <p14:tracePt t="49644" x="5511800" y="4259263"/>
          <p14:tracePt t="49654" x="5437188" y="4259263"/>
          <p14:tracePt t="49663" x="5418138" y="4268788"/>
          <p14:tracePt t="49669" x="5362575" y="4268788"/>
          <p14:tracePt t="49679" x="5345113" y="4268788"/>
          <p14:tracePt t="49682" x="5307013" y="4287838"/>
          <p14:tracePt t="49690" x="5270500" y="4287838"/>
          <p14:tracePt t="49696" x="5251450" y="4287838"/>
          <p14:tracePt t="49705" x="5214938" y="4297363"/>
          <p14:tracePt t="49708" x="5205413" y="4297363"/>
          <p14:tracePt t="49719" x="5168900" y="4297363"/>
          <p14:tracePt t="49724" x="5159375" y="4297363"/>
          <p14:tracePt t="49734" x="5130800" y="4305300"/>
          <p14:tracePt t="49741" x="5121275" y="4314825"/>
          <p14:tracePt t="49749" x="5103813" y="4314825"/>
          <p14:tracePt t="49756" x="5075238" y="4333875"/>
          <p14:tracePt t="49763" x="5056188" y="4343400"/>
          <p14:tracePt t="49773" x="5038725" y="4352925"/>
          <p14:tracePt t="49786" x="5000625" y="4360863"/>
          <p14:tracePt t="49798" x="4983163" y="4370388"/>
          <p14:tracePt t="49802" x="4973638" y="4379913"/>
          <p14:tracePt t="49814" x="4954588" y="4398963"/>
          <p14:tracePt t="49820" x="4927600" y="4418013"/>
          <p14:tracePt t="49827" x="4918075" y="4425950"/>
          <p14:tracePt t="49834" x="4889500" y="4445000"/>
          <p14:tracePt t="49844" x="4862513" y="4454525"/>
          <p14:tracePt t="49849" x="4824413" y="4473575"/>
          <p14:tracePt t="49857" x="4814888" y="4491038"/>
          <p14:tracePt t="49868" x="4778375" y="4510088"/>
          <p14:tracePt t="49883" x="4741863" y="4538663"/>
          <p14:tracePt t="49894" x="4713288" y="4556125"/>
          <p14:tracePt t="49908" x="4686300" y="4565650"/>
          <p14:tracePt t="49914" x="4667250" y="4594225"/>
          <p14:tracePt t="49922" x="4638675" y="4611688"/>
          <p14:tracePt t="49928" x="4638675" y="4621213"/>
          <p14:tracePt t="49937" x="4621213" y="4649788"/>
          <p14:tracePt t="49946" x="4611688" y="4659313"/>
          <p14:tracePt t="49953" x="4602163" y="4676775"/>
          <p14:tracePt t="49961" x="4573588" y="4686300"/>
          <p14:tracePt t="49965" x="4573588" y="4714875"/>
          <p14:tracePt t="49977" x="4546600" y="4732338"/>
          <p14:tracePt t="49988" x="4527550" y="4751388"/>
          <p14:tracePt t="49990" x="4518025" y="4770438"/>
          <p14:tracePt t="50002" x="4500563" y="4797425"/>
          <p14:tracePt t="50006" x="4500563" y="4806950"/>
          <p14:tracePt t="50017" x="4491038" y="4826000"/>
          <p14:tracePt t="50024" x="4481513" y="4835525"/>
          <p14:tracePt t="50031" x="4462463" y="4843463"/>
          <p14:tracePt t="50039" x="4452938" y="4852988"/>
          <p14:tracePt t="50046" x="4452938" y="4881563"/>
          <p14:tracePt t="50053" x="4435475" y="4891088"/>
          <p14:tracePt t="50061" x="4435475" y="4900613"/>
          <p14:tracePt t="50070" x="4416425" y="4946650"/>
          <p14:tracePt t="50082" x="4416425" y="4956175"/>
          <p14:tracePt t="50087" x="4406900" y="4973638"/>
          <p14:tracePt t="50096" x="4389438" y="4992688"/>
          <p14:tracePt t="50103" x="4389438" y="5021263"/>
          <p14:tracePt t="50111" x="4389438" y="5067300"/>
          <p14:tracePt t="50117" x="4379913" y="5084763"/>
          <p14:tracePt t="50125" x="4379913" y="5113338"/>
          <p14:tracePt t="50132" x="4379913" y="5132388"/>
          <p14:tracePt t="50140" x="4370388" y="5168900"/>
          <p14:tracePt t="50147" x="4370388" y="5178425"/>
          <p14:tracePt t="50154" x="4370388" y="5197475"/>
          <p14:tracePt t="50165" x="4370388" y="5243513"/>
          <p14:tracePt t="50179" x="4370388" y="5262563"/>
          <p14:tracePt t="50191" x="4370388" y="5270500"/>
          <p14:tracePt t="50197" x="4370388" y="5289550"/>
          <p14:tracePt t="50205" x="4370388" y="5299075"/>
          <p14:tracePt t="50212" x="4379913" y="5308600"/>
          <p14:tracePt t="50219" x="4379913" y="5318125"/>
          <p14:tracePt t="50228" x="4379913" y="5326063"/>
          <p14:tracePt t="50236" x="4379913" y="5335588"/>
          <p14:tracePt t="50248" x="4379913" y="5345113"/>
          <p14:tracePt t="50259" x="4389438" y="5373688"/>
          <p14:tracePt t="50274" x="4397375" y="5373688"/>
          <p14:tracePt t="50285" x="4397375" y="5383213"/>
          <p14:tracePt t="50288" x="4397375" y="5391150"/>
          <p14:tracePt t="50299" x="4416425" y="5410200"/>
          <p14:tracePt t="50329" x="4445000" y="5419725"/>
          <p14:tracePt t="50337" x="4452938" y="5429250"/>
          <p14:tracePt t="50343" x="4462463" y="5438775"/>
          <p14:tracePt t="50352" x="4462463" y="5446713"/>
          <p14:tracePt t="50366" x="4481513" y="5446713"/>
          <p14:tracePt t="50379" x="4500563" y="5465763"/>
          <p14:tracePt t="50384" x="4500563" y="5475288"/>
          <p14:tracePt t="50394" x="4527550" y="5475288"/>
          <p14:tracePt t="50401" x="4546600" y="5475288"/>
          <p14:tracePt t="50408" x="4556125" y="5484813"/>
          <p14:tracePt t="50416" x="4565650" y="5484813"/>
          <p14:tracePt t="50423" x="4573588" y="5484813"/>
          <p14:tracePt t="50430" x="4583113" y="5484813"/>
          <p14:tracePt t="50438" x="4592638" y="5484813"/>
          <p14:tracePt t="50447" x="4611688" y="5484813"/>
          <p14:tracePt t="50461" x="4630738" y="5484813"/>
          <p14:tracePt t="50473" x="4638675" y="5484813"/>
          <p14:tracePt t="50478" x="4648200" y="5484813"/>
          <p14:tracePt t="50487" x="4657725" y="5484813"/>
          <p14:tracePt t="50495" x="4667250" y="5484813"/>
          <p14:tracePt t="50503" x="4676775" y="5484813"/>
          <p14:tracePt t="50510" x="4686300" y="5484813"/>
          <p14:tracePt t="50518" x="4694238" y="5484813"/>
          <p14:tracePt t="50526" x="4703763" y="5484813"/>
          <p14:tracePt t="50531" x="4713288" y="5484813"/>
          <p14:tracePt t="50542" x="4732338" y="5484813"/>
          <p14:tracePt t="50553" x="4759325" y="5484813"/>
          <p14:tracePt t="50556" x="4768850" y="5484813"/>
          <p14:tracePt t="50571" x="4797425" y="5484813"/>
          <p14:tracePt t="50588" x="4806950" y="5484813"/>
          <p14:tracePt t="50596" x="4814888" y="5484813"/>
          <p14:tracePt t="50604" x="4824413" y="5484813"/>
          <p14:tracePt t="50612" x="4843463" y="5484813"/>
          <p14:tracePt t="50620" x="4852988" y="5484813"/>
          <p14:tracePt t="50628" x="4862513" y="5475288"/>
          <p14:tracePt t="50636" x="4889500" y="5475288"/>
          <p14:tracePt t="50651" x="4927600" y="5465763"/>
          <p14:tracePt t="50661" x="4945063" y="5465763"/>
          <p14:tracePt t="50667" x="4954588" y="5465763"/>
          <p14:tracePt t="50677" x="4964113" y="5465763"/>
          <p14:tracePt t="50681" x="4983163" y="5465763"/>
          <p14:tracePt t="50690" x="5000625" y="5465763"/>
          <p14:tracePt t="50698" x="5029200" y="5446713"/>
          <p14:tracePt t="50706" x="5038725" y="5446713"/>
          <p14:tracePt t="50713" x="5056188" y="5446713"/>
          <p14:tracePt t="50720" x="5065713" y="5446713"/>
          <p14:tracePt t="50728" x="5075238" y="5446713"/>
          <p14:tracePt t="50742" x="5094288" y="5438775"/>
          <p14:tracePt t="50746" x="5103813" y="5438775"/>
          <p14:tracePt t="50757" x="5111750" y="5438775"/>
          <p14:tracePt t="50760" x="5121275" y="5438775"/>
          <p14:tracePt t="50770" x="5130800" y="5438775"/>
          <p14:tracePt t="50775" x="5140325" y="5438775"/>
          <p14:tracePt t="50785" x="5159375" y="5438775"/>
          <p14:tracePt t="50793" x="5168900" y="5438775"/>
          <p14:tracePt t="50800" x="5186363" y="5429250"/>
          <p14:tracePt t="50809" x="5195888" y="5429250"/>
          <p14:tracePt t="50814" x="5205413" y="5419725"/>
          <p14:tracePt t="50825" x="5232400" y="5419725"/>
          <p14:tracePt t="50837" x="5241925" y="5419725"/>
          <p14:tracePt t="50841" x="5251450" y="5410200"/>
          <p14:tracePt t="50850" x="5270500" y="5410200"/>
          <p14:tracePt t="50854" x="5280025" y="5410200"/>
          <p14:tracePt t="50865" x="5307013" y="5400675"/>
          <p14:tracePt t="50870" x="5326063" y="5400675"/>
          <p14:tracePt t="50880" x="5345113" y="5400675"/>
          <p14:tracePt t="50886" x="5353050" y="5400675"/>
          <p14:tracePt t="50895" x="5391150" y="5391150"/>
          <p14:tracePt t="50903" x="5400675" y="5391150"/>
          <p14:tracePt t="50909" x="5427663" y="5383213"/>
          <p14:tracePt t="50919" x="5456238" y="5364163"/>
          <p14:tracePt t="50930" x="5483225" y="5354638"/>
          <p14:tracePt t="50933" x="5492750" y="5354638"/>
          <p14:tracePt t="50944" x="5521325" y="5345113"/>
          <p14:tracePt t="50951" x="5548313" y="5345113"/>
          <p14:tracePt t="50960" x="5557838" y="5345113"/>
          <p14:tracePt t="50964" x="5586413" y="5335588"/>
          <p14:tracePt t="50974" x="5613400" y="5335588"/>
          <p14:tracePt t="50978" x="5632450" y="5326063"/>
          <p14:tracePt t="50989" x="5668963" y="5326063"/>
          <p14:tracePt t="50996" x="5707063" y="5308600"/>
          <p14:tracePt t="51003" x="5743575" y="5308600"/>
          <p14:tracePt t="51011" x="5818188" y="5299075"/>
          <p14:tracePt t="51027" x="5883275" y="5289550"/>
          <p14:tracePt t="51039" x="5919788" y="5270500"/>
          <p14:tracePt t="51042" x="5975350" y="5262563"/>
          <p14:tracePt t="51053" x="6011863" y="5262563"/>
          <p14:tracePt t="51060" x="6049963" y="5253038"/>
          <p14:tracePt t="51069" x="6096000" y="5253038"/>
          <p14:tracePt t="51076" x="6142038" y="5253038"/>
          <p14:tracePt t="51082" x="6180138" y="5233988"/>
          <p14:tracePt t="51093" x="6235700" y="5224463"/>
          <p14:tracePt t="51098" x="6281738" y="5224463"/>
          <p14:tracePt t="51107" x="6383338" y="5224463"/>
          <p14:tracePt t="51121" x="6467475" y="5224463"/>
          <p14:tracePt t="51134" x="6494463" y="5224463"/>
          <p14:tracePt t="51136" x="6532563" y="5224463"/>
          <p14:tracePt t="51148" x="6559550" y="5224463"/>
          <p14:tracePt t="51153" x="6597650" y="5224463"/>
          <p14:tracePt t="51162" x="6634163" y="5224463"/>
          <p14:tracePt t="51169" x="6670675" y="5224463"/>
          <p14:tracePt t="51178" x="6708775" y="5224463"/>
          <p14:tracePt t="51186" x="6718300" y="5224463"/>
          <p14:tracePt t="51192" x="6773863" y="5224463"/>
          <p14:tracePt t="51201" x="6819900" y="5233988"/>
          <p14:tracePt t="51213" x="6838950" y="5233988"/>
          <p14:tracePt t="51218" x="6865938" y="5233988"/>
          <p14:tracePt t="51227" x="6884988" y="5253038"/>
          <p14:tracePt t="51233" x="6911975" y="5262563"/>
          <p14:tracePt t="51243" x="6931025" y="5262563"/>
          <p14:tracePt t="51246" x="6940550" y="5262563"/>
          <p14:tracePt t="51257" x="6950075" y="5270500"/>
          <p14:tracePt t="51262" x="6959600" y="5280025"/>
          <p14:tracePt t="51272" x="6977063" y="5280025"/>
          <p14:tracePt t="51278" x="6977063" y="5289550"/>
          <p14:tracePt t="51286" x="6986588" y="5289550"/>
          <p14:tracePt t="51295" x="6996113" y="5299075"/>
          <p14:tracePt t="51308" x="7015163" y="5299075"/>
          <p14:tracePt t="51322" x="7042150" y="5308600"/>
          <p14:tracePt t="51336" x="7061200" y="5326063"/>
          <p14:tracePt t="51351" x="7088188" y="5335588"/>
          <p14:tracePt t="51358" x="7097713" y="5345113"/>
          <p14:tracePt t="51366" x="7107238" y="5345113"/>
          <p14:tracePt t="51374" x="7135813" y="5354638"/>
          <p14:tracePt t="51380" x="7162800" y="5364163"/>
          <p14:tracePt t="51389" x="7208838" y="5400675"/>
          <p14:tracePt t="51405" x="7256463" y="5429250"/>
          <p14:tracePt t="51416" x="7273925" y="5438775"/>
          <p14:tracePt t="51420" x="7302500" y="5446713"/>
          <p14:tracePt t="51431" x="7321550" y="5475288"/>
          <p14:tracePt t="51435" x="7339013" y="5475288"/>
          <p14:tracePt t="51445" x="7367588" y="5484813"/>
          <p14:tracePt t="51452" x="7377113" y="5494338"/>
          <p14:tracePt t="51466" x="7394575" y="5503863"/>
          <p14:tracePt t="51474" x="7404100" y="5511800"/>
          <p14:tracePt t="51483" x="7413625" y="5511800"/>
          <p14:tracePt t="51499" x="7413625" y="5521325"/>
          <p14:tracePt t="51516" x="7423150" y="5530850"/>
          <p14:tracePt t="51531" x="7432675" y="5530850"/>
          <p14:tracePt t="51625" x="7440613" y="5549900"/>
          <p14:tracePt t="52026" x="7459663" y="5540375"/>
          <p14:tracePt t="52033" x="7469188" y="5511800"/>
          <p14:tracePt t="52040" x="7497763" y="5465763"/>
          <p14:tracePt t="52049" x="7505700" y="5429250"/>
          <p14:tracePt t="52055" x="7553325" y="5354638"/>
          <p14:tracePt t="52064" x="7626350" y="5270500"/>
          <p14:tracePt t="52077" x="7691438" y="5214938"/>
          <p14:tracePt t="52081" x="7729538" y="5187950"/>
          <p14:tracePt t="52092" x="7785100" y="5132388"/>
          <p14:tracePt t="52098" x="7840663" y="5103813"/>
          <p14:tracePt t="52105" x="7877175" y="5076825"/>
          <p14:tracePt t="52112" x="7915275" y="5038725"/>
          <p14:tracePt t="52122" x="7951788" y="5029200"/>
          <p14:tracePt t="52128" x="7970838" y="5021263"/>
          <p14:tracePt t="52134" x="8007350" y="5002213"/>
          <p14:tracePt t="52143" x="8016875" y="4992688"/>
          <p14:tracePt t="52148" x="8053388" y="4992688"/>
          <p14:tracePt t="52160" x="8081963" y="4973638"/>
          <p14:tracePt t="52174" x="8128000" y="4973638"/>
          <p14:tracePt t="52186" x="8137525" y="4973638"/>
          <p14:tracePt t="52188" x="8156575" y="4964113"/>
          <p14:tracePt t="52206" x="8183563" y="4956175"/>
          <p14:tracePt t="52215" x="8202613" y="4956175"/>
          <p14:tracePt t="52229" x="8212138" y="4956175"/>
          <p14:tracePt t="52237" x="8220075" y="4956175"/>
          <p14:tracePt t="52253" x="8239125" y="4956175"/>
          <p14:tracePt t="52268" x="8248650" y="4956175"/>
          <p14:tracePt t="52280" x="8258175" y="4956175"/>
          <p14:tracePt t="52294" x="8267700" y="4956175"/>
          <p14:tracePt t="52308" x="8277225" y="4956175"/>
          <p14:tracePt t="52315" x="8285163" y="4956175"/>
          <p14:tracePt t="52337" x="8294688" y="4956175"/>
          <p14:tracePt t="52346" x="8304213" y="4956175"/>
          <p14:tracePt t="52361" x="8313738" y="4956175"/>
          <p14:tracePt t="52378" x="8323263" y="4956175"/>
          <p14:tracePt t="52388" x="8332788" y="4956175"/>
          <p14:tracePt t="52393" x="8359775" y="4964113"/>
          <p14:tracePt t="52403" x="8369300" y="4964113"/>
          <p14:tracePt t="52410" x="8388350" y="4964113"/>
          <p14:tracePt t="52417" x="8405813" y="4973638"/>
          <p14:tracePt t="52425" x="8461375" y="4992688"/>
          <p14:tracePt t="52431" x="8480425" y="4992688"/>
          <p14:tracePt t="52442" x="8555038" y="5011738"/>
          <p14:tracePt t="52458" x="8666163" y="5084763"/>
          <p14:tracePt t="52468" x="8712200" y="5094288"/>
          <p14:tracePt t="52473" x="8767763" y="5141913"/>
          <p14:tracePt t="52487" x="8870950" y="5214938"/>
          <p14:tracePt t="52497" x="8926513" y="5262563"/>
          <p14:tracePt t="52504" x="8963025" y="5299075"/>
          <p14:tracePt t="52512" x="8999538" y="5326063"/>
          <p14:tracePt t="52519" x="9047163" y="5364163"/>
          <p14:tracePt t="52525" x="9083675" y="5400675"/>
          <p14:tracePt t="52535" x="9158288" y="5475288"/>
          <p14:tracePt t="52549" x="9223375" y="5521325"/>
          <p14:tracePt t="52563" x="9232900" y="5530850"/>
          <p14:tracePt t="52566" x="9250363" y="5549900"/>
          <p14:tracePt t="52577" x="9259888" y="5549900"/>
          <p14:tracePt t="52581" x="9288463" y="5559425"/>
          <p14:tracePt t="52591" x="9305925" y="5576888"/>
          <p14:tracePt t="52606" x="9324975" y="5576888"/>
          <p14:tracePt t="52621" x="9324975" y="5586413"/>
          <p14:tracePt t="52628" x="9334500" y="5586413"/>
          <p14:tracePt t="52645" x="9353550" y="5595938"/>
          <p14:tracePt t="52672" x="9361488" y="5595938"/>
          <p14:tracePt t="52754" x="9380538" y="5576888"/>
          <p14:tracePt t="52766" x="9399588" y="5559425"/>
          <p14:tracePt t="52770" x="9426575" y="5503863"/>
          <p14:tracePt t="52779" x="9491663" y="5446713"/>
          <p14:tracePt t="52785" x="9501188" y="5410200"/>
          <p14:tracePt t="52795" x="9529763" y="5373688"/>
          <p14:tracePt t="52801" x="9566275" y="5299075"/>
          <p14:tracePt t="52809" x="9585325" y="5270500"/>
          <p14:tracePt t="52818" x="9602788" y="5233988"/>
          <p14:tracePt t="52824" x="9621838" y="5214938"/>
          <p14:tracePt t="52831" x="9650413" y="5168900"/>
          <p14:tracePt t="52850" x="9658350" y="5132388"/>
          <p14:tracePt t="52860" x="9667875" y="5132388"/>
          <p14:tracePt t="52864" x="9667875" y="5122863"/>
          <p14:tracePt t="53006" x="9686925" y="5122863"/>
          <p14:tracePt t="53033" x="9696450" y="5122863"/>
          <p14:tracePt t="53049" x="9705975" y="5122863"/>
          <p14:tracePt t="53063" x="9713913" y="5122863"/>
          <p14:tracePt t="53078" x="9723438" y="5122863"/>
          <p14:tracePt t="53084" x="9732963" y="5122863"/>
          <p14:tracePt t="53101" x="9742488" y="5122863"/>
          <p14:tracePt t="53115" x="9752013" y="5122863"/>
          <p14:tracePt t="53132" x="9761538" y="5132388"/>
          <p14:tracePt t="53157" x="9771063" y="5132388"/>
          <p14:tracePt t="53201" x="9779000" y="5149850"/>
          <p14:tracePt t="53227" x="9779000" y="5159375"/>
          <p14:tracePt t="53266" x="9788525" y="5159375"/>
          <p14:tracePt t="53289" x="9798050" y="5168900"/>
          <p14:tracePt t="53303" x="9798050" y="5178425"/>
          <p14:tracePt t="53331" x="9807575" y="5197475"/>
          <p14:tracePt t="53334" x="9817100" y="5197475"/>
          <p14:tracePt t="53351" x="9817100" y="5205413"/>
          <p14:tracePt t="53361" x="9817100" y="5214938"/>
          <p14:tracePt t="53382" x="9826625" y="5224463"/>
          <p14:tracePt t="53390" x="9826625" y="5233988"/>
          <p14:tracePt t="53404" x="9834563" y="5233988"/>
          <p14:tracePt t="53414" x="9834563" y="5243513"/>
          <p14:tracePt t="53426" x="9844088" y="5262563"/>
          <p14:tracePt t="53440" x="9853613" y="5270500"/>
          <p14:tracePt t="53443" x="9853613" y="5280025"/>
          <p14:tracePt t="53455" x="9863138" y="5280025"/>
          <p14:tracePt t="53461" x="9863138" y="5289550"/>
          <p14:tracePt t="53469" x="9872663" y="5318125"/>
          <p14:tracePt t="53499" x="9882188" y="5326063"/>
          <p14:tracePt t="53523" x="9891713" y="5326063"/>
          <p14:tracePt t="53539" x="9899650" y="5335588"/>
          <p14:tracePt t="53554" x="9899650" y="5345113"/>
          <p14:tracePt t="53563" x="9928225" y="5345113"/>
          <p14:tracePt t="53577" x="9928225" y="5354638"/>
          <p14:tracePt t="53601" x="9947275" y="5354638"/>
          <p14:tracePt t="53649" x="9955213" y="5354638"/>
          <p14:tracePt t="53657" x="9964738" y="5354638"/>
          <p14:tracePt t="53672" x="9974263" y="5354638"/>
          <p14:tracePt t="53679" x="9983788" y="5354638"/>
          <p14:tracePt t="53697" x="10002838" y="5354638"/>
          <p14:tracePt t="53712" x="10020300" y="5354638"/>
          <p14:tracePt t="53723" x="10020300" y="5345113"/>
          <p14:tracePt t="53727" x="10029825" y="5345113"/>
          <p14:tracePt t="53738" x="10039350" y="5345113"/>
          <p14:tracePt t="53767" x="10048875" y="5345113"/>
          <p14:tracePt t="53781" x="10058400" y="5345113"/>
          <p14:tracePt t="53802" x="10058400" y="5335588"/>
          <p14:tracePt t="53817" x="10067925" y="5335588"/>
          <p14:tracePt t="53846" x="10075863" y="5335588"/>
          <p14:tracePt t="53861" x="10075863" y="5326063"/>
          <p14:tracePt t="53886" x="10085388" y="5326063"/>
          <p14:tracePt t="53900" x="10094913" y="5326063"/>
          <p14:tracePt t="53929" x="10104438" y="5318125"/>
          <p14:tracePt t="53994" x="10113963" y="5299075"/>
          <p14:tracePt t="54009" x="10123488" y="5289550"/>
          <p14:tracePt t="54026" x="10131425" y="5280025"/>
          <p14:tracePt t="54035" x="10140950" y="5280025"/>
          <p14:tracePt t="54041" x="10140950" y="5270500"/>
          <p14:tracePt t="54049" x="10160000" y="5262563"/>
          <p14:tracePt t="54064" x="10169525" y="5262563"/>
          <p14:tracePt t="54072" x="10179050" y="5253038"/>
          <p14:tracePt t="54078" x="10188575" y="5243513"/>
          <p14:tracePt t="54089" x="10225088" y="5243513"/>
          <p14:tracePt t="54100" x="10234613" y="5233988"/>
          <p14:tracePt t="54103" x="10252075" y="5224463"/>
          <p14:tracePt t="54115" x="10261600" y="5224463"/>
          <p14:tracePt t="54119" x="10280650" y="5224463"/>
          <p14:tracePt t="54129" x="10290175" y="5214938"/>
          <p14:tracePt t="54134" x="10309225" y="5214938"/>
          <p14:tracePt t="54145" x="10336213" y="5214938"/>
          <p14:tracePt t="54150" x="10345738" y="5214938"/>
          <p14:tracePt t="54158" x="10355263" y="5214938"/>
          <p14:tracePt t="54168" x="10364788" y="5214938"/>
          <p14:tracePt t="54173" x="10372725" y="5214938"/>
          <p14:tracePt t="54182" x="10391775" y="5205413"/>
          <p14:tracePt t="54193" x="10401300" y="5205413"/>
          <p14:tracePt t="54198" x="10410825" y="5205413"/>
          <p14:tracePt t="54214" x="10428288" y="5205413"/>
          <p14:tracePt t="54223" x="10437813" y="5205413"/>
          <p14:tracePt t="54238" x="10456863" y="5205413"/>
          <p14:tracePt t="54252" x="10485438" y="5205413"/>
          <p14:tracePt t="54267" x="10502900" y="5214938"/>
          <p14:tracePt t="54275" x="10521950" y="5214938"/>
          <p14:tracePt t="54291" x="10531475" y="5214938"/>
          <p14:tracePt t="54309" x="10541000" y="5224463"/>
          <p14:tracePt t="54318" x="10548938" y="5224463"/>
          <p14:tracePt t="54325" x="10558463" y="5224463"/>
          <p14:tracePt t="54347" x="10587038" y="5233988"/>
          <p14:tracePt t="54361" x="10596563" y="5233988"/>
          <p14:tracePt t="54402" x="10606088" y="5233988"/>
          <p14:tracePt t="54463" x="10614025" y="5233988"/>
          <p14:tracePt t="54560" x="10623550" y="5233988"/>
          <p14:tracePt t="54575" x="10633075" y="5233988"/>
          <p14:tracePt t="54644" x="10642600" y="5233988"/>
          <p14:tracePt t="54665" x="10652125" y="5233988"/>
          <p14:tracePt t="54717" x="10661650" y="5233988"/>
          <p14:tracePt t="54724" x="10669588" y="5233988"/>
          <p14:tracePt t="54747" x="10669588" y="5224463"/>
          <p14:tracePt t="54764" x="10679113" y="5224463"/>
          <p14:tracePt t="54780" x="10688638" y="5224463"/>
          <p14:tracePt t="54818" x="10698163" y="5224463"/>
          <p14:tracePt t="54826" x="10707688" y="5214938"/>
          <p14:tracePt t="54832" x="10707688" y="5205413"/>
          <p14:tracePt t="54843" x="10726738" y="5197475"/>
          <p14:tracePt t="54869" x="10744200" y="5187950"/>
          <p14:tracePt t="54889" x="10753725" y="5178425"/>
          <p14:tracePt t="54898" x="10763250" y="5159375"/>
          <p14:tracePt t="54907" x="10772775" y="5149850"/>
          <p14:tracePt t="54912" x="10782300" y="5141913"/>
          <p14:tracePt t="54921" x="10799763" y="5103813"/>
          <p14:tracePt t="54927" x="10818813" y="5084763"/>
          <p14:tracePt t="54937" x="10828338" y="5029200"/>
          <p14:tracePt t="54951" x="10828338" y="4956175"/>
          <p14:tracePt t="54964" x="10828338" y="4937125"/>
          <p14:tracePt t="54967" x="10828338" y="4881563"/>
          <p14:tracePt t="54978" x="10828338" y="4862513"/>
          <p14:tracePt t="54984" x="10818813" y="4826000"/>
          <p14:tracePt t="54992" x="10809288" y="4797425"/>
          <p14:tracePt t="55000" x="10790238" y="4779963"/>
          <p14:tracePt t="55007" x="10772775" y="4741863"/>
          <p14:tracePt t="55014" x="10744200" y="4686300"/>
          <p14:tracePt t="55021" x="10717213" y="4649788"/>
          <p14:tracePt t="55032" x="10633075" y="4565650"/>
          <p14:tracePt t="55043" x="10558463" y="4519613"/>
          <p14:tracePt t="55047" x="10485438" y="4473575"/>
          <p14:tracePt t="55058" x="10428288" y="4445000"/>
          <p14:tracePt t="55061" x="10345738" y="4398963"/>
          <p14:tracePt t="55072" x="10290175" y="4360863"/>
          <p14:tracePt t="55076" x="10215563" y="4324350"/>
          <p14:tracePt t="55086" x="10094913" y="4297363"/>
          <p14:tracePt t="55093" x="10002838" y="4259263"/>
          <p14:tracePt t="55101" x="9899650" y="4232275"/>
          <p14:tracePt t="55109" x="9771063" y="4194175"/>
          <p14:tracePt t="55118" x="9650413" y="4194175"/>
          <p14:tracePt t="55124" x="9520238" y="4157663"/>
          <p14:tracePt t="55130" x="9426575" y="4157663"/>
          <p14:tracePt t="55139" x="9112250" y="4138613"/>
          <p14:tracePt t="55155" x="8796338" y="4129088"/>
          <p14:tracePt t="55166" x="8637588" y="4129088"/>
          <p14:tracePt t="55170" x="8526463" y="4129088"/>
          <p14:tracePt t="55181" x="8369300" y="4148138"/>
          <p14:tracePt t="55186" x="8212138" y="4148138"/>
          <p14:tracePt t="55195" x="8035925" y="4148138"/>
          <p14:tracePt t="55200" x="7905750" y="4148138"/>
          <p14:tracePt t="55210" x="7766050" y="4167188"/>
          <p14:tracePt t="55218" x="7626350" y="4184650"/>
          <p14:tracePt t="55226" x="7515225" y="4203700"/>
          <p14:tracePt t="55234" x="7283450" y="4249738"/>
          <p14:tracePt t="55249" x="7116763" y="4268788"/>
          <p14:tracePt t="55261" x="7051675" y="4278313"/>
          <p14:tracePt t="55264" x="6996113" y="4305300"/>
          <p14:tracePt t="55275" x="6921500" y="4305300"/>
          <p14:tracePt t="55280" x="6865938" y="4333875"/>
          <p14:tracePt t="55289" x="6819900" y="4352925"/>
          <p14:tracePt t="55296" x="6745288" y="4379913"/>
          <p14:tracePt t="55304" x="6670675" y="4398963"/>
          <p14:tracePt t="55313" x="6615113" y="4408488"/>
          <p14:tracePt t="55319" x="6542088" y="4418013"/>
          <p14:tracePt t="55329" x="6421438" y="4445000"/>
          <p14:tracePt t="55343" x="6291263" y="4510088"/>
          <p14:tracePt t="55355" x="6253163" y="4529138"/>
          <p14:tracePt t="55360" x="6180138" y="4556125"/>
          <p14:tracePt t="55370" x="6105525" y="4594225"/>
          <p14:tracePt t="55376" x="6049963" y="4630738"/>
          <p14:tracePt t="55384" x="5994400" y="4676775"/>
          <p14:tracePt t="55390" x="5929313" y="4722813"/>
          <p14:tracePt t="55401" x="5854700" y="4770438"/>
          <p14:tracePt t="55406" x="5799138" y="4806950"/>
          <p14:tracePt t="55414" x="5762625" y="4852988"/>
          <p14:tracePt t="55424" x="5659438" y="4918075"/>
          <p14:tracePt t="55434" x="5622925" y="4937125"/>
          <p14:tracePt t="55437" x="5576888" y="4964113"/>
          <p14:tracePt t="55450" x="5538788" y="4992688"/>
          <p14:tracePt t="55452" x="5502275" y="5021263"/>
          <p14:tracePt t="55464" x="5465763" y="5038725"/>
          <p14:tracePt t="55469" x="5427663" y="5057775"/>
          <p14:tracePt t="55478" x="5391150" y="5067300"/>
          <p14:tracePt t="55484" x="5353050" y="5094288"/>
          <p14:tracePt t="55493" x="5316538" y="5113338"/>
          <p14:tracePt t="55501" x="5289550" y="5132388"/>
          <p14:tracePt t="55509" x="5251450" y="5141913"/>
          <p14:tracePt t="55518" x="5205413" y="5159375"/>
          <p14:tracePt t="55533" x="5159375" y="5197475"/>
          <p14:tracePt t="55544" x="5140325" y="5205413"/>
          <p14:tracePt t="55548" x="5111750" y="5214938"/>
          <p14:tracePt t="55559" x="5103813" y="5243513"/>
          <p14:tracePt t="55563" x="5084763" y="5262563"/>
          <p14:tracePt t="55572" x="5065713" y="5289550"/>
          <p14:tracePt t="55581" x="5048250" y="5308600"/>
          <p14:tracePt t="55588" x="5019675" y="5335588"/>
          <p14:tracePt t="55593" x="5010150" y="5373688"/>
          <p14:tracePt t="55601" x="4991100" y="5383213"/>
          <p14:tracePt t="55610" x="4964113" y="5429250"/>
          <p14:tracePt t="55626" x="4954588" y="5475288"/>
          <p14:tracePt t="55638" x="4945063" y="5494338"/>
          <p14:tracePt t="55641" x="4945063" y="5503863"/>
          <p14:tracePt t="55652" x="4945063" y="5521325"/>
          <p14:tracePt t="55658" x="4945063" y="5530850"/>
          <p14:tracePt t="55667" x="4927600" y="5530850"/>
          <p14:tracePt t="55673" x="4927600" y="5540375"/>
          <p14:tracePt t="55682" x="4927600" y="5549900"/>
          <p14:tracePt t="55696" x="4927600" y="5559425"/>
          <p14:tracePt t="55706" x="4935538" y="5595938"/>
          <p14:tracePt t="55719" x="4935538" y="5614988"/>
          <p14:tracePt t="55732" x="4935538" y="5632450"/>
          <p14:tracePt t="55735" x="4945063" y="5661025"/>
          <p14:tracePt t="55747" x="4954588" y="5680075"/>
          <p14:tracePt t="55753" x="4983163" y="5716588"/>
          <p14:tracePt t="55761" x="4983163" y="5745163"/>
          <p14:tracePt t="55768" x="5019675" y="5781675"/>
          <p14:tracePt t="55775" x="5029200" y="5818188"/>
          <p14:tracePt t="55785" x="5038725" y="5827713"/>
          <p14:tracePt t="55792" x="5065713" y="5856288"/>
          <p14:tracePt t="55800" x="5121275" y="5921375"/>
          <p14:tracePt t="55811" x="5140325" y="5938838"/>
          <p14:tracePt t="55813" x="5176838" y="5976938"/>
          <p14:tracePt t="55827" x="5214938" y="6022975"/>
          <p14:tracePt t="55829" x="5270500" y="6059488"/>
          <p14:tracePt t="55842" x="5307013" y="6105525"/>
          <p14:tracePt t="55846" x="5362575" y="6124575"/>
          <p14:tracePt t="55855" x="5418138" y="6170613"/>
          <p14:tracePt t="55862" x="5502275" y="6218238"/>
          <p14:tracePt t="55870" x="5576888" y="6245225"/>
          <p14:tracePt t="55876" x="5649913" y="6283325"/>
          <p14:tracePt t="55885" x="5707063" y="6291263"/>
          <p14:tracePt t="55893" x="5743575" y="6319838"/>
          <p14:tracePt t="55901" x="5808663" y="6346825"/>
          <p14:tracePt t="55909" x="5883275" y="6365875"/>
          <p14:tracePt t="55921" x="5938838" y="6365875"/>
          <p14:tracePt t="55926" x="5984875" y="6384925"/>
          <p14:tracePt t="55934" x="6021388" y="6384925"/>
          <p14:tracePt t="55939" x="6040438" y="6384925"/>
          <p14:tracePt t="55950" x="6076950" y="6384925"/>
          <p14:tracePt t="55955" x="6132513" y="6384925"/>
          <p14:tracePt t="55964" x="6151563" y="6384925"/>
          <p14:tracePt t="55971" x="6197600" y="6375400"/>
          <p14:tracePt t="55979" x="6226175" y="6365875"/>
          <p14:tracePt t="55987" x="6272213" y="6356350"/>
          <p14:tracePt t="55993" x="6308725" y="6356350"/>
          <p14:tracePt t="56001" x="6373813" y="6329363"/>
          <p14:tracePt t="56018" x="6429375" y="6310313"/>
          <p14:tracePt t="56029" x="6467475" y="6291263"/>
          <p14:tracePt t="56033" x="6484938" y="6283325"/>
          <p14:tracePt t="56044" x="6523038" y="6264275"/>
          <p14:tracePt t="56050" x="6550025" y="6264275"/>
          <p14:tracePt t="56059" x="6588125" y="6235700"/>
          <p14:tracePt t="56065" x="6605588" y="6226175"/>
          <p14:tracePt t="56073" x="6662738" y="6199188"/>
          <p14:tracePt t="56085" x="6689725" y="6170613"/>
          <p14:tracePt t="56089" x="6726238" y="6162675"/>
          <p14:tracePt t="56097" x="6838950" y="6088063"/>
          <p14:tracePt t="56110" x="6884988" y="6059488"/>
          <p14:tracePt t="56112" x="6940550" y="6032500"/>
          <p14:tracePt t="56127" x="7070725" y="5976938"/>
          <p14:tracePt t="56138" x="7135813" y="5929313"/>
          <p14:tracePt t="56145" x="7191375" y="5902325"/>
          <p14:tracePt t="56149" x="7246938" y="5883275"/>
          <p14:tracePt t="56155" x="7321550" y="5846763"/>
          <p14:tracePt t="56165" x="7377113" y="5818188"/>
          <p14:tracePt t="56175" x="7432675" y="5791200"/>
          <p14:tracePt t="56182" x="7497763" y="5781675"/>
          <p14:tracePt t="56192" x="7589838" y="5735638"/>
          <p14:tracePt t="56206" x="7681913" y="5716588"/>
          <p14:tracePt t="56218" x="7739063" y="5697538"/>
          <p14:tracePt t="56222" x="7775575" y="5697538"/>
          <p14:tracePt t="56233" x="7794625" y="5688013"/>
          <p14:tracePt t="56237" x="7831138" y="5688013"/>
          <p14:tracePt t="56246" x="7867650" y="5688013"/>
          <p14:tracePt t="56253" x="7886700" y="5688013"/>
          <p14:tracePt t="56262" x="7905750" y="5680075"/>
          <p14:tracePt t="56270" x="7942263" y="5680075"/>
          <p14:tracePt t="56276" x="7951788" y="5680075"/>
          <p14:tracePt t="56284" x="7997825" y="5680075"/>
          <p14:tracePt t="56300" x="8026400" y="5680075"/>
          <p14:tracePt t="56313" x="8053388" y="5680075"/>
          <p14:tracePt t="56317" x="8081963" y="5680075"/>
          <p14:tracePt t="56327" x="8099425" y="5688013"/>
          <p14:tracePt t="56333" x="8128000" y="5688013"/>
          <p14:tracePt t="56341" x="8147050" y="5688013"/>
          <p14:tracePt t="56348" x="8164513" y="5697538"/>
          <p14:tracePt t="56355" x="8164513" y="5707063"/>
          <p14:tracePt t="56363" x="8183563" y="5707063"/>
          <p14:tracePt t="56370" x="8193088" y="5707063"/>
          <p14:tracePt t="56381" x="8220075" y="5716588"/>
          <p14:tracePt t="56394" x="8229600" y="5726113"/>
          <p14:tracePt t="56406" x="8248650" y="5726113"/>
          <p14:tracePt t="56442" x="8267700" y="5726113"/>
          <p14:tracePt t="56459" x="8277225" y="5726113"/>
          <p14:tracePt t="56473" x="8277225" y="5735638"/>
          <p14:tracePt t="56479" x="8285163" y="5735638"/>
          <p14:tracePt t="56487" x="8294688" y="5735638"/>
          <p14:tracePt t="56521" x="8304213" y="5753100"/>
          <p14:tracePt t="56559" x="8313738" y="5753100"/>
          <p14:tracePt t="56609" x="8323263" y="5762625"/>
          <p14:tracePt t="56624" x="8332788" y="5762625"/>
          <p14:tracePt t="56630" x="8332788" y="5772150"/>
          <p14:tracePt t="56661" x="8350250" y="5781675"/>
          <p14:tracePt t="56677" x="8359775" y="5791200"/>
          <p14:tracePt t="56691" x="8378825" y="5800725"/>
          <p14:tracePt t="56704" x="8388350" y="5800725"/>
          <p14:tracePt t="56708" x="8396288" y="5808663"/>
          <p14:tracePt t="56718" x="8405813" y="5808663"/>
          <p14:tracePt t="56723" x="8415338" y="5808663"/>
          <p14:tracePt t="56733" x="8415338" y="5818188"/>
          <p14:tracePt t="56741" x="8424863" y="5818188"/>
          <p14:tracePt t="56748" x="8434388" y="5827713"/>
          <p14:tracePt t="56757" x="8453438" y="5827713"/>
          <p14:tracePt t="56762" x="8461375" y="5837238"/>
          <p14:tracePt t="56772" x="8489950" y="5856288"/>
          <p14:tracePt t="56788" x="8516938" y="5883275"/>
          <p14:tracePt t="56799" x="8545513" y="5902325"/>
          <p14:tracePt t="56801" x="8545513" y="5911850"/>
          <p14:tracePt t="56814" x="8564563" y="5921375"/>
          <p14:tracePt t="56817" x="8591550" y="5929313"/>
          <p14:tracePt t="56827" x="8610600" y="5929313"/>
          <p14:tracePt t="56833" x="8620125" y="5929313"/>
          <p14:tracePt t="56842" x="8629650" y="5948363"/>
          <p14:tracePt t="56848" x="8637588" y="5948363"/>
          <p14:tracePt t="56866" x="8656638" y="5957888"/>
          <p14:tracePt t="56881" x="8675688" y="5967413"/>
          <p14:tracePt t="56897" x="8685213" y="5967413"/>
          <p14:tracePt t="56907" x="8694738" y="5967413"/>
          <p14:tracePt t="56928" x="8702675" y="5967413"/>
          <p14:tracePt t="56936" x="8721725" y="5976938"/>
          <p14:tracePt t="56974" x="8731250" y="5986463"/>
          <p14:tracePt t="57016" x="8740775" y="5986463"/>
          <p14:tracePt t="57885" x="8750300" y="5986463"/>
          <p14:tracePt t="57893" x="8777288" y="5967413"/>
          <p14:tracePt t="57903" x="8815388" y="5938838"/>
          <p14:tracePt t="57909" x="8870950" y="5911850"/>
          <p14:tracePt t="57918" x="8972550" y="5873750"/>
          <p14:tracePt t="57933" x="9139238" y="5873750"/>
          <p14:tracePt t="57944" x="9204325" y="5873750"/>
          <p14:tracePt t="57948" x="9296400" y="5873750"/>
          <p14:tracePt t="57959" x="9361488" y="5873750"/>
          <p14:tracePt t="57962" x="9436100" y="5873750"/>
          <p14:tracePt t="57973" x="9482138" y="5873750"/>
          <p14:tracePt t="57980" x="9529763" y="5873750"/>
          <p14:tracePt t="57987" x="9566275" y="5873750"/>
          <p14:tracePt t="57997" x="9602788" y="5873750"/>
          <p14:tracePt t="58004" x="9640888" y="5873750"/>
          <p14:tracePt t="58013" x="9686925" y="5873750"/>
          <p14:tracePt t="58028" x="9742488" y="5873750"/>
          <p14:tracePt t="58039" x="9761538" y="5873750"/>
          <p14:tracePt t="58043" x="9771063" y="5873750"/>
          <p14:tracePt t="58054" x="9788525" y="5873750"/>
          <p14:tracePt t="58059" x="9798050" y="5873750"/>
          <p14:tracePt t="58068" x="9817100" y="5873750"/>
          <p14:tracePt t="58089" x="9844088" y="5873750"/>
          <p14:tracePt t="58105" x="9863138" y="5873750"/>
          <p14:tracePt t="58121" x="9872663" y="5873750"/>
          <p14:tracePt t="58132" x="9882188" y="5873750"/>
          <p14:tracePt t="58148" x="9891713" y="5873750"/>
          <p14:tracePt t="58153" x="9899650" y="5873750"/>
          <p14:tracePt t="58168" x="9909175" y="5873750"/>
          <p14:tracePt t="58177" x="9918700" y="5873750"/>
          <p14:tracePt t="58191" x="9928225" y="5873750"/>
          <p14:tracePt t="58404" x="9882188" y="5911850"/>
          <p14:tracePt t="58415" x="9834563" y="5911850"/>
          <p14:tracePt t="58418" x="9807575" y="5911850"/>
          <p14:tracePt t="58431" x="9788525" y="5911850"/>
          <p14:tracePt t="58434" x="9771063" y="5911850"/>
          <p14:tracePt t="58445" x="9742488" y="5911850"/>
          <p14:tracePt t="58451" x="9723438" y="5892800"/>
          <p14:tracePt t="58460" x="9705975" y="5892800"/>
          <p14:tracePt t="58465" x="9667875" y="5883275"/>
          <p14:tracePt t="58473" x="9640888" y="5873750"/>
          <p14:tracePt t="58483" x="9621838" y="5873750"/>
          <p14:tracePt t="58490" x="9593263" y="5865813"/>
          <p14:tracePt t="58500" x="9566275" y="5856288"/>
          <p14:tracePt t="58510" x="9547225" y="5837238"/>
          <p14:tracePt t="58513" x="9537700" y="5827713"/>
          <p14:tracePt t="58524" x="9501188" y="5818188"/>
          <p14:tracePt t="58529" x="9491663" y="5808663"/>
          <p14:tracePt t="58540" x="9472613" y="5808663"/>
          <p14:tracePt t="58545" x="9464675" y="5800725"/>
          <p14:tracePt t="58553" x="9445625" y="5791200"/>
          <p14:tracePt t="58561" x="9417050" y="5781675"/>
          <p14:tracePt t="58568" x="9399588" y="5781675"/>
          <p14:tracePt t="58575" x="9361488" y="5762625"/>
          <p14:tracePt t="58583" x="9353550" y="5753100"/>
          <p14:tracePt t="58592" x="9296400" y="5735638"/>
          <p14:tracePt t="58604" x="9259888" y="5726113"/>
          <p14:tracePt t="58607" x="9223375" y="5726113"/>
          <p14:tracePt t="58619" x="9213850" y="5716588"/>
          <p14:tracePt t="58625" x="9194800" y="5707063"/>
          <p14:tracePt t="58634" x="9158288" y="5707063"/>
          <p14:tracePt t="58641" x="9120188" y="5688013"/>
          <p14:tracePt t="58648" x="9102725" y="5680075"/>
          <p14:tracePt t="58655" x="9074150" y="5680075"/>
          <p14:tracePt t="58662" x="9055100" y="5680075"/>
          <p14:tracePt t="58670" x="9018588" y="5670550"/>
          <p14:tracePt t="58677" x="9009063" y="5661025"/>
          <p14:tracePt t="58687" x="8953500" y="5661025"/>
          <p14:tracePt t="58699" x="8916988" y="5641975"/>
          <p14:tracePt t="58702" x="8897938" y="5632450"/>
          <p14:tracePt t="58714" x="8861425" y="5632450"/>
          <p14:tracePt t="58716" x="8832850" y="5624513"/>
          <p14:tracePt t="58727" x="8786813" y="5605463"/>
          <p14:tracePt t="58732" x="8750300" y="5605463"/>
          <p14:tracePt t="58743" x="8702675" y="5605463"/>
          <p14:tracePt t="58750" x="8675688" y="5595938"/>
          <p14:tracePt t="58757" x="8629650" y="5586413"/>
          <p14:tracePt t="58767" x="8601075" y="5586413"/>
          <p14:tracePt t="58771" x="8564563" y="5586413"/>
          <p14:tracePt t="58782" x="8509000" y="5559425"/>
          <p14:tracePt t="58797" x="8424863" y="5540375"/>
          <p14:tracePt t="58808" x="8388350" y="5521325"/>
          <p14:tracePt t="58814" x="8350250" y="5511800"/>
          <p14:tracePt t="58823" x="8277225" y="5503863"/>
          <p14:tracePt t="58827" x="8239125" y="5484813"/>
          <p14:tracePt t="58836" x="8174038" y="5475288"/>
          <p14:tracePt t="58842" x="8118475" y="5456238"/>
          <p14:tracePt t="58852" x="8091488" y="5456238"/>
          <p14:tracePt t="58857" x="8035925" y="5429250"/>
          <p14:tracePt t="58865" x="7978775" y="5429250"/>
          <p14:tracePt t="58874" x="7915275" y="5410200"/>
          <p14:tracePt t="58887" x="7867650" y="5383213"/>
          <p14:tracePt t="58890" x="7840663" y="5383213"/>
          <p14:tracePt t="58902" x="7802563" y="5373688"/>
          <p14:tracePt t="58907" x="7775575" y="5364163"/>
          <p14:tracePt t="58916" x="7756525" y="5364163"/>
          <p14:tracePt t="58924" x="7729538" y="5345113"/>
          <p14:tracePt t="58932" x="7710488" y="5335588"/>
          <p14:tracePt t="58937" x="7691438" y="5335588"/>
          <p14:tracePt t="58945" x="7664450" y="5335588"/>
          <p14:tracePt t="58953" x="7645400" y="5335588"/>
          <p14:tracePt t="58960" x="7635875" y="5326063"/>
          <p14:tracePt t="58970" x="7608888" y="5326063"/>
          <p14:tracePt t="58985" x="7589838" y="5318125"/>
          <p14:tracePt t="58995" x="7580313" y="5318125"/>
          <p14:tracePt t="59001" x="7570788" y="5318125"/>
          <p14:tracePt t="59011" x="7561263" y="5318125"/>
          <p14:tracePt t="59025" x="7553325" y="5318125"/>
          <p14:tracePt t="59031" x="7543800" y="5318125"/>
          <p14:tracePt t="59047" x="7524750" y="5318125"/>
          <p14:tracePt t="59063" x="7497763" y="5318125"/>
          <p14:tracePt t="59095" x="7488238" y="5318125"/>
          <p14:tracePt t="59677" x="7524750" y="5345113"/>
          <p14:tracePt t="59685" x="7608888" y="5373688"/>
          <p14:tracePt t="59693" x="7681913" y="5438775"/>
          <p14:tracePt t="59701" x="7756525" y="5465763"/>
          <p14:tracePt t="59709" x="7821613" y="5511800"/>
          <p14:tracePt t="59714" x="7877175" y="5549900"/>
          <p14:tracePt t="59724" x="8007350" y="5614988"/>
          <p14:tracePt t="59739" x="8081963" y="5632450"/>
          <p14:tracePt t="59751" x="8099425" y="5661025"/>
          <p14:tracePt t="59755" x="8137525" y="5670550"/>
          <p14:tracePt t="59764" x="8147050" y="5680075"/>
          <p14:tracePt t="59770" x="8174038" y="5680075"/>
          <p14:tracePt t="59780" x="8193088" y="5688013"/>
          <p14:tracePt t="59786" x="8212138" y="5707063"/>
          <p14:tracePt t="59794" x="8229600" y="5716588"/>
          <p14:tracePt t="59802" x="8248650" y="5726113"/>
          <p14:tracePt t="59808" x="8267700" y="5745163"/>
          <p14:tracePt t="59819" x="8294688" y="5762625"/>
          <p14:tracePt t="59833" x="8313738" y="5772150"/>
          <p14:tracePt t="59845" x="8323263" y="5772150"/>
          <p14:tracePt t="59848" x="8332788" y="5772150"/>
          <p14:tracePt t="59859" x="8340725" y="5781675"/>
          <p14:tracePt t="59864" x="8359775" y="5781675"/>
          <p14:tracePt t="59880" x="8369300" y="5781675"/>
          <p14:tracePt t="59888" x="8378825" y="5781675"/>
          <p14:tracePt t="59896" x="8396288" y="5781675"/>
          <p14:tracePt t="59903" x="8405813" y="5781675"/>
          <p14:tracePt t="59912" x="8434388" y="5781675"/>
          <p14:tracePt t="59917" x="8453438" y="5781675"/>
          <p14:tracePt t="59924" x="8470900" y="5781675"/>
          <p14:tracePt t="59926" x="8509000" y="5762625"/>
          <p14:tracePt t="59939" x="8535988" y="5753100"/>
          <p14:tracePt t="59942" x="8564563" y="5753100"/>
          <p14:tracePt t="59954" x="8620125" y="5745163"/>
          <p14:tracePt t="59958" x="8637588" y="5726113"/>
          <p14:tracePt t="59967" x="8666163" y="5726113"/>
          <p14:tracePt t="59973" x="8702675" y="5716588"/>
          <p14:tracePt t="59984" x="8740775" y="5707063"/>
          <p14:tracePt t="59989" x="8758238" y="5707063"/>
          <p14:tracePt t="59997" x="8767763" y="5697538"/>
          <p14:tracePt t="60007" x="8786813" y="5697538"/>
          <p14:tracePt t="60022" x="8805863" y="5697538"/>
          <p14:tracePt t="60036" x="8815388" y="5697538"/>
          <p14:tracePt t="60052" x="8823325" y="5697538"/>
          <p14:tracePt t="60068" x="8842375" y="5688013"/>
          <p14:tracePt t="60086" x="8870950" y="5688013"/>
          <p14:tracePt t="60092" x="8888413" y="5688013"/>
          <p14:tracePt t="60097" x="8907463" y="5670550"/>
          <p14:tracePt t="62235" x="8907463" y="5661025"/>
          <p14:tracePt t="62246" x="8907463" y="5651500"/>
          <p14:tracePt t="62252" x="8897938" y="5651500"/>
          <p14:tracePt t="62260" x="8897938" y="5632450"/>
          <p14:tracePt t="62267" x="8888413" y="5624513"/>
          <p14:tracePt t="62276" x="8878888" y="5614988"/>
          <p14:tracePt t="62281" x="8870950" y="5595938"/>
          <p14:tracePt t="62289" x="8861425" y="5586413"/>
          <p14:tracePt t="62298" x="8842375" y="5567363"/>
          <p14:tracePt t="62311" x="8842375" y="5559425"/>
          <p14:tracePt t="62314" x="8832850" y="5549900"/>
          <p14:tracePt t="62326" x="8823325" y="5540375"/>
          <p14:tracePt t="62340" x="8815388" y="5511800"/>
          <p14:tracePt t="62347" x="8805863" y="5511800"/>
          <p14:tracePt t="62355" x="8796338" y="5494338"/>
          <p14:tracePt t="62362" x="8786813" y="5484813"/>
          <p14:tracePt t="62369" x="8777288" y="5475288"/>
          <p14:tracePt t="62378" x="8767763" y="5465763"/>
          <p14:tracePt t="62384" x="8758238" y="5456238"/>
          <p14:tracePt t="62392" x="8721725" y="5410200"/>
          <p14:tracePt t="62405" x="8694738" y="5391150"/>
          <p14:tracePt t="62408" x="8685213" y="5383213"/>
          <p14:tracePt t="62420" x="8666163" y="5345113"/>
          <p14:tracePt t="62423" x="8647113" y="5326063"/>
          <p14:tracePt t="62434" x="8629650" y="5299075"/>
          <p14:tracePt t="62439" x="8610600" y="5280025"/>
          <p14:tracePt t="62449" x="8601075" y="5270500"/>
          <p14:tracePt t="62457" x="8564563" y="5233988"/>
          <p14:tracePt t="62465" x="8564563" y="5214938"/>
          <p14:tracePt t="62473" x="8545513" y="5197475"/>
          <p14:tracePt t="62478" x="8516938" y="5159375"/>
          <p14:tracePt t="62487" x="8499475" y="5132388"/>
          <p14:tracePt t="62503" x="8470900" y="5084763"/>
          <p14:tracePt t="62514" x="8453438" y="5067300"/>
          <p14:tracePt t="62517" x="8453438" y="5057775"/>
          <p14:tracePt t="62529" x="8424863" y="5038725"/>
          <p14:tracePt t="62535" x="8424863" y="5021263"/>
          <p14:tracePt t="62543" x="8415338" y="5021263"/>
          <p14:tracePt t="62550" x="8405813" y="5011738"/>
          <p14:tracePt t="62557" x="8405813" y="5002213"/>
          <p14:tracePt t="62565" x="8396288" y="4983163"/>
          <p14:tracePt t="62573" x="8388350" y="4983163"/>
          <p14:tracePt t="62582" x="8378825" y="4964113"/>
          <p14:tracePt t="62597" x="8359775" y="4918075"/>
          <p14:tracePt t="62612" x="8359775" y="4908550"/>
          <p14:tracePt t="62623" x="8359775" y="4900613"/>
          <p14:tracePt t="62629" x="8359775" y="4891088"/>
          <p14:tracePt t="62644" x="8350250" y="4881563"/>
          <p14:tracePt t="62652" x="8350250" y="4872038"/>
          <p14:tracePt t="62666" x="8350250" y="4862513"/>
          <p14:tracePt t="62797" x="8359775" y="4862513"/>
          <p14:tracePt t="62800" x="8369300" y="4862513"/>
          <p14:tracePt t="62811" x="8396288" y="4862513"/>
          <p14:tracePt t="62815" x="8405813" y="4862513"/>
          <p14:tracePt t="62826" x="8424863" y="4862513"/>
          <p14:tracePt t="62832" x="8434388" y="4862513"/>
          <p14:tracePt t="62840" x="8453438" y="4862513"/>
          <p14:tracePt t="62848" x="8480425" y="4862513"/>
          <p14:tracePt t="62857" x="8499475" y="4862513"/>
          <p14:tracePt t="62864" x="8509000" y="4862513"/>
          <p14:tracePt t="62869" x="8516938" y="4862513"/>
          <p14:tracePt t="62880" x="8564563" y="4872038"/>
          <p14:tracePt t="62891" x="8574088" y="4872038"/>
          <p14:tracePt t="62894" x="8582025" y="4872038"/>
          <p14:tracePt t="62906" x="8601075" y="4872038"/>
          <p14:tracePt t="62910" x="8610600" y="4872038"/>
          <p14:tracePt t="62921" x="8620125" y="4872038"/>
          <p14:tracePt t="62927" x="8629650" y="4881563"/>
          <p14:tracePt t="62935" x="8637588" y="4891088"/>
          <p14:tracePt t="62943" x="8647113" y="4891088"/>
          <p14:tracePt t="62949" x="8656638" y="4891088"/>
          <p14:tracePt t="62957" x="8666163" y="4891088"/>
          <p14:tracePt t="62965" x="8685213" y="4900613"/>
          <p14:tracePt t="62974" x="8712200" y="4908550"/>
          <p14:tracePt t="62989" x="8740775" y="4918075"/>
          <p14:tracePt t="62999" x="8750300" y="4927600"/>
          <p14:tracePt t="63006" x="8767763" y="4927600"/>
          <p14:tracePt t="63015" x="8777288" y="4937125"/>
          <p14:tracePt t="63020" x="8805863" y="4946650"/>
          <p14:tracePt t="63029" x="8815388" y="4946650"/>
          <p14:tracePt t="63036" x="8832850" y="4964113"/>
          <p14:tracePt t="63044" x="8842375" y="4964113"/>
          <p14:tracePt t="63052" x="8861425" y="4973638"/>
          <p14:tracePt t="63069" x="8878888" y="4983163"/>
          <p14:tracePt t="63084" x="8888413" y="4983163"/>
          <p14:tracePt t="63094" x="8897938" y="4992688"/>
          <p14:tracePt t="63100" x="8907463" y="4992688"/>
          <p14:tracePt t="63108" x="8916988" y="5002213"/>
          <p14:tracePt t="63114" x="8926513" y="5002213"/>
          <p14:tracePt t="63125" x="8934450" y="5011738"/>
          <p14:tracePt t="63133" x="8943975" y="5011738"/>
          <p14:tracePt t="63140" x="8972550" y="5021263"/>
          <p14:tracePt t="63147" x="8982075" y="5021263"/>
          <p14:tracePt t="63152" x="8991600" y="5029200"/>
          <p14:tracePt t="63163" x="9009063" y="5029200"/>
          <p14:tracePt t="63177" x="9018588" y="5038725"/>
          <p14:tracePt t="63188" x="9037638" y="5048250"/>
          <p14:tracePt t="63203" x="9047163" y="5048250"/>
          <p14:tracePt t="63209" x="9055100" y="5057775"/>
          <p14:tracePt t="63226" x="9064625" y="5067300"/>
          <p14:tracePt t="63239" x="9083675" y="5067300"/>
          <p14:tracePt t="63257" x="9102725" y="5076825"/>
          <p14:tracePt t="63272" x="9112250" y="5084763"/>
          <p14:tracePt t="63283" x="9120188" y="5084763"/>
          <p14:tracePt t="63303" x="9129713" y="5094288"/>
          <p14:tracePt t="63317" x="9139238" y="5103813"/>
          <p14:tracePt t="63327" x="9148763" y="5103813"/>
          <p14:tracePt t="63335" x="9158288" y="5103813"/>
          <p14:tracePt t="63340" x="9158288" y="5113338"/>
          <p14:tracePt t="63350" x="9175750" y="5132388"/>
          <p14:tracePt t="63380" x="9185275" y="5141913"/>
          <p14:tracePt t="63392" x="9194800" y="5149850"/>
          <p14:tracePt t="63406" x="9204325" y="5149850"/>
          <p14:tracePt t="63429" x="9223375" y="5159375"/>
          <p14:tracePt t="63444" x="9232900" y="5168900"/>
          <p14:tracePt t="63460" x="9240838" y="5168900"/>
          <p14:tracePt t="63477" x="9250363" y="5178425"/>
          <p14:tracePt t="63493" x="9259888" y="5187950"/>
          <p14:tracePt t="63500" x="9269413" y="5187950"/>
          <p14:tracePt t="63515" x="9278938" y="5197475"/>
          <p14:tracePt t="63522" x="9288463" y="5214938"/>
          <p14:tracePt t="63539" x="9305925" y="5214938"/>
          <p14:tracePt t="63551" x="9315450" y="5224463"/>
          <p14:tracePt t="63555" x="9324975" y="5233988"/>
          <p14:tracePt t="63571" x="9334500" y="5233988"/>
          <p14:tracePt t="63580" x="9344025" y="5233988"/>
          <p14:tracePt t="63595" x="9353550" y="5243513"/>
          <p14:tracePt t="63602" x="9361488" y="5243513"/>
          <p14:tracePt t="63609" x="9361488" y="5253038"/>
          <p14:tracePt t="63616" x="9371013" y="5253038"/>
          <p14:tracePt t="63623" x="9380538" y="5253038"/>
          <p14:tracePt t="63633" x="9390063" y="5253038"/>
          <p14:tracePt t="63646" x="9399588" y="5253038"/>
          <p14:tracePt t="63647" x="9409113" y="5262563"/>
          <p14:tracePt t="63674" x="9426575" y="5270500"/>
          <p14:tracePt t="63689" x="9455150" y="5270500"/>
          <p14:tracePt t="63710" x="9464675" y="5270500"/>
          <p14:tracePt t="63718" x="9472613" y="5270500"/>
          <p14:tracePt t="63727" x="9491663" y="5280025"/>
          <p14:tracePt t="63743" x="9501188" y="5280025"/>
          <p14:tracePt t="63760" x="9510713" y="5289550"/>
          <p14:tracePt t="63783" x="9520238" y="5289550"/>
          <p14:tracePt t="63790" x="9529763" y="5289550"/>
          <p14:tracePt t="63797" x="9537700" y="5289550"/>
          <p14:tracePt t="63822" x="9547225" y="5289550"/>
          <p14:tracePt t="63837" x="9556750" y="5289550"/>
          <p14:tracePt t="63853" x="9566275" y="5289550"/>
          <p14:tracePt t="63869" x="9575800" y="5289550"/>
          <p14:tracePt t="63884" x="9585325" y="5289550"/>
          <p14:tracePt t="63900" x="9593263" y="5289550"/>
          <p14:tracePt t="63917" x="9612313" y="5289550"/>
          <p14:tracePt t="63937" x="9621838" y="5289550"/>
          <p14:tracePt t="63943" x="9631363" y="5289550"/>
          <p14:tracePt t="63958" x="9650413" y="5289550"/>
          <p14:tracePt t="63962" x="9658350" y="5280025"/>
          <p14:tracePt t="63972" x="9667875" y="5280025"/>
          <p14:tracePt t="63987" x="9696450" y="5280025"/>
          <p14:tracePt t="64001" x="9713913" y="5280025"/>
          <p14:tracePt t="64016" x="9723438" y="5280025"/>
          <p14:tracePt t="64025" x="9742488" y="5280025"/>
          <p14:tracePt t="64041" x="9752013" y="5280025"/>
          <p14:tracePt t="64051" x="9761538" y="5280025"/>
          <p14:tracePt t="64095" x="9771063" y="5280025"/>
          <p14:tracePt t="64109" x="9779000" y="5280025"/>
          <p14:tracePt t="64134" x="9788525" y="5280025"/>
          <p14:tracePt t="64146" x="9798050" y="5280025"/>
          <p14:tracePt t="64190" x="9807575" y="5280025"/>
          <p14:tracePt t="64196" x="9817100" y="5280025"/>
          <p14:tracePt t="64229" x="9834563" y="5280025"/>
          <p14:tracePt t="64255" x="9844088" y="5280025"/>
          <p14:tracePt t="64269" x="9853613" y="5280025"/>
          <p14:tracePt t="64284" x="9863138" y="5270500"/>
          <p14:tracePt t="64299" x="9882188" y="5270500"/>
          <p14:tracePt t="64313" x="9899650" y="5270500"/>
          <p14:tracePt t="64323" x="9909175" y="5270500"/>
          <p14:tracePt t="64338" x="9928225" y="5270500"/>
          <p14:tracePt t="64378" x="9937750" y="5270500"/>
          <p14:tracePt t="64400" x="9947275" y="5270500"/>
          <p14:tracePt t="64458" x="9955213" y="5270500"/>
          <p14:tracePt t="64473" x="9964738" y="5270500"/>
          <p14:tracePt t="64495" x="9974263" y="5270500"/>
          <p14:tracePt t="64501" x="9983788" y="5270500"/>
          <p14:tracePt t="64526" x="10002838" y="5270500"/>
          <p14:tracePt t="64566" x="10010775" y="5270500"/>
          <p14:tracePt t="64582" x="10020300" y="5270500"/>
          <p14:tracePt t="64632" x="10029825" y="5270500"/>
          <p14:tracePt t="64667" x="10039350" y="5270500"/>
          <p14:tracePt t="64744" x="10048875" y="5270500"/>
          <p14:tracePt t="64770" x="10058400" y="5270500"/>
          <p14:tracePt t="64799" x="10067925" y="5270500"/>
          <p14:tracePt t="64808" x="10075863" y="5270500"/>
          <p14:tracePt t="64849" x="10085388" y="5270500"/>
          <p14:tracePt t="64893" x="10094913" y="5270500"/>
          <p14:tracePt t="64919" x="10104438" y="5270500"/>
          <p14:tracePt t="64959" x="10113963" y="5270500"/>
          <p14:tracePt t="65009" x="10123488" y="5270500"/>
          <p14:tracePt t="65061" x="10131425" y="5270500"/>
          <p14:tracePt t="65090" x="10140950" y="5270500"/>
          <p14:tracePt t="65138" x="10150475" y="5270500"/>
          <p14:tracePt t="65153" x="10160000" y="5270500"/>
          <p14:tracePt t="65198" x="10169525" y="5270500"/>
          <p14:tracePt t="65227" x="10179050" y="5270500"/>
          <p14:tracePt t="65280" x="10188575" y="5270500"/>
          <p14:tracePt t="65295" x="10196513" y="5270500"/>
          <p14:tracePt t="65358" x="10206038" y="5270500"/>
          <p14:tracePt t="65467" x="10215563" y="5270500"/>
          <p14:tracePt t="71011" x="10215563" y="5253038"/>
          <p14:tracePt t="71022" x="10215563" y="5243513"/>
          <p14:tracePt t="71024" x="10215563" y="5233988"/>
          <p14:tracePt t="71037" x="10215563" y="5224463"/>
          <p14:tracePt t="71041" x="10234613" y="5197475"/>
          <p14:tracePt t="71050" x="10234613" y="5187950"/>
          <p14:tracePt t="71058" x="10234613" y="5149850"/>
          <p14:tracePt t="71066" x="10234613" y="5141913"/>
          <p14:tracePt t="71074" x="10225088" y="5113338"/>
          <p14:tracePt t="71080" x="10225088" y="5094288"/>
          <p14:tracePt t="71091" x="10225088" y="5067300"/>
          <p14:tracePt t="71105" x="10225088" y="5048250"/>
          <p14:tracePt t="71116" x="10215563" y="5029200"/>
          <p14:tracePt t="71130" x="10206038" y="5002213"/>
          <p14:tracePt t="71145" x="10206038" y="4983163"/>
          <p14:tracePt t="71160" x="10196513" y="4956175"/>
          <p14:tracePt t="71174" x="10188575" y="4937125"/>
          <p14:tracePt t="71184" x="10160000" y="4843463"/>
          <p14:tracePt t="71195" x="10150475" y="4826000"/>
          <p14:tracePt t="71198" x="10131425" y="4797425"/>
          <p14:tracePt t="71211" x="10131425" y="4779963"/>
          <p14:tracePt t="71214" x="10123488" y="4760913"/>
          <p14:tracePt t="71225" x="10113963" y="4732338"/>
          <p14:tracePt t="71230" x="10104438" y="4714875"/>
          <p14:tracePt t="71239" x="10094913" y="4686300"/>
          <p14:tracePt t="71248" x="10085388" y="4676775"/>
          <p14:tracePt t="71253" x="10085388" y="4667250"/>
          <p14:tracePt t="71262" x="10067925" y="4649788"/>
          <p14:tracePt t="71268" x="10067925" y="4640263"/>
          <p14:tracePt t="71278" x="10058400" y="4621213"/>
          <p14:tracePt t="71293" x="10048875" y="4594225"/>
          <p14:tracePt t="71304" x="10039350" y="4594225"/>
          <p14:tracePt t="71310" x="10039350" y="4565650"/>
          <p14:tracePt t="71319" x="10029825" y="4565650"/>
          <p14:tracePt t="71328" x="10020300" y="4538663"/>
          <p14:tracePt t="71334" x="10010775" y="4529138"/>
          <p14:tracePt t="71341" x="10002838" y="4510088"/>
          <p14:tracePt t="71351" x="9993313" y="4481513"/>
          <p14:tracePt t="71356" x="9974263" y="4464050"/>
          <p14:tracePt t="71363" x="9964738" y="4435475"/>
          <p14:tracePt t="71373" x="9947275" y="4418013"/>
          <p14:tracePt t="71377" x="9918700" y="4389438"/>
          <p14:tracePt t="71388" x="9872663" y="4314825"/>
          <p14:tracePt t="71400" x="9872663" y="4297363"/>
          <p14:tracePt t="71402" x="9844088" y="4259263"/>
          <p14:tracePt t="71414" x="9807575" y="4222750"/>
          <p14:tracePt t="71417" x="9779000" y="4184650"/>
          <p14:tracePt t="71428" x="9771063" y="4157663"/>
          <p14:tracePt t="71435" x="9742488" y="4138613"/>
          <p14:tracePt t="71442" x="9705975" y="4083050"/>
          <p14:tracePt t="71451" x="9677400" y="4056063"/>
          <p14:tracePt t="71460" x="9621838" y="4000500"/>
          <p14:tracePt t="71466" x="9602788" y="3962400"/>
          <p14:tracePt t="71471" x="9529763" y="3906838"/>
          <p14:tracePt t="71483" x="9344025" y="3740150"/>
          <p14:tracePt t="71493" x="9223375" y="3665538"/>
          <p14:tracePt t="71498" x="9074150" y="3554413"/>
          <p14:tracePt t="71509" x="8907463" y="3470275"/>
          <p14:tracePt t="71511" x="8750300" y="3378200"/>
          <p14:tracePt t="71523" x="8601075" y="3284538"/>
          <p14:tracePt t="71529" x="8461375" y="3228975"/>
          <p14:tracePt t="71537" x="8304213" y="3163888"/>
          <p14:tracePt t="71542" x="8099425" y="3081338"/>
          <p14:tracePt t="71551" x="7915275" y="3016250"/>
          <p14:tracePt t="71559" x="7766050" y="2941638"/>
          <p14:tracePt t="71568" x="7608888" y="2905125"/>
          <p14:tracePt t="71577" x="7200900" y="2774950"/>
          <p14:tracePt t="71591" x="6791325" y="2663825"/>
          <p14:tracePt t="71603" x="6624638" y="2608263"/>
          <p14:tracePt t="71605" x="6448425" y="2552700"/>
          <p14:tracePt t="71616" x="6216650" y="2514600"/>
          <p14:tracePt t="71620" x="5994400" y="2497138"/>
          <p14:tracePt t="71634" x="5835650" y="2459038"/>
          <p14:tracePt t="71637" x="5659438" y="2422525"/>
          <p14:tracePt t="71646" x="5492750" y="2393950"/>
          <p14:tracePt t="71655" x="5297488" y="2376488"/>
          <p14:tracePt t="71660" x="5140325" y="2357438"/>
          <p14:tracePt t="71670" x="4843463" y="2338388"/>
          <p14:tracePt t="71686" x="4621213" y="2338388"/>
          <p14:tracePt t="71696" x="4491038" y="2338388"/>
          <p14:tracePt t="71702" x="4379913" y="2338388"/>
          <p14:tracePt t="71711" x="4240213" y="2347913"/>
          <p14:tracePt t="71719" x="4148138" y="2357438"/>
          <p14:tracePt t="71726" x="4054475" y="2376488"/>
          <p14:tracePt t="71732" x="3933825" y="2413000"/>
          <p14:tracePt t="71743" x="3841750" y="2439988"/>
          <p14:tracePt t="71747" x="3702050" y="2497138"/>
          <p14:tracePt t="71754" x="3600450" y="2524125"/>
          <p14:tracePt t="71765" x="3405188" y="2608263"/>
          <p14:tracePt t="71776" x="3294063" y="2644775"/>
          <p14:tracePt t="71779" x="3192463" y="2690813"/>
          <p14:tracePt t="71791" x="3098800" y="2709863"/>
          <p14:tracePt t="71794" x="3006725" y="2719388"/>
          <p14:tracePt t="71805" x="2922588" y="2765425"/>
          <p14:tracePt t="71810" x="2830513" y="2784475"/>
          <p14:tracePt t="71822" x="2792413" y="2794000"/>
          <p14:tracePt t="71825" x="2755900" y="2811463"/>
          <p14:tracePt t="71835" x="2719388" y="2820988"/>
          <p14:tracePt t="71843" x="2690813" y="2820988"/>
          <p14:tracePt t="71851" x="2662238" y="2820988"/>
          <p14:tracePt t="71862" x="2616200" y="2830513"/>
          <p14:tracePt t="71870" x="2598738" y="2830513"/>
          <p14:tracePt t="71871" x="2579688" y="2830513"/>
          <p14:tracePt t="71886" x="2570163" y="2840038"/>
          <p14:tracePt t="71890" x="2533650" y="2840038"/>
          <p14:tracePt t="71900" x="2524125" y="2840038"/>
          <p14:tracePt t="71906" x="2514600" y="2849563"/>
          <p14:tracePt t="71914" x="2505075" y="2857500"/>
          <p14:tracePt t="71921" x="2486025" y="2857500"/>
          <p14:tracePt t="71929" x="2478088" y="2857500"/>
          <p14:tracePt t="71935" x="2459038" y="2876550"/>
          <p14:tracePt t="71944" x="2449513" y="2876550"/>
          <p14:tracePt t="71952" x="2430463" y="2886075"/>
          <p14:tracePt t="71970" x="2413000" y="2886075"/>
          <p14:tracePt t="71979" x="2403475" y="2886075"/>
          <p14:tracePt t="71983" x="2393950" y="2886075"/>
          <p14:tracePt t="71994" x="2384425" y="2886075"/>
          <p14:tracePt t="72000" x="2374900" y="2886075"/>
          <p14:tracePt t="72009" x="2365375" y="2867025"/>
          <p14:tracePt t="72024" x="2357438" y="2867025"/>
          <p14:tracePt t="72031" x="2338388" y="2867025"/>
          <p14:tracePt t="72047" x="2319338" y="2857500"/>
          <p14:tracePt t="72062" x="2309813" y="2849563"/>
          <p14:tracePt t="72074" x="2300288" y="2849563"/>
          <p14:tracePt t="72077" x="2292350" y="2849563"/>
          <p14:tracePt t="72093" x="2282825" y="2849563"/>
          <p14:tracePt t="72104" x="2273300" y="2849563"/>
          <p14:tracePt t="72110" x="2273300" y="2840038"/>
          <p14:tracePt t="72117" x="2263775" y="2840038"/>
          <p14:tracePt t="72139" x="2254250" y="2840038"/>
          <p14:tracePt t="72197" x="2244725" y="2840038"/>
          <p14:tracePt t="72211" x="2236788" y="2840038"/>
          <p14:tracePt t="72241" x="2227263" y="2840038"/>
          <p14:tracePt t="72265" x="2217738" y="2840038"/>
          <p14:tracePt t="72345" x="2208213" y="2794000"/>
          <p14:tracePt t="72357" x="2208213" y="2774950"/>
          <p14:tracePt t="72359" x="2208213" y="2736850"/>
          <p14:tracePt t="72371" x="2208213" y="2700338"/>
          <p14:tracePt t="72374" x="2217738" y="2700338"/>
          <p14:tracePt t="72385" x="2227263" y="2681288"/>
          <p14:tracePt t="72400" x="2439988" y="2598738"/>
          <p14:tracePt t="72407" x="2570163" y="2579688"/>
          <p14:tracePt t="72414" x="2755900" y="2589213"/>
          <p14:tracePt t="72420" x="2913063" y="2579688"/>
          <p14:tracePt t="72429" x="3089275" y="2589213"/>
          <p14:tracePt t="72437" x="3219450" y="2589213"/>
          <p14:tracePt t="72444" x="3376613" y="2608263"/>
          <p14:tracePt t="72453" x="3675063" y="2625725"/>
          <p14:tracePt t="72469" x="3878263" y="2635250"/>
          <p14:tracePt t="72480" x="3924300" y="2635250"/>
          <p14:tracePt t="72483" x="3979863" y="2635250"/>
          <p14:tracePt t="72495" x="3998913" y="2635250"/>
          <p14:tracePt t="72499" x="4017963" y="2635250"/>
          <p14:tracePt t="72517" x="4044950" y="2635250"/>
          <p14:tracePt t="72657" x="4044950" y="2644775"/>
          <p14:tracePt t="72752" x="4044950" y="2654300"/>
          <p14:tracePt t="72778" x="4044950" y="2663825"/>
          <p14:tracePt t="72785" x="4044950" y="2673350"/>
          <p14:tracePt t="72806" x="4044950" y="2681288"/>
          <p14:tracePt t="72831" x="4044950" y="2700338"/>
          <p14:tracePt t="72845" x="4044950" y="2709863"/>
          <p14:tracePt t="72862" x="4044950" y="2728913"/>
          <p14:tracePt t="72878" x="4044950" y="2746375"/>
          <p14:tracePt t="72892" x="4035425" y="2765425"/>
          <p14:tracePt t="72901" x="4027488" y="2774950"/>
          <p14:tracePt t="72910" x="4027488" y="2811463"/>
          <p14:tracePt t="72917" x="4017963" y="2820988"/>
          <p14:tracePt t="72927" x="3989388" y="2876550"/>
          <p14:tracePt t="72937" x="3962400" y="2932113"/>
          <p14:tracePt t="72942" x="3933825" y="2951163"/>
          <p14:tracePt t="72952" x="3924300" y="2978150"/>
          <p14:tracePt t="72956" x="3887788" y="3016250"/>
          <p14:tracePt t="72967" x="3832225" y="3062288"/>
          <p14:tracePt t="72971" x="3776663" y="3090863"/>
          <p14:tracePt t="72981" x="3702050" y="3098800"/>
          <p14:tracePt t="72986" x="3627438" y="3098800"/>
          <p14:tracePt t="72995" x="3535363" y="3090863"/>
          <p14:tracePt t="73003" x="3424238" y="3062288"/>
          <p14:tracePt t="73009" x="3284538" y="3025775"/>
          <p14:tracePt t="73018" x="3052763" y="2997200"/>
          <p14:tracePt t="73034" x="2801938" y="2941638"/>
          <p14:tracePt t="73046" x="2709863" y="2922588"/>
          <p14:tracePt t="73051" x="2589213" y="2895600"/>
          <p14:tracePt t="73061" x="2468563" y="2857500"/>
          <p14:tracePt t="73068" x="2357438" y="2857500"/>
          <p14:tracePt t="73075" x="2292350" y="2857500"/>
          <p14:tracePt t="73082" x="2198688" y="2857500"/>
          <p14:tracePt t="73094" x="2124075" y="2849563"/>
          <p14:tracePt t="73097" x="2068513" y="2820988"/>
          <p14:tracePt t="73104" x="2012950" y="2794000"/>
          <p14:tracePt t="73114" x="1911350" y="2719388"/>
          <p14:tracePt t="73129" x="1846263" y="2625725"/>
          <p14:tracePt t="73140" x="1800225" y="2570163"/>
          <p14:tracePt t="73143" x="1771650" y="2514600"/>
          <p14:tracePt t="73156" x="1771650" y="2478088"/>
          <p14:tracePt t="73160" x="1763713" y="2422525"/>
          <p14:tracePt t="73169" x="1763713" y="2376488"/>
          <p14:tracePt t="73175" x="1763713" y="2338388"/>
          <p14:tracePt t="73183" x="1763713" y="2292350"/>
          <p14:tracePt t="73193" x="1781175" y="2236788"/>
          <p14:tracePt t="73208" x="1855788" y="2125663"/>
          <p14:tracePt t="73222" x="1865313" y="2087563"/>
          <p14:tracePt t="73237" x="1957388" y="1976438"/>
          <p14:tracePt t="73248" x="2078038" y="1893888"/>
          <p14:tracePt t="73254" x="2208213" y="1781175"/>
          <p14:tracePt t="73263" x="2328863" y="1716088"/>
          <p14:tracePt t="73272" x="2403475" y="1652588"/>
          <p14:tracePt t="73278" x="2486025" y="1604963"/>
          <p14:tracePt t="73284" x="2560638" y="1568450"/>
          <p14:tracePt t="73293" x="2654300" y="1558925"/>
          <p14:tracePt t="73300" x="2746375" y="1539875"/>
          <p14:tracePt t="73309" x="2867025" y="1522413"/>
          <p14:tracePt t="73317" x="3089275" y="1531938"/>
          <p14:tracePt t="73328" x="3209925" y="1568450"/>
          <p14:tracePt t="73334" x="3303588" y="1595438"/>
          <p14:tracePt t="73343" x="3424238" y="1652588"/>
          <p14:tracePt t="73348" x="3516313" y="1679575"/>
          <p14:tracePt t="73358" x="3636963" y="1735138"/>
          <p14:tracePt t="73363" x="3738563" y="1781175"/>
          <p14:tracePt t="73371" x="3859213" y="1828800"/>
          <p14:tracePt t="73380" x="3952875" y="1884363"/>
          <p14:tracePt t="73386" x="4054475" y="1930400"/>
          <p14:tracePt t="73396" x="4203700" y="2005013"/>
          <p14:tracePt t="73408" x="4324350" y="2041525"/>
          <p14:tracePt t="73410" x="4379913" y="2070100"/>
          <p14:tracePt t="73424" x="4481513" y="2116138"/>
          <p14:tracePt t="73425" x="4556125" y="2162175"/>
          <p14:tracePt t="73439" x="4657725" y="2246313"/>
          <p14:tracePt t="73443" x="4713288" y="2273300"/>
          <p14:tracePt t="73453" x="4751388" y="2311400"/>
          <p14:tracePt t="73459" x="4806950" y="2357438"/>
          <p14:tracePt t="73466" x="4833938" y="2393950"/>
          <p14:tracePt t="73476" x="4889500" y="2468563"/>
          <p14:tracePt t="73481" x="4918075" y="2497138"/>
          <p14:tracePt t="73494" x="4964113" y="2552700"/>
          <p14:tracePt t="73504" x="4991100" y="2598738"/>
          <p14:tracePt t="73517" x="5000625" y="2608263"/>
          <p14:tracePt t="73521" x="5010150" y="2625725"/>
          <p14:tracePt t="73532" x="5019675" y="2635250"/>
          <p14:tracePt t="73536" x="5019675" y="2663825"/>
          <p14:tracePt t="73546" x="5029200" y="2681288"/>
          <p14:tracePt t="73551" x="5038725" y="2700338"/>
          <p14:tracePt t="73561" x="5056188" y="2728913"/>
          <p14:tracePt t="73569" x="5065713" y="2746375"/>
          <p14:tracePt t="73575" x="5065713" y="2774950"/>
          <p14:tracePt t="73584" x="5075238" y="2811463"/>
          <p14:tracePt t="73601" x="5084763" y="2857500"/>
          <p14:tracePt t="73612" x="5084763" y="2886075"/>
          <p14:tracePt t="73614" x="5084763" y="2905125"/>
          <p14:tracePt t="73627" x="5084763" y="2922588"/>
          <p14:tracePt t="73642" x="5084763" y="2951163"/>
          <p14:tracePt t="73645" x="5084763" y="2970213"/>
          <p14:tracePt t="73663" x="5084763" y="2987675"/>
          <p14:tracePt t="73678" x="5084763" y="2997200"/>
          <p14:tracePt t="74141" x="5084763" y="2951163"/>
          <p14:tracePt t="74148" x="5103813" y="2876550"/>
          <p14:tracePt t="74156" x="5121275" y="2784475"/>
          <p14:tracePt t="74164" x="5149850" y="2514600"/>
          <p14:tracePt t="74181" x="5224463" y="2078038"/>
          <p14:tracePt t="74191" x="5241925" y="1901825"/>
          <p14:tracePt t="74197" x="5280025" y="1716088"/>
          <p14:tracePt t="74206" x="5297488" y="1493838"/>
          <p14:tracePt t="74212" x="5316538" y="1252538"/>
          <p14:tracePt t="74221" x="5353050" y="1030288"/>
          <p14:tracePt t="74226" x="5372100" y="825500"/>
          <p14:tracePt t="74235" x="5391150" y="584200"/>
          <p14:tracePt t="74244" x="5391150" y="342900"/>
          <p14:tracePt t="74250" x="5408613" y="9207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de Van de Waals 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/>
          </a:bodyPr>
          <a:lstStyle/>
          <a:p>
            <a:pPr algn="just"/>
            <a:r>
              <a:rPr lang="fr-FR" sz="2000" b="1" dirty="0">
                <a:sym typeface="Wingdings" panose="05000000000000000000" pitchFamily="2" charset="2"/>
              </a:rPr>
              <a:t> </a:t>
            </a:r>
            <a:r>
              <a:rPr lang="fr-FR" sz="2000" dirty="0">
                <a:latin typeface="Times New Roman" panose="02020603050405020304" pitchFamily="18" charset="0"/>
                <a:ea typeface="Calibri" panose="020F0502020204030204" pitchFamily="34" charset="0"/>
                <a:sym typeface="Wingdings" panose="05000000000000000000" pitchFamily="2" charset="2"/>
              </a:rPr>
              <a:t>S</a:t>
            </a: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 forment entre </a:t>
            </a:r>
            <a:r>
              <a:rPr lang="fr-FR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cycles aromatiques de densité électronique différente</a:t>
            </a: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entre un </a:t>
            </a:r>
            <a:r>
              <a:rPr lang="fr-FR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électro-donneur</a:t>
            </a:r>
            <a:r>
              <a:rPr lang="fr-FR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et un électroattracteur.</a:t>
            </a:r>
            <a:endParaRPr lang="fr-FR" sz="2000" b="1" dirty="0">
              <a:sym typeface="Wingdings" panose="05000000000000000000" pitchFamily="2" charset="2"/>
            </a:endParaRPr>
          </a:p>
          <a:p>
            <a:pPr algn="just"/>
            <a:r>
              <a:rPr lang="fr-FR" sz="2000" b="1" dirty="0">
                <a:sym typeface="Wingdings" panose="05000000000000000000" pitchFamily="2" charset="2"/>
              </a:rPr>
              <a:t> Liaisons entre groupement aromatique riche et un déficitaire en e</a:t>
            </a:r>
            <a:r>
              <a:rPr lang="fr-FR" sz="2000" b="1" baseline="30000" dirty="0">
                <a:sym typeface="Wingdings" panose="05000000000000000000" pitchFamily="2" charset="2"/>
              </a:rPr>
              <a:t>-</a:t>
            </a:r>
            <a:endParaRPr lang="fr-FR" sz="2000" b="1" dirty="0">
              <a:sym typeface="Wingdings" panose="05000000000000000000" pitchFamily="2" charset="2"/>
            </a:endParaRPr>
          </a:p>
          <a:p>
            <a:pPr algn="just"/>
            <a:endParaRPr lang="fr-FR" sz="2000" b="1" dirty="0">
              <a:sym typeface="Wingdings" panose="05000000000000000000" pitchFamily="2" charset="2"/>
            </a:endParaRPr>
          </a:p>
          <a:p>
            <a:pPr algn="just"/>
            <a:r>
              <a:rPr lang="fr-FR" sz="2000" b="1" dirty="0">
                <a:sym typeface="Wingdings" panose="05000000000000000000" pitchFamily="2" charset="2"/>
              </a:rPr>
              <a:t> </a:t>
            </a:r>
            <a:r>
              <a:rPr lang="fr-FR" sz="2000" dirty="0">
                <a:sym typeface="Wingdings" panose="05000000000000000000" pitchFamily="2" charset="2"/>
              </a:rPr>
              <a:t>3 Acides aminés impliqués : </a:t>
            </a:r>
            <a:r>
              <a:rPr lang="fr-FR" sz="2000" b="1" dirty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FWY</a:t>
            </a:r>
          </a:p>
          <a:p>
            <a:pPr algn="just"/>
            <a:r>
              <a:rPr lang="fr-FR" sz="2000" b="1" dirty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F</a:t>
            </a:r>
            <a:r>
              <a:rPr lang="fr-FR" sz="2000" dirty="0">
                <a:sym typeface="Wingdings" panose="05000000000000000000" pitchFamily="2" charset="2"/>
              </a:rPr>
              <a:t> = Phénylalanine  ;  </a:t>
            </a:r>
            <a:r>
              <a:rPr lang="fr-FR" sz="2000" b="1" dirty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Y</a:t>
            </a:r>
            <a:r>
              <a:rPr lang="fr-FR" sz="2000" dirty="0">
                <a:sym typeface="Wingdings" panose="05000000000000000000" pitchFamily="2" charset="2"/>
              </a:rPr>
              <a:t> = Tyrosine  ;  </a:t>
            </a:r>
            <a:r>
              <a:rPr lang="fr-FR" sz="2000" b="1" dirty="0">
                <a:solidFill>
                  <a:schemeClr val="accent5">
                    <a:lumMod val="50000"/>
                  </a:schemeClr>
                </a:solidFill>
                <a:sym typeface="Wingdings" panose="05000000000000000000" pitchFamily="2" charset="2"/>
              </a:rPr>
              <a:t>W</a:t>
            </a:r>
            <a:r>
              <a:rPr lang="fr-FR" sz="2000" dirty="0">
                <a:sym typeface="Wingdings" panose="05000000000000000000" pitchFamily="2" charset="2"/>
              </a:rPr>
              <a:t> = Tryptophane </a:t>
            </a:r>
          </a:p>
          <a:p>
            <a:pPr algn="just"/>
            <a:endParaRPr lang="fr-FR" dirty="0">
              <a:sym typeface="Wingdings" panose="05000000000000000000" pitchFamily="2" charset="2"/>
            </a:endParaRPr>
          </a:p>
          <a:p>
            <a:pPr algn="ctr"/>
            <a:r>
              <a:rPr lang="fr-FR" sz="20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 chaque fois qu’une liaison de Van der Waals se forme, le </a:t>
            </a:r>
            <a:r>
              <a:rPr lang="fr-FR" sz="2000" b="1" dirty="0">
                <a:solidFill>
                  <a:srgbClr val="7030A0"/>
                </a:solidFill>
                <a:effectLst/>
                <a:latin typeface="Cambria Math" panose="02040503050406030204" pitchFamily="18" charset="0"/>
                <a:ea typeface="Calibri" panose="020F0502020204030204" pitchFamily="34" charset="0"/>
                <a:cs typeface="Cambria Math" panose="02040503050406030204" pitchFamily="18" charset="0"/>
              </a:rPr>
              <a:t>△</a:t>
            </a:r>
            <a:r>
              <a:rPr lang="fr-FR" sz="20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G°diminue</a:t>
            </a:r>
            <a:r>
              <a:rPr lang="fr-FR" sz="20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de 1 à 10 kcal.mol-1</a:t>
            </a:r>
            <a:endParaRPr lang="fr-FR" sz="2000" dirty="0">
              <a:sym typeface="Wingdings" panose="05000000000000000000" pitchFamily="2" charset="2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5122" name="Image 155">
            <a:extLst>
              <a:ext uri="{FF2B5EF4-FFF2-40B4-BE49-F238E27FC236}">
                <a16:creationId xmlns:a16="http://schemas.microsoft.com/office/drawing/2014/main" id="{D4926433-4AF3-AB3F-2F52-E3B1BBCE0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85950" cy="88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5373982"/>
      </p:ext>
    </p:extLst>
  </p:cSld>
  <p:clrMapOvr>
    <a:masterClrMapping/>
  </p:clrMapOvr>
  <p:transition spd="slow" advTm="108853">
    <p:randomBar dir="vert"/>
  </p:transition>
  <p:extLst>
    <p:ext uri="{3A86A75C-4F4B-4683-9AE1-C65F6400EC91}">
      <p14:laserTraceLst xmlns:p14="http://schemas.microsoft.com/office/powerpoint/2010/main">
        <p14:tracePtLst>
          <p14:tracePt t="1378" x="2560638" y="333375"/>
          <p14:tracePt t="1385" x="2505075" y="519113"/>
          <p14:tracePt t="1392" x="2478088" y="612775"/>
          <p14:tracePt t="1400" x="2403475" y="733425"/>
          <p14:tracePt t="1407" x="2374900" y="788988"/>
          <p14:tracePt t="1415" x="2338388" y="900113"/>
          <p14:tracePt t="1428" x="2319338" y="974725"/>
          <p14:tracePt t="1431" x="2300288" y="1011238"/>
          <p14:tracePt t="1442" x="2300288" y="1030288"/>
          <p14:tracePt t="1447" x="2273300" y="1066800"/>
          <p14:tracePt t="1457" x="2263775" y="1104900"/>
          <p14:tracePt t="1463" x="2263775" y="1160463"/>
          <p14:tracePt t="1473" x="2244725" y="1225550"/>
          <p14:tracePt t="1479" x="2244725" y="1271588"/>
          <p14:tracePt t="1487" x="2236788" y="1346200"/>
          <p14:tracePt t="1496" x="2236788" y="1411288"/>
          <p14:tracePt t="1500" x="2236788" y="1503363"/>
          <p14:tracePt t="1510" x="2282825" y="1670050"/>
          <p14:tracePt t="1522" x="2338388" y="1819275"/>
          <p14:tracePt t="1525" x="2374900" y="1957388"/>
          <p14:tracePt t="1537" x="2403475" y="2051050"/>
          <p14:tracePt t="1541" x="2478088" y="2190750"/>
          <p14:tracePt t="1551" x="2551113" y="2376488"/>
          <p14:tracePt t="1797" x="2625725" y="2608263"/>
          <p14:tracePt t="1808" x="2830513" y="3098800"/>
          <p14:tracePt t="1819" x="2922588" y="3424238"/>
          <p14:tracePt t="1822" x="2978150" y="3581400"/>
          <p14:tracePt t="1835" x="3024188" y="3721100"/>
          <p14:tracePt t="1839" x="3098800" y="3925888"/>
          <p14:tracePt t="1849" x="3136900" y="4111625"/>
          <p14:tracePt t="1855" x="3192463" y="4268788"/>
          <p14:tracePt t="1864" x="3209925" y="4425950"/>
          <p14:tracePt t="1872" x="3238500" y="4529138"/>
          <p14:tracePt t="1878" x="3265488" y="4584700"/>
          <p14:tracePt t="1884" x="3284538" y="4695825"/>
          <p14:tracePt t="1893" x="3303588" y="4770438"/>
          <p14:tracePt t="1902" x="3313113" y="4956175"/>
          <p14:tracePt t="1919" x="3313113" y="5029200"/>
          <p14:tracePt t="1928" x="3313113" y="5094288"/>
          <p14:tracePt t="1932" x="3313113" y="5113338"/>
          <p14:tracePt t="1943" x="3313113" y="5132388"/>
          <p14:tracePt t="1948" x="3313113" y="5168900"/>
          <p14:tracePt t="1958" x="3303588" y="5197475"/>
          <p14:tracePt t="1965" x="3284538" y="5233988"/>
          <p14:tracePt t="1972" x="3284538" y="5253038"/>
          <p14:tracePt t="1979" x="3265488" y="5289550"/>
          <p14:tracePt t="1987" x="3248025" y="5326063"/>
          <p14:tracePt t="1997" x="3219450" y="5391150"/>
          <p14:tracePt t="2012" x="3182938" y="5410200"/>
          <p14:tracePt t="2023" x="3089275" y="5438775"/>
          <p14:tracePt t="2026" x="2997200" y="5456238"/>
          <p14:tracePt t="2038" x="2886075" y="5446713"/>
          <p14:tracePt t="2043" x="2782888" y="5419725"/>
          <p14:tracePt t="2052" x="2690813" y="5373688"/>
          <p14:tracePt t="2058" x="2570163" y="5299075"/>
          <p14:tracePt t="2066" x="2420938" y="5224463"/>
          <p14:tracePt t="2075" x="2300288" y="5159375"/>
          <p14:tracePt t="2080" x="2152650" y="5029200"/>
          <p14:tracePt t="2089" x="1716088" y="4676775"/>
          <p14:tracePt t="2106" x="1243013" y="4305300"/>
          <p14:tracePt t="2117" x="909638" y="4027488"/>
          <p14:tracePt t="2119" x="612775" y="3786188"/>
          <p14:tracePt t="2132" x="388938" y="3535363"/>
          <p14:tracePt t="2137" x="222250" y="3387725"/>
          <p14:tracePt t="2147" x="46038" y="3211513"/>
          <p14:tracePt t="2262" x="361950" y="2487613"/>
          <p14:tracePt t="2269" x="955675" y="2487613"/>
          <p14:tracePt t="2277" x="1484313" y="2598738"/>
          <p14:tracePt t="2284" x="2078038" y="2774950"/>
          <p14:tracePt t="2295" x="3303588" y="3359150"/>
          <p14:tracePt t="2306" x="3841750" y="3656013"/>
          <p14:tracePt t="2309" x="4138613" y="3786188"/>
          <p14:tracePt t="2320" x="4295775" y="3916363"/>
          <p14:tracePt t="2322" x="4425950" y="4046538"/>
          <p14:tracePt t="2335" x="4491038" y="4167188"/>
          <p14:tracePt t="2342" x="4518025" y="4203700"/>
          <p14:tracePt t="2349" x="4518025" y="4241800"/>
          <p14:tracePt t="2355" x="4527550" y="4259263"/>
          <p14:tracePt t="2364" x="4546600" y="4297363"/>
          <p14:tracePt t="2373" x="4546600" y="4333875"/>
          <p14:tracePt t="2379" x="4546600" y="4343400"/>
          <p14:tracePt t="2388" x="4537075" y="4379913"/>
          <p14:tracePt t="2403" x="4425950" y="4473575"/>
          <p14:tracePt t="2414" x="4138613" y="4538663"/>
          <p14:tracePt t="2418" x="3776663" y="4538663"/>
          <p14:tracePt t="2430" x="3451225" y="4538663"/>
          <p14:tracePt t="2435" x="2895600" y="4491038"/>
          <p14:tracePt t="2443" x="2486025" y="4389438"/>
          <p14:tracePt t="2449" x="2078038" y="4287838"/>
          <p14:tracePt t="2458" x="1763713" y="4194175"/>
          <p14:tracePt t="2466" x="1484313" y="4111625"/>
          <p14:tracePt t="2472" x="1281113" y="4037013"/>
          <p14:tracePt t="2484" x="1039813" y="3916363"/>
          <p14:tracePt t="2494" x="965200" y="3870325"/>
          <p14:tracePt t="2497" x="909638" y="3841750"/>
          <p14:tracePt t="2509" x="871538" y="3822700"/>
          <p14:tracePt t="2515" x="863600" y="3805238"/>
          <p14:tracePt t="2524" x="854075" y="3795713"/>
          <p14:tracePt t="2528" x="835025" y="3767138"/>
          <p14:tracePt t="2539" x="835025" y="3749675"/>
          <p14:tracePt t="2545" x="844550" y="3721100"/>
          <p14:tracePt t="2552" x="881063" y="3702050"/>
          <p14:tracePt t="2561" x="936625" y="3638550"/>
          <p14:tracePt t="2567" x="974725" y="3581400"/>
          <p14:tracePt t="2578" x="1438275" y="3201988"/>
          <p14:tracePt t="2592" x="1846263" y="2914650"/>
          <p14:tracePt t="2603" x="1947863" y="2867025"/>
          <p14:tracePt t="2608" x="2003425" y="2840038"/>
          <p14:tracePt t="2617" x="2022475" y="2811463"/>
          <p14:tracePt t="2624" x="2051050" y="2811463"/>
          <p14:tracePt t="2671" x="2060575" y="2820988"/>
          <p14:tracePt t="2685" x="2060575" y="2876550"/>
          <p14:tracePt t="2697" x="2060575" y="2914650"/>
          <p14:tracePt t="2703" x="2060575" y="2941638"/>
          <p14:tracePt t="2718" x="1976438" y="2970213"/>
          <p14:tracePt t="2732" x="1679575" y="2895600"/>
          <p14:tracePt t="2741" x="1503363" y="2857500"/>
          <p14:tracePt t="2749" x="1363663" y="2820988"/>
          <p14:tracePt t="2755" x="1289050" y="2794000"/>
          <p14:tracePt t="2765" x="1160463" y="2746375"/>
          <p14:tracePt t="2780" x="1039813" y="2690813"/>
          <p14:tracePt t="2792" x="984250" y="2663825"/>
          <p14:tracePt t="2795" x="909638" y="2654300"/>
          <p14:tracePt t="2805" x="835025" y="2625725"/>
          <p14:tracePt t="2810" x="760413" y="2608263"/>
          <p14:tracePt t="2822" x="687388" y="2598738"/>
          <p14:tracePt t="2827" x="639763" y="2598738"/>
          <p14:tracePt t="2835" x="566738" y="2598738"/>
          <p14:tracePt t="2842" x="547688" y="2608263"/>
          <p14:tracePt t="2849" x="492125" y="2635250"/>
          <p14:tracePt t="2860" x="446088" y="2654300"/>
          <p14:tracePt t="2875" x="427038" y="2673350"/>
          <p14:tracePt t="2885" x="417513" y="2681288"/>
          <p14:tracePt t="2888" x="417513" y="2700338"/>
          <p14:tracePt t="2900" x="407988" y="2709863"/>
          <p14:tracePt t="2906" x="398463" y="2719388"/>
          <p14:tracePt t="2922" x="398463" y="2728913"/>
          <p14:tracePt t="2930" x="388938" y="2736850"/>
          <p14:tracePt t="2937" x="381000" y="2746375"/>
          <p14:tracePt t="2944" x="381000" y="2755900"/>
          <p14:tracePt t="2953" x="381000" y="2765425"/>
          <p14:tracePt t="2969" x="371475" y="2774950"/>
          <p14:tracePt t="2980" x="371475" y="2784475"/>
          <p14:tracePt t="2985" x="361950" y="2784475"/>
          <p14:tracePt t="3009" x="361950" y="2811463"/>
          <p14:tracePt t="3015" x="352425" y="2840038"/>
          <p14:tracePt t="3025" x="342900" y="2849563"/>
          <p14:tracePt t="3030" x="342900" y="2867025"/>
          <p14:tracePt t="3053" x="342900" y="2876550"/>
          <p14:tracePt t="3103" x="342900" y="2886075"/>
          <p14:tracePt t="3118" x="342900" y="2895600"/>
          <p14:tracePt t="3125" x="352425" y="2905125"/>
          <p14:tracePt t="3133" x="352425" y="2922588"/>
          <p14:tracePt t="3142" x="361950" y="2941638"/>
          <p14:tracePt t="3156" x="371475" y="2960688"/>
          <p14:tracePt t="3173" x="371475" y="2970213"/>
          <p14:tracePt t="3183" x="371475" y="2978150"/>
          <p14:tracePt t="3226" x="381000" y="2978150"/>
          <p14:tracePt t="3235" x="398463" y="2987675"/>
          <p14:tracePt t="3251" x="446088" y="2997200"/>
          <p14:tracePt t="3263" x="463550" y="2997200"/>
          <p14:tracePt t="3269" x="482600" y="3016250"/>
          <p14:tracePt t="3278" x="519113" y="3025775"/>
          <p14:tracePt t="3283" x="557213" y="3035300"/>
          <p14:tracePt t="3291" x="584200" y="3052763"/>
          <p14:tracePt t="3298" x="649288" y="3062288"/>
          <p14:tracePt t="3306" x="687388" y="3071813"/>
          <p14:tracePt t="3314" x="742950" y="3090863"/>
          <p14:tracePt t="3322" x="806450" y="3098800"/>
          <p14:tracePt t="3330" x="974725" y="3127375"/>
          <p14:tracePt t="3347" x="1141413" y="3163888"/>
          <p14:tracePt t="3357" x="1233488" y="3163888"/>
          <p14:tracePt t="3362" x="1327150" y="3163888"/>
          <p14:tracePt t="3373" x="1438275" y="3173413"/>
          <p14:tracePt t="3377" x="1549400" y="3192463"/>
          <p14:tracePt t="3386" x="1670050" y="3192463"/>
          <p14:tracePt t="3392" x="1781175" y="3192463"/>
          <p14:tracePt t="3401" x="1865313" y="3192463"/>
          <p14:tracePt t="3408" x="1985963" y="3192463"/>
          <p14:tracePt t="3415" x="2078038" y="3192463"/>
          <p14:tracePt t="3423" x="2189163" y="3192463"/>
          <p14:tracePt t="3430" x="2300288" y="3192463"/>
          <p14:tracePt t="3440" x="2420938" y="3192463"/>
          <p14:tracePt t="3452" x="2478088" y="3182938"/>
          <p14:tracePt t="3456" x="2514600" y="3182938"/>
          <p14:tracePt t="3466" x="2533650" y="3182938"/>
          <p14:tracePt t="3472" x="2551113" y="3182938"/>
          <p14:tracePt t="3480" x="2560638" y="3163888"/>
          <p14:tracePt t="3487" x="2570163" y="3163888"/>
          <p14:tracePt t="3519" x="2579688" y="3163888"/>
          <p14:tracePt t="3548" x="2589213" y="3163888"/>
          <p14:tracePt t="3560" x="2606675" y="3163888"/>
          <p14:tracePt t="3563" x="2644775" y="3163888"/>
          <p14:tracePt t="3575" x="2671763" y="3163888"/>
          <p14:tracePt t="3580" x="2700338" y="3163888"/>
          <p14:tracePt t="3590" x="2736850" y="3173413"/>
          <p14:tracePt t="3597" x="2774950" y="3173413"/>
          <p14:tracePt t="3605" x="2782888" y="3173413"/>
          <p14:tracePt t="3612" x="2830513" y="3182938"/>
          <p14:tracePt t="3618" x="2847975" y="3182938"/>
          <p14:tracePt t="3628" x="2941638" y="3192463"/>
          <p14:tracePt t="3645" x="3033713" y="3192463"/>
          <p14:tracePt t="3655" x="3089275" y="3192463"/>
          <p14:tracePt t="3660" x="3136900" y="3192463"/>
          <p14:tracePt t="3670" x="3173413" y="3192463"/>
          <p14:tracePt t="3676" x="3248025" y="3211513"/>
          <p14:tracePt t="3684" x="3294063" y="3211513"/>
          <p14:tracePt t="3689" x="3359150" y="3219450"/>
          <p14:tracePt t="3698" x="3414713" y="3219450"/>
          <p14:tracePt t="3706" x="3479800" y="3219450"/>
          <p14:tracePt t="3714" x="3525838" y="3219450"/>
          <p14:tracePt t="3723" x="3627438" y="3238500"/>
          <p14:tracePt t="3738" x="3711575" y="3238500"/>
          <p14:tracePt t="3749" x="3767138" y="3238500"/>
          <p14:tracePt t="3754" x="3803650" y="3238500"/>
          <p14:tracePt t="3764" x="3841750" y="3228975"/>
          <p14:tracePt t="3768" x="3859213" y="3228975"/>
          <p14:tracePt t="3778" x="3897313" y="3228975"/>
          <p14:tracePt t="3785" x="3943350" y="3228975"/>
          <p14:tracePt t="3793" x="3962400" y="3228975"/>
          <p14:tracePt t="3800" x="4017963" y="3219450"/>
          <p14:tracePt t="3807" x="4064000" y="3219450"/>
          <p14:tracePt t="3815" x="4100513" y="3211513"/>
          <p14:tracePt t="3822" x="4156075" y="3211513"/>
          <p14:tracePt t="3831" x="4221163" y="3211513"/>
          <p14:tracePt t="3843" x="4286250" y="3211513"/>
          <p14:tracePt t="3847" x="4324350" y="3211513"/>
          <p14:tracePt t="3857" x="4379913" y="3211513"/>
          <p14:tracePt t="3863" x="4416425" y="3211513"/>
          <p14:tracePt t="3873" x="4462463" y="3211513"/>
          <p14:tracePt t="3880" x="4500563" y="3192463"/>
          <p14:tracePt t="3887" x="4537075" y="3192463"/>
          <p14:tracePt t="3894" x="4573588" y="3182938"/>
          <p14:tracePt t="3902" x="4621213" y="3182938"/>
          <p14:tracePt t="3910" x="4667250" y="3182938"/>
          <p14:tracePt t="3916" x="4703763" y="3173413"/>
          <p14:tracePt t="3926" x="4778375" y="3155950"/>
          <p14:tracePt t="3942" x="4852988" y="3146425"/>
          <p14:tracePt t="3951" x="4870450" y="3146425"/>
          <p14:tracePt t="3956" x="4899025" y="3136900"/>
          <p14:tracePt t="3966" x="4918075" y="3136900"/>
          <p14:tracePt t="3973" x="4927600" y="3136900"/>
          <p14:tracePt t="3981" x="4935538" y="3136900"/>
          <p14:tracePt t="3989" x="4945063" y="3127375"/>
          <p14:tracePt t="4009" x="4954588" y="3127375"/>
          <p14:tracePt t="4061" x="4964113" y="3127375"/>
          <p14:tracePt t="4192" x="4973638" y="3117850"/>
          <p14:tracePt t="4238" x="4983163" y="3117850"/>
          <p14:tracePt t="4253" x="4983163" y="3108325"/>
          <p14:tracePt t="4265" x="4991100" y="3098800"/>
          <p14:tracePt t="4271" x="5000625" y="3098800"/>
          <p14:tracePt t="4279" x="5010150" y="3081338"/>
          <p14:tracePt t="4286" x="5029200" y="3052763"/>
          <p14:tracePt t="4293" x="5048250" y="3043238"/>
          <p14:tracePt t="4301" x="5075238" y="3006725"/>
          <p14:tracePt t="4308" x="5084763" y="2978150"/>
          <p14:tracePt t="4314" x="5111750" y="2932113"/>
          <p14:tracePt t="4316" x="5159375" y="2849563"/>
          <p14:tracePt t="4330" x="5186363" y="2794000"/>
          <p14:tracePt t="4334" x="5232400" y="2736850"/>
          <p14:tracePt t="4344" x="5260975" y="2681288"/>
          <p14:tracePt t="4348" x="5316538" y="2625725"/>
          <p14:tracePt t="4359" x="5362575" y="2543175"/>
          <p14:tracePt t="4364" x="5400675" y="2505075"/>
          <p14:tracePt t="4372" x="5492750" y="2403475"/>
          <p14:tracePt t="4378" x="5557838" y="2301875"/>
          <p14:tracePt t="4389" x="5622925" y="2198688"/>
          <p14:tracePt t="4397" x="5688013" y="2125663"/>
          <p14:tracePt t="4402" x="5762625" y="1976438"/>
          <p14:tracePt t="4413" x="5827713" y="1874838"/>
          <p14:tracePt t="4423" x="5854700" y="1819275"/>
          <p14:tracePt t="4426" x="5883275" y="1781175"/>
          <p14:tracePt t="4438" x="5900738" y="1725613"/>
          <p14:tracePt t="4444" x="5919788" y="1698625"/>
          <p14:tracePt t="4452" x="5929313" y="1679575"/>
          <p14:tracePt t="4456" x="5938838" y="1643063"/>
          <p14:tracePt t="4467" x="5938838" y="1633538"/>
          <p14:tracePt t="4473" x="5938838" y="1614488"/>
          <p14:tracePt t="4482" x="5938838" y="1604963"/>
          <p14:tracePt t="4489" x="5938838" y="1595438"/>
          <p14:tracePt t="4497" x="5938838" y="1577975"/>
          <p14:tracePt t="4505" x="5929313" y="1512888"/>
          <p14:tracePt t="4521" x="5864225" y="1438275"/>
          <p14:tracePt t="4532" x="5762625" y="1363663"/>
          <p14:tracePt t="4537" x="5659438" y="1298575"/>
          <p14:tracePt t="4547" x="5538788" y="1233488"/>
          <p14:tracePt t="4553" x="5400675" y="1196975"/>
          <p14:tracePt t="4561" x="5280025" y="1160463"/>
          <p14:tracePt t="4569" x="5186363" y="1131888"/>
          <p14:tracePt t="4576" x="5029200" y="1095375"/>
          <p14:tracePt t="4583" x="4824413" y="1076325"/>
          <p14:tracePt t="4590" x="4630738" y="1057275"/>
          <p14:tracePt t="4598" x="4249738" y="1020763"/>
          <p14:tracePt t="4615" x="3786188" y="1020763"/>
          <p14:tracePt t="4627" x="3581400" y="1020763"/>
          <p14:tracePt t="4630" x="3405188" y="1030288"/>
          <p14:tracePt t="4641" x="3219450" y="1049338"/>
          <p14:tracePt t="4647" x="3024188" y="1066800"/>
          <p14:tracePt t="4656" x="2847975" y="1085850"/>
          <p14:tracePt t="4661" x="2681288" y="1122363"/>
          <p14:tracePt t="4671" x="2524125" y="1160463"/>
          <p14:tracePt t="4678" x="2384425" y="1225550"/>
          <p14:tracePt t="4685" x="2236788" y="1298575"/>
          <p14:tracePt t="4695" x="1976438" y="1457325"/>
          <p14:tracePt t="4707" x="1892300" y="1539875"/>
          <p14:tracePt t="4709" x="1790700" y="1624013"/>
          <p14:tracePt t="4726" x="1698625" y="1708150"/>
          <p14:tracePt t="4736" x="1660525" y="1744663"/>
          <p14:tracePt t="4741" x="1651000" y="1763713"/>
          <p14:tracePt t="4750" x="1624013" y="1800225"/>
          <p14:tracePt t="4755" x="1614488" y="1809750"/>
          <p14:tracePt t="4764" x="1604963" y="1828800"/>
          <p14:tracePt t="4773" x="1595438" y="1865313"/>
          <p14:tracePt t="4780" x="1577975" y="1893888"/>
          <p14:tracePt t="4789" x="1568450" y="1995488"/>
          <p14:tracePt t="4804" x="1577975" y="2181225"/>
          <p14:tracePt t="4815" x="1614488" y="2319338"/>
          <p14:tracePt t="4820" x="1624013" y="2413000"/>
          <p14:tracePt t="4830" x="1679575" y="2570163"/>
          <p14:tracePt t="4836" x="1744663" y="2857500"/>
          <p14:tracePt t="4844" x="1874838" y="3117850"/>
          <p14:tracePt t="4852" x="1976438" y="3368675"/>
          <p14:tracePt t="4858" x="2087563" y="3554413"/>
          <p14:tracePt t="4866" x="2309813" y="3870325"/>
          <p14:tracePt t="4873" x="2533650" y="4194175"/>
          <p14:tracePt t="4884" x="3098800" y="4732338"/>
          <p14:tracePt t="4898" x="3590925" y="5029200"/>
          <p14:tracePt t="4910" x="3757613" y="5103813"/>
          <p14:tracePt t="4915" x="3868738" y="5122863"/>
          <p14:tracePt t="4924" x="4008438" y="5113338"/>
          <p14:tracePt t="4931" x="4119563" y="5076825"/>
          <p14:tracePt t="4939" x="4221163" y="5011738"/>
          <p14:tracePt t="4945" x="4341813" y="4937125"/>
          <p14:tracePt t="4953" x="4445000" y="4852988"/>
          <p14:tracePt t="4961" x="4565650" y="4770438"/>
          <p14:tracePt t="4968" x="4694238" y="4621213"/>
          <p14:tracePt t="4977" x="4973638" y="4370388"/>
          <p14:tracePt t="4992" x="5130800" y="4241800"/>
          <p14:tracePt t="5003" x="5186363" y="4213225"/>
          <p14:tracePt t="5008" x="5241925" y="4184650"/>
          <p14:tracePt t="5018" x="5289550" y="4176713"/>
          <p14:tracePt t="5026" x="5326063" y="4148138"/>
          <p14:tracePt t="5033" x="5391150" y="4148138"/>
          <p14:tracePt t="5039" x="5446713" y="4121150"/>
          <p14:tracePt t="5047" x="5502275" y="4121150"/>
          <p14:tracePt t="5056" x="5548313" y="4121150"/>
          <p14:tracePt t="5061" x="5622925" y="4092575"/>
          <p14:tracePt t="5072" x="5743575" y="4064000"/>
          <p14:tracePt t="5087" x="5891213" y="4017963"/>
          <p14:tracePt t="5098" x="5938838" y="4008438"/>
          <p14:tracePt t="5103" x="6040438" y="3971925"/>
          <p14:tracePt t="5113" x="6086475" y="3962400"/>
          <p14:tracePt t="5119" x="6161088" y="3943350"/>
          <p14:tracePt t="5127" x="6253163" y="3916363"/>
          <p14:tracePt t="5133" x="6327775" y="3897313"/>
          <p14:tracePt t="5142" x="6421438" y="3897313"/>
          <p14:tracePt t="5147" x="6484938" y="3897313"/>
          <p14:tracePt t="5156" x="6578600" y="3897313"/>
          <p14:tracePt t="5166" x="6726238" y="3906838"/>
          <p14:tracePt t="5180" x="6810375" y="3935413"/>
          <p14:tracePt t="5180" x="6884988" y="3952875"/>
          <p14:tracePt t="5193" x="6959600" y="3981450"/>
          <p14:tracePt t="5195" x="7032625" y="3990975"/>
          <p14:tracePt t="5207" x="7126288" y="4027488"/>
          <p14:tracePt t="5212" x="7200900" y="4056063"/>
          <p14:tracePt t="5223" x="7256463" y="4083050"/>
          <p14:tracePt t="5228" x="7312025" y="4092575"/>
          <p14:tracePt t="5235" x="7329488" y="4111625"/>
          <p14:tracePt t="5243" x="7367588" y="4129088"/>
          <p14:tracePt t="5251" x="7404100" y="4148138"/>
          <p14:tracePt t="5260" x="7469188" y="4167188"/>
          <p14:tracePt t="5272" x="7478713" y="4176713"/>
          <p14:tracePt t="5273" x="7488238" y="4184650"/>
          <p14:tracePt t="5287" x="7505700" y="4184650"/>
          <p14:tracePt t="5291" x="7515225" y="4184650"/>
          <p14:tracePt t="5301" x="7534275" y="4194175"/>
          <p14:tracePt t="5306" x="7570788" y="4213225"/>
          <p14:tracePt t="5315" x="7626350" y="4222750"/>
          <p14:tracePt t="5652" x="7599363" y="4073525"/>
          <p14:tracePt t="5664" x="7561263" y="3952875"/>
          <p14:tracePt t="5667" x="7534275" y="3814763"/>
          <p14:tracePt t="5679" x="7515225" y="3638550"/>
          <p14:tracePt t="5684" x="7478713" y="3517900"/>
          <p14:tracePt t="5693" x="7459663" y="3340100"/>
          <p14:tracePt t="5700" x="7432675" y="3284538"/>
          <p14:tracePt t="5707" x="7404100" y="3192463"/>
          <p14:tracePt t="5715" x="7367588" y="3090863"/>
          <p14:tracePt t="5722" x="7348538" y="2960688"/>
          <p14:tracePt t="5729" x="7321550" y="2857500"/>
          <p14:tracePt t="5737" x="7264400" y="2736850"/>
          <p14:tracePt t="5747" x="7181850" y="2505075"/>
          <p14:tracePt t="5761" x="7107238" y="2311400"/>
          <p14:tracePt t="5772" x="7051675" y="2208213"/>
          <p14:tracePt t="5777" x="7023100" y="2116138"/>
          <p14:tracePt t="5787" x="6977063" y="2060575"/>
          <p14:tracePt t="5793" x="6950075" y="2005013"/>
          <p14:tracePt t="5801" x="6921500" y="1930400"/>
          <p14:tracePt t="5808" x="6902450" y="1911350"/>
          <p14:tracePt t="5815" x="6875463" y="1874838"/>
          <p14:tracePt t="5824" x="6800850" y="1846263"/>
          <p14:tracePt t="5831" x="6764338" y="1828800"/>
          <p14:tracePt t="5841" x="6643688" y="1773238"/>
          <p14:tracePt t="5856" x="6484938" y="1708150"/>
          <p14:tracePt t="5867" x="6421438" y="1689100"/>
          <p14:tracePt t="5873" x="6346825" y="1679575"/>
          <p14:tracePt t="5882" x="6226175" y="1643063"/>
          <p14:tracePt t="5886" x="6115050" y="1643063"/>
          <p14:tracePt t="5896" x="6003925" y="1633538"/>
          <p14:tracePt t="5902" x="5864225" y="1633538"/>
          <p14:tracePt t="5911" x="5753100" y="1633538"/>
          <p14:tracePt t="5919" x="5659438" y="1652588"/>
          <p14:tracePt t="5925" x="5567363" y="1670050"/>
          <p14:tracePt t="5934" x="5372100" y="1698625"/>
          <p14:tracePt t="5947" x="5280025" y="1725613"/>
          <p14:tracePt t="5949" x="5186363" y="1744663"/>
          <p14:tracePt t="5961" x="5094288" y="1763713"/>
          <p14:tracePt t="5964" x="5019675" y="1790700"/>
          <p14:tracePt t="5976" x="4927600" y="1790700"/>
          <p14:tracePt t="5980" x="4889500" y="1800225"/>
          <p14:tracePt t="5990" x="4833938" y="1819275"/>
          <p14:tracePt t="5997" x="4787900" y="1819275"/>
          <p14:tracePt t="6005" x="4751388" y="1819275"/>
          <p14:tracePt t="6012" x="4713288" y="1828800"/>
          <p14:tracePt t="6020" x="4676775" y="1836738"/>
          <p14:tracePt t="6028" x="4667250" y="1836738"/>
          <p14:tracePt t="6368" x="4713288" y="1949450"/>
          <p14:tracePt t="6374" x="4778375" y="2032000"/>
          <p14:tracePt t="6382" x="4824413" y="2087563"/>
          <p14:tracePt t="6389" x="4889500" y="2171700"/>
          <p14:tracePt t="6397" x="4954588" y="2246313"/>
          <p14:tracePt t="6407" x="5000625" y="2338388"/>
          <p14:tracePt t="6421" x="5056188" y="2432050"/>
          <p14:tracePt t="6433" x="5065713" y="2459038"/>
          <p14:tracePt t="6435" x="5084763" y="2497138"/>
          <p14:tracePt t="6448" x="5094288" y="2505075"/>
          <p14:tracePt t="6453" x="5094288" y="2524125"/>
          <p14:tracePt t="6462" x="5094288" y="2533650"/>
          <p14:tracePt t="6467" x="5094288" y="2543175"/>
          <p14:tracePt t="6476" x="5111750" y="2560638"/>
          <p14:tracePt t="6484" x="5121275" y="2616200"/>
          <p14:tracePt t="6490" x="5149850" y="2673350"/>
          <p14:tracePt t="6498" x="5168900" y="2719388"/>
          <p14:tracePt t="6507" x="5205413" y="2774950"/>
          <p14:tracePt t="6515" x="5280025" y="2914650"/>
          <p14:tracePt t="6529" x="5297488" y="2987675"/>
          <p14:tracePt t="6531" x="5326063" y="3043238"/>
          <p14:tracePt t="6541" x="5353050" y="3117850"/>
          <p14:tracePt t="6548" x="5372100" y="3163888"/>
          <p14:tracePt t="6556" x="5381625" y="3219450"/>
          <p14:tracePt t="6561" x="5408613" y="3276600"/>
          <p14:tracePt t="6571" x="5408613" y="3322638"/>
          <p14:tracePt t="6577" x="5418138" y="3349625"/>
          <p14:tracePt t="6585" x="5446713" y="3397250"/>
          <p14:tracePt t="6594" x="5456238" y="3424238"/>
          <p14:tracePt t="6599" x="5483225" y="3470275"/>
          <p14:tracePt t="6607" x="5586413" y="3675063"/>
          <p14:tracePt t="6625" x="5697538" y="3887788"/>
          <p14:tracePt t="6636" x="5743575" y="3971925"/>
          <p14:tracePt t="6640" x="5799138" y="4064000"/>
          <p14:tracePt t="6651" x="5818188" y="4111625"/>
          <p14:tracePt t="6657" x="5835650" y="4138613"/>
          <p14:tracePt t="6664" x="5854700" y="4184650"/>
          <p14:tracePt t="6673" x="5873750" y="4203700"/>
          <p14:tracePt t="6680" x="5883275" y="4222750"/>
          <p14:tracePt t="6694" x="5891213" y="4249738"/>
          <p14:tracePt t="6730" x="5900738" y="4249738"/>
          <p14:tracePt t="6854" x="5910263" y="4213225"/>
          <p14:tracePt t="6860" x="5910263" y="4148138"/>
          <p14:tracePt t="6867" x="5910263" y="4056063"/>
          <p14:tracePt t="6876" x="5873750" y="3935413"/>
          <p14:tracePt t="6883" x="5827713" y="3814763"/>
          <p14:tracePt t="6891" x="5753100" y="3554413"/>
          <p14:tracePt t="6908" x="5603875" y="3201988"/>
          <p14:tracePt t="6919" x="5538788" y="3025775"/>
          <p14:tracePt t="6922" x="5483225" y="2820988"/>
          <p14:tracePt t="6933" x="5400675" y="2589213"/>
          <p14:tracePt t="6937" x="5280025" y="2217738"/>
          <p14:tracePt t="6947" x="5195888" y="1939925"/>
          <p14:tracePt t="6954" x="5121275" y="1800225"/>
          <p14:tracePt t="6961" x="5010150" y="1633538"/>
          <p14:tracePt t="6970" x="4918075" y="1484313"/>
          <p14:tracePt t="6978" x="4797425" y="1336675"/>
          <p14:tracePt t="6987" x="4565650" y="1095375"/>
          <p14:tracePt t="7002" x="4314825" y="936625"/>
          <p14:tracePt t="7013" x="4194175" y="863600"/>
          <p14:tracePt t="7015" x="4035425" y="808038"/>
          <p14:tracePt t="7028" x="3851275" y="733425"/>
          <p14:tracePt t="7035" x="3675063" y="704850"/>
          <p14:tracePt t="7042" x="3554413" y="687388"/>
          <p14:tracePt t="7046" x="3424238" y="687388"/>
          <p14:tracePt t="7057" x="3238500" y="668338"/>
          <p14:tracePt t="7063" x="3062288" y="668338"/>
          <p14:tracePt t="7071" x="2847975" y="668338"/>
          <p14:tracePt t="7079" x="2644775" y="677863"/>
          <p14:tracePt t="7086" x="2439988" y="714375"/>
          <p14:tracePt t="7095" x="1911350" y="769938"/>
          <p14:tracePt t="7107" x="1643063" y="835025"/>
          <p14:tracePt t="7111" x="1457325" y="909638"/>
          <p14:tracePt t="7122" x="1216025" y="1001713"/>
          <p14:tracePt t="7127" x="1030288" y="1112838"/>
          <p14:tracePt t="7137" x="890588" y="1206500"/>
          <p14:tracePt t="7141" x="742950" y="1336675"/>
          <p14:tracePt t="7152" x="658813" y="1401763"/>
          <p14:tracePt t="7158" x="557213" y="1503363"/>
          <p14:tracePt t="7165" x="454025" y="1587500"/>
          <p14:tracePt t="7175" x="371475" y="1670050"/>
          <p14:tracePt t="7181" x="296863" y="1754188"/>
          <p14:tracePt t="7187" x="185738" y="1939925"/>
          <p14:tracePt t="7191" x="130175" y="2041525"/>
          <p14:tracePt t="7206" x="36513" y="2236788"/>
          <p14:tracePt t="7216" x="19050" y="2311400"/>
          <p14:tracePt t="7259" x="46038" y="2765425"/>
          <p14:tracePt t="7268" x="92075" y="2840038"/>
          <p14:tracePt t="7274" x="166688" y="2941638"/>
          <p14:tracePt t="7283" x="250825" y="3062288"/>
          <p14:tracePt t="7296" x="315913" y="3117850"/>
          <p14:tracePt t="7299" x="342900" y="3173413"/>
          <p14:tracePt t="7311" x="398463" y="3238500"/>
          <p14:tracePt t="7316" x="482600" y="3303588"/>
          <p14:tracePt t="7324" x="584200" y="3387725"/>
          <p14:tracePt t="7332" x="704850" y="3508375"/>
          <p14:tracePt t="7340" x="854075" y="3600450"/>
          <p14:tracePt t="7345" x="992188" y="3675063"/>
          <p14:tracePt t="7353" x="1160463" y="3786188"/>
          <p14:tracePt t="7362" x="1281113" y="3832225"/>
          <p14:tracePt t="7370" x="1401763" y="3887788"/>
          <p14:tracePt t="7379" x="1522413" y="3916363"/>
          <p14:tracePt t="7393" x="1568450" y="3916363"/>
          <p14:tracePt t="7405" x="1577975" y="3916363"/>
          <p14:tracePt t="7409" x="1585913" y="3916363"/>
          <p14:tracePt t="7419" x="1595438" y="3916363"/>
          <p14:tracePt t="7505" x="1604963" y="3935413"/>
          <p14:tracePt t="7520" x="1604963" y="3943350"/>
          <p14:tracePt t="7528" x="1604963" y="3962400"/>
          <p14:tracePt t="7534" x="1604963" y="3971925"/>
          <p14:tracePt t="7542" x="1604963" y="3981450"/>
          <p14:tracePt t="7557" x="1604963" y="4000500"/>
          <p14:tracePt t="7564" x="1604963" y="4027488"/>
          <p14:tracePt t="7582" x="1595438" y="4046538"/>
          <p14:tracePt t="7594" x="1568450" y="4064000"/>
          <p14:tracePt t="7597" x="1568450" y="4073525"/>
          <p14:tracePt t="7609" x="1568450" y="4083050"/>
          <p14:tracePt t="7614" x="1549400" y="4111625"/>
          <p14:tracePt t="7628" x="1522413" y="4129088"/>
          <p14:tracePt t="7637" x="1503363" y="4148138"/>
          <p14:tracePt t="7643" x="1493838" y="4157663"/>
          <p14:tracePt t="7651" x="1465263" y="4167188"/>
          <p14:tracePt t="7661" x="1457325" y="4167188"/>
          <p14:tracePt t="7675" x="1438275" y="4167188"/>
          <p14:tracePt t="7707" x="1419225" y="4167188"/>
          <p14:tracePt t="7722" x="1419225" y="4157663"/>
          <p14:tracePt t="7731" x="1409700" y="4157663"/>
          <p14:tracePt t="7739" x="1401763" y="4148138"/>
          <p14:tracePt t="7756" x="1382713" y="4121150"/>
          <p14:tracePt t="7767" x="1373188" y="4102100"/>
          <p14:tracePt t="7771" x="1363663" y="4092575"/>
          <p14:tracePt t="7783" x="1363663" y="4083050"/>
          <p14:tracePt t="7788" x="1344613" y="4064000"/>
          <p14:tracePt t="7796" x="1344613" y="4056063"/>
          <p14:tracePt t="7801" x="1336675" y="4046538"/>
          <p14:tracePt t="7811" x="1336675" y="4017963"/>
          <p14:tracePt t="7818" x="1327150" y="4000500"/>
          <p14:tracePt t="7826" x="1327150" y="3990975"/>
          <p14:tracePt t="7832" x="1327150" y="3981450"/>
          <p14:tracePt t="7840" x="1327150" y="3943350"/>
          <p14:tracePt t="7847" x="1327150" y="3935413"/>
          <p14:tracePt t="7865" x="1327150" y="3916363"/>
          <p14:tracePt t="7876" x="1327150" y="3887788"/>
          <p14:tracePt t="7882" x="1327150" y="3870325"/>
          <p14:tracePt t="7891" x="1344613" y="3832225"/>
          <p14:tracePt t="7898" x="1344613" y="3776663"/>
          <p14:tracePt t="7905" x="1354138" y="3759200"/>
          <p14:tracePt t="7911" x="1363663" y="3721100"/>
          <p14:tracePt t="7921" x="1363663" y="3702050"/>
          <p14:tracePt t="7927" x="1363663" y="3675063"/>
          <p14:tracePt t="7934" x="1373188" y="3656013"/>
          <p14:tracePt t="7943" x="1373188" y="3638550"/>
          <p14:tracePt t="7950" x="1373188" y="3629025"/>
          <p14:tracePt t="7958" x="1382713" y="3609975"/>
          <p14:tracePt t="7974" x="1382713" y="3600450"/>
          <p14:tracePt t="8109" x="1382713" y="3629025"/>
          <p14:tracePt t="8114" x="1382713" y="3646488"/>
          <p14:tracePt t="8131" x="1401763" y="3665538"/>
          <p14:tracePt t="8136" x="1401763" y="3694113"/>
          <p14:tracePt t="8146" x="1401763" y="3711575"/>
          <p14:tracePt t="8159" x="1401763" y="3721100"/>
          <p14:tracePt t="8162" x="1401763" y="3730625"/>
          <p14:tracePt t="8174" x="1409700" y="3749675"/>
          <p14:tracePt t="8188" x="1419225" y="3776663"/>
          <p14:tracePt t="8192" x="1419225" y="3786188"/>
          <p14:tracePt t="8203" x="1428750" y="3795713"/>
          <p14:tracePt t="8217" x="1438275" y="3814763"/>
          <p14:tracePt t="8226" x="1438275" y="3822700"/>
          <p14:tracePt t="8232" x="1457325" y="3860800"/>
          <p14:tracePt t="8242" x="1484313" y="3879850"/>
          <p14:tracePt t="8253" x="1503363" y="3897313"/>
          <p14:tracePt t="8257" x="1503363" y="3906838"/>
          <p14:tracePt t="8268" x="1512888" y="3916363"/>
          <p14:tracePt t="8273" x="1522413" y="3935413"/>
          <p14:tracePt t="8406" x="1522413" y="3906838"/>
          <p14:tracePt t="8415" x="1522413" y="3860800"/>
          <p14:tracePt t="8420" x="1530350" y="3822700"/>
          <p14:tracePt t="8429" x="1549400" y="3740150"/>
          <p14:tracePt t="8442" x="1568450" y="3702050"/>
          <p14:tracePt t="8445" x="1585913" y="3675063"/>
          <p14:tracePt t="8457" x="1624013" y="3619500"/>
          <p14:tracePt t="8459" x="1633538" y="3609975"/>
          <p14:tracePt t="8471" x="1643063" y="3600450"/>
          <p14:tracePt t="8474" x="1651000" y="3581400"/>
          <p14:tracePt t="8486" x="1660525" y="3581400"/>
          <p14:tracePt t="8500" x="1670050" y="3581400"/>
          <p14:tracePt t="8509" x="1679575" y="3581400"/>
          <p14:tracePt t="8523" x="1698625" y="3581400"/>
          <p14:tracePt t="8536" x="1706563" y="3590925"/>
          <p14:tracePt t="8538" x="1781175" y="3619500"/>
          <p14:tracePt t="8551" x="1901825" y="3711575"/>
          <p14:tracePt t="8556" x="2051050" y="3795713"/>
          <p14:tracePt t="8566" x="2236788" y="3935413"/>
          <p14:tracePt t="8570" x="2403475" y="4046538"/>
          <p14:tracePt t="8579" x="2589213" y="4157663"/>
          <p14:tracePt t="8588" x="2690813" y="4241800"/>
          <p14:tracePt t="8593" x="2811463" y="4305300"/>
          <p14:tracePt t="8600" x="2867025" y="4352925"/>
          <p14:tracePt t="8608" x="2932113" y="4398963"/>
          <p14:tracePt t="8616" x="2978150" y="4425950"/>
          <p14:tracePt t="8633" x="2987675" y="4425950"/>
          <p14:tracePt t="8725" x="2932113" y="4425950"/>
          <p14:tracePt t="8728" x="2598738" y="4268788"/>
          <p14:tracePt t="8740" x="2430463" y="4194175"/>
          <p14:tracePt t="8743" x="2328863" y="4129088"/>
          <p14:tracePt t="8754" x="2273300" y="4083050"/>
          <p14:tracePt t="8757" x="2208213" y="4027488"/>
          <p14:tracePt t="8768" x="2189163" y="4000500"/>
          <p14:tracePt t="8775" x="2162175" y="3962400"/>
          <p14:tracePt t="8783" x="2152650" y="3943350"/>
          <p14:tracePt t="8791" x="2143125" y="3935413"/>
          <p14:tracePt t="8798" x="2143125" y="3906838"/>
          <p14:tracePt t="8805" x="2133600" y="3897313"/>
          <p14:tracePt t="8811" x="2133600" y="3887788"/>
          <p14:tracePt t="8822" x="2133600" y="3851275"/>
          <p14:tracePt t="8836" x="2162175" y="3805238"/>
          <p14:tracePt t="8848" x="2198688" y="3749675"/>
          <p14:tracePt t="8853" x="2384425" y="3638550"/>
          <p14:tracePt t="8862" x="2570163" y="3544888"/>
          <p14:tracePt t="8866" x="2774950" y="3489325"/>
          <p14:tracePt t="8877" x="2932113" y="3470275"/>
          <p14:tracePt t="8884" x="3117850" y="3452813"/>
          <p14:tracePt t="8891" x="3294063" y="3452813"/>
          <p14:tracePt t="8899" x="3441700" y="3452813"/>
          <p14:tracePt t="8907" x="3646488" y="3460750"/>
          <p14:tracePt t="8916" x="3859213" y="3498850"/>
          <p14:tracePt t="8931" x="4073525" y="3581400"/>
          <p14:tracePt t="8941" x="4184650" y="3609975"/>
          <p14:tracePt t="8946" x="4314825" y="3684588"/>
          <p14:tracePt t="8957" x="4389438" y="3749675"/>
          <p14:tracePt t="8964" x="4471988" y="3805238"/>
          <p14:tracePt t="8972" x="4518025" y="3870325"/>
          <p14:tracePt t="8978" x="4537075" y="3906838"/>
          <p14:tracePt t="8985" x="4546600" y="3925888"/>
          <p14:tracePt t="8994" x="4546600" y="3935413"/>
          <p14:tracePt t="9000" x="4556125" y="3935413"/>
          <p14:tracePt t="9016" x="4556125" y="3943350"/>
          <p14:tracePt t="9025" x="4462463" y="4008438"/>
          <p14:tracePt t="9283" x="4592638" y="4000500"/>
          <p14:tracePt t="9291" x="4935538" y="3925888"/>
          <p14:tracePt t="9309" x="5251450" y="3916363"/>
          <p14:tracePt t="9319" x="5381625" y="3879850"/>
          <p14:tracePt t="9324" x="5502275" y="3860800"/>
          <p14:tracePt t="9334" x="5641975" y="3841750"/>
          <p14:tracePt t="9339" x="5734050" y="3814763"/>
          <p14:tracePt t="9348" x="5780088" y="3795713"/>
          <p14:tracePt t="9356" x="5835650" y="3767138"/>
          <p14:tracePt t="9364" x="5873750" y="3759200"/>
          <p14:tracePt t="9371" x="5929313" y="3749675"/>
          <p14:tracePt t="9377" x="5946775" y="3740150"/>
          <p14:tracePt t="9388" x="6011863" y="3711575"/>
          <p14:tracePt t="9403" x="6067425" y="3684588"/>
          <p14:tracePt t="9414" x="6096000" y="3675063"/>
          <p14:tracePt t="9416" x="6132513" y="3665538"/>
          <p14:tracePt t="9429" x="6151563" y="3638550"/>
          <p14:tracePt t="9434" x="6188075" y="3629025"/>
          <p14:tracePt t="9443" x="6245225" y="3619500"/>
          <p14:tracePt t="9450" x="6281738" y="3590925"/>
          <p14:tracePt t="9458" x="6308725" y="3590925"/>
          <p14:tracePt t="9465" x="6337300" y="3563938"/>
          <p14:tracePt t="9472" x="6356350" y="3563938"/>
          <p14:tracePt t="9481" x="6364288" y="3554413"/>
          <p14:tracePt t="9486" x="6373813" y="3554413"/>
          <p14:tracePt t="9496" x="6402388" y="3544888"/>
          <p14:tracePt t="9508" x="6411913" y="3544888"/>
          <p14:tracePt t="9511" x="6421438" y="3544888"/>
          <p14:tracePt t="9523" x="6421438" y="3535363"/>
          <p14:tracePt t="9527" x="6429375" y="3535363"/>
          <p14:tracePt t="9537" x="6438900" y="3525838"/>
          <p14:tracePt t="9542" x="6448425" y="3525838"/>
          <p14:tracePt t="9558" x="6457950" y="3525838"/>
          <p14:tracePt t="9566" x="6467475" y="3525838"/>
          <p14:tracePt t="9580" x="6477000" y="3525838"/>
          <p14:tracePt t="9589" x="6484938" y="3517900"/>
          <p14:tracePt t="9605" x="6494463" y="3517900"/>
          <p14:tracePt t="9617" x="6503988" y="3517900"/>
          <p14:tracePt t="9622" x="6513513" y="3517900"/>
          <p14:tracePt t="9631" x="6523038" y="3517900"/>
          <p14:tracePt t="9638" x="6532563" y="3517900"/>
          <p14:tracePt t="9646" x="6542088" y="3517900"/>
          <p14:tracePt t="9652" x="6559550" y="3517900"/>
          <p14:tracePt t="9660" x="6588125" y="3517900"/>
          <p14:tracePt t="9668" x="6605588" y="3525838"/>
          <p14:tracePt t="9675" x="6624638" y="3544888"/>
          <p14:tracePt t="9685" x="6699250" y="3563938"/>
          <p14:tracePt t="9698" x="6773863" y="3590925"/>
          <p14:tracePt t="9711" x="6829425" y="3600450"/>
          <p14:tracePt t="9714" x="6846888" y="3619500"/>
          <p14:tracePt t="9726" x="6884988" y="3619500"/>
          <p14:tracePt t="9732" x="6921500" y="3619500"/>
          <p14:tracePt t="9740" x="6931025" y="3629025"/>
          <p14:tracePt t="9746" x="6950075" y="3629025"/>
          <p14:tracePt t="9756" x="6986588" y="3629025"/>
          <p14:tracePt t="9763" x="6996113" y="3629025"/>
          <p14:tracePt t="9768" x="7005638" y="3629025"/>
          <p14:tracePt t="9780" x="7023100" y="3629025"/>
          <p14:tracePt t="9781" x="7061200" y="3629025"/>
          <p14:tracePt t="9791" x="7070725" y="3629025"/>
          <p14:tracePt t="9795" x="7088188" y="3629025"/>
          <p14:tracePt t="9806" x="7097713" y="3629025"/>
          <p14:tracePt t="9810" x="7116763" y="3629025"/>
          <p14:tracePt t="9820" x="7172325" y="3629025"/>
          <p14:tracePt t="9825" x="7191375" y="3629025"/>
          <p14:tracePt t="9835" x="7227888" y="3629025"/>
          <p14:tracePt t="9839" x="7246938" y="3629025"/>
          <p14:tracePt t="9849" x="7283450" y="3629025"/>
          <p14:tracePt t="9857" x="7321550" y="3629025"/>
          <p14:tracePt t="9865" x="7358063" y="3629025"/>
          <p14:tracePt t="9873" x="7404100" y="3629025"/>
          <p14:tracePt t="9878" x="7459663" y="3629025"/>
          <p14:tracePt t="9888" x="7543800" y="3629025"/>
          <p14:tracePt t="9900" x="7589838" y="3629025"/>
          <p14:tracePt t="9904" x="7645400" y="3619500"/>
          <p14:tracePt t="9915" x="7681913" y="3619500"/>
          <p14:tracePt t="9920" x="7729538" y="3619500"/>
          <p14:tracePt t="9929" x="7775575" y="3619500"/>
          <p14:tracePt t="9934" x="7831138" y="3619500"/>
          <p14:tracePt t="9943" x="7867650" y="3609975"/>
          <p14:tracePt t="9951" x="7932738" y="3609975"/>
          <p14:tracePt t="9958" x="7978775" y="3590925"/>
          <p14:tracePt t="9965" x="8053388" y="3590925"/>
          <p14:tracePt t="9972" x="8118475" y="3590925"/>
          <p14:tracePt t="9982" x="8239125" y="3581400"/>
          <p14:tracePt t="9997" x="8359775" y="3573463"/>
          <p14:tracePt t="10008" x="8405813" y="3573463"/>
          <p14:tracePt t="10013" x="8461375" y="3554413"/>
          <p14:tracePt t="10023" x="8509000" y="3554413"/>
          <p14:tracePt t="10026" x="8545513" y="3544888"/>
          <p14:tracePt t="10038" x="8601075" y="3544888"/>
          <p14:tracePt t="10043" x="8629650" y="3544888"/>
          <p14:tracePt t="10052" x="8666163" y="3544888"/>
          <p14:tracePt t="10061" x="8694738" y="3544888"/>
          <p14:tracePt t="10067" x="8712200" y="3535363"/>
          <p14:tracePt t="10074" x="8731250" y="3535363"/>
          <p14:tracePt t="10076" x="8767763" y="3535363"/>
          <p14:tracePt t="10090" x="8786813" y="3535363"/>
          <p14:tracePt t="10117" x="8796338" y="3535363"/>
          <p14:tracePt t="10546" x="8878888" y="3554413"/>
          <p14:tracePt t="10552" x="8972550" y="3590925"/>
          <p14:tracePt t="10564" x="9194800" y="3711575"/>
          <p14:tracePt t="10574" x="9288463" y="3740150"/>
          <p14:tracePt t="10579" x="9344025" y="3767138"/>
          <p14:tracePt t="10588" x="9417050" y="3795713"/>
          <p14:tracePt t="10595" x="9455150" y="3814763"/>
          <p14:tracePt t="10603" x="9491663" y="3822700"/>
          <p14:tracePt t="10608" x="9510713" y="3832225"/>
          <p14:tracePt t="10617" x="9537700" y="3841750"/>
          <p14:tracePt t="10625" x="9547225" y="3841750"/>
          <p14:tracePt t="10633" x="9556750" y="3851275"/>
          <p14:tracePt t="10647" x="9566275" y="3851275"/>
          <p14:tracePt t="10657" x="9585325" y="3851275"/>
          <p14:tracePt t="10688" x="9593263" y="3851275"/>
          <p14:tracePt t="10720" x="9602788" y="3851275"/>
          <p14:tracePt t="10750" x="9612313" y="3851275"/>
          <p14:tracePt t="10766" x="9621838" y="3851275"/>
          <p14:tracePt t="10782" x="9621838" y="3841750"/>
          <p14:tracePt t="10798" x="9631363" y="3841750"/>
          <p14:tracePt t="10814" x="9640888" y="3841750"/>
          <p14:tracePt t="10821" x="9640888" y="3832225"/>
          <p14:tracePt t="10827" x="9640888" y="3822700"/>
          <p14:tracePt t="10844" x="9658350" y="3822700"/>
          <p14:tracePt t="10861" x="9658350" y="3814763"/>
          <p14:tracePt t="10871" x="9667875" y="3805238"/>
          <p14:tracePt t="10876" x="9677400" y="3805238"/>
          <p14:tracePt t="10886" x="9713913" y="3786188"/>
          <p14:tracePt t="10892" x="9732963" y="3776663"/>
          <p14:tracePt t="10900" x="9807575" y="3759200"/>
          <p14:tracePt t="10908" x="9863138" y="3730625"/>
          <p14:tracePt t="10916" x="9928225" y="3730625"/>
          <p14:tracePt t="10924" x="10002838" y="3721100"/>
          <p14:tracePt t="10929" x="10048875" y="3702050"/>
          <p14:tracePt t="10940" x="10215563" y="3711575"/>
          <p14:tracePt t="10951" x="10261600" y="3711575"/>
          <p14:tracePt t="10954" x="10336213" y="3730625"/>
          <p14:tracePt t="10966" x="10401300" y="3730625"/>
          <p14:tracePt t="10968" x="10456863" y="3749675"/>
          <p14:tracePt t="10980" x="10521950" y="3749675"/>
          <p14:tracePt t="10986" x="10596563" y="3749675"/>
          <p14:tracePt t="10995" x="10642600" y="3767138"/>
          <p14:tracePt t="11003" x="10698163" y="3776663"/>
          <p14:tracePt t="11009" x="10744200" y="3776663"/>
          <p14:tracePt t="11017" x="10799763" y="3776663"/>
          <p14:tracePt t="11025" x="10847388" y="3776663"/>
          <p14:tracePt t="11034" x="10948988" y="3795713"/>
          <p14:tracePt t="11046" x="11004550" y="3805238"/>
          <p14:tracePt t="11049" x="11050588" y="3805238"/>
          <p14:tracePt t="11060" x="11106150" y="3814763"/>
          <p14:tracePt t="11065" x="11134725" y="3832225"/>
          <p14:tracePt t="11075" x="11171238" y="3832225"/>
          <p14:tracePt t="11080" x="11207750" y="3841750"/>
          <p14:tracePt t="11090" x="11245850" y="3851275"/>
          <p14:tracePt t="11095" x="11272838" y="3851275"/>
          <p14:tracePt t="11104" x="11301413" y="3851275"/>
          <p14:tracePt t="11110" x="11328400" y="3870325"/>
          <p14:tracePt t="11118" x="11347450" y="3879850"/>
          <p14:tracePt t="11129" x="11393488" y="3879850"/>
          <p14:tracePt t="11142" x="11412538" y="3879850"/>
          <p14:tracePt t="11159" x="11422063" y="3879850"/>
          <p14:tracePt t="11183" x="11431588" y="3879850"/>
          <p14:tracePt t="11212" x="11441113" y="3879850"/>
          <p14:tracePt t="11222" x="11468100" y="3879850"/>
          <p14:tracePt t="11238" x="11504613" y="3870325"/>
          <p14:tracePt t="11250" x="11523663" y="3870325"/>
          <p14:tracePt t="11252" x="11523663" y="3860800"/>
          <p14:tracePt t="11263" x="11542713" y="3851275"/>
          <p14:tracePt t="11270" x="11542713" y="3832225"/>
          <p14:tracePt t="11278" x="11569700" y="3822700"/>
          <p14:tracePt t="11291" x="11588750" y="3805238"/>
          <p14:tracePt t="11299" x="11588750" y="3795713"/>
          <p14:tracePt t="11308" x="11607800" y="3786188"/>
          <p14:tracePt t="11316" x="11625263" y="3759200"/>
          <p14:tracePt t="11332" x="11634788" y="3740150"/>
          <p14:tracePt t="11343" x="11644313" y="3721100"/>
          <p14:tracePt t="11347" x="11653838" y="3721100"/>
          <p14:tracePt t="11357" x="11653838" y="3711575"/>
          <p14:tracePt t="11364" x="11653838" y="3702050"/>
          <p14:tracePt t="11380" x="11653838" y="3694113"/>
          <p14:tracePt t="11387" x="11653838" y="3684588"/>
          <p14:tracePt t="11410" x="11653838" y="3665538"/>
          <p14:tracePt t="11438" x="11653838" y="3656013"/>
          <p14:tracePt t="11441" x="11644313" y="3646488"/>
          <p14:tracePt t="11452" x="11644313" y="3638550"/>
          <p14:tracePt t="11457" x="11634788" y="3629025"/>
          <p14:tracePt t="11467" x="11625263" y="3619500"/>
          <p14:tracePt t="11474" x="11625263" y="3600450"/>
          <p14:tracePt t="11482" x="11617325" y="3600450"/>
          <p14:tracePt t="11490" x="11588750" y="3581400"/>
          <p14:tracePt t="11495" x="11579225" y="3563938"/>
          <p14:tracePt t="11504" x="11561763" y="3563938"/>
          <p14:tracePt t="11510" x="11523663" y="3535363"/>
          <p14:tracePt t="11521" x="11487150" y="3517900"/>
          <p14:tracePt t="11535" x="11458575" y="3517900"/>
          <p14:tracePt t="11546" x="11449050" y="3489325"/>
          <p14:tracePt t="11551" x="11441113" y="3489325"/>
          <p14:tracePt t="11568" x="11422063" y="3479800"/>
          <p14:tracePt t="11575" x="11412538" y="3479800"/>
          <p14:tracePt t="11583" x="11403013" y="3470275"/>
          <p14:tracePt t="11589" x="11385550" y="3470275"/>
          <p14:tracePt t="11599" x="11291888" y="3424238"/>
          <p14:tracePt t="11615" x="11180763" y="3349625"/>
          <p14:tracePt t="11625" x="11096625" y="3303588"/>
          <p14:tracePt t="11628" x="10995025" y="3238500"/>
          <p14:tracePt t="11641" x="10874375" y="3163888"/>
          <p14:tracePt t="11646" x="10734675" y="3136900"/>
          <p14:tracePt t="11655" x="10577513" y="3062288"/>
          <p14:tracePt t="11661" x="10410825" y="3006725"/>
          <p14:tracePt t="11669" x="10299700" y="2970213"/>
          <p14:tracePt t="11676" x="10160000" y="2941638"/>
          <p14:tracePt t="11683" x="10002838" y="2905125"/>
          <p14:tracePt t="11692" x="9817100" y="2867025"/>
          <p14:tracePt t="11699" x="9612313" y="2830513"/>
          <p14:tracePt t="11707" x="9232900" y="2774950"/>
          <p14:tracePt t="11720" x="9028113" y="2755900"/>
          <p14:tracePt t="11722" x="8740775" y="2690813"/>
          <p14:tracePt t="11735" x="8434388" y="2625725"/>
          <p14:tracePt t="11741" x="8137525" y="2589213"/>
          <p14:tracePt t="11749" x="7794625" y="2543175"/>
          <p14:tracePt t="11756" x="7329488" y="2514600"/>
          <p14:tracePt t="11763" x="6940550" y="2468563"/>
          <p14:tracePt t="11770" x="6605588" y="2439988"/>
          <p14:tracePt t="11778" x="6105525" y="2439988"/>
          <p14:tracePt t="11788" x="5724525" y="2393950"/>
          <p14:tracePt t="11792" x="5400675" y="2393950"/>
          <p14:tracePt t="11804" x="4491038" y="2393950"/>
          <p14:tracePt t="11815" x="4203700" y="2376488"/>
          <p14:tracePt t="11819" x="3841750" y="2376488"/>
          <p14:tracePt t="11829" x="3460750" y="2393950"/>
          <p14:tracePt t="11834" x="3219450" y="2393950"/>
          <p14:tracePt t="11843" x="2941638" y="2432050"/>
          <p14:tracePt t="11850" x="2654300" y="2449513"/>
          <p14:tracePt t="11858" x="2420938" y="2487613"/>
          <p14:tracePt t="11865" x="2244725" y="2543175"/>
          <p14:tracePt t="11873" x="2022475" y="2579688"/>
          <p14:tracePt t="11882" x="1819275" y="2654300"/>
          <p14:tracePt t="11887" x="1614488" y="2690813"/>
          <p14:tracePt t="11898" x="1336675" y="2765425"/>
          <p14:tracePt t="11909" x="1216025" y="2811463"/>
          <p14:tracePt t="11911" x="1095375" y="2849563"/>
          <p14:tracePt t="11924" x="1001713" y="2857500"/>
          <p14:tracePt t="11929" x="946150" y="2886075"/>
          <p14:tracePt t="11938" x="900113" y="2905125"/>
          <p14:tracePt t="11945" x="844550" y="2914650"/>
          <p14:tracePt t="11952" x="806450" y="2922588"/>
          <p14:tracePt t="11959" x="788988" y="2951163"/>
          <p14:tracePt t="11967" x="760413" y="2960688"/>
          <p14:tracePt t="11975" x="742950" y="2970213"/>
          <p14:tracePt t="11981" x="714375" y="2997200"/>
          <p14:tracePt t="11992" x="668338" y="3043238"/>
          <p14:tracePt t="12006" x="622300" y="3117850"/>
          <p14:tracePt t="12017" x="603250" y="3146425"/>
          <p14:tracePt t="12022" x="566738" y="3182938"/>
          <p14:tracePt t="12033" x="557213" y="3219450"/>
          <p14:tracePt t="12037" x="528638" y="3276600"/>
          <p14:tracePt t="12047" x="509588" y="3284538"/>
          <p14:tracePt t="12056" x="492125" y="3322638"/>
          <p14:tracePt t="12061" x="482600" y="3340100"/>
          <p14:tracePt t="12069" x="482600" y="3368675"/>
          <p14:tracePt t="12075" x="463550" y="3387725"/>
          <p14:tracePt t="12087" x="446088" y="3443288"/>
          <p14:tracePt t="12097" x="361950" y="3730625"/>
          <p14:tracePt t="12112" x="361950" y="4324350"/>
          <p14:tracePt t="12116" x="361950" y="4481513"/>
          <p14:tracePt t="12127" x="388938" y="4732338"/>
          <p14:tracePt t="12132" x="407988" y="4956175"/>
          <p14:tracePt t="12141" x="446088" y="5067300"/>
          <p14:tracePt t="12147" x="463550" y="5205413"/>
          <p14:tracePt t="12156" x="473075" y="5280025"/>
          <p14:tracePt t="12164" x="492125" y="5318125"/>
          <p14:tracePt t="12170" x="501650" y="5326063"/>
          <p14:tracePt t="12180" x="501650" y="5335588"/>
          <p14:tracePt t="12220" x="509588" y="5335588"/>
          <p14:tracePt t="12226" x="519113" y="5335588"/>
          <p14:tracePt t="12235" x="528638" y="5335588"/>
          <p14:tracePt t="12241" x="538163" y="5335588"/>
          <p14:tracePt t="12249" x="547688" y="5335588"/>
          <p14:tracePt t="12261" x="557213" y="5335588"/>
          <p14:tracePt t="12266" x="566738" y="5326063"/>
          <p14:tracePt t="12273" x="593725" y="5318125"/>
          <p14:tracePt t="12291" x="622300" y="5299075"/>
          <p14:tracePt t="12301" x="658813" y="5280025"/>
          <p14:tracePt t="12305" x="668338" y="5270500"/>
          <p14:tracePt t="12316" x="687388" y="5262563"/>
          <p14:tracePt t="12319" x="714375" y="5253038"/>
          <p14:tracePt t="12330" x="742950" y="5224463"/>
          <p14:tracePt t="12334" x="769938" y="5214938"/>
          <p14:tracePt t="12344" x="825500" y="5178425"/>
          <p14:tracePt t="12352" x="881063" y="5149850"/>
          <p14:tracePt t="12358" x="984250" y="5094288"/>
          <p14:tracePt t="12370" x="1206500" y="4964113"/>
          <p14:tracePt t="12383" x="1401763" y="4862513"/>
          <p14:tracePt t="12395" x="1474788" y="4816475"/>
          <p14:tracePt t="12398" x="1558925" y="4787900"/>
          <p14:tracePt t="12409" x="1633538" y="4760913"/>
          <p14:tracePt t="12416" x="1706563" y="4722813"/>
          <p14:tracePt t="12424" x="1781175" y="4714875"/>
          <p14:tracePt t="12429" x="1819275" y="4695825"/>
          <p14:tracePt t="12438" x="1882775" y="4695825"/>
          <p14:tracePt t="12445" x="1901825" y="4686300"/>
          <p14:tracePt t="12452" x="1957388" y="4686300"/>
          <p14:tracePt t="12463" x="1995488" y="4686300"/>
          <p14:tracePt t="12476" x="2022475" y="4676775"/>
          <p14:tracePt t="12489" x="2032000" y="4676775"/>
          <p14:tracePt t="12503" x="2041525" y="4676775"/>
          <p14:tracePt t="12532" x="2041525" y="4667250"/>
          <p14:tracePt t="12541" x="2041525" y="4649788"/>
          <p14:tracePt t="12546" x="2041525" y="4602163"/>
          <p14:tracePt t="12557" x="2041525" y="4594225"/>
          <p14:tracePt t="12569" x="2032000" y="4584700"/>
          <p14:tracePt t="12571" x="1985963" y="4556125"/>
          <p14:tracePt t="12583" x="1947863" y="4529138"/>
          <p14:tracePt t="12589" x="1911350" y="4519613"/>
          <p14:tracePt t="12599" x="1836738" y="4510088"/>
          <p14:tracePt t="12601" x="1763713" y="4473575"/>
          <p14:tracePt t="12612" x="1643063" y="4445000"/>
          <p14:tracePt t="12617" x="1577975" y="4425950"/>
          <p14:tracePt t="12627" x="1522413" y="4418013"/>
          <p14:tracePt t="12634" x="1465263" y="4398963"/>
          <p14:tracePt t="12642" x="1447800" y="4389438"/>
          <p14:tracePt t="12650" x="1373188" y="4360863"/>
          <p14:tracePt t="12666" x="1344613" y="4343400"/>
          <p14:tracePt t="12677" x="1336675" y="4343400"/>
          <p14:tracePt t="12681" x="1327150" y="4343400"/>
          <p14:tracePt t="12692" x="1308100" y="4333875"/>
          <p14:tracePt t="12698" x="1298575" y="4324350"/>
          <p14:tracePt t="12708" x="1289050" y="4324350"/>
          <p14:tracePt t="12712" x="1281113" y="4324350"/>
          <p14:tracePt t="12721" x="1271588" y="4324350"/>
          <p14:tracePt t="12728" x="1262063" y="4314825"/>
          <p14:tracePt t="12737" x="1262063" y="4305300"/>
          <p14:tracePt t="12746" x="1252538" y="4305300"/>
          <p14:tracePt t="12751" x="1243013" y="4305300"/>
          <p14:tracePt t="12759" x="1233488" y="4297363"/>
          <p14:tracePt t="12772" x="1233488" y="4287838"/>
          <p14:tracePt t="12777" x="1225550" y="4287838"/>
          <p14:tracePt t="12792" x="1216025" y="4287838"/>
          <p14:tracePt t="12801" x="1206500" y="4278313"/>
          <p14:tracePt t="12807" x="1196975" y="4268788"/>
          <p14:tracePt t="12822" x="1177925" y="4268788"/>
          <p14:tracePt t="12839" x="1168400" y="4259263"/>
          <p14:tracePt t="12852" x="1150938" y="4249738"/>
          <p14:tracePt t="12856" x="1141413" y="4249738"/>
          <p14:tracePt t="12866" x="1131888" y="4241800"/>
          <p14:tracePt t="12869" x="1122363" y="4232275"/>
          <p14:tracePt t="12881" x="1112838" y="4222750"/>
          <p14:tracePt t="12884" x="1104900" y="4213225"/>
          <p14:tracePt t="12896" x="1076325" y="4184650"/>
          <p14:tracePt t="12900" x="1039813" y="4167188"/>
          <p14:tracePt t="12910" x="1030288" y="4138613"/>
          <p14:tracePt t="12917" x="974725" y="4083050"/>
          <p14:tracePt t="12924" x="946150" y="4064000"/>
          <p14:tracePt t="12934" x="927100" y="4037013"/>
          <p14:tracePt t="12939" x="900113" y="4000500"/>
          <p14:tracePt t="12948" x="863600" y="3962400"/>
          <p14:tracePt t="12961" x="863600" y="3943350"/>
          <p14:tracePt t="12965" x="854075" y="3943350"/>
          <p14:tracePt t="12975" x="844550" y="3935413"/>
          <p14:tracePt t="12980" x="844550" y="3925888"/>
          <p14:tracePt t="12996" x="815975" y="3906838"/>
          <p14:tracePt t="13028" x="806450" y="3879850"/>
          <p14:tracePt t="13041" x="798513" y="3879850"/>
          <p14:tracePt t="13099" x="769938" y="3906838"/>
          <p14:tracePt t="13106" x="760413" y="3943350"/>
          <p14:tracePt t="13113" x="750888" y="3952875"/>
          <p14:tracePt t="13122" x="750888" y="3971925"/>
          <p14:tracePt t="13127" x="750888" y="3981450"/>
          <p14:tracePt t="13137" x="750888" y="4000500"/>
          <p14:tracePt t="13149" x="742950" y="4008438"/>
          <p14:tracePt t="13152" x="742950" y="4017963"/>
          <p14:tracePt t="13164" x="733425" y="4027488"/>
          <p14:tracePt t="13170" x="733425" y="4037013"/>
          <p14:tracePt t="13201" x="733425" y="4046538"/>
          <p14:tracePt t="13207" x="733425" y="4056063"/>
          <p14:tracePt t="13326" x="742950" y="4064000"/>
          <p14:tracePt t="13338" x="769938" y="4083050"/>
          <p14:tracePt t="13342" x="788988" y="4102100"/>
          <p14:tracePt t="13352" x="825500" y="4138613"/>
          <p14:tracePt t="13356" x="863600" y="4157663"/>
          <p14:tracePt t="13368" x="900113" y="4176713"/>
          <p14:tracePt t="13372" x="955675" y="4203700"/>
          <p14:tracePt t="13382" x="1011238" y="4268788"/>
          <p14:tracePt t="13390" x="1066800" y="4297363"/>
          <p14:tracePt t="13395" x="1131888" y="4333875"/>
          <p14:tracePt t="13405" x="1168400" y="4379913"/>
          <p14:tracePt t="13411" x="1271588" y="4445000"/>
          <p14:tracePt t="13419" x="1428750" y="4575175"/>
          <p14:tracePt t="13433" x="1530350" y="4640263"/>
          <p14:tracePt t="13436" x="1651000" y="4705350"/>
          <p14:tracePt t="13446" x="1771650" y="4779963"/>
          <p14:tracePt t="13450" x="1911350" y="4806950"/>
          <p14:tracePt t="13461" x="2068513" y="4862513"/>
          <p14:tracePt t="13468" x="2189163" y="4881563"/>
          <p14:tracePt t="13476" x="2328863" y="4918075"/>
          <p14:tracePt t="13483" x="2459038" y="4937125"/>
          <p14:tracePt t="13489" x="2625725" y="4964113"/>
          <p14:tracePt t="13496" x="2755900" y="4964113"/>
          <p14:tracePt t="13504" x="2876550" y="5002213"/>
          <p14:tracePt t="13515" x="3016250" y="4992688"/>
          <p14:tracePt t="13526" x="3062288" y="4992688"/>
          <p14:tracePt t="13529" x="3127375" y="4992688"/>
          <p14:tracePt t="13540" x="3182938" y="4983163"/>
          <p14:tracePt t="13546" x="3275013" y="4956175"/>
          <p14:tracePt t="13555" x="3330575" y="4956175"/>
          <p14:tracePt t="13561" x="3395663" y="4937125"/>
          <p14:tracePt t="13569" x="3451225" y="4927600"/>
          <p14:tracePt t="13577" x="3516313" y="4908550"/>
          <p14:tracePt t="13585" x="3571875" y="4900613"/>
          <p14:tracePt t="13593" x="3627438" y="4872038"/>
          <p14:tracePt t="13599" x="3683000" y="4852988"/>
          <p14:tracePt t="13609" x="3767138" y="4806950"/>
          <p14:tracePt t="13621" x="3822700" y="4779963"/>
          <p14:tracePt t="13624" x="3859213" y="4751388"/>
          <p14:tracePt t="13635" x="3914775" y="4695825"/>
          <p14:tracePt t="13640" x="3952875" y="4667250"/>
          <p14:tracePt t="13651" x="4027488" y="4611688"/>
          <p14:tracePt t="13654" x="4064000" y="4584700"/>
          <p14:tracePt t="13663" x="4119563" y="4546600"/>
          <p14:tracePt t="13671" x="4156075" y="4510088"/>
          <p14:tracePt t="13679" x="4240213" y="4464050"/>
          <p14:tracePt t="13686" x="4295775" y="4418013"/>
          <p14:tracePt t="13693" x="4351338" y="4389438"/>
          <p14:tracePt t="13703" x="4425950" y="4343400"/>
          <p14:tracePt t="13718" x="4445000" y="4333875"/>
          <p14:tracePt t="13729" x="4481513" y="4314825"/>
          <p14:tracePt t="13759" x="4491038" y="4305300"/>
          <p14:tracePt t="13766" x="4500563" y="4305300"/>
          <p14:tracePt t="13787" x="4500563" y="4297363"/>
          <p14:tracePt t="13809" x="4510088" y="4297363"/>
          <p14:tracePt t="13824" x="4518025" y="4297363"/>
          <p14:tracePt t="13829" x="4527550" y="4287838"/>
          <p14:tracePt t="13838" x="4537075" y="4278313"/>
          <p14:tracePt t="13843" x="4565650" y="4268788"/>
          <p14:tracePt t="13852" x="4638675" y="4259263"/>
          <p14:tracePt t="13859" x="4732338" y="4222750"/>
          <p14:tracePt t="13868" x="4852988" y="4203700"/>
          <p14:tracePt t="13876" x="5010150" y="4194175"/>
          <p14:tracePt t="13882" x="5186363" y="4194175"/>
          <p14:tracePt t="13892" x="5622925" y="4194175"/>
          <p14:tracePt t="13906" x="6226175" y="4222750"/>
          <p14:tracePt t="13918" x="6653213" y="4268788"/>
          <p14:tracePt t="13923" x="7181850" y="4389438"/>
          <p14:tracePt t="13933" x="7664450" y="4464050"/>
          <p14:tracePt t="13937" x="8164513" y="4602163"/>
          <p14:tracePt t="13947" x="8702675" y="4751388"/>
          <p14:tracePt t="13953" x="9074150" y="4872038"/>
          <p14:tracePt t="13960" x="9501188" y="5029200"/>
          <p14:tracePt t="13971" x="9807575" y="5094288"/>
          <p14:tracePt t="13977" x="10048875" y="5168900"/>
          <p14:tracePt t="13985" x="10456863" y="5280025"/>
          <p14:tracePt t="14001" x="10753725" y="5335588"/>
          <p14:tracePt t="14012" x="10864850" y="5373688"/>
          <p14:tracePt t="14017" x="10958513" y="5373688"/>
          <p14:tracePt t="14027" x="11050588" y="5400675"/>
          <p14:tracePt t="14032" x="11125200" y="5419725"/>
          <p14:tracePt t="14042" x="11199813" y="5419725"/>
          <p14:tracePt t="14049" x="11264900" y="5419725"/>
          <p14:tracePt t="14056" x="11337925" y="5429250"/>
          <p14:tracePt t="14065" x="11385550" y="5429250"/>
          <p14:tracePt t="14071" x="11422063" y="5429250"/>
          <p14:tracePt t="14079" x="11504613" y="5429250"/>
          <p14:tracePt t="14094" x="11552238" y="5429250"/>
          <p14:tracePt t="14107" x="11588750" y="5429250"/>
          <p14:tracePt t="14111" x="11598275" y="5429250"/>
          <p14:tracePt t="14121" x="11617325" y="5419725"/>
          <p14:tracePt t="14127" x="11625263" y="5419725"/>
          <p14:tracePt t="14136" x="11634788" y="5419725"/>
          <p14:tracePt t="14142" x="11644313" y="5410200"/>
          <p14:tracePt t="14152" x="11653838" y="5410200"/>
          <p14:tracePt t="14165" x="11663363" y="5400675"/>
          <p14:tracePt t="17328" x="11468100" y="5318125"/>
          <p14:tracePt t="17333" x="11217275" y="5214938"/>
          <p14:tracePt t="17344" x="10809288" y="5029200"/>
          <p14:tracePt t="17356" x="10512425" y="4891088"/>
          <p14:tracePt t="17360" x="10215563" y="4751388"/>
          <p14:tracePt t="17371" x="10048875" y="4676775"/>
          <p14:tracePt t="17376" x="9844088" y="4602163"/>
          <p14:tracePt t="17385" x="9585325" y="4529138"/>
          <p14:tracePt t="17390" x="9296400" y="4418013"/>
          <p14:tracePt t="17400" x="9055100" y="4333875"/>
          <p14:tracePt t="17407" x="8870950" y="4222750"/>
          <p14:tracePt t="17413" x="8564563" y="4092575"/>
          <p14:tracePt t="17422" x="8277225" y="3981450"/>
          <p14:tracePt t="17428" x="8091488" y="3887788"/>
          <p14:tracePt t="17439" x="7785100" y="3767138"/>
          <p14:tracePt t="17449" x="7691438" y="3711575"/>
          <p14:tracePt t="17451" x="7608888" y="3665538"/>
          <p14:tracePt t="17465" x="7561263" y="3656013"/>
          <p14:tracePt t="17468" x="7524750" y="3646488"/>
          <p14:tracePt t="17479" x="7497763" y="3619500"/>
          <p14:tracePt t="17486" x="7488238" y="3619500"/>
          <p14:tracePt t="17501" x="7478713" y="3609975"/>
          <p14:tracePt t="17508" x="7469188" y="3590925"/>
          <p14:tracePt t="17517" x="7469188" y="3554413"/>
          <p14:tracePt t="17524" x="7469188" y="3517900"/>
          <p14:tracePt t="17533" x="7497763" y="3443288"/>
          <p14:tracePt t="17549" x="7534275" y="3387725"/>
          <p14:tracePt t="17562" x="7543800" y="3378200"/>
          <p14:tracePt t="17627" x="7524750" y="3397250"/>
          <p14:tracePt t="17638" x="7497763" y="3424238"/>
          <p14:tracePt t="17643" x="7440613" y="3460750"/>
          <p14:tracePt t="17653" x="7367588" y="3479800"/>
          <p14:tracePt t="17656" x="7321550" y="3489325"/>
          <p14:tracePt t="17673" x="6940550" y="3508375"/>
          <p14:tracePt t="17683" x="6578600" y="3508375"/>
          <p14:tracePt t="17689" x="6207125" y="3498850"/>
          <p14:tracePt t="17696" x="5770563" y="3443288"/>
          <p14:tracePt t="17703" x="5260975" y="3460750"/>
          <p14:tracePt t="17711" x="4833938" y="3424238"/>
          <p14:tracePt t="17719" x="4416425" y="3397250"/>
          <p14:tracePt t="17726" x="3933825" y="3470275"/>
          <p14:tracePt t="17735" x="3479800" y="3470275"/>
          <p14:tracePt t="17750" x="3052763" y="3590925"/>
          <p14:tracePt t="17762" x="2941638" y="3609975"/>
          <p14:tracePt t="17767" x="2867025" y="3619500"/>
          <p14:tracePt t="17776" x="2774950" y="3638550"/>
          <p14:tracePt t="17782" x="2719388" y="3638550"/>
          <p14:tracePt t="17792" x="2709863" y="3638550"/>
          <p14:tracePt t="18175" x="2541588" y="3646488"/>
          <p14:tracePt t="18183" x="2133600" y="3675063"/>
          <p14:tracePt t="18191" x="1771650" y="3675063"/>
          <p14:tracePt t="18198" x="1428750" y="3721100"/>
          <p14:tracePt t="18209" x="723900" y="3767138"/>
          <p14:tracePt t="18218" x="566738" y="3767138"/>
          <p14:tracePt t="18222" x="427038" y="3776663"/>
          <p14:tracePt t="18233" x="352425" y="3776663"/>
          <p14:tracePt t="18238" x="333375" y="3776663"/>
          <p14:tracePt t="18247" x="315913" y="3776663"/>
          <p14:tracePt t="18263" x="315913" y="3759200"/>
          <p14:tracePt t="18270" x="296863" y="3721100"/>
          <p14:tracePt t="18279" x="296863" y="3711575"/>
          <p14:tracePt t="18285" x="296863" y="3684588"/>
          <p14:tracePt t="18304" x="325438" y="3665538"/>
          <p14:tracePt t="18313" x="352425" y="3646488"/>
          <p14:tracePt t="18315" x="388938" y="3619500"/>
          <p14:tracePt t="18327" x="547688" y="3590925"/>
          <p14:tracePt t="18334" x="1030288" y="3544888"/>
          <p14:tracePt t="18343" x="1457325" y="3581400"/>
          <p14:tracePt t="18349" x="1930400" y="3638550"/>
          <p14:tracePt t="18357" x="2524125" y="3814763"/>
          <p14:tracePt t="18363" x="2978150" y="3943350"/>
          <p14:tracePt t="18372" x="3368675" y="4129088"/>
          <p14:tracePt t="18379" x="3832225" y="4287838"/>
          <p14:tracePt t="18385" x="4064000" y="4370388"/>
          <p14:tracePt t="18397" x="4500563" y="4519613"/>
          <p14:tracePt t="18408" x="4638675" y="4594225"/>
          <p14:tracePt t="18409" x="4759325" y="4640263"/>
          <p14:tracePt t="18422" x="4852988" y="4695825"/>
          <p14:tracePt t="18427" x="4927600" y="4705350"/>
          <p14:tracePt t="18437" x="4954588" y="4714875"/>
          <p14:tracePt t="18443" x="4973638" y="4714875"/>
          <p14:tracePt t="18456" x="4973638" y="4722813"/>
          <p14:tracePt t="18491" x="4843463" y="4741863"/>
          <p14:tracePt t="18505" x="3721100" y="4565650"/>
          <p14:tracePt t="18516" x="2876550" y="4408488"/>
          <p14:tracePt t="18520" x="2486025" y="4352925"/>
          <p14:tracePt t="18532" x="1911350" y="4241800"/>
          <p14:tracePt t="18537" x="1558925" y="4167188"/>
          <p14:tracePt t="18546" x="1336675" y="4111625"/>
          <p14:tracePt t="18551" x="1233488" y="4064000"/>
          <p14:tracePt t="18560" x="1160463" y="4017963"/>
          <p14:tracePt t="18568" x="1104900" y="4000500"/>
          <p14:tracePt t="18575" x="1085850" y="3990975"/>
          <p14:tracePt t="18584" x="1066800" y="3971925"/>
          <p14:tracePt t="18599" x="1057275" y="3962400"/>
          <p14:tracePt t="18640" x="1057275" y="3943350"/>
          <p14:tracePt t="18654" x="1066800" y="3925888"/>
          <p14:tracePt t="18662" x="1076325" y="3906838"/>
          <p14:tracePt t="18668" x="1085850" y="3887788"/>
          <p14:tracePt t="18679" x="1141413" y="3841750"/>
          <p14:tracePt t="18694" x="1363663" y="3675063"/>
          <p14:tracePt t="18705" x="1568450" y="3600450"/>
          <p14:tracePt t="18710" x="1827213" y="3544888"/>
          <p14:tracePt t="18720" x="2032000" y="3508375"/>
          <p14:tracePt t="18726" x="2208213" y="3489325"/>
          <p14:tracePt t="18734" x="2384425" y="3470275"/>
          <p14:tracePt t="18740" x="2606675" y="3470275"/>
          <p14:tracePt t="18748" x="2782888" y="3479800"/>
          <p14:tracePt t="18756" x="2876550" y="3479800"/>
          <p14:tracePt t="18764" x="2951163" y="3489325"/>
          <p14:tracePt t="18773" x="3098800" y="3517900"/>
          <p14:tracePt t="18785" x="3173413" y="3554413"/>
          <p14:tracePt t="18787" x="3313113" y="3600450"/>
          <p14:tracePt t="18798" x="3405188" y="3638550"/>
          <p14:tracePt t="18803" x="3441700" y="3656013"/>
          <p14:tracePt t="18814" x="3470275" y="3656013"/>
          <p14:tracePt t="18829" x="3479800" y="3656013"/>
          <p14:tracePt t="18868" x="3359150" y="3600450"/>
          <p14:tracePt t="18878" x="3154363" y="3525838"/>
          <p14:tracePt t="18880" x="2830513" y="3460750"/>
          <p14:tracePt t="18893" x="2347913" y="3349625"/>
          <p14:tracePt t="18897" x="1985963" y="3257550"/>
          <p14:tracePt t="18908" x="1754188" y="3201988"/>
          <p14:tracePt t="18914" x="1457325" y="3090863"/>
          <p14:tracePt t="18922" x="1196975" y="3052763"/>
          <p14:tracePt t="18928" x="1039813" y="3016250"/>
          <p14:tracePt t="18937" x="900113" y="2960688"/>
          <p14:tracePt t="18944" x="779463" y="2932113"/>
          <p14:tracePt t="18951" x="687388" y="2895600"/>
          <p14:tracePt t="18961" x="612775" y="2876550"/>
          <p14:tracePt t="18973" x="603250" y="2876550"/>
          <p14:tracePt t="19031" x="612775" y="2867025"/>
          <p14:tracePt t="19039" x="649288" y="2849563"/>
          <p14:tracePt t="19046" x="704850" y="2849563"/>
          <p14:tracePt t="19056" x="1262063" y="2922588"/>
          <p14:tracePt t="19067" x="1660525" y="2997200"/>
          <p14:tracePt t="19070" x="1920875" y="3062288"/>
          <p14:tracePt t="19081" x="2319338" y="3136900"/>
          <p14:tracePt t="19088" x="2662238" y="3173413"/>
          <p14:tracePt t="19097" x="2968625" y="3248025"/>
          <p14:tracePt t="19103" x="3275013" y="3284538"/>
          <p14:tracePt t="19111" x="3627438" y="3359150"/>
          <p14:tracePt t="19116" x="3851275" y="3378200"/>
          <p14:tracePt t="19126" x="4027488" y="3414713"/>
          <p14:tracePt t="19134" x="4184650" y="3433763"/>
          <p14:tracePt t="19141" x="4295775" y="3443288"/>
          <p14:tracePt t="19152" x="4452938" y="3470275"/>
          <p14:tracePt t="19165" x="4471988" y="3470275"/>
          <p14:tracePt t="19206" x="4462463" y="3470275"/>
          <p14:tracePt t="19212" x="4305300" y="3452813"/>
          <p14:tracePt t="19220" x="3924300" y="3433763"/>
          <p14:tracePt t="19230" x="3265488" y="3340100"/>
          <p14:tracePt t="19235" x="2792413" y="3284538"/>
          <p14:tracePt t="19245" x="1633538" y="3173413"/>
          <p14:tracePt t="19256" x="1281113" y="3098800"/>
          <p14:tracePt t="19259" x="815975" y="3081338"/>
          <p14:tracePt t="19270" x="492125" y="3081338"/>
          <p14:tracePt t="19275" x="315913" y="3062288"/>
          <p14:tracePt t="19285" x="195263" y="3043238"/>
          <p14:tracePt t="19292" x="149225" y="3043238"/>
          <p14:tracePt t="19300" x="130175" y="3043238"/>
          <p14:tracePt t="19353" x="157163" y="3035300"/>
          <p14:tracePt t="19370" x="566738" y="3006725"/>
          <p14:tracePt t="19380" x="1066800" y="3136900"/>
          <p14:tracePt t="19384" x="1474788" y="3238500"/>
          <p14:tracePt t="19394" x="2060575" y="3414713"/>
          <p14:tracePt t="19399" x="2654300" y="3590925"/>
          <p14:tracePt t="19408" x="3016250" y="3694113"/>
          <p14:tracePt t="19416" x="3581400" y="3925888"/>
          <p14:tracePt t="19424" x="3971925" y="4138613"/>
          <p14:tracePt t="19433" x="4546600" y="4481513"/>
          <p14:tracePt t="19444" x="4806950" y="4611688"/>
          <p14:tracePt t="19447" x="4973638" y="4686300"/>
          <p14:tracePt t="19459" x="5084763" y="4722813"/>
          <p14:tracePt t="19462" x="5186363" y="4751388"/>
          <p14:tracePt t="19473" x="5224463" y="4770438"/>
          <p14:tracePt t="19479" x="5251450" y="4770438"/>
          <p14:tracePt t="19489" x="5280025" y="4770438"/>
          <p14:tracePt t="19553" x="4908550" y="4770438"/>
          <p14:tracePt t="19559" x="4452938" y="4667250"/>
          <p14:tracePt t="19568" x="4276725" y="4630738"/>
          <p14:tracePt t="19575" x="4054475" y="4575175"/>
          <p14:tracePt t="19583" x="3851275" y="4556125"/>
          <p14:tracePt t="19590" x="3665538" y="4519613"/>
          <p14:tracePt t="19597" x="3554413" y="4491038"/>
          <p14:tracePt t="19605" x="3451225" y="4454525"/>
          <p14:tracePt t="19612" x="3368675" y="4454525"/>
          <p14:tracePt t="19622" x="3257550" y="4418013"/>
          <p14:tracePt t="19633" x="3182938" y="4398963"/>
          <p14:tracePt t="19637" x="3089275" y="4370388"/>
          <p14:tracePt t="19648" x="2997200" y="4370388"/>
          <p14:tracePt t="19653" x="2903538" y="4352925"/>
          <p14:tracePt t="19663" x="2838450" y="4352925"/>
          <p14:tracePt t="19669" x="2765425" y="4352925"/>
          <p14:tracePt t="19677" x="2727325" y="4360863"/>
          <p14:tracePt t="19682" x="2681288" y="4360863"/>
          <p14:tracePt t="19692" x="2662238" y="4360863"/>
          <p14:tracePt t="19700" x="2635250" y="4360863"/>
          <p14:tracePt t="19715" x="2625725" y="4370388"/>
          <p14:tracePt t="19729" x="2616200" y="4370388"/>
          <p14:tracePt t="19771" x="2616200" y="4379913"/>
          <p14:tracePt t="19837" x="2616200" y="4389438"/>
          <p14:tracePt t="19865" x="2616200" y="4398963"/>
          <p14:tracePt t="19888" x="2616200" y="4408488"/>
          <p14:tracePt t="19894" x="2616200" y="4418013"/>
          <p14:tracePt t="19930" x="2616200" y="4425950"/>
          <p14:tracePt t="19945" x="2635250" y="4435475"/>
          <p14:tracePt t="19951" x="2635250" y="4445000"/>
          <p14:tracePt t="19960" x="2644775" y="4454525"/>
          <p14:tracePt t="19965" x="2654300" y="4473575"/>
          <p14:tracePt t="19975" x="2662238" y="4473575"/>
          <p14:tracePt t="19981" x="2671763" y="4481513"/>
          <p14:tracePt t="19989" x="2671763" y="4491038"/>
          <p14:tracePt t="19997" x="2681288" y="4491038"/>
          <p14:tracePt t="20011" x="2690813" y="4500563"/>
          <p14:tracePt t="20029" x="2690813" y="4510088"/>
          <p14:tracePt t="20059" x="2700338" y="4510088"/>
          <p14:tracePt t="20688" x="2755900" y="4529138"/>
          <p14:tracePt t="20703" x="2811463" y="4546600"/>
          <p14:tracePt t="20714" x="2838450" y="4556125"/>
          <p14:tracePt t="20717" x="2876550" y="4584700"/>
          <p14:tracePt t="20729" x="2895600" y="4584700"/>
          <p14:tracePt t="20731" x="2922588" y="4594225"/>
          <p14:tracePt t="20743" x="2941638" y="4602163"/>
          <p14:tracePt t="20751" x="2951163" y="4602163"/>
          <p14:tracePt t="20758" x="2968625" y="4621213"/>
          <p14:tracePt t="20764" x="2978150" y="4630738"/>
          <p14:tracePt t="20772" x="3006725" y="4640263"/>
          <p14:tracePt t="20781" x="3052763" y="4659313"/>
          <p14:tracePt t="20793" x="3062288" y="4667250"/>
          <p14:tracePt t="20795" x="3079750" y="4676775"/>
          <p14:tracePt t="20808" x="3089275" y="4686300"/>
          <p14:tracePt t="20810" x="3098800" y="4686300"/>
          <p14:tracePt t="20823" x="3117850" y="4714875"/>
          <p14:tracePt t="20837" x="3144838" y="4722813"/>
          <p14:tracePt t="20843" x="3154363" y="4722813"/>
          <p14:tracePt t="20851" x="3163888" y="4732338"/>
          <p14:tracePt t="20859" x="3173413" y="4732338"/>
          <p14:tracePt t="20868" x="3182938" y="4741863"/>
          <p14:tracePt t="20875" x="3192463" y="4741863"/>
          <p14:tracePt t="20888" x="3200400" y="4751388"/>
          <p14:tracePt t="20892" x="3209925" y="4751388"/>
          <p14:tracePt t="20903" x="3219450" y="4751388"/>
          <p14:tracePt t="20905" x="3228975" y="4751388"/>
          <p14:tracePt t="20917" x="3238500" y="4760913"/>
          <p14:tracePt t="20924" x="3248025" y="4760913"/>
          <p14:tracePt t="20931" x="3265488" y="4760913"/>
          <p14:tracePt t="20937" x="3265488" y="4770438"/>
          <p14:tracePt t="20946" x="3275013" y="4770438"/>
          <p14:tracePt t="20951" x="3284538" y="4770438"/>
          <p14:tracePt t="20960" x="3294063" y="4770438"/>
          <p14:tracePt t="20969" x="3303588" y="4770438"/>
          <p14:tracePt t="20983" x="3321050" y="4779963"/>
          <p14:tracePt t="21000" x="3330575" y="4787900"/>
          <p14:tracePt t="21011" x="3340100" y="4787900"/>
          <p14:tracePt t="21026" x="3349625" y="4787900"/>
          <p14:tracePt t="21040" x="3368675" y="4787900"/>
          <p14:tracePt t="21106" x="3376613" y="4787900"/>
          <p14:tracePt t="21157" x="3386138" y="4797425"/>
          <p14:tracePt t="21205" x="3395663" y="4797425"/>
          <p14:tracePt t="21315" x="3405188" y="4797425"/>
          <p14:tracePt t="21533" x="3414713" y="4797425"/>
          <p14:tracePt t="27198" x="3433763" y="4797425"/>
          <p14:tracePt t="27205" x="3451225" y="4797425"/>
          <p14:tracePt t="27213" x="3470275" y="4797425"/>
          <p14:tracePt t="27220" x="3479800" y="4797425"/>
          <p14:tracePt t="27227" x="3489325" y="4797425"/>
          <p14:tracePt t="27236" x="3516313" y="4797425"/>
          <p14:tracePt t="27252" x="3535363" y="4797425"/>
          <p14:tracePt t="27263" x="3554413" y="4797425"/>
          <p14:tracePt t="27267" x="3581400" y="4797425"/>
          <p14:tracePt t="27277" x="3590925" y="4806950"/>
          <p14:tracePt t="27282" x="3609975" y="4806950"/>
          <p14:tracePt t="27292" x="3617913" y="4816475"/>
          <p14:tracePt t="27300" x="3627438" y="4816475"/>
          <p14:tracePt t="27314" x="3646488" y="4816475"/>
          <p14:tracePt t="27330" x="3656013" y="4816475"/>
          <p14:tracePt t="27347" x="3665538" y="4826000"/>
          <p14:tracePt t="27362" x="3675063" y="4826000"/>
          <p14:tracePt t="27387" x="3683000" y="4826000"/>
          <p14:tracePt t="27471" x="3692525" y="4826000"/>
          <p14:tracePt t="27496" x="3702050" y="4826000"/>
          <p14:tracePt t="27503" x="3702050" y="4816475"/>
          <p14:tracePt t="27510" x="3711575" y="4816475"/>
          <p14:tracePt t="27517" x="3711575" y="4806950"/>
          <p14:tracePt t="27533" x="3721100" y="4806950"/>
          <p14:tracePt t="27546" x="3730625" y="4787900"/>
          <p14:tracePt t="27560" x="3730625" y="4779963"/>
          <p14:tracePt t="27567" x="3738563" y="4770438"/>
          <p14:tracePt t="27590" x="3748088" y="4751388"/>
          <p14:tracePt t="27604" x="3748088" y="4741863"/>
          <p14:tracePt t="27611" x="3748088" y="4732338"/>
          <p14:tracePt t="27630" x="3748088" y="4722813"/>
          <p14:tracePt t="27644" x="3748088" y="4714875"/>
          <p14:tracePt t="27654" x="3757613" y="4714875"/>
          <p14:tracePt t="27674" x="3757613" y="4686300"/>
          <p14:tracePt t="27709" x="3767138" y="4676775"/>
          <p14:tracePt t="27723" x="3767138" y="4667250"/>
          <p14:tracePt t="27749" x="3767138" y="4659313"/>
          <p14:tracePt t="27764" x="3767138" y="4649788"/>
          <p14:tracePt t="27793" x="3767138" y="4630738"/>
          <p14:tracePt t="27802" x="3786188" y="4621213"/>
          <p14:tracePt t="27814" x="3786188" y="4611688"/>
          <p14:tracePt t="27829" x="3795713" y="4602163"/>
          <p14:tracePt t="27832" x="3795713" y="4584700"/>
          <p14:tracePt t="27844" x="3795713" y="4575175"/>
          <p14:tracePt t="27848" x="3803650" y="4575175"/>
          <p14:tracePt t="27858" x="3803650" y="4556125"/>
          <p14:tracePt t="27866" x="3813175" y="4556125"/>
          <p14:tracePt t="27873" x="3813175" y="4546600"/>
          <p14:tracePt t="27881" x="3813175" y="4538663"/>
          <p14:tracePt t="27886" x="3822700" y="4538663"/>
          <p14:tracePt t="27912" x="3832225" y="4510088"/>
          <p14:tracePt t="27923" x="3841750" y="4500563"/>
          <p14:tracePt t="27929" x="3851275" y="4491038"/>
          <p14:tracePt t="27938" x="3859213" y="4481513"/>
          <p14:tracePt t="27943" x="3868738" y="4473575"/>
          <p14:tracePt t="27953" x="3887788" y="4473575"/>
          <p14:tracePt t="27960" x="3897313" y="4464050"/>
          <p14:tracePt t="27968" x="3914775" y="4454525"/>
          <p14:tracePt t="27974" x="3924300" y="4445000"/>
          <p14:tracePt t="27981" x="3933825" y="4435475"/>
          <p14:tracePt t="27992" x="3952875" y="4425950"/>
          <p14:tracePt t="28007" x="3971925" y="4425950"/>
          <p14:tracePt t="28018" x="3979863" y="4418013"/>
          <p14:tracePt t="28021" x="3989388" y="4418013"/>
          <p14:tracePt t="28032" x="3998913" y="4418013"/>
          <p14:tracePt t="28037" x="4027488" y="4408488"/>
          <p14:tracePt t="28047" x="4035425" y="4408488"/>
          <p14:tracePt t="28053" x="4064000" y="4408488"/>
          <p14:tracePt t="28068" x="4100513" y="4408488"/>
          <p14:tracePt t="28077" x="4119563" y="4408488"/>
          <p14:tracePt t="28085" x="4156075" y="4408488"/>
          <p14:tracePt t="28101" x="4194175" y="4408488"/>
          <p14:tracePt t="28112" x="4213225" y="4408488"/>
          <p14:tracePt t="28115" x="4240213" y="4408488"/>
          <p14:tracePt t="28127" x="4259263" y="4408488"/>
          <p14:tracePt t="28132" x="4268788" y="4408488"/>
          <p14:tracePt t="28140" x="4276725" y="4408488"/>
          <p14:tracePt t="28148" x="4295775" y="4418013"/>
          <p14:tracePt t="28155" x="4324350" y="4418013"/>
          <p14:tracePt t="28161" x="4332288" y="4418013"/>
          <p14:tracePt t="28170" x="4360863" y="4418013"/>
          <p14:tracePt t="28178" x="4389438" y="4425950"/>
          <p14:tracePt t="28185" x="4435475" y="4445000"/>
          <p14:tracePt t="28195" x="4527550" y="4454525"/>
          <p14:tracePt t="28207" x="4602163" y="4481513"/>
          <p14:tracePt t="28211" x="4657725" y="4500563"/>
          <p14:tracePt t="28220" x="4722813" y="4510088"/>
          <p14:tracePt t="28227" x="4824413" y="4546600"/>
          <p14:tracePt t="28235" x="4899025" y="4575175"/>
          <p14:tracePt t="28241" x="4991100" y="4602163"/>
          <p14:tracePt t="28251" x="5094288" y="4640263"/>
          <p14:tracePt t="28257" x="5205413" y="4659313"/>
          <p14:tracePt t="28264" x="5345113" y="4676775"/>
          <p14:tracePt t="28273" x="5473700" y="4676775"/>
          <p14:tracePt t="28279" x="5613400" y="4686300"/>
          <p14:tracePt t="28285" x="5724525" y="4686300"/>
          <p14:tracePt t="28293" x="5835650" y="4686300"/>
          <p14:tracePt t="28304" x="6021388" y="4686300"/>
          <p14:tracePt t="28315" x="6142038" y="4649788"/>
          <p14:tracePt t="28319" x="6235700" y="4630738"/>
          <p14:tracePt t="28329" x="6300788" y="4621213"/>
          <p14:tracePt t="28335" x="6337300" y="4594225"/>
          <p14:tracePt t="28343" x="6411913" y="4584700"/>
          <p14:tracePt t="28351" x="6448425" y="4565650"/>
          <p14:tracePt t="28360" x="6484938" y="4556125"/>
          <p14:tracePt t="28368" x="6503988" y="4529138"/>
          <p14:tracePt t="28373" x="6532563" y="4519613"/>
          <p14:tracePt t="28384" x="6550025" y="4500563"/>
          <p14:tracePt t="28395" x="6559550" y="4481513"/>
          <p14:tracePt t="28399" x="6588125" y="4454525"/>
          <p14:tracePt t="28410" x="6597650" y="4445000"/>
          <p14:tracePt t="28413" x="6605588" y="4435475"/>
          <p14:tracePt t="28424" x="6605588" y="4425950"/>
          <p14:tracePt t="28431" x="6615113" y="4418013"/>
          <p14:tracePt t="28439" x="6615113" y="4408488"/>
          <p14:tracePt t="28445" x="6624638" y="4408488"/>
          <p14:tracePt t="28461" x="6624638" y="4398963"/>
          <p14:tracePt t="28488" x="6624638" y="4389438"/>
          <p14:tracePt t="28508" x="6624638" y="4379913"/>
          <p14:tracePt t="28541" x="6624638" y="4370388"/>
          <p14:tracePt t="28572" x="6624638" y="4360863"/>
          <p14:tracePt t="29561" x="6634163" y="4370388"/>
          <p14:tracePt t="29569" x="6643688" y="4389438"/>
          <p14:tracePt t="29576" x="6643688" y="4398963"/>
          <p14:tracePt t="29585" x="6653213" y="4408488"/>
          <p14:tracePt t="29592" x="6653213" y="4418013"/>
          <p14:tracePt t="29600" x="6662738" y="4418013"/>
          <p14:tracePt t="29609" x="6662738" y="4445000"/>
          <p14:tracePt t="29622" x="6670675" y="4454525"/>
          <p14:tracePt t="29634" x="6680200" y="4464050"/>
          <p14:tracePt t="29650" x="6699250" y="4473575"/>
          <p14:tracePt t="29656" x="6699250" y="4481513"/>
          <p14:tracePt t="29664" x="6718300" y="4491038"/>
          <p14:tracePt t="29670" x="6735763" y="4510088"/>
          <p14:tracePt t="29678" x="6745288" y="4510088"/>
          <p14:tracePt t="29685" x="6764338" y="4519613"/>
          <p14:tracePt t="29693" x="6783388" y="4538663"/>
          <p14:tracePt t="29702" x="6791325" y="4546600"/>
          <p14:tracePt t="29709" x="6819900" y="4546600"/>
          <p14:tracePt t="29716" x="6829425" y="4556125"/>
          <p14:tracePt t="29717" x="6838950" y="4556125"/>
          <p14:tracePt t="29729" x="6856413" y="4565650"/>
          <p14:tracePt t="29733" x="6865938" y="4565650"/>
          <p14:tracePt t="29744" x="6875463" y="4575175"/>
          <p14:tracePt t="29758" x="6894513" y="4575175"/>
          <p14:tracePt t="29764" x="6902450" y="4575175"/>
          <p14:tracePt t="29773" x="6911975" y="4575175"/>
          <p14:tracePt t="29780" x="6931025" y="4575175"/>
          <p14:tracePt t="29795" x="6940550" y="4575175"/>
          <p14:tracePt t="29802" x="6950075" y="4575175"/>
          <p14:tracePt t="29811" x="6959600" y="4575175"/>
          <p14:tracePt t="29824" x="6967538" y="4575175"/>
          <p14:tracePt t="29838" x="6977063" y="4575175"/>
          <p14:tracePt t="29867" x="6986588" y="4575175"/>
          <p14:tracePt t="29875" x="6996113" y="4575175"/>
          <p14:tracePt t="29896" x="7015163" y="4575175"/>
          <p14:tracePt t="29903" x="7023100" y="4575175"/>
          <p14:tracePt t="29904" x="7023100" y="4565650"/>
          <p14:tracePt t="29918" x="7032625" y="4565650"/>
          <p14:tracePt t="29922" x="7042150" y="4565650"/>
          <p14:tracePt t="29933" x="7042150" y="4556125"/>
          <p14:tracePt t="29953" x="7051675" y="4556125"/>
          <p14:tracePt t="29961" x="7061200" y="4546600"/>
          <p14:tracePt t="30027" x="7070725" y="4538663"/>
          <p14:tracePt t="30047" x="7080250" y="4529138"/>
          <p14:tracePt t="30078" x="7080250" y="4519613"/>
          <p14:tracePt t="30111" x="7088188" y="4519613"/>
          <p14:tracePt t="30141" x="7088188" y="4510088"/>
          <p14:tracePt t="30165" x="7097713" y="4510088"/>
          <p14:tracePt t="30395" x="7097713" y="4500563"/>
          <p14:tracePt t="30403" x="7107238" y="4500563"/>
          <p14:tracePt t="30424" x="7116763" y="4491038"/>
          <p14:tracePt t="30483" x="7126288" y="4491038"/>
          <p14:tracePt t="30498" x="7135813" y="4491038"/>
          <p14:tracePt t="30513" x="7143750" y="4491038"/>
          <p14:tracePt t="30542" x="7153275" y="4481513"/>
          <p14:tracePt t="30566" x="7162800" y="4481513"/>
          <p14:tracePt t="30578" x="7172325" y="4481513"/>
          <p14:tracePt t="30593" x="7181850" y="4481513"/>
          <p14:tracePt t="30607" x="7191375" y="4481513"/>
          <p14:tracePt t="30612" x="7200900" y="4481513"/>
          <p14:tracePt t="30622" x="7208838" y="4481513"/>
          <p14:tracePt t="30636" x="7218363" y="4481513"/>
          <p14:tracePt t="30645" x="7227888" y="4481513"/>
          <p14:tracePt t="30651" x="7237413" y="4481513"/>
          <p14:tracePt t="30660" x="7246938" y="4481513"/>
          <p14:tracePt t="30672" x="7256463" y="4481513"/>
          <p14:tracePt t="30687" x="7264400" y="4481513"/>
          <p14:tracePt t="30694" x="7283450" y="4481513"/>
          <p14:tracePt t="30707" x="7292975" y="4481513"/>
          <p14:tracePt t="30724" x="7302500" y="4481513"/>
          <p14:tracePt t="30739" x="7312025" y="4481513"/>
          <p14:tracePt t="30746" x="7321550" y="4481513"/>
          <p14:tracePt t="30769" x="7329488" y="4481513"/>
          <p14:tracePt t="30781" x="7339013" y="4481513"/>
          <p14:tracePt t="30795" x="7348538" y="4481513"/>
          <p14:tracePt t="30801" x="7367588" y="4481513"/>
          <p14:tracePt t="30810" x="7377113" y="4481513"/>
          <p14:tracePt t="30825" x="7385050" y="4481513"/>
          <p14:tracePt t="30848" x="7404100" y="4481513"/>
          <p14:tracePt t="30864" x="7413625" y="4481513"/>
          <p14:tracePt t="30881" x="7423150" y="4481513"/>
          <p14:tracePt t="30894" x="7432675" y="4481513"/>
          <p14:tracePt t="30904" x="7440613" y="4481513"/>
          <p14:tracePt t="30941" x="7459663" y="4481513"/>
          <p14:tracePt t="30958" x="7469188" y="4481513"/>
          <p14:tracePt t="30970" x="7488238" y="4481513"/>
          <p14:tracePt t="30984" x="7515225" y="4481513"/>
          <p14:tracePt t="30989" x="7534275" y="4473575"/>
          <p14:tracePt t="30998" x="7543800" y="4464050"/>
          <p14:tracePt t="31005" x="7561263" y="4464050"/>
          <p14:tracePt t="31014" x="7589838" y="4445000"/>
          <p14:tracePt t="31021" x="7599363" y="4445000"/>
          <p14:tracePt t="31028" x="7626350" y="4418013"/>
          <p14:tracePt t="31037" x="7673975" y="4398963"/>
          <p14:tracePt t="31054" x="7720013" y="4370388"/>
          <p14:tracePt t="31063" x="7747000" y="4352925"/>
          <p14:tracePt t="31068" x="7766050" y="4352925"/>
          <p14:tracePt t="31079" x="7785100" y="4343400"/>
          <p14:tracePt t="31083" x="7794625" y="4333875"/>
          <p14:tracePt t="31092" x="7831138" y="4314825"/>
          <p14:tracePt t="31104" x="7840663" y="4305300"/>
          <p14:tracePt t="31109" x="7877175" y="4287838"/>
          <p14:tracePt t="31115" x="7886700" y="4287838"/>
          <p14:tracePt t="31122" x="7905750" y="4268788"/>
          <p14:tracePt t="31131" x="7932738" y="4259263"/>
          <p14:tracePt t="31144" x="7942263" y="4259263"/>
          <p14:tracePt t="31147" x="7961313" y="4241800"/>
          <p14:tracePt t="31163" x="7970838" y="4241800"/>
          <p14:tracePt t="31172" x="7978775" y="4241800"/>
          <p14:tracePt t="31179" x="7997825" y="4241800"/>
          <p14:tracePt t="31196" x="8007350" y="4241800"/>
          <p14:tracePt t="31211" x="8016875" y="4241800"/>
          <p14:tracePt t="31290" x="8016875" y="4259263"/>
          <p14:tracePt t="31296" x="8026400" y="4259263"/>
          <p14:tracePt t="31305" x="8035925" y="4259263"/>
          <p14:tracePt t="31311" x="8035925" y="4268788"/>
          <p14:tracePt t="31321" x="8035925" y="4278313"/>
          <p14:tracePt t="31332" x="8043863" y="4287838"/>
          <p14:tracePt t="31337" x="8043863" y="4297363"/>
          <p14:tracePt t="31351" x="8053388" y="4305300"/>
          <p14:tracePt t="31361" x="8062913" y="4324350"/>
          <p14:tracePt t="31367" x="8062913" y="4333875"/>
          <p14:tracePt t="31375" x="8072438" y="4333875"/>
          <p14:tracePt t="31383" x="8081963" y="4360863"/>
          <p14:tracePt t="31390" x="8091488" y="4389438"/>
          <p14:tracePt t="31401" x="8118475" y="4445000"/>
          <p14:tracePt t="31415" x="8164513" y="4491038"/>
          <p14:tracePt t="31426" x="8193088" y="4529138"/>
          <p14:tracePt t="31431" x="8212138" y="4546600"/>
          <p14:tracePt t="31442" x="8248650" y="4584700"/>
          <p14:tracePt t="31447" x="8304213" y="4630738"/>
          <p14:tracePt t="31456" x="8332788" y="4649788"/>
          <p14:tracePt t="31463" x="8388350" y="4695825"/>
          <p14:tracePt t="31470" x="8396288" y="4705350"/>
          <p14:tracePt t="31477" x="8424863" y="4722813"/>
          <p14:tracePt t="31484" x="8443913" y="4722813"/>
          <p14:tracePt t="31494" x="8461375" y="4732338"/>
          <p14:tracePt t="31506" x="8470900" y="4732338"/>
          <p14:tracePt t="31508" x="8489950" y="4741863"/>
          <p14:tracePt t="31521" x="8509000" y="4741863"/>
          <p14:tracePt t="31525" x="8535988" y="4751388"/>
          <p14:tracePt t="31535" x="8574088" y="4751388"/>
          <p14:tracePt t="31538" x="8637588" y="4751388"/>
          <p14:tracePt t="31551" x="8656638" y="4732338"/>
          <p14:tracePt t="31555" x="8712200" y="4714875"/>
          <p14:tracePt t="31564" x="8750300" y="4686300"/>
          <p14:tracePt t="31571" x="8786813" y="4667250"/>
          <p14:tracePt t="31579" x="8823325" y="4649788"/>
          <p14:tracePt t="31588" x="8861425" y="4611688"/>
          <p14:tracePt t="31594" x="8888413" y="4594225"/>
          <p14:tracePt t="31604" x="8972550" y="4500563"/>
          <p14:tracePt t="31616" x="8982075" y="4473575"/>
          <p14:tracePt t="31617" x="8999538" y="4454525"/>
          <p14:tracePt t="31630" x="9028113" y="4418013"/>
          <p14:tracePt t="31635" x="9028113" y="4389438"/>
          <p14:tracePt t="31645" x="9055100" y="4352925"/>
          <p14:tracePt t="31650" x="9074150" y="4333875"/>
          <p14:tracePt t="31659" x="9083675" y="4305300"/>
          <p14:tracePt t="31665" x="9102725" y="4287838"/>
          <p14:tracePt t="31673" x="9112250" y="4259263"/>
          <p14:tracePt t="31682" x="9112250" y="4249738"/>
          <p14:tracePt t="31688" x="9112250" y="4241800"/>
          <p14:tracePt t="31699" x="9120188" y="4222750"/>
          <p14:tracePt t="31710" x="9120188" y="4203700"/>
          <p14:tracePt t="31714" x="9120188" y="4194175"/>
          <p14:tracePt t="31724" x="9120188" y="4167188"/>
          <p14:tracePt t="31730" x="9120188" y="4157663"/>
          <p14:tracePt t="31738" x="9112250" y="4138613"/>
          <p14:tracePt t="31745" x="9083675" y="4102100"/>
          <p14:tracePt t="31752" x="9047163" y="4064000"/>
          <p14:tracePt t="31760" x="9018588" y="4027488"/>
          <p14:tracePt t="31768" x="8982075" y="3990975"/>
          <p14:tracePt t="31777" x="8943975" y="3952875"/>
          <p14:tracePt t="31782" x="8907463" y="3925888"/>
          <p14:tracePt t="31792" x="8842375" y="3860800"/>
          <p14:tracePt t="31803" x="8823325" y="3841750"/>
          <p14:tracePt t="31808" x="8796338" y="3822700"/>
          <p14:tracePt t="31818" x="8777288" y="3805238"/>
          <p14:tracePt t="31823" x="8767763" y="3795713"/>
          <p14:tracePt t="31832" x="8758238" y="3786188"/>
          <p14:tracePt t="31839" x="8750300" y="3786188"/>
          <p14:tracePt t="31847" x="8740775" y="3776663"/>
          <p14:tracePt t="31855" x="8731250" y="3767138"/>
          <p14:tracePt t="31861" x="8721725" y="3767138"/>
          <p14:tracePt t="31869" x="8694738" y="3767138"/>
          <p14:tracePt t="31876" x="8694738" y="3759200"/>
          <p14:tracePt t="31888" x="8656638" y="3749675"/>
          <p14:tracePt t="31898" x="8629650" y="3749675"/>
          <p14:tracePt t="31900" x="8620125" y="3749675"/>
          <p14:tracePt t="31913" x="8601075" y="3749675"/>
          <p14:tracePt t="31918" x="8582025" y="3749675"/>
          <p14:tracePt t="31926" x="8564563" y="3749675"/>
          <p14:tracePt t="31933" x="8535988" y="3749675"/>
          <p14:tracePt t="31942" x="8516938" y="3749675"/>
          <p14:tracePt t="31950" x="8499475" y="3749675"/>
          <p14:tracePt t="31956" x="8489950" y="3749675"/>
          <p14:tracePt t="31963" x="8461375" y="3749675"/>
          <p14:tracePt t="31971" x="8443913" y="3749675"/>
          <p14:tracePt t="31981" x="8424863" y="3749675"/>
          <p14:tracePt t="31993" x="8415338" y="3749675"/>
          <p14:tracePt t="31994" x="8405813" y="3749675"/>
          <p14:tracePt t="32007" x="8396288" y="3749675"/>
          <p14:tracePt t="32013" x="8388350" y="3749675"/>
          <p14:tracePt t="32026" x="8378825" y="3749675"/>
          <p14:tracePt t="32036" x="8369300" y="3749675"/>
          <p14:tracePt t="32042" x="8359775" y="3749675"/>
          <p14:tracePt t="32051" x="8350250" y="3749675"/>
          <p14:tracePt t="32059" x="8340725" y="3749675"/>
          <p14:tracePt t="32066" x="8332788" y="3749675"/>
          <p14:tracePt t="32075" x="8304213" y="3759200"/>
          <p14:tracePt t="32092" x="8277225" y="3759200"/>
          <p14:tracePt t="32107" x="8267700" y="3759200"/>
          <p14:tracePt t="32116" x="8258175" y="3767138"/>
          <p14:tracePt t="32121" x="8248650" y="3767138"/>
          <p14:tracePt t="32130" x="8239125" y="3767138"/>
          <p14:tracePt t="32135" x="8229600" y="3776663"/>
          <p14:tracePt t="32144" x="8220075" y="3776663"/>
          <p14:tracePt t="32159" x="8212138" y="3776663"/>
          <p14:tracePt t="32167" x="8193088" y="3776663"/>
          <p14:tracePt t="32181" x="8183563" y="3776663"/>
          <p14:tracePt t="32184" x="8174038" y="3776663"/>
          <p14:tracePt t="32196" x="8164513" y="3786188"/>
          <p14:tracePt t="32210" x="8147050" y="3795713"/>
          <p14:tracePt t="32216" x="8137525" y="3795713"/>
          <p14:tracePt t="32225" x="8128000" y="3795713"/>
          <p14:tracePt t="32231" x="8118475" y="3795713"/>
          <p14:tracePt t="32239" x="8091488" y="3805238"/>
          <p14:tracePt t="32247" x="8072438" y="3814763"/>
          <p14:tracePt t="32253" x="8043863" y="3822700"/>
          <p14:tracePt t="32262" x="8007350" y="3841750"/>
          <p14:tracePt t="32278" x="7932738" y="3851275"/>
          <p14:tracePt t="32291" x="7896225" y="3851275"/>
          <p14:tracePt t="32295" x="7859713" y="3851275"/>
          <p14:tracePt t="32308" x="7794625" y="3851275"/>
          <p14:tracePt t="32319" x="7739063" y="3851275"/>
          <p14:tracePt t="32324" x="7700963" y="3851275"/>
          <p14:tracePt t="32334" x="7654925" y="3851275"/>
          <p14:tracePt t="32341" x="7580313" y="3851275"/>
          <p14:tracePt t="32348" x="7515225" y="3851275"/>
          <p14:tracePt t="32356" x="7423150" y="3851275"/>
          <p14:tracePt t="32362" x="7312025" y="3851275"/>
          <p14:tracePt t="32372" x="7042150" y="3832225"/>
          <p14:tracePt t="32385" x="6699250" y="3776663"/>
          <p14:tracePt t="32399" x="6503988" y="3776663"/>
          <p14:tracePt t="32401" x="6318250" y="3740150"/>
          <p14:tracePt t="32413" x="6161088" y="3702050"/>
          <p14:tracePt t="32419" x="6049963" y="3684588"/>
          <p14:tracePt t="32428" x="5946775" y="3656013"/>
          <p14:tracePt t="32435" x="5835650" y="3638550"/>
          <p14:tracePt t="32442" x="5762625" y="3629025"/>
          <p14:tracePt t="32451" x="5688013" y="3609975"/>
          <p14:tracePt t="32457" x="5622925" y="3590925"/>
          <p14:tracePt t="32466" x="5548313" y="3581400"/>
          <p14:tracePt t="32478" x="5511800" y="3581400"/>
          <p14:tracePt t="32483" x="5492750" y="3573463"/>
          <p14:tracePt t="32493" x="5465763" y="3573463"/>
          <p14:tracePt t="32496" x="5427663" y="3563938"/>
          <p14:tracePt t="32507" x="5391150" y="3563938"/>
          <p14:tracePt t="32513" x="5372100" y="3563938"/>
          <p14:tracePt t="32521" x="5353050" y="3563938"/>
          <p14:tracePt t="32529" x="5335588" y="3563938"/>
          <p14:tracePt t="32538" x="5307013" y="3563938"/>
          <p14:tracePt t="32544" x="5289550" y="3563938"/>
          <p14:tracePt t="32552" x="5280025" y="3563938"/>
          <p14:tracePt t="32562" x="5260975" y="3563938"/>
          <p14:tracePt t="32954" x="5111750" y="3563938"/>
          <p14:tracePt t="32965" x="5029200" y="3563938"/>
          <p14:tracePt t="32967" x="4954588" y="3563938"/>
          <p14:tracePt t="32979" x="4889500" y="3563938"/>
          <p14:tracePt t="32983" x="4814888" y="3563938"/>
          <p14:tracePt t="32993" x="4751388" y="3563938"/>
          <p14:tracePt t="32999" x="4703763" y="3563938"/>
          <p14:tracePt t="33009" x="4648200" y="3573463"/>
          <p14:tracePt t="33013" x="4611688" y="3573463"/>
          <p14:tracePt t="33022" x="4565650" y="3573463"/>
          <p14:tracePt t="33030" x="4500563" y="3573463"/>
          <p14:tracePt t="33037" x="4462463" y="3581400"/>
          <p14:tracePt t="33047" x="4360863" y="3581400"/>
          <p14:tracePt t="33062" x="4259263" y="3581400"/>
          <p14:tracePt t="33073" x="4213225" y="3581400"/>
          <p14:tracePt t="33076" x="4156075" y="3581400"/>
          <p14:tracePt t="33088" x="4092575" y="3581400"/>
          <p14:tracePt t="33094" x="4044950" y="3581400"/>
          <p14:tracePt t="33101" x="3989388" y="3600450"/>
          <p14:tracePt t="33112" x="3952875" y="3609975"/>
          <p14:tracePt t="33118" x="3906838" y="3609975"/>
          <p14:tracePt t="33124" x="3887788" y="3609975"/>
          <p14:tracePt t="33130" x="3851275" y="3609975"/>
          <p14:tracePt t="33141" x="3795713" y="3619500"/>
          <p14:tracePt t="33156" x="3748088" y="3619500"/>
          <p14:tracePt t="33167" x="3721100" y="3629025"/>
          <p14:tracePt t="33171" x="3702050" y="3629025"/>
          <p14:tracePt t="33181" x="3692525" y="3629025"/>
          <p14:tracePt t="33187" x="3675063" y="3629025"/>
          <p14:tracePt t="33196" x="3656013" y="3629025"/>
          <p14:tracePt t="33201" x="3627438" y="3629025"/>
          <p14:tracePt t="33210" x="3617913" y="3629025"/>
          <p14:tracePt t="33218" x="3600450" y="3629025"/>
          <p14:tracePt t="33226" x="3581400" y="3646488"/>
          <p14:tracePt t="33235" x="3554413" y="3646488"/>
          <p14:tracePt t="33240" x="3535363" y="3646488"/>
          <p14:tracePt t="33251" x="3506788" y="3656013"/>
          <p14:tracePt t="33261" x="3479800" y="3656013"/>
          <p14:tracePt t="33265" x="3470275" y="3656013"/>
          <p14:tracePt t="33276" x="3451225" y="3656013"/>
          <p14:tracePt t="33282" x="3433763" y="3665538"/>
          <p14:tracePt t="33292" x="3424238" y="3665538"/>
          <p14:tracePt t="33296" x="3405188" y="3675063"/>
          <p14:tracePt t="33304" x="3386138" y="3675063"/>
          <p14:tracePt t="33312" x="3368675" y="3675063"/>
          <p14:tracePt t="33320" x="3349625" y="3675063"/>
          <p14:tracePt t="33335" x="3330575" y="3675063"/>
          <p14:tracePt t="33344" x="3303588" y="3675063"/>
          <p14:tracePt t="33360" x="3275013" y="3694113"/>
          <p14:tracePt t="33371" x="3265488" y="3694113"/>
          <p14:tracePt t="33375" x="3257550" y="3702050"/>
          <p14:tracePt t="33385" x="3248025" y="3702050"/>
          <p14:tracePt t="33391" x="3238500" y="3702050"/>
          <p14:tracePt t="33400" x="3219450" y="3702050"/>
          <p14:tracePt t="33408" x="3209925" y="3702050"/>
          <p14:tracePt t="33414" x="3192463" y="3702050"/>
          <p14:tracePt t="33423" x="3163888" y="3702050"/>
          <p14:tracePt t="34328" x="3192463" y="3702050"/>
          <p14:tracePt t="34334" x="3248025" y="3702050"/>
          <p14:tracePt t="34343" x="3275013" y="3711575"/>
          <p14:tracePt t="34349" x="3330575" y="3721100"/>
          <p14:tracePt t="34356" x="3395663" y="3721100"/>
          <p14:tracePt t="34365" x="3451225" y="3740150"/>
          <p14:tracePt t="34371" x="3544888" y="3749675"/>
          <p14:tracePt t="34381" x="3665538" y="3776663"/>
          <p14:tracePt t="34394" x="3738563" y="3776663"/>
          <p14:tracePt t="34396" x="3803650" y="3776663"/>
          <p14:tracePt t="34407" x="3859213" y="3776663"/>
          <p14:tracePt t="34413" x="3962400" y="3814763"/>
          <p14:tracePt t="34422" x="4054475" y="3814763"/>
          <p14:tracePt t="34426" x="4165600" y="3814763"/>
          <p14:tracePt t="34437" x="4276725" y="3822700"/>
          <p14:tracePt t="34446" x="4370388" y="3841750"/>
          <p14:tracePt t="34452" x="4462463" y="3841750"/>
          <p14:tracePt t="34461" x="4537075" y="3841750"/>
          <p14:tracePt t="34466" x="4602163" y="3860800"/>
          <p14:tracePt t="34478" x="4703763" y="3870325"/>
          <p14:tracePt t="34487" x="4741863" y="3870325"/>
          <p14:tracePt t="34491" x="4778375" y="3870325"/>
          <p14:tracePt t="34502" x="4814888" y="3879850"/>
          <p14:tracePt t="34507" x="4852988" y="3879850"/>
          <p14:tracePt t="34516" x="4899025" y="3879850"/>
          <p14:tracePt t="34523" x="4927600" y="3887788"/>
          <p14:tracePt t="34531" x="4964113" y="3887788"/>
          <p14:tracePt t="34539" x="4983163" y="3887788"/>
          <p14:tracePt t="34545" x="5000625" y="3887788"/>
          <p14:tracePt t="34552" x="5010150" y="3887788"/>
          <p14:tracePt t="34561" x="5029200" y="3906838"/>
          <p14:tracePt t="34568" x="5038725" y="3906838"/>
          <p14:tracePt t="34569" x="5048250" y="3906838"/>
          <p14:tracePt t="34585" x="5056188" y="3916363"/>
          <p14:tracePt t="35088" x="5130800" y="3916363"/>
          <p14:tracePt t="35096" x="5232400" y="3906838"/>
          <p14:tracePt t="35103" x="5326063" y="3887788"/>
          <p14:tracePt t="35111" x="5391150" y="3887788"/>
          <p14:tracePt t="35119" x="5456238" y="3887788"/>
          <p14:tracePt t="35127" x="5557838" y="3879850"/>
          <p14:tracePt t="35135" x="5603875" y="3879850"/>
          <p14:tracePt t="35140" x="5668963" y="3879850"/>
          <p14:tracePt t="35150" x="5789613" y="3879850"/>
          <p14:tracePt t="35161" x="5854700" y="3879850"/>
          <p14:tracePt t="35164" x="5900738" y="3879850"/>
          <p14:tracePt t="35176" x="5956300" y="3879850"/>
          <p14:tracePt t="35180" x="5994400" y="3879850"/>
          <p14:tracePt t="35191" x="6040438" y="3879850"/>
          <p14:tracePt t="35197" x="6076950" y="3879850"/>
          <p14:tracePt t="35205" x="6115050" y="3879850"/>
          <p14:tracePt t="35213" x="6151563" y="3887788"/>
          <p14:tracePt t="35220" x="6188075" y="3906838"/>
          <p14:tracePt t="35227" x="6226175" y="3906838"/>
          <p14:tracePt t="35236" x="6262688" y="3906838"/>
          <p14:tracePt t="35244" x="6318250" y="3906838"/>
          <p14:tracePt t="35260" x="6373813" y="3906838"/>
          <p14:tracePt t="35271" x="6383338" y="3906838"/>
          <p14:tracePt t="35275" x="6402388" y="3906838"/>
          <p14:tracePt t="35285" x="6411913" y="3906838"/>
          <p14:tracePt t="35288" x="6421438" y="3906838"/>
          <p14:tracePt t="35300" x="6429375" y="3906838"/>
          <p14:tracePt t="35308" x="6448425" y="3916363"/>
          <p14:tracePt t="35314" x="6477000" y="3916363"/>
          <p14:tracePt t="35322" x="6484938" y="3916363"/>
          <p14:tracePt t="35329" x="6513513" y="3925888"/>
          <p14:tracePt t="35339" x="6569075" y="3925888"/>
          <p14:tracePt t="35353" x="6643688" y="3925888"/>
          <p14:tracePt t="35365" x="6662738" y="3935413"/>
          <p14:tracePt t="35369" x="6689725" y="3943350"/>
          <p14:tracePt t="35379" x="6708775" y="3943350"/>
          <p14:tracePt t="35386" x="6735763" y="3943350"/>
          <p14:tracePt t="35395" x="6745288" y="3943350"/>
          <p14:tracePt t="35400" x="6754813" y="3943350"/>
          <p14:tracePt t="35409" x="6773863" y="3943350"/>
          <p14:tracePt t="35417" x="6783388" y="3943350"/>
          <p14:tracePt t="35423" x="6800850" y="3943350"/>
          <p14:tracePt t="35433" x="6829425" y="3943350"/>
          <p14:tracePt t="35444" x="6846888" y="3943350"/>
          <p14:tracePt t="35448" x="6856413" y="3943350"/>
          <p14:tracePt t="35460" x="6875463" y="3943350"/>
          <p14:tracePt t="35462" x="6884988" y="3943350"/>
          <p14:tracePt t="35474" x="6902450" y="3943350"/>
          <p14:tracePt t="35489" x="6921500" y="3943350"/>
          <p14:tracePt t="35494" x="6931025" y="3943350"/>
          <p14:tracePt t="35503" x="6940550" y="3943350"/>
          <p14:tracePt t="35511" x="6950075" y="3943350"/>
          <p14:tracePt t="35518" x="6959600" y="3943350"/>
          <p14:tracePt t="35527" x="6977063" y="3943350"/>
          <p14:tracePt t="35543" x="6996113" y="3943350"/>
          <p14:tracePt t="35554" x="7005638" y="3943350"/>
          <p14:tracePt t="35568" x="7015163" y="3943350"/>
          <p14:tracePt t="35575" x="7023100" y="3943350"/>
          <p14:tracePt t="35582" x="7032625" y="3943350"/>
          <p14:tracePt t="35590" x="7042150" y="3943350"/>
          <p14:tracePt t="35597" x="7051675" y="3943350"/>
          <p14:tracePt t="35612" x="7070725" y="3943350"/>
          <p14:tracePt t="35622" x="7088188" y="3935413"/>
          <p14:tracePt t="35636" x="7097713" y="3935413"/>
          <p14:tracePt t="35648" x="7116763" y="3935413"/>
          <p14:tracePt t="35663" x="7135813" y="3935413"/>
          <p14:tracePt t="35677" x="7143750" y="3925888"/>
          <p14:tracePt t="35683" x="7153275" y="3925888"/>
          <p14:tracePt t="35691" x="7172325" y="3916363"/>
          <p14:tracePt t="35705" x="7200900" y="3916363"/>
          <p14:tracePt t="35716" x="7227888" y="3916363"/>
          <p14:tracePt t="35727" x="7246938" y="3916363"/>
          <p14:tracePt t="35731" x="7256463" y="3916363"/>
          <p14:tracePt t="35742" x="7273925" y="3916363"/>
          <p14:tracePt t="35745" x="7302500" y="3906838"/>
          <p14:tracePt t="35756" x="7321550" y="3906838"/>
          <p14:tracePt t="35761" x="7348538" y="3897313"/>
          <p14:tracePt t="35771" x="7358063" y="3897313"/>
          <p14:tracePt t="35778" x="7377113" y="3897313"/>
          <p14:tracePt t="35786" x="7394575" y="3897313"/>
          <p14:tracePt t="35794" x="7413625" y="3897313"/>
          <p14:tracePt t="35802" x="7432675" y="3887788"/>
          <p14:tracePt t="35810" x="7459663" y="3887788"/>
          <p14:tracePt t="35821" x="7478713" y="3870325"/>
          <p14:tracePt t="35826" x="7488238" y="3870325"/>
          <p14:tracePt t="35835" x="7505700" y="3870325"/>
          <p14:tracePt t="35841" x="7534275" y="3860800"/>
          <p14:tracePt t="35852" x="7543800" y="3860800"/>
          <p14:tracePt t="35857" x="7561263" y="3860800"/>
          <p14:tracePt t="35865" x="7599363" y="3851275"/>
          <p14:tracePt t="35872" x="7608888" y="3851275"/>
          <p14:tracePt t="35880" x="7635875" y="3851275"/>
          <p14:tracePt t="35887" x="7664450" y="3851275"/>
          <p14:tracePt t="35895" x="7681913" y="3851275"/>
          <p14:tracePt t="35904" x="7720013" y="3832225"/>
          <p14:tracePt t="35920" x="7766050" y="3832225"/>
          <p14:tracePt t="35931" x="7802563" y="3832225"/>
          <p14:tracePt t="35935" x="7821613" y="3832225"/>
          <p14:tracePt t="35945" x="7850188" y="3832225"/>
          <p14:tracePt t="35950" x="7867650" y="3832225"/>
          <p14:tracePt t="35960" x="7877175" y="3832225"/>
          <p14:tracePt t="35967" x="7896225" y="3832225"/>
          <p14:tracePt t="35974" x="7923213" y="3832225"/>
          <p14:tracePt t="35980" x="7942263" y="3832225"/>
          <p14:tracePt t="35988" x="7961313" y="3832225"/>
          <p14:tracePt t="35998" x="7970838" y="3832225"/>
          <p14:tracePt t="36003" x="7988300" y="3832225"/>
          <p14:tracePt t="36014" x="8035925" y="3832225"/>
          <p14:tracePt t="36025" x="8053388" y="3832225"/>
          <p14:tracePt t="36028" x="8081963" y="3832225"/>
          <p14:tracePt t="36039" x="8099425" y="3832225"/>
          <p14:tracePt t="36043" x="8137525" y="3832225"/>
          <p14:tracePt t="36054" x="8156575" y="3832225"/>
          <p14:tracePt t="36061" x="8193088" y="3832225"/>
          <p14:tracePt t="36069" x="8229600" y="3832225"/>
          <p14:tracePt t="36075" x="8248650" y="3832225"/>
          <p14:tracePt t="36083" x="8267700" y="3832225"/>
          <p14:tracePt t="36092" x="8304213" y="3841750"/>
          <p14:tracePt t="36097" x="8332788" y="3841750"/>
          <p14:tracePt t="36107" x="8388350" y="3841750"/>
          <p14:tracePt t="36119" x="8405813" y="3841750"/>
          <p14:tracePt t="36123" x="8443913" y="3851275"/>
          <p14:tracePt t="36134" x="8461375" y="3851275"/>
          <p14:tracePt t="36139" x="8516938" y="3851275"/>
          <p14:tracePt t="36147" x="8535988" y="3851275"/>
          <p14:tracePt t="36155" x="8574088" y="3851275"/>
          <p14:tracePt t="36162" x="8610600" y="3851275"/>
          <p14:tracePt t="36169" x="8647113" y="3851275"/>
          <p14:tracePt t="36178" x="8666163" y="3851275"/>
          <p14:tracePt t="36187" x="8721725" y="3851275"/>
          <p14:tracePt t="36202" x="8777288" y="3851275"/>
          <p14:tracePt t="36213" x="8815388" y="3851275"/>
          <p14:tracePt t="36218" x="8851900" y="3851275"/>
          <p14:tracePt t="36228" x="8888413" y="3851275"/>
          <p14:tracePt t="36234" x="8907463" y="3870325"/>
          <p14:tracePt t="36243" x="8943975" y="3870325"/>
          <p14:tracePt t="36249" x="8982075" y="3870325"/>
          <p14:tracePt t="36256" x="8999538" y="3870325"/>
          <p14:tracePt t="36263" x="9037638" y="3879850"/>
          <p14:tracePt t="36271" x="9074150" y="3879850"/>
          <p14:tracePt t="36279" x="9112250" y="3879850"/>
          <p14:tracePt t="36285" x="9148763" y="3879850"/>
          <p14:tracePt t="36297" x="9204325" y="3887788"/>
          <p14:tracePt t="36308" x="9259888" y="3887788"/>
          <p14:tracePt t="36314" x="9278938" y="3887788"/>
          <p14:tracePt t="36322" x="9288463" y="3887788"/>
          <p14:tracePt t="36330" x="9305925" y="3887788"/>
          <p14:tracePt t="36337" x="9334500" y="3897313"/>
          <p14:tracePt t="36343" x="9344025" y="3897313"/>
          <p14:tracePt t="36352" x="9361488" y="3897313"/>
          <p14:tracePt t="36360" x="9371013" y="3906838"/>
          <p14:tracePt t="36376" x="9399588" y="3906838"/>
          <p14:tracePt t="36388" x="9417050" y="3925888"/>
          <p14:tracePt t="36391" x="9426575" y="3925888"/>
          <p14:tracePt t="36402" x="9436100" y="3935413"/>
          <p14:tracePt t="36405" x="9464675" y="3943350"/>
          <p14:tracePt t="36417" x="9464675" y="3952875"/>
          <p14:tracePt t="36423" x="9482138" y="3952875"/>
          <p14:tracePt t="36431" x="9491663" y="3962400"/>
          <p14:tracePt t="36439" x="9501188" y="3971925"/>
          <p14:tracePt t="36446" x="9520238" y="3990975"/>
          <p14:tracePt t="36455" x="9529763" y="4017963"/>
          <p14:tracePt t="36460" x="9537700" y="4017963"/>
          <p14:tracePt t="36471" x="9566275" y="4056063"/>
          <p14:tracePt t="36485" x="9575800" y="4083050"/>
          <p14:tracePt t="36496" x="9585325" y="4102100"/>
          <p14:tracePt t="36500" x="9585325" y="4121150"/>
          <p14:tracePt t="36517" x="9593263" y="4148138"/>
          <p14:tracePt t="36526" x="9612313" y="4167188"/>
          <p14:tracePt t="36533" x="9612313" y="4194175"/>
          <p14:tracePt t="36539" x="9612313" y="4203700"/>
          <p14:tracePt t="36547" x="9612313" y="4222750"/>
          <p14:tracePt t="36554" x="9621838" y="4241800"/>
          <p14:tracePt t="36565" x="9621838" y="4297363"/>
          <p14:tracePt t="36580" x="9621838" y="4324350"/>
          <p14:tracePt t="36591" x="9621838" y="4343400"/>
          <p14:tracePt t="36605" x="9621838" y="4360863"/>
          <p14:tracePt t="36610" x="9621838" y="4370388"/>
          <p14:tracePt t="36619" x="9621838" y="4379913"/>
          <p14:tracePt t="36627" x="9621838" y="4389438"/>
          <p14:tracePt t="36635" x="9621838" y="4408488"/>
          <p14:tracePt t="36642" x="9612313" y="4418013"/>
          <p14:tracePt t="36649" x="9612313" y="4445000"/>
          <p14:tracePt t="36660" x="9602788" y="4473575"/>
          <p14:tracePt t="36670" x="9602788" y="4491038"/>
          <p14:tracePt t="36674" x="9593263" y="4491038"/>
          <p14:tracePt t="36685" x="9575800" y="4510088"/>
          <p14:tracePt t="36687" x="9575800" y="4519613"/>
          <p14:tracePt t="36699" x="9575800" y="4529138"/>
          <p14:tracePt t="36704" x="9566275" y="4538663"/>
          <p14:tracePt t="36714" x="9556750" y="4565650"/>
          <p14:tracePt t="36722" x="9556750" y="4575175"/>
          <p14:tracePt t="36729" x="9547225" y="4584700"/>
          <p14:tracePt t="36735" x="9537700" y="4594225"/>
          <p14:tracePt t="36744" x="9537700" y="4611688"/>
          <p14:tracePt t="36753" x="9520238" y="4640263"/>
          <p14:tracePt t="36769" x="9501188" y="4676775"/>
          <p14:tracePt t="36779" x="9491663" y="4695825"/>
          <p14:tracePt t="36784" x="9464675" y="4722813"/>
          <p14:tracePt t="36794" x="9455150" y="4732338"/>
          <p14:tracePt t="36798" x="9436100" y="4751388"/>
          <p14:tracePt t="36808" x="9426575" y="4760913"/>
          <p14:tracePt t="36814" x="9417050" y="4779963"/>
          <p14:tracePt t="36822" x="9409113" y="4779963"/>
          <p14:tracePt t="36829" x="9390063" y="4806950"/>
          <p14:tracePt t="36837" x="9380538" y="4806950"/>
          <p14:tracePt t="36846" x="9361488" y="4835525"/>
          <p14:tracePt t="36861" x="9315450" y="4852988"/>
          <p14:tracePt t="36873" x="9315450" y="4862513"/>
          <p14:tracePt t="36877" x="9296400" y="4872038"/>
          <p14:tracePt t="36887" x="9259888" y="4891088"/>
          <p14:tracePt t="36894" x="9250363" y="4900613"/>
          <p14:tracePt t="36903" x="9232900" y="4908550"/>
          <p14:tracePt t="36910" x="9223375" y="4918075"/>
          <p14:tracePt t="36916" x="9204325" y="4918075"/>
          <p14:tracePt t="36932" x="9175750" y="4927600"/>
          <p14:tracePt t="36941" x="9158288" y="4937125"/>
          <p14:tracePt t="36957" x="9139238" y="4937125"/>
          <p14:tracePt t="36968" x="9139238" y="4946650"/>
          <p14:tracePt t="36970" x="9129713" y="4946650"/>
          <p14:tracePt t="36982" x="9120188" y="4946650"/>
          <p14:tracePt t="36986" x="9120188" y="4956175"/>
          <p14:tracePt t="36996" x="9102725" y="4956175"/>
          <p14:tracePt t="37011" x="9074150" y="4956175"/>
          <p14:tracePt t="37026" x="9055100" y="4964113"/>
          <p14:tracePt t="37036" x="9037638" y="4973638"/>
          <p14:tracePt t="37050" x="9009063" y="4973638"/>
          <p14:tracePt t="37062" x="8999538" y="4973638"/>
          <p14:tracePt t="37066" x="8991600" y="4973638"/>
          <p14:tracePt t="37076" x="8972550" y="4973638"/>
          <p14:tracePt t="37091" x="8963025" y="4992688"/>
          <p14:tracePt t="37100" x="8953500" y="4992688"/>
          <p14:tracePt t="37105" x="8934450" y="4992688"/>
          <p14:tracePt t="37114" x="8926513" y="4992688"/>
          <p14:tracePt t="37120" x="8916988" y="4992688"/>
          <p14:tracePt t="37129" x="8897938" y="4992688"/>
          <p14:tracePt t="37141" x="8888413" y="5002213"/>
          <p14:tracePt t="37156" x="8878888" y="5002213"/>
          <p14:tracePt t="37171" x="8870950" y="5002213"/>
          <p14:tracePt t="37177" x="8861425" y="5002213"/>
          <p14:tracePt t="37186" x="8851900" y="5002213"/>
          <p14:tracePt t="37193" x="8842375" y="5002213"/>
          <p14:tracePt t="37206" x="8832850" y="5002213"/>
          <p14:tracePt t="37214" x="8823325" y="5002213"/>
          <p14:tracePt t="37223" x="8815388" y="5002213"/>
          <p14:tracePt t="37229" x="8805863" y="5002213"/>
          <p14:tracePt t="37240" x="8777288" y="5002213"/>
          <p14:tracePt t="37253" x="8758238" y="5002213"/>
          <p14:tracePt t="37265" x="8750300" y="5002213"/>
          <p14:tracePt t="37270" x="8731250" y="5002213"/>
          <p14:tracePt t="37280" x="8702675" y="5002213"/>
          <p14:tracePt t="37286" x="8694738" y="5002213"/>
          <p14:tracePt t="37295" x="8675688" y="5002213"/>
          <p14:tracePt t="37301" x="8656638" y="5002213"/>
          <p14:tracePt t="37309" x="8637588" y="5002213"/>
          <p14:tracePt t="37319" x="8591550" y="5002213"/>
          <p14:tracePt t="37334" x="8535988" y="5011738"/>
          <p14:tracePt t="37344" x="8509000" y="5011738"/>
          <p14:tracePt t="37348" x="8480425" y="5011738"/>
          <p14:tracePt t="37360" x="8443913" y="5011738"/>
          <p14:tracePt t="37364" x="8415338" y="5011738"/>
          <p14:tracePt t="37374" x="8388350" y="5011738"/>
          <p14:tracePt t="37381" x="8350250" y="5011738"/>
          <p14:tracePt t="37388" x="8277225" y="5011738"/>
          <p14:tracePt t="37395" x="8248650" y="5011738"/>
          <p14:tracePt t="37403" x="8193088" y="4992688"/>
          <p14:tracePt t="37412" x="8147050" y="4983163"/>
          <p14:tracePt t="37418" x="8091488" y="4983163"/>
          <p14:tracePt t="37424" x="8043863" y="4964113"/>
          <p14:tracePt t="37428" x="8007350" y="4956175"/>
          <p14:tracePt t="37439" x="7970838" y="4956175"/>
          <p14:tracePt t="37443" x="7942263" y="4937125"/>
          <p14:tracePt t="37454" x="7905750" y="4937125"/>
          <p14:tracePt t="37459" x="7867650" y="4918075"/>
          <p14:tracePt t="37469" x="7850188" y="4908550"/>
          <p14:tracePt t="37474" x="7812088" y="4908550"/>
          <p14:tracePt t="37482" x="7794625" y="4900613"/>
          <p14:tracePt t="37490" x="7766050" y="4881563"/>
          <p14:tracePt t="37497" x="7729538" y="4872038"/>
          <p14:tracePt t="37507" x="7654925" y="4862513"/>
          <p14:tracePt t="37523" x="7589838" y="4835525"/>
          <p14:tracePt t="37534" x="7561263" y="4826000"/>
          <p14:tracePt t="37537" x="7515225" y="4816475"/>
          <p14:tracePt t="37548" x="7488238" y="4797425"/>
          <p14:tracePt t="37553" x="7469188" y="4779963"/>
          <p14:tracePt t="37563" x="7440613" y="4779963"/>
          <p14:tracePt t="37569" x="7423150" y="4751388"/>
          <p14:tracePt t="37577" x="7394575" y="4751388"/>
          <p14:tracePt t="37585" x="7377113" y="4732338"/>
          <p14:tracePt t="37591" x="7358063" y="4732338"/>
          <p14:tracePt t="37600" x="7312025" y="4705350"/>
          <p14:tracePt t="37606" x="7283450" y="4705350"/>
          <p14:tracePt t="37617" x="7218363" y="4676775"/>
          <p14:tracePt t="37627" x="7181850" y="4659313"/>
          <p14:tracePt t="37632" x="7143750" y="4659313"/>
          <p14:tracePt t="37643" x="7107238" y="4630738"/>
          <p14:tracePt t="37647" x="7070725" y="4630738"/>
          <p14:tracePt t="37657" x="7023100" y="4602163"/>
          <p14:tracePt t="37664" x="6986588" y="4602163"/>
          <p14:tracePt t="37672" x="6911975" y="4575175"/>
          <p14:tracePt t="37678" x="6875463" y="4575175"/>
          <p14:tracePt t="37686" x="6829425" y="4565650"/>
          <p14:tracePt t="37693" x="6791325" y="4546600"/>
          <p14:tracePt t="37700" x="6754813" y="4546600"/>
          <p14:tracePt t="37711" x="6680200" y="4546600"/>
          <p14:tracePt t="37722" x="6634163" y="4546600"/>
          <p14:tracePt t="37726" x="6597650" y="4546600"/>
          <p14:tracePt t="37737" x="6559550" y="4546600"/>
          <p14:tracePt t="37742" x="6513513" y="4538663"/>
          <p14:tracePt t="37752" x="6438900" y="4519613"/>
          <p14:tracePt t="37756" x="6392863" y="4519613"/>
          <p14:tracePt t="37766" x="6318250" y="4519613"/>
          <p14:tracePt t="37772" x="6272213" y="4491038"/>
          <p14:tracePt t="37780" x="6216650" y="4491038"/>
          <p14:tracePt t="37788" x="6151563" y="4491038"/>
          <p14:tracePt t="37795" x="6105525" y="4491038"/>
          <p14:tracePt t="37804" x="6030913" y="4481513"/>
          <p14:tracePt t="37816" x="5994400" y="4481513"/>
          <p14:tracePt t="37819" x="5956300" y="4481513"/>
          <p14:tracePt t="37831" x="5919788" y="4473575"/>
          <p14:tracePt t="37836" x="5883275" y="4473575"/>
          <p14:tracePt t="37845" x="5845175" y="4473575"/>
          <p14:tracePt t="37852" x="5799138" y="4473575"/>
          <p14:tracePt t="37860" x="5762625" y="4473575"/>
          <p14:tracePt t="37868" x="5715000" y="4473575"/>
          <p14:tracePt t="37874" x="5678488" y="4464050"/>
          <p14:tracePt t="37881" x="5632450" y="4464050"/>
          <p14:tracePt t="37889" x="5576888" y="4445000"/>
          <p14:tracePt t="37900" x="5473700" y="4445000"/>
          <p14:tracePt t="37915" x="5353050" y="4445000"/>
          <p14:tracePt t="37926" x="5289550" y="4454525"/>
          <p14:tracePt t="37930" x="5214938" y="4464050"/>
          <p14:tracePt t="37939" x="5168900" y="4464050"/>
          <p14:tracePt t="37946" x="5094288" y="4464050"/>
          <p14:tracePt t="37954" x="5029200" y="4464050"/>
          <p14:tracePt t="37962" x="4973638" y="4464050"/>
          <p14:tracePt t="37969" x="4927600" y="4464050"/>
          <p14:tracePt t="37977" x="4862513" y="4464050"/>
          <p14:tracePt t="37984" x="4806950" y="4464050"/>
          <p14:tracePt t="37990" x="4722813" y="4464050"/>
          <p14:tracePt t="37993" x="4676775" y="4464050"/>
          <p14:tracePt t="38005" x="4602163" y="4481513"/>
          <p14:tracePt t="38008" x="4527550" y="4491038"/>
          <p14:tracePt t="38020" x="4462463" y="4491038"/>
          <p14:tracePt t="38023" x="4389438" y="4491038"/>
          <p14:tracePt t="38035" x="4341813" y="4491038"/>
          <p14:tracePt t="38041" x="4295775" y="4491038"/>
          <p14:tracePt t="38048" x="4230688" y="4491038"/>
          <p14:tracePt t="38055" x="4156075" y="4491038"/>
          <p14:tracePt t="38063" x="4110038" y="4491038"/>
          <p14:tracePt t="38072" x="4044950" y="4491038"/>
          <p14:tracePt t="38078" x="3971925" y="4491038"/>
          <p14:tracePt t="38087" x="3887788" y="4491038"/>
          <p14:tracePt t="38101" x="3822700" y="4491038"/>
          <p14:tracePt t="38102" x="3795713" y="4491038"/>
          <p14:tracePt t="38113" x="3757613" y="4481513"/>
          <p14:tracePt t="38119" x="3721100" y="4481513"/>
          <p14:tracePt t="38128" x="3692525" y="4481513"/>
          <p14:tracePt t="38135" x="3665538" y="4481513"/>
          <p14:tracePt t="38144" x="3646488" y="4481513"/>
          <p14:tracePt t="38151" x="3609975" y="4454525"/>
          <p14:tracePt t="38157" x="3562350" y="4454525"/>
          <p14:tracePt t="38166" x="3535363" y="4454525"/>
          <p14:tracePt t="38172" x="3497263" y="4445000"/>
          <p14:tracePt t="38183" x="3441700" y="4445000"/>
          <p14:tracePt t="38194" x="3405188" y="4445000"/>
          <p14:tracePt t="38197" x="3386138" y="4425950"/>
          <p14:tracePt t="38209" x="3368675" y="4425950"/>
          <p14:tracePt t="38214" x="3340100" y="4425950"/>
          <p14:tracePt t="38223" x="3321050" y="4425950"/>
          <p14:tracePt t="38229" x="3303588" y="4435475"/>
          <p14:tracePt t="38237" x="3275013" y="4435475"/>
          <p14:tracePt t="38244" x="3257550" y="4445000"/>
          <p14:tracePt t="38251" x="3228975" y="4445000"/>
          <p14:tracePt t="38260" x="3219450" y="4445000"/>
          <p14:tracePt t="38265" x="3200400" y="4454525"/>
          <p14:tracePt t="38277" x="3144838" y="4464050"/>
          <p14:tracePt t="38288" x="3117850" y="4473575"/>
          <p14:tracePt t="38292" x="3098800" y="4491038"/>
          <p14:tracePt t="38302" x="3089275" y="4491038"/>
          <p14:tracePt t="38306" x="3052763" y="4500563"/>
          <p14:tracePt t="38317" x="3033713" y="4510088"/>
          <p14:tracePt t="38323" x="3024188" y="4510088"/>
          <p14:tracePt t="38331" x="3006725" y="4519613"/>
          <p14:tracePt t="38338" x="2978150" y="4519613"/>
          <p14:tracePt t="38346" x="2968625" y="4529138"/>
          <p14:tracePt t="38353" x="2951163" y="4529138"/>
          <p14:tracePt t="38360" x="2932113" y="4538663"/>
          <p14:tracePt t="38371" x="2913063" y="4556125"/>
          <p14:tracePt t="38382" x="2886075" y="4565650"/>
          <p14:tracePt t="38385" x="2867025" y="4575175"/>
          <p14:tracePt t="38397" x="2847975" y="4575175"/>
          <p14:tracePt t="38402" x="2820988" y="4584700"/>
          <p14:tracePt t="38412" x="2811463" y="4594225"/>
          <p14:tracePt t="38418" x="2792413" y="4594225"/>
          <p14:tracePt t="38427" x="2774950" y="4602163"/>
          <p14:tracePt t="38432" x="2736850" y="4621213"/>
          <p14:tracePt t="38440" x="2709863" y="4621213"/>
          <p14:tracePt t="38450" x="2690813" y="4621213"/>
          <p14:tracePt t="38455" x="2671763" y="4630738"/>
          <p14:tracePt t="38464" x="2635250" y="4640263"/>
          <p14:tracePt t="38476" x="2616200" y="4640263"/>
          <p14:tracePt t="38491" x="2606675" y="4640263"/>
          <p14:tracePt t="38496" x="2598738" y="4640263"/>
          <p14:tracePt t="38962" x="2551113" y="4640263"/>
          <p14:tracePt t="38966" x="2505075" y="4640263"/>
          <p14:tracePt t="38977" x="2468563" y="4640263"/>
          <p14:tracePt t="38982" x="2403475" y="4640263"/>
          <p14:tracePt t="38991" x="2328863" y="4621213"/>
          <p14:tracePt t="38996" x="2254250" y="4621213"/>
          <p14:tracePt t="39008" x="2143125" y="4584700"/>
          <p14:tracePt t="39012" x="2068513" y="4584700"/>
          <p14:tracePt t="39020" x="1957388" y="4575175"/>
          <p14:tracePt t="39030" x="1882775" y="4556125"/>
          <p14:tracePt t="39035" x="1819275" y="4556125"/>
          <p14:tracePt t="39042" x="1698625" y="4546600"/>
          <p14:tracePt t="39057" x="1660525" y="4529138"/>
          <p14:tracePt t="39058" x="1604963" y="4529138"/>
          <p14:tracePt t="39071" x="1577975" y="4529138"/>
          <p14:tracePt t="39076" x="1522413" y="4529138"/>
          <p14:tracePt t="39086" x="1484313" y="4529138"/>
          <p14:tracePt t="39092" x="1419225" y="4519613"/>
          <p14:tracePt t="39099" x="1382713" y="4510088"/>
          <p14:tracePt t="39107" x="1317625" y="4510088"/>
          <p14:tracePt t="39116" x="1281113" y="4491038"/>
          <p14:tracePt t="39123" x="1233488" y="4491038"/>
          <p14:tracePt t="39129" x="1196975" y="4481513"/>
          <p14:tracePt t="39139" x="1122363" y="4473575"/>
          <p14:tracePt t="39151" x="1066800" y="4454525"/>
          <p14:tracePt t="39154" x="1047750" y="4454525"/>
          <p14:tracePt t="39166" x="1030288" y="4454525"/>
          <p14:tracePt t="39170" x="992188" y="4445000"/>
          <p14:tracePt t="39180" x="955675" y="4435475"/>
          <p14:tracePt t="39183" x="927100" y="4435475"/>
          <p14:tracePt t="39194" x="900113" y="4435475"/>
          <p14:tracePt t="39200" x="871538" y="4418013"/>
          <p14:tracePt t="39209" x="854075" y="4408488"/>
          <p14:tracePt t="39216" x="815975" y="4408488"/>
          <p14:tracePt t="39224" x="788988" y="4408488"/>
          <p14:tracePt t="39233" x="750888" y="4408488"/>
          <p14:tracePt t="39249" x="704850" y="4389438"/>
          <p14:tracePt t="39260" x="687388" y="4389438"/>
          <p14:tracePt t="39265" x="658813" y="4389438"/>
          <p14:tracePt t="39274" x="639763" y="4379913"/>
          <p14:tracePt t="39279" x="612775" y="4360863"/>
          <p14:tracePt t="39288" x="603250" y="4360863"/>
          <p14:tracePt t="39293" x="593725" y="4360863"/>
          <p14:tracePt t="39303" x="584200" y="4352925"/>
          <p14:tracePt t="39311" x="574675" y="4343400"/>
          <p14:tracePt t="39318" x="566738" y="4343400"/>
          <p14:tracePt t="39341" x="547688" y="4314825"/>
          <p14:tracePt t="39354" x="547688" y="4305300"/>
          <p14:tracePt t="39358" x="538163" y="4287838"/>
          <p14:tracePt t="39368" x="538163" y="4259263"/>
          <p14:tracePt t="39371" x="528638" y="4249738"/>
          <p14:tracePt t="39383" x="528638" y="4241800"/>
          <p14:tracePt t="39390" x="528638" y="4232275"/>
          <p14:tracePt t="39398" x="528638" y="4222750"/>
          <p14:tracePt t="39406" x="528638" y="4213225"/>
          <p14:tracePt t="39422" x="528638" y="4194175"/>
          <p14:tracePt t="39433" x="528638" y="4184650"/>
          <p14:tracePt t="39448" x="528638" y="4176713"/>
          <p14:tracePt t="39453" x="528638" y="4167188"/>
          <p14:tracePt t="39463" x="528638" y="4157663"/>
          <p14:tracePt t="39466" x="528638" y="4148138"/>
          <p14:tracePt t="39477" x="528638" y="4138613"/>
          <p14:tracePt t="39483" x="538163" y="4129088"/>
          <p14:tracePt t="39500" x="538163" y="4111625"/>
          <p14:tracePt t="39508" x="547688" y="4102100"/>
          <p14:tracePt t="39515" x="557213" y="4092575"/>
          <p14:tracePt t="39530" x="566738" y="4073525"/>
          <p14:tracePt t="39543" x="593725" y="4046538"/>
          <p14:tracePt t="39557" x="593725" y="4037013"/>
          <p14:tracePt t="39586" x="603250" y="4017963"/>
          <p14:tracePt t="39609" x="612775" y="4017963"/>
          <p14:tracePt t="39637" x="612775" y="4008438"/>
          <p14:tracePt t="39641" x="630238" y="3981450"/>
          <p14:tracePt t="39655" x="639763" y="3971925"/>
          <p14:tracePt t="39666" x="649288" y="3962400"/>
          <p14:tracePt t="39672" x="658813" y="3952875"/>
          <p14:tracePt t="39688" x="668338" y="3935413"/>
          <p14:tracePt t="39695" x="677863" y="3935413"/>
          <p14:tracePt t="39704" x="677863" y="3925888"/>
          <p14:tracePt t="39709" x="687388" y="3916363"/>
          <p14:tracePt t="39775" x="695325" y="3906838"/>
          <p14:tracePt t="39782" x="714375" y="3906838"/>
          <p14:tracePt t="39789" x="723900" y="3897313"/>
          <p14:tracePt t="39796" x="733425" y="3897313"/>
          <p14:tracePt t="39814" x="769938" y="3887788"/>
          <p14:tracePt t="39826" x="788988" y="3879850"/>
          <p14:tracePt t="39830" x="798513" y="3879850"/>
          <p14:tracePt t="39840" x="825500" y="3879850"/>
          <p14:tracePt t="39844" x="844550" y="3860800"/>
          <p14:tracePt t="39855" x="854075" y="3851275"/>
          <p14:tracePt t="39860" x="871538" y="3851275"/>
          <p14:tracePt t="39870" x="900113" y="3851275"/>
          <p14:tracePt t="39877" x="909638" y="3851275"/>
          <p14:tracePt t="39883" x="936625" y="3841750"/>
          <p14:tracePt t="39892" x="965200" y="3832225"/>
          <p14:tracePt t="39899" x="984250" y="3832225"/>
          <p14:tracePt t="39908" x="1011238" y="3832225"/>
          <p14:tracePt t="39925" x="1039813" y="3832225"/>
          <p14:tracePt t="39934" x="1066800" y="3832225"/>
          <p14:tracePt t="39938" x="1085850" y="3832225"/>
          <p14:tracePt t="39949" x="1104900" y="3822700"/>
          <p14:tracePt t="39955" x="1131888" y="3822700"/>
          <p14:tracePt t="39964" x="1168400" y="3822700"/>
          <p14:tracePt t="39971" x="1187450" y="3814763"/>
          <p14:tracePt t="39979" x="1225550" y="3814763"/>
          <p14:tracePt t="39986" x="1262063" y="3814763"/>
          <p14:tracePt t="39992" x="1298575" y="3814763"/>
          <p14:tracePt t="40003" x="1354138" y="3814763"/>
          <p14:tracePt t="40014" x="1392238" y="3814763"/>
          <p14:tracePt t="40017" x="1409700" y="3814763"/>
          <p14:tracePt t="40029" x="1428750" y="3795713"/>
          <p14:tracePt t="40034" x="1457325" y="3795713"/>
          <p14:tracePt t="40042" x="1474788" y="3786188"/>
          <p14:tracePt t="40049" x="1493838" y="3786188"/>
          <p14:tracePt t="40057" x="1522413" y="3786188"/>
          <p14:tracePt t="40066" x="1558925" y="3786188"/>
          <p14:tracePt t="40073" x="1577975" y="3776663"/>
          <p14:tracePt t="40080" x="1624013" y="3776663"/>
          <p14:tracePt t="40088" x="1651000" y="3776663"/>
          <p14:tracePt t="40097" x="1735138" y="3767138"/>
          <p14:tracePt t="40108" x="1781175" y="3767138"/>
          <p14:tracePt t="40112" x="1836738" y="3767138"/>
          <p14:tracePt t="40123" x="1882775" y="3767138"/>
          <p14:tracePt t="40126" x="1939925" y="3776663"/>
          <p14:tracePt t="40137" x="1985963" y="3776663"/>
          <p14:tracePt t="40144" x="2041525" y="3776663"/>
          <p14:tracePt t="40151" x="2087563" y="3776663"/>
          <p14:tracePt t="40159" x="2171700" y="3776663"/>
          <p14:tracePt t="40167" x="2227263" y="3776663"/>
          <p14:tracePt t="40174" x="2309813" y="3776663"/>
          <p14:tracePt t="40181" x="2374900" y="3776663"/>
          <p14:tracePt t="40189" x="2478088" y="3776663"/>
          <p14:tracePt t="40207" x="2625725" y="3805238"/>
          <p14:tracePt t="40217" x="2671763" y="3805238"/>
          <p14:tracePt t="40222" x="2719388" y="3805238"/>
          <p14:tracePt t="40232" x="2755900" y="3805238"/>
          <p14:tracePt t="40237" x="2838450" y="3805238"/>
          <p14:tracePt t="40246" x="2876550" y="3805238"/>
          <p14:tracePt t="40252" x="2951163" y="3822700"/>
          <p14:tracePt t="40260" x="2997200" y="3832225"/>
          <p14:tracePt t="40268" x="3071813" y="3832225"/>
          <p14:tracePt t="40275" x="3117850" y="3832225"/>
          <p14:tracePt t="40286" x="3200400" y="3832225"/>
          <p14:tracePt t="40301" x="3303588" y="3851275"/>
          <p14:tracePt t="40312" x="3359150" y="3841750"/>
          <p14:tracePt t="40313" x="3376613" y="3841750"/>
          <p14:tracePt t="40325" x="3405188" y="3841750"/>
          <p14:tracePt t="40332" x="3433763" y="3841750"/>
          <p14:tracePt t="40340" x="3460750" y="3841750"/>
          <p14:tracePt t="40348" x="3479800" y="3841750"/>
          <p14:tracePt t="40355" x="3516313" y="3841750"/>
          <p14:tracePt t="40362" x="3525838" y="3841750"/>
          <p14:tracePt t="40370" x="3554413" y="3841750"/>
          <p14:tracePt t="40378" x="3581400" y="3841750"/>
          <p14:tracePt t="40383" x="3609975" y="3841750"/>
          <p14:tracePt t="40395" x="3646488" y="3841750"/>
          <p14:tracePt t="40406" x="3665538" y="3841750"/>
          <p14:tracePt t="40408" x="3675063" y="3841750"/>
          <p14:tracePt t="40421" x="3683000" y="3841750"/>
          <p14:tracePt t="40442" x="3692525" y="3841750"/>
          <p14:tracePt t="40449" x="3702050" y="3841750"/>
          <p14:tracePt t="40971" x="3692525" y="3832225"/>
          <p14:tracePt t="40974" x="3692525" y="3822700"/>
          <p14:tracePt t="40985" x="3675063" y="3822700"/>
          <p14:tracePt t="40991" x="3665538" y="3822700"/>
          <p14:tracePt t="41000" x="3656013" y="3822700"/>
          <p14:tracePt t="41008" x="3627438" y="3822700"/>
          <p14:tracePt t="41016" x="3617913" y="3822700"/>
          <p14:tracePt t="41024" x="3609975" y="3822700"/>
          <p14:tracePt t="41030" x="3590925" y="3822700"/>
          <p14:tracePt t="41037" x="3581400" y="3822700"/>
          <p14:tracePt t="41044" x="3562350" y="3822700"/>
          <p14:tracePt t="41054" x="3516313" y="3822700"/>
          <p14:tracePt t="41071" x="3489325" y="3822700"/>
          <p14:tracePt t="41080" x="3479800" y="3822700"/>
          <p14:tracePt t="41085" x="3460750" y="3822700"/>
          <p14:tracePt t="41095" x="3441700" y="3822700"/>
          <p14:tracePt t="41103" x="3405188" y="3822700"/>
          <p14:tracePt t="41110" x="3376613" y="3822700"/>
          <p14:tracePt t="41115" x="3349625" y="3822700"/>
          <p14:tracePt t="41125" x="3313113" y="3822700"/>
          <p14:tracePt t="41132" x="3284538" y="3822700"/>
          <p14:tracePt t="41138" x="3257550" y="3822700"/>
          <p14:tracePt t="41149" x="3182938" y="3814763"/>
          <p14:tracePt t="41159" x="3127375" y="3795713"/>
          <p14:tracePt t="41162" x="3089275" y="3795713"/>
          <p14:tracePt t="41175" x="3062288" y="3795713"/>
          <p14:tracePt t="41178" x="3024188" y="3786188"/>
          <p14:tracePt t="41189" x="2987675" y="3786188"/>
          <p14:tracePt t="41194" x="2951163" y="3776663"/>
          <p14:tracePt t="41204" x="2922588" y="3776663"/>
          <p14:tracePt t="41208" x="2895600" y="3776663"/>
          <p14:tracePt t="41217" x="2857500" y="3776663"/>
          <p14:tracePt t="41226" x="2830513" y="3776663"/>
          <p14:tracePt t="41233" x="2811463" y="3776663"/>
          <p14:tracePt t="41243" x="2755900" y="3776663"/>
          <p14:tracePt t="41254" x="2736850" y="3776663"/>
          <p14:tracePt t="41258" x="2700338" y="3776663"/>
          <p14:tracePt t="41269" x="2671763" y="3776663"/>
          <p14:tracePt t="41273" x="2654300" y="3776663"/>
          <p14:tracePt t="41284" x="2616200" y="3776663"/>
          <p14:tracePt t="41287" x="2579688" y="3786188"/>
          <p14:tracePt t="41298" x="2560638" y="3786188"/>
          <p14:tracePt t="41305" x="2524125" y="3786188"/>
          <p14:tracePt t="41312" x="2486025" y="3814763"/>
          <p14:tracePt t="41320" x="2449513" y="3814763"/>
          <p14:tracePt t="41327" x="2413000" y="3841750"/>
          <p14:tracePt t="41334" x="2393950" y="3841750"/>
          <p14:tracePt t="41337" x="2357438" y="3860800"/>
          <p14:tracePt t="41351" x="2309813" y="3887788"/>
          <p14:tracePt t="41363" x="2292350" y="3897313"/>
          <p14:tracePt t="41367" x="2263775" y="3906838"/>
          <p14:tracePt t="41378" x="2254250" y="3906838"/>
          <p14:tracePt t="41384" x="2236788" y="3925888"/>
          <p14:tracePt t="41393" x="2227263" y="3935413"/>
          <p14:tracePt t="41398" x="2217738" y="3935413"/>
          <p14:tracePt t="41407" x="2208213" y="3935413"/>
          <p14:tracePt t="41414" x="2198688" y="3935413"/>
          <p14:tracePt t="41445" x="2171700" y="3906838"/>
          <p14:tracePt t="41457" x="2171700" y="3897313"/>
          <p14:tracePt t="41463" x="2171700" y="3887788"/>
          <p14:tracePt t="41472" x="2171700" y="3879850"/>
          <p14:tracePt t="41487" x="2171700" y="3870325"/>
          <p14:tracePt t="41493" x="2171700" y="3860800"/>
          <p14:tracePt t="41878" x="2124075" y="3860800"/>
          <p14:tracePt t="41885" x="2051050" y="3897313"/>
          <p14:tracePt t="41892" x="1976438" y="3943350"/>
          <p14:tracePt t="41899" x="1882775" y="3971925"/>
          <p14:tracePt t="41907" x="1809750" y="3990975"/>
          <p14:tracePt t="41914" x="1614488" y="4037013"/>
          <p14:tracePt t="41934" x="1428750" y="4064000"/>
          <p14:tracePt t="41943" x="1336675" y="4102100"/>
          <p14:tracePt t="41949" x="1233488" y="4129088"/>
          <p14:tracePt t="41958" x="1187450" y="4138613"/>
          <p14:tracePt t="41963" x="1112838" y="4157663"/>
          <p14:tracePt t="41972" x="1057275" y="4167188"/>
          <p14:tracePt t="41980" x="1020763" y="4184650"/>
          <p14:tracePt t="41988" x="984250" y="4194175"/>
          <p14:tracePt t="41996" x="965200" y="4203700"/>
          <p14:tracePt t="42001" x="946150" y="4203700"/>
          <p14:tracePt t="42011" x="927100" y="4213225"/>
          <p14:tracePt t="42022" x="919163" y="4222750"/>
          <p14:tracePt t="42024" x="909638" y="4222750"/>
          <p14:tracePt t="42137" x="900113" y="4249738"/>
          <p14:tracePt t="42167" x="900113" y="4268788"/>
          <p14:tracePt t="42191" x="900113" y="4278313"/>
          <p14:tracePt t="42199" x="900113" y="4305300"/>
          <p14:tracePt t="42213" x="900113" y="4352925"/>
          <p14:tracePt t="42226" x="909638" y="4510088"/>
          <p14:tracePt t="42231" x="927100" y="4602163"/>
          <p14:tracePt t="42241" x="936625" y="4676775"/>
          <p14:tracePt t="42245" x="955675" y="4770438"/>
          <p14:tracePt t="42255" x="955675" y="4835525"/>
          <p14:tracePt t="42262" x="974725" y="4891088"/>
          <p14:tracePt t="42270" x="984250" y="4937125"/>
          <p14:tracePt t="42278" x="984250" y="4992688"/>
          <p14:tracePt t="42284" x="1011238" y="5038725"/>
          <p14:tracePt t="42294" x="1039813" y="5149850"/>
          <p14:tracePt t="42310" x="1066800" y="5224463"/>
          <p14:tracePt t="42321" x="1076325" y="5233988"/>
          <p14:tracePt t="42326" x="1085850" y="5262563"/>
          <p14:tracePt t="42340" x="1104900" y="5289550"/>
          <p14:tracePt t="42349" x="1131888" y="5299075"/>
          <p14:tracePt t="42356" x="1150938" y="5308600"/>
          <p14:tracePt t="42363" x="1187450" y="5326063"/>
          <p14:tracePt t="42371" x="1216025" y="5335588"/>
          <p14:tracePt t="42379" x="1262063" y="5335588"/>
          <p14:tracePt t="42387" x="1281113" y="5335588"/>
          <p14:tracePt t="42393" x="1308100" y="5345113"/>
          <p14:tracePt t="42403" x="1373188" y="5345113"/>
          <p14:tracePt t="42415" x="1409700" y="5345113"/>
          <p14:tracePt t="42418" x="1438275" y="5345113"/>
          <p14:tracePt t="42429" x="1484313" y="5345113"/>
          <p14:tracePt t="42435" x="1503363" y="5354638"/>
          <p14:tracePt t="42445" x="1539875" y="5354638"/>
          <p14:tracePt t="42449" x="1577975" y="5354638"/>
          <p14:tracePt t="42459" x="1614488" y="5354638"/>
          <p14:tracePt t="42466" x="1670050" y="5373688"/>
          <p14:tracePt t="42472" x="1698625" y="5383213"/>
          <p14:tracePt t="42482" x="1790700" y="5383213"/>
          <p14:tracePt t="42496" x="1874838" y="5383213"/>
          <p14:tracePt t="42510" x="1911350" y="5383213"/>
          <p14:tracePt t="42514" x="1947863" y="5383213"/>
          <p14:tracePt t="42524" x="1966913" y="5383213"/>
          <p14:tracePt t="42528" x="1985963" y="5383213"/>
          <p14:tracePt t="42538" x="2012950" y="5383213"/>
          <p14:tracePt t="42545" x="2022475" y="5383213"/>
          <p14:tracePt t="42553" x="2032000" y="5383213"/>
          <p14:tracePt t="42561" x="2041525" y="5383213"/>
          <p14:tracePt t="42567" x="2060575" y="5373688"/>
          <p14:tracePt t="42581" x="2068513" y="5373688"/>
          <p14:tracePt t="42607" x="2078038" y="5373688"/>
          <p14:tracePt t="42618" x="2087563" y="5373688"/>
          <p14:tracePt t="42639" x="2106613" y="5373688"/>
          <p14:tracePt t="42655" x="2116138" y="5373688"/>
          <p14:tracePt t="42685" x="2124075" y="5383213"/>
          <p14:tracePt t="42700" x="2133600" y="5391150"/>
          <p14:tracePt t="42716" x="2152650" y="5400675"/>
          <p14:tracePt t="42726" x="2152650" y="5410200"/>
          <p14:tracePt t="42732" x="2181225" y="5429250"/>
          <p14:tracePt t="42741" x="2198688" y="5446713"/>
          <p14:tracePt t="42749" x="2198688" y="5465763"/>
          <p14:tracePt t="42756" x="2227263" y="5475288"/>
          <p14:tracePt t="42762" x="2244725" y="5484813"/>
          <p14:tracePt t="42771" x="2254250" y="5511800"/>
          <p14:tracePt t="42781" x="2300288" y="5549900"/>
          <p14:tracePt t="42792" x="2300288" y="5559425"/>
          <p14:tracePt t="42796" x="2328863" y="5576888"/>
          <p14:tracePt t="42812" x="2347913" y="5586413"/>
          <p14:tracePt t="42827" x="2357438" y="5595938"/>
          <p14:tracePt t="42836" x="2365375" y="5605463"/>
          <p14:tracePt t="42844" x="2365375" y="5614988"/>
          <p14:tracePt t="42850" x="2384425" y="5624513"/>
          <p14:tracePt t="42859" x="2393950" y="5632450"/>
          <p14:tracePt t="42875" x="2413000" y="5661025"/>
          <p14:tracePt t="42886" x="2420938" y="5661025"/>
          <p14:tracePt t="42890" x="2430463" y="5670550"/>
          <p14:tracePt t="42904" x="2439988" y="5680075"/>
          <p14:tracePt t="42923" x="2439988" y="5688013"/>
          <p14:tracePt t="42930" x="2449513" y="5688013"/>
          <p14:tracePt t="42945" x="2459038" y="5697538"/>
          <p14:tracePt t="42959" x="2468563" y="5697538"/>
          <p14:tracePt t="42967" x="2478088" y="5707063"/>
          <p14:tracePt t="43015" x="2486025" y="5707063"/>
          <p14:tracePt t="43045" x="2495550" y="5707063"/>
          <p14:tracePt t="43173" x="2505075" y="5707063"/>
          <p14:tracePt t="43902" x="2524125" y="5707063"/>
          <p14:tracePt t="43910" x="2560638" y="5697538"/>
          <p14:tracePt t="43917" x="2570163" y="5697538"/>
          <p14:tracePt t="43928" x="2625725" y="5688013"/>
          <p14:tracePt t="43938" x="2662238" y="5688013"/>
          <p14:tracePt t="43944" x="2681288" y="5680075"/>
          <p14:tracePt t="43952" x="2690813" y="5670550"/>
          <p14:tracePt t="43956" x="2709863" y="5670550"/>
          <p14:tracePt t="43967" x="2746375" y="5670550"/>
          <p14:tracePt t="43973" x="2774950" y="5661025"/>
          <p14:tracePt t="43982" x="2811463" y="5641975"/>
          <p14:tracePt t="43989" x="2838450" y="5641975"/>
          <p14:tracePt t="43996" x="2876550" y="5641975"/>
          <p14:tracePt t="44004" x="2903538" y="5632450"/>
          <p14:tracePt t="44010" x="2941638" y="5632450"/>
          <p14:tracePt t="44021" x="3024188" y="5624513"/>
          <p14:tracePt t="44035" x="3108325" y="5624513"/>
          <p14:tracePt t="44047" x="3136900" y="5614988"/>
          <p14:tracePt t="44050" x="3182938" y="5614988"/>
          <p14:tracePt t="44061" x="3219450" y="5595938"/>
          <p14:tracePt t="44067" x="3257550" y="5595938"/>
          <p14:tracePt t="44075" x="3294063" y="5595938"/>
          <p14:tracePt t="44084" x="3313113" y="5595938"/>
          <p14:tracePt t="44091" x="3359150" y="5595938"/>
          <p14:tracePt t="44098" x="3386138" y="5595938"/>
          <p14:tracePt t="44104" x="3424238" y="5586413"/>
          <p14:tracePt t="44117" x="3489325" y="5576888"/>
          <p14:tracePt t="44127" x="3516313" y="5576888"/>
          <p14:tracePt t="44130" x="3562350" y="5576888"/>
          <p14:tracePt t="44141" x="3609975" y="5576888"/>
          <p14:tracePt t="44145" x="3646488" y="5576888"/>
          <p14:tracePt t="44156" x="3702050" y="5549900"/>
          <p14:tracePt t="44162" x="3748088" y="5549900"/>
          <p14:tracePt t="44170" x="3803650" y="5521325"/>
          <p14:tracePt t="44176" x="3859213" y="5503863"/>
          <p14:tracePt t="44184" x="3933825" y="5494338"/>
          <p14:tracePt t="44193" x="3979863" y="5465763"/>
          <p14:tracePt t="44199" x="4035425" y="5438775"/>
          <p14:tracePt t="44209" x="4129088" y="5400675"/>
          <p14:tracePt t="44221" x="4184650" y="5373688"/>
          <p14:tracePt t="44223" x="4213225" y="5345113"/>
          <p14:tracePt t="44234" x="4249738" y="5326063"/>
          <p14:tracePt t="44240" x="4286250" y="5299075"/>
          <p14:tracePt t="44250" x="4305300" y="5270500"/>
          <p14:tracePt t="44257" x="4341813" y="5262563"/>
          <p14:tracePt t="44265" x="4370388" y="5233988"/>
          <p14:tracePt t="44270" x="4379913" y="5233988"/>
          <p14:tracePt t="44279" x="4379913" y="5224463"/>
          <p14:tracePt t="44287" x="4389438" y="5214938"/>
          <p14:tracePt t="44329" x="4397375" y="5205413"/>
          <p14:tracePt t="44335" x="4397375" y="5197475"/>
          <p14:tracePt t="44359" x="4406900" y="5197475"/>
          <p14:tracePt t="44554" x="4416425" y="5214938"/>
          <p14:tracePt t="44562" x="4445000" y="5280025"/>
          <p14:tracePt t="44569" x="4491038" y="5364163"/>
          <p14:tracePt t="44576" x="4527550" y="5456238"/>
          <p14:tracePt t="44587" x="4592638" y="5567363"/>
          <p14:tracePt t="44598" x="4621213" y="5624513"/>
          <p14:tracePt t="44601" x="4667250" y="5680075"/>
          <p14:tracePt t="44613" x="4703763" y="5726113"/>
          <p14:tracePt t="44617" x="4751388" y="5781675"/>
          <p14:tracePt t="44627" x="4787900" y="5837238"/>
          <p14:tracePt t="44634" x="4833938" y="5892800"/>
          <p14:tracePt t="44642" x="4870450" y="5921375"/>
          <p14:tracePt t="44647" x="4908550" y="5957888"/>
          <p14:tracePt t="44656" x="4935538" y="5994400"/>
          <p14:tracePt t="44664" x="4964113" y="6022975"/>
          <p14:tracePt t="44670" x="4983163" y="6022975"/>
          <p14:tracePt t="44681" x="4991100" y="6032500"/>
          <p14:tracePt t="44696" x="5000625" y="6042025"/>
          <p14:tracePt t="44728" x="5010150" y="6032500"/>
          <p14:tracePt t="44736" x="5048250" y="5948363"/>
          <p14:tracePt t="44742" x="5056188" y="5902325"/>
          <p14:tracePt t="44750" x="5094288" y="5827713"/>
          <p14:tracePt t="44758" x="5094288" y="5735638"/>
          <p14:tracePt t="44764" x="5094288" y="5661025"/>
          <p14:tracePt t="44775" x="5111750" y="5456238"/>
          <p14:tracePt t="44790" x="5103813" y="5335588"/>
          <p14:tracePt t="44801" x="5103813" y="5299075"/>
          <p14:tracePt t="44806" x="5103813" y="5253038"/>
          <p14:tracePt t="44816" x="5103813" y="5214938"/>
          <p14:tracePt t="44821" x="5103813" y="5197475"/>
          <p14:tracePt t="44830" x="5103813" y="5168900"/>
          <p14:tracePt t="44836" x="5103813" y="5159375"/>
          <p14:tracePt t="44844" x="5103813" y="5149850"/>
          <p14:tracePt t="44852" x="5103813" y="5141913"/>
          <p14:tracePt t="44868" x="5103813" y="5132388"/>
          <p14:tracePt t="45824" x="5121275" y="5168900"/>
          <p14:tracePt t="45838" x="5140325" y="5197475"/>
          <p14:tracePt t="45842" x="5140325" y="5205413"/>
          <p14:tracePt t="45853" x="5159375" y="5224463"/>
          <p14:tracePt t="45856" x="5176838" y="5253038"/>
          <p14:tracePt t="45867" x="5186363" y="5270500"/>
          <p14:tracePt t="45872" x="5205413" y="5299075"/>
          <p14:tracePt t="45882" x="5232400" y="5335588"/>
          <p14:tracePt t="45888" x="5260975" y="5354638"/>
          <p14:tracePt t="45896" x="5297488" y="5410200"/>
          <p14:tracePt t="45904" x="5345113" y="5475288"/>
          <p14:tracePt t="45911" x="5381625" y="5530850"/>
          <p14:tracePt t="45919" x="5446713" y="5605463"/>
          <p14:tracePt t="45925" x="5529263" y="5688013"/>
          <p14:tracePt t="45932" x="5594350" y="5772150"/>
          <p14:tracePt t="45934" x="5659438" y="5873750"/>
          <p14:tracePt t="45947" x="5724525" y="5929313"/>
          <p14:tracePt t="45953" x="5762625" y="5967413"/>
          <p14:tracePt t="45963" x="5845175" y="6049963"/>
          <p14:tracePt t="45967" x="5891213" y="6115050"/>
          <p14:tracePt t="45976" x="5965825" y="6170613"/>
          <p14:tracePt t="45981" x="6049963" y="6235700"/>
          <p14:tracePt t="45990" x="6132513" y="6300788"/>
          <p14:tracePt t="45999" x="6188075" y="6346825"/>
          <p14:tracePt t="46005" x="6262688" y="6394450"/>
          <p14:tracePt t="46013" x="6421438" y="6467475"/>
          <p14:tracePt t="46030" x="6513513" y="6496050"/>
          <p14:tracePt t="46041" x="6542088" y="6496050"/>
          <p14:tracePt t="46046" x="6578600" y="6496050"/>
          <p14:tracePt t="46056" x="6605588" y="6496050"/>
          <p14:tracePt t="46061" x="6643688" y="6486525"/>
          <p14:tracePt t="46071" x="6662738" y="6486525"/>
          <p14:tracePt t="46076" x="6699250" y="6459538"/>
          <p14:tracePt t="46084" x="6718300" y="6450013"/>
          <p14:tracePt t="46096" x="6735763" y="6440488"/>
          <p14:tracePt t="46100" x="6773863" y="6375400"/>
          <p14:tracePt t="46107" x="6819900" y="6300788"/>
          <p14:tracePt t="46114" x="6846888" y="6218238"/>
          <p14:tracePt t="46124" x="6875463" y="6013450"/>
          <p14:tracePt t="46136" x="6894513" y="5791200"/>
          <p14:tracePt t="46139" x="6894513" y="5697538"/>
          <p14:tracePt t="46150" x="6894513" y="5540375"/>
          <p14:tracePt t="46155" x="6894513" y="5429250"/>
          <p14:tracePt t="46165" x="6875463" y="5318125"/>
          <p14:tracePt t="46171" x="6856413" y="5197475"/>
          <p14:tracePt t="46180" x="6856413" y="5038725"/>
          <p14:tracePt t="46187" x="6856413" y="4956175"/>
          <p14:tracePt t="46193" x="6856413" y="4881563"/>
          <p14:tracePt t="46203" x="6846888" y="4835525"/>
          <p14:tracePt t="46208" x="6846888" y="4760913"/>
          <p14:tracePt t="46215" x="6829425" y="4714875"/>
          <p14:tracePt t="46218" x="6829425" y="4640263"/>
          <p14:tracePt t="46230" x="6819900" y="4594225"/>
          <p14:tracePt t="46233" x="6800850" y="4500563"/>
          <p14:tracePt t="46243" x="6773863" y="4398963"/>
          <p14:tracePt t="46250" x="6735763" y="4259263"/>
          <p14:tracePt t="46258" x="6689725" y="4167188"/>
          <p14:tracePt t="46265" x="6653213" y="4083050"/>
          <p14:tracePt t="46273" x="6605588" y="3990975"/>
          <p14:tracePt t="46280" x="6559550" y="3906838"/>
          <p14:tracePt t="46288" x="6494463" y="3832225"/>
          <p14:tracePt t="46296" x="6457950" y="3795713"/>
          <p14:tracePt t="46302" x="6392863" y="3711575"/>
          <p14:tracePt t="46310" x="6291263" y="3609975"/>
          <p14:tracePt t="46324" x="6235700" y="3535363"/>
          <p14:tracePt t="46327" x="6151563" y="3470275"/>
          <p14:tracePt t="46339" x="6067425" y="3387725"/>
          <p14:tracePt t="46346" x="5946775" y="3313113"/>
          <p14:tracePt t="46353" x="5808663" y="3248025"/>
          <p14:tracePt t="46359" x="5641975" y="3173413"/>
          <p14:tracePt t="46368" x="5437188" y="3098800"/>
          <p14:tracePt t="46377" x="5270500" y="3025775"/>
          <p14:tracePt t="46381" x="5111750" y="2987675"/>
          <p14:tracePt t="46389" x="4889500" y="2951163"/>
          <p14:tracePt t="46398" x="4713288" y="2914650"/>
          <p14:tracePt t="46407" x="4406900" y="2849563"/>
          <p14:tracePt t="46418" x="4295775" y="2849563"/>
          <p14:tracePt t="46422" x="4230688" y="2830513"/>
          <p14:tracePt t="46433" x="4110038" y="2830513"/>
          <p14:tracePt t="46438" x="4027488" y="2830513"/>
          <p14:tracePt t="46447" x="3914775" y="2830513"/>
          <p14:tracePt t="46454" x="3841750" y="2820988"/>
          <p14:tracePt t="46463" x="3748088" y="2820988"/>
          <p14:tracePt t="46470" x="3636963" y="2820988"/>
          <p14:tracePt t="46476" x="3562350" y="2820988"/>
          <p14:tracePt t="46487" x="3489325" y="2840038"/>
          <p14:tracePt t="46491" x="3376613" y="2876550"/>
          <p14:tracePt t="46502" x="3117850" y="2922588"/>
          <p14:tracePt t="46513" x="3006725" y="2941638"/>
          <p14:tracePt t="46517" x="2867025" y="2978150"/>
          <p14:tracePt t="46527" x="2746375" y="3006725"/>
          <p14:tracePt t="46530" x="2654300" y="3043238"/>
          <p14:tracePt t="46541" x="2551113" y="3090863"/>
          <p14:tracePt t="46548" x="2439988" y="3146425"/>
          <p14:tracePt t="46555" x="2338388" y="3173413"/>
          <p14:tracePt t="46564" x="2263775" y="3201988"/>
          <p14:tracePt t="46571" x="2189163" y="3228975"/>
          <p14:tracePt t="46579" x="2087563" y="3303588"/>
          <p14:tracePt t="46585" x="2012950" y="3349625"/>
          <p14:tracePt t="46596" x="1855788" y="3460750"/>
          <p14:tracePt t="46611" x="1689100" y="3581400"/>
          <p14:tracePt t="46622" x="1614488" y="3629025"/>
          <p14:tracePt t="46626" x="1530350" y="3694113"/>
          <p14:tracePt t="46636" x="1474788" y="3759200"/>
          <p14:tracePt t="46643" x="1409700" y="3805238"/>
          <p14:tracePt t="46650" x="1336675" y="3851275"/>
          <p14:tracePt t="46658" x="1252538" y="3952875"/>
          <p14:tracePt t="46665" x="1187450" y="4027488"/>
          <p14:tracePt t="46672" x="1104900" y="4157663"/>
          <p14:tracePt t="46679" x="1030288" y="4249738"/>
          <p14:tracePt t="46690" x="936625" y="4454525"/>
          <p14:tracePt t="46701" x="909638" y="4491038"/>
          <p14:tracePt t="46705" x="871538" y="4546600"/>
          <p14:tracePt t="46715" x="798513" y="4640263"/>
          <p14:tracePt t="46720" x="769938" y="4695825"/>
          <p14:tracePt t="46731" x="742950" y="4835525"/>
          <p14:tracePt t="46735" x="714375" y="4891088"/>
          <p14:tracePt t="46745" x="677863" y="4992688"/>
          <p14:tracePt t="46753" x="668338" y="5057775"/>
          <p14:tracePt t="46759" x="649288" y="5094288"/>
          <p14:tracePt t="46767" x="639763" y="5168900"/>
          <p14:tracePt t="46775" x="622300" y="5205413"/>
          <p14:tracePt t="46784" x="622300" y="5262563"/>
          <p14:tracePt t="46800" x="622300" y="5318125"/>
          <p14:tracePt t="46810" x="622300" y="5335588"/>
          <p14:tracePt t="46813" x="622300" y="5345113"/>
          <p14:tracePt t="46824" x="622300" y="5373688"/>
          <p14:tracePt t="46829" x="622300" y="5383213"/>
          <p14:tracePt t="46846" x="622300" y="5391150"/>
          <p14:tracePt t="46868" x="639763" y="5410200"/>
          <p14:tracePt t="46878" x="760413" y="5475288"/>
          <p14:tracePt t="46889" x="844550" y="5511800"/>
          <p14:tracePt t="46891" x="909638" y="5521325"/>
          <p14:tracePt t="46904" x="936625" y="5540375"/>
          <p14:tracePt t="46907" x="984250" y="5540375"/>
          <p14:tracePt t="46918" x="1011238" y="5549900"/>
          <p14:tracePt t="46925" x="1030288" y="5549900"/>
          <p14:tracePt t="46933" x="1039813" y="5549900"/>
          <p14:tracePt t="46939" x="1057275" y="5549900"/>
          <p14:tracePt t="46947" x="1066800" y="5549900"/>
          <p14:tracePt t="46955" x="1076325" y="5549900"/>
          <p14:tracePt t="46972" x="1104900" y="5549900"/>
          <p14:tracePt t="46988" x="1141413" y="5559425"/>
          <p14:tracePt t="46999" x="1168400" y="5559425"/>
          <p14:tracePt t="47004" x="1206500" y="5586413"/>
          <p14:tracePt t="47014" x="1243013" y="5595938"/>
          <p14:tracePt t="47019" x="1289050" y="5624513"/>
          <p14:tracePt t="47028" x="1344613" y="5632450"/>
          <p14:tracePt t="47034" x="1401763" y="5661025"/>
          <p14:tracePt t="47042" x="1474788" y="5707063"/>
          <p14:tracePt t="47052" x="1503363" y="5707063"/>
          <p14:tracePt t="47057" x="1539875" y="5735638"/>
          <p14:tracePt t="47067" x="1577975" y="5745163"/>
          <p14:tracePt t="47082" x="1624013" y="5772150"/>
          <p14:tracePt t="47093" x="1633538" y="5781675"/>
          <p14:tracePt t="47096" x="1643063" y="5781675"/>
          <p14:tracePt t="47107" x="1670050" y="5791200"/>
          <p14:tracePt t="47113" x="1679575" y="5791200"/>
          <p14:tracePt t="47137" x="1689100" y="5800725"/>
          <p14:tracePt t="47157" x="1698625" y="5800725"/>
          <p14:tracePt t="47173" x="1706563" y="5800725"/>
          <p14:tracePt t="47179" x="1716088" y="5800725"/>
          <p14:tracePt t="47192" x="1725613" y="5800725"/>
          <p14:tracePt t="47202" x="1735138" y="5781675"/>
          <p14:tracePt t="47207" x="1744663" y="5772150"/>
          <p14:tracePt t="47216" x="1754188" y="5745163"/>
          <p14:tracePt t="47222" x="1763713" y="5726113"/>
          <p14:tracePt t="47230" x="1771650" y="5697538"/>
          <p14:tracePt t="47238" x="1771650" y="5680075"/>
          <p14:tracePt t="47247" x="1771650" y="5670550"/>
          <p14:tracePt t="47255" x="1771650" y="5661025"/>
          <p14:tracePt t="47267" x="1771650" y="5641975"/>
          <p14:tracePt t="47282" x="1771650" y="5632450"/>
          <p14:tracePt t="47434" x="1800225" y="5632450"/>
          <p14:tracePt t="47443" x="1819275" y="5632450"/>
          <p14:tracePt t="47456" x="1827213" y="5641975"/>
          <p14:tracePt t="47460" x="1836738" y="5641975"/>
          <p14:tracePt t="47471" x="1846263" y="5651500"/>
          <p14:tracePt t="47473" x="1865313" y="5661025"/>
          <p14:tracePt t="47484" x="1865313" y="5670550"/>
          <p14:tracePt t="47491" x="1874838" y="5670550"/>
          <p14:tracePt t="47498" x="1882775" y="5670550"/>
          <p14:tracePt t="47505" x="1882775" y="5680075"/>
          <p14:tracePt t="47514" x="1911350" y="5688013"/>
          <p14:tracePt t="47522" x="1930400" y="5716588"/>
          <p14:tracePt t="47527" x="1947863" y="5745163"/>
          <p14:tracePt t="47539" x="1966913" y="5762625"/>
          <p14:tracePt t="47550" x="1976438" y="5772150"/>
          <p14:tracePt t="47555" x="1976438" y="5781675"/>
          <p14:tracePt t="47564" x="1985963" y="5781675"/>
          <p14:tracePt t="47570" x="1995488" y="5791200"/>
          <p14:tracePt t="47580" x="1995488" y="5800725"/>
          <p14:tracePt t="47586" x="2003425" y="5808663"/>
          <p14:tracePt t="47593" x="2012950" y="5818188"/>
          <p14:tracePt t="47601" x="2022475" y="5818188"/>
          <p14:tracePt t="47607" x="2032000" y="5827713"/>
          <p14:tracePt t="47623" x="2032000" y="5837238"/>
          <p14:tracePt t="47633" x="2060575" y="5846763"/>
          <p14:tracePt t="47648" x="2060575" y="5856288"/>
          <p14:tracePt t="47659" x="2078038" y="5856288"/>
          <p14:tracePt t="47663" x="2078038" y="5865813"/>
          <p14:tracePt t="47673" x="2097088" y="5873750"/>
          <p14:tracePt t="47687" x="2124075" y="5883275"/>
          <p14:tracePt t="47695" x="2133600" y="5883275"/>
          <p14:tracePt t="47702" x="2143125" y="5883275"/>
          <p14:tracePt t="47708" x="2152650" y="5892800"/>
          <p14:tracePt t="47716" x="2162175" y="5892800"/>
          <p14:tracePt t="47726" x="2171700" y="5892800"/>
          <p14:tracePt t="47738" x="2181225" y="5902325"/>
          <p14:tracePt t="47743" x="2189163" y="5902325"/>
          <p14:tracePt t="47754" x="2198688" y="5902325"/>
          <p14:tracePt t="47757" x="2208213" y="5911850"/>
          <p14:tracePt t="47767" x="2217738" y="5911850"/>
          <p14:tracePt t="47771" x="2227263" y="5911850"/>
          <p14:tracePt t="47782" x="2244725" y="5911850"/>
          <p14:tracePt t="47789" x="2244725" y="5921375"/>
          <p14:tracePt t="47797" x="2263775" y="5921375"/>
          <p14:tracePt t="47804" x="2273300" y="5921375"/>
          <p14:tracePt t="47811" x="2300288" y="5921375"/>
          <p14:tracePt t="47821" x="2309813" y="5921375"/>
          <p14:tracePt t="47832" x="2319338" y="5921375"/>
          <p14:tracePt t="47836" x="2328863" y="5921375"/>
          <p14:tracePt t="47852" x="2338388" y="5921375"/>
          <p14:tracePt t="47862" x="2347913" y="5921375"/>
          <p14:tracePt t="47867" x="2357438" y="5921375"/>
          <p14:tracePt t="47876" x="2365375" y="5921375"/>
          <p14:tracePt t="47885" x="2374900" y="5911850"/>
          <p14:tracePt t="47891" x="2393950" y="5911850"/>
          <p14:tracePt t="47897" x="2413000" y="5902325"/>
          <p14:tracePt t="47906" x="2439988" y="5902325"/>
          <p14:tracePt t="47917" x="2495550" y="5892800"/>
          <p14:tracePt t="47927" x="2533650" y="5873750"/>
          <p14:tracePt t="47931" x="2570163" y="5865813"/>
          <p14:tracePt t="47941" x="2625725" y="5856288"/>
          <p14:tracePt t="47952" x="2654300" y="5856288"/>
          <p14:tracePt t="47955" x="2690813" y="5837238"/>
          <p14:tracePt t="47962" x="2727325" y="5827713"/>
          <p14:tracePt t="47971" x="2765425" y="5827713"/>
          <p14:tracePt t="47978" x="2801938" y="5800725"/>
          <p14:tracePt t="47985" x="2820988" y="5800725"/>
          <p14:tracePt t="47992" x="2847975" y="5781675"/>
          <p14:tracePt t="47999" x="2867025" y="5772150"/>
          <p14:tracePt t="48009" x="2913063" y="5745163"/>
          <p14:tracePt t="48021" x="2941638" y="5735638"/>
          <p14:tracePt t="48024" x="2951163" y="5735638"/>
          <p14:tracePt t="48036" x="2968625" y="5726113"/>
          <p14:tracePt t="48039" x="2997200" y="5716588"/>
          <p14:tracePt t="48050" x="3016250" y="5697538"/>
          <p14:tracePt t="48055" x="3024188" y="5688013"/>
          <p14:tracePt t="48065" x="3043238" y="5680075"/>
          <p14:tracePt t="48074" x="3071813" y="5670550"/>
          <p14:tracePt t="48080" x="3089275" y="5661025"/>
          <p14:tracePt t="48088" x="3117850" y="5651500"/>
          <p14:tracePt t="48094" x="3154363" y="5632450"/>
          <p14:tracePt t="48102" x="3209925" y="5614988"/>
          <p14:tracePt t="48115" x="3248025" y="5595938"/>
          <p14:tracePt t="48119" x="3284538" y="5586413"/>
          <p14:tracePt t="48130" x="3321050" y="5586413"/>
          <p14:tracePt t="48133" x="3359150" y="5586413"/>
          <p14:tracePt t="48145" x="3395663" y="5576888"/>
          <p14:tracePt t="48152" x="3433763" y="5559425"/>
          <p14:tracePt t="48159" x="3460750" y="5559425"/>
          <p14:tracePt t="48166" x="3489325" y="5559425"/>
          <p14:tracePt t="48172" x="3535363" y="5559425"/>
          <p14:tracePt t="48181" x="3571875" y="5559425"/>
          <p14:tracePt t="48188" x="3609975" y="5559425"/>
          <p14:tracePt t="48198" x="3711575" y="5559425"/>
          <p14:tracePt t="48210" x="3776663" y="5559425"/>
          <p14:tracePt t="48213" x="3832225" y="5576888"/>
          <p14:tracePt t="48224" x="3897313" y="5595938"/>
          <p14:tracePt t="48229" x="3979863" y="5624513"/>
          <p14:tracePt t="48239" x="4017963" y="5651500"/>
          <p14:tracePt t="48245" x="4054475" y="5651500"/>
          <p14:tracePt t="48254" x="4092575" y="5680075"/>
          <p14:tracePt t="48260" x="4100513" y="5680075"/>
          <p14:tracePt t="48268" x="4110038" y="5680075"/>
          <p14:tracePt t="48276" x="4129088" y="5688013"/>
          <p14:tracePt t="48292" x="4129088" y="5697538"/>
          <p14:tracePt t="48371" x="4138613" y="5716588"/>
          <p14:tracePt t="48386" x="4148138" y="5726113"/>
          <p14:tracePt t="48402" x="4148138" y="5735638"/>
          <p14:tracePt t="48416" x="4148138" y="5745163"/>
          <p14:tracePt t="48426" x="4148138" y="5762625"/>
          <p14:tracePt t="48441" x="4138613" y="5762625"/>
          <p14:tracePt t="48448" x="4138613" y="5772150"/>
          <p14:tracePt t="48457" x="4092575" y="5800725"/>
          <p14:tracePt t="48466" x="4054475" y="5818188"/>
          <p14:tracePt t="48471" x="4017963" y="5837238"/>
          <p14:tracePt t="48481" x="3897313" y="5873750"/>
          <p14:tracePt t="48493" x="3859213" y="5873750"/>
          <p14:tracePt t="48498" x="3776663" y="5873750"/>
          <p14:tracePt t="48508" x="3721100" y="5892800"/>
          <p14:tracePt t="48511" x="3656013" y="5892800"/>
          <p14:tracePt t="48521" x="3617913" y="5892800"/>
          <p14:tracePt t="48528" x="3562350" y="5892800"/>
          <p14:tracePt t="48536" x="3516313" y="5883275"/>
          <p14:tracePt t="48543" x="3479800" y="5873750"/>
          <p14:tracePt t="48552" x="3405188" y="5856288"/>
          <p14:tracePt t="48560" x="3386138" y="5856288"/>
          <p14:tracePt t="48567" x="3349625" y="5846763"/>
          <p14:tracePt t="48575" x="3303588" y="5837238"/>
          <p14:tracePt t="48587" x="3294063" y="5827713"/>
          <p14:tracePt t="48601" x="3284538" y="5827713"/>
          <p14:tracePt t="48740" x="3340100" y="5856288"/>
          <p14:tracePt t="48748" x="3535363" y="5938838"/>
          <p14:tracePt t="48764" x="3692525" y="6013450"/>
          <p14:tracePt t="48776" x="3748088" y="6042025"/>
          <p14:tracePt t="48779" x="3795713" y="6049963"/>
          <p14:tracePt t="48790" x="3851275" y="6078538"/>
          <p14:tracePt t="48795" x="3924300" y="6105525"/>
          <p14:tracePt t="48805" x="3979863" y="6134100"/>
          <p14:tracePt t="48809" x="4100513" y="6189663"/>
          <p14:tracePt t="48819" x="4203700" y="6235700"/>
          <p14:tracePt t="48827" x="4295775" y="6273800"/>
          <p14:tracePt t="48834" x="4389438" y="6300788"/>
          <p14:tracePt t="48842" x="4602163" y="6338888"/>
          <p14:tracePt t="48858" x="4722813" y="6338888"/>
          <p14:tracePt t="48870" x="4768850" y="6329363"/>
          <p14:tracePt t="48875" x="4806950" y="6319838"/>
          <p14:tracePt t="48884" x="4833938" y="6319838"/>
          <p14:tracePt t="48891" x="4870450" y="6291263"/>
          <p14:tracePt t="48900" x="4899025" y="6291263"/>
          <p14:tracePt t="48904" x="4918075" y="6273800"/>
          <p14:tracePt t="48913" x="4927600" y="6245225"/>
          <p14:tracePt t="48921" x="4983163" y="6218238"/>
          <p14:tracePt t="48928" x="5010150" y="6170613"/>
          <p14:tracePt t="48937" x="5056188" y="6059488"/>
          <p14:tracePt t="48953" x="5075238" y="5957888"/>
          <p14:tracePt t="48964" x="5094288" y="5837238"/>
          <p14:tracePt t="48966" x="5094288" y="5791200"/>
          <p14:tracePt t="48979" x="5075238" y="5716588"/>
          <p14:tracePt t="48983" x="5038725" y="5605463"/>
          <p14:tracePt t="48992" x="5010150" y="5530850"/>
          <p14:tracePt t="49000" x="4983163" y="5475288"/>
          <p14:tracePt t="49009" x="4918075" y="5410200"/>
          <p14:tracePt t="49016" x="4862513" y="5364163"/>
          <p14:tracePt t="49022" x="4778375" y="5289550"/>
          <p14:tracePt t="49031" x="4602163" y="5187950"/>
          <p14:tracePt t="49048" x="4452938" y="5141913"/>
          <p14:tracePt t="49059" x="4416425" y="5132388"/>
          <p14:tracePt t="49064" x="4379913" y="5132388"/>
          <p14:tracePt t="49073" x="4360863" y="5132388"/>
          <p14:tracePt t="49077" x="4341813" y="5132388"/>
          <p14:tracePt t="49088" x="4314825" y="5132388"/>
          <p14:tracePt t="49095" x="4305300" y="5132388"/>
          <p14:tracePt t="49102" x="4295775" y="5132388"/>
          <p14:tracePt t="49124" x="4295775" y="5141913"/>
          <p14:tracePt t="49183" x="4286250" y="5141913"/>
          <p14:tracePt t="49197" x="4286250" y="5149850"/>
          <p14:tracePt t="49211" x="4286250" y="5159375"/>
          <p14:tracePt t="49225" x="4286250" y="5168900"/>
          <p14:tracePt t="49235" x="4286250" y="5178425"/>
          <p14:tracePt t="49247" x="4286250" y="5187950"/>
          <p14:tracePt t="49251" x="4286250" y="5197475"/>
          <p14:tracePt t="49262" x="4305300" y="5224463"/>
          <p14:tracePt t="49267" x="4305300" y="5233988"/>
          <p14:tracePt t="49275" x="4324350" y="5262563"/>
          <p14:tracePt t="49283" x="4332288" y="5299075"/>
          <p14:tracePt t="49292" x="4351338" y="5335588"/>
          <p14:tracePt t="49300" x="4389438" y="5391150"/>
          <p14:tracePt t="49305" x="4416425" y="5429250"/>
          <p14:tracePt t="49314" x="4435475" y="5465763"/>
          <p14:tracePt t="49603" x="4510088" y="5494338"/>
          <p14:tracePt t="49610" x="4565650" y="5540375"/>
          <p14:tracePt t="49616" x="4621213" y="5576888"/>
          <p14:tracePt t="49628" x="4722813" y="5651500"/>
          <p14:tracePt t="49638" x="4759325" y="5688013"/>
          <p14:tracePt t="49640" x="4833938" y="5735638"/>
          <p14:tracePt t="49653" x="4889500" y="5772150"/>
          <p14:tracePt t="49659" x="4954588" y="5837238"/>
          <p14:tracePt t="49668" x="5029200" y="5883275"/>
          <p14:tracePt t="49675" x="5084763" y="5911850"/>
          <p14:tracePt t="49682" x="5186363" y="5957888"/>
          <p14:tracePt t="49689" x="5241925" y="5986463"/>
          <p14:tracePt t="49697" x="5297488" y="6013450"/>
          <p14:tracePt t="49705" x="5372100" y="6049963"/>
          <p14:tracePt t="49711" x="5408613" y="6049963"/>
          <p14:tracePt t="49722" x="5437188" y="6069013"/>
          <p14:tracePt t="49733" x="5446713" y="6069013"/>
          <p14:tracePt t="49736" x="5456238" y="6069013"/>
          <p14:tracePt t="49762" x="5465763" y="6069013"/>
          <p14:tracePt t="49777" x="5473700" y="6069013"/>
          <p14:tracePt t="49815" x="5502275" y="6059488"/>
          <p14:tracePt t="49830" x="5521325" y="6013450"/>
          <p14:tracePt t="49842" x="5521325" y="6003925"/>
          <p14:tracePt t="49845" x="5529263" y="5994400"/>
          <p14:tracePt t="49856" x="5529263" y="5967413"/>
          <p14:tracePt t="49862" x="5538788" y="5948363"/>
          <p14:tracePt t="49872" x="5538788" y="5938838"/>
          <p14:tracePt t="49877" x="5538788" y="5921375"/>
          <p14:tracePt t="49886" x="5538788" y="5892800"/>
          <p14:tracePt t="49893" x="5538788" y="5883275"/>
          <p14:tracePt t="49900" x="5538788" y="5865813"/>
          <p14:tracePt t="49908" x="5529263" y="5856288"/>
          <p14:tracePt t="49913" x="5529263" y="5846763"/>
          <p14:tracePt t="49924" x="5521325" y="5800725"/>
          <p14:tracePt t="49936" x="5511800" y="5781675"/>
          <p14:tracePt t="49939" x="5511800" y="5772150"/>
          <p14:tracePt t="49951" x="5511800" y="5753100"/>
          <p14:tracePt t="49956" x="5483225" y="5716588"/>
          <p14:tracePt t="49966" x="5483225" y="5707063"/>
          <p14:tracePt t="49974" x="5473700" y="5697538"/>
          <p14:tracePt t="49981" x="5465763" y="5670550"/>
          <p14:tracePt t="49986" x="5465763" y="5661025"/>
          <p14:tracePt t="49994" x="5456238" y="5651500"/>
          <p14:tracePt t="50009" x="5446713" y="5651500"/>
          <p14:tracePt t="50031" x="5446713" y="5641975"/>
          <p14:tracePt t="50176" x="5456238" y="5670550"/>
          <p14:tracePt t="50183" x="5456238" y="5680075"/>
          <p14:tracePt t="50192" x="5473700" y="5707063"/>
          <p14:tracePt t="50198" x="5502275" y="5735638"/>
          <p14:tracePt t="50204" x="5538788" y="5791200"/>
          <p14:tracePt t="50207" x="5567363" y="5808663"/>
          <p14:tracePt t="50219" x="5576888" y="5837238"/>
          <p14:tracePt t="50222" x="5613400" y="5865813"/>
          <p14:tracePt t="50234" x="5622925" y="5873750"/>
          <p14:tracePt t="50240" x="5632450" y="5883275"/>
          <p14:tracePt t="50248" x="5659438" y="5892800"/>
          <p14:tracePt t="50254" x="5668963" y="5902325"/>
          <p14:tracePt t="50262" x="5678488" y="5911850"/>
          <p14:tracePt t="50270" x="5678488" y="5921375"/>
          <p14:tracePt t="50277" x="5688013" y="5921375"/>
          <p14:tracePt t="50287" x="5697538" y="5921375"/>
          <p14:tracePt t="50291" x="5697538" y="5929313"/>
          <p14:tracePt t="50300" x="5715000" y="5938838"/>
          <p14:tracePt t="50315" x="5724525" y="5948363"/>
          <p14:tracePt t="50328" x="5743575" y="5957888"/>
          <p14:tracePt t="50342" x="5762625" y="5967413"/>
          <p14:tracePt t="50348" x="5770563" y="5976938"/>
          <p14:tracePt t="50357" x="5780088" y="5976938"/>
          <p14:tracePt t="50366" x="5808663" y="5976938"/>
          <p14:tracePt t="50372" x="5818188" y="5986463"/>
          <p14:tracePt t="50382" x="5835650" y="5994400"/>
          <p14:tracePt t="50396" x="5864225" y="5994400"/>
          <p14:tracePt t="50407" x="5873750" y="5994400"/>
          <p14:tracePt t="50411" x="5883275" y="5994400"/>
          <p14:tracePt t="50423" x="5900738" y="5994400"/>
          <p14:tracePt t="50427" x="5938838" y="5994400"/>
          <p14:tracePt t="50437" x="5984875" y="5994400"/>
          <p14:tracePt t="50442" x="6040438" y="5994400"/>
          <p14:tracePt t="50451" x="6124575" y="5976938"/>
          <p14:tracePt t="50458" x="6216650" y="5976938"/>
          <p14:tracePt t="50466" x="6308725" y="5967413"/>
          <p14:tracePt t="50475" x="6494463" y="5929313"/>
          <p14:tracePt t="50487" x="6588125" y="5921375"/>
          <p14:tracePt t="50490" x="6643688" y="5892800"/>
          <p14:tracePt t="50502" x="6718300" y="5873750"/>
          <p14:tracePt t="50505" x="6773863" y="5865813"/>
          <p14:tracePt t="50517" x="6810375" y="5846763"/>
          <p14:tracePt t="50521" x="6846888" y="5827713"/>
          <p14:tracePt t="50533" x="6894513" y="5808663"/>
          <p14:tracePt t="50537" x="6931025" y="5791200"/>
          <p14:tracePt t="50546" x="6986588" y="5772150"/>
          <p14:tracePt t="50553" x="7023100" y="5762625"/>
          <p14:tracePt t="50560" x="7070725" y="5735638"/>
          <p14:tracePt t="50570" x="7143750" y="5697538"/>
          <p14:tracePt t="50582" x="7218363" y="5661025"/>
          <p14:tracePt t="50597" x="7273925" y="5632450"/>
          <p14:tracePt t="50600" x="7283450" y="5632450"/>
          <p14:tracePt t="50610" x="7321550" y="5614988"/>
          <p14:tracePt t="50616" x="7339013" y="5586413"/>
          <p14:tracePt t="50625" x="7348538" y="5576888"/>
          <p14:tracePt t="50631" x="7377113" y="5567363"/>
          <p14:tracePt t="50640" x="7385050" y="5567363"/>
          <p14:tracePt t="50647" x="7394575" y="5549900"/>
          <p14:tracePt t="50654" x="7413625" y="5521325"/>
          <p14:tracePt t="50664" x="7440613" y="5494338"/>
          <p14:tracePt t="50679" x="7459663" y="5475288"/>
          <p14:tracePt t="50691" x="7459663" y="5465763"/>
          <p14:tracePt t="50695" x="7469188" y="5465763"/>
          <p14:tracePt t="50705" x="7469188" y="5456238"/>
          <p14:tracePt t="50709" x="7478713" y="5446713"/>
          <p14:tracePt t="50789" x="7505700" y="5446713"/>
          <p14:tracePt t="50799" x="7534275" y="5456238"/>
          <p14:tracePt t="50805" x="7570788" y="5475288"/>
          <p14:tracePt t="50813" x="7608888" y="5494338"/>
          <p14:tracePt t="50820" x="7664450" y="5540375"/>
          <p14:tracePt t="50829" x="7700963" y="5559425"/>
          <p14:tracePt t="50836" x="7747000" y="5605463"/>
          <p14:tracePt t="50842" x="7812088" y="5651500"/>
          <p14:tracePt t="50853" x="7886700" y="5735638"/>
          <p14:tracePt t="50868" x="7988300" y="5808663"/>
          <p14:tracePt t="50879" x="8026400" y="5846763"/>
          <p14:tracePt t="50883" x="8062913" y="5892800"/>
          <p14:tracePt t="50894" x="8081963" y="5911850"/>
          <p14:tracePt t="50899" x="8081963" y="5921375"/>
          <p14:tracePt t="50908" x="8108950" y="5957888"/>
          <p14:tracePt t="50913" x="8118475" y="5957888"/>
          <p14:tracePt t="50923" x="8128000" y="5967413"/>
          <p14:tracePt t="50931" x="8147050" y="5976938"/>
          <p14:tracePt t="50937" x="8156575" y="5986463"/>
          <p14:tracePt t="50947" x="8174038" y="5994400"/>
          <p14:tracePt t="50961" x="8193088" y="6003925"/>
          <p14:tracePt t="51056" x="8239125" y="5948363"/>
          <p14:tracePt t="51068" x="8277225" y="5856288"/>
          <p14:tracePt t="51069" x="8277225" y="5762625"/>
          <p14:tracePt t="51082" x="8277225" y="5605463"/>
          <p14:tracePt t="51088" x="8277225" y="5494338"/>
          <p14:tracePt t="51097" x="8248650" y="5354638"/>
          <p14:tracePt t="51102" x="8248650" y="5159375"/>
          <p14:tracePt t="51111" x="8212138" y="4992688"/>
          <p14:tracePt t="51117" x="8193088" y="4881563"/>
          <p14:tracePt t="51127" x="8183563" y="4787900"/>
          <p14:tracePt t="51134" x="8147050" y="4667250"/>
          <p14:tracePt t="51140" x="8118475" y="4594225"/>
          <p14:tracePt t="51150" x="8081963" y="4491038"/>
          <p14:tracePt t="51161" x="8053388" y="4464050"/>
          <p14:tracePt t="51166" x="8026400" y="4425950"/>
          <p14:tracePt t="51177" x="7951788" y="4370388"/>
          <p14:tracePt t="51183" x="7812088" y="4278313"/>
          <p14:tracePt t="51191" x="7691438" y="4232275"/>
          <p14:tracePt t="51195" x="7570788" y="4157663"/>
          <p14:tracePt t="51206" x="7478713" y="4129088"/>
          <p14:tracePt t="51211" x="7404100" y="4092575"/>
          <p14:tracePt t="51219" x="7302500" y="4064000"/>
          <p14:tracePt t="51228" x="7191375" y="4027488"/>
          <p14:tracePt t="51235" x="7088188" y="4000500"/>
          <p14:tracePt t="51245" x="6838950" y="3943350"/>
          <p14:tracePt t="51256" x="6718300" y="3935413"/>
          <p14:tracePt t="51259" x="6653213" y="3935413"/>
          <p14:tracePt t="51271" x="6588125" y="3935413"/>
          <p14:tracePt t="51275" x="6532563" y="3935413"/>
          <p14:tracePt t="51286" x="6494463" y="3935413"/>
          <p14:tracePt t="51291" x="6448425" y="3943350"/>
          <p14:tracePt t="51300" x="6421438" y="3943350"/>
          <p14:tracePt t="51306" x="6373813" y="3962400"/>
          <p14:tracePt t="51314" x="6318250" y="3971925"/>
          <p14:tracePt t="51320" x="6272213" y="3981450"/>
          <p14:tracePt t="51328" x="6216650" y="4000500"/>
          <p14:tracePt t="51336" x="6021388" y="4064000"/>
          <p14:tracePt t="51355" x="5827713" y="4157663"/>
          <p14:tracePt t="51365" x="5707063" y="4213225"/>
          <p14:tracePt t="51368" x="5548313" y="4287838"/>
          <p14:tracePt t="51380" x="5408613" y="4352925"/>
          <p14:tracePt t="51384" x="5260975" y="4408488"/>
          <p14:tracePt t="51394" x="5103813" y="4464050"/>
          <p14:tracePt t="51400" x="4964113" y="4529138"/>
          <p14:tracePt t="51409" x="4843463" y="4584700"/>
          <p14:tracePt t="51416" x="4703763" y="4640263"/>
          <p14:tracePt t="51423" x="4583113" y="4667250"/>
          <p14:tracePt t="51433" x="4305300" y="4760913"/>
          <p14:tracePt t="51447" x="4027488" y="4881563"/>
          <p14:tracePt t="51460" x="3906838" y="4927600"/>
          <p14:tracePt t="51464" x="3738563" y="5002213"/>
          <p14:tracePt t="51473" x="3581400" y="5057775"/>
          <p14:tracePt t="51478" x="3460750" y="5113338"/>
          <p14:tracePt t="51489" x="3340100" y="5178425"/>
          <p14:tracePt t="51495" x="3200400" y="5253038"/>
          <p14:tracePt t="51504" x="3117850" y="5280025"/>
          <p14:tracePt t="51511" x="3024188" y="5326063"/>
          <p14:tracePt t="51518" x="2951163" y="5354638"/>
          <p14:tracePt t="51526" x="2830513" y="5429250"/>
          <p14:tracePt t="51539" x="2792413" y="5446713"/>
          <p14:tracePt t="51541" x="2774950" y="5456238"/>
          <p14:tracePt t="51553" x="2765425" y="5456238"/>
          <p14:tracePt t="51560" x="2755900" y="5465763"/>
          <p14:tracePt t="51569" x="2746375" y="5465763"/>
          <p14:tracePt t="51666" x="2746375" y="5475288"/>
          <p14:tracePt t="51677" x="2755900" y="5475288"/>
          <p14:tracePt t="51683" x="2774950" y="5484813"/>
          <p14:tracePt t="51691" x="2774950" y="5494338"/>
          <p14:tracePt t="51701" x="2792413" y="5494338"/>
          <p14:tracePt t="51715" x="2801938" y="5494338"/>
          <p14:tracePt t="51730" x="2811463" y="5503863"/>
          <p14:tracePt t="51757" x="2811463" y="5511800"/>
          <p14:tracePt t="51761" x="2820988" y="5511800"/>
          <p14:tracePt t="51771" x="2830513" y="5530850"/>
          <p14:tracePt t="51777" x="2838450" y="5540375"/>
          <p14:tracePt t="51785" x="2838450" y="5559425"/>
          <p14:tracePt t="51795" x="2838450" y="5576888"/>
          <p14:tracePt t="51809" x="2736850" y="5595938"/>
          <p14:tracePt t="51826" x="2690813" y="5586413"/>
          <p14:tracePt t="51836" x="2681288" y="5586413"/>
          <p14:tracePt t="51840" x="2671763" y="5586413"/>
          <p14:tracePt t="51852" x="2671763" y="5567363"/>
          <p14:tracePt t="51855" x="2644775" y="5540375"/>
          <p14:tracePt t="51866" x="2625725" y="5511800"/>
          <p14:tracePt t="51872" x="2625725" y="5484813"/>
          <p14:tracePt t="51879" x="2625725" y="5446713"/>
          <p14:tracePt t="51888" x="2625725" y="5391150"/>
          <p14:tracePt t="51895" x="2625725" y="5364163"/>
          <p14:tracePt t="51904" x="2635250" y="5299075"/>
          <p14:tracePt t="51919" x="2671763" y="5224463"/>
          <p14:tracePt t="51931" x="2681288" y="5205413"/>
          <p14:tracePt t="51933" x="2700338" y="5178425"/>
          <p14:tracePt t="51945" x="2719388" y="5168900"/>
          <p14:tracePt t="51950" x="2736850" y="5159375"/>
          <p14:tracePt t="51960" x="2774950" y="5132388"/>
          <p14:tracePt t="51966" x="2782888" y="5132388"/>
          <p14:tracePt t="51975" x="2801938" y="5122863"/>
          <p14:tracePt t="51984" x="2830513" y="5122863"/>
          <p14:tracePt t="51989" x="2867025" y="5113338"/>
          <p14:tracePt t="51995" x="2932113" y="5113338"/>
          <p14:tracePt t="52002" x="3043238" y="5113338"/>
          <p14:tracePt t="52014" x="3313113" y="5113338"/>
          <p14:tracePt t="52026" x="3386138" y="5113338"/>
          <p14:tracePt t="52030" x="3479800" y="5149850"/>
          <p14:tracePt t="52040" x="3554413" y="5178425"/>
          <p14:tracePt t="52044" x="3609975" y="5187950"/>
          <p14:tracePt t="52054" x="3646488" y="5214938"/>
          <p14:tracePt t="52060" x="3683000" y="5243513"/>
          <p14:tracePt t="52069" x="3721100" y="5262563"/>
          <p14:tracePt t="52077" x="3730625" y="5270500"/>
          <p14:tracePt t="52082" x="3767138" y="5308600"/>
          <p14:tracePt t="52093" x="3776663" y="5326063"/>
          <p14:tracePt t="52098" x="3786188" y="5354638"/>
          <p14:tracePt t="52108" x="3795713" y="5400675"/>
          <p14:tracePt t="52119" x="3795713" y="5410200"/>
          <p14:tracePt t="52122" x="3795713" y="5419725"/>
          <p14:tracePt t="52135" x="3795713" y="5446713"/>
          <p14:tracePt t="52139" x="3795713" y="5475288"/>
          <p14:tracePt t="52148" x="3795713" y="5484813"/>
          <p14:tracePt t="52155" x="3786188" y="5521325"/>
          <p14:tracePt t="52163" x="3767138" y="5559425"/>
          <p14:tracePt t="52170" x="3738563" y="5595938"/>
          <p14:tracePt t="52178" x="3702050" y="5624513"/>
          <p14:tracePt t="52185" x="3627438" y="5670550"/>
          <p14:tracePt t="52192" x="3571875" y="5680075"/>
          <p14:tracePt t="52202" x="3479800" y="5680075"/>
          <p14:tracePt t="52213" x="3451225" y="5670550"/>
          <p14:tracePt t="52218" x="3433763" y="5670550"/>
          <p14:tracePt t="52228" x="3405188" y="5641975"/>
          <p14:tracePt t="52232" x="3386138" y="5632450"/>
          <p14:tracePt t="52243" x="3386138" y="5624513"/>
          <p14:tracePt t="52257" x="3368675" y="5614988"/>
          <p14:tracePt t="52271" x="3368675" y="5605463"/>
          <p14:tracePt t="52279" x="3359150" y="5605463"/>
          <p14:tracePt t="52286" x="3340100" y="5576888"/>
          <p14:tracePt t="52296" x="3340100" y="5567363"/>
          <p14:tracePt t="52307" x="3321050" y="5559425"/>
          <p14:tracePt t="52311" x="3321050" y="5540375"/>
          <p14:tracePt t="52323" x="3321050" y="5521325"/>
          <p14:tracePt t="52326" x="3321050" y="5511800"/>
          <p14:tracePt t="52336" x="3321050" y="5484813"/>
          <p14:tracePt t="52342" x="3330575" y="5465763"/>
          <p14:tracePt t="52352" x="3330575" y="5429250"/>
          <p14:tracePt t="52360" x="3359150" y="5400675"/>
          <p14:tracePt t="52366" x="3368675" y="5383213"/>
          <p14:tracePt t="52374" x="3386138" y="5345113"/>
          <p14:tracePt t="52380" x="3405188" y="5318125"/>
          <p14:tracePt t="52391" x="3424238" y="5289550"/>
          <p14:tracePt t="52402" x="3424238" y="5280025"/>
          <p14:tracePt t="52417" x="3433763" y="5270500"/>
          <p14:tracePt t="52419" x="3441700" y="5270500"/>
          <p14:tracePt t="52446" x="3451225" y="5270500"/>
          <p14:tracePt t="52460" x="3470275" y="5270500"/>
          <p14:tracePt t="52468" x="3479800" y="5270500"/>
          <p14:tracePt t="52475" x="3497263" y="5270500"/>
          <p14:tracePt t="52484" x="3544888" y="5308600"/>
          <p14:tracePt t="52496" x="3562350" y="5318125"/>
          <p14:tracePt t="52500" x="3590925" y="5354638"/>
          <p14:tracePt t="52511" x="3617913" y="5383213"/>
          <p14:tracePt t="52516" x="3636963" y="5429250"/>
          <p14:tracePt t="52527" x="3646488" y="5438775"/>
          <p14:tracePt t="52531" x="3665538" y="5465763"/>
          <p14:tracePt t="52540" x="3683000" y="5484813"/>
          <p14:tracePt t="52546" x="3692525" y="5494338"/>
          <p14:tracePt t="52554" x="3702050" y="5521325"/>
          <p14:tracePt t="52562" x="3702050" y="5540375"/>
          <p14:tracePt t="52570" x="3721100" y="5586413"/>
          <p14:tracePt t="52579" x="3711575" y="5632450"/>
          <p14:tracePt t="52591" x="3711575" y="5651500"/>
          <p14:tracePt t="52594" x="3702050" y="5680075"/>
          <p14:tracePt t="52609" x="3702050" y="5697538"/>
          <p14:tracePt t="52634" x="3692525" y="5707063"/>
          <p14:tracePt t="52649" x="3665538" y="5716588"/>
          <p14:tracePt t="52657" x="3600450" y="5726113"/>
          <p14:tracePt t="52673" x="3525838" y="5707063"/>
          <p14:tracePt t="52690" x="3516313" y="5707063"/>
          <p14:tracePt t="52700" x="3506788" y="5697538"/>
          <p14:tracePt t="52705" x="3497263" y="5688013"/>
          <p14:tracePt t="52714" x="3489325" y="5680075"/>
          <p14:tracePt t="52720" x="3479800" y="5670550"/>
          <p14:tracePt t="52737" x="3460750" y="5641975"/>
          <p14:tracePt t="52743" x="3451225" y="5632450"/>
          <p14:tracePt t="52751" x="3441700" y="5605463"/>
          <p14:tracePt t="52768" x="3433763" y="5549900"/>
          <p14:tracePt t="52779" x="3433763" y="5521325"/>
          <p14:tracePt t="52784" x="3433763" y="5484813"/>
          <p14:tracePt t="52793" x="3451225" y="5465763"/>
          <p14:tracePt t="52797" x="3479800" y="5410200"/>
          <p14:tracePt t="52809" x="3506788" y="5373688"/>
          <p14:tracePt t="52815" x="3516313" y="5354638"/>
          <p14:tracePt t="52823" x="3544888" y="5326063"/>
          <p14:tracePt t="52830" x="3562350" y="5308600"/>
          <p14:tracePt t="52837" x="3590925" y="5289550"/>
          <p14:tracePt t="52844" x="3609975" y="5270500"/>
          <p14:tracePt t="52852" x="3627438" y="5243513"/>
          <p14:tracePt t="52862" x="3683000" y="5205413"/>
          <p14:tracePt t="52874" x="3738563" y="5197475"/>
          <p14:tracePt t="52878" x="3803650" y="5178425"/>
          <p14:tracePt t="52888" x="3878263" y="5178425"/>
          <p14:tracePt t="52894" x="3952875" y="5187950"/>
          <p14:tracePt t="52903" x="4064000" y="5205413"/>
          <p14:tracePt t="52908" x="4138613" y="5233988"/>
          <p14:tracePt t="52918" x="4213225" y="5253038"/>
          <p14:tracePt t="52923" x="4249738" y="5270500"/>
          <p14:tracePt t="52931" x="4286250" y="5299075"/>
          <p14:tracePt t="52940" x="4295775" y="5308600"/>
          <p14:tracePt t="52946" x="4305300" y="5308600"/>
          <p14:tracePt t="52956" x="4341813" y="5354638"/>
          <p14:tracePt t="52968" x="4370388" y="5391150"/>
          <p14:tracePt t="52971" x="4370388" y="5400675"/>
          <p14:tracePt t="52983" x="4379913" y="5419725"/>
          <p14:tracePt t="52985" x="4389438" y="5429250"/>
          <p14:tracePt t="52997" x="4389438" y="5446713"/>
          <p14:tracePt t="53002" x="4389438" y="5456238"/>
          <p14:tracePt t="53011" x="4389438" y="5484813"/>
          <p14:tracePt t="53019" x="4389438" y="5511800"/>
          <p14:tracePt t="53027" x="4389438" y="5540375"/>
          <p14:tracePt t="53034" x="4389438" y="5559425"/>
          <p14:tracePt t="53040" x="4389438" y="5576888"/>
          <p14:tracePt t="53051" x="4370388" y="5614988"/>
          <p14:tracePt t="53062" x="4370388" y="5624513"/>
          <p14:tracePt t="53066" x="4360863" y="5641975"/>
          <p14:tracePt t="53076" x="4351338" y="5651500"/>
          <p14:tracePt t="53091" x="4324350" y="5670550"/>
          <p14:tracePt t="53098" x="4268788" y="5697538"/>
          <p14:tracePt t="53105" x="4213225" y="5716588"/>
          <p14:tracePt t="53114" x="4165600" y="5707063"/>
          <p14:tracePt t="53120" x="4092575" y="5707063"/>
          <p14:tracePt t="53127" x="4044950" y="5697538"/>
          <p14:tracePt t="53136" x="3971925" y="5697538"/>
          <p14:tracePt t="53145" x="3868738" y="5670550"/>
          <p14:tracePt t="53156" x="3795713" y="5651500"/>
          <p14:tracePt t="53161" x="3730625" y="5641975"/>
          <p14:tracePt t="53171" x="3646488" y="5614988"/>
          <p14:tracePt t="53174" x="3600450" y="5595938"/>
          <p14:tracePt t="53185" x="3525838" y="5586413"/>
          <p14:tracePt t="53191" x="3451225" y="5567363"/>
          <p14:tracePt t="53201" x="3405188" y="5559425"/>
          <p14:tracePt t="53209" x="3376613" y="5530850"/>
          <p14:tracePt t="53214" x="3340100" y="5530850"/>
          <p14:tracePt t="53221" x="3321050" y="5511800"/>
          <p14:tracePt t="53228" x="3313113" y="5503863"/>
          <p14:tracePt t="53236" x="3284538" y="5484813"/>
          <p14:tracePt t="53255" x="3257550" y="5438775"/>
          <p14:tracePt t="53266" x="3238500" y="5419725"/>
          <p14:tracePt t="53268" x="3238500" y="5400675"/>
          <p14:tracePt t="53279" x="3238500" y="5373688"/>
          <p14:tracePt t="53286" x="3238500" y="5335588"/>
          <p14:tracePt t="53294" x="3248025" y="5318125"/>
          <p14:tracePt t="53302" x="3257550" y="5308600"/>
          <p14:tracePt t="53309" x="3275013" y="5262563"/>
          <p14:tracePt t="53323" x="3340100" y="5197475"/>
          <p14:tracePt t="53333" x="3376613" y="5159375"/>
          <p14:tracePt t="53344" x="3424238" y="5122863"/>
          <p14:tracePt t="53349" x="3497263" y="5057775"/>
          <p14:tracePt t="53360" x="3627438" y="4946650"/>
          <p14:tracePt t="53362" x="3721100" y="4900613"/>
          <p14:tracePt t="53374" x="3776663" y="4852988"/>
          <p14:tracePt t="53381" x="3822700" y="4835525"/>
          <p14:tracePt t="53388" x="3868738" y="4816475"/>
          <p14:tracePt t="53396" x="3924300" y="4806950"/>
          <p14:tracePt t="53402" x="3962400" y="4787900"/>
          <p14:tracePt t="53411" x="3989388" y="4787900"/>
          <p14:tracePt t="53419" x="4017963" y="4787900"/>
          <p14:tracePt t="53432" x="4054475" y="4787900"/>
          <p14:tracePt t="53442" x="4064000" y="4797425"/>
          <p14:tracePt t="53473" x="4073525" y="4806950"/>
          <p14:tracePt t="53483" x="4083050" y="4816475"/>
          <p14:tracePt t="53490" x="4083050" y="4826000"/>
          <p14:tracePt t="53498" x="4083050" y="4835525"/>
          <p14:tracePt t="53504" x="4092575" y="4835525"/>
          <p14:tracePt t="53521" x="4110038" y="4852988"/>
          <p14:tracePt t="53538" x="4119563" y="4872038"/>
          <p14:tracePt t="53551" x="4129088" y="4891088"/>
          <p14:tracePt t="53563" x="4129088" y="4908550"/>
          <p14:tracePt t="53568" x="4129088" y="4937125"/>
          <p14:tracePt t="53577" x="4129088" y="4956175"/>
          <p14:tracePt t="53585" x="4138613" y="4992688"/>
          <p14:tracePt t="53591" x="4138613" y="5011738"/>
          <p14:tracePt t="53597" x="4138613" y="5038725"/>
          <p14:tracePt t="53606" x="4148138" y="5057775"/>
          <p14:tracePt t="53616" x="4148138" y="5084763"/>
          <p14:tracePt t="53632" x="4148138" y="5122863"/>
          <p14:tracePt t="53642" x="4156075" y="5132388"/>
          <p14:tracePt t="53648" x="4165600" y="5149850"/>
          <p14:tracePt t="53662" x="4194175" y="5168900"/>
          <p14:tracePt t="53671" x="4194175" y="5178425"/>
          <p14:tracePt t="53676" x="4213225" y="5205413"/>
          <p14:tracePt t="53686" x="4221163" y="5205413"/>
          <p14:tracePt t="53694" x="4249738" y="5224463"/>
          <p14:tracePt t="53700" x="4259263" y="5253038"/>
          <p14:tracePt t="53711" x="4305300" y="5270500"/>
          <p14:tracePt t="53726" x="4332288" y="5289550"/>
          <p14:tracePt t="53736" x="4351338" y="5299075"/>
          <p14:tracePt t="53740" x="4389438" y="5318125"/>
          <p14:tracePt t="53752" x="4425950" y="5318125"/>
          <p14:tracePt t="53758" x="4462463" y="5318125"/>
          <p14:tracePt t="53766" x="4481513" y="5318125"/>
          <p14:tracePt t="53773" x="4510088" y="5308600"/>
          <p14:tracePt t="53781" x="4556125" y="5299075"/>
          <p14:tracePt t="53788" x="4583113" y="5299075"/>
          <p14:tracePt t="53794" x="4630738" y="5270500"/>
          <p14:tracePt t="53804" x="4667250" y="5270500"/>
          <p14:tracePt t="53810" x="4722813" y="5243513"/>
          <p14:tracePt t="53819" x="4797425" y="5187950"/>
          <p14:tracePt t="53831" x="4852988" y="5141913"/>
          <p14:tracePt t="53834" x="4908550" y="5113338"/>
          <p14:tracePt t="53846" x="4935538" y="5076825"/>
          <p14:tracePt t="53851" x="4973638" y="5038725"/>
          <p14:tracePt t="53860" x="5019675" y="4983163"/>
          <p14:tracePt t="53866" x="5038725" y="4956175"/>
          <p14:tracePt t="53875" x="5065713" y="4937125"/>
          <p14:tracePt t="53882" x="5075238" y="4900613"/>
          <p14:tracePt t="53889" x="5084763" y="4891088"/>
          <p14:tracePt t="53897" x="5084763" y="4852988"/>
          <p14:tracePt t="53903" x="5094288" y="4835525"/>
          <p14:tracePt t="53912" x="5094288" y="4760913"/>
          <p14:tracePt t="53926" x="5065713" y="4732338"/>
          <p14:tracePt t="53927" x="5048250" y="4695825"/>
          <p14:tracePt t="53939" x="4973638" y="4659313"/>
          <p14:tracePt t="53945" x="4852988" y="4546600"/>
          <p14:tracePt t="53955" x="4703763" y="4491038"/>
          <p14:tracePt t="53961" x="4546600" y="4445000"/>
          <p14:tracePt t="53969" x="4406900" y="4408488"/>
          <p14:tracePt t="53977" x="4314825" y="4370388"/>
          <p14:tracePt t="53984" x="4221163" y="4370388"/>
          <p14:tracePt t="53994" x="4156075" y="4370388"/>
          <p14:tracePt t="53998" x="4064000" y="4370388"/>
          <p14:tracePt t="54008" x="3952875" y="4418013"/>
          <p14:tracePt t="54020" x="3914775" y="4435475"/>
          <p14:tracePt t="54023" x="3906838" y="4445000"/>
          <p14:tracePt t="54035" x="3868738" y="4473575"/>
          <p14:tracePt t="54038" x="3851275" y="4510088"/>
          <p14:tracePt t="54048" x="3822700" y="4546600"/>
          <p14:tracePt t="54056" x="3795713" y="4602163"/>
          <p14:tracePt t="54063" x="3702050" y="4751388"/>
          <p14:tracePt t="54069" x="3544888" y="5084763"/>
          <p14:tracePt t="54077" x="3349625" y="5559425"/>
          <p14:tracePt t="54086" x="3228975" y="5818188"/>
          <p14:tracePt t="54093" x="3006725" y="6496050"/>
          <p14:tracePt t="55044" x="2551113" y="6551613"/>
          <p14:tracePt t="55049" x="2635250" y="6403975"/>
          <p14:tracePt t="55060" x="2801938" y="6124575"/>
          <p14:tracePt t="55071" x="2867025" y="6003925"/>
          <p14:tracePt t="55075" x="2932113" y="5902325"/>
          <p14:tracePt t="55087" x="3024188" y="5772150"/>
          <p14:tracePt t="55091" x="3089275" y="5697538"/>
          <p14:tracePt t="55101" x="3136900" y="5614988"/>
          <p14:tracePt t="55107" x="3200400" y="5521325"/>
          <p14:tracePt t="55115" x="3257550" y="5475288"/>
          <p14:tracePt t="55121" x="3321050" y="5410200"/>
          <p14:tracePt t="55129" x="3395663" y="5364163"/>
          <p14:tracePt t="55137" x="3451225" y="5326063"/>
          <p14:tracePt t="55143" x="3516313" y="5280025"/>
          <p14:tracePt t="55151" x="3571875" y="5243513"/>
          <p14:tracePt t="55169" x="3636963" y="5224463"/>
          <p14:tracePt t="55180" x="3656013" y="5224463"/>
          <p14:tracePt t="55185" x="3721100" y="5205413"/>
          <p14:tracePt t="55195" x="3748088" y="5205413"/>
          <p14:tracePt t="55200" x="3813175" y="5205413"/>
          <p14:tracePt t="55209" x="3859213" y="5205413"/>
          <p14:tracePt t="55214" x="3897313" y="5205413"/>
          <p14:tracePt t="55223" x="3962400" y="5205413"/>
          <p14:tracePt t="55232" x="3989388" y="5205413"/>
          <p14:tracePt t="55239" x="4035425" y="5205413"/>
          <p14:tracePt t="55248" x="4083050" y="5205413"/>
          <p14:tracePt t="55260" x="4119563" y="5205413"/>
          <p14:tracePt t="55262" x="4138613" y="5214938"/>
          <p14:tracePt t="55274" x="4156075" y="5214938"/>
          <p14:tracePt t="55279" x="4184650" y="5233988"/>
          <p14:tracePt t="55290" x="4203700" y="5243513"/>
          <p14:tracePt t="55295" x="4230688" y="5280025"/>
          <p14:tracePt t="55304" x="4286250" y="5318125"/>
          <p14:tracePt t="55309" x="4351338" y="5419725"/>
          <p14:tracePt t="55318" x="4379913" y="5475288"/>
          <p14:tracePt t="55323" x="4406900" y="5530850"/>
          <p14:tracePt t="55334" x="4416425" y="5567363"/>
          <p14:tracePt t="55340" x="4416425" y="5624513"/>
          <p14:tracePt t="55357" x="4416425" y="5661025"/>
          <p14:tracePt t="55367" x="4416425" y="5680075"/>
          <p14:tracePt t="55373" x="4416425" y="5688013"/>
          <p14:tracePt t="55383" x="4416425" y="5697538"/>
          <p14:tracePt t="55388" x="4416425" y="5716588"/>
          <p14:tracePt t="55398" x="4397375" y="5753100"/>
          <p14:tracePt t="55403" x="4389438" y="5762625"/>
          <p14:tracePt t="55412" x="4370388" y="5781675"/>
          <p14:tracePt t="55420" x="4351338" y="5808663"/>
          <p14:tracePt t="55427" x="4324350" y="5827713"/>
          <p14:tracePt t="55433" x="4276725" y="5856288"/>
          <p14:tracePt t="55440" x="4221163" y="5883275"/>
          <p14:tracePt t="55449" x="4008438" y="5921375"/>
          <p14:tracePt t="55463" x="3897313" y="5921375"/>
          <p14:tracePt t="55466" x="3757613" y="5911850"/>
          <p14:tracePt t="55477" x="3646488" y="5892800"/>
          <p14:tracePt t="55481" x="3516313" y="5892800"/>
          <p14:tracePt t="55493" x="3395663" y="5856288"/>
          <p14:tracePt t="55498" x="3303588" y="5846763"/>
          <p14:tracePt t="55506" x="3200400" y="5808663"/>
          <p14:tracePt t="55513" x="3154363" y="5781675"/>
          <p14:tracePt t="55521" x="3098800" y="5772150"/>
          <p14:tracePt t="55529" x="3071813" y="5745163"/>
          <p14:tracePt t="55535" x="3052763" y="5726113"/>
          <p14:tracePt t="55543" x="3006725" y="5688013"/>
          <p14:tracePt t="55561" x="2959100" y="5624513"/>
          <p14:tracePt t="55571" x="2941638" y="5576888"/>
          <p14:tracePt t="55575" x="2922588" y="5549900"/>
          <p14:tracePt t="55585" x="2903538" y="5503863"/>
          <p14:tracePt t="55592" x="2895600" y="5475288"/>
          <p14:tracePt t="55601" x="2895600" y="5429250"/>
          <p14:tracePt t="55609" x="2895600" y="5391150"/>
          <p14:tracePt t="55615" x="2895600" y="5373688"/>
          <p14:tracePt t="55623" x="2903538" y="5364163"/>
          <p14:tracePt t="55631" x="2903538" y="5345113"/>
          <p14:tracePt t="55639" x="2951163" y="5289550"/>
          <p14:tracePt t="55652" x="2978150" y="5280025"/>
          <p14:tracePt t="55654" x="3016250" y="5243513"/>
          <p14:tracePt t="55665" x="3033713" y="5233988"/>
          <p14:tracePt t="55670" x="3062288" y="5224463"/>
          <p14:tracePt t="55682" x="3079750" y="5205413"/>
          <p14:tracePt t="55687" x="3108325" y="5205413"/>
          <p14:tracePt t="55695" x="3144838" y="5197475"/>
          <p14:tracePt t="55704" x="3163888" y="5197475"/>
          <p14:tracePt t="55710" x="3200400" y="5187950"/>
          <p14:tracePt t="55717" x="3265488" y="5187950"/>
          <p14:tracePt t="55724" x="3313113" y="5187950"/>
          <p14:tracePt t="55734" x="3479800" y="5205413"/>
          <p14:tracePt t="55745" x="3571875" y="5224463"/>
          <p14:tracePt t="55749" x="3665538" y="5253038"/>
          <p14:tracePt t="55760" x="3786188" y="5270500"/>
          <p14:tracePt t="55765" x="3897313" y="5299075"/>
          <p14:tracePt t="55775" x="4017963" y="5335588"/>
          <p14:tracePt t="55781" x="4110038" y="5364163"/>
          <p14:tracePt t="55789" x="4194175" y="5400675"/>
          <p14:tracePt t="55798" x="4249738" y="5438775"/>
          <p14:tracePt t="55804" x="4341813" y="5494338"/>
          <p14:tracePt t="55811" x="4389438" y="5530850"/>
          <p14:tracePt t="55818" x="4425950" y="5567363"/>
          <p14:tracePt t="55831" x="4471988" y="5632450"/>
          <p14:tracePt t="55844" x="4510088" y="5680075"/>
          <p14:tracePt t="55855" x="4510088" y="5697538"/>
          <p14:tracePt t="55859" x="4518025" y="5716588"/>
          <p14:tracePt t="55869" x="4518025" y="5726113"/>
          <p14:tracePt t="55875" x="4518025" y="5735638"/>
          <p14:tracePt t="55883" x="4518025" y="5762625"/>
          <p14:tracePt t="55890" x="4510088" y="5781675"/>
          <p14:tracePt t="55899" x="4500563" y="5808663"/>
          <p14:tracePt t="55906" x="4500563" y="5818188"/>
          <p14:tracePt t="55912" x="4481513" y="5837238"/>
          <p14:tracePt t="55923" x="4452938" y="5883275"/>
          <p14:tracePt t="55939" x="4397375" y="5911850"/>
          <p14:tracePt t="55949" x="4341813" y="5938838"/>
          <p14:tracePt t="55952" x="4286250" y="5957888"/>
          <p14:tracePt t="55964" x="4240213" y="5967413"/>
          <p14:tracePt t="55971" x="4165600" y="5967413"/>
          <p14:tracePt t="55978" x="4092575" y="5967413"/>
          <p14:tracePt t="55985" x="4044950" y="5948363"/>
          <p14:tracePt t="55992" x="3971925" y="5948363"/>
          <p14:tracePt t="56003" x="3897313" y="5921375"/>
          <p14:tracePt t="56006" x="3803650" y="5902325"/>
          <p14:tracePt t="56017" x="3665538" y="5892800"/>
          <p14:tracePt t="56028" x="3609975" y="5873750"/>
          <p14:tracePt t="56032" x="3535363" y="5865813"/>
          <p14:tracePt t="56043" x="3506788" y="5846763"/>
          <p14:tracePt t="56048" x="3470275" y="5837238"/>
          <p14:tracePt t="56058" x="3441700" y="5837238"/>
          <p14:tracePt t="56063" x="3433763" y="5827713"/>
          <p14:tracePt t="56072" x="3424238" y="5818188"/>
          <p14:tracePt t="56080" x="3414713" y="5808663"/>
          <p14:tracePt t="56086" x="3386138" y="5772150"/>
          <p14:tracePt t="56093" x="3368675" y="5735638"/>
          <p14:tracePt t="56101" x="3359150" y="5707063"/>
          <p14:tracePt t="56112" x="3359150" y="5632450"/>
          <p14:tracePt t="56127" x="3359150" y="5576888"/>
          <p14:tracePt t="56137" x="3386138" y="5521325"/>
          <p14:tracePt t="56143" x="3386138" y="5503863"/>
          <p14:tracePt t="56152" x="3414713" y="5475288"/>
          <p14:tracePt t="56156" x="3424238" y="5465763"/>
          <p14:tracePt t="56167" x="3441700" y="5446713"/>
          <p14:tracePt t="56174" x="3460750" y="5429250"/>
          <p14:tracePt t="56182" x="3479800" y="5410200"/>
          <p14:tracePt t="56187" x="3497263" y="5383213"/>
          <p14:tracePt t="56196" x="3516313" y="5364163"/>
          <p14:tracePt t="56205" x="3571875" y="5326063"/>
          <p14:tracePt t="56216" x="3609975" y="5318125"/>
          <p14:tracePt t="56220" x="3646488" y="5289550"/>
          <p14:tracePt t="56231" x="3665538" y="5289550"/>
          <p14:tracePt t="56234" x="3721100" y="5280025"/>
          <p14:tracePt t="56245" x="3738563" y="5262563"/>
          <p14:tracePt t="56250" x="3803650" y="5262563"/>
          <p14:tracePt t="56261" x="3878263" y="5262563"/>
          <p14:tracePt t="56267" x="3924300" y="5262563"/>
          <p14:tracePt t="56275" x="3962400" y="5270500"/>
          <p14:tracePt t="56282" x="4017963" y="5270500"/>
          <p14:tracePt t="56290" x="4054475" y="5280025"/>
          <p14:tracePt t="56299" x="4110038" y="5289550"/>
          <p14:tracePt t="56311" x="4129088" y="5308600"/>
          <p14:tracePt t="56315" x="4156075" y="5308600"/>
          <p14:tracePt t="56326" x="4194175" y="5326063"/>
          <p14:tracePt t="56329" x="4213225" y="5335588"/>
          <p14:tracePt t="56340" x="4240213" y="5354638"/>
          <p14:tracePt t="56344" x="4276725" y="5391150"/>
          <p14:tracePt t="56355" x="4295775" y="5410200"/>
          <p14:tracePt t="56361" x="4351338" y="5465763"/>
          <p14:tracePt t="56369" x="4379913" y="5521325"/>
          <p14:tracePt t="56376" x="4406900" y="5559425"/>
          <p14:tracePt t="56384" x="4416425" y="5632450"/>
          <p14:tracePt t="56395" x="4445000" y="5688013"/>
          <p14:tracePt t="56409" x="4425950" y="5753100"/>
          <p14:tracePt t="56421" x="4416425" y="5772150"/>
          <p14:tracePt t="56423" x="4416425" y="5791200"/>
          <p14:tracePt t="56435" x="4397375" y="5818188"/>
          <p14:tracePt t="56440" x="4389438" y="5827713"/>
          <p14:tracePt t="56450" x="4379913" y="5846763"/>
          <p14:tracePt t="56455" x="4351338" y="5873750"/>
          <p14:tracePt t="56465" x="4324350" y="5892800"/>
          <p14:tracePt t="56472" x="4268788" y="5938838"/>
          <p14:tracePt t="56478" x="4221163" y="5948363"/>
          <p14:tracePt t="56486" x="4148138" y="5967413"/>
          <p14:tracePt t="56492" x="4054475" y="5986463"/>
          <p14:tracePt t="56499" x="3962400" y="5986463"/>
          <p14:tracePt t="56505" x="3851275" y="5976938"/>
          <p14:tracePt t="56515" x="3757613" y="5976938"/>
          <p14:tracePt t="56517" x="3617913" y="5957888"/>
          <p14:tracePt t="56529" x="3525838" y="5938838"/>
          <p14:tracePt t="56534" x="3460750" y="5938838"/>
          <p14:tracePt t="56544" x="3368675" y="5929313"/>
          <p14:tracePt t="56550" x="3294063" y="5911850"/>
          <p14:tracePt t="56557" x="3238500" y="5883275"/>
          <p14:tracePt t="56565" x="3182938" y="5856288"/>
          <p14:tracePt t="56573" x="3144838" y="5827713"/>
          <p14:tracePt t="56583" x="3079750" y="5772150"/>
          <p14:tracePt t="56598" x="3006725" y="5632450"/>
          <p14:tracePt t="56609" x="2987675" y="5595938"/>
          <p14:tracePt t="56612" x="2968625" y="5549900"/>
          <p14:tracePt t="56624" x="2959100" y="5494338"/>
          <p14:tracePt t="56628" x="2959100" y="5456238"/>
          <p14:tracePt t="56639" x="2959100" y="5419725"/>
          <p14:tracePt t="56644" x="2959100" y="5400675"/>
          <p14:tracePt t="56652" x="2978150" y="5364163"/>
          <p14:tracePt t="56660" x="2987675" y="5326063"/>
          <p14:tracePt t="56667" x="2997200" y="5308600"/>
          <p14:tracePt t="56675" x="3043238" y="5243513"/>
          <p14:tracePt t="56692" x="3108325" y="5178425"/>
          <p14:tracePt t="56703" x="3144838" y="5159375"/>
          <p14:tracePt t="56706" x="3173413" y="5132388"/>
          <p14:tracePt t="56718" x="3209925" y="5122863"/>
          <p14:tracePt t="56723" x="3257550" y="5103813"/>
          <p14:tracePt t="56732" x="3313113" y="5084763"/>
          <p14:tracePt t="56739" x="3405188" y="5048250"/>
          <p14:tracePt t="56749" x="3506788" y="5021263"/>
          <p14:tracePt t="56753" x="3617913" y="4983163"/>
          <p14:tracePt t="56761" x="3711575" y="4983163"/>
          <p14:tracePt t="56771" x="3878263" y="4973638"/>
          <p14:tracePt t="56783" x="3971925" y="4964113"/>
          <p14:tracePt t="56787" x="4027488" y="4964113"/>
          <p14:tracePt t="56798" x="4073525" y="4973638"/>
          <p14:tracePt t="56802" x="4110038" y="4973638"/>
          <p14:tracePt t="56811" x="4148138" y="4983163"/>
          <p14:tracePt t="56817" x="4184650" y="4992688"/>
          <p14:tracePt t="56826" x="4221163" y="5021263"/>
          <p14:tracePt t="56832" x="4259263" y="5048250"/>
          <p14:tracePt t="56840" x="4314825" y="5103813"/>
          <p14:tracePt t="56847" x="4379913" y="5159375"/>
          <p14:tracePt t="56857" x="4435475" y="5243513"/>
          <p14:tracePt t="56865" x="4510088" y="5345113"/>
          <p14:tracePt t="56881" x="4751388" y="5883275"/>
          <p14:tracePt t="56891" x="4778375" y="5994400"/>
          <p14:tracePt t="56894" x="4814888" y="6069013"/>
          <p14:tracePt t="56906" x="4814888" y="6143625"/>
          <p14:tracePt t="56912" x="4824413" y="6180138"/>
          <p14:tracePt t="56921" x="4824413" y="6218238"/>
          <p14:tracePt t="56927" x="4824413" y="6245225"/>
          <p14:tracePt t="56935" x="4824413" y="6254750"/>
          <p14:tracePt t="56949" x="4824413" y="6283325"/>
          <p14:tracePt t="56957" x="4824413" y="6300788"/>
          <p14:tracePt t="56965" x="4824413" y="6310313"/>
          <p14:tracePt t="56974" x="4787900" y="6329363"/>
          <p14:tracePt t="56986" x="4768850" y="6365875"/>
          <p14:tracePt t="56989" x="4676775" y="6394450"/>
          <p14:tracePt t="57001" x="4630738" y="6411913"/>
          <p14:tracePt t="57006" x="4510088" y="6430963"/>
          <p14:tracePt t="57014" x="4379913" y="6421438"/>
          <p14:tracePt t="57019" x="4194175" y="6421438"/>
          <p14:tracePt t="57029" x="4035425" y="6403975"/>
          <p14:tracePt t="57035" x="3859213" y="6365875"/>
          <p14:tracePt t="57044" x="3702050" y="6346825"/>
          <p14:tracePt t="57051" x="3581400" y="6300788"/>
          <p14:tracePt t="57059" x="3489325" y="6283325"/>
          <p14:tracePt t="57065" x="3414713" y="6264275"/>
          <p14:tracePt t="57068" x="3368675" y="6254750"/>
          <p14:tracePt t="57082" x="3257550" y="6218238"/>
          <p14:tracePt t="57094" x="3228975" y="6218238"/>
          <p14:tracePt t="57102" x="3209925" y="6189663"/>
          <p14:tracePt t="57110" x="3192463" y="6189663"/>
          <p14:tracePt t="57116" x="3182938" y="6180138"/>
          <p14:tracePt t="57124" x="3163888" y="6170613"/>
          <p14:tracePt t="57131" x="3154363" y="6162675"/>
          <p14:tracePt t="57139" x="3136900" y="6143625"/>
          <p14:tracePt t="57145" x="3136900" y="6115050"/>
          <p14:tracePt t="57153" x="3136900" y="6088063"/>
          <p14:tracePt t="57164" x="3136900" y="6049963"/>
          <p14:tracePt t="57174" x="3136900" y="6042025"/>
          <p14:tracePt t="57177" x="3136900" y="6022975"/>
          <p14:tracePt t="57189" x="3154363" y="6003925"/>
          <p14:tracePt t="57203" x="3163888" y="5994400"/>
          <p14:tracePt t="57210" x="3173413" y="5986463"/>
          <p14:tracePt t="57218" x="3182938" y="5976938"/>
          <p14:tracePt t="57224" x="3200400" y="5957888"/>
          <p14:tracePt t="57233" x="3200400" y="5948363"/>
          <p14:tracePt t="57240" x="3219450" y="5938838"/>
          <p14:tracePt t="57248" x="3228975" y="5921375"/>
          <p14:tracePt t="57257" x="3248025" y="5902325"/>
          <p14:tracePt t="57269" x="3257550" y="5883275"/>
          <p14:tracePt t="57273" x="3275013" y="5873750"/>
          <p14:tracePt t="57284" x="3294063" y="5846763"/>
          <p14:tracePt t="57289" x="3313113" y="5837238"/>
          <p14:tracePt t="57298" x="3340100" y="5808663"/>
          <p14:tracePt t="57304" x="3359150" y="5800725"/>
          <p14:tracePt t="57313" x="3376613" y="5781675"/>
          <p14:tracePt t="57319" x="3395663" y="5753100"/>
          <p14:tracePt t="57327" x="3405188" y="5745163"/>
          <p14:tracePt t="57334" x="3424238" y="5735638"/>
          <p14:tracePt t="57342" x="3424238" y="5726113"/>
          <p14:tracePt t="57350" x="3433763" y="5716588"/>
          <p14:tracePt t="57365" x="3441700" y="5716588"/>
          <p14:tracePt t="57378" x="3441700" y="5707063"/>
          <p14:tracePt t="57392" x="3441700" y="5697538"/>
          <p14:tracePt t="57397" x="3451225" y="5697538"/>
          <p14:tracePt t="57407" x="3451225" y="5688013"/>
          <p14:tracePt t="57413" x="3460750" y="5680075"/>
          <p14:tracePt t="57429" x="3470275" y="5670550"/>
          <p14:tracePt t="57445" x="3489325" y="5661025"/>
          <p14:tracePt t="57588" x="3479800" y="5661025"/>
          <p14:tracePt t="57595" x="3470275" y="5670550"/>
          <p14:tracePt t="57602" x="3470275" y="5680075"/>
          <p14:tracePt t="57610" x="3460750" y="5688013"/>
          <p14:tracePt t="57618" x="3451225" y="5707063"/>
          <p14:tracePt t="57634" x="3451225" y="5716588"/>
          <p14:tracePt t="57639" x="3441700" y="5726113"/>
          <p14:tracePt t="57770" x="3433763" y="5726113"/>
          <p14:tracePt t="57789" x="3414713" y="5735638"/>
          <p14:tracePt t="57813" x="3395663" y="5735638"/>
          <p14:tracePt t="57828" x="3386138" y="5735638"/>
          <p14:tracePt t="57836" x="3376613" y="5735638"/>
          <p14:tracePt t="57869" x="3368675" y="5735638"/>
          <p14:tracePt t="57916" x="3359150" y="5726113"/>
          <p14:tracePt t="57929" x="3359150" y="5716588"/>
          <p14:tracePt t="57946" x="3359150" y="5697538"/>
          <p14:tracePt t="57958" x="3359150" y="5688013"/>
          <p14:tracePt t="57964" x="3359150" y="5680075"/>
          <p14:tracePt t="57978" x="3368675" y="5670550"/>
          <p14:tracePt t="57987" x="3386138" y="5661025"/>
          <p14:tracePt t="57993" x="3405188" y="5632450"/>
          <p14:tracePt t="58002" x="3424238" y="5614988"/>
          <p14:tracePt t="58012" x="3433763" y="5605463"/>
          <p14:tracePt t="58016" x="3451225" y="5595938"/>
          <p14:tracePt t="58025" x="3470275" y="5567363"/>
          <p14:tracePt t="58040" x="3497263" y="5549900"/>
          <p14:tracePt t="58052" x="3506788" y="5540375"/>
          <p14:tracePt t="58056" x="3516313" y="5540375"/>
          <p14:tracePt t="58067" x="3516313" y="5521325"/>
          <p14:tracePt t="58072" x="3525838" y="5511800"/>
          <p14:tracePt t="58081" x="3535363" y="5511800"/>
          <p14:tracePt t="58089" x="3535363" y="5503863"/>
          <p14:tracePt t="58095" x="3544888" y="5484813"/>
          <p14:tracePt t="58105" x="3544888" y="5475288"/>
          <p14:tracePt t="58111" x="3544888" y="5446713"/>
          <p14:tracePt t="58119" x="3544888" y="5429250"/>
          <p14:tracePt t="58139" x="3544888" y="5410200"/>
          <p14:tracePt t="58149" x="3516313" y="5391150"/>
          <p14:tracePt t="58156" x="3489325" y="5364163"/>
          <p14:tracePt t="58163" x="3451225" y="5354638"/>
          <p14:tracePt t="58175" x="3433763" y="5345113"/>
          <p14:tracePt t="58183" x="3405188" y="5318125"/>
          <p14:tracePt t="58191" x="3386138" y="5318125"/>
          <p14:tracePt t="58199" x="3349625" y="5299075"/>
          <p14:tracePt t="58204" x="3313113" y="5280025"/>
          <p14:tracePt t="58214" x="3248025" y="5262563"/>
          <p14:tracePt t="58226" x="3209925" y="5243513"/>
          <p14:tracePt t="58228" x="3173413" y="5233988"/>
          <p14:tracePt t="58241" x="3108325" y="5205413"/>
          <p14:tracePt t="58245" x="3089275" y="5205413"/>
          <p14:tracePt t="58257" x="3052763" y="5197475"/>
          <p14:tracePt t="58259" x="3016250" y="5178425"/>
          <p14:tracePt t="58271" x="3006725" y="5178425"/>
          <p14:tracePt t="58275" x="2997200" y="5178425"/>
          <p14:tracePt t="58285" x="2968625" y="5178425"/>
          <p14:tracePt t="58298" x="2959100" y="5178425"/>
          <p14:tracePt t="58314" x="2951163" y="5178425"/>
          <p14:tracePt t="58335" x="2932113" y="5187950"/>
          <p14:tracePt t="58339" x="2932113" y="5214938"/>
          <p14:tracePt t="58350" x="2913063" y="5233988"/>
          <p14:tracePt t="58355" x="2913063" y="5270500"/>
          <p14:tracePt t="58365" x="2895600" y="5308600"/>
          <p14:tracePt t="58370" x="2895600" y="5326063"/>
          <p14:tracePt t="58378" x="2895600" y="5335588"/>
          <p14:tracePt t="58387" x="2895600" y="5364163"/>
          <p14:tracePt t="58393" x="2895600" y="5383213"/>
          <p14:tracePt t="58401" x="2895600" y="5391150"/>
          <p14:tracePt t="58444" x="2951163" y="5503863"/>
          <p14:tracePt t="58446" x="2951163" y="5511800"/>
          <p14:tracePt t="58459" x="2959100" y="5521325"/>
          <p14:tracePt t="58464" x="2968625" y="5530850"/>
          <p14:tracePt t="58473" x="2987675" y="5549900"/>
          <p14:tracePt t="58481" x="2997200" y="5559425"/>
          <p14:tracePt t="58488" x="3033713" y="5576888"/>
          <p14:tracePt t="58494" x="3071813" y="5605463"/>
          <p14:tracePt t="58502" x="3108325" y="5632450"/>
          <p14:tracePt t="58512" x="3182938" y="5651500"/>
          <p14:tracePt t="58528" x="3228975" y="5670550"/>
          <p14:tracePt t="58539" x="3248025" y="5670550"/>
          <p14:tracePt t="58542" x="3265488" y="5670550"/>
          <p14:tracePt t="58552" x="3275013" y="5670550"/>
          <p14:tracePt t="58556" x="3284538" y="5670550"/>
          <p14:tracePt t="58567" x="3313113" y="5670550"/>
          <p14:tracePt t="58574" x="3321050" y="5670550"/>
          <p14:tracePt t="58582" x="3330575" y="5661025"/>
          <p14:tracePt t="58589" x="3349625" y="5661025"/>
          <p14:tracePt t="58597" x="3359150" y="5641975"/>
          <p14:tracePt t="58604" x="3368675" y="5632450"/>
          <p14:tracePt t="58611" x="3376613" y="5624513"/>
          <p14:tracePt t="58622" x="3395663" y="5614988"/>
          <p14:tracePt t="58632" x="3414713" y="5586413"/>
          <p14:tracePt t="58635" x="3424238" y="5576888"/>
          <p14:tracePt t="58648" x="3451225" y="5559425"/>
          <p14:tracePt t="58653" x="3451225" y="5530850"/>
          <p14:tracePt t="58661" x="3470275" y="5511800"/>
          <p14:tracePt t="58669" x="3470275" y="5503863"/>
          <p14:tracePt t="58676" x="3479800" y="5465763"/>
          <p14:tracePt t="58683" x="3479800" y="5446713"/>
          <p14:tracePt t="58691" x="3497263" y="5419725"/>
          <p14:tracePt t="58707" x="3489325" y="5400675"/>
          <p14:tracePt t="58715" x="3489325" y="5383213"/>
          <p14:tracePt t="58727" x="3479800" y="5354638"/>
          <p14:tracePt t="58730" x="3479800" y="5335588"/>
          <p14:tracePt t="58741" x="3460750" y="5299075"/>
          <p14:tracePt t="58746" x="3451225" y="5289550"/>
          <p14:tracePt t="58757" x="3433763" y="5270500"/>
          <p14:tracePt t="58761" x="3414713" y="5253038"/>
          <p14:tracePt t="58771" x="3405188" y="5233988"/>
          <p14:tracePt t="58776" x="3368675" y="5205413"/>
          <p14:tracePt t="58785" x="3340100" y="5187950"/>
          <p14:tracePt t="58794" x="3321050" y="5159375"/>
          <p14:tracePt t="58799" x="3265488" y="5149850"/>
          <p14:tracePt t="58809" x="3209925" y="5122863"/>
          <p14:tracePt t="58821" x="3173413" y="5122863"/>
          <p14:tracePt t="58824" x="3144838" y="5122863"/>
          <p14:tracePt t="58836" x="3127375" y="5122863"/>
          <p14:tracePt t="58840" x="3108325" y="5122863"/>
          <p14:tracePt t="58850" x="3079750" y="5122863"/>
          <p14:tracePt t="58857" x="3062288" y="5141913"/>
          <p14:tracePt t="58864" x="3062288" y="5149850"/>
          <p14:tracePt t="58873" x="3043238" y="5159375"/>
          <p14:tracePt t="58880" x="3033713" y="5168900"/>
          <p14:tracePt t="58888" x="2997200" y="5214938"/>
          <p14:tracePt t="58894" x="2978150" y="5262563"/>
          <p14:tracePt t="58905" x="2968625" y="5335588"/>
          <p14:tracePt t="58917" x="2959100" y="5400675"/>
          <p14:tracePt t="58930" x="2959100" y="5419725"/>
          <p14:tracePt t="58945" x="2941638" y="5465763"/>
          <p14:tracePt t="58951" x="2941638" y="5494338"/>
          <p14:tracePt t="58959" x="2941638" y="5530850"/>
          <p14:tracePt t="58981" x="2941638" y="5576888"/>
          <p14:tracePt t="58988" x="2941638" y="5595938"/>
          <p14:tracePt t="58998" x="2941638" y="5624513"/>
          <p14:tracePt t="59013" x="2951163" y="5661025"/>
          <p14:tracePt t="59025" x="2951163" y="5680075"/>
          <p14:tracePt t="59027" x="2959100" y="5688013"/>
          <p14:tracePt t="59040" x="2959100" y="5697538"/>
          <p14:tracePt t="59044" x="2968625" y="5707063"/>
          <p14:tracePt t="59053" x="2987675" y="5726113"/>
          <p14:tracePt t="59057" x="3024188" y="5753100"/>
          <p14:tracePt t="59068" x="3062288" y="5781675"/>
          <p14:tracePt t="59074" x="3117850" y="5791200"/>
          <p14:tracePt t="59083" x="3144838" y="5800725"/>
          <p14:tracePt t="59085" x="3182938" y="5800725"/>
          <p14:tracePt t="59096" x="3238500" y="5800725"/>
          <p14:tracePt t="59107" x="3313113" y="5791200"/>
          <p14:tracePt t="59123" x="3368675" y="5762625"/>
          <p14:tracePt t="59127" x="3424238" y="5735638"/>
          <p14:tracePt t="59134" x="3441700" y="5726113"/>
          <p14:tracePt t="59141" x="3470275" y="5716588"/>
          <p14:tracePt t="59154" x="3489325" y="5697538"/>
          <p14:tracePt t="59162" x="3497263" y="5688013"/>
          <p14:tracePt t="59172" x="3506788" y="5688013"/>
          <p14:tracePt t="59177" x="3516313" y="5670550"/>
          <p14:tracePt t="59186" x="3535363" y="5651500"/>
          <p14:tracePt t="59190" x="3544888" y="5651500"/>
          <p14:tracePt t="59202" x="3554413" y="5605463"/>
          <p14:tracePt t="59212" x="3554413" y="5595938"/>
          <p14:tracePt t="59216" x="3554413" y="5586413"/>
          <p14:tracePt t="59227" x="3554413" y="5576888"/>
          <p14:tracePt t="59233" x="3544888" y="5567363"/>
          <p14:tracePt t="59243" x="3497263" y="5549900"/>
          <p14:tracePt t="59247" x="3470275" y="5521325"/>
          <p14:tracePt t="59257" x="3451225" y="5511800"/>
          <p14:tracePt t="59261" x="3424238" y="5503863"/>
          <p14:tracePt t="59272" x="3405188" y="5503863"/>
          <p14:tracePt t="59280" x="3376613" y="5475288"/>
          <p14:tracePt t="59285" x="3359150" y="5475288"/>
          <p14:tracePt t="59295" x="3340100" y="5465763"/>
          <p14:tracePt t="59308" x="3275013" y="5438775"/>
          <p14:tracePt t="59322" x="3257550" y="5429250"/>
          <p14:tracePt t="59327" x="3228975" y="5429250"/>
          <p14:tracePt t="59336" x="3209925" y="5429250"/>
          <p14:tracePt t="59343" x="3173413" y="5429250"/>
          <p14:tracePt t="59351" x="3163888" y="5438775"/>
          <p14:tracePt t="59357" x="3144838" y="5446713"/>
          <p14:tracePt t="59365" x="3108325" y="5465763"/>
          <p14:tracePt t="59372" x="3098800" y="5484813"/>
          <p14:tracePt t="59379" x="3089275" y="5494338"/>
          <p14:tracePt t="59387" x="3052763" y="5530850"/>
          <p14:tracePt t="59394" x="3043238" y="5549900"/>
          <p14:tracePt t="59405" x="3024188" y="5586413"/>
          <p14:tracePt t="59416" x="3024188" y="5595938"/>
          <p14:tracePt t="59420" x="3024188" y="5614988"/>
          <p14:tracePt t="59431" x="3016250" y="5614988"/>
          <p14:tracePt t="59435" x="3016250" y="5624513"/>
          <p14:tracePt t="59445" x="3016250" y="5632450"/>
          <p14:tracePt t="59451" x="3016250" y="5641975"/>
          <p14:tracePt t="59466" x="3016250" y="5651500"/>
          <p14:tracePt t="59482" x="3016250" y="5670550"/>
          <p14:tracePt t="59489" x="3016250" y="5680075"/>
          <p14:tracePt t="59496" x="3016250" y="5688013"/>
          <p14:tracePt t="59497" x="3016250" y="5697538"/>
          <p14:tracePt t="59510" x="3016250" y="5707063"/>
          <p14:tracePt t="59515" x="3016250" y="5716588"/>
          <p14:tracePt t="59524" x="3016250" y="5726113"/>
          <p14:tracePt t="59529" x="3024188" y="5735638"/>
          <p14:tracePt t="59540" x="3024188" y="5745163"/>
          <p14:tracePt t="59554" x="3033713" y="5762625"/>
          <p14:tracePt t="59559" x="3033713" y="5772150"/>
          <p14:tracePt t="59568" x="3052763" y="5781675"/>
          <p14:tracePt t="59576" x="3052763" y="5791200"/>
          <p14:tracePt t="59583" x="3071813" y="5800725"/>
          <p14:tracePt t="59594" x="3136900" y="5818188"/>
          <p14:tracePt t="59604" x="3154363" y="5818188"/>
          <p14:tracePt t="59608" x="3173413" y="5818188"/>
          <p14:tracePt t="59618" x="3200400" y="5818188"/>
          <p14:tracePt t="59624" x="3209925" y="5818188"/>
          <p14:tracePt t="59634" x="3228975" y="5808663"/>
          <p14:tracePt t="59640" x="3238500" y="5800725"/>
          <p14:tracePt t="59649" x="3275013" y="5781675"/>
          <p14:tracePt t="59656" x="3294063" y="5753100"/>
          <p14:tracePt t="59662" x="3321050" y="5745163"/>
          <p14:tracePt t="59671" x="3340100" y="5716588"/>
          <p14:tracePt t="59677" x="3368675" y="5707063"/>
          <p14:tracePt t="59688" x="3386138" y="5688013"/>
          <p14:tracePt t="59699" x="3395663" y="5661025"/>
          <p14:tracePt t="59703" x="3405188" y="5651500"/>
          <p14:tracePt t="59715" x="3424238" y="5632450"/>
          <p14:tracePt t="59718" x="3424238" y="5624513"/>
          <p14:tracePt t="59728" x="3424238" y="5605463"/>
          <p14:tracePt t="59734" x="3424238" y="5586413"/>
          <p14:tracePt t="59742" x="3424238" y="5559425"/>
          <p14:tracePt t="59750" x="3424238" y="5549900"/>
          <p14:tracePt t="59758" x="3424238" y="5540375"/>
          <p14:tracePt t="59767" x="3414713" y="5530850"/>
          <p14:tracePt t="59771" x="3414713" y="5521325"/>
          <p14:tracePt t="59778" x="3386138" y="5503863"/>
          <p14:tracePt t="59780" x="3359150" y="5475288"/>
          <p14:tracePt t="59794" x="3340100" y="5456238"/>
          <p14:tracePt t="59798" x="3313113" y="5438775"/>
          <p14:tracePt t="59808" x="3303588" y="5419725"/>
          <p14:tracePt t="59812" x="3265488" y="5383213"/>
          <p14:tracePt t="59824" x="3257550" y="5373688"/>
          <p14:tracePt t="59828" x="3228975" y="5345113"/>
          <p14:tracePt t="59837" x="3219450" y="5326063"/>
          <p14:tracePt t="59846" x="3209925" y="5318125"/>
          <p14:tracePt t="59851" x="3200400" y="5308600"/>
          <p14:tracePt t="59859" x="3154363" y="5262563"/>
          <p14:tracePt t="59874" x="3098800" y="5262563"/>
          <p14:tracePt t="59887" x="3079750" y="5262563"/>
          <p14:tracePt t="59892" x="3052763" y="5262563"/>
          <p14:tracePt t="59902" x="3043238" y="5262563"/>
          <p14:tracePt t="59906" x="3033713" y="5270500"/>
          <p14:tracePt t="59917" x="3016250" y="5289550"/>
          <p14:tracePt t="59924" x="2997200" y="5308600"/>
          <p14:tracePt t="59932" x="2968625" y="5354638"/>
          <p14:tracePt t="59938" x="2968625" y="5383213"/>
          <p14:tracePt t="59946" x="2941638" y="5400675"/>
          <p14:tracePt t="59954" x="2941638" y="5429250"/>
          <p14:tracePt t="59959" x="2941638" y="5446713"/>
          <p14:tracePt t="59969" x="2932113" y="5494338"/>
          <p14:tracePt t="59987" x="2932113" y="5511800"/>
          <p14:tracePt t="59996" x="2932113" y="5521325"/>
          <p14:tracePt t="60002" x="2932113" y="5530850"/>
          <p14:tracePt t="60035" x="2941638" y="5576888"/>
          <p14:tracePt t="60040" x="2951163" y="5595938"/>
          <p14:tracePt t="60049" x="2951163" y="5624513"/>
          <p14:tracePt t="60054" x="2978150" y="5641975"/>
          <p14:tracePt t="60065" x="3016250" y="5688013"/>
          <p14:tracePt t="60075" x="3024188" y="5726113"/>
          <p14:tracePt t="60081" x="3052763" y="5753100"/>
          <p14:tracePt t="60091" x="3071813" y="5772150"/>
          <p14:tracePt t="60098" x="3144838" y="5818188"/>
          <p14:tracePt t="60106" x="3163888" y="5827713"/>
          <p14:tracePt t="60113" x="3192463" y="5837238"/>
          <p14:tracePt t="60119" x="3209925" y="5837238"/>
          <p14:tracePt t="60128" x="3248025" y="5856288"/>
          <p14:tracePt t="60134" x="3257550" y="5865813"/>
          <p14:tracePt t="60143" x="3275013" y="5865813"/>
          <p14:tracePt t="60149" x="3303588" y="5865813"/>
          <p14:tracePt t="60158" x="3321050" y="5865813"/>
          <p14:tracePt t="60170" x="3330575" y="5856288"/>
          <p14:tracePt t="60173" x="3340100" y="5856288"/>
          <p14:tracePt t="60185" x="3349625" y="5856288"/>
          <p14:tracePt t="60190" x="3359150" y="5837238"/>
          <p14:tracePt t="60200" x="3368675" y="5827713"/>
          <p14:tracePt t="60207" x="3376613" y="5827713"/>
          <p14:tracePt t="60215" x="3386138" y="5818188"/>
          <p14:tracePt t="60222" x="3386138" y="5808663"/>
          <p14:tracePt t="60228" x="3395663" y="5808663"/>
          <p14:tracePt t="60236" x="3405188" y="5808663"/>
          <p14:tracePt t="60242" x="3414713" y="5800725"/>
          <p14:tracePt t="60254" x="3424238" y="5791200"/>
          <p14:tracePt t="60265" x="3433763" y="5772150"/>
          <p14:tracePt t="60268" x="3441700" y="5772150"/>
          <p14:tracePt t="60279" x="3451225" y="5753100"/>
          <p14:tracePt t="60284" x="3470275" y="5726113"/>
          <p14:tracePt t="60294" x="3470275" y="5707063"/>
          <p14:tracePt t="60298" x="3479800" y="5688013"/>
          <p14:tracePt t="60309" x="3479800" y="5661025"/>
          <p14:tracePt t="60316" x="3479800" y="5641975"/>
          <p14:tracePt t="60323" x="3479800" y="5624513"/>
          <p14:tracePt t="60331" x="3470275" y="5586413"/>
          <p14:tracePt t="60337" x="3470275" y="5559425"/>
          <p14:tracePt t="60346" x="3433763" y="5484813"/>
          <p14:tracePt t="60359" x="3424238" y="5446713"/>
          <p14:tracePt t="60364" x="3395663" y="5400675"/>
          <p14:tracePt t="60374" x="3368675" y="5345113"/>
          <p14:tracePt t="60377" x="3359150" y="5318125"/>
          <p14:tracePt t="60388" x="3330575" y="5262563"/>
          <p14:tracePt t="60396" x="3321050" y="5253038"/>
          <p14:tracePt t="60402" x="3303588" y="5233988"/>
          <p14:tracePt t="60410" x="3294063" y="5214938"/>
          <p14:tracePt t="60417" x="3265488" y="5187950"/>
          <p14:tracePt t="60424" x="3238500" y="5168900"/>
          <p14:tracePt t="60432" x="3219450" y="5141913"/>
          <p14:tracePt t="60440" x="3173413" y="5113338"/>
          <p14:tracePt t="60457" x="3117850" y="5103813"/>
          <p14:tracePt t="60467" x="3089275" y="5103813"/>
          <p14:tracePt t="60473" x="3071813" y="5103813"/>
          <p14:tracePt t="60482" x="3052763" y="5103813"/>
          <p14:tracePt t="60489" x="3024188" y="5103813"/>
          <p14:tracePt t="60497" x="3006725" y="5122863"/>
          <p14:tracePt t="60504" x="2978150" y="5132388"/>
          <p14:tracePt t="60512" x="2959100" y="5141913"/>
          <p14:tracePt t="60519" x="2959100" y="5149850"/>
          <p14:tracePt t="60526" x="2941638" y="5159375"/>
          <p14:tracePt t="60536" x="2903538" y="5224463"/>
          <p14:tracePt t="60552" x="2867025" y="5280025"/>
          <p14:tracePt t="60562" x="2867025" y="5335588"/>
          <p14:tracePt t="60568" x="2857500" y="5354638"/>
          <p14:tracePt t="60577" x="2857500" y="5373688"/>
          <p14:tracePt t="60582" x="2838450" y="5410200"/>
          <p14:tracePt t="60591" x="2838450" y="5438775"/>
          <p14:tracePt t="60599" x="2830513" y="5456238"/>
          <p14:tracePt t="60620" x="2820988" y="5540375"/>
          <p14:tracePt t="60630" x="2801938" y="5586413"/>
          <p14:tracePt t="60641" x="2801938" y="5605463"/>
          <p14:tracePt t="60645" x="2792413" y="5624513"/>
          <p14:tracePt t="60657" x="2782888" y="5641975"/>
          <p14:tracePt t="60658" x="2782888" y="5661025"/>
          <p14:tracePt t="60670" x="2782888" y="5670550"/>
          <p14:tracePt t="60676" x="2782888" y="5680075"/>
          <p14:tracePt t="60685" x="2782888" y="5697538"/>
          <p14:tracePt t="60699" x="2782888" y="5726113"/>
          <p14:tracePt t="60707" x="2782888" y="5735638"/>
          <p14:tracePt t="60715" x="2782888" y="5753100"/>
          <p14:tracePt t="60723" x="2782888" y="5762625"/>
          <p14:tracePt t="60729" x="2782888" y="5781675"/>
          <p14:tracePt t="60740" x="2801938" y="5808663"/>
          <p14:tracePt t="60751" x="2811463" y="5818188"/>
          <p14:tracePt t="60754" x="2838450" y="5846763"/>
          <p14:tracePt t="60765" x="2847975" y="5865813"/>
          <p14:tracePt t="60770" x="2886075" y="5892800"/>
          <p14:tracePt t="60781" x="2922588" y="5929313"/>
          <p14:tracePt t="60787" x="2951163" y="5938838"/>
          <p14:tracePt t="60794" x="2987675" y="5957888"/>
          <p14:tracePt t="60800" x="3024188" y="5976938"/>
          <p14:tracePt t="60809" x="3043238" y="5976938"/>
          <p14:tracePt t="60817" x="3062288" y="5976938"/>
          <p14:tracePt t="60824" x="3089275" y="5986463"/>
          <p14:tracePt t="60835" x="3117850" y="5986463"/>
          <p14:tracePt t="60848" x="3163888" y="5986463"/>
          <p14:tracePt t="60865" x="3182938" y="5986463"/>
          <p14:tracePt t="60874" x="3192463" y="5976938"/>
          <p14:tracePt t="60881" x="3200400" y="5967413"/>
          <p14:tracePt t="60889" x="3219450" y="5957888"/>
          <p14:tracePt t="60896" x="3219450" y="5948363"/>
          <p14:tracePt t="60903" x="3238500" y="5948363"/>
          <p14:tracePt t="60912" x="3257550" y="5929313"/>
          <p14:tracePt t="60918" x="3275013" y="5911850"/>
          <p14:tracePt t="60924" x="3275013" y="5902325"/>
          <p14:tracePt t="60929" x="3294063" y="5892800"/>
          <p14:tracePt t="60940" x="3313113" y="5873750"/>
          <p14:tracePt t="60941" x="3321050" y="5873750"/>
          <p14:tracePt t="60954" x="3321050" y="5856288"/>
          <p14:tracePt t="60958" x="3340100" y="5837238"/>
          <p14:tracePt t="60969" x="3349625" y="5800725"/>
          <p14:tracePt t="60975" x="3359150" y="5800725"/>
          <p14:tracePt t="60983" x="3359150" y="5781675"/>
          <p14:tracePt t="60990" x="3359150" y="5772150"/>
          <p14:tracePt t="60999" x="3368675" y="5762625"/>
          <p14:tracePt t="61006" x="3386138" y="5745163"/>
          <p14:tracePt t="61012" x="3386138" y="5726113"/>
          <p14:tracePt t="61023" x="3386138" y="5688013"/>
          <p14:tracePt t="61034" x="3395663" y="5670550"/>
          <p14:tracePt t="61036" x="3395663" y="5651500"/>
          <p14:tracePt t="61048" x="3405188" y="5614988"/>
          <p14:tracePt t="61053" x="3405188" y="5586413"/>
          <p14:tracePt t="61062" x="3405188" y="5540375"/>
          <p14:tracePt t="61068" x="3405188" y="5521325"/>
          <p14:tracePt t="61077" x="3405188" y="5465763"/>
          <p14:tracePt t="61089" x="3405188" y="5456238"/>
          <p14:tracePt t="61091" x="3405188" y="5438775"/>
          <p14:tracePt t="61100" x="3405188" y="5419725"/>
          <p14:tracePt t="61106" x="3405188" y="5410200"/>
          <p14:tracePt t="61116" x="3395663" y="5373688"/>
          <p14:tracePt t="61128" x="3395663" y="5354638"/>
          <p14:tracePt t="61132" x="3395663" y="5345113"/>
          <p14:tracePt t="61164" x="3376613" y="5326063"/>
          <p14:tracePt t="61171" x="3349625" y="5318125"/>
          <p14:tracePt t="61178" x="3330575" y="5289550"/>
          <p14:tracePt t="61185" x="3303588" y="5289550"/>
          <p14:tracePt t="61195" x="3219450" y="5289550"/>
          <p14:tracePt t="61211" x="3173413" y="5308600"/>
          <p14:tracePt t="61222" x="3136900" y="5308600"/>
          <p14:tracePt t="61224" x="3127375" y="5308600"/>
          <p14:tracePt t="61237" x="3117850" y="5308600"/>
          <p14:tracePt t="61242" x="3108325" y="5318125"/>
          <p14:tracePt t="61258" x="3098800" y="5318125"/>
          <p14:tracePt t="61266" x="3089275" y="5335588"/>
          <p14:tracePt t="61280" x="3052763" y="5335588"/>
          <p14:tracePt t="61290" x="3052763" y="5345113"/>
          <p14:tracePt t="61301" x="3033713" y="5354638"/>
          <p14:tracePt t="61307" x="3033713" y="5364163"/>
          <p14:tracePt t="61317" x="3016250" y="5383213"/>
          <p14:tracePt t="61319" x="3016250" y="5391150"/>
          <p14:tracePt t="61331" x="2987675" y="5419725"/>
          <p14:tracePt t="61336" x="2978150" y="5438775"/>
          <p14:tracePt t="61346" x="2968625" y="5446713"/>
          <p14:tracePt t="61352" x="2968625" y="5465763"/>
          <p14:tracePt t="61359" x="2959100" y="5475288"/>
          <p14:tracePt t="61367" x="2951163" y="5503863"/>
          <p14:tracePt t="61375" x="2951163" y="5521325"/>
          <p14:tracePt t="61390" x="2951163" y="5540375"/>
          <p14:tracePt t="61398" x="2951163" y="5549900"/>
          <p14:tracePt t="61413" x="2951163" y="5559425"/>
          <p14:tracePt t="61505" x="3079750" y="5632450"/>
          <p14:tracePt t="61507" x="3117850" y="5641975"/>
          <p14:tracePt t="61519" x="3154363" y="5670550"/>
          <p14:tracePt t="61526" x="3192463" y="5688013"/>
          <p14:tracePt t="61535" x="3228975" y="5716588"/>
          <p14:tracePt t="61542" x="3265488" y="5745163"/>
          <p14:tracePt t="61548" x="3303588" y="5753100"/>
          <p14:tracePt t="61557" x="3330575" y="5762625"/>
          <p14:tracePt t="61563" x="3349625" y="5791200"/>
          <p14:tracePt t="61573" x="3386138" y="5808663"/>
          <p14:tracePt t="61588" x="3395663" y="5808663"/>
          <p14:tracePt t="61599" x="3414713" y="5808663"/>
          <p14:tracePt t="61614" x="3424238" y="5808663"/>
          <p14:tracePt t="61618" x="3433763" y="5808663"/>
          <p14:tracePt t="61628" x="3441700" y="5808663"/>
          <p14:tracePt t="61635" x="3451225" y="5808663"/>
          <p14:tracePt t="61649" x="3460750" y="5808663"/>
          <p14:tracePt t="61658" x="3470275" y="5808663"/>
          <p14:tracePt t="61671" x="3479800" y="5808663"/>
          <p14:tracePt t="61682" x="3497263" y="5808663"/>
          <p14:tracePt t="61694" x="3497263" y="5800725"/>
          <p14:tracePt t="61697" x="3506788" y="5800725"/>
          <p14:tracePt t="61708" x="3516313" y="5800725"/>
          <p14:tracePt t="61723" x="3516313" y="5791200"/>
          <p14:tracePt t="61730" x="3525838" y="5791200"/>
          <p14:tracePt t="61737" x="3535363" y="5781675"/>
          <p14:tracePt t="61751" x="3544888" y="5772150"/>
          <p14:tracePt t="61766" x="3554413" y="5762625"/>
          <p14:tracePt t="61788" x="3562350" y="5753100"/>
          <p14:tracePt t="61791" x="3562350" y="5745163"/>
          <p14:tracePt t="61802" x="3571875" y="5745163"/>
          <p14:tracePt t="61808" x="3571875" y="5735638"/>
          <p14:tracePt t="61817" x="3571875" y="5726113"/>
          <p14:tracePt t="61824" x="3571875" y="5716588"/>
          <p14:tracePt t="61846" x="3535363" y="5707063"/>
          <p14:tracePt t="61853" x="3516313" y="5697538"/>
          <p14:tracePt t="61860" x="3479800" y="5680075"/>
          <p14:tracePt t="61870" x="3433763" y="5688013"/>
          <p14:tracePt t="61882" x="3424238" y="5688013"/>
          <p14:tracePt t="61885" x="3414713" y="5697538"/>
          <p14:tracePt t="61897" x="3395663" y="5697538"/>
          <p14:tracePt t="61902" x="3395663" y="5707063"/>
          <p14:tracePt t="61917" x="3386138" y="5716588"/>
          <p14:tracePt t="61926" x="3376613" y="5716588"/>
          <p14:tracePt t="61933" x="3376613" y="5726113"/>
          <p14:tracePt t="61940" x="3368675" y="5735638"/>
          <p14:tracePt t="61948" x="3359150" y="5745163"/>
          <p14:tracePt t="61955" x="3349625" y="5762625"/>
          <p14:tracePt t="61961" x="3349625" y="5772150"/>
          <p14:tracePt t="61964" x="3340100" y="5781675"/>
          <p14:tracePt t="61977" x="3340100" y="5791200"/>
          <p14:tracePt t="61979" x="3340100" y="5808663"/>
          <p14:tracePt t="61991" x="3330575" y="5808663"/>
          <p14:tracePt t="61997" x="3330575" y="5818188"/>
          <p14:tracePt t="62006" x="3330575" y="5827713"/>
          <p14:tracePt t="62013" x="3321050" y="5827713"/>
          <p14:tracePt t="62059" x="3321050" y="5837238"/>
          <p14:tracePt t="62071" x="3294063" y="5846763"/>
          <p14:tracePt t="62075" x="3284538" y="5846763"/>
          <p14:tracePt t="62085" x="3275013" y="5846763"/>
          <p14:tracePt t="62093" x="3257550" y="5846763"/>
          <p14:tracePt t="62099" x="3248025" y="5846763"/>
          <p14:tracePt t="62107" x="3238500" y="5837238"/>
          <p14:tracePt t="62114" x="3219450" y="5827713"/>
          <p14:tracePt t="62122" x="3209925" y="5827713"/>
          <p14:tracePt t="62129" x="3200400" y="5818188"/>
          <p14:tracePt t="62138" x="3192463" y="5800725"/>
          <p14:tracePt t="62143" x="3163888" y="5800725"/>
          <p14:tracePt t="62158" x="3136900" y="5772150"/>
          <p14:tracePt t="62165" x="3127375" y="5762625"/>
          <p14:tracePt t="62168" x="3117850" y="5753100"/>
          <p14:tracePt t="62181" x="3098800" y="5745163"/>
          <p14:tracePt t="62185" x="3098800" y="5735638"/>
          <p14:tracePt t="62194" x="3089275" y="5735638"/>
          <p14:tracePt t="62209" x="3079750" y="5726113"/>
          <p14:tracePt t="62238" x="3062288" y="5716588"/>
          <p14:tracePt t="62259" x="3052763" y="5716588"/>
          <p14:tracePt t="62303" x="3052763" y="5697538"/>
          <p14:tracePt t="62326" x="3052763" y="5688013"/>
          <p14:tracePt t="62371" x="3052763" y="5680075"/>
          <p14:tracePt t="62398" x="3071813" y="5680075"/>
          <p14:tracePt t="62412" x="3079750" y="5680075"/>
          <p14:tracePt t="62420" x="3089275" y="5680075"/>
          <p14:tracePt t="62428" x="3098800" y="5680075"/>
          <p14:tracePt t="62438" x="3127375" y="5680075"/>
          <p14:tracePt t="62451" x="3154363" y="5688013"/>
          <p14:tracePt t="62463" x="3163888" y="5688013"/>
          <p14:tracePt t="62467" x="3173413" y="5688013"/>
          <p14:tracePt t="62477" x="3192463" y="5697538"/>
          <p14:tracePt t="62484" x="3219450" y="5697538"/>
          <p14:tracePt t="62492" x="3228975" y="5697538"/>
          <p14:tracePt t="62500" x="3248025" y="5697538"/>
          <p14:tracePt t="62506" x="3265488" y="5697538"/>
          <p14:tracePt t="62513" x="3284538" y="5697538"/>
          <p14:tracePt t="62521" x="3313113" y="5697538"/>
          <p14:tracePt t="62531" x="3349625" y="5697538"/>
          <p14:tracePt t="62546" x="3368675" y="5697538"/>
          <p14:tracePt t="62557" x="3395663" y="5697538"/>
          <p14:tracePt t="62571" x="3414713" y="5697538"/>
          <p14:tracePt t="62586" x="3433763" y="5697538"/>
          <p14:tracePt t="62594" x="3441700" y="5697538"/>
          <p14:tracePt t="62600" x="3451225" y="5697538"/>
          <p14:tracePt t="62608" x="3460750" y="5688013"/>
          <p14:tracePt t="62615" x="3489325" y="5688013"/>
          <p14:tracePt t="62625" x="3506788" y="5680075"/>
          <p14:tracePt t="62637" x="3516313" y="5680075"/>
          <p14:tracePt t="62640" x="3525838" y="5680075"/>
          <p14:tracePt t="62654" x="3525838" y="5670550"/>
          <p14:tracePt t="62680" x="3535363" y="5661025"/>
          <p14:tracePt t="62687" x="3544888" y="5661025"/>
          <p14:tracePt t="62695" x="3544888" y="5651500"/>
          <p14:tracePt t="62732" x="3544888" y="5641975"/>
          <p14:tracePt t="62746" x="3535363" y="5641975"/>
          <p14:tracePt t="62750" x="3516313" y="5641975"/>
          <p14:tracePt t="62760" x="3489325" y="5641975"/>
          <p14:tracePt t="62766" x="3451225" y="5641975"/>
          <p14:tracePt t="62774" x="3433763" y="5651500"/>
          <p14:tracePt t="62780" x="3405188" y="5670550"/>
          <p14:tracePt t="62788" x="3386138" y="5680075"/>
          <p14:tracePt t="62797" x="3359150" y="5688013"/>
          <p14:tracePt t="62804" x="3349625" y="5697538"/>
          <p14:tracePt t="62814" x="3321050" y="5697538"/>
          <p14:tracePt t="62827" x="3303588" y="5697538"/>
          <p14:tracePt t="62839" x="3265488" y="5697538"/>
          <p14:tracePt t="62843" x="3248025" y="5697538"/>
          <p14:tracePt t="62853" x="3238500" y="5697538"/>
          <p14:tracePt t="62860" x="3219450" y="5697538"/>
          <p14:tracePt t="62869" x="3192463" y="5688013"/>
          <p14:tracePt t="62875" x="3173413" y="5680075"/>
          <p14:tracePt t="62884" x="3136900" y="5661025"/>
          <p14:tracePt t="62892" x="3127375" y="5651500"/>
          <p14:tracePt t="62898" x="3108325" y="5641975"/>
          <p14:tracePt t="62908" x="3052763" y="5567363"/>
          <p14:tracePt t="62919" x="3033713" y="5540375"/>
          <p14:tracePt t="62922" x="3006725" y="5503863"/>
          <p14:tracePt t="62935" x="3006725" y="5484813"/>
          <p14:tracePt t="62938" x="2978150" y="5429250"/>
          <p14:tracePt t="62948" x="2978150" y="5391150"/>
          <p14:tracePt t="62951" x="2978150" y="5354638"/>
          <p14:tracePt t="62963" x="2978150" y="5326063"/>
          <p14:tracePt t="62969" x="2978150" y="5289550"/>
          <p14:tracePt t="62977" x="2978150" y="5262563"/>
          <p14:tracePt t="62984" x="2987675" y="5243513"/>
          <p14:tracePt t="62993" x="3006725" y="5214938"/>
          <p14:tracePt t="63003" x="3024188" y="5187950"/>
          <p14:tracePt t="63017" x="3052763" y="5149850"/>
          <p14:tracePt t="63029" x="3071813" y="5141913"/>
          <p14:tracePt t="63032" x="3089275" y="5122863"/>
          <p14:tracePt t="63043" x="3108325" y="5113338"/>
          <p14:tracePt t="63049" x="3117850" y="5103813"/>
          <p14:tracePt t="63057" x="3127375" y="5094288"/>
          <p14:tracePt t="63063" x="3136900" y="5094288"/>
          <p14:tracePt t="63072" x="3144838" y="5094288"/>
          <p14:tracePt t="63087" x="3154363" y="5084763"/>
          <p14:tracePt t="63096" x="3163888" y="5084763"/>
          <p14:tracePt t="63111" x="3200400" y="5084763"/>
          <p14:tracePt t="63123" x="3219450" y="5094288"/>
          <p14:tracePt t="63127" x="3257550" y="5103813"/>
          <p14:tracePt t="63137" x="3294063" y="5122863"/>
          <p14:tracePt t="63143" x="3313113" y="5132388"/>
          <p14:tracePt t="63152" x="3340100" y="5159375"/>
          <p14:tracePt t="63157" x="3349625" y="5168900"/>
          <p14:tracePt t="63166" x="3405188" y="5224463"/>
          <p14:tracePt t="63173" x="3441700" y="5289550"/>
          <p14:tracePt t="63181" x="3479800" y="5400675"/>
          <p14:tracePt t="63191" x="3516313" y="5511800"/>
          <p14:tracePt t="63204" x="3535363" y="5595938"/>
          <p14:tracePt t="63217" x="3544888" y="5632450"/>
          <p14:tracePt t="63221" x="3544888" y="5641975"/>
          <p14:tracePt t="63232" x="3544888" y="5680075"/>
          <p14:tracePt t="63236" x="3544888" y="5688013"/>
          <p14:tracePt t="63246" x="3544888" y="5697538"/>
          <p14:tracePt t="63252" x="3544888" y="5716588"/>
          <p14:tracePt t="63261" x="3544888" y="5726113"/>
          <p14:tracePt t="63269" x="3535363" y="5745163"/>
          <p14:tracePt t="63275" x="3525838" y="5753100"/>
          <p14:tracePt t="63284" x="3516313" y="5800725"/>
          <p14:tracePt t="63301" x="3479800" y="5856288"/>
          <p14:tracePt t="63311" x="3451225" y="5883275"/>
          <p14:tracePt t="63315" x="3451225" y="5902325"/>
          <p14:tracePt t="63326" x="3441700" y="5911850"/>
          <p14:tracePt t="63332" x="3433763" y="5929313"/>
          <p14:tracePt t="63340" x="3433763" y="5938838"/>
          <p14:tracePt t="63344" x="3414713" y="5957888"/>
          <p14:tracePt t="63355" x="3414713" y="5967413"/>
          <p14:tracePt t="63362" x="3414713" y="5976938"/>
          <p14:tracePt t="63395" x="3376613" y="5986463"/>
          <p14:tracePt t="63405" x="3359150" y="5986463"/>
          <p14:tracePt t="63410" x="3349625" y="5986463"/>
          <p14:tracePt t="63419" x="3330575" y="5986463"/>
          <p14:tracePt t="63426" x="3313113" y="5957888"/>
          <p14:tracePt t="63436" x="3294063" y="5938838"/>
          <p14:tracePt t="63442" x="3257550" y="5911850"/>
          <p14:tracePt t="63449" x="3248025" y="5892800"/>
          <p14:tracePt t="63456" x="3238500" y="5865813"/>
          <p14:tracePt t="63464" x="3209925" y="5846763"/>
          <p14:tracePt t="63475" x="3192463" y="5800725"/>
          <p14:tracePt t="63486" x="3154363" y="5735638"/>
          <p14:tracePt t="63500" x="3144838" y="5697538"/>
          <p14:tracePt t="63502" x="3127375" y="5661025"/>
          <p14:tracePt t="63515" x="3098800" y="5595938"/>
          <p14:tracePt t="63520" x="3098800" y="5559425"/>
          <p14:tracePt t="63528" x="3089275" y="5503863"/>
          <p14:tracePt t="63535" x="3089275" y="5456238"/>
          <p14:tracePt t="63543" x="3089275" y="5419725"/>
          <p14:tracePt t="63551" x="3108325" y="5383213"/>
          <p14:tracePt t="63559" x="3117850" y="5326063"/>
          <p14:tracePt t="63567" x="3117850" y="5308600"/>
          <p14:tracePt t="63573" x="3117850" y="5270500"/>
          <p14:tracePt t="63583" x="3136900" y="5214938"/>
          <p14:tracePt t="63594" x="3136900" y="5187950"/>
          <p14:tracePt t="63598" x="3154363" y="5168900"/>
          <p14:tracePt t="63608" x="3163888" y="5159375"/>
          <p14:tracePt t="63611" x="3173413" y="5149850"/>
          <p14:tracePt t="63623" x="3182938" y="5132388"/>
          <p14:tracePt t="63638" x="3192463" y="5122863"/>
          <p14:tracePt t="63652" x="3209925" y="5094288"/>
          <p14:tracePt t="63659" x="3219450" y="5084763"/>
          <p14:tracePt t="63667" x="3228975" y="5084763"/>
          <p14:tracePt t="63674" x="3238500" y="5084763"/>
          <p14:tracePt t="63692" x="3257550" y="5084763"/>
          <p14:tracePt t="63703" x="3265488" y="5084763"/>
          <p14:tracePt t="63718" x="3275013" y="5084763"/>
          <p14:tracePt t="63722" x="3303588" y="5103813"/>
          <p14:tracePt t="63731" x="3313113" y="5103813"/>
          <p14:tracePt t="63738" x="3330575" y="5113338"/>
          <p14:tracePt t="63746" x="3349625" y="5122863"/>
          <p14:tracePt t="63755" x="3376613" y="5132388"/>
          <p14:tracePt t="63761" x="3395663" y="5159375"/>
          <p14:tracePt t="63769" x="3424238" y="5205413"/>
          <p14:tracePt t="63776" x="3470275" y="5270500"/>
          <p14:tracePt t="63786" x="3544888" y="5419725"/>
          <p14:tracePt t="63801" x="3581400" y="5567363"/>
          <p14:tracePt t="63812" x="3590925" y="5614988"/>
          <p14:tracePt t="63816" x="3590925" y="5641975"/>
          <p14:tracePt t="63827" x="3590925" y="5661025"/>
          <p14:tracePt t="63832" x="3590925" y="5680075"/>
          <p14:tracePt t="63840" x="3590925" y="5707063"/>
          <p14:tracePt t="63848" x="3581400" y="5726113"/>
          <p14:tracePt t="63863" x="3581400" y="5753100"/>
          <p14:tracePt t="63870" x="3571875" y="5762625"/>
          <p14:tracePt t="63880" x="3544888" y="5791200"/>
          <p14:tracePt t="63892" x="3535363" y="5808663"/>
          <p14:tracePt t="63894" x="3535363" y="5827713"/>
          <p14:tracePt t="63906" x="3525838" y="5846763"/>
          <p14:tracePt t="63910" x="3516313" y="5856288"/>
          <p14:tracePt t="63921" x="3506788" y="5873750"/>
          <p14:tracePt t="63926" x="3489325" y="5892800"/>
          <p14:tracePt t="63943" x="3479800" y="5902325"/>
          <p14:tracePt t="63950" x="3460750" y="5911850"/>
          <p14:tracePt t="63956" x="3441700" y="5938838"/>
          <p14:tracePt t="63964" x="3405188" y="5938838"/>
          <p14:tracePt t="63975" x="3349625" y="5938838"/>
          <p14:tracePt t="63986" x="3313113" y="5938838"/>
          <p14:tracePt t="63990" x="3265488" y="5921375"/>
          <p14:tracePt t="64001" x="3238500" y="5921375"/>
          <p14:tracePt t="64005" x="3219450" y="5892800"/>
          <p14:tracePt t="64015" x="3209925" y="5892800"/>
          <p14:tracePt t="64020" x="3200400" y="5873750"/>
          <p14:tracePt t="64028" x="3173413" y="5873750"/>
          <p14:tracePt t="64038" x="3173413" y="5865813"/>
          <p14:tracePt t="64045" x="3154363" y="5846763"/>
          <p14:tracePt t="64051" x="3127375" y="5818188"/>
          <p14:tracePt t="64058" x="3117850" y="5781675"/>
          <p14:tracePt t="64068" x="3108325" y="5707063"/>
          <p14:tracePt t="64084" x="3108325" y="5605463"/>
          <p14:tracePt t="64094" x="3136900" y="5559425"/>
          <p14:tracePt t="64102" x="3154363" y="5503863"/>
          <p14:tracePt t="64110" x="3163888" y="5465763"/>
          <p14:tracePt t="64115" x="3173413" y="5429250"/>
          <p14:tracePt t="64123" x="3182938" y="5410200"/>
          <p14:tracePt t="64129" x="3200400" y="5373688"/>
          <p14:tracePt t="64137" x="3209925" y="5364163"/>
          <p14:tracePt t="64146" x="3219450" y="5326063"/>
          <p14:tracePt t="64152" x="3219450" y="5318125"/>
          <p14:tracePt t="64160" x="3228975" y="5308600"/>
          <p14:tracePt t="64168" x="3228975" y="5299075"/>
          <p14:tracePt t="64174" x="3238500" y="5289550"/>
          <p14:tracePt t="64194" x="3238500" y="5280025"/>
          <p14:tracePt t="64209" x="3257550" y="5262563"/>
          <p14:tracePt t="64225" x="3265488" y="5253038"/>
          <p14:tracePt t="64233" x="3275013" y="5253038"/>
          <p14:tracePt t="64247" x="3284538" y="5253038"/>
          <p14:tracePt t="64255" x="3294063" y="5243513"/>
          <p14:tracePt t="64261" x="3303588" y="5243513"/>
          <p14:tracePt t="64271" x="3313113" y="5243513"/>
          <p14:tracePt t="64283" x="3321050" y="5243513"/>
          <p14:tracePt t="64287" x="3330575" y="5243513"/>
          <p14:tracePt t="64297" x="3340100" y="5243513"/>
          <p14:tracePt t="64301" x="3368675" y="5243513"/>
          <p14:tracePt t="64312" x="3386138" y="5243513"/>
          <p14:tracePt t="64319" x="3395663" y="5243513"/>
          <p14:tracePt t="64326" x="3405188" y="5253038"/>
          <p14:tracePt t="64334" x="3424238" y="5262563"/>
          <p14:tracePt t="64341" x="3433763" y="5262563"/>
          <p14:tracePt t="64350" x="3441700" y="5270500"/>
          <p14:tracePt t="64356" x="3470275" y="5318125"/>
          <p14:tracePt t="64365" x="3516313" y="5410200"/>
          <p14:tracePt t="64377" x="3535363" y="5446713"/>
          <p14:tracePt t="64380" x="3535363" y="5494338"/>
          <p14:tracePt t="64392" x="3535363" y="5511800"/>
          <p14:tracePt t="64396" x="3525838" y="5549900"/>
          <p14:tracePt t="64406" x="3516313" y="5576888"/>
          <p14:tracePt t="64411" x="3506788" y="5614988"/>
          <p14:tracePt t="64421" x="3506788" y="5624513"/>
          <p14:tracePt t="64427" x="3489325" y="5641975"/>
          <p14:tracePt t="64435" x="3489325" y="5651500"/>
          <p14:tracePt t="64444" x="3470275" y="5670550"/>
          <p14:tracePt t="64449" x="3460750" y="5680075"/>
          <p14:tracePt t="64460" x="3451225" y="5707063"/>
          <p14:tracePt t="64471" x="3451225" y="5716588"/>
          <p14:tracePt t="64475" x="3441700" y="5716588"/>
          <p14:tracePt t="64486" x="3441700" y="5726113"/>
          <p14:tracePt t="64491" x="3441700" y="5745163"/>
          <p14:tracePt t="64502" x="3433763" y="5745163"/>
          <p14:tracePt t="64504" x="3433763" y="5753100"/>
          <p14:tracePt t="64515" x="3433763" y="5762625"/>
          <p14:tracePt t="64521" x="3433763" y="5772150"/>
          <p14:tracePt t="64529" x="3433763" y="5791200"/>
          <p14:tracePt t="64544" x="3433763" y="5800725"/>
          <p14:tracePt t="64554" x="3433763" y="5818188"/>
          <p14:tracePt t="64568" x="3460750" y="5827713"/>
          <p14:tracePt t="64580" x="3479800" y="5865813"/>
          <p14:tracePt t="64585" x="3535363" y="5892800"/>
          <p14:tracePt t="64595" x="3609975" y="5921375"/>
          <p14:tracePt t="64600" x="3665538" y="5948363"/>
          <p14:tracePt t="64610" x="3738563" y="5967413"/>
          <p14:tracePt t="64615" x="3795713" y="5994400"/>
          <p14:tracePt t="64624" x="3887788" y="6022975"/>
          <p14:tracePt t="64631" x="3943350" y="6049963"/>
          <p14:tracePt t="64638" x="4064000" y="6105525"/>
          <p14:tracePt t="64648" x="4156075" y="6115050"/>
          <p14:tracePt t="64652" x="4276725" y="6134100"/>
          <p14:tracePt t="64662" x="4462463" y="6170613"/>
          <p14:tracePt t="64677" x="4546600" y="6170613"/>
          <p14:tracePt t="64678" x="4621213" y="6170613"/>
          <p14:tracePt t="64689" x="4667250" y="6170613"/>
          <p14:tracePt t="64694" x="4722813" y="6170613"/>
          <p14:tracePt t="64704" x="4787900" y="6170613"/>
          <p14:tracePt t="64709" x="4833938" y="6170613"/>
          <p14:tracePt t="64719" x="4870450" y="6170613"/>
          <p14:tracePt t="64725" x="4908550" y="6170613"/>
          <p14:tracePt t="64732" x="4945063" y="6170613"/>
          <p14:tracePt t="64741" x="4983163" y="6170613"/>
          <p14:tracePt t="64748" x="5000625" y="6170613"/>
          <p14:tracePt t="64756" x="5019675" y="6162675"/>
          <p14:tracePt t="64762" x="5029200" y="6162675"/>
          <p14:tracePt t="64769" x="5056188" y="6153150"/>
          <p14:tracePt t="64771" x="5065713" y="6153150"/>
          <p14:tracePt t="64788" x="5075238" y="6134100"/>
          <p14:tracePt t="64798" x="5094288" y="6124575"/>
          <p14:tracePt t="64802" x="5103813" y="6115050"/>
          <p14:tracePt t="64812" x="5111750" y="6097588"/>
          <p14:tracePt t="64819" x="5121275" y="6088063"/>
          <p14:tracePt t="64827" x="5130800" y="6069013"/>
          <p14:tracePt t="64835" x="5130800" y="6042025"/>
          <p14:tracePt t="64842" x="5130800" y="6022975"/>
          <p14:tracePt t="64850" x="5130800" y="6013450"/>
          <p14:tracePt t="64855" x="5130800" y="6003925"/>
          <p14:tracePt t="64867" x="5111750" y="5957888"/>
          <p14:tracePt t="64878" x="5065713" y="5902325"/>
          <p14:tracePt t="64884" x="5010150" y="5846763"/>
          <p14:tracePt t="64893" x="4927600" y="5762625"/>
          <p14:tracePt t="64897" x="4899025" y="5707063"/>
          <p14:tracePt t="64906" x="4814888" y="5605463"/>
          <p14:tracePt t="64914" x="4768850" y="5530850"/>
          <p14:tracePt t="64921" x="4722813" y="5465763"/>
          <p14:tracePt t="64929" x="4676775" y="5410200"/>
          <p14:tracePt t="64936" x="4657725" y="5354638"/>
          <p14:tracePt t="64943" x="4611688" y="5318125"/>
          <p14:tracePt t="64951" x="4556125" y="5270500"/>
          <p14:tracePt t="64960" x="4462463" y="5187950"/>
          <p14:tracePt t="64972" x="4379913" y="5141913"/>
          <p14:tracePt t="64977" x="4324350" y="5113338"/>
          <p14:tracePt t="64987" x="4268788" y="5084763"/>
          <p14:tracePt t="64991" x="4221163" y="5076825"/>
          <p14:tracePt t="65002" x="4165600" y="5048250"/>
          <p14:tracePt t="65007" x="4110038" y="5038725"/>
          <p14:tracePt t="65016" x="4064000" y="5021263"/>
          <p14:tracePt t="65024" x="4008438" y="5021263"/>
          <p14:tracePt t="65030" x="3962400" y="5011738"/>
          <p14:tracePt t="65038" x="3924300" y="5011738"/>
          <p14:tracePt t="65044" x="3878263" y="5011738"/>
          <p14:tracePt t="65053" x="3786188" y="5011738"/>
          <p14:tracePt t="65067" x="3748088" y="5029200"/>
          <p14:tracePt t="65070" x="3702050" y="5029200"/>
          <p14:tracePt t="65081" x="3665538" y="5029200"/>
          <p14:tracePt t="65086" x="3617913" y="5038725"/>
          <p14:tracePt t="65096" x="3590925" y="5038725"/>
          <p14:tracePt t="65102" x="3525838" y="5038725"/>
          <p14:tracePt t="65110" x="3506788" y="5038725"/>
          <p14:tracePt t="65115" x="3441700" y="5038725"/>
          <p14:tracePt t="65125" x="3386138" y="5038725"/>
          <p14:tracePt t="65131" x="3321050" y="5048250"/>
          <p14:tracePt t="65138" x="3248025" y="5048250"/>
          <p14:tracePt t="65148" x="3089275" y="5048250"/>
          <p14:tracePt t="65161" x="3024188" y="5048250"/>
          <p14:tracePt t="65163" x="2951163" y="5048250"/>
          <p14:tracePt t="65176" x="2903538" y="5048250"/>
          <p14:tracePt t="65179" x="2857500" y="5048250"/>
          <p14:tracePt t="65190" x="2830513" y="5067300"/>
          <p14:tracePt t="65193" x="2765425" y="5094288"/>
          <p14:tracePt t="65205" x="2736850" y="5103813"/>
          <p14:tracePt t="65211" x="2719388" y="5113338"/>
          <p14:tracePt t="65219" x="2681288" y="5141913"/>
          <p14:tracePt t="65227" x="2644775" y="5149850"/>
          <p14:tracePt t="65233" x="2606675" y="5178425"/>
          <p14:tracePt t="65243" x="2495550" y="5233988"/>
          <p14:tracePt t="65255" x="2439988" y="5262563"/>
          <p14:tracePt t="65258" x="2403475" y="5280025"/>
          <p14:tracePt t="65270" x="2347913" y="5308600"/>
          <p14:tracePt t="65273" x="2328863" y="5326063"/>
          <p14:tracePt t="65285" x="2292350" y="5345113"/>
          <p14:tracePt t="65291" x="2263775" y="5354638"/>
          <p14:tracePt t="65299" x="2244725" y="5373688"/>
          <p14:tracePt t="65306" x="2244725" y="5383213"/>
          <p14:tracePt t="65313" x="2227263" y="5391150"/>
          <p14:tracePt t="65319" x="2208213" y="5410200"/>
          <p14:tracePt t="65327" x="2198688" y="5419725"/>
          <p14:tracePt t="65337" x="2189163" y="5456238"/>
          <p14:tracePt t="65399" x="2292350" y="5549900"/>
          <p14:tracePt t="65415" x="2374900" y="5614988"/>
          <p14:tracePt t="65422" x="2393950" y="5651500"/>
          <p14:tracePt t="65432" x="2478088" y="5745163"/>
          <p14:tracePt t="65446" x="2551113" y="5846763"/>
          <p14:tracePt t="65458" x="2589213" y="5902325"/>
          <p14:tracePt t="65463" x="2635250" y="5957888"/>
          <p14:tracePt t="65472" x="2671763" y="5994400"/>
          <p14:tracePt t="65479" x="2719388" y="6049963"/>
          <p14:tracePt t="65488" x="2774950" y="6115050"/>
          <p14:tracePt t="65496" x="2838450" y="6170613"/>
          <p14:tracePt t="65502" x="2932113" y="6245225"/>
          <p14:tracePt t="65509" x="3033713" y="6291263"/>
          <p14:tracePt t="65516" x="3136900" y="6356350"/>
          <p14:tracePt t="65526" x="3330575" y="6421438"/>
          <p14:tracePt t="65538" x="3424238" y="6440488"/>
          <p14:tracePt t="65542" x="3497263" y="6450013"/>
          <p14:tracePt t="65553" x="3562350" y="6467475"/>
          <p14:tracePt t="65555" x="3636963" y="6467475"/>
          <p14:tracePt t="65567" x="3730625" y="6467475"/>
          <p14:tracePt t="65571" x="3795713" y="6467475"/>
          <p14:tracePt t="65582" x="3868738" y="6459538"/>
          <p14:tracePt t="65588" x="3962400" y="6440488"/>
          <p14:tracePt t="65596" x="4054475" y="6411913"/>
          <p14:tracePt t="65603" x="4110038" y="6403975"/>
          <p14:tracePt t="65611" x="4184650" y="6384925"/>
          <p14:tracePt t="65620" x="4370388" y="6319838"/>
          <p14:tracePt t="65636" x="4546600" y="6273800"/>
          <p14:tracePt t="65647" x="4592638" y="6264275"/>
          <p14:tracePt t="65650" x="4648200" y="6235700"/>
          <p14:tracePt t="65662" x="4703763" y="6218238"/>
          <p14:tracePt t="65666" x="4741863" y="6208713"/>
          <p14:tracePt t="65675" x="4778375" y="6180138"/>
          <p14:tracePt t="65681" x="4814888" y="6162675"/>
          <p14:tracePt t="65691" x="4824413" y="6134100"/>
          <p14:tracePt t="65696" x="4862513" y="6115050"/>
          <p14:tracePt t="65705" x="4870450" y="6078538"/>
          <p14:tracePt t="65713" x="4899025" y="6042025"/>
          <p14:tracePt t="65719" x="4908550" y="6032500"/>
          <p14:tracePt t="65730" x="4927600" y="5994400"/>
          <p14:tracePt t="65741" x="4927600" y="5986463"/>
          <p14:tracePt t="65744" x="4935538" y="5967413"/>
          <p14:tracePt t="65759" x="4935538" y="5957888"/>
          <p14:tracePt t="65771" x="4935538" y="5948363"/>
          <p14:tracePt t="65776" x="4945063" y="5929313"/>
          <p14:tracePt t="65785" x="4954588" y="5921375"/>
          <p14:tracePt t="65793" x="4954588" y="5883275"/>
          <p14:tracePt t="65799" x="4973638" y="5837238"/>
          <p14:tracePt t="65806" x="4973638" y="5781675"/>
          <p14:tracePt t="65814" x="4983163" y="5716588"/>
          <p14:tracePt t="65824" x="4964113" y="5595938"/>
          <p14:tracePt t="65836" x="4964113" y="5521325"/>
          <p14:tracePt t="65838" x="4935538" y="5446713"/>
          <p14:tracePt t="65850" x="4899025" y="5419725"/>
          <p14:tracePt t="65855" x="4843463" y="5345113"/>
          <p14:tracePt t="65863" x="4778375" y="5289550"/>
          <p14:tracePt t="65872" x="4611688" y="5197475"/>
          <p14:tracePt t="65880" x="4471988" y="5141913"/>
          <p14:tracePt t="65886" x="4314825" y="5076825"/>
          <p14:tracePt t="65893" x="4221163" y="5057775"/>
          <p14:tracePt t="65902" x="4054475" y="5021263"/>
          <p14:tracePt t="65907" x="3943350" y="5002213"/>
          <p14:tracePt t="65919" x="3675063" y="4973638"/>
          <p14:tracePt t="65930" x="3581400" y="4956175"/>
          <p14:tracePt t="65933" x="3506788" y="4956175"/>
          <p14:tracePt t="65945" x="3460750" y="4956175"/>
          <p14:tracePt t="65947" x="3433763" y="4956175"/>
          <p14:tracePt t="65959" x="3414713" y="4956175"/>
          <p14:tracePt t="65964" x="3395663" y="4956175"/>
          <p14:tracePt t="65974" x="3368675" y="4964113"/>
          <p14:tracePt t="65980" x="3349625" y="4964113"/>
          <p14:tracePt t="65988" x="3340100" y="4973638"/>
          <p14:tracePt t="65997" x="3321050" y="4992688"/>
          <p14:tracePt t="66002" x="3294063" y="5002213"/>
          <p14:tracePt t="66011" x="3248025" y="5021263"/>
          <p14:tracePt t="66024" x="3228975" y="5048250"/>
          <p14:tracePt t="66027" x="3192463" y="5067300"/>
          <p14:tracePt t="66038" x="3173413" y="5094288"/>
          <p14:tracePt t="66044" x="3136900" y="5122863"/>
          <p14:tracePt t="66054" x="3098800" y="5159375"/>
          <p14:tracePt t="66059" x="3062288" y="5214938"/>
          <p14:tracePt t="66067" x="2997200" y="5299075"/>
          <p14:tracePt t="66074" x="2959100" y="5373688"/>
          <p14:tracePt t="66083" x="2922588" y="5429250"/>
          <p14:tracePt t="66090" x="2895600" y="5484813"/>
          <p14:tracePt t="66096" x="2867025" y="5540375"/>
          <p14:tracePt t="66108" x="2820988" y="5641975"/>
          <p14:tracePt t="66118" x="2811463" y="5670550"/>
          <p14:tracePt t="66122" x="2801938" y="5688013"/>
          <p14:tracePt t="66133" x="2774950" y="5781675"/>
          <p14:tracePt t="66136" x="2755900" y="5873750"/>
          <p14:tracePt t="66147" x="2755900" y="5967413"/>
          <p14:tracePt t="66153" x="2719388" y="6105525"/>
          <p14:tracePt t="66163" x="2719388" y="6170613"/>
          <p14:tracePt t="66167" x="2719388" y="6235700"/>
          <p14:tracePt t="66176" x="2719388" y="6264275"/>
          <p14:tracePt t="66184" x="2719388" y="6283325"/>
          <p14:tracePt t="66194" x="2719388" y="6291263"/>
          <p14:tracePt t="66198" x="2719388" y="6300788"/>
          <p14:tracePt t="66325" x="2719388" y="6310313"/>
          <p14:tracePt t="66336" x="2746375" y="6319838"/>
          <p14:tracePt t="66342" x="2755900" y="6329363"/>
          <p14:tracePt t="66351" x="2782888" y="6338888"/>
          <p14:tracePt t="66357" x="2811463" y="6356350"/>
          <p14:tracePt t="66365" x="2830513" y="6375400"/>
          <p14:tracePt t="66374" x="2886075" y="6394450"/>
          <p14:tracePt t="66379" x="2895600" y="6394450"/>
          <p14:tracePt t="66390" x="2951163" y="6411913"/>
          <p14:tracePt t="66405" x="2997200" y="6430963"/>
          <p14:tracePt t="66416" x="3016250" y="6450013"/>
          <p14:tracePt t="66421" x="3052763" y="6450013"/>
          <p14:tracePt t="66430" x="3071813" y="6459538"/>
          <p14:tracePt t="66435" x="3098800" y="6467475"/>
          <p14:tracePt t="66446" x="3144838" y="6486525"/>
          <p14:tracePt t="66452" x="3173413" y="6486525"/>
          <p14:tracePt t="66460" x="3192463" y="6496050"/>
          <p14:tracePt t="66467" x="3228975" y="6496050"/>
          <p14:tracePt t="66474" x="3248025" y="6505575"/>
          <p14:tracePt t="66483" x="3294063" y="6515100"/>
          <p14:tracePt t="66495" x="3303588" y="6515100"/>
          <p14:tracePt t="66500" x="3313113" y="6515100"/>
          <p14:tracePt t="66514" x="3321050" y="6515100"/>
          <p14:tracePt t="66525" x="3330575" y="6515100"/>
          <p14:tracePt t="66554" x="3340100" y="6515100"/>
          <p14:tracePt t="66577" x="3349625" y="6515100"/>
          <p14:tracePt t="70832" x="3349625" y="6440488"/>
          <p14:tracePt t="70839" x="3349625" y="6319838"/>
          <p14:tracePt t="70847" x="3349625" y="6208713"/>
          <p14:tracePt t="70855" x="3349625" y="6097588"/>
          <p14:tracePt t="70863" x="3349625" y="6032500"/>
          <p14:tracePt t="70870" x="3349625" y="5921375"/>
          <p14:tracePt t="70878" x="3330575" y="5688013"/>
          <p14:tracePt t="70891" x="3313113" y="5576888"/>
          <p14:tracePt t="70894" x="3294063" y="5475288"/>
          <p14:tracePt t="70904" x="3265488" y="5400675"/>
          <p14:tracePt t="70910" x="3257550" y="5335588"/>
          <p14:tracePt t="70921" x="3219450" y="5253038"/>
          <p14:tracePt t="70926" x="3192463" y="5178425"/>
          <p14:tracePt t="70934" x="3163888" y="5103813"/>
          <p14:tracePt t="70942" x="3144838" y="5057775"/>
          <p14:tracePt t="70949" x="3136900" y="5021263"/>
          <p14:tracePt t="70956" x="3108325" y="4964113"/>
          <p14:tracePt t="70963" x="3098800" y="4908550"/>
          <p14:tracePt t="70971" x="3079750" y="4852988"/>
          <p14:tracePt t="70985" x="3062288" y="4826000"/>
          <p14:tracePt t="70988" x="3062288" y="4816475"/>
          <p14:tracePt t="70999" x="3062288" y="4806950"/>
          <p14:tracePt t="71004" x="3062288" y="4797425"/>
          <p14:tracePt t="71020" x="3062288" y="4787900"/>
          <p14:tracePt t="71232" x="3052763" y="4787900"/>
          <p14:tracePt t="71238" x="3043238" y="4787900"/>
          <p14:tracePt t="71245" x="3043238" y="4797425"/>
          <p14:tracePt t="71254" x="3033713" y="4797425"/>
          <p14:tracePt t="71270" x="3024188" y="4806950"/>
          <p14:tracePt t="71282" x="3024188" y="4816475"/>
          <p14:tracePt t="71297" x="3016250" y="4816475"/>
          <p14:tracePt t="71302" x="3006725" y="4843463"/>
          <p14:tracePt t="71326" x="2997200" y="4852988"/>
          <p14:tracePt t="71349" x="2987675" y="4862513"/>
          <p14:tracePt t="71499" x="2997200" y="4872038"/>
          <p14:tracePt t="71529" x="2997200" y="4881563"/>
          <p14:tracePt t="71553" x="2997200" y="4891088"/>
          <p14:tracePt t="71565" x="2997200" y="4900613"/>
          <p14:tracePt t="71595" x="3006725" y="4900613"/>
          <p14:tracePt t="71609" x="3006725" y="4908550"/>
          <p14:tracePt t="71623" x="3006725" y="4918075"/>
          <p14:tracePt t="71648" x="3016250" y="4937125"/>
          <p14:tracePt t="71678" x="3016250" y="4946650"/>
          <p14:tracePt t="71696" x="3016250" y="4956175"/>
          <p14:tracePt t="71727" x="3024188" y="4973638"/>
          <p14:tracePt t="71742" x="3033713" y="4973638"/>
          <p14:tracePt t="71758" x="3033713" y="4992688"/>
          <p14:tracePt t="71772" x="3043238" y="4992688"/>
          <p14:tracePt t="71791" x="3043238" y="5021263"/>
          <p14:tracePt t="71797" x="3052763" y="5021263"/>
          <p14:tracePt t="71821" x="3052763" y="5029200"/>
          <p14:tracePt t="71835" x="3062288" y="5038725"/>
          <p14:tracePt t="71853" x="3062288" y="5048250"/>
          <p14:tracePt t="71867" x="3071813" y="5057775"/>
          <p14:tracePt t="71892" x="3071813" y="5067300"/>
          <p14:tracePt t="71906" x="3071813" y="5076825"/>
          <p14:tracePt t="71931" x="3079750" y="5084763"/>
          <p14:tracePt t="71943" x="3079750" y="5094288"/>
          <p14:tracePt t="71962" x="3079750" y="5113338"/>
          <p14:tracePt t="71986" x="3089275" y="5122863"/>
          <p14:tracePt t="71995" x="3089275" y="5132388"/>
          <p14:tracePt t="72010" x="3098800" y="5149850"/>
          <p14:tracePt t="72025" x="3108325" y="5178425"/>
          <p14:tracePt t="72037" x="3108325" y="5187950"/>
          <p14:tracePt t="72042" x="3117850" y="5197475"/>
          <p14:tracePt t="72051" x="3117850" y="5205413"/>
          <p14:tracePt t="72055" x="3117850" y="5214938"/>
          <p14:tracePt t="72066" x="3127375" y="5224463"/>
          <p14:tracePt t="72074" x="3127375" y="5243513"/>
          <p14:tracePt t="72080" x="3136900" y="5253038"/>
          <p14:tracePt t="72087" x="3136900" y="5262563"/>
          <p14:tracePt t="72104" x="3154363" y="5289550"/>
          <p14:tracePt t="72116" x="3154363" y="5299075"/>
          <p14:tracePt t="72120" x="3154363" y="5308600"/>
          <p14:tracePt t="72130" x="3163888" y="5318125"/>
          <p14:tracePt t="72135" x="3163888" y="5326063"/>
          <p14:tracePt t="72146" x="3163888" y="5335588"/>
          <p14:tracePt t="72150" x="3182938" y="5354638"/>
          <p14:tracePt t="72167" x="3192463" y="5364163"/>
          <p14:tracePt t="72184" x="3192463" y="5373688"/>
          <p14:tracePt t="72189" x="3200400" y="5383213"/>
          <p14:tracePt t="72197" x="3200400" y="5391150"/>
          <p14:tracePt t="72213" x="3209925" y="5400675"/>
          <p14:tracePt t="72240" x="3219450" y="5410200"/>
          <p14:tracePt t="72261" x="3219450" y="5419725"/>
          <p14:tracePt t="72269" x="3228975" y="5429250"/>
          <p14:tracePt t="72284" x="3228975" y="5438775"/>
          <p14:tracePt t="72291" x="3238500" y="5438775"/>
          <p14:tracePt t="72308" x="3238500" y="5446713"/>
          <p14:tracePt t="72324" x="3248025" y="5456238"/>
          <p14:tracePt t="72349" x="3257550" y="5475288"/>
          <p14:tracePt t="72371" x="3257550" y="5494338"/>
          <p14:tracePt t="72384" x="3265488" y="5503863"/>
          <p14:tracePt t="72403" x="3275013" y="5511800"/>
          <p14:tracePt t="72414" x="3284538" y="5521325"/>
          <p14:tracePt t="72428" x="3294063" y="5530850"/>
          <p14:tracePt t="72449" x="3303588" y="5540375"/>
          <p14:tracePt t="72457" x="3313113" y="5549900"/>
          <p14:tracePt t="72472" x="3313113" y="5559425"/>
          <p14:tracePt t="72479" x="3321050" y="5559425"/>
          <p14:tracePt t="72486" x="3330575" y="5576888"/>
          <p14:tracePt t="72497" x="3349625" y="5586413"/>
          <p14:tracePt t="72508" x="3349625" y="5595938"/>
          <p14:tracePt t="72513" x="3368675" y="5605463"/>
          <p14:tracePt t="72523" x="3368675" y="5614988"/>
          <p14:tracePt t="72527" x="3395663" y="5614988"/>
          <p14:tracePt t="72538" x="3405188" y="5624513"/>
          <p14:tracePt t="72543" x="3414713" y="5632450"/>
          <p14:tracePt t="72553" x="3424238" y="5632450"/>
          <p14:tracePt t="72559" x="3433763" y="5641975"/>
          <p14:tracePt t="72566" x="3441700" y="5651500"/>
          <p14:tracePt t="72581" x="3451225" y="5661025"/>
          <p14:tracePt t="72590" x="3470275" y="5670550"/>
          <p14:tracePt t="72603" x="3479800" y="5680075"/>
          <p14:tracePt t="72605" x="3489325" y="5688013"/>
          <p14:tracePt t="72617" x="3497263" y="5688013"/>
          <p14:tracePt t="72621" x="3506788" y="5707063"/>
          <p14:tracePt t="72631" x="3516313" y="5716588"/>
          <p14:tracePt t="72637" x="3525838" y="5716588"/>
          <p14:tracePt t="72645" x="3535363" y="5726113"/>
          <p14:tracePt t="72654" x="3544888" y="5735638"/>
          <p14:tracePt t="72662" x="3554413" y="5735638"/>
          <p14:tracePt t="72668" x="3562350" y="5745163"/>
          <p14:tracePt t="72675" x="3571875" y="5753100"/>
          <p14:tracePt t="72684" x="3600450" y="5772150"/>
          <p14:tracePt t="72697" x="3617913" y="5772150"/>
          <p14:tracePt t="72701" x="3617913" y="5781675"/>
          <p14:tracePt t="72711" x="3646488" y="5791200"/>
          <p14:tracePt t="72715" x="3656013" y="5800725"/>
          <p14:tracePt t="72726" x="3675063" y="5808663"/>
          <p14:tracePt t="72732" x="3683000" y="5808663"/>
          <p14:tracePt t="72740" x="3702050" y="5818188"/>
          <p14:tracePt t="72748" x="3730625" y="5827713"/>
          <p14:tracePt t="72762" x="3767138" y="5827713"/>
          <p14:tracePt t="72769" x="3776663" y="5837238"/>
          <p14:tracePt t="72779" x="3803650" y="5856288"/>
          <p14:tracePt t="72791" x="3822700" y="5856288"/>
          <p14:tracePt t="72794" x="3851275" y="5865813"/>
          <p14:tracePt t="72809" x="3868738" y="5873750"/>
          <p14:tracePt t="72820" x="3887788" y="5873750"/>
          <p14:tracePt t="72825" x="3914775" y="5873750"/>
          <p14:tracePt t="72835" x="3924300" y="5883275"/>
          <p14:tracePt t="72841" x="3933825" y="5883275"/>
          <p14:tracePt t="72849" x="3952875" y="5892800"/>
          <p14:tracePt t="72856" x="3962400" y="5892800"/>
          <p14:tracePt t="72863" x="3979863" y="5902325"/>
          <p14:tracePt t="72873" x="3998913" y="5911850"/>
          <p14:tracePt t="72889" x="4027488" y="5911850"/>
          <p14:tracePt t="72900" x="4044950" y="5921375"/>
          <p14:tracePt t="72903" x="4054475" y="5921375"/>
          <p14:tracePt t="72913" x="4064000" y="5929313"/>
          <p14:tracePt t="72929" x="4083050" y="5929313"/>
          <p14:tracePt t="72943" x="4092575" y="5929313"/>
          <p14:tracePt t="72967" x="4110038" y="5929313"/>
          <p14:tracePt t="73009" x="4119563" y="5929313"/>
          <p14:tracePt t="73030" x="4129088" y="5929313"/>
          <p14:tracePt t="73061" x="4138613" y="5929313"/>
          <p14:tracePt t="73094" x="4148138" y="5929313"/>
          <p14:tracePt t="73185" x="4156075" y="5929313"/>
          <p14:tracePt t="73219" x="4165600" y="5938838"/>
          <p14:tracePt t="73250" x="4175125" y="5938838"/>
          <p14:tracePt t="73266" x="4184650" y="5938838"/>
          <p14:tracePt t="73297" x="4203700" y="5938838"/>
          <p14:tracePt t="73359" x="4213225" y="5938838"/>
          <p14:tracePt t="73408" x="4221163" y="5948363"/>
          <p14:tracePt t="73430" x="4230688" y="5948363"/>
          <p14:tracePt t="73454" x="4240213" y="5948363"/>
          <p14:tracePt t="73502" x="4249738" y="5948363"/>
          <p14:tracePt t="73549" x="4259263" y="5948363"/>
          <p14:tracePt t="73574" x="4268788" y="5948363"/>
          <p14:tracePt t="73643" x="4276725" y="5948363"/>
          <p14:tracePt t="73655" x="4286250" y="5957888"/>
          <p14:tracePt t="73706" x="4295775" y="5957888"/>
          <p14:tracePt t="73736" x="4305300" y="5957888"/>
          <p14:tracePt t="73777" x="4314825" y="5957888"/>
          <p14:tracePt t="73791" x="4324350" y="5957888"/>
          <p14:tracePt t="73806" x="4324350" y="5976938"/>
          <p14:tracePt t="73814" x="4341813" y="5976938"/>
          <p14:tracePt t="73831" x="4351338" y="5976938"/>
          <p14:tracePt t="76338" x="4370388" y="5976938"/>
          <p14:tracePt t="76344" x="4389438" y="5976938"/>
          <p14:tracePt t="76352" x="4397375" y="5976938"/>
          <p14:tracePt t="76358" x="4416425" y="5976938"/>
          <p14:tracePt t="76366" x="4425950" y="5976938"/>
          <p14:tracePt t="76375" x="4445000" y="5967413"/>
          <p14:tracePt t="76382" x="4462463" y="5967413"/>
          <p14:tracePt t="76390" x="4481513" y="5967413"/>
          <p14:tracePt t="76406" x="4491038" y="5967413"/>
          <p14:tracePt t="76418" x="4500563" y="5967413"/>
          <p14:tracePt t="76437" x="4510088" y="5967413"/>
          <p14:tracePt t="76454" x="4518025" y="5967413"/>
          <p14:tracePt t="76470" x="4527550" y="5967413"/>
          <p14:tracePt t="76475" x="4537075" y="5957888"/>
          <p14:tracePt t="76483" x="4556125" y="5957888"/>
          <p14:tracePt t="76497" x="4573588" y="5957888"/>
          <p14:tracePt t="76501" x="4583113" y="5957888"/>
          <p14:tracePt t="76511" x="4611688" y="5957888"/>
          <p14:tracePt t="76517" x="4621213" y="5957888"/>
          <p14:tracePt t="76526" x="4630738" y="5957888"/>
          <p14:tracePt t="76532" x="4638675" y="5957888"/>
          <p14:tracePt t="76541" x="4648200" y="5957888"/>
          <p14:tracePt t="76555" x="4657725" y="5957888"/>
          <p14:tracePt t="76570" x="4667250" y="5957888"/>
          <p14:tracePt t="76626" x="4676775" y="5957888"/>
          <p14:tracePt t="76635" x="4686300" y="5957888"/>
          <p14:tracePt t="76650" x="4694238" y="5957888"/>
          <p14:tracePt t="76658" x="4713288" y="5957888"/>
          <p14:tracePt t="76664" x="4732338" y="5957888"/>
          <p14:tracePt t="76674" x="4778375" y="5938838"/>
          <p14:tracePt t="76689" x="4806950" y="5938838"/>
          <p14:tracePt t="76700" x="4814888" y="5938838"/>
          <p14:tracePt t="76704" x="4843463" y="5938838"/>
          <p14:tracePt t="76715" x="4862513" y="5938838"/>
          <p14:tracePt t="76720" x="4870450" y="5938838"/>
          <p14:tracePt t="76728" x="4879975" y="5938838"/>
          <p14:tracePt t="76736" x="4899025" y="5938838"/>
          <p14:tracePt t="76752" x="4918075" y="5938838"/>
          <p14:tracePt t="76759" x="4945063" y="5938838"/>
          <p14:tracePt t="76768" x="4973638" y="5938838"/>
          <p14:tracePt t="76781" x="4983163" y="5938838"/>
          <p14:tracePt t="76783" x="4991100" y="5938838"/>
          <p14:tracePt t="76794" x="5010150" y="5938838"/>
          <p14:tracePt t="76809" x="5019675" y="5938838"/>
          <p14:tracePt t="76815" x="5029200" y="5938838"/>
          <p14:tracePt t="76862" x="5029200" y="5948363"/>
          <p14:tracePt t="80906" x="5029200" y="5938838"/>
          <p14:tracePt t="80927" x="5029200" y="5911850"/>
          <p14:tracePt t="80943" x="5029200" y="5892800"/>
          <p14:tracePt t="80965" x="5029200" y="5883275"/>
          <p14:tracePt t="80974" x="5029200" y="5873750"/>
          <p14:tracePt t="80980" x="5038725" y="5856288"/>
          <p14:tracePt t="80990" x="5038725" y="5837238"/>
          <p14:tracePt t="81001" x="5048250" y="5827713"/>
          <p14:tracePt t="81005" x="5048250" y="5808663"/>
          <p14:tracePt t="81016" x="5048250" y="5772150"/>
          <p14:tracePt t="81018" x="5048250" y="5762625"/>
          <p14:tracePt t="81030" x="5048250" y="5726113"/>
          <p14:tracePt t="81036" x="5065713" y="5707063"/>
          <p14:tracePt t="81051" x="5075238" y="5670550"/>
          <p14:tracePt t="81060" x="5075238" y="5661025"/>
          <p14:tracePt t="81067" x="5075238" y="5641975"/>
          <p14:tracePt t="81074" x="5075238" y="5605463"/>
          <p14:tracePt t="81084" x="5084763" y="5567363"/>
          <p14:tracePt t="81095" x="5094288" y="5540375"/>
          <p14:tracePt t="81110" x="5094288" y="5521325"/>
          <p14:tracePt t="81116" x="5094288" y="5511800"/>
          <p14:tracePt t="81125" x="5094288" y="5494338"/>
          <p14:tracePt t="81138" x="5094288" y="5484813"/>
          <p14:tracePt t="81145" x="5094288" y="5475288"/>
          <p14:tracePt t="81159" x="5094288" y="5465763"/>
          <p14:tracePt t="81168" x="5103813" y="5456238"/>
          <p14:tracePt t="81193" x="5103813" y="5446713"/>
          <p14:tracePt t="81204" x="5103813" y="5438775"/>
          <p14:tracePt t="81207" x="5111750" y="5438775"/>
          <p14:tracePt t="81223" x="5111750" y="5429250"/>
          <p14:tracePt t="81238" x="5111750" y="5419725"/>
          <p14:tracePt t="81271" x="5121275" y="5410200"/>
          <p14:tracePt t="81466" x="5130800" y="5410200"/>
          <p14:tracePt t="81474" x="5130800" y="5400675"/>
          <p14:tracePt t="81489" x="5159375" y="5400675"/>
          <p14:tracePt t="87579" x="5224463" y="5400675"/>
          <p14:tracePt t="87587" x="5345113" y="5400675"/>
          <p14:tracePt t="87593" x="5473700" y="5429250"/>
          <p14:tracePt t="87601" x="5567363" y="5429250"/>
          <p14:tracePt t="87609" x="5641975" y="5456238"/>
          <p14:tracePt t="87615" x="5734050" y="5475288"/>
          <p14:tracePt t="87625" x="5789613" y="5484813"/>
          <p14:tracePt t="87630" x="5864225" y="5503863"/>
          <p14:tracePt t="87640" x="5965825" y="5530850"/>
          <p14:tracePt t="87652" x="6021388" y="5540375"/>
          <p14:tracePt t="87656" x="6040438" y="5549900"/>
          <p14:tracePt t="87667" x="6076950" y="5567363"/>
          <p14:tracePt t="87673" x="6096000" y="5576888"/>
          <p14:tracePt t="87681" x="6124575" y="5586413"/>
          <p14:tracePt t="87687" x="6142038" y="5586413"/>
          <p14:tracePt t="87696" x="6151563" y="5595938"/>
          <p14:tracePt t="87703" x="6151563" y="5605463"/>
          <p14:tracePt t="87710" x="6170613" y="5605463"/>
          <p14:tracePt t="87725" x="6180138" y="5605463"/>
          <p14:tracePt t="87733" x="6180138" y="5614988"/>
          <p14:tracePt t="87856" x="6142038" y="5605463"/>
          <p14:tracePt t="87860" x="6124575" y="5586413"/>
          <p14:tracePt t="87870" x="6059488" y="5576888"/>
          <p14:tracePt t="87875" x="6021388" y="5567363"/>
          <p14:tracePt t="87885" x="5946775" y="5549900"/>
          <p14:tracePt t="87890" x="5873750" y="5540375"/>
          <p14:tracePt t="87899" x="5780088" y="5521325"/>
          <p14:tracePt t="87907" x="5688013" y="5484813"/>
          <p14:tracePt t="87914" x="5567363" y="5475288"/>
          <p14:tracePt t="87921" x="5297488" y="5400675"/>
          <p14:tracePt t="87937" x="5065713" y="5373688"/>
          <p14:tracePt t="87950" x="4927600" y="5335588"/>
          <p14:tracePt t="87952" x="4751388" y="5318125"/>
          <p14:tracePt t="87964" x="4592638" y="5299075"/>
          <p14:tracePt t="87970" x="4471988" y="5262563"/>
          <p14:tracePt t="87978" x="4360863" y="5253038"/>
          <p14:tracePt t="87985" x="4268788" y="5253038"/>
          <p14:tracePt t="87994" x="4175125" y="5253038"/>
          <p14:tracePt t="88002" x="4064000" y="5233988"/>
          <p14:tracePt t="88007" x="3924300" y="5233988"/>
          <p14:tracePt t="88018" x="3692525" y="5197475"/>
          <p14:tracePt t="88031" x="3489325" y="5205413"/>
          <p14:tracePt t="88043" x="3395663" y="5224463"/>
          <p14:tracePt t="88049" x="3303588" y="5224463"/>
          <p14:tracePt t="88058" x="3192463" y="5224463"/>
          <p14:tracePt t="88061" x="3079750" y="5243513"/>
          <p14:tracePt t="88073" x="2987675" y="5253038"/>
          <p14:tracePt t="88079" x="2867025" y="5270500"/>
          <p14:tracePt t="88087" x="2801938" y="5289550"/>
          <p14:tracePt t="88095" x="2700338" y="5299075"/>
          <p14:tracePt t="88102" x="2654300" y="5318125"/>
          <p14:tracePt t="88110" x="2598738" y="5326063"/>
          <p14:tracePt t="88116" x="2505075" y="5345113"/>
          <p14:tracePt t="88123" x="2449513" y="5373688"/>
          <p14:tracePt t="88126" x="2384425" y="5373688"/>
          <p14:tracePt t="88138" x="2309813" y="5400675"/>
          <p14:tracePt t="88144" x="2254250" y="5400675"/>
          <p14:tracePt t="88153" x="2208213" y="5410200"/>
          <p14:tracePt t="88156" x="2171700" y="5429250"/>
          <p14:tracePt t="88167" x="2116138" y="5438775"/>
          <p14:tracePt t="88173" x="2068513" y="5446713"/>
          <p14:tracePt t="88182" x="2012950" y="5475288"/>
          <p14:tracePt t="88186" x="1976438" y="5503863"/>
          <p14:tracePt t="88197" x="1920875" y="5530850"/>
          <p14:tracePt t="88202" x="1865313" y="5559425"/>
          <p14:tracePt t="88211" x="1827213" y="5586413"/>
          <p14:tracePt t="88220" x="1735138" y="5661025"/>
          <p14:tracePt t="88235" x="1624013" y="5772150"/>
          <p14:tracePt t="88247" x="1604963" y="5800725"/>
          <p14:tracePt t="88249" x="1568450" y="5856288"/>
          <p14:tracePt t="88262" x="1539875" y="5892800"/>
          <p14:tracePt t="88267" x="1522413" y="5911850"/>
          <p14:tracePt t="88275" x="1503363" y="5938838"/>
          <p14:tracePt t="88282" x="1484313" y="5957888"/>
          <p14:tracePt t="88290" x="1474788" y="5986463"/>
          <p14:tracePt t="88298" x="1447800" y="6003925"/>
          <p14:tracePt t="88305" x="1419225" y="6032500"/>
          <p14:tracePt t="88314" x="1419225" y="6049963"/>
          <p14:tracePt t="88320" x="1401763" y="6078538"/>
          <p14:tracePt t="88330" x="1392238" y="6124575"/>
          <p14:tracePt t="88341" x="1373188" y="6162675"/>
          <p14:tracePt t="88344" x="1373188" y="6208713"/>
          <p14:tracePt t="88356" x="1373188" y="6245225"/>
          <p14:tracePt t="88361" x="1373188" y="6291263"/>
          <p14:tracePt t="88370" x="1363663" y="6346825"/>
          <p14:tracePt t="88377" x="1363663" y="6430963"/>
          <p14:tracePt t="88386" x="1354138" y="6459538"/>
          <p14:tracePt t="88391" x="1354138" y="6505575"/>
          <p14:tracePt t="88399" x="1354138" y="6542088"/>
          <p14:tracePt t="88408" x="1354138" y="6580188"/>
          <p14:tracePt t="88413" x="1354138" y="6626225"/>
          <p14:tracePt t="88424" x="1354138" y="6691313"/>
          <p14:tracePt t="88436" x="1354138" y="6708775"/>
          <p14:tracePt t="88438" x="1354138" y="6727825"/>
          <p14:tracePt t="88450" x="1354138" y="6746875"/>
          <p14:tracePt t="88464" x="1354138" y="6756400"/>
          <p14:tracePt t="88479" x="1354138" y="6773863"/>
          <p14:tracePt t="88493" x="1354138" y="6783388"/>
          <p14:tracePt t="88509" x="1344613" y="6802438"/>
          <p14:tracePt t="88518" x="1344613" y="6811963"/>
          <p14:tracePt t="88531" x="1336675" y="6811963"/>
          <p14:tracePt t="88545" x="1336675" y="6821488"/>
          <p14:tracePt t="88549" x="1336675" y="6829425"/>
          <p14:tracePt t="88565" x="1308100" y="6838950"/>
          <p14:tracePt t="88572" x="1298575" y="6848475"/>
          <p14:tracePt t="88696" x="1160463" y="6848475"/>
          <p14:tracePt t="88827" x="1160463" y="6838950"/>
          <p14:tracePt t="88842" x="1160463" y="6829425"/>
          <p14:tracePt t="88857" x="1160463" y="6821488"/>
          <p14:tracePt t="88870" x="1160463" y="6811963"/>
          <p14:tracePt t="88877" x="1160463" y="6802438"/>
          <p14:tracePt t="88895" x="1160463" y="6792913"/>
          <p14:tracePt t="88909" x="1160463" y="6783388"/>
          <p14:tracePt t="88925" x="1160463" y="6773863"/>
          <p14:tracePt t="88942" x="1168400" y="6756400"/>
          <p14:tracePt t="89114" x="1168400" y="6746875"/>
          <p14:tracePt t="89223" x="1168400" y="6737350"/>
          <p14:tracePt t="89328" x="1160463" y="6737350"/>
          <p14:tracePt t="89349" x="1160463" y="6727825"/>
          <p14:tracePt t="89567" x="1168400" y="6708775"/>
          <p14:tracePt t="89569" x="1187450" y="6700838"/>
          <p14:tracePt t="89582" x="1216025" y="6691313"/>
          <p14:tracePt t="89588" x="1252538" y="6681788"/>
          <p14:tracePt t="89597" x="1289050" y="6681788"/>
          <p14:tracePt t="89603" x="1336675" y="6662738"/>
          <p14:tracePt t="89610" x="1428750" y="6662738"/>
          <p14:tracePt t="89617" x="1503363" y="6672263"/>
          <p14:tracePt t="89625" x="1595438" y="6672263"/>
          <p14:tracePt t="89633" x="1689100" y="6691313"/>
          <p14:tracePt t="89639" x="1800225" y="6700838"/>
          <p14:tracePt t="89651" x="2003425" y="6718300"/>
          <p14:tracePt t="89661" x="2162175" y="6737350"/>
          <p14:tracePt t="89664" x="2300288" y="6756400"/>
          <p14:tracePt t="89676" x="2439988" y="6773863"/>
          <p14:tracePt t="89681" x="2579688" y="6802438"/>
          <p14:tracePt t="89691" x="2690813" y="6802438"/>
          <p14:tracePt t="89697" x="2782888" y="6821488"/>
          <p14:tracePt t="89705" x="2895600" y="6838950"/>
          <p14:tracePt t="90242" x="3795713" y="6802438"/>
          <p14:tracePt t="90244" x="3851275" y="6773863"/>
          <p14:tracePt t="90256" x="3962400" y="6773863"/>
          <p14:tracePt t="90263" x="4017963" y="6756400"/>
          <p14:tracePt t="90271" x="4129088" y="6718300"/>
          <p14:tracePt t="90277" x="4203700" y="6718300"/>
          <p14:tracePt t="90285" x="4314825" y="6700838"/>
          <p14:tracePt t="90293" x="4389438" y="6691313"/>
          <p14:tracePt t="90300" x="4481513" y="6672263"/>
          <p14:tracePt t="90309" x="4537075" y="6662738"/>
          <p14:tracePt t="90313" x="4602163" y="6662738"/>
          <p14:tracePt t="90323" x="4703763" y="6635750"/>
          <p14:tracePt t="90336" x="4759325" y="6635750"/>
          <p14:tracePt t="90338" x="4806950" y="6616700"/>
          <p14:tracePt t="90350" x="4843463" y="6607175"/>
          <p14:tracePt t="90355" x="4879975" y="6607175"/>
          <p14:tracePt t="90365" x="4927600" y="6607175"/>
          <p14:tracePt t="90371" x="4964113" y="6597650"/>
          <p14:tracePt t="90380" x="4991100" y="6580188"/>
          <p14:tracePt t="90387" x="5029200" y="6580188"/>
          <p14:tracePt t="90393" x="5048250" y="6580188"/>
          <p14:tracePt t="90402" x="5084763" y="6580188"/>
          <p14:tracePt t="90408" x="5103813" y="6580188"/>
          <p14:tracePt t="90418" x="5159375" y="6570663"/>
          <p14:tracePt t="90430" x="5186363" y="6570663"/>
          <p14:tracePt t="90433" x="5195888" y="6570663"/>
          <p14:tracePt t="90445" x="5214938" y="6570663"/>
          <p14:tracePt t="90450" x="5232400" y="6570663"/>
          <p14:tracePt t="90459" x="5241925" y="6570663"/>
          <p14:tracePt t="90464" x="5260975" y="6570663"/>
          <p14:tracePt t="90474" x="5297488" y="6570663"/>
          <p14:tracePt t="90480" x="5307013" y="6570663"/>
          <p14:tracePt t="90488" x="5326063" y="6570663"/>
          <p14:tracePt t="90497" x="5335588" y="6570663"/>
          <p14:tracePt t="90503" x="5362575" y="6570663"/>
          <p14:tracePt t="90513" x="5381625" y="6570663"/>
          <p14:tracePt t="90524" x="5391150" y="6570663"/>
          <p14:tracePt t="90527" x="5400675" y="6570663"/>
          <p14:tracePt t="90539" x="5408613" y="6570663"/>
          <p14:tracePt t="90543" x="5418138" y="6570663"/>
          <p14:tracePt t="90568" x="5427663" y="6570663"/>
          <p14:tracePt t="90592" x="5446713" y="6570663"/>
          <p14:tracePt t="90604" x="5456238" y="6570663"/>
          <p14:tracePt t="90621" x="5473700" y="6588125"/>
          <p14:tracePt t="90633" x="5511800" y="6588125"/>
          <p14:tracePt t="90647" x="5529263" y="6607175"/>
          <p14:tracePt t="90653" x="5548313" y="6607175"/>
          <p14:tracePt t="90668" x="5576888" y="6616700"/>
          <p14:tracePt t="90677" x="5594350" y="6616700"/>
          <p14:tracePt t="90687" x="5603875" y="6616700"/>
          <p14:tracePt t="90691" x="5641975" y="6616700"/>
          <p14:tracePt t="90701" x="5678488" y="6626225"/>
          <p14:tracePt t="90713" x="5697538" y="6626225"/>
          <p14:tracePt t="90716" x="5734050" y="6626225"/>
          <p14:tracePt t="90728" x="5753100" y="6635750"/>
          <p14:tracePt t="90731" x="5770563" y="6635750"/>
          <p14:tracePt t="90742" x="5799138" y="6635750"/>
          <p14:tracePt t="90748" x="5835650" y="6635750"/>
          <p14:tracePt t="90757" x="5854700" y="6635750"/>
          <p14:tracePt t="90764" x="5891213" y="6653213"/>
          <p14:tracePt t="90771" x="5910263" y="6653213"/>
          <p14:tracePt t="90780" x="5946775" y="6662738"/>
          <p14:tracePt t="90786" x="5984875" y="6662738"/>
          <p14:tracePt t="90792" x="6059488" y="6672263"/>
          <p14:tracePt t="90811" x="6115050" y="6691313"/>
          <p14:tracePt t="90822" x="6151563" y="6691313"/>
          <p14:tracePt t="90828" x="6188075" y="6691313"/>
          <p14:tracePt t="90838" x="6197600" y="6700838"/>
          <p14:tracePt t="90841" x="6226175" y="6708775"/>
          <p14:tracePt t="90850" x="6253163" y="6708775"/>
          <p14:tracePt t="90857" x="6272213" y="6708775"/>
          <p14:tracePt t="90865" x="6291263" y="6718300"/>
          <p14:tracePt t="90873" x="6300788" y="6718300"/>
          <p14:tracePt t="90881" x="6327775" y="6727825"/>
          <p14:tracePt t="90888" x="6346825" y="6727825"/>
          <p14:tracePt t="90904" x="6364288" y="6727825"/>
          <p14:tracePt t="90921" x="6392863" y="6727825"/>
          <p14:tracePt t="90930" x="6402388" y="6727825"/>
          <p14:tracePt t="90935" x="6421438" y="6727825"/>
          <p14:tracePt t="90945" x="6438900" y="6737350"/>
          <p14:tracePt t="90952" x="6448425" y="6746875"/>
          <p14:tracePt t="90959" x="6457950" y="6746875"/>
          <p14:tracePt t="90968" x="6477000" y="6746875"/>
          <p14:tracePt t="90974" x="6503988" y="6765925"/>
          <p14:tracePt t="90983" x="6523038" y="6773863"/>
          <p14:tracePt t="90996" x="6532563" y="6773863"/>
          <p14:tracePt t="90998" x="6542088" y="6773863"/>
          <p14:tracePt t="91015" x="6550025" y="6773863"/>
          <p14:tracePt t="91029" x="6559550" y="6773863"/>
          <p14:tracePt t="91040" x="6569075" y="6783388"/>
          <p14:tracePt t="91054" x="6578600" y="6783388"/>
          <p14:tracePt t="91069" x="6597650" y="6783388"/>
          <p14:tracePt t="91078" x="6605588" y="6792913"/>
          <p14:tracePt t="91090" x="6615113" y="6792913"/>
          <p14:tracePt t="91105" x="6624638" y="6792913"/>
          <p14:tracePt t="91124" x="6643688" y="6792913"/>
          <p14:tracePt t="91134" x="6653213" y="6792913"/>
          <p14:tracePt t="91147" x="6662738" y="6792913"/>
          <p14:tracePt t="91163" x="6670675" y="6802438"/>
          <p14:tracePt t="91170" x="6680200" y="6811963"/>
          <p14:tracePt t="91187" x="6689725" y="6811963"/>
          <p14:tracePt t="91198" x="6699250" y="6811963"/>
          <p14:tracePt t="91204" x="6708775" y="6811963"/>
          <p14:tracePt t="91219" x="6718300" y="6811963"/>
          <p14:tracePt t="91228" x="6726238" y="6811963"/>
          <p14:tracePt t="91251" x="6726238" y="6821488"/>
          <p14:tracePt t="91312" x="6735763" y="6821488"/>
          <p14:tracePt t="91359" x="6745288" y="6821488"/>
          <p14:tracePt t="91946" x="6764338" y="6821488"/>
          <p14:tracePt t="91956" x="6829425" y="6821488"/>
          <p14:tracePt t="91967" x="6846888" y="6811963"/>
          <p14:tracePt t="91971" x="6856413" y="6811963"/>
          <p14:tracePt t="91982" x="6875463" y="6811963"/>
          <p14:tracePt t="91986" x="6894513" y="6811963"/>
          <p14:tracePt t="91997" x="6902450" y="6811963"/>
          <p14:tracePt t="92002" x="6931025" y="6811963"/>
          <p14:tracePt t="92011" x="6950075" y="6811963"/>
          <p14:tracePt t="92017" x="6967538" y="6811963"/>
          <p14:tracePt t="92026" x="6996113" y="6811963"/>
          <p14:tracePt t="92034" x="7015163" y="6811963"/>
          <p14:tracePt t="92040" x="7032625" y="6811963"/>
          <p14:tracePt t="92049" x="7080250" y="6811963"/>
          <p14:tracePt t="92065" x="7126288" y="6821488"/>
          <p14:tracePt t="92077" x="7143750" y="6829425"/>
          <p14:tracePt t="92081" x="7153275" y="6838950"/>
          <p14:tracePt t="92092" x="7172325" y="6838950"/>
          <p14:tracePt t="92095" x="7181850" y="6838950"/>
          <p14:tracePt t="92106" x="7208838" y="6848475"/>
          <p14:tracePt t="92740" x="7524750" y="6700838"/>
          <p14:tracePt t="92751" x="7561263" y="6662738"/>
          <p14:tracePt t="92756" x="7635875" y="6597650"/>
          <p14:tracePt t="92766" x="7700963" y="6561138"/>
          <p14:tracePt t="92774" x="7720013" y="6532563"/>
          <p14:tracePt t="92780" x="7756525" y="6505575"/>
          <p14:tracePt t="92787" x="7785100" y="6486525"/>
          <p14:tracePt t="92794" x="7802563" y="6477000"/>
          <p14:tracePt t="92803" x="7812088" y="6467475"/>
          <p14:tracePt t="92808" x="7821613" y="6467475"/>
          <p14:tracePt t="92823" x="7831138" y="6459538"/>
          <p14:tracePt t="92845" x="7840663" y="6459538"/>
          <p14:tracePt t="92875" x="7850188" y="6450013"/>
          <p14:tracePt t="92897" x="7859713" y="6450013"/>
          <p14:tracePt t="92928" x="7867650" y="6450013"/>
          <p14:tracePt t="93092" x="7886700" y="6450013"/>
          <p14:tracePt t="93131" x="7886700" y="6459538"/>
          <p14:tracePt t="93144" x="7896225" y="6459538"/>
          <p14:tracePt t="93172" x="7905750" y="6467475"/>
          <p14:tracePt t="93186" x="7905750" y="6477000"/>
          <p14:tracePt t="93226" x="7905750" y="6496050"/>
          <p14:tracePt t="93272" x="7915275" y="6505575"/>
          <p14:tracePt t="93304" x="7915275" y="6515100"/>
          <p14:tracePt t="93360" x="7923213" y="6524625"/>
          <p14:tracePt t="93375" x="7923213" y="6532563"/>
          <p14:tracePt t="93413" x="7923213" y="6542088"/>
          <p14:tracePt t="93444" x="7923213" y="6551613"/>
          <p14:tracePt t="93548" x="7923213" y="6561138"/>
          <p14:tracePt t="93603" x="7923213" y="6570663"/>
          <p14:tracePt t="93933" x="7923213" y="6580188"/>
          <p14:tracePt t="94129" x="7923213" y="6588125"/>
          <p14:tracePt t="94169" x="7932738" y="6588125"/>
          <p14:tracePt t="94531" x="7932738" y="6597650"/>
          <p14:tracePt t="94694" x="7942263" y="6607175"/>
          <p14:tracePt t="94746" x="7951788" y="6616700"/>
          <p14:tracePt t="94760" x="7961313" y="6616700"/>
          <p14:tracePt t="94775" x="7961313" y="6626225"/>
          <p14:tracePt t="94804" x="7970838" y="6626225"/>
          <p14:tracePt t="94812" x="7978775" y="6635750"/>
          <p14:tracePt t="94829" x="7988300" y="6645275"/>
          <p14:tracePt t="94840" x="7997825" y="6645275"/>
          <p14:tracePt t="94854" x="8007350" y="6645275"/>
          <p14:tracePt t="94860" x="8016875" y="6653213"/>
          <p14:tracePt t="94869" x="8026400" y="6662738"/>
          <p14:tracePt t="94876" x="8035925" y="6662738"/>
          <p14:tracePt t="94883" x="8053388" y="6672263"/>
          <p14:tracePt t="94892" x="8091488" y="6691313"/>
          <p14:tracePt t="94898" x="8108950" y="6691313"/>
          <p14:tracePt t="94907" x="8202613" y="6708775"/>
          <p14:tracePt t="94923" x="8340725" y="6727825"/>
          <p14:tracePt t="94934" x="8405813" y="6727825"/>
          <p14:tracePt t="94936" x="8461375" y="6737350"/>
          <p14:tracePt t="94948" x="8535988" y="6756400"/>
          <p14:tracePt t="94953" x="8582025" y="6756400"/>
          <p14:tracePt t="94963" x="8637588" y="6765925"/>
          <p14:tracePt t="94969" x="8685213" y="6765925"/>
          <p14:tracePt t="94979" x="8750300" y="6765925"/>
          <p14:tracePt t="94985" x="8823325" y="6765925"/>
          <p14:tracePt t="94993" x="8870950" y="6765925"/>
          <p14:tracePt t="95003" x="8991600" y="6746875"/>
          <p14:tracePt t="95017" x="9093200" y="6746875"/>
          <p14:tracePt t="95029" x="9129713" y="6746875"/>
          <p14:tracePt t="95032" x="9175750" y="6746875"/>
          <p14:tracePt t="95044" x="9204325" y="6746875"/>
          <p14:tracePt t="95047" x="9213850" y="6746875"/>
          <p14:tracePt t="95057" x="9232900" y="6746875"/>
          <p14:tracePt t="95065" x="9240838" y="6746875"/>
          <p14:tracePt t="95071" x="9250363" y="6756400"/>
          <p14:tracePt t="95086" x="9259888" y="6756400"/>
          <p14:tracePt t="95598" x="9278938" y="6756400"/>
          <p14:tracePt t="95609" x="9288463" y="6737350"/>
          <p14:tracePt t="95613" x="9305925" y="6737350"/>
          <p14:tracePt t="95623" x="9324975" y="6727825"/>
          <p14:tracePt t="95629" x="9344025" y="6708775"/>
          <p14:tracePt t="95638" x="9371013" y="6691313"/>
          <p14:tracePt t="95644" x="9390063" y="6681788"/>
          <p14:tracePt t="95651" x="9426575" y="6653213"/>
          <p14:tracePt t="95661" x="9510713" y="6607175"/>
          <p14:tracePt t="95677" x="9585325" y="6542088"/>
          <p14:tracePt t="95689" x="9621838" y="6524625"/>
          <p14:tracePt t="95693" x="9658350" y="6505575"/>
          <p14:tracePt t="95704" x="9677400" y="6496050"/>
          <p14:tracePt t="95709" x="9686925" y="6467475"/>
          <p14:tracePt t="95717" x="9713913" y="6467475"/>
          <p14:tracePt t="95722" x="9732963" y="6440488"/>
          <p14:tracePt t="95732" x="9742488" y="6440488"/>
          <p14:tracePt t="95738" x="9752013" y="6430963"/>
          <p14:tracePt t="95747" x="9761538" y="6421438"/>
          <p14:tracePt t="95756" x="9771063" y="6421438"/>
          <p14:tracePt t="95771" x="9771063" y="6411913"/>
          <p14:tracePt t="95782" x="9779000" y="6411913"/>
          <p14:tracePt t="99032" x="9771063" y="6411913"/>
          <p14:tracePt t="99056" x="9761538" y="6421438"/>
          <p14:tracePt t="99068" x="9752013" y="6421438"/>
          <p14:tracePt t="99085" x="9742488" y="6421438"/>
          <p14:tracePt t="99098" x="9732963" y="6421438"/>
          <p14:tracePt t="99103" x="9723438" y="6421438"/>
          <p14:tracePt t="99112" x="9713913" y="6421438"/>
          <p14:tracePt t="99118" x="9713913" y="6411913"/>
          <p14:tracePt t="99127" x="9696450" y="6411913"/>
          <p14:tracePt t="99133" x="9686925" y="6403975"/>
          <p14:tracePt t="99141" x="9667875" y="6394450"/>
          <p14:tracePt t="99147" x="9658350" y="6384925"/>
          <p14:tracePt t="99155" x="9631363" y="6365875"/>
          <p14:tracePt t="99165" x="9575800" y="6319838"/>
          <p14:tracePt t="99176" x="9537700" y="6291263"/>
          <p14:tracePt t="99179" x="9501188" y="6264275"/>
          <p14:tracePt t="99192" x="9445625" y="6226175"/>
          <p14:tracePt t="99197" x="9409113" y="6199188"/>
          <p14:tracePt t="99207" x="9371013" y="6162675"/>
          <p14:tracePt t="99213" x="9334500" y="6134100"/>
          <p14:tracePt t="99220" x="9288463" y="6097588"/>
          <p14:tracePt t="99228" x="9232900" y="6059488"/>
          <p14:tracePt t="99235" x="9175750" y="6032500"/>
          <p14:tracePt t="99244" x="9139238" y="6003925"/>
          <p14:tracePt t="99250" x="9064625" y="5957888"/>
          <p14:tracePt t="99261" x="8934450" y="5865813"/>
          <p14:tracePt t="99271" x="8878888" y="5837238"/>
          <p14:tracePt t="99272" x="8777288" y="5808663"/>
          <p14:tracePt t="99286" x="8721725" y="5781675"/>
          <p14:tracePt t="99288" x="8647113" y="5753100"/>
          <p14:tracePt t="99300" x="8555038" y="5697538"/>
          <p14:tracePt t="99304" x="8415338" y="5651500"/>
          <p14:tracePt t="99314" x="8248650" y="5595938"/>
          <p14:tracePt t="99322" x="8091488" y="5540375"/>
          <p14:tracePt t="99329" x="7923213" y="5484813"/>
          <p14:tracePt t="99337" x="7785100" y="5456238"/>
          <p14:tracePt t="99345" x="7645400" y="5383213"/>
          <p14:tracePt t="99354" x="7302500" y="5289550"/>
          <p14:tracePt t="99369" x="7005638" y="5224463"/>
          <p14:tracePt t="99380" x="6846888" y="5187950"/>
          <p14:tracePt t="99385" x="6662738" y="5149850"/>
          <p14:tracePt t="99396" x="6503988" y="5132388"/>
          <p14:tracePt t="99400" x="6308725" y="5113338"/>
          <p14:tracePt t="99409" x="6151563" y="5094288"/>
          <p14:tracePt t="99415" x="5994400" y="5076825"/>
          <p14:tracePt t="99423" x="5854700" y="5076825"/>
          <p14:tracePt t="99433" x="5697538" y="5076825"/>
          <p14:tracePt t="99438" x="5548313" y="5076825"/>
          <p14:tracePt t="99446" x="5427663" y="5084763"/>
          <p14:tracePt t="99454" x="5270500" y="5103813"/>
          <p14:tracePt t="99465" x="5103813" y="5168900"/>
          <p14:tracePt t="99475" x="5029200" y="5197475"/>
          <p14:tracePt t="99480" x="4927600" y="5233988"/>
          <p14:tracePt t="99488" x="4833938" y="5262563"/>
          <p14:tracePt t="99495" x="4778375" y="5289550"/>
          <p14:tracePt t="99504" x="4741863" y="5318125"/>
          <p14:tracePt t="99509" x="4703763" y="5335588"/>
          <p14:tracePt t="99518" x="4667250" y="5364163"/>
          <p14:tracePt t="99527" x="4638675" y="5373688"/>
          <p14:tracePt t="99533" x="4621213" y="5391150"/>
          <p14:tracePt t="99541" x="4592638" y="5410200"/>
          <p14:tracePt t="100527" x="4573588" y="5410200"/>
          <p14:tracePt t="100530" x="4537075" y="5410200"/>
          <p14:tracePt t="100541" x="4500563" y="5419725"/>
          <p14:tracePt t="100543" x="4462463" y="5419725"/>
          <p14:tracePt t="100555" x="4435475" y="5419725"/>
          <p14:tracePt t="100559" x="4406900" y="5419725"/>
          <p14:tracePt t="100569" x="4341813" y="5419725"/>
          <p14:tracePt t="100577" x="4305300" y="5419725"/>
          <p14:tracePt t="100584" x="4268788" y="5419725"/>
          <p14:tracePt t="100592" x="4230688" y="5419725"/>
          <p14:tracePt t="100600" x="4194175" y="5419725"/>
          <p14:tracePt t="100609" x="4110038" y="5391150"/>
          <p14:tracePt t="100625" x="4008438" y="5391150"/>
          <p14:tracePt t="100635" x="3979863" y="5383213"/>
          <p14:tracePt t="100639" x="3933825" y="5383213"/>
          <p14:tracePt t="100653" x="3914775" y="5373688"/>
          <p14:tracePt t="100654" x="3878263" y="5373688"/>
          <p14:tracePt t="100664" x="3851275" y="5373688"/>
          <p14:tracePt t="100671" x="3822700" y="5373688"/>
          <p14:tracePt t="100678" x="3786188" y="5373688"/>
          <p14:tracePt t="100686" x="3757613" y="5373688"/>
          <p14:tracePt t="100693" x="3721100" y="5354638"/>
          <p14:tracePt t="100705" x="3683000" y="5354638"/>
          <p14:tracePt t="100714" x="3656013" y="5345113"/>
          <p14:tracePt t="100717" x="3627438" y="5345113"/>
          <p14:tracePt t="100730" x="3600450" y="5345113"/>
          <p14:tracePt t="100733" x="3581400" y="5345113"/>
          <p14:tracePt t="100744" x="3554413" y="5335588"/>
          <p14:tracePt t="100750" x="3535363" y="5326063"/>
          <p14:tracePt t="100760" x="3497263" y="5326063"/>
          <p14:tracePt t="100764" x="3479800" y="5318125"/>
          <p14:tracePt t="100773" x="3441700" y="5299075"/>
          <p14:tracePt t="100781" x="3414713" y="5299075"/>
          <p14:tracePt t="100787" x="3386138" y="5299075"/>
          <p14:tracePt t="100796" x="3313113" y="5289550"/>
          <p14:tracePt t="100809" x="3275013" y="5280025"/>
          <p14:tracePt t="100812" x="3238500" y="5280025"/>
          <p14:tracePt t="100824" x="3192463" y="5280025"/>
          <p14:tracePt t="100827" x="3154363" y="5280025"/>
          <p14:tracePt t="100837" x="3098800" y="5289550"/>
          <p14:tracePt t="100844" x="3052763" y="5289550"/>
          <p14:tracePt t="100853" x="3016250" y="5308600"/>
          <p14:tracePt t="100859" x="2978150" y="5318125"/>
          <p14:tracePt t="100867" x="2922588" y="5326063"/>
          <p14:tracePt t="100876" x="2886075" y="5345113"/>
          <p14:tracePt t="100881" x="2838450" y="5354638"/>
          <p14:tracePt t="100892" x="2765425" y="5419725"/>
          <p14:tracePt t="100903" x="2690813" y="5446713"/>
          <p14:tracePt t="100906" x="2625725" y="5530850"/>
          <p14:tracePt t="100918" x="2524125" y="5595938"/>
          <p14:tracePt t="100922" x="2439988" y="5661025"/>
          <p14:tracePt t="100933" x="2347913" y="5707063"/>
          <p14:tracePt t="100939" x="2282825" y="5772150"/>
          <p14:tracePt t="100947" x="2181225" y="5818188"/>
          <p14:tracePt t="100954" x="2106613" y="5883275"/>
          <p14:tracePt t="100961" x="2051050" y="5929313"/>
          <p14:tracePt t="100970" x="1985963" y="5967413"/>
          <p14:tracePt t="100976" x="1930400" y="6013450"/>
          <p14:tracePt t="100987" x="1827213" y="6097588"/>
          <p14:tracePt t="100998" x="1781175" y="6143625"/>
          <p14:tracePt t="101000" x="1735138" y="6180138"/>
          <p14:tracePt t="101013" x="1698625" y="6218238"/>
          <p14:tracePt t="101016" x="1660525" y="6254750"/>
          <p14:tracePt t="101027" x="1624013" y="6291263"/>
          <p14:tracePt t="101033" x="1595438" y="6319838"/>
          <p14:tracePt t="101042" x="1558925" y="6346825"/>
          <p14:tracePt t="101049" x="1549400" y="6365875"/>
          <p14:tracePt t="101056" x="1539875" y="6394450"/>
          <p14:tracePt t="101063" x="1512888" y="6403975"/>
          <p14:tracePt t="101070" x="1503363" y="6421438"/>
          <p14:tracePt t="101081" x="1493838" y="6450013"/>
          <p14:tracePt t="101095" x="1474788" y="6477000"/>
          <p14:tracePt t="101106" x="1465263" y="6496050"/>
          <p14:tracePt t="101121" x="1465263" y="6505575"/>
          <p14:tracePt t="101126" x="1465263" y="6515100"/>
          <p14:tracePt t="101205" x="1522413" y="6477000"/>
          <p14:tracePt t="101215" x="1558925" y="6450013"/>
          <p14:tracePt t="101222" x="1624013" y="6450013"/>
          <p14:tracePt t="101230" x="1698625" y="6430963"/>
          <p14:tracePt t="101236" x="1809750" y="6440488"/>
          <p14:tracePt t="101245" x="1920875" y="6440488"/>
          <p14:tracePt t="101252" x="2078038" y="6477000"/>
          <p14:tracePt t="101258" x="2198688" y="6515100"/>
          <p14:tracePt t="101268" x="2478088" y="6561138"/>
          <p14:tracePt t="101285" x="2681288" y="6607175"/>
          <p14:tracePt t="101296" x="2782888" y="6645275"/>
          <p14:tracePt t="101297" x="2895600" y="6672263"/>
          <p14:tracePt t="101309" x="2968625" y="6691313"/>
          <p14:tracePt t="101315" x="3043238" y="6708775"/>
          <p14:tracePt t="101324" x="3117850" y="6718300"/>
          <p14:tracePt t="101330" x="3163888" y="6727825"/>
          <p14:tracePt t="101338" x="3219450" y="6746875"/>
          <p14:tracePt t="101346" x="3265488" y="6746875"/>
          <p14:tracePt t="101355" x="3303588" y="6756400"/>
          <p14:tracePt t="101363" x="3376613" y="6756400"/>
          <p14:tracePt t="101378" x="3479800" y="6756400"/>
          <p14:tracePt t="101389" x="3525838" y="6756400"/>
          <p14:tracePt t="101394" x="3609975" y="6756400"/>
          <p14:tracePt t="101404" x="3702050" y="6756400"/>
          <p14:tracePt t="101409" x="3795713" y="6756400"/>
          <p14:tracePt t="101418" x="3887788" y="6756400"/>
          <p14:tracePt t="101424" x="3979863" y="6773863"/>
          <p14:tracePt t="101433" x="4092575" y="6773863"/>
          <p14:tracePt t="101439" x="4213225" y="6773863"/>
          <p14:tracePt t="101448" x="4324350" y="6773863"/>
          <p14:tracePt t="101458" x="4565650" y="6792913"/>
          <p14:tracePt t="101473" x="4814888" y="6802438"/>
          <p14:tracePt t="101484" x="4935538" y="6821488"/>
          <p14:tracePt t="101486" x="5019675" y="6821488"/>
          <p14:tracePt t="101498" x="5176838" y="6821488"/>
          <p14:tracePt t="101504" x="5335588" y="6838950"/>
          <p14:tracePt t="101875" x="5567363" y="6802438"/>
          <p14:tracePt t="101880" x="5205413" y="6708775"/>
          <p14:tracePt t="101890" x="4833938" y="6580188"/>
          <p14:tracePt t="101896" x="4452938" y="6430963"/>
          <p14:tracePt t="101904" x="4221163" y="6356350"/>
          <p14:tracePt t="101912" x="3841750" y="6199188"/>
          <p14:tracePt t="101918" x="3470275" y="6078538"/>
          <p14:tracePt t="101926" x="3200400" y="6013450"/>
          <p14:tracePt t="101934" x="3016250" y="5938838"/>
          <p14:tracePt t="101943" x="2541588" y="5846763"/>
          <p14:tracePt t="101958" x="2227263" y="5791200"/>
          <p14:tracePt t="101969" x="2106613" y="5781675"/>
          <p14:tracePt t="101974" x="1995488" y="5762625"/>
          <p14:tracePt t="101984" x="1882775" y="5745163"/>
          <p14:tracePt t="101990" x="1781175" y="5716588"/>
          <p14:tracePt t="101998" x="1670050" y="5680075"/>
          <p14:tracePt t="102005" x="1595438" y="5651500"/>
          <p14:tracePt t="102013" x="1558925" y="5641975"/>
          <p14:tracePt t="102022" x="1522413" y="5624513"/>
          <p14:tracePt t="102027" x="1493838" y="5614988"/>
          <p14:tracePt t="102038" x="1474788" y="5605463"/>
          <p14:tracePt t="102052" x="1457325" y="5559425"/>
          <p14:tracePt t="102064" x="1428750" y="5540375"/>
          <p14:tracePt t="102070" x="1428750" y="5503863"/>
          <p14:tracePt t="102078" x="1428750" y="5465763"/>
          <p14:tracePt t="102083" x="1447800" y="5429250"/>
          <p14:tracePt t="102093" x="1457325" y="5364163"/>
          <p14:tracePt t="102098" x="1484313" y="5308600"/>
          <p14:tracePt t="102108" x="1512888" y="5280025"/>
          <p14:tracePt t="102116" x="1539875" y="5224463"/>
          <p14:tracePt t="102123" x="1568450" y="5187950"/>
          <p14:tracePt t="102132" x="1643063" y="5094288"/>
          <p14:tracePt t="102148" x="1846263" y="4927600"/>
          <p14:tracePt t="102158" x="1976438" y="4816475"/>
          <p14:tracePt t="102164" x="2078038" y="4732338"/>
          <p14:tracePt t="102173" x="2198688" y="4640263"/>
          <p14:tracePt t="102178" x="2403475" y="4546600"/>
          <p14:tracePt t="102187" x="2606675" y="4491038"/>
          <p14:tracePt t="102194" x="2857500" y="4454525"/>
          <p14:tracePt t="102202" x="3062288" y="4435475"/>
          <p14:tracePt t="102211" x="3265488" y="4445000"/>
          <p14:tracePt t="102217" x="3506788" y="4445000"/>
          <p14:tracePt t="102226" x="3962400" y="4565650"/>
          <p14:tracePt t="102240" x="4324350" y="4630738"/>
          <p14:tracePt t="102252" x="4510088" y="4667250"/>
          <p14:tracePt t="102261" x="4667250" y="4705350"/>
          <p14:tracePt t="102267" x="4824413" y="4741863"/>
          <p14:tracePt t="102271" x="4945063" y="4760913"/>
          <p14:tracePt t="102282" x="5056188" y="4770438"/>
          <p14:tracePt t="102289" x="5149850" y="4770438"/>
          <p14:tracePt t="102296" x="5241925" y="4787900"/>
          <p14:tracePt t="102303" x="5297488" y="4806950"/>
          <p14:tracePt t="102311" x="5345113" y="4806950"/>
          <p14:tracePt t="102322" x="5418138" y="4816475"/>
          <p14:tracePt t="102334" x="5437188" y="4826000"/>
          <p14:tracePt t="102739" x="5437188" y="4787900"/>
          <p14:tracePt t="102745" x="5437188" y="4630738"/>
          <p14:tracePt t="102753" x="5437188" y="4297363"/>
          <p14:tracePt t="102758" x="5437188" y="4121150"/>
          <p14:tracePt t="102768" x="5437188" y="3916363"/>
          <p14:tracePt t="102775" x="5437188" y="3702050"/>
          <p14:tracePt t="102783" x="5437188" y="3433763"/>
          <p14:tracePt t="102792" x="5418138" y="2811463"/>
          <p14:tracePt t="102807" x="5400675" y="2208213"/>
          <p14:tracePt t="102818" x="5400675" y="1966913"/>
          <p14:tracePt t="102823" x="5362575" y="1809750"/>
          <p14:tracePt t="102833" x="5362575" y="1652588"/>
          <p14:tracePt t="102838" x="5353050" y="1539875"/>
          <p14:tracePt t="102847" x="5335588" y="1382713"/>
          <p14:tracePt t="102853" x="5307013" y="1308100"/>
          <p14:tracePt t="102862" x="5307013" y="1233488"/>
          <p14:tracePt t="102869" x="5270500" y="1141413"/>
          <p14:tracePt t="102877" x="5241925" y="1085850"/>
          <p14:tracePt t="102886" x="5205413" y="984250"/>
          <p14:tracePt t="102898" x="5176838" y="928688"/>
          <p14:tracePt t="102902" x="5149850" y="871538"/>
          <p14:tracePt t="102913" x="5121275" y="835025"/>
          <p14:tracePt t="102917" x="5103813" y="808038"/>
          <p14:tracePt t="102927" x="5084763" y="788988"/>
          <p14:tracePt t="102932" x="5065713" y="760413"/>
          <p14:tracePt t="102942" x="5029200" y="733425"/>
          <p14:tracePt t="102948" x="5000625" y="714375"/>
          <p14:tracePt t="103655" x="5000625" y="788988"/>
          <p14:tracePt t="103667" x="4991100" y="835025"/>
          <p14:tracePt t="103672" x="4991100" y="863600"/>
          <p14:tracePt t="103681" x="4973638" y="900113"/>
          <p14:tracePt t="103686" x="4973638" y="909638"/>
          <p14:tracePt t="103695" x="4973638" y="936625"/>
          <p14:tracePt t="103703" x="4973638" y="992188"/>
          <p14:tracePt t="103711" x="4973638" y="1001713"/>
          <p14:tracePt t="103719" x="4973638" y="1030288"/>
          <p14:tracePt t="103725" x="4964113" y="1066800"/>
          <p14:tracePt t="103735" x="4954588" y="1122363"/>
          <p14:tracePt t="103751" x="4908550" y="1290638"/>
          <p14:tracePt t="103761" x="4879975" y="1363663"/>
          <p14:tracePt t="103766" x="4862513" y="1438275"/>
          <p14:tracePt t="103775" x="4833938" y="1512888"/>
          <p14:tracePt t="103781" x="4806950" y="1604963"/>
          <p14:tracePt t="103790" x="4787900" y="1660525"/>
          <p14:tracePt t="103794" x="4778375" y="1708150"/>
          <p14:tracePt t="103804" x="4751388" y="1744663"/>
          <p14:tracePt t="103812" x="4741863" y="1800225"/>
          <p14:tracePt t="103819" x="4713288" y="1819275"/>
          <p14:tracePt t="103828" x="4703763" y="1874838"/>
          <p14:tracePt t="103833" x="4686300" y="1949450"/>
          <p14:tracePt t="103844" x="4630738" y="2078038"/>
          <p14:tracePt t="103855" x="4630738" y="2116138"/>
          <p14:tracePt t="103859" x="4630738" y="2143125"/>
          <p14:tracePt t="103870" x="4621213" y="2181225"/>
          <p14:tracePt t="103876" x="4621213" y="2190750"/>
          <p14:tracePt t="103886" x="4621213" y="2217738"/>
          <p14:tracePt t="103892" x="4621213" y="2236788"/>
          <p14:tracePt t="103899" x="4621213" y="2255838"/>
          <p14:tracePt t="103907" x="4621213" y="2263775"/>
          <p14:tracePt t="103914" x="4621213" y="2282825"/>
          <p14:tracePt t="103921" x="4621213" y="2311400"/>
          <p14:tracePt t="104881" x="4611688" y="2338388"/>
          <p14:tracePt t="104896" x="4611688" y="2347913"/>
          <p14:tracePt t="104907" x="4602163" y="2366963"/>
          <p14:tracePt t="104921" x="4602163" y="2393950"/>
          <p14:tracePt t="104936" x="4583113" y="2413000"/>
          <p14:tracePt t="104943" x="4573588" y="2432050"/>
          <p14:tracePt t="104951" x="4573588" y="2459038"/>
          <p14:tracePt t="104957" x="4573588" y="2478088"/>
          <p14:tracePt t="104965" x="4565650" y="2505075"/>
          <p14:tracePt t="104975" x="4565650" y="2543175"/>
          <p14:tracePt t="104987" x="4556125" y="2570163"/>
          <p14:tracePt t="104990" x="4556125" y="2598738"/>
          <p14:tracePt t="105001" x="4556125" y="2608263"/>
          <p14:tracePt t="105008" x="4556125" y="2635250"/>
          <p14:tracePt t="105015" x="4556125" y="2654300"/>
          <p14:tracePt t="105020" x="4556125" y="2673350"/>
          <p14:tracePt t="105030" x="4556125" y="2700338"/>
          <p14:tracePt t="105038" x="4556125" y="2719388"/>
          <p14:tracePt t="105045" x="4556125" y="2736850"/>
          <p14:tracePt t="105052" x="4556125" y="2746375"/>
          <p14:tracePt t="105069" x="4556125" y="2774950"/>
          <p14:tracePt t="105080" x="4556125" y="2784475"/>
          <p14:tracePt t="105085" x="4556125" y="2794000"/>
          <p14:tracePt t="105096" x="4556125" y="2801938"/>
          <p14:tracePt t="105100" x="4556125" y="2820988"/>
          <p14:tracePt t="105110" x="4556125" y="2830513"/>
          <p14:tracePt t="105115" x="4556125" y="2840038"/>
          <p14:tracePt t="105125" x="4556125" y="2849563"/>
          <p14:tracePt t="105132" x="4546600" y="2857500"/>
          <p14:tracePt t="105139" x="4546600" y="2867025"/>
          <p14:tracePt t="105146" x="4546600" y="2886075"/>
          <p14:tracePt t="105154" x="4527550" y="2905125"/>
          <p14:tracePt t="105163" x="4527550" y="2960688"/>
          <p14:tracePt t="105179" x="4527550" y="3006725"/>
          <p14:tracePt t="105189" x="4518025" y="3043238"/>
          <p14:tracePt t="105193" x="4518025" y="3052763"/>
          <p14:tracePt t="105203" x="4518025" y="3071813"/>
          <p14:tracePt t="105210" x="4510088" y="3090863"/>
          <p14:tracePt t="105219" x="4510088" y="3117850"/>
          <p14:tracePt t="105226" x="4510088" y="3136900"/>
          <p14:tracePt t="105234" x="4510088" y="3155950"/>
          <p14:tracePt t="105240" x="4500563" y="3182938"/>
          <p14:tracePt t="105248" x="4491038" y="3201988"/>
          <p14:tracePt t="105256" x="4491038" y="3228975"/>
          <p14:tracePt t="105262" x="4491038" y="3248025"/>
          <p14:tracePt t="105273" x="4462463" y="3276600"/>
          <p14:tracePt t="105285" x="4462463" y="3284538"/>
          <p14:tracePt t="105287" x="4452938" y="3313113"/>
          <p14:tracePt t="105299" x="4445000" y="3349625"/>
          <p14:tracePt t="105302" x="4445000" y="3359150"/>
          <p14:tracePt t="105313" x="4425950" y="3378200"/>
          <p14:tracePt t="105318" x="4406900" y="3397250"/>
          <p14:tracePt t="105327" x="4406900" y="3424238"/>
          <p14:tracePt t="105336" x="4389438" y="3443288"/>
          <p14:tracePt t="105343" x="4379913" y="3470275"/>
          <p14:tracePt t="105351" x="4351338" y="3517900"/>
          <p14:tracePt t="105356" x="4332288" y="3554413"/>
          <p14:tracePt t="105367" x="4286250" y="3646488"/>
          <p14:tracePt t="105378" x="4268788" y="3702050"/>
          <p14:tracePt t="105385" x="4221163" y="3776663"/>
          <p14:tracePt t="105393" x="4194175" y="3851275"/>
          <p14:tracePt t="105398" x="4165600" y="3887788"/>
          <p14:tracePt t="105408" x="4138613" y="3962400"/>
          <p14:tracePt t="105414" x="4119563" y="4000500"/>
          <p14:tracePt t="105422" x="4073525" y="4056063"/>
          <p14:tracePt t="105430" x="4054475" y="4092575"/>
          <p14:tracePt t="105437" x="4027488" y="4129088"/>
          <p14:tracePt t="105445" x="3979863" y="4203700"/>
          <p14:tracePt t="105452" x="3933825" y="4278313"/>
          <p14:tracePt t="105461" x="3822700" y="4481513"/>
          <p14:tracePt t="105472" x="3748088" y="4602163"/>
          <p14:tracePt t="105477" x="3675063" y="4667250"/>
          <p14:tracePt t="105487" x="3544888" y="4806950"/>
          <p14:tracePt t="105493" x="3460750" y="4891088"/>
          <p14:tracePt t="105503" x="3359150" y="4973638"/>
          <p14:tracePt t="105508" x="3257550" y="5084763"/>
          <p14:tracePt t="105516" x="3173413" y="5159375"/>
          <p14:tracePt t="105524" x="3079750" y="5289550"/>
          <p14:tracePt t="105531" x="2997200" y="5391150"/>
          <p14:tracePt t="105539" x="2951163" y="5465763"/>
          <p14:tracePt t="105544" x="2886075" y="5549900"/>
          <p14:tracePt t="105557" x="2811463" y="5624513"/>
          <p14:tracePt t="105568" x="2792413" y="5651500"/>
          <p14:tracePt t="105571" x="2774950" y="5670550"/>
          <p14:tracePt t="105582" x="2765425" y="5680075"/>
          <p14:tracePt t="105586" x="2755900" y="5688013"/>
          <p14:tracePt t="105596" x="2755900" y="5697538"/>
          <p14:tracePt t="106017" x="2736850" y="5697538"/>
          <p14:tracePt t="106027" x="2644775" y="5661025"/>
          <p14:tracePt t="106038" x="2570163" y="5632450"/>
          <p14:tracePt t="106040" x="2514600" y="5605463"/>
          <p14:tracePt t="106053" x="2420938" y="5576888"/>
          <p14:tracePt t="106057" x="2328863" y="5559425"/>
          <p14:tracePt t="106067" x="2236788" y="5540375"/>
          <p14:tracePt t="106073" x="2133600" y="5511800"/>
          <p14:tracePt t="106081" x="2087563" y="5511800"/>
          <p14:tracePt t="106087" x="2003425" y="5494338"/>
          <p14:tracePt t="106097" x="1911350" y="5484813"/>
          <p14:tracePt t="106103" x="1836738" y="5484813"/>
          <p14:tracePt t="106112" x="1763713" y="5465763"/>
          <p14:tracePt t="106121" x="1604963" y="5446713"/>
          <p14:tracePt t="106132" x="1530350" y="5419725"/>
          <p14:tracePt t="106136" x="1457325" y="5419725"/>
          <p14:tracePt t="106147" x="1382713" y="5410200"/>
          <p14:tracePt t="106151" x="1336675" y="5391150"/>
          <p14:tracePt t="106162" x="1298575" y="5391150"/>
          <p14:tracePt t="106168" x="1233488" y="5391150"/>
          <p14:tracePt t="106177" x="1177925" y="5383213"/>
          <p14:tracePt t="106183" x="1131888" y="5383213"/>
          <p14:tracePt t="106191" x="1076325" y="5383213"/>
          <p14:tracePt t="106199" x="1030288" y="5400675"/>
          <p14:tracePt t="106205" x="974725" y="5410200"/>
          <p14:tracePt t="106216" x="890588" y="5419725"/>
          <p14:tracePt t="106232" x="815975" y="5446713"/>
          <p14:tracePt t="106241" x="798513" y="5456238"/>
          <p14:tracePt t="106246" x="760413" y="5465763"/>
          <p14:tracePt t="106255" x="733425" y="5484813"/>
          <p14:tracePt t="106271" x="723900" y="5494338"/>
          <p14:tracePt t="106278" x="714375" y="5503863"/>
          <p14:tracePt t="106285" x="695325" y="5511800"/>
          <p14:tracePt t="106293" x="687388" y="5530850"/>
          <p14:tracePt t="106300" x="677863" y="5540375"/>
          <p14:tracePt t="106309" x="658813" y="5567363"/>
          <p14:tracePt t="106324" x="649288" y="5595938"/>
          <p14:tracePt t="106336" x="639763" y="5605463"/>
          <p14:tracePt t="106340" x="630238" y="5624513"/>
          <p14:tracePt t="106355" x="630238" y="5632450"/>
          <p14:tracePt t="106364" x="622300" y="5641975"/>
          <p14:tracePt t="106371" x="612775" y="5670550"/>
          <p14:tracePt t="106379" x="603250" y="5688013"/>
          <p14:tracePt t="106386" x="603250" y="5707063"/>
          <p14:tracePt t="106395" x="584200" y="5735638"/>
          <p14:tracePt t="106404" x="566738" y="5781675"/>
          <p14:tracePt t="106419" x="538163" y="5837238"/>
          <p14:tracePt t="106429" x="528638" y="5873750"/>
          <p14:tracePt t="106432" x="528638" y="5902325"/>
          <p14:tracePt t="106445" x="519113" y="5921375"/>
          <p14:tracePt t="106451" x="509588" y="5929313"/>
          <p14:tracePt t="106459" x="501650" y="5948363"/>
          <p14:tracePt t="106465" x="482600" y="5986463"/>
          <p14:tracePt t="106474" x="473075" y="6013450"/>
          <p14:tracePt t="106482" x="463550" y="6022975"/>
          <p14:tracePt t="106487" x="454025" y="6042025"/>
          <p14:tracePt t="106497" x="446088" y="6078538"/>
          <p14:tracePt t="106504" x="427038" y="6115050"/>
          <p14:tracePt t="106509" x="417513" y="6153150"/>
          <p14:tracePt t="106512" x="407988" y="6189663"/>
          <p14:tracePt t="106524" x="398463" y="6208713"/>
          <p14:tracePt t="106529" x="381000" y="6264275"/>
          <p14:tracePt t="106539" x="381000" y="6283325"/>
          <p14:tracePt t="106545" x="371475" y="6338888"/>
          <p14:tracePt t="106554" x="361950" y="6356350"/>
          <p14:tracePt t="106560" x="361950" y="6394450"/>
          <p14:tracePt t="106569" x="342900" y="6430963"/>
          <p14:tracePt t="106575" x="342900" y="6450013"/>
          <p14:tracePt t="106582" x="333375" y="6486525"/>
          <p14:tracePt t="106592" x="333375" y="6524625"/>
          <p14:tracePt t="106596" x="333375" y="6542088"/>
          <p14:tracePt t="106608" x="325438" y="6616700"/>
          <p14:tracePt t="106621" x="306388" y="6691313"/>
          <p14:tracePt t="106633" x="306388" y="6727825"/>
          <p14:tracePt t="106636" x="306388" y="6756400"/>
          <p14:tracePt t="106648" x="306388" y="6792913"/>
          <p14:tracePt t="106653" x="306388" y="6821488"/>
          <p14:tracePt t="106662" x="306388" y="6838950"/>
          <p14:tracePt t="107938" x="1336675" y="5503863"/>
          <p14:tracePt t="107939" x="1735138" y="4751388"/>
          <p14:tracePt t="107952" x="2087563" y="4046538"/>
          <p14:tracePt t="107957" x="2486025" y="3163888"/>
          <p14:tracePt t="107967" x="2997200" y="2311400"/>
          <p14:tracePt t="107976" x="3590925" y="1363663"/>
          <p14:tracePt t="107981" x="4064000" y="566738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de Van der Waals 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/>
          </a:bodyPr>
          <a:lstStyle/>
          <a:p>
            <a:pPr algn="just"/>
            <a:r>
              <a:rPr lang="fr-FR" sz="2000" b="1" dirty="0">
                <a:sym typeface="Wingdings" panose="05000000000000000000" pitchFamily="2" charset="2"/>
              </a:rPr>
              <a:t> La Tyrosine </a:t>
            </a:r>
          </a:p>
          <a:p>
            <a:pPr algn="just"/>
            <a:r>
              <a:rPr lang="fr-FR" sz="2000" dirty="0">
                <a:sym typeface="Wingdings" panose="05000000000000000000" pitchFamily="2" charset="2"/>
              </a:rPr>
              <a:t>- </a:t>
            </a:r>
            <a:r>
              <a:rPr lang="fr-FR" sz="2000" dirty="0" err="1">
                <a:sym typeface="Wingdings" panose="05000000000000000000" pitchFamily="2" charset="2"/>
              </a:rPr>
              <a:t>pKa</a:t>
            </a:r>
            <a:r>
              <a:rPr lang="fr-FR" sz="2000" dirty="0">
                <a:sym typeface="Wingdings" panose="05000000000000000000" pitchFamily="2" charset="2"/>
              </a:rPr>
              <a:t> = 10,1</a:t>
            </a:r>
          </a:p>
          <a:p>
            <a:pPr algn="just"/>
            <a:r>
              <a:rPr lang="fr-FR" sz="2000" b="1" dirty="0">
                <a:sym typeface="Wingdings" panose="05000000000000000000" pitchFamily="2" charset="2"/>
              </a:rPr>
              <a:t>- Peut s’ioniser en phénolate </a:t>
            </a:r>
          </a:p>
          <a:p>
            <a:pPr algn="just"/>
            <a:r>
              <a:rPr lang="fr-FR" sz="2000" b="1" dirty="0">
                <a:sym typeface="Wingdings" panose="05000000000000000000" pitchFamily="2" charset="2"/>
              </a:rPr>
              <a:t>- </a:t>
            </a:r>
            <a:r>
              <a:rPr lang="fr-FR" sz="2000" dirty="0">
                <a:sym typeface="Wingdings" panose="05000000000000000000" pitchFamily="2" charset="2"/>
              </a:rPr>
              <a:t>Peut faire des liaisons de </a:t>
            </a:r>
            <a:r>
              <a:rPr lang="fr-FR" sz="2000" b="1" dirty="0">
                <a:sym typeface="Wingdings" panose="05000000000000000000" pitchFamily="2" charset="2"/>
              </a:rPr>
              <a:t>Van der Waals, </a:t>
            </a:r>
            <a:r>
              <a:rPr lang="fr-FR" sz="2000" dirty="0">
                <a:sym typeface="Wingdings" panose="05000000000000000000" pitchFamily="2" charset="2"/>
              </a:rPr>
              <a:t>des</a:t>
            </a:r>
            <a:r>
              <a:rPr lang="fr-FR" sz="2000" b="1" dirty="0">
                <a:sym typeface="Wingdings" panose="05000000000000000000" pitchFamily="2" charset="2"/>
              </a:rPr>
              <a:t> </a:t>
            </a:r>
            <a:r>
              <a:rPr lang="fr-FR" sz="2000" dirty="0">
                <a:sym typeface="Wingdings" panose="05000000000000000000" pitchFamily="2" charset="2"/>
              </a:rPr>
              <a:t>liaisons</a:t>
            </a:r>
            <a:r>
              <a:rPr lang="fr-FR" sz="2000" b="1" dirty="0">
                <a:sym typeface="Wingdings" panose="05000000000000000000" pitchFamily="2" charset="2"/>
              </a:rPr>
              <a:t> hydrogènes, </a:t>
            </a:r>
            <a:r>
              <a:rPr lang="fr-FR" sz="2000" dirty="0">
                <a:sym typeface="Wingdings" panose="05000000000000000000" pitchFamily="2" charset="2"/>
              </a:rPr>
              <a:t>des</a:t>
            </a:r>
            <a:r>
              <a:rPr lang="fr-FR" sz="2000" b="1" dirty="0">
                <a:sym typeface="Wingdings" panose="05000000000000000000" pitchFamily="2" charset="2"/>
              </a:rPr>
              <a:t> </a:t>
            </a:r>
            <a:r>
              <a:rPr lang="fr-FR" sz="2000" dirty="0">
                <a:sym typeface="Wingdings" panose="05000000000000000000" pitchFamily="2" charset="2"/>
              </a:rPr>
              <a:t>liaisons</a:t>
            </a:r>
            <a:r>
              <a:rPr lang="fr-FR" sz="2000" b="1" dirty="0">
                <a:sym typeface="Wingdings" panose="05000000000000000000" pitchFamily="2" charset="2"/>
              </a:rPr>
              <a:t> ioniques </a:t>
            </a:r>
            <a:r>
              <a:rPr lang="fr-FR" sz="2000" dirty="0">
                <a:sym typeface="Wingdings" panose="05000000000000000000" pitchFamily="2" charset="2"/>
              </a:rPr>
              <a:t>et des liaisons</a:t>
            </a:r>
            <a:r>
              <a:rPr lang="fr-FR" sz="2000" b="1" dirty="0">
                <a:sym typeface="Wingdings" panose="05000000000000000000" pitchFamily="2" charset="2"/>
              </a:rPr>
              <a:t> dipolaires ++++</a:t>
            </a:r>
          </a:p>
          <a:p>
            <a:pPr algn="just"/>
            <a:endParaRPr lang="fr-FR" sz="2000" b="1" dirty="0">
              <a:sym typeface="Wingdings" panose="05000000000000000000" pitchFamily="2" charset="2"/>
            </a:endParaRPr>
          </a:p>
          <a:p>
            <a:pPr algn="just"/>
            <a:r>
              <a:rPr lang="fr-FR" sz="2000" b="1" dirty="0">
                <a:sym typeface="Wingdings" panose="05000000000000000000" pitchFamily="2" charset="2"/>
              </a:rPr>
              <a:t>- </a:t>
            </a:r>
            <a:r>
              <a:rPr lang="fr-FR" sz="2000" dirty="0">
                <a:sym typeface="Wingdings" panose="05000000000000000000" pitchFamily="2" charset="2"/>
              </a:rPr>
              <a:t>Liaisons hydrogènes possibles sous forme </a:t>
            </a:r>
            <a:r>
              <a:rPr lang="fr-FR" sz="2000" b="1" dirty="0">
                <a:sym typeface="Wingdings" panose="05000000000000000000" pitchFamily="2" charset="2"/>
              </a:rPr>
              <a:t>non ionisée</a:t>
            </a:r>
          </a:p>
          <a:p>
            <a:pPr algn="just"/>
            <a:r>
              <a:rPr lang="fr-FR" sz="2000" b="1" dirty="0">
                <a:sym typeface="Wingdings" panose="05000000000000000000" pitchFamily="2" charset="2"/>
              </a:rPr>
              <a:t>- </a:t>
            </a:r>
            <a:r>
              <a:rPr lang="fr-FR" sz="2000" dirty="0">
                <a:sym typeface="Wingdings" panose="05000000000000000000" pitchFamily="2" charset="2"/>
              </a:rPr>
              <a:t>Liaisons ioniques possibles sous forme </a:t>
            </a:r>
            <a:r>
              <a:rPr lang="fr-FR" sz="2000" b="1" dirty="0">
                <a:sym typeface="Wingdings" panose="05000000000000000000" pitchFamily="2" charset="2"/>
              </a:rPr>
              <a:t>ionisée</a:t>
            </a: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5122" name="Image 155">
            <a:extLst>
              <a:ext uri="{FF2B5EF4-FFF2-40B4-BE49-F238E27FC236}">
                <a16:creationId xmlns:a16="http://schemas.microsoft.com/office/drawing/2014/main" id="{D4926433-4AF3-AB3F-2F52-E3B1BBCE0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85950" cy="88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760989"/>
      </p:ext>
    </p:extLst>
  </p:cSld>
  <p:clrMapOvr>
    <a:masterClrMapping/>
  </p:clrMapOvr>
  <p:transition spd="slow" advTm="104471">
    <p:cover/>
  </p:transition>
  <p:extLst>
    <p:ext uri="{3A86A75C-4F4B-4683-9AE1-C65F6400EC91}">
      <p14:laserTraceLst xmlns:p14="http://schemas.microsoft.com/office/powerpoint/2010/main">
        <p14:tracePtLst>
          <p14:tracePt t="697" x="5799138" y="2051050"/>
          <p14:tracePt t="711" x="5799138" y="2070100"/>
          <p14:tracePt t="716" x="5818188" y="2097088"/>
          <p14:tracePt t="725" x="5818188" y="2106613"/>
          <p14:tracePt t="730" x="5845175" y="2135188"/>
          <p14:tracePt t="740" x="5854700" y="2162175"/>
          <p14:tracePt t="746" x="5864225" y="2181225"/>
          <p14:tracePt t="755" x="5873750" y="2208213"/>
          <p14:tracePt t="762" x="5891213" y="2227263"/>
          <p14:tracePt t="770" x="5900738" y="2263775"/>
          <p14:tracePt t="778" x="5910263" y="2292350"/>
          <p14:tracePt t="782" x="5919788" y="2311400"/>
          <p14:tracePt t="793" x="5946775" y="2366963"/>
          <p14:tracePt t="805" x="5956300" y="2422525"/>
          <p14:tracePt t="809" x="5975350" y="2468563"/>
          <p14:tracePt t="820" x="5984875" y="2524125"/>
          <p14:tracePt t="822" x="5994400" y="2579688"/>
          <p14:tracePt t="834" x="6011863" y="2598738"/>
          <p14:tracePt t="840" x="6021388" y="2654300"/>
          <p14:tracePt t="848" x="6021388" y="2681288"/>
          <p14:tracePt t="857" x="6049963" y="2709863"/>
          <p14:tracePt t="862" x="6049963" y="2746375"/>
          <p14:tracePt t="871" x="6067425" y="2784475"/>
          <p14:tracePt t="878" x="6067425" y="2801938"/>
          <p14:tracePt t="887" x="6096000" y="2895600"/>
          <p14:tracePt t="899" x="6124575" y="2932113"/>
          <p14:tracePt t="904" x="6124575" y="2951163"/>
          <p14:tracePt t="914" x="6132513" y="3006725"/>
          <p14:tracePt t="917" x="6161088" y="3062288"/>
          <p14:tracePt t="929" x="6161088" y="3081338"/>
          <p14:tracePt t="933" x="6188075" y="3146425"/>
          <p14:tracePt t="942" x="6197600" y="3173413"/>
          <p14:tracePt t="950" x="6216650" y="3257550"/>
          <p14:tracePt t="957" x="6226175" y="3284538"/>
          <p14:tracePt t="965" x="6235700" y="3303588"/>
          <p14:tracePt t="971" x="6253163" y="3332163"/>
          <p14:tracePt t="978" x="6262688" y="3368675"/>
          <p14:tracePt t="979" x="6262688" y="3378200"/>
          <p14:tracePt t="993" x="6272213" y="3397250"/>
          <p14:tracePt t="997" x="6281738" y="3414713"/>
          <p14:tracePt t="1008" x="6281738" y="3424238"/>
          <p14:tracePt t="1012" x="6300788" y="3452813"/>
          <p14:tracePt t="1022" x="6308725" y="3460750"/>
          <p14:tracePt t="1029" x="6308725" y="3479800"/>
          <p14:tracePt t="1037" x="6318250" y="3489325"/>
          <p14:tracePt t="1046" x="6318250" y="3498850"/>
          <p14:tracePt t="1052" x="6327775" y="3508375"/>
          <p14:tracePt t="1066" x="6327775" y="3517900"/>
          <p14:tracePt t="1102" x="6327775" y="3525838"/>
          <p14:tracePt t="1548" x="6216650" y="3424238"/>
          <p14:tracePt t="1562" x="6059488" y="3313113"/>
          <p14:tracePt t="1574" x="5994400" y="3248025"/>
          <p14:tracePt t="1577" x="5900738" y="3219450"/>
          <p14:tracePt t="1589" x="5845175" y="3192463"/>
          <p14:tracePt t="1595" x="5770563" y="3163888"/>
          <p14:tracePt t="1602" x="5715000" y="3136900"/>
          <p14:tracePt t="1610" x="5678488" y="3117850"/>
          <p14:tracePt t="1618" x="5613400" y="3108325"/>
          <p14:tracePt t="1624" x="5557838" y="3098800"/>
          <p14:tracePt t="1632" x="5465763" y="3081338"/>
          <p14:tracePt t="1641" x="5297488" y="3052763"/>
          <p14:tracePt t="1653" x="5186363" y="3035300"/>
          <p14:tracePt t="1658" x="5065713" y="3016250"/>
          <p14:tracePt t="1668" x="4973638" y="2987675"/>
          <p14:tracePt t="1672" x="4927600" y="2987675"/>
          <p14:tracePt t="1682" x="4833938" y="2960688"/>
          <p14:tracePt t="1688" x="4759325" y="2922588"/>
          <p14:tracePt t="1698" x="4667250" y="2914650"/>
          <p14:tracePt t="1702" x="4592638" y="2895600"/>
          <p14:tracePt t="1712" x="4518025" y="2876550"/>
          <p14:tracePt t="1719" x="4471988" y="2867025"/>
          <p14:tracePt t="1726" x="4435475" y="2857500"/>
          <p14:tracePt t="1736" x="4341813" y="2857500"/>
          <p14:tracePt t="1752" x="4286250" y="2849563"/>
          <p14:tracePt t="1762" x="4268788" y="2830513"/>
          <p14:tracePt t="1765" x="4230688" y="2830513"/>
          <p14:tracePt t="1777" x="4175125" y="2830513"/>
          <p14:tracePt t="1782" x="4148138" y="2830513"/>
          <p14:tracePt t="1791" x="4073525" y="2830513"/>
          <p14:tracePt t="1800" x="4008438" y="2830513"/>
          <p14:tracePt t="1807" x="3943350" y="2830513"/>
          <p14:tracePt t="1815" x="3868738" y="2830513"/>
          <p14:tracePt t="1820" x="3803650" y="2830513"/>
          <p14:tracePt t="1830" x="3636963" y="2840038"/>
          <p14:tracePt t="1848" x="3535363" y="2849563"/>
          <p14:tracePt t="1857" x="3451225" y="2849563"/>
          <p14:tracePt t="1862" x="3376613" y="2849563"/>
          <p14:tracePt t="1871" x="3284538" y="2849563"/>
          <p14:tracePt t="1878" x="3219450" y="2849563"/>
          <p14:tracePt t="1886" x="3127375" y="2849563"/>
          <p14:tracePt t="1891" x="3033713" y="2849563"/>
          <p14:tracePt t="1900" x="2968625" y="2849563"/>
          <p14:tracePt t="1909" x="2903538" y="2849563"/>
          <p14:tracePt t="1915" x="2830513" y="2849563"/>
          <p14:tracePt t="1924" x="2709863" y="2876550"/>
          <p14:tracePt t="1936" x="2654300" y="2876550"/>
          <p14:tracePt t="1941" x="2606675" y="2895600"/>
          <p14:tracePt t="1951" x="2533650" y="2922588"/>
          <p14:tracePt t="1957" x="2495550" y="2922588"/>
          <p14:tracePt t="1967" x="2459038" y="2951163"/>
          <p14:tracePt t="1972" x="2439988" y="2951163"/>
          <p14:tracePt t="1980" x="2413000" y="2960688"/>
          <p14:tracePt t="1989" x="2393950" y="2970213"/>
          <p14:tracePt t="1995" x="2384425" y="2970213"/>
          <p14:tracePt t="2002" x="2347913" y="2987675"/>
          <p14:tracePt t="2396" x="2328863" y="2987675"/>
          <p14:tracePt t="2412" x="2236788" y="2978150"/>
          <p14:tracePt t="2423" x="2198688" y="2960688"/>
          <p14:tracePt t="2429" x="2181225" y="2960688"/>
          <p14:tracePt t="2437" x="2124075" y="2951163"/>
          <p14:tracePt t="2441" x="2097088" y="2951163"/>
          <p14:tracePt t="2451" x="2041525" y="2951163"/>
          <p14:tracePt t="2459" x="1995488" y="2941638"/>
          <p14:tracePt t="2466" x="1939925" y="2922588"/>
          <p14:tracePt t="2474" x="1901825" y="2922588"/>
          <p14:tracePt t="2481" x="1855788" y="2914650"/>
          <p14:tracePt t="2490" x="1781175" y="2895600"/>
          <p14:tracePt t="2505" x="1698625" y="2895600"/>
          <p14:tracePt t="2517" x="1660525" y="2895600"/>
          <p14:tracePt t="2522" x="1643063" y="2895600"/>
          <p14:tracePt t="2531" x="1604963" y="2895600"/>
          <p14:tracePt t="2538" x="1577975" y="2895600"/>
          <p14:tracePt t="2546" x="1549400" y="2895600"/>
          <p14:tracePt t="2553" x="1522413" y="2905125"/>
          <p14:tracePt t="2561" x="1503363" y="2914650"/>
          <p14:tracePt t="2567" x="1474788" y="2914650"/>
          <p14:tracePt t="2575" x="1457325" y="2914650"/>
          <p14:tracePt t="2584" x="1401763" y="2932113"/>
          <p14:tracePt t="2596" x="1363663" y="2932113"/>
          <p14:tracePt t="2602" x="1327150" y="2932113"/>
          <p14:tracePt t="2612" x="1308100" y="2932113"/>
          <p14:tracePt t="2615" x="1281113" y="2951163"/>
          <p14:tracePt t="2626" x="1262063" y="2951163"/>
          <p14:tracePt t="2629" x="1243013" y="2951163"/>
          <p14:tracePt t="2640" x="1216025" y="2960688"/>
          <p14:tracePt t="2647" x="1196975" y="2960688"/>
          <p14:tracePt t="2655" x="1177925" y="2960688"/>
          <p14:tracePt t="2662" x="1168400" y="2970213"/>
          <p14:tracePt t="2670" x="1141413" y="2970213"/>
          <p14:tracePt t="2679" x="1112838" y="2978150"/>
          <p14:tracePt t="2695" x="1085850" y="2978150"/>
          <p14:tracePt t="2706" x="1076325" y="2978150"/>
          <p14:tracePt t="2709" x="1066800" y="2978150"/>
          <p14:tracePt t="2720" x="1039813" y="2987675"/>
          <p14:tracePt t="2734" x="1020763" y="3006725"/>
          <p14:tracePt t="2741" x="1011238" y="3006725"/>
          <p14:tracePt t="2749" x="1001713" y="3006725"/>
          <p14:tracePt t="2763" x="992188" y="3016250"/>
          <p14:tracePt t="2772" x="974725" y="3025775"/>
          <p14:tracePt t="2788" x="955675" y="3035300"/>
          <p14:tracePt t="2799" x="946150" y="3043238"/>
          <p14:tracePt t="2802" x="936625" y="3043238"/>
          <p14:tracePt t="2814" x="927100" y="3043238"/>
          <p14:tracePt t="2820" x="919163" y="3062288"/>
          <p14:tracePt t="2829" x="890588" y="3062288"/>
          <p14:tracePt t="2837" x="881063" y="3071813"/>
          <p14:tracePt t="2843" x="863600" y="3081338"/>
          <p14:tracePt t="2853" x="854075" y="3081338"/>
          <p14:tracePt t="2858" x="844550" y="3081338"/>
          <p14:tracePt t="2867" x="825500" y="3090863"/>
          <p14:tracePt t="2879" x="806450" y="3098800"/>
          <p14:tracePt t="2894" x="798513" y="3098800"/>
          <p14:tracePt t="2899" x="779463" y="3117850"/>
          <p14:tracePt t="2910" x="769938" y="3117850"/>
          <p14:tracePt t="2912" x="760413" y="3117850"/>
          <p14:tracePt t="2923" x="750888" y="3127375"/>
          <p14:tracePt t="2930" x="742950" y="3136900"/>
          <p14:tracePt t="2937" x="733425" y="3136900"/>
          <p14:tracePt t="2945" x="723900" y="3155950"/>
          <p14:tracePt t="2953" x="714375" y="3163888"/>
          <p14:tracePt t="2961" x="695325" y="3163888"/>
          <p14:tracePt t="2973" x="687388" y="3163888"/>
          <p14:tracePt t="2977" x="687388" y="3173413"/>
          <p14:tracePt t="2988" x="677863" y="3182938"/>
          <p14:tracePt t="2993" x="668338" y="3182938"/>
          <p14:tracePt t="3008" x="649288" y="3201988"/>
          <p14:tracePt t="3031" x="639763" y="3211513"/>
          <p14:tracePt t="3046" x="630238" y="3219450"/>
          <p14:tracePt t="3057" x="593725" y="3238500"/>
          <p14:tracePt t="3072" x="593725" y="3267075"/>
          <p14:tracePt t="3083" x="584200" y="3267075"/>
          <p14:tracePt t="3097" x="574675" y="3284538"/>
          <p14:tracePt t="3126" x="566738" y="3303588"/>
          <p14:tracePt t="3150" x="557213" y="3313113"/>
          <p14:tracePt t="3165" x="557213" y="3322638"/>
          <p14:tracePt t="3177" x="557213" y="3332163"/>
          <p14:tracePt t="3191" x="557213" y="3340100"/>
          <p14:tracePt t="3212" x="557213" y="3349625"/>
          <p14:tracePt t="3235" x="557213" y="3359150"/>
          <p14:tracePt t="3242" x="547688" y="3368675"/>
          <p14:tracePt t="3271" x="547688" y="3378200"/>
          <p14:tracePt t="3285" x="547688" y="3387725"/>
          <p14:tracePt t="3306" x="547688" y="3405188"/>
          <p14:tracePt t="3320" x="547688" y="3414713"/>
          <p14:tracePt t="3338" x="547688" y="3424238"/>
          <p14:tracePt t="3344" x="547688" y="3433763"/>
          <p14:tracePt t="3354" x="547688" y="3452813"/>
          <p14:tracePt t="3372" x="547688" y="3460750"/>
          <p14:tracePt t="3381" x="547688" y="3470275"/>
          <p14:tracePt t="3395" x="547688" y="3479800"/>
          <p14:tracePt t="3402" x="547688" y="3489325"/>
          <p14:tracePt t="3416" x="547688" y="3508375"/>
          <p14:tracePt t="3432" x="547688" y="3517900"/>
          <p14:tracePt t="3438" x="547688" y="3525838"/>
          <p14:tracePt t="3449" x="557213" y="3544888"/>
          <p14:tracePt t="3463" x="566738" y="3554413"/>
          <p14:tracePt t="3474" x="566738" y="3563938"/>
          <p14:tracePt t="3489" x="566738" y="3581400"/>
          <p14:tracePt t="3503" x="566738" y="3609975"/>
          <p14:tracePt t="3510" x="574675" y="3609975"/>
          <p14:tracePt t="3517" x="574675" y="3629025"/>
          <p14:tracePt t="3526" x="584200" y="3638550"/>
          <p14:tracePt t="3531" x="584200" y="3646488"/>
          <p14:tracePt t="3544" x="584200" y="3665538"/>
          <p14:tracePt t="3554" x="593725" y="3684588"/>
          <p14:tracePt t="3558" x="593725" y="3694113"/>
          <p14:tracePt t="3569" x="603250" y="3702050"/>
          <p14:tracePt t="3573" x="603250" y="3711575"/>
          <p14:tracePt t="3583" x="603250" y="3730625"/>
          <p14:tracePt t="3598" x="612775" y="3740150"/>
          <p14:tracePt t="3604" x="612775" y="3749675"/>
          <p14:tracePt t="3612" x="622300" y="3776663"/>
          <p14:tracePt t="3626" x="639763" y="3814763"/>
          <p14:tracePt t="3634" x="639763" y="3822700"/>
          <p14:tracePt t="3636" x="639763" y="3841750"/>
          <p14:tracePt t="3647" x="649288" y="3851275"/>
          <p14:tracePt t="3653" x="658813" y="3870325"/>
          <p14:tracePt t="3662" x="658813" y="3879850"/>
          <p14:tracePt t="3667" x="658813" y="3887788"/>
          <p14:tracePt t="3678" x="658813" y="3897313"/>
          <p14:tracePt t="3684" x="658813" y="3916363"/>
          <p14:tracePt t="3692" x="668338" y="3916363"/>
          <p14:tracePt t="3699" x="668338" y="3925888"/>
          <p14:tracePt t="3706" x="677863" y="3952875"/>
          <p14:tracePt t="3712" x="677863" y="3962400"/>
          <p14:tracePt t="3732" x="677863" y="3981450"/>
          <p14:tracePt t="3743" x="687388" y="3990975"/>
          <p14:tracePt t="3757" x="695325" y="4000500"/>
          <p14:tracePt t="3772" x="695325" y="4017963"/>
          <p14:tracePt t="3794" x="695325" y="4027488"/>
          <p14:tracePt t="3809" x="695325" y="4037013"/>
          <p14:tracePt t="3815" x="704850" y="4037013"/>
          <p14:tracePt t="3824" x="704850" y="4046538"/>
          <p14:tracePt t="3837" x="714375" y="4056063"/>
          <p14:tracePt t="3852" x="714375" y="4064000"/>
          <p14:tracePt t="3866" x="714375" y="4073525"/>
          <p14:tracePt t="3888" x="714375" y="4083050"/>
          <p14:tracePt t="3895" x="714375" y="4092575"/>
          <p14:tracePt t="3910" x="723900" y="4092575"/>
          <p14:tracePt t="3919" x="723900" y="4111625"/>
          <p14:tracePt t="3931" x="733425" y="4111625"/>
          <p14:tracePt t="3935" x="733425" y="4121150"/>
          <p14:tracePt t="3946" x="733425" y="4129088"/>
          <p14:tracePt t="3950" x="733425" y="4148138"/>
          <p14:tracePt t="3966" x="742950" y="4157663"/>
          <p14:tracePt t="3974" x="742950" y="4167188"/>
          <p14:tracePt t="3990" x="742950" y="4194175"/>
          <p14:tracePt t="3997" x="760413" y="4213225"/>
          <p14:tracePt t="4004" x="760413" y="4222750"/>
          <p14:tracePt t="4014" x="760413" y="4249738"/>
          <p14:tracePt t="4028" x="760413" y="4287838"/>
          <p14:tracePt t="4039" x="750888" y="4305300"/>
          <p14:tracePt t="4044" x="750888" y="4343400"/>
          <p14:tracePt t="4055" x="750888" y="4352925"/>
          <p14:tracePt t="4061" x="742950" y="4370388"/>
          <p14:tracePt t="4076" x="742950" y="4408488"/>
          <p14:tracePt t="4083" x="742950" y="4418013"/>
          <p14:tracePt t="4095" x="742950" y="4435475"/>
          <p14:tracePt t="4098" x="733425" y="4464050"/>
          <p14:tracePt t="4109" x="723900" y="4500563"/>
          <p14:tracePt t="4120" x="723900" y="4510088"/>
          <p14:tracePt t="4120" x="695325" y="4546600"/>
          <p14:tracePt t="4134" x="695325" y="4565650"/>
          <p14:tracePt t="4136" x="687388" y="4575175"/>
          <p14:tracePt t="4149" x="677863" y="4611688"/>
          <p14:tracePt t="4154" x="677863" y="4630738"/>
          <p14:tracePt t="4163" x="658813" y="4659313"/>
          <p14:tracePt t="4169" x="658813" y="4705350"/>
          <p14:tracePt t="4178" x="630238" y="4732338"/>
          <p14:tracePt t="4185" x="630238" y="4760913"/>
          <p14:tracePt t="4193" x="622300" y="4787900"/>
          <p14:tracePt t="4202" x="612775" y="4806950"/>
          <p14:tracePt t="4207" x="612775" y="4816475"/>
          <p14:tracePt t="4217" x="603250" y="4852988"/>
          <p14:tracePt t="4232" x="603250" y="4862513"/>
          <p14:tracePt t="4272" x="584200" y="4872038"/>
          <p14:tracePt t="4278" x="547688" y="5021263"/>
          <p14:tracePt t="4649" x="547688" y="5048250"/>
          <p14:tracePt t="4656" x="547688" y="5067300"/>
          <p14:tracePt t="4663" x="547688" y="5084763"/>
          <p14:tracePt t="4673" x="547688" y="5094288"/>
          <p14:tracePt t="4679" x="547688" y="5103813"/>
          <p14:tracePt t="4689" x="547688" y="5149850"/>
          <p14:tracePt t="4703" x="547688" y="5187950"/>
          <p14:tracePt t="4715" x="557213" y="5187950"/>
          <p14:tracePt t="4720" x="557213" y="5205413"/>
          <p14:tracePt t="4735" x="557213" y="5214938"/>
          <p14:tracePt t="4782" x="574675" y="5214938"/>
          <p14:tracePt t="4798" x="603250" y="5205413"/>
          <p14:tracePt t="4809" x="622300" y="5187950"/>
          <p14:tracePt t="4813" x="687388" y="5057775"/>
          <p14:tracePt t="4824" x="760413" y="4937125"/>
          <p14:tracePt t="4828" x="769938" y="4862513"/>
          <p14:tracePt t="4845" x="806450" y="4705350"/>
          <p14:tracePt t="4861" x="881063" y="4259263"/>
          <p14:tracePt t="4867" x="927100" y="3786188"/>
          <p14:tracePt t="4877" x="1001713" y="3349625"/>
          <p14:tracePt t="4888" x="1030288" y="3016250"/>
          <p14:tracePt t="4891" x="1030288" y="2820988"/>
          <p14:tracePt t="4903" x="1030288" y="2663825"/>
          <p14:tracePt t="4908" x="1030288" y="2552700"/>
          <p14:tracePt t="4919" x="1030288" y="2413000"/>
          <p14:tracePt t="4922" x="1020763" y="2347913"/>
          <p14:tracePt t="4932" x="1020763" y="2255838"/>
          <p14:tracePt t="4938" x="1020763" y="2217738"/>
          <p14:tracePt t="4947" x="1020763" y="2208213"/>
          <p14:tracePt t="4955" x="1020763" y="2190750"/>
          <p14:tracePt t="5033" x="1011238" y="2198688"/>
          <p14:tracePt t="5041" x="984250" y="2227263"/>
          <p14:tracePt t="5047" x="974725" y="2246313"/>
          <p14:tracePt t="5056" x="965200" y="2282825"/>
          <p14:tracePt t="5065" x="946150" y="2319338"/>
          <p14:tracePt t="5077" x="936625" y="2328863"/>
          <p14:tracePt t="5081" x="919163" y="2347913"/>
          <p14:tracePt t="5121" x="909638" y="2432050"/>
          <p14:tracePt t="5127" x="919163" y="2505075"/>
          <p14:tracePt t="5135" x="936625" y="2560638"/>
          <p14:tracePt t="5144" x="984250" y="2616200"/>
          <p14:tracePt t="5150" x="1030288" y="2700338"/>
          <p14:tracePt t="5160" x="1085850" y="2830513"/>
          <p14:tracePt t="5175" x="1160463" y="2941638"/>
          <p14:tracePt t="5185" x="1177925" y="2970213"/>
          <p14:tracePt t="5190" x="1206500" y="3006725"/>
          <p14:tracePt t="5201" x="1233488" y="3025775"/>
          <p14:tracePt t="5207" x="1289050" y="3071813"/>
          <p14:tracePt t="5215" x="1308100" y="3108325"/>
          <p14:tracePt t="5222" x="1363663" y="3136900"/>
          <p14:tracePt t="5229" x="1401763" y="3155950"/>
          <p14:tracePt t="5239" x="1457325" y="3201988"/>
          <p14:tracePt t="5244" x="1512888" y="3228975"/>
          <p14:tracePt t="5253" x="1595438" y="3248025"/>
          <p14:tracePt t="5265" x="1651000" y="3267075"/>
          <p14:tracePt t="5270" x="1670050" y="3276600"/>
          <p14:tracePt t="5281" x="1725613" y="3276600"/>
          <p14:tracePt t="5286" x="1744663" y="3276600"/>
          <p14:tracePt t="5295" x="1781175" y="3276600"/>
          <p14:tracePt t="5301" x="1819275" y="3276600"/>
          <p14:tracePt t="5309" x="1836738" y="3267075"/>
          <p14:tracePt t="5316" x="1874838" y="3267075"/>
          <p14:tracePt t="5323" x="1882775" y="3248025"/>
          <p14:tracePt t="5332" x="1920875" y="3238500"/>
          <p14:tracePt t="5339" x="1939925" y="3228975"/>
          <p14:tracePt t="5348" x="1985963" y="3219450"/>
          <p14:tracePt t="5359" x="2003425" y="3211513"/>
          <p14:tracePt t="5364" x="2012950" y="3201988"/>
          <p14:tracePt t="5374" x="2041525" y="3201988"/>
          <p14:tracePt t="5381" x="2060575" y="3182938"/>
          <p14:tracePt t="5390" x="2068513" y="3173413"/>
          <p14:tracePt t="5395" x="2087563" y="3163888"/>
          <p14:tracePt t="5403" x="2097088" y="3155950"/>
          <p14:tracePt t="5410" x="2124075" y="3155950"/>
          <p14:tracePt t="5418" x="2143125" y="3136900"/>
          <p14:tracePt t="5427" x="2162175" y="3136900"/>
          <p14:tracePt t="5433" x="2189163" y="3117850"/>
          <p14:tracePt t="5444" x="2244725" y="3098800"/>
          <p14:tracePt t="5457" x="2319338" y="3090863"/>
          <p14:tracePt t="5468" x="2347913" y="3071813"/>
          <p14:tracePt t="5475" x="2384425" y="3052763"/>
          <p14:tracePt t="5483" x="2403475" y="3052763"/>
          <p14:tracePt t="5490" x="2413000" y="3052763"/>
          <p14:tracePt t="5498" x="2430463" y="3035300"/>
          <p14:tracePt t="5505" x="2439988" y="3025775"/>
          <p14:tracePt t="5513" x="2459038" y="3025775"/>
          <p14:tracePt t="5522" x="2468563" y="3025775"/>
          <p14:tracePt t="5526" x="2478088" y="3025775"/>
          <p14:tracePt t="5537" x="2514600" y="3025775"/>
          <p14:tracePt t="5558" x="2551113" y="3025775"/>
          <p14:tracePt t="5563" x="2606675" y="3043238"/>
          <p14:tracePt t="5568" x="2700338" y="3098800"/>
          <p14:tracePt t="5578" x="2941638" y="3192463"/>
          <p14:tracePt t="5584" x="3257550" y="3387725"/>
          <p14:tracePt t="5593" x="3683000" y="3759200"/>
          <p14:tracePt t="5597" x="4156075" y="4360863"/>
          <p14:tracePt t="5607" x="4491038" y="4640263"/>
          <p14:tracePt t="5615" x="4889500" y="5187950"/>
          <p14:tracePt t="5622" x="5019675" y="5354638"/>
          <p14:tracePt t="5630" x="5168900" y="5530850"/>
          <p14:tracePt t="5646" x="5260975" y="5605463"/>
          <p14:tracePt t="5658" x="5297488" y="5624513"/>
          <p14:tracePt t="5659" x="5316538" y="5624513"/>
          <p14:tracePt t="5672" x="5362575" y="5632450"/>
          <p14:tracePt t="5678" x="5418138" y="5632450"/>
          <p14:tracePt t="5688" x="5502275" y="5632450"/>
          <p14:tracePt t="5694" x="5594350" y="5624513"/>
          <p14:tracePt t="5701" x="5688013" y="5614988"/>
          <p14:tracePt t="5709" x="5808663" y="5576888"/>
          <p14:tracePt t="5716" x="5883275" y="5567363"/>
          <p14:tracePt t="5724" x="6076950" y="5465763"/>
          <p14:tracePt t="5741" x="6337300" y="5308600"/>
          <p14:tracePt t="5751" x="6484938" y="5214938"/>
          <p14:tracePt t="5757" x="6653213" y="5084763"/>
          <p14:tracePt t="5766" x="6754813" y="5002213"/>
          <p14:tracePt t="5771" x="6875463" y="4900613"/>
          <p14:tracePt t="5781" x="6986588" y="4751388"/>
          <p14:tracePt t="5786" x="7126288" y="4529138"/>
          <p14:tracePt t="5795" x="7237413" y="4370388"/>
          <p14:tracePt t="5805" x="7329488" y="4184650"/>
          <p14:tracePt t="5810" x="7423150" y="3971925"/>
          <p14:tracePt t="5819" x="7534275" y="3646488"/>
          <p14:tracePt t="5825" x="7608888" y="3201988"/>
          <p14:tracePt t="5836" x="7710488" y="2598738"/>
          <p14:tracePt t="5847" x="7729538" y="2376488"/>
          <p14:tracePt t="5850" x="7729538" y="2041525"/>
          <p14:tracePt t="5861" x="7729538" y="1884363"/>
          <p14:tracePt t="5865" x="7720013" y="1708150"/>
          <p14:tracePt t="5876" x="7700963" y="1568450"/>
          <p14:tracePt t="5880" x="7673975" y="1447800"/>
          <p14:tracePt t="5891" x="7618413" y="1336675"/>
          <p14:tracePt t="5898" x="7570788" y="1271588"/>
          <p14:tracePt t="5905" x="7515225" y="1216025"/>
          <p14:tracePt t="5914" x="7413625" y="1150938"/>
          <p14:tracePt t="5918" x="7312025" y="1095375"/>
          <p14:tracePt t="5926" x="7237413" y="1066800"/>
          <p14:tracePt t="5929" x="7126288" y="1049338"/>
          <p14:tracePt t="5941" x="7032625" y="1049338"/>
          <p14:tracePt t="5945" x="6940550" y="1049338"/>
          <p14:tracePt t="5955" x="6846888" y="1076325"/>
          <p14:tracePt t="5960" x="6754813" y="1104900"/>
          <p14:tracePt t="5970" x="6699250" y="1131888"/>
          <p14:tracePt t="5975" x="6615113" y="1160463"/>
          <p14:tracePt t="5984" x="6542088" y="1225550"/>
          <p14:tracePt t="5990" x="6484938" y="1252538"/>
          <p14:tracePt t="5998" x="6429375" y="1298575"/>
          <p14:tracePt t="6005" x="6364288" y="1346200"/>
          <p14:tracePt t="6014" x="6308725" y="1373188"/>
          <p14:tracePt t="6022" x="6161088" y="1466850"/>
          <p14:tracePt t="6035" x="6076950" y="1522413"/>
          <p14:tracePt t="6039" x="6021388" y="1549400"/>
          <p14:tracePt t="6049" x="5965825" y="1595438"/>
          <p14:tracePt t="6055" x="5929313" y="1604963"/>
          <p14:tracePt t="6064" x="5891213" y="1652588"/>
          <p14:tracePt t="6068" x="5864225" y="1660525"/>
          <p14:tracePt t="6078" x="5845175" y="1679575"/>
          <p14:tracePt t="6088" x="5827713" y="1708150"/>
          <p14:tracePt t="6092" x="5808663" y="1725613"/>
          <p14:tracePt t="6102" x="5743575" y="1809750"/>
          <p14:tracePt t="6109" x="5724525" y="1855788"/>
          <p14:tracePt t="6117" x="5697538" y="1911350"/>
          <p14:tracePt t="6122" x="5668963" y="2014538"/>
          <p14:tracePt t="6132" x="5659438" y="2060575"/>
          <p14:tracePt t="6144" x="5659438" y="2171700"/>
          <p14:tracePt t="6148" x="5659438" y="2227263"/>
          <p14:tracePt t="6157" x="5641975" y="2273300"/>
          <p14:tracePt t="6165" x="5641975" y="2366963"/>
          <p14:tracePt t="6173" x="5641975" y="2478088"/>
          <p14:tracePt t="6179" x="5649913" y="2598738"/>
          <p14:tracePt t="6187" x="5649913" y="2728913"/>
          <p14:tracePt t="6196" x="5649913" y="2922588"/>
          <p14:tracePt t="6202" x="5668963" y="3025775"/>
          <p14:tracePt t="6212" x="5697538" y="3276600"/>
          <p14:tracePt t="6223" x="5715000" y="3452813"/>
          <p14:tracePt t="6227" x="5734050" y="3544888"/>
          <p14:tracePt t="6239" x="5753100" y="3656013"/>
          <p14:tracePt t="6241" x="5762625" y="3759200"/>
          <p14:tracePt t="6253" x="5780088" y="3851275"/>
          <p14:tracePt t="6258" x="5789613" y="3897313"/>
          <p14:tracePt t="6267" x="5808663" y="3952875"/>
          <p14:tracePt t="6276" x="5827713" y="4046538"/>
          <p14:tracePt t="6281" x="5854700" y="4184650"/>
          <p14:tracePt t="6289" x="5873750" y="4297363"/>
          <p14:tracePt t="6297" x="5883275" y="4352925"/>
          <p14:tracePt t="6306" x="5900738" y="4425950"/>
          <p14:tracePt t="6317" x="5910263" y="4445000"/>
          <p14:tracePt t="6322" x="5910263" y="4464050"/>
          <p14:tracePt t="6400" x="5864225" y="4481513"/>
          <p14:tracePt t="6416" x="5659438" y="4435475"/>
          <p14:tracePt t="6426" x="5521325" y="4389438"/>
          <p14:tracePt t="6432" x="5316538" y="4305300"/>
          <p14:tracePt t="6441" x="5130800" y="4259263"/>
          <p14:tracePt t="6448" x="4927600" y="4203700"/>
          <p14:tracePt t="6455" x="4741863" y="4148138"/>
          <p14:tracePt t="6462" x="4565650" y="4111625"/>
          <p14:tracePt t="6471" x="4379913" y="4056063"/>
          <p14:tracePt t="6478" x="4175125" y="4017963"/>
          <p14:tracePt t="6485" x="3998913" y="3981450"/>
          <p14:tracePt t="6494" x="3721100" y="3916363"/>
          <p14:tracePt t="6506" x="3600450" y="3879850"/>
          <p14:tracePt t="6510" x="3414713" y="3805238"/>
          <p14:tracePt t="6521" x="3257550" y="3749675"/>
          <p14:tracePt t="6525" x="3098800" y="3694113"/>
          <p14:tracePt t="6536" x="2932113" y="3629025"/>
          <p14:tracePt t="6541" x="2792413" y="3535363"/>
          <p14:tracePt t="6551" x="2690813" y="3489325"/>
          <p14:tracePt t="6558" x="2533650" y="3433763"/>
          <p14:tracePt t="6564" x="2384425" y="3359150"/>
          <p14:tracePt t="6572" x="2273300" y="3332163"/>
          <p14:tracePt t="6578" x="2171700" y="3294063"/>
          <p14:tracePt t="6590" x="2051050" y="3248025"/>
          <p14:tracePt t="6602" x="1947863" y="3238500"/>
          <p14:tracePt t="6616" x="1911350" y="3228975"/>
          <p14:tracePt t="6619" x="1874838" y="3228975"/>
          <p14:tracePt t="6629" x="1836738" y="3211513"/>
          <p14:tracePt t="6635" x="1819275" y="3211513"/>
          <p14:tracePt t="6644" x="1781175" y="3211513"/>
          <p14:tracePt t="6652" x="1754188" y="3211513"/>
          <p14:tracePt t="6659" x="1725613" y="3211513"/>
          <p14:tracePt t="6666" x="1716088" y="3211513"/>
          <p14:tracePt t="6672" x="1689100" y="3211513"/>
          <p14:tracePt t="6682" x="1660525" y="3219450"/>
          <p14:tracePt t="6695" x="1643063" y="3238500"/>
          <p14:tracePt t="6700" x="1604963" y="3248025"/>
          <p14:tracePt t="6710" x="1595438" y="3248025"/>
          <p14:tracePt t="6714" x="1568450" y="3257550"/>
          <p14:tracePt t="6726" x="1558925" y="3267075"/>
          <p14:tracePt t="6728" x="1539875" y="3267075"/>
          <p14:tracePt t="6738" x="1530350" y="3276600"/>
          <p14:tracePt t="6747" x="1522413" y="3284538"/>
          <p14:tracePt t="6752" x="1503363" y="3284538"/>
          <p14:tracePt t="6760" x="1493838" y="3294063"/>
          <p14:tracePt t="6768" x="1484313" y="3303588"/>
          <p14:tracePt t="6777" x="1457325" y="3313113"/>
          <p14:tracePt t="6792" x="1419225" y="3340100"/>
          <p14:tracePt t="6804" x="1409700" y="3349625"/>
          <p14:tracePt t="6808" x="1392238" y="3368675"/>
          <p14:tracePt t="6818" x="1382713" y="3378200"/>
          <p14:tracePt t="6823" x="1373188" y="3387725"/>
          <p14:tracePt t="6834" x="1354138" y="3405188"/>
          <p14:tracePt t="6841" x="1327150" y="3424238"/>
          <p14:tracePt t="6847" x="1317625" y="3443288"/>
          <p14:tracePt t="6854" x="1308100" y="3452813"/>
          <p14:tracePt t="6862" x="1289050" y="3460750"/>
          <p14:tracePt t="6872" x="1252538" y="3508375"/>
          <p14:tracePt t="6888" x="1225550" y="3525838"/>
          <p14:tracePt t="6898" x="1196975" y="3554413"/>
          <p14:tracePt t="6902" x="1187450" y="3563938"/>
          <p14:tracePt t="6913" x="1177925" y="3573463"/>
          <p14:tracePt t="6918" x="1168400" y="3581400"/>
          <p14:tracePt t="6927" x="1160463" y="3590925"/>
          <p14:tracePt t="6933" x="1150938" y="3600450"/>
          <p14:tracePt t="6942" x="1141413" y="3609975"/>
          <p14:tracePt t="6949" x="1131888" y="3619500"/>
          <p14:tracePt t="6956" x="1131888" y="3629025"/>
          <p14:tracePt t="7021" x="1131888" y="3638550"/>
          <p14:tracePt t="7027" x="1150938" y="3646488"/>
          <p14:tracePt t="7036" x="1168400" y="3646488"/>
          <p14:tracePt t="7043" x="1196975" y="3656013"/>
          <p14:tracePt t="7051" x="1216025" y="3656013"/>
          <p14:tracePt t="7061" x="1262063" y="3656013"/>
          <p14:tracePt t="7076" x="1317625" y="3656013"/>
          <p14:tracePt t="7087" x="1354138" y="3656013"/>
          <p14:tracePt t="7093" x="1392238" y="3656013"/>
          <p14:tracePt t="7101" x="1428750" y="3656013"/>
          <p14:tracePt t="7107" x="1474788" y="3656013"/>
          <p14:tracePt t="7116" x="1493838" y="3656013"/>
          <p14:tracePt t="7125" x="1585913" y="3656013"/>
          <p14:tracePt t="7132" x="1604963" y="3656013"/>
          <p14:tracePt t="7145" x="1624013" y="3656013"/>
          <p14:tracePt t="7153" x="1689100" y="3656013"/>
          <p14:tracePt t="7170" x="1706563" y="3675063"/>
          <p14:tracePt t="7180" x="1716088" y="3675063"/>
          <p14:tracePt t="7184" x="1725613" y="3675063"/>
          <p14:tracePt t="7200" x="1735138" y="3675063"/>
          <p14:tracePt t="7216" x="1744663" y="3675063"/>
          <p14:tracePt t="7239" x="1754188" y="3675063"/>
          <p14:tracePt t="7711" x="1827213" y="3684588"/>
          <p14:tracePt t="7718" x="1966913" y="3702050"/>
          <p14:tracePt t="7724" x="2060575" y="3711575"/>
          <p14:tracePt t="7734" x="2273300" y="3767138"/>
          <p14:tracePt t="7747" x="2384425" y="3795713"/>
          <p14:tracePt t="7749" x="2486025" y="3832225"/>
          <p14:tracePt t="7761" x="2579688" y="3860800"/>
          <p14:tracePt t="7766" x="2681288" y="3897313"/>
          <p14:tracePt t="7776" x="2774950" y="3925888"/>
          <p14:tracePt t="7782" x="2847975" y="3952875"/>
          <p14:tracePt t="7790" x="2968625" y="3990975"/>
          <p14:tracePt t="7798" x="3062288" y="4017963"/>
          <p14:tracePt t="7804" x="3182938" y="4073525"/>
          <p14:tracePt t="7813" x="3275013" y="4092575"/>
          <p14:tracePt t="7819" x="3368675" y="4121150"/>
          <p14:tracePt t="7828" x="3544888" y="4184650"/>
          <p14:tracePt t="7841" x="3646488" y="4232275"/>
          <p14:tracePt t="7844" x="3711575" y="4249738"/>
          <p14:tracePt t="7856" x="3767138" y="4278313"/>
          <p14:tracePt t="7859" x="3887788" y="4287838"/>
          <p14:tracePt t="7869" x="3962400" y="4305300"/>
          <p14:tracePt t="7874" x="4027488" y="4324350"/>
          <p14:tracePt t="7884" x="4119563" y="4324350"/>
          <p14:tracePt t="7892" x="4230688" y="4324350"/>
          <p14:tracePt t="7900" x="4286250" y="4333875"/>
          <p14:tracePt t="7907" x="4379913" y="4333875"/>
          <p14:tracePt t="7914" x="4445000" y="4333875"/>
          <p14:tracePt t="7924" x="4518025" y="4333875"/>
          <p14:tracePt t="7935" x="4537075" y="4333875"/>
          <p14:tracePt t="7937" x="4573588" y="4333875"/>
          <p14:tracePt t="7950" x="4592638" y="4324350"/>
          <p14:tracePt t="7954" x="4621213" y="4324350"/>
          <p14:tracePt t="7965" x="4638675" y="4305300"/>
          <p14:tracePt t="7972" x="4667250" y="4297363"/>
          <p14:tracePt t="7978" x="4686300" y="4287838"/>
          <p14:tracePt t="7986" x="4694238" y="4287838"/>
          <p14:tracePt t="7993" x="4703763" y="4278313"/>
          <p14:tracePt t="8059" x="4713288" y="4259263"/>
          <p14:tracePt t="8065" x="4722813" y="4249738"/>
          <p14:tracePt t="8074" x="4722813" y="4222750"/>
          <p14:tracePt t="8081" x="4722813" y="4213225"/>
          <p14:tracePt t="8087" x="4722813" y="4194175"/>
          <p14:tracePt t="8099" x="4722813" y="4176713"/>
          <p14:tracePt t="8102" x="4722813" y="4148138"/>
          <p14:tracePt t="8113" x="4713288" y="4129088"/>
          <p14:tracePt t="8126" x="4713288" y="4102100"/>
          <p14:tracePt t="8137" x="4703763" y="4092575"/>
          <p14:tracePt t="8143" x="4694238" y="4064000"/>
          <p14:tracePt t="8153" x="4667250" y="4027488"/>
          <p14:tracePt t="8159" x="4638675" y="3935413"/>
          <p14:tracePt t="8168" x="4592638" y="3879850"/>
          <p14:tracePt t="8173" x="4573588" y="3841750"/>
          <p14:tracePt t="8182" x="4546600" y="3805238"/>
          <p14:tracePt t="8191" x="4518025" y="3749675"/>
          <p14:tracePt t="8197" x="4491038" y="3694113"/>
          <p14:tracePt t="8206" x="4425950" y="3600450"/>
          <p14:tracePt t="8221" x="4360863" y="3535363"/>
          <p14:tracePt t="8233" x="4286250" y="3470275"/>
          <p14:tracePt t="8236" x="4230688" y="3443288"/>
          <p14:tracePt t="8248" x="4194175" y="3414713"/>
          <p14:tracePt t="8254" x="4156075" y="3397250"/>
          <p14:tracePt t="8261" x="4100513" y="3368675"/>
          <p14:tracePt t="8268" x="4073525" y="3359150"/>
          <p14:tracePt t="8276" x="4035425" y="3340100"/>
          <p14:tracePt t="8282" x="3979863" y="3303588"/>
          <p14:tracePt t="8291" x="3962400" y="3294063"/>
          <p14:tracePt t="8300" x="3933825" y="3267075"/>
          <p14:tracePt t="8306" x="3914775" y="3257550"/>
          <p14:tracePt t="8315" x="3851275" y="3219450"/>
          <p14:tracePt t="8327" x="3832225" y="3211513"/>
          <p14:tracePt t="8331" x="3813175" y="3201988"/>
          <p14:tracePt t="8341" x="3786188" y="3173413"/>
          <p14:tracePt t="8346" x="3748088" y="3163888"/>
          <p14:tracePt t="8357" x="3711575" y="3146425"/>
          <p14:tracePt t="8363" x="3692525" y="3136900"/>
          <p14:tracePt t="8371" x="3656013" y="3136900"/>
          <p14:tracePt t="8378" x="3617913" y="3136900"/>
          <p14:tracePt t="8385" x="3581400" y="3136900"/>
          <p14:tracePt t="8395" x="3544888" y="3136900"/>
          <p14:tracePt t="8399" x="3506788" y="3136900"/>
          <p14:tracePt t="8408" x="3451225" y="3136900"/>
          <p14:tracePt t="8421" x="3433763" y="3136900"/>
          <p14:tracePt t="8424" x="3414713" y="3136900"/>
          <p14:tracePt t="8436" x="3386138" y="3136900"/>
          <p14:tracePt t="8442" x="3368675" y="3136900"/>
          <p14:tracePt t="8450" x="3349625" y="3136900"/>
          <p14:tracePt t="8465" x="3321050" y="3136900"/>
          <p14:tracePt t="8472" x="3313113" y="3136900"/>
          <p14:tracePt t="8486" x="3303588" y="3136900"/>
          <p14:tracePt t="8991" x="3284538" y="3136900"/>
          <p14:tracePt t="9002" x="3265488" y="3136900"/>
          <p14:tracePt t="9008" x="3209925" y="3127375"/>
          <p14:tracePt t="9016" x="3154363" y="3098800"/>
          <p14:tracePt t="9022" x="3098800" y="3071813"/>
          <p14:tracePt t="9030" x="3052763" y="3052763"/>
          <p14:tracePt t="9037" x="2997200" y="3025775"/>
          <p14:tracePt t="9046" x="2959100" y="3016250"/>
          <p14:tracePt t="9054" x="2903538" y="2987675"/>
          <p14:tracePt t="9060" x="2867025" y="2970213"/>
          <p14:tracePt t="9070" x="2774950" y="2922588"/>
          <p14:tracePt t="9081" x="2736850" y="2914650"/>
          <p14:tracePt t="9086" x="2700338" y="2886075"/>
          <p14:tracePt t="9095" x="2662238" y="2876550"/>
          <p14:tracePt t="9100" x="2625725" y="2867025"/>
          <p14:tracePt t="9111" x="2589213" y="2840038"/>
          <p14:tracePt t="9118" x="2551113" y="2830513"/>
          <p14:tracePt t="9125" x="2533650" y="2811463"/>
          <p14:tracePt t="9131" x="2478088" y="2794000"/>
          <p14:tracePt t="9139" x="2439988" y="2774950"/>
          <p14:tracePt t="9149" x="2403475" y="2765425"/>
          <p14:tracePt t="9154" x="2365375" y="2736850"/>
          <p14:tracePt t="9162" x="2292350" y="2719388"/>
          <p14:tracePt t="9177" x="2244725" y="2700338"/>
          <p14:tracePt t="9180" x="2189163" y="2690813"/>
          <p14:tracePt t="9190" x="2152650" y="2690813"/>
          <p14:tracePt t="9196" x="2106613" y="2673350"/>
          <p14:tracePt t="9205" x="2051050" y="2663825"/>
          <p14:tracePt t="9210" x="2012950" y="2663825"/>
          <p14:tracePt t="9220" x="1985963" y="2654300"/>
          <p14:tracePt t="9225" x="1947863" y="2635250"/>
          <p14:tracePt t="9233" x="1911350" y="2635250"/>
          <p14:tracePt t="9244" x="1882775" y="2625725"/>
          <p14:tracePt t="9248" x="1865313" y="2625725"/>
          <p14:tracePt t="9255" x="1836738" y="2625725"/>
          <p14:tracePt t="9259" x="1819275" y="2625725"/>
          <p14:tracePt t="9270" x="1800225" y="2644775"/>
          <p14:tracePt t="9274" x="1790700" y="2644775"/>
          <p14:tracePt t="9285" x="1781175" y="2654300"/>
          <p14:tracePt t="9291" x="1771650" y="2654300"/>
          <p14:tracePt t="9299" x="1744663" y="2673350"/>
          <p14:tracePt t="9304" x="1735138" y="2673350"/>
          <p14:tracePt t="9313" x="1716088" y="2690813"/>
          <p14:tracePt t="9320" x="1689100" y="2719388"/>
          <p14:tracePt t="9328" x="1670050" y="2728913"/>
          <p14:tracePt t="9337" x="1633538" y="2765425"/>
          <p14:tracePt t="9343" x="1604963" y="2794000"/>
          <p14:tracePt t="9353" x="1530350" y="2840038"/>
          <p14:tracePt t="9365" x="1493838" y="2876550"/>
          <p14:tracePt t="9367" x="1438275" y="2922588"/>
          <p14:tracePt t="9378" x="1401763" y="2951163"/>
          <p14:tracePt t="9385" x="1344613" y="2978150"/>
          <p14:tracePt t="9395" x="1308100" y="2997200"/>
          <p14:tracePt t="9399" x="1271588" y="3025775"/>
          <p14:tracePt t="9408" x="1233488" y="3035300"/>
          <p14:tracePt t="9416" x="1196975" y="3071813"/>
          <p14:tracePt t="9422" x="1141413" y="3098800"/>
          <p14:tracePt t="9429" x="1104900" y="3127375"/>
          <p14:tracePt t="9437" x="1066800" y="3136900"/>
          <p14:tracePt t="9447" x="974725" y="3219450"/>
          <p14:tracePt t="9459" x="919163" y="3267075"/>
          <p14:tracePt t="9461" x="854075" y="3322638"/>
          <p14:tracePt t="9473" x="825500" y="3378200"/>
          <p14:tracePt t="9478" x="760413" y="3460750"/>
          <p14:tracePt t="9487" x="723900" y="3498850"/>
          <p14:tracePt t="9495" x="695325" y="3535363"/>
          <p14:tracePt t="9504" x="658813" y="3590925"/>
          <p14:tracePt t="9510" x="649288" y="3609975"/>
          <p14:tracePt t="9517" x="622300" y="3646488"/>
          <p14:tracePt t="9525" x="622300" y="3656013"/>
          <p14:tracePt t="9530" x="603250" y="3675063"/>
          <p14:tracePt t="9542" x="593725" y="3694113"/>
          <p14:tracePt t="9568" x="593725" y="3702050"/>
          <p14:tracePt t="9635" x="612775" y="3740150"/>
          <p14:tracePt t="9648" x="733425" y="3897313"/>
          <p14:tracePt t="9662" x="854075" y="3962400"/>
          <p14:tracePt t="9665" x="919163" y="4027488"/>
          <p14:tracePt t="9676" x="1039813" y="4129088"/>
          <p14:tracePt t="9682" x="1141413" y="4194175"/>
          <p14:tracePt t="9691" x="1262063" y="4268788"/>
          <p14:tracePt t="9699" x="1401763" y="4343400"/>
          <p14:tracePt t="9705" x="1522413" y="4370388"/>
          <p14:tracePt t="9714" x="1660525" y="4425950"/>
          <p14:tracePt t="9719" x="1754188" y="4454525"/>
          <p14:tracePt t="9729" x="2022475" y="4454525"/>
          <p14:tracePt t="9745" x="2273300" y="4454525"/>
          <p14:tracePt t="9756" x="2365375" y="4454525"/>
          <p14:tracePt t="9760" x="2459038" y="4454525"/>
          <p14:tracePt t="9770" x="2551113" y="4435475"/>
          <p14:tracePt t="9776" x="2671763" y="4379913"/>
          <p14:tracePt t="9785" x="2876550" y="4305300"/>
          <p14:tracePt t="18788" x="2876550" y="4241800"/>
          <p14:tracePt t="18797" x="2867025" y="4167188"/>
          <p14:tracePt t="18803" x="2857500" y="4129088"/>
          <p14:tracePt t="18812" x="2857500" y="4083050"/>
          <p14:tracePt t="18817" x="2838450" y="4008438"/>
          <p14:tracePt t="18826" x="2830513" y="3916363"/>
          <p14:tracePt t="18832" x="2830513" y="3870325"/>
          <p14:tracePt t="18841" x="2830513" y="3814763"/>
          <p14:tracePt t="18849" x="2830513" y="3767138"/>
          <p14:tracePt t="18855" x="2811463" y="3749675"/>
          <p14:tracePt t="18867" x="2801938" y="3684588"/>
          <p14:tracePt t="18878" x="2801938" y="3675063"/>
          <p14:tracePt t="18882" x="2801938" y="3646488"/>
          <p14:tracePt t="18891" x="2801938" y="3638550"/>
          <p14:tracePt t="18896" x="2801938" y="3629025"/>
          <p14:tracePt t="18906" x="2792413" y="3609975"/>
          <p14:tracePt t="18912" x="2782888" y="3600450"/>
          <p14:tracePt t="18921" x="2782888" y="3590925"/>
          <p14:tracePt t="18928" x="2765425" y="3563938"/>
          <p14:tracePt t="18936" x="2736850" y="3544888"/>
          <p14:tracePt t="18944" x="2719388" y="3517900"/>
          <p14:tracePt t="18950" x="2681288" y="3479800"/>
          <p14:tracePt t="18962" x="2560638" y="3397250"/>
          <p14:tracePt t="18972" x="2505075" y="3368675"/>
          <p14:tracePt t="18975" x="2430463" y="3332163"/>
          <p14:tracePt t="18986" x="2374900" y="3303588"/>
          <p14:tracePt t="18993" x="2338388" y="3284538"/>
          <p14:tracePt t="19001" x="2282825" y="3257550"/>
          <p14:tracePt t="19007" x="2208213" y="3238500"/>
          <p14:tracePt t="19015" x="2143125" y="3228975"/>
          <p14:tracePt t="19021" x="2087563" y="3201988"/>
          <p14:tracePt t="19029" x="2012950" y="3201988"/>
          <p14:tracePt t="19038" x="1966913" y="3201988"/>
          <p14:tracePt t="19045" x="1911350" y="3201988"/>
          <p14:tracePt t="19054" x="1846263" y="3201988"/>
          <p14:tracePt t="19065" x="1819275" y="3211513"/>
          <p14:tracePt t="19070" x="1771650" y="3211513"/>
          <p14:tracePt t="19079" x="1744663" y="3219450"/>
          <p14:tracePt t="19087" x="1706563" y="3238500"/>
          <p14:tracePt t="19096" x="1689100" y="3257550"/>
          <p14:tracePt t="19100" x="1633538" y="3284538"/>
          <p14:tracePt t="19110" x="1614488" y="3294063"/>
          <p14:tracePt t="19115" x="1539875" y="3359150"/>
          <p14:tracePt t="19123" x="1484313" y="3387725"/>
          <p14:tracePt t="19133" x="1447800" y="3405188"/>
          <p14:tracePt t="19137" x="1409700" y="3433763"/>
          <p14:tracePt t="19148" x="1336675" y="3470275"/>
          <p14:tracePt t="19160" x="1298575" y="3479800"/>
          <p14:tracePt t="19162" x="1289050" y="3498850"/>
          <p14:tracePt t="19175" x="1281113" y="3508375"/>
          <p14:tracePt t="19180" x="1252538" y="3517900"/>
          <p14:tracePt t="19196" x="1243013" y="3525838"/>
          <p14:tracePt t="19203" x="1233488" y="3525838"/>
          <p14:tracePt t="19242" x="1233488" y="3535363"/>
          <p14:tracePt t="19255" x="1233488" y="3544888"/>
          <p14:tracePt t="19275" x="1225550" y="3554413"/>
          <p14:tracePt t="19283" x="1225550" y="3563938"/>
          <p14:tracePt t="19298" x="1225550" y="3573463"/>
          <p14:tracePt t="19305" x="1225550" y="3581400"/>
          <p14:tracePt t="19320" x="1225550" y="3590925"/>
          <p14:tracePt t="19327" x="1225550" y="3600450"/>
          <p14:tracePt t="19335" x="1233488" y="3619500"/>
          <p14:tracePt t="19348" x="1233488" y="3656013"/>
          <p14:tracePt t="19352" x="1243013" y="3675063"/>
          <p14:tracePt t="19363" x="1252538" y="3711575"/>
          <p14:tracePt t="19369" x="1281113" y="3749675"/>
          <p14:tracePt t="19378" x="1298575" y="3776663"/>
          <p14:tracePt t="19384" x="1327150" y="3832225"/>
          <p14:tracePt t="19392" x="1354138" y="3841750"/>
          <p14:tracePt t="19399" x="1373188" y="3879850"/>
          <p14:tracePt t="19406" x="1382713" y="3887788"/>
          <p14:tracePt t="19414" x="1409700" y="3897313"/>
          <p14:tracePt t="19421" x="1428750" y="3925888"/>
          <p14:tracePt t="19431" x="1474788" y="3971925"/>
          <p14:tracePt t="19442" x="1503363" y="3981450"/>
          <p14:tracePt t="19446" x="1522413" y="3990975"/>
          <p14:tracePt t="19457" x="1549400" y="4017963"/>
          <p14:tracePt t="19462" x="1568450" y="4017963"/>
          <p14:tracePt t="19473" x="1577975" y="4027488"/>
          <p14:tracePt t="19477" x="1595438" y="4037013"/>
          <p14:tracePt t="19488" x="1624013" y="4037013"/>
          <p14:tracePt t="19494" x="1643063" y="4037013"/>
          <p14:tracePt t="19501" x="1660525" y="4037013"/>
          <p14:tracePt t="19510" x="1698625" y="4037013"/>
          <p14:tracePt t="19516" x="1735138" y="4037013"/>
          <p14:tracePt t="19526" x="1819275" y="4037013"/>
          <p14:tracePt t="19541" x="1920875" y="4017963"/>
          <p14:tracePt t="19551" x="1957388" y="4008438"/>
          <p14:tracePt t="19555" x="2012950" y="4000500"/>
          <p14:tracePt t="19566" x="2068513" y="3971925"/>
          <p14:tracePt t="19572" x="2087563" y="3971925"/>
          <p14:tracePt t="19581" x="2124075" y="3943350"/>
          <p14:tracePt t="19587" x="2162175" y="3916363"/>
          <p14:tracePt t="19595" x="2198688" y="3887788"/>
          <p14:tracePt t="19604" x="2236788" y="3870325"/>
          <p14:tracePt t="19609" x="2263775" y="3860800"/>
          <p14:tracePt t="19620" x="2319338" y="3822700"/>
          <p14:tracePt t="19635" x="2365375" y="3786188"/>
          <p14:tracePt t="19646" x="2393950" y="3776663"/>
          <p14:tracePt t="19660" x="2403475" y="3767138"/>
          <p14:tracePt t="19666" x="2403475" y="3759200"/>
          <p14:tracePt t="19675" x="2413000" y="3759200"/>
          <p14:tracePt t="19681" x="2420938" y="3749675"/>
          <p14:tracePt t="19689" x="2420938" y="3740150"/>
          <p14:tracePt t="19697" x="2420938" y="3730625"/>
          <p14:tracePt t="19714" x="2420938" y="3702050"/>
          <p14:tracePt t="19726" x="2420938" y="3694113"/>
          <p14:tracePt t="19729" x="2393950" y="3684588"/>
          <p14:tracePt t="19740" x="2347913" y="3656013"/>
          <p14:tracePt t="19746" x="2292350" y="3646488"/>
          <p14:tracePt t="19754" x="2244725" y="3638550"/>
          <p14:tracePt t="19759" x="2171700" y="3619500"/>
          <p14:tracePt t="19771" x="2097088" y="3619500"/>
          <p14:tracePt t="19778" x="2032000" y="3619500"/>
          <p14:tracePt t="19784" x="1920875" y="3600450"/>
          <p14:tracePt t="19793" x="1865313" y="3600450"/>
          <p14:tracePt t="19799" x="1781175" y="3600450"/>
          <p14:tracePt t="19809" x="1643063" y="3600450"/>
          <p14:tracePt t="19822" x="1522413" y="3609975"/>
          <p14:tracePt t="19834" x="1474788" y="3619500"/>
          <p14:tracePt t="19839" x="1419225" y="3619500"/>
          <p14:tracePt t="19849" x="1373188" y="3619500"/>
          <p14:tracePt t="19854" x="1336675" y="3629025"/>
          <p14:tracePt t="19864" x="1317625" y="3629025"/>
          <p14:tracePt t="19871" x="1289050" y="3629025"/>
          <p14:tracePt t="19879" x="1271588" y="3629025"/>
          <p14:tracePt t="19888" x="1262063" y="3629025"/>
          <p14:tracePt t="19893" x="1252538" y="3629025"/>
          <p14:tracePt t="19902" x="1243013" y="3629025"/>
          <p14:tracePt t="19962" x="1233488" y="3638550"/>
          <p14:tracePt t="19997" x="1233488" y="3665538"/>
          <p14:tracePt t="20023" x="1243013" y="3675063"/>
          <p14:tracePt t="20038" x="1252538" y="3684588"/>
          <p14:tracePt t="20042" x="1281113" y="3702050"/>
          <p14:tracePt t="20052" x="1327150" y="3740150"/>
          <p14:tracePt t="20058" x="1363663" y="3767138"/>
          <p14:tracePt t="20067" x="1409700" y="3776663"/>
          <p14:tracePt t="20075" x="1465263" y="3795713"/>
          <p14:tracePt t="20081" x="1539875" y="3822700"/>
          <p14:tracePt t="20089" x="1689100" y="3832225"/>
          <p14:tracePt t="20104" x="1855788" y="3832225"/>
          <p14:tracePt t="20117" x="1930400" y="3795713"/>
          <p14:tracePt t="20121" x="2003425" y="3795713"/>
          <p14:tracePt t="20132" x="2078038" y="3767138"/>
          <p14:tracePt t="20137" x="2152650" y="3740150"/>
          <p14:tracePt t="20146" x="2227263" y="3711575"/>
          <p14:tracePt t="20152" x="2282825" y="3665538"/>
          <p14:tracePt t="20162" x="2384425" y="3638550"/>
          <p14:tracePt t="20170" x="2439988" y="3590925"/>
          <p14:tracePt t="20176" x="2514600" y="3544888"/>
          <p14:tracePt t="20185" x="2625725" y="3489325"/>
          <p14:tracePt t="20201" x="2662238" y="3443288"/>
          <p14:tracePt t="20211" x="2681288" y="3443288"/>
          <p14:tracePt t="20217" x="2681288" y="3424238"/>
          <p14:tracePt t="20226" x="2709863" y="3397250"/>
          <p14:tracePt t="20230" x="2719388" y="3378200"/>
          <p14:tracePt t="20245" x="2719388" y="3349625"/>
          <p14:tracePt t="20255" x="2719388" y="3332163"/>
          <p14:tracePt t="20264" x="2719388" y="3322638"/>
          <p14:tracePt t="20272" x="2690813" y="3294063"/>
          <p14:tracePt t="20277" x="2589213" y="3238500"/>
          <p14:tracePt t="20278" x="2486025" y="3182938"/>
          <p14:tracePt t="20291" x="2347913" y="3136900"/>
          <p14:tracePt t="20296" x="2227263" y="3098800"/>
          <p14:tracePt t="20307" x="2133600" y="3090863"/>
          <p14:tracePt t="20311" x="1995488" y="3052763"/>
          <p14:tracePt t="20321" x="1865313" y="3052763"/>
          <p14:tracePt t="20326" x="1754188" y="3052763"/>
          <p14:tracePt t="20336" x="1679575" y="3052763"/>
          <p14:tracePt t="20340" x="1585913" y="3052763"/>
          <p14:tracePt t="20350" x="1522413" y="3052763"/>
          <p14:tracePt t="20357" x="1447800" y="3071813"/>
          <p14:tracePt t="20363" x="1373188" y="3081338"/>
          <p14:tracePt t="20372" x="1308100" y="3081338"/>
          <p14:tracePt t="20376" x="1252538" y="3098800"/>
          <p14:tracePt t="20389" x="1131888" y="3127375"/>
          <p14:tracePt t="20400" x="1095375" y="3136900"/>
          <p14:tracePt t="20404" x="1076325" y="3136900"/>
          <p14:tracePt t="20415" x="1039813" y="3146425"/>
          <p14:tracePt t="20420" x="1011238" y="3163888"/>
          <p14:tracePt t="20435" x="1001713" y="3163888"/>
          <p14:tracePt t="20444" x="992188" y="3173413"/>
          <p14:tracePt t="20467" x="974725" y="3201988"/>
          <p14:tracePt t="20482" x="974725" y="3211513"/>
          <p14:tracePt t="20500" x="974725" y="3219450"/>
          <p14:tracePt t="20563" x="984250" y="3228975"/>
          <p14:tracePt t="20576" x="992188" y="3257550"/>
          <p14:tracePt t="20577" x="1020763" y="3257550"/>
          <p14:tracePt t="20589" x="1030288" y="3267075"/>
          <p14:tracePt t="20593" x="1047750" y="3276600"/>
          <p14:tracePt t="20603" x="1085850" y="3284538"/>
          <p14:tracePt t="20610" x="1104900" y="3294063"/>
          <p14:tracePt t="20619" x="1131888" y="3313113"/>
          <p14:tracePt t="20626" x="1150938" y="3322638"/>
          <p14:tracePt t="20632" x="1177925" y="3322638"/>
          <p14:tracePt t="20641" x="1187450" y="3340100"/>
          <p14:tracePt t="20647" x="1196975" y="3340100"/>
          <p14:tracePt t="20655" x="1216025" y="3340100"/>
          <p14:tracePt t="20661" x="1225550" y="3368675"/>
          <p14:tracePt t="20672" x="1262063" y="3378200"/>
          <p14:tracePt t="20683" x="1262063" y="3387725"/>
          <p14:tracePt t="20687" x="1281113" y="3387725"/>
          <p14:tracePt t="20702" x="1289050" y="3397250"/>
          <p14:tracePt t="20713" x="1308100" y="3405188"/>
          <p14:tracePt t="20727" x="1317625" y="3405188"/>
          <p14:tracePt t="20735" x="1327150" y="3414713"/>
          <p14:tracePt t="20741" x="1336675" y="3414713"/>
          <p14:tracePt t="20751" x="1354138" y="3424238"/>
          <p14:tracePt t="20762" x="1363663" y="3433763"/>
          <p14:tracePt t="20764" x="1373188" y="3443288"/>
          <p14:tracePt t="20778" x="1382713" y="3452813"/>
          <p14:tracePt t="20784" x="1401763" y="3470275"/>
          <p14:tracePt t="20793" x="1401763" y="3489325"/>
          <p14:tracePt t="20799" x="1428750" y="3498850"/>
          <p14:tracePt t="20807" x="1428750" y="3508375"/>
          <p14:tracePt t="20813" x="1447800" y="3508375"/>
          <p14:tracePt t="20821" x="1457325" y="3517900"/>
          <p14:tracePt t="20828" x="1457325" y="3525838"/>
          <p14:tracePt t="20845" x="1474788" y="3535363"/>
          <p14:tracePt t="20886" x="1474788" y="3544888"/>
          <p14:tracePt t="20891" x="1493838" y="3554413"/>
          <p14:tracePt t="21237" x="1549400" y="3563938"/>
          <p14:tracePt t="21249" x="1624013" y="3609975"/>
          <p14:tracePt t="21252" x="1679575" y="3638550"/>
          <p14:tracePt t="21264" x="1735138" y="3656013"/>
          <p14:tracePt t="21270" x="1790700" y="3684588"/>
          <p14:tracePt t="21278" x="1836738" y="3694113"/>
          <p14:tracePt t="21285" x="1874838" y="3721100"/>
          <p14:tracePt t="21293" x="1947863" y="3730625"/>
          <p14:tracePt t="21301" x="1985963" y="3749675"/>
          <p14:tracePt t="21308" x="2032000" y="3759200"/>
          <p14:tracePt t="21316" x="2060575" y="3767138"/>
          <p14:tracePt t="21322" x="2078038" y="3776663"/>
          <p14:tracePt t="21331" x="2152650" y="3805238"/>
          <p14:tracePt t="21343" x="2181225" y="3814763"/>
          <p14:tracePt t="21348" x="2189163" y="3814763"/>
          <p14:tracePt t="21358" x="2208213" y="3822700"/>
          <p14:tracePt t="21363" x="2227263" y="3841750"/>
          <p14:tracePt t="21372" x="2254250" y="3841750"/>
          <p14:tracePt t="21380" x="2273300" y="3851275"/>
          <p14:tracePt t="21387" x="2282825" y="3860800"/>
          <p14:tracePt t="21395" x="2300288" y="3860800"/>
          <p14:tracePt t="21401" x="2328863" y="3870325"/>
          <p14:tracePt t="21409" x="2338388" y="3870325"/>
          <p14:tracePt t="21417" x="2347913" y="3879850"/>
          <p14:tracePt t="21425" x="2365375" y="3879850"/>
          <p14:tracePt t="21437" x="2384425" y="3887788"/>
          <p14:tracePt t="21442" x="2384425" y="3897313"/>
          <p14:tracePt t="21452" x="2403475" y="3897313"/>
          <p14:tracePt t="21467" x="2413000" y="3897313"/>
          <p14:tracePt t="21473" x="2420938" y="3906838"/>
          <p14:tracePt t="21481" x="2449513" y="3916363"/>
          <p14:tracePt t="21490" x="2459038" y="3916363"/>
          <p14:tracePt t="21495" x="2468563" y="3916363"/>
          <p14:tracePt t="21506" x="2495550" y="3943350"/>
          <p14:tracePt t="21518" x="2541588" y="3962400"/>
          <p14:tracePt t="21532" x="2560638" y="3962400"/>
          <p14:tracePt t="21536" x="2579688" y="3971925"/>
          <p14:tracePt t="21546" x="2606675" y="3990975"/>
          <p14:tracePt t="21552" x="2625725" y="4000500"/>
          <p14:tracePt t="21561" x="2635250" y="4008438"/>
          <p14:tracePt t="21567" x="2662238" y="4017963"/>
          <p14:tracePt t="21576" x="2681288" y="4017963"/>
          <p14:tracePt t="21584" x="2700338" y="4027488"/>
          <p14:tracePt t="21590" x="2709863" y="4037013"/>
          <p14:tracePt t="21599" x="2746375" y="4037013"/>
          <p14:tracePt t="21604" x="2765425" y="4046538"/>
          <p14:tracePt t="21615" x="2811463" y="4064000"/>
          <p14:tracePt t="21626" x="2830513" y="4073525"/>
          <p14:tracePt t="21632" x="2857500" y="4083050"/>
          <p14:tracePt t="21645" x="2913063" y="4111625"/>
          <p14:tracePt t="21655" x="2941638" y="4111625"/>
          <p14:tracePt t="21660" x="2959100" y="4129088"/>
          <p14:tracePt t="21669" x="2987675" y="4129088"/>
          <p14:tracePt t="21678" x="3006725" y="4157663"/>
          <p14:tracePt t="21685" x="3024188" y="4157663"/>
          <p14:tracePt t="21692" x="3052763" y="4167188"/>
          <p14:tracePt t="21700" x="3062288" y="4167188"/>
          <p14:tracePt t="21708" x="3071813" y="4176713"/>
          <p14:tracePt t="21709" x="3079750" y="4176713"/>
          <p14:tracePt t="21725" x="3098800" y="4176713"/>
          <p14:tracePt t="21750" x="3108325" y="4176713"/>
          <p14:tracePt t="21764" x="3117850" y="4184650"/>
          <p14:tracePt t="21802" x="3136900" y="4184650"/>
          <p14:tracePt t="21829" x="3144838" y="4184650"/>
          <p14:tracePt t="21834" x="3154363" y="4184650"/>
          <p14:tracePt t="21887" x="3182938" y="4184650"/>
          <p14:tracePt t="22033" x="3192463" y="4184650"/>
          <p14:tracePt t="22047" x="3200400" y="4176713"/>
          <p14:tracePt t="22062" x="3200400" y="4167188"/>
          <p14:tracePt t="22076" x="3200400" y="4157663"/>
          <p14:tracePt t="22086" x="3200400" y="4129088"/>
          <p14:tracePt t="22112" x="3200400" y="4121150"/>
          <p14:tracePt t="22118" x="3200400" y="4111625"/>
          <p14:tracePt t="22131" x="3192463" y="4111625"/>
          <p14:tracePt t="22140" x="3192463" y="4092575"/>
          <p14:tracePt t="22147" x="3163888" y="4073525"/>
          <p14:tracePt t="22170" x="3163888" y="4064000"/>
          <p14:tracePt t="22179" x="3154363" y="4064000"/>
          <p14:tracePt t="23005" x="3136900" y="4046538"/>
          <p14:tracePt t="23011" x="3108325" y="4037013"/>
          <p14:tracePt t="23019" x="3089275" y="4008438"/>
          <p14:tracePt t="23027" x="3062288" y="3990975"/>
          <p14:tracePt t="23034" x="3043238" y="3971925"/>
          <p14:tracePt t="23044" x="3006725" y="3925888"/>
          <p14:tracePt t="23058" x="2968625" y="3897313"/>
          <p14:tracePt t="23069" x="2959100" y="3887788"/>
          <p14:tracePt t="23074" x="2951163" y="3860800"/>
          <p14:tracePt t="23084" x="2932113" y="3851275"/>
          <p14:tracePt t="23092" x="2932113" y="3841750"/>
          <p14:tracePt t="23099" x="2903538" y="3832225"/>
          <p14:tracePt t="23106" x="2903538" y="3822700"/>
          <p14:tracePt t="23113" x="2895600" y="3814763"/>
          <p14:tracePt t="23121" x="2886075" y="3814763"/>
          <p14:tracePt t="23138" x="2867025" y="3795713"/>
          <p14:tracePt t="23154" x="2857500" y="3795713"/>
          <p14:tracePt t="23164" x="2857500" y="3786188"/>
          <p14:tracePt t="23168" x="2847975" y="3786188"/>
          <p14:tracePt t="23193" x="2838450" y="3776663"/>
          <p14:tracePt t="23208" x="2830513" y="3776663"/>
          <p14:tracePt t="23214" x="2820988" y="3776663"/>
          <p14:tracePt t="23232" x="2811463" y="3776663"/>
          <p14:tracePt t="23247" x="2792413" y="3776663"/>
          <p14:tracePt t="23259" x="2782888" y="3776663"/>
          <p14:tracePt t="23260" x="2774950" y="3776663"/>
          <p14:tracePt t="23273" x="2765425" y="3776663"/>
          <p14:tracePt t="23278" x="2746375" y="3776663"/>
          <p14:tracePt t="23287" x="2736850" y="3786188"/>
          <p14:tracePt t="23293" x="2727325" y="3786188"/>
          <p14:tracePt t="23302" x="2690813" y="3805238"/>
          <p14:tracePt t="23317" x="2671763" y="3832225"/>
          <p14:tracePt t="23327" x="2644775" y="3851275"/>
          <p14:tracePt t="23342" x="2625725" y="3870325"/>
          <p14:tracePt t="23352" x="2606675" y="3887788"/>
          <p14:tracePt t="23356" x="2606675" y="3897313"/>
          <p14:tracePt t="23369" x="2598738" y="3906838"/>
          <p14:tracePt t="23371" x="2589213" y="3916363"/>
          <p14:tracePt t="23381" x="2589213" y="3935413"/>
          <p14:tracePt t="23390" x="2579688" y="3935413"/>
          <p14:tracePt t="23395" x="2570163" y="3952875"/>
          <p14:tracePt t="23403" x="2570163" y="3962400"/>
          <p14:tracePt t="23411" x="2570163" y="3971925"/>
          <p14:tracePt t="23419" x="2570163" y="3990975"/>
          <p14:tracePt t="23434" x="2570163" y="4037013"/>
          <p14:tracePt t="23447" x="2570163" y="4046538"/>
          <p14:tracePt t="23450" x="2570163" y="4056063"/>
          <p14:tracePt t="23461" x="2570163" y="4073525"/>
          <p14:tracePt t="23467" x="2570163" y="4092575"/>
          <p14:tracePt t="23476" x="2570163" y="4121150"/>
          <p14:tracePt t="23481" x="2551113" y="4157663"/>
          <p14:tracePt t="23491" x="2551113" y="4167188"/>
          <p14:tracePt t="23498" x="2551113" y="4194175"/>
          <p14:tracePt t="23505" x="2541588" y="4222750"/>
          <p14:tracePt t="23514" x="2541588" y="4241800"/>
          <p14:tracePt t="23520" x="2541588" y="4259263"/>
          <p14:tracePt t="23530" x="2541588" y="4297363"/>
          <p14:tracePt t="23541" x="2541588" y="4314825"/>
          <p14:tracePt t="23545" x="2541588" y="4324350"/>
          <p14:tracePt t="23556" x="2541588" y="4343400"/>
          <p14:tracePt t="23559" x="2541588" y="4352925"/>
          <p14:tracePt t="23570" x="2541588" y="4360863"/>
          <p14:tracePt t="23576" x="2541588" y="4379913"/>
          <p14:tracePt t="23592" x="2541588" y="4408488"/>
          <p14:tracePt t="23600" x="2551113" y="4408488"/>
          <p14:tracePt t="23608" x="2551113" y="4418013"/>
          <p14:tracePt t="23614" x="2551113" y="4425950"/>
          <p14:tracePt t="23623" x="2560638" y="4445000"/>
          <p14:tracePt t="23640" x="2570163" y="4464050"/>
          <p14:tracePt t="23655" x="2570163" y="4473575"/>
          <p14:tracePt t="23664" x="2579688" y="4481513"/>
          <p14:tracePt t="23669" x="2589213" y="4481513"/>
          <p14:tracePt t="23679" x="2589213" y="4491038"/>
          <p14:tracePt t="23685" x="2589213" y="4500563"/>
          <p14:tracePt t="23702" x="2616200" y="4510088"/>
          <p14:tracePt t="23718" x="2635250" y="4529138"/>
          <p14:tracePt t="23729" x="2654300" y="4556125"/>
          <p14:tracePt t="23744" x="2662238" y="4556125"/>
          <p14:tracePt t="23750" x="2671763" y="4565650"/>
          <p14:tracePt t="23759" x="2681288" y="4575175"/>
          <p14:tracePt t="23764" x="2690813" y="4575175"/>
          <p14:tracePt t="23774" x="2700338" y="4584700"/>
          <p14:tracePt t="23780" x="2709863" y="4594225"/>
          <p14:tracePt t="23788" x="2719388" y="4594225"/>
          <p14:tracePt t="23796" x="2727325" y="4602163"/>
          <p14:tracePt t="23802" x="2736850" y="4602163"/>
          <p14:tracePt t="23813" x="2755900" y="4611688"/>
          <p14:tracePt t="23827" x="2782888" y="4621213"/>
          <p14:tracePt t="23839" x="2801938" y="4630738"/>
          <p14:tracePt t="23853" x="2820988" y="4630738"/>
          <p14:tracePt t="23858" x="2830513" y="4630738"/>
          <p14:tracePt t="23868" x="2830513" y="4640263"/>
          <p14:tracePt t="23874" x="2838450" y="4640263"/>
          <p14:tracePt t="23882" x="2847975" y="4640263"/>
          <p14:tracePt t="23891" x="2847975" y="4649788"/>
          <p14:tracePt t="23896" x="2867025" y="4649788"/>
          <p14:tracePt t="23911" x="2876550" y="4649788"/>
          <p14:tracePt t="23919" x="2886075" y="4649788"/>
          <p14:tracePt t="23948" x="2913063" y="4659313"/>
          <p14:tracePt t="24376" x="2941638" y="4659313"/>
          <p14:tracePt t="24383" x="2978150" y="4676775"/>
          <p14:tracePt t="24393" x="3052763" y="4686300"/>
          <p14:tracePt t="24409" x="3127375" y="4686300"/>
          <p14:tracePt t="24419" x="3144838" y="4686300"/>
          <p14:tracePt t="24423" x="3154363" y="4695825"/>
          <p14:tracePt t="24433" x="3182938" y="4705350"/>
          <p14:tracePt t="24448" x="3200400" y="4705350"/>
          <p14:tracePt t="24470" x="3209925" y="4705350"/>
          <p14:tracePt t="24486" x="3219450" y="4705350"/>
          <p14:tracePt t="24533" x="3228975" y="4705350"/>
          <p14:tracePt t="24595" x="3238500" y="4705350"/>
          <p14:tracePt t="24643" x="3248025" y="4705350"/>
          <p14:tracePt t="24680" x="3257550" y="4695825"/>
          <p14:tracePt t="24717" x="3257550" y="4686300"/>
          <p14:tracePt t="24730" x="3257550" y="4676775"/>
          <p14:tracePt t="24785" x="3257550" y="4667250"/>
          <p14:tracePt t="25098" x="3275013" y="4667250"/>
          <p14:tracePt t="25108" x="3284538" y="4667250"/>
          <p14:tracePt t="25122" x="3294063" y="4667250"/>
          <p14:tracePt t="25127" x="3303588" y="4667250"/>
          <p14:tracePt t="25142" x="3313113" y="4667250"/>
          <p14:tracePt t="25152" x="3321050" y="4667250"/>
          <p14:tracePt t="25161" x="3330575" y="4667250"/>
          <p14:tracePt t="25166" x="3340100" y="4667250"/>
          <p14:tracePt t="25176" x="3349625" y="4667250"/>
          <p14:tracePt t="25188" x="3359150" y="4667250"/>
          <p14:tracePt t="25203" x="3368675" y="4667250"/>
          <p14:tracePt t="25207" x="3376613" y="4667250"/>
          <p14:tracePt t="25217" x="3386138" y="4676775"/>
          <p14:tracePt t="25232" x="3395663" y="4686300"/>
          <p14:tracePt t="25246" x="3405188" y="4686300"/>
          <p14:tracePt t="25255" x="3424238" y="4686300"/>
          <p14:tracePt t="25270" x="3433763" y="4686300"/>
          <p14:tracePt t="25284" x="3441700" y="4695825"/>
          <p14:tracePt t="25311" x="3451225" y="4705350"/>
          <p14:tracePt t="25317" x="3460750" y="4705350"/>
          <p14:tracePt t="25333" x="3470275" y="4705350"/>
          <p14:tracePt t="25355" x="3489325" y="4705350"/>
          <p14:tracePt t="25381" x="3506788" y="4714875"/>
          <p14:tracePt t="25396" x="3516313" y="4714875"/>
          <p14:tracePt t="25406" x="3525838" y="4714875"/>
          <p14:tracePt t="25411" x="3525838" y="4722813"/>
          <p14:tracePt t="25438" x="3535363" y="4722813"/>
          <p14:tracePt t="25448" x="3544888" y="4722813"/>
          <p14:tracePt t="25485" x="3554413" y="4722813"/>
          <p14:tracePt t="25500" x="3562350" y="4722813"/>
          <p14:tracePt t="25529" x="3571875" y="4732338"/>
          <p14:tracePt t="25558" x="3581400" y="4732338"/>
          <p14:tracePt t="25584" x="3590925" y="4732338"/>
          <p14:tracePt t="25703" x="3600450" y="4732338"/>
          <p14:tracePt t="25788" x="3600450" y="4741863"/>
          <p14:tracePt t="25797" x="3609975" y="4741863"/>
          <p14:tracePt t="25820" x="3617913" y="4741863"/>
          <p14:tracePt t="25826" x="3627438" y="4741863"/>
          <p14:tracePt t="25866" x="3636963" y="4741863"/>
          <p14:tracePt t="25882" x="3646488" y="4741863"/>
          <p14:tracePt t="25891" x="3656013" y="4741863"/>
          <p14:tracePt t="25906" x="3665538" y="4732338"/>
          <p14:tracePt t="25921" x="3683000" y="4732338"/>
          <p14:tracePt t="25938" x="3692525" y="4732338"/>
          <p14:tracePt t="25945" x="3721100" y="4714875"/>
          <p14:tracePt t="25960" x="3738563" y="4686300"/>
          <p14:tracePt t="25971" x="3748088" y="4686300"/>
          <p14:tracePt t="25974" x="3757613" y="4686300"/>
          <p14:tracePt t="25986" x="3767138" y="4676775"/>
          <p14:tracePt t="25991" x="3767138" y="4667250"/>
          <p14:tracePt t="26000" x="3776663" y="4667250"/>
          <p14:tracePt t="26015" x="3786188" y="4667250"/>
          <p14:tracePt t="26029" x="3795713" y="4659313"/>
          <p14:tracePt t="26039" x="3813175" y="4649788"/>
          <p14:tracePt t="26109" x="3822700" y="4649788"/>
          <p14:tracePt t="26117" x="3832225" y="4649788"/>
          <p14:tracePt t="26133" x="3832225" y="4640263"/>
          <p14:tracePt t="26150" x="3841750" y="4640263"/>
          <p14:tracePt t="26160" x="3851275" y="4640263"/>
          <p14:tracePt t="26174" x="3851275" y="4630738"/>
          <p14:tracePt t="26179" x="3859213" y="4630738"/>
          <p14:tracePt t="26188" x="3868738" y="4630738"/>
          <p14:tracePt t="26227" x="3887788" y="4630738"/>
          <p14:tracePt t="26241" x="3897313" y="4630738"/>
          <p14:tracePt t="26254" x="3906838" y="4630738"/>
          <p14:tracePt t="26269" x="3924300" y="4630738"/>
          <p14:tracePt t="26283" x="3924300" y="4640263"/>
          <p14:tracePt t="26292" x="3943350" y="4640263"/>
          <p14:tracePt t="26297" x="3952875" y="4640263"/>
          <p14:tracePt t="26305" x="3962400" y="4649788"/>
          <p14:tracePt t="26312" x="3971925" y="4649788"/>
          <p14:tracePt t="26322" x="3979863" y="4659313"/>
          <p14:tracePt t="26349" x="3989388" y="4659313"/>
          <p14:tracePt t="26351" x="3998913" y="4659313"/>
          <p14:tracePt t="26368" x="4008438" y="4667250"/>
          <p14:tracePt t="26385" x="4017963" y="4676775"/>
          <p14:tracePt t="26406" x="4027488" y="4676775"/>
          <p14:tracePt t="26416" x="4035425" y="4686300"/>
          <p14:tracePt t="26430" x="4044950" y="4695825"/>
          <p14:tracePt t="26447" x="4054475" y="4695825"/>
          <p14:tracePt t="26457" x="4054475" y="4714875"/>
          <p14:tracePt t="26463" x="4064000" y="4714875"/>
          <p14:tracePt t="26471" x="4073525" y="4722813"/>
          <p14:tracePt t="26495" x="4083050" y="4722813"/>
          <p14:tracePt t="26501" x="4083050" y="4732338"/>
          <p14:tracePt t="26509" x="4092575" y="4732338"/>
          <p14:tracePt t="26526" x="4100513" y="4741863"/>
          <p14:tracePt t="26542" x="4110038" y="4751388"/>
          <p14:tracePt t="26573" x="4119563" y="4760913"/>
          <p14:tracePt t="26621" x="4129088" y="4760913"/>
          <p14:tracePt t="26661" x="4138613" y="4770438"/>
          <p14:tracePt t="26682" x="4148138" y="4779963"/>
          <p14:tracePt t="26689" x="4156075" y="4779963"/>
          <p14:tracePt t="26712" x="4175125" y="4787900"/>
          <p14:tracePt t="26730" x="4184650" y="4797425"/>
          <p14:tracePt t="28141" x="4175125" y="4797425"/>
          <p14:tracePt t="28155" x="4165600" y="4797425"/>
          <p14:tracePt t="28213" x="4156075" y="4797425"/>
          <p14:tracePt t="28242" x="4148138" y="4787900"/>
          <p14:tracePt t="28266" x="4138613" y="4787900"/>
          <p14:tracePt t="28277" x="4129088" y="4787900"/>
          <p14:tracePt t="28282" x="4119563" y="4787900"/>
          <p14:tracePt t="28322" x="4110038" y="4787900"/>
          <p14:tracePt t="28329" x="4100513" y="4779963"/>
          <p14:tracePt t="28362" x="4092575" y="4779963"/>
          <p14:tracePt t="28375" x="4083050" y="4779963"/>
          <p14:tracePt t="30245" x="4083050" y="4787900"/>
          <p14:tracePt t="31829" x="4092575" y="4787900"/>
          <p14:tracePt t="31869" x="4092575" y="4779963"/>
          <p14:tracePt t="31884" x="4100513" y="4770438"/>
          <p14:tracePt t="31893" x="4110038" y="4770438"/>
          <p14:tracePt t="31908" x="4110038" y="4760913"/>
          <p14:tracePt t="31919" x="4110038" y="4751388"/>
          <p14:tracePt t="31963" x="4110038" y="4732338"/>
          <p14:tracePt t="32013" x="4110038" y="4714875"/>
          <p14:tracePt t="33182" x="4119563" y="4714875"/>
          <p14:tracePt t="33189" x="4129088" y="4722813"/>
          <p14:tracePt t="33197" x="4129088" y="4732338"/>
          <p14:tracePt t="33213" x="4148138" y="4732338"/>
          <p14:tracePt t="33240" x="4156075" y="4741863"/>
          <p14:tracePt t="33242" x="4165600" y="4751388"/>
          <p14:tracePt t="33261" x="4184650" y="4751388"/>
          <p14:tracePt t="33275" x="4203700" y="4760913"/>
          <p14:tracePt t="33283" x="4213225" y="4770438"/>
          <p14:tracePt t="33298" x="4221163" y="4770438"/>
          <p14:tracePt t="33307" x="4240213" y="4779963"/>
          <p14:tracePt t="33320" x="4249738" y="4787900"/>
          <p14:tracePt t="33334" x="4259263" y="4787900"/>
          <p14:tracePt t="33339" x="4268788" y="4797425"/>
          <p14:tracePt t="33348" x="4276725" y="4806950"/>
          <p14:tracePt t="33363" x="4286250" y="4806950"/>
          <p14:tracePt t="33370" x="4295775" y="4816475"/>
          <p14:tracePt t="33385" x="4305300" y="4816475"/>
          <p14:tracePt t="33392" x="4314825" y="4826000"/>
          <p14:tracePt t="33402" x="4324350" y="4826000"/>
          <p14:tracePt t="33413" x="4332288" y="4835525"/>
          <p14:tracePt t="33417" x="4341813" y="4835525"/>
          <p14:tracePt t="33428" x="4351338" y="4843463"/>
          <p14:tracePt t="33448" x="4360863" y="4843463"/>
          <p14:tracePt t="33457" x="4370388" y="4843463"/>
          <p14:tracePt t="33495" x="4379913" y="4852988"/>
          <p14:tracePt t="33511" x="4389438" y="4852988"/>
          <p14:tracePt t="33574" x="4397375" y="4852988"/>
          <p14:tracePt t="33605" x="4397375" y="4862513"/>
          <p14:tracePt t="33652" x="4406900" y="4862513"/>
          <p14:tracePt t="33696" x="4416425" y="4862513"/>
          <p14:tracePt t="33795" x="4425950" y="4862513"/>
          <p14:tracePt t="33967" x="4435475" y="4862513"/>
          <p14:tracePt t="34280" x="4445000" y="4862513"/>
          <p14:tracePt t="34305" x="4452938" y="4862513"/>
          <p14:tracePt t="41823" x="4452938" y="4852988"/>
          <p14:tracePt t="41832" x="4462463" y="4826000"/>
          <p14:tracePt t="41837" x="4462463" y="4806950"/>
          <p14:tracePt t="41847" x="4462463" y="4779963"/>
          <p14:tracePt t="41862" x="4462463" y="4741863"/>
          <p14:tracePt t="41874" x="4462463" y="4732338"/>
          <p14:tracePt t="41879" x="4462463" y="4722813"/>
          <p14:tracePt t="41889" x="4462463" y="4714875"/>
          <p14:tracePt t="41895" x="4462463" y="4695825"/>
          <p14:tracePt t="41903" x="4452938" y="4676775"/>
          <p14:tracePt t="41909" x="4445000" y="4667250"/>
          <p14:tracePt t="41919" x="4445000" y="4640263"/>
          <p14:tracePt t="41927" x="4445000" y="4630738"/>
          <p14:tracePt t="41932" x="4435475" y="4611688"/>
          <p14:tracePt t="41943" x="4425950" y="4594225"/>
          <p14:tracePt t="41957" x="4397375" y="4546600"/>
          <p14:tracePt t="41968" x="4397375" y="4538663"/>
          <p14:tracePt t="41974" x="4389438" y="4519613"/>
          <p14:tracePt t="41983" x="4379913" y="4519613"/>
          <p14:tracePt t="41989" x="4370388" y="4500563"/>
          <p14:tracePt t="41997" x="4360863" y="4491038"/>
          <p14:tracePt t="42003" x="4360863" y="4481513"/>
          <p14:tracePt t="42011" x="4341813" y="4454525"/>
          <p14:tracePt t="42021" x="4305300" y="4435475"/>
          <p14:tracePt t="42027" x="4276725" y="4408488"/>
          <p14:tracePt t="42036" x="4203700" y="4360863"/>
          <p14:tracePt t="42048" x="4175125" y="4343400"/>
          <p14:tracePt t="42052" x="4156075" y="4324350"/>
          <p14:tracePt t="42063" x="4119563" y="4314825"/>
          <p14:tracePt t="42067" x="4092575" y="4297363"/>
          <p14:tracePt t="42078" x="4064000" y="4297363"/>
          <p14:tracePt t="42085" x="4035425" y="4287838"/>
          <p14:tracePt t="42091" x="4027488" y="4287838"/>
          <p14:tracePt t="42097" x="4008438" y="4287838"/>
          <p14:tracePt t="42106" x="3989388" y="4287838"/>
          <p14:tracePt t="42113" x="3962400" y="4287838"/>
          <p14:tracePt t="42121" x="3943350" y="4287838"/>
          <p14:tracePt t="42128" x="3933825" y="4287838"/>
          <p14:tracePt t="42135" x="3924300" y="4287838"/>
          <p14:tracePt t="42144" x="3897313" y="4287838"/>
          <p14:tracePt t="42158" x="3878263" y="4287838"/>
          <p14:tracePt t="42171" x="3868738" y="4297363"/>
          <p14:tracePt t="42176" x="3859213" y="4297363"/>
          <p14:tracePt t="42192" x="3859213" y="4305300"/>
          <p14:tracePt t="42215" x="3851275" y="4305300"/>
          <p14:tracePt t="42223" x="3841750" y="4314825"/>
          <p14:tracePt t="42229" x="3822700" y="4333875"/>
          <p14:tracePt t="42239" x="3803650" y="4360863"/>
          <p14:tracePt t="42255" x="3795713" y="4379913"/>
          <p14:tracePt t="42266" x="3786188" y="4398963"/>
          <p14:tracePt t="42280" x="3776663" y="4408488"/>
          <p14:tracePt t="42295" x="3776663" y="4418013"/>
          <p14:tracePt t="42301" x="3767138" y="4425950"/>
          <p14:tracePt t="42310" x="3757613" y="4454525"/>
          <p14:tracePt t="42324" x="3730625" y="4481513"/>
          <p14:tracePt t="42333" x="3721100" y="4500563"/>
          <p14:tracePt t="42344" x="3711575" y="4519613"/>
          <p14:tracePt t="42351" x="3702050" y="4546600"/>
          <p14:tracePt t="42364" x="3702050" y="4556125"/>
          <p14:tracePt t="42375" x="3692525" y="4565650"/>
          <p14:tracePt t="42380" x="3683000" y="4584700"/>
          <p14:tracePt t="42390" x="3683000" y="4594225"/>
          <p14:tracePt t="42396" x="3683000" y="4602163"/>
          <p14:tracePt t="42403" x="3675063" y="4602163"/>
          <p14:tracePt t="42410" x="3675063" y="4611688"/>
          <p14:tracePt t="42419" x="3665538" y="4621213"/>
          <p14:tracePt t="42427" x="3665538" y="4640263"/>
          <p14:tracePt t="42443" x="3665538" y="4659313"/>
          <p14:tracePt t="42457" x="3665538" y="4667250"/>
          <p14:tracePt t="42473" x="3665538" y="4676775"/>
          <p14:tracePt t="42498" x="3665538" y="4686300"/>
          <p14:tracePt t="42512" x="3665538" y="4695825"/>
          <p14:tracePt t="42538" x="3675063" y="4714875"/>
          <p14:tracePt t="42548" x="3675063" y="4732338"/>
          <p14:tracePt t="42551" x="3692525" y="4751388"/>
          <p14:tracePt t="42563" x="3702050" y="4760913"/>
          <p14:tracePt t="42567" x="3730625" y="4779963"/>
          <p14:tracePt t="42578" x="3767138" y="4816475"/>
          <p14:tracePt t="42585" x="3776663" y="4826000"/>
          <p14:tracePt t="42592" x="3822700" y="4881563"/>
          <p14:tracePt t="42599" x="3859213" y="4900613"/>
          <p14:tracePt t="42607" x="3897313" y="4937125"/>
          <p14:tracePt t="42615" x="3998913" y="5038725"/>
          <p14:tracePt t="42631" x="4083050" y="5094288"/>
          <p14:tracePt t="42643" x="4119563" y="5122863"/>
          <p14:tracePt t="42647" x="4138613" y="5141913"/>
          <p14:tracePt t="42657" x="4175125" y="5168900"/>
          <p14:tracePt t="42664" x="4184650" y="5178425"/>
          <p14:tracePt t="42672" x="4213225" y="5187950"/>
          <p14:tracePt t="42678" x="4221163" y="5197475"/>
          <p14:tracePt t="42686" x="4230688" y="5205413"/>
          <p14:tracePt t="42708" x="4240213" y="5205413"/>
          <p14:tracePt t="45487" x="4249738" y="5205413"/>
          <p14:tracePt t="45492" x="4268788" y="5205413"/>
          <p14:tracePt t="45501" x="4276725" y="5205413"/>
          <p14:tracePt t="45508" x="4295775" y="5205413"/>
          <p14:tracePt t="45515" x="4314825" y="5205413"/>
          <p14:tracePt t="45522" x="4341813" y="5205413"/>
          <p14:tracePt t="45530" x="4360863" y="5205413"/>
          <p14:tracePt t="45537" x="4406900" y="5205413"/>
          <p14:tracePt t="45544" x="4471988" y="5205413"/>
          <p14:tracePt t="45555" x="4573588" y="5205413"/>
          <p14:tracePt t="45569" x="4676775" y="5205413"/>
          <p14:tracePt t="45580" x="4713288" y="5187950"/>
          <p14:tracePt t="45586" x="4751388" y="5178425"/>
          <p14:tracePt t="45595" x="4787900" y="5178425"/>
          <p14:tracePt t="45601" x="4806950" y="5168900"/>
          <p14:tracePt t="45609" x="4833938" y="5168900"/>
          <p14:tracePt t="45617" x="4852988" y="5159375"/>
          <p14:tracePt t="45624" x="4862513" y="5159375"/>
          <p14:tracePt t="45632" x="4870450" y="5149850"/>
          <p14:tracePt t="45638" x="4879975" y="5149850"/>
          <p14:tracePt t="45649" x="4889500" y="5149850"/>
          <p14:tracePt t="45769" x="4833938" y="5132388"/>
          <p14:tracePt t="45773" x="4778375" y="5122863"/>
          <p14:tracePt t="45784" x="4686300" y="5103813"/>
          <p14:tracePt t="45789" x="4592638" y="5094288"/>
          <p14:tracePt t="45799" x="4435475" y="5076825"/>
          <p14:tracePt t="45805" x="4324350" y="5057775"/>
          <p14:tracePt t="45813" x="4240213" y="5029200"/>
          <p14:tracePt t="45820" x="4175125" y="5011738"/>
          <p14:tracePt t="45827" x="4100513" y="4992688"/>
          <p14:tracePt t="45838" x="3971925" y="4956175"/>
          <p14:tracePt t="45848" x="3906838" y="4956175"/>
          <p14:tracePt t="45851" x="3832225" y="4956175"/>
          <p14:tracePt t="45864" x="3767138" y="4956175"/>
          <p14:tracePt t="45868" x="3711575" y="4956175"/>
          <p14:tracePt t="45878" x="3665538" y="4956175"/>
          <p14:tracePt t="45884" x="3627438" y="4956175"/>
          <p14:tracePt t="45893" x="3590925" y="4946650"/>
          <p14:tracePt t="45899" x="3554413" y="4946650"/>
          <p14:tracePt t="45907" x="3535363" y="4946650"/>
          <p14:tracePt t="45915" x="3497263" y="4946650"/>
          <p14:tracePt t="45923" x="3460750" y="4946650"/>
          <p14:tracePt t="45930" x="3441700" y="4946650"/>
          <p14:tracePt t="45931" x="3405188" y="4946650"/>
          <p14:tracePt t="45943" x="3386138" y="4946650"/>
          <p14:tracePt t="45946" x="3368675" y="4946650"/>
          <p14:tracePt t="45958" x="3340100" y="4946650"/>
          <p14:tracePt t="45962" x="3330575" y="4946650"/>
          <p14:tracePt t="45974" x="3313113" y="4946650"/>
          <p14:tracePt t="45978" x="3303588" y="4946650"/>
          <p14:tracePt t="45986" x="3284538" y="4946650"/>
          <p14:tracePt t="45993" x="3275013" y="4956175"/>
          <p14:tracePt t="46001" x="3257550" y="4956175"/>
          <p14:tracePt t="46009" x="3228975" y="4973638"/>
          <p14:tracePt t="46015" x="3219450" y="4973638"/>
          <p14:tracePt t="46026" x="3192463" y="4992688"/>
          <p14:tracePt t="46041" x="3173413" y="5011738"/>
          <p14:tracePt t="46052" x="3144838" y="5021263"/>
          <p14:tracePt t="46055" x="3136900" y="5029200"/>
          <p14:tracePt t="46067" x="3127375" y="5038725"/>
          <p14:tracePt t="46073" x="3117850" y="5038725"/>
          <p14:tracePt t="46081" x="3108325" y="5048250"/>
          <p14:tracePt t="46089" x="3089275" y="5057775"/>
          <p14:tracePt t="46095" x="3089275" y="5067300"/>
          <p14:tracePt t="46110" x="3071813" y="5076825"/>
          <p14:tracePt t="46117" x="3062288" y="5084763"/>
          <p14:tracePt t="46136" x="3043238" y="5094288"/>
          <p14:tracePt t="46149" x="3033713" y="5103813"/>
          <p14:tracePt t="46161" x="3024188" y="5103813"/>
          <p14:tracePt t="46167" x="3024188" y="5113338"/>
          <p14:tracePt t="46176" x="3016250" y="5113338"/>
          <p14:tracePt t="46181" x="3006725" y="5113338"/>
          <p14:tracePt t="46190" x="3006725" y="5122863"/>
          <p14:tracePt t="46204" x="2978150" y="5132388"/>
          <p14:tracePt t="46230" x="2959100" y="5141913"/>
          <p14:tracePt t="46241" x="2959100" y="5149850"/>
          <p14:tracePt t="46245" x="2951163" y="5149850"/>
          <p14:tracePt t="46261" x="2941638" y="5149850"/>
          <p14:tracePt t="46292" x="2932113" y="5149850"/>
          <p14:tracePt t="46298" x="2922588" y="5149850"/>
          <p14:tracePt t="46313" x="2913063" y="5149850"/>
          <p14:tracePt t="46323" x="2913063" y="5159375"/>
          <p14:tracePt t="46393" x="2903538" y="5159375"/>
          <p14:tracePt t="47439" x="2913063" y="5197475"/>
          <p14:tracePt t="47456" x="2951163" y="5214938"/>
          <p14:tracePt t="47470" x="2968625" y="5233988"/>
          <p14:tracePt t="47481" x="2978150" y="5233988"/>
          <p14:tracePt t="47487" x="2987675" y="5262563"/>
          <p14:tracePt t="47496" x="3016250" y="5270500"/>
          <p14:tracePt t="47500" x="3033713" y="5280025"/>
          <p14:tracePt t="47510" x="3052763" y="5308600"/>
          <p14:tracePt t="47517" x="3062288" y="5308600"/>
          <p14:tracePt t="47526" x="3079750" y="5326063"/>
          <p14:tracePt t="47534" x="3144838" y="5373688"/>
          <p14:tracePt t="47550" x="3192463" y="5410200"/>
          <p14:tracePt t="47561" x="3209925" y="5419725"/>
          <p14:tracePt t="47565" x="3238500" y="5446713"/>
          <p14:tracePt t="47576" x="3248025" y="5456238"/>
          <p14:tracePt t="47582" x="3265488" y="5475288"/>
          <p14:tracePt t="47590" x="3275013" y="5475288"/>
          <p14:tracePt t="47595" x="3294063" y="5494338"/>
          <p14:tracePt t="47604" x="3303588" y="5494338"/>
          <p14:tracePt t="47613" x="3313113" y="5503863"/>
          <p14:tracePt t="47619" x="3340100" y="5521325"/>
          <p14:tracePt t="47627" x="3368675" y="5549900"/>
          <p14:tracePt t="47643" x="3414713" y="5586413"/>
          <p14:tracePt t="47655" x="3424238" y="5595938"/>
          <p14:tracePt t="47658" x="3451225" y="5614988"/>
          <p14:tracePt t="47670" x="3451225" y="5624513"/>
          <p14:tracePt t="47676" x="3479800" y="5632450"/>
          <p14:tracePt t="47685" x="3497263" y="5651500"/>
          <p14:tracePt t="47691" x="3497263" y="5661025"/>
          <p14:tracePt t="47699" x="3516313" y="5670550"/>
          <p14:tracePt t="47705" x="3544888" y="5688013"/>
          <p14:tracePt t="47722" x="3581400" y="5716588"/>
          <p14:tracePt t="47738" x="3600450" y="5726113"/>
          <p14:tracePt t="47755" x="3600450" y="5735638"/>
          <p14:tracePt t="47767" x="3609975" y="5735638"/>
          <p14:tracePt t="47779" x="3617913" y="5735638"/>
          <p14:tracePt t="47800" x="3627438" y="5735638"/>
          <p14:tracePt t="47816" x="3636963" y="5735638"/>
          <p14:tracePt t="47844" x="3646488" y="5735638"/>
          <p14:tracePt t="47862" x="3656013" y="5735638"/>
          <p14:tracePt t="47888" x="3665538" y="5735638"/>
          <p14:tracePt t="47902" x="3675063" y="5735638"/>
          <p14:tracePt t="47928" x="3692525" y="5735638"/>
          <p14:tracePt t="47943" x="3702050" y="5735638"/>
          <p14:tracePt t="47967" x="3711575" y="5735638"/>
          <p14:tracePt t="47973" x="3721100" y="5726113"/>
          <p14:tracePt t="47989" x="3730625" y="5726113"/>
          <p14:tracePt t="47996" x="3738563" y="5716588"/>
          <p14:tracePt t="48005" x="3738563" y="5707063"/>
          <p14:tracePt t="48010" x="3757613" y="5707063"/>
          <p14:tracePt t="48021" x="3786188" y="5688013"/>
          <p14:tracePt t="48033" x="3803650" y="5688013"/>
          <p14:tracePt t="48037" x="3822700" y="5661025"/>
          <p14:tracePt t="48047" x="3832225" y="5661025"/>
          <p14:tracePt t="48052" x="3841750" y="5651500"/>
          <p14:tracePt t="48062" x="3868738" y="5641975"/>
          <p14:tracePt t="48068" x="3887788" y="5632450"/>
          <p14:tracePt t="48076" x="3924300" y="5614988"/>
          <p14:tracePt t="48084" x="3943350" y="5614988"/>
          <p14:tracePt t="48090" x="3971925" y="5595938"/>
          <p14:tracePt t="48098" x="3989388" y="5595938"/>
          <p14:tracePt t="48105" x="4027488" y="5595938"/>
          <p14:tracePt t="48116" x="4073525" y="5567363"/>
          <p14:tracePt t="48129" x="4083050" y="5567363"/>
          <p14:tracePt t="48132" x="4100513" y="5567363"/>
          <p14:tracePt t="48141" x="4129088" y="5567363"/>
          <p14:tracePt t="48146" x="4148138" y="5567363"/>
          <p14:tracePt t="48156" x="4156075" y="5559425"/>
          <p14:tracePt t="48161" x="4165600" y="5559425"/>
          <p14:tracePt t="48170" x="4175125" y="5559425"/>
          <p14:tracePt t="48176" x="4184650" y="5559425"/>
          <p14:tracePt t="48193" x="4203700" y="5559425"/>
          <p14:tracePt t="48200" x="4213225" y="5559425"/>
          <p14:tracePt t="48208" x="4221163" y="5559425"/>
          <p14:tracePt t="48225" x="4230688" y="5549900"/>
          <p14:tracePt t="48249" x="4240213" y="5549900"/>
          <p14:tracePt t="48264" x="4249738" y="5549900"/>
          <p14:tracePt t="48293" x="4259263" y="5549900"/>
          <p14:tracePt t="48333" x="4268788" y="5549900"/>
          <p14:tracePt t="48461" x="4276725" y="5549900"/>
          <p14:tracePt t="48492" x="4286250" y="5549900"/>
          <p14:tracePt t="48586" x="4295775" y="5549900"/>
          <p14:tracePt t="48617" x="4305300" y="5549900"/>
          <p14:tracePt t="48641" x="4314825" y="5549900"/>
          <p14:tracePt t="48648" x="4351338" y="5549900"/>
          <p14:tracePt t="51836" x="4268788" y="5503863"/>
          <p14:tracePt t="51848" x="4213225" y="5475288"/>
          <p14:tracePt t="51850" x="4119563" y="5429250"/>
          <p14:tracePt t="51862" x="4064000" y="5400675"/>
          <p14:tracePt t="51866" x="3989388" y="5364163"/>
          <p14:tracePt t="51877" x="3933825" y="5335588"/>
          <p14:tracePt t="51884" x="3851275" y="5289550"/>
          <p14:tracePt t="51891" x="3795713" y="5262563"/>
          <p14:tracePt t="51899" x="3757613" y="5224463"/>
          <p14:tracePt t="51906" x="3675063" y="5141913"/>
          <p14:tracePt t="51914" x="3600450" y="5094288"/>
          <p14:tracePt t="51919" x="3497263" y="5029200"/>
          <p14:tracePt t="51927" x="3321050" y="4900613"/>
          <p14:tracePt t="51943" x="3163888" y="4806950"/>
          <p14:tracePt t="51957" x="3079750" y="4760913"/>
          <p14:tracePt t="51960" x="3033713" y="4732338"/>
          <p14:tracePt t="51971" x="2968625" y="4686300"/>
          <p14:tracePt t="51976" x="2895600" y="4659313"/>
          <p14:tracePt t="51985" x="2838450" y="4630738"/>
          <p14:tracePt t="51990" x="2782888" y="4602163"/>
          <p14:tracePt t="52000" x="2709863" y="4575175"/>
          <p14:tracePt t="52007" x="2671763" y="4546600"/>
          <p14:tracePt t="52014" x="2635250" y="4519613"/>
          <p14:tracePt t="52023" x="2560638" y="4491038"/>
          <p14:tracePt t="52030" x="2541588" y="4473575"/>
          <p14:tracePt t="52039" x="2486025" y="4454525"/>
          <p14:tracePt t="52041" x="2449513" y="4445000"/>
          <p14:tracePt t="52052" x="2420938" y="4445000"/>
          <p14:tracePt t="52056" x="2393950" y="4435475"/>
          <p14:tracePt t="52065" x="2357438" y="4418013"/>
          <p14:tracePt t="52070" x="2338388" y="4408488"/>
          <p14:tracePt t="52080" x="2300288" y="4408488"/>
          <p14:tracePt t="52086" x="2263775" y="4408488"/>
          <p14:tracePt t="52095" x="2244725" y="4398963"/>
          <p14:tracePt t="52102" x="2189163" y="4398963"/>
          <p14:tracePt t="52110" x="2171700" y="4398963"/>
          <p14:tracePt t="52117" x="2133600" y="4398963"/>
          <p14:tracePt t="52123" x="2106613" y="4398963"/>
          <p14:tracePt t="52132" x="2087563" y="4398963"/>
          <p14:tracePt t="52133" x="2051050" y="4398963"/>
          <p14:tracePt t="52145" x="2032000" y="4398963"/>
          <p14:tracePt t="52149" x="2012950" y="4398963"/>
          <p14:tracePt t="52161" x="1985963" y="4398963"/>
          <p14:tracePt t="52174" x="1966913" y="4398963"/>
          <p14:tracePt t="52189" x="1947863" y="4398963"/>
          <p14:tracePt t="52196" x="1939925" y="4398963"/>
          <p14:tracePt t="52203" x="1930400" y="4408488"/>
          <p14:tracePt t="52211" x="1920875" y="4418013"/>
          <p14:tracePt t="52218" x="1911350" y="4425950"/>
          <p14:tracePt t="52227" x="1892300" y="4425950"/>
          <p14:tracePt t="52239" x="1874838" y="4435475"/>
          <p14:tracePt t="52244" x="1865313" y="4445000"/>
          <p14:tracePt t="52259" x="1846263" y="4445000"/>
          <p14:tracePt t="52269" x="1836738" y="4473575"/>
          <p14:tracePt t="52275" x="1827213" y="4473575"/>
          <p14:tracePt t="52291" x="1790700" y="4491038"/>
          <p14:tracePt t="52307" x="1771650" y="4500563"/>
          <p14:tracePt t="52311" x="1763713" y="4510088"/>
          <p14:tracePt t="52323" x="1735138" y="4529138"/>
          <p14:tracePt t="52334" x="1725613" y="4529138"/>
          <p14:tracePt t="52336" x="1716088" y="4538663"/>
          <p14:tracePt t="52347" x="1706563" y="4538663"/>
          <p14:tracePt t="52353" x="1698625" y="4538663"/>
          <p14:tracePt t="52363" x="1689100" y="4538663"/>
          <p14:tracePt t="52370" x="1660525" y="4546600"/>
          <p14:tracePt t="52386" x="1643063" y="4556125"/>
          <p14:tracePt t="52392" x="1633538" y="4556125"/>
          <p14:tracePt t="52400" x="1624013" y="4556125"/>
          <p14:tracePt t="52406" x="1614488" y="4556125"/>
          <p14:tracePt t="52416" x="1585913" y="4575175"/>
          <p14:tracePt t="52428" x="1558925" y="4575175"/>
          <p14:tracePt t="52443" x="1539875" y="4584700"/>
          <p14:tracePt t="52447" x="1512888" y="4594225"/>
          <p14:tracePt t="52457" x="1493838" y="4594225"/>
          <p14:tracePt t="52463" x="1484313" y="4594225"/>
          <p14:tracePt t="52472" x="1465263" y="4594225"/>
          <p14:tracePt t="52478" x="1428750" y="4611688"/>
          <p14:tracePt t="52486" x="1409700" y="4611688"/>
          <p14:tracePt t="52494" x="1373188" y="4611688"/>
          <p14:tracePt t="52502" x="1354138" y="4611688"/>
          <p14:tracePt t="52511" x="1308100" y="4611688"/>
          <p14:tracePt t="52522" x="1271588" y="4611688"/>
          <p14:tracePt t="52525" x="1252538" y="4611688"/>
          <p14:tracePt t="52537" x="1225550" y="4621213"/>
          <p14:tracePt t="52539" x="1216025" y="4621213"/>
          <p14:tracePt t="52552" x="1206500" y="4621213"/>
          <p14:tracePt t="52557" x="1187450" y="4621213"/>
          <p14:tracePt t="52566" x="1168400" y="4621213"/>
          <p14:tracePt t="52572" x="1160463" y="4621213"/>
          <p14:tracePt t="52580" x="1150938" y="4621213"/>
          <p14:tracePt t="52589" x="1141413" y="4621213"/>
          <p14:tracePt t="52595" x="1131888" y="4621213"/>
          <p14:tracePt t="52603" x="1095375" y="4621213"/>
          <p14:tracePt t="52616" x="1085850" y="4621213"/>
          <p14:tracePt t="52620" x="1076325" y="4621213"/>
          <p14:tracePt t="52631" x="1057275" y="4630738"/>
          <p14:tracePt t="52652" x="1047750" y="4640263"/>
          <p14:tracePt t="52675" x="1039813" y="4640263"/>
          <p14:tracePt t="52683" x="1039813" y="4659313"/>
          <p14:tracePt t="52690" x="1030288" y="4667250"/>
          <p14:tracePt t="52700" x="1020763" y="4705350"/>
          <p14:tracePt t="52714" x="1020763" y="4732338"/>
          <p14:tracePt t="52726" x="1020763" y="4751388"/>
          <p14:tracePt t="52728" x="1020763" y="4760913"/>
          <p14:tracePt t="52740" x="1020763" y="4779963"/>
          <p14:tracePt t="52744" x="1020763" y="4787900"/>
          <p14:tracePt t="52754" x="1020763" y="4816475"/>
          <p14:tracePt t="52769" x="1020763" y="4826000"/>
          <p14:tracePt t="52776" x="1020763" y="4835525"/>
          <p14:tracePt t="52790" x="1020763" y="4843463"/>
          <p14:tracePt t="52798" x="1020763" y="4852988"/>
          <p14:tracePt t="52810" x="1020763" y="4872038"/>
          <p14:tracePt t="52835" x="1020763" y="4881563"/>
          <p14:tracePt t="52854" x="1020763" y="4891088"/>
          <p14:tracePt t="52887" x="1020763" y="4900613"/>
          <p14:tracePt t="52914" x="1020763" y="4908550"/>
          <p14:tracePt t="52943" x="1030288" y="4908550"/>
          <p14:tracePt t="52949" x="1030288" y="4927600"/>
          <p14:tracePt t="52958" x="1047750" y="4927600"/>
          <p14:tracePt t="52963" x="1057275" y="4937125"/>
          <p14:tracePt t="52972" x="1085850" y="4946650"/>
          <p14:tracePt t="52979" x="1104900" y="4956175"/>
          <p14:tracePt t="52987" x="1112838" y="4964113"/>
          <p14:tracePt t="52996" x="1141413" y="4973638"/>
          <p14:tracePt t="53011" x="1187450" y="4983163"/>
          <p14:tracePt t="53023" x="1206500" y="5002213"/>
          <p14:tracePt t="53026" x="1216025" y="5011738"/>
          <p14:tracePt t="53037" x="1225550" y="5011738"/>
          <p14:tracePt t="53041" x="1233488" y="5021263"/>
          <p14:tracePt t="53058" x="1252538" y="5029200"/>
          <p14:tracePt t="53066" x="1262063" y="5029200"/>
          <p14:tracePt t="53081" x="1271588" y="5029200"/>
          <p14:tracePt t="53106" x="1271588" y="5048250"/>
          <p14:tracePt t="53121" x="1289050" y="5048250"/>
          <p14:tracePt t="53133" x="1289050" y="5057775"/>
          <p14:tracePt t="53135" x="1298575" y="5067300"/>
          <p14:tracePt t="53152" x="1298575" y="5076825"/>
          <p14:tracePt t="53160" x="1298575" y="5084763"/>
          <p14:tracePt t="53169" x="1308100" y="5094288"/>
          <p14:tracePt t="53175" x="1317625" y="5103813"/>
          <p14:tracePt t="53184" x="1317625" y="5122863"/>
          <p14:tracePt t="53190" x="1317625" y="5132388"/>
          <p14:tracePt t="53200" x="1317625" y="5149850"/>
          <p14:tracePt t="53215" x="1317625" y="5159375"/>
          <p14:tracePt t="53226" x="1317625" y="5168900"/>
          <p14:tracePt t="53263" x="1308100" y="5178425"/>
          <p14:tracePt t="53269" x="1271588" y="5178425"/>
          <p14:tracePt t="53276" x="1243013" y="5178425"/>
          <p14:tracePt t="53285" x="1225550" y="5178425"/>
          <p14:tracePt t="53294" x="1150938" y="5149850"/>
          <p14:tracePt t="53310" x="1104900" y="5122863"/>
          <p14:tracePt t="53320" x="1047750" y="5103813"/>
          <p14:tracePt t="53325" x="1039813" y="5094288"/>
          <p14:tracePt t="53337" x="1020763" y="5076825"/>
          <p14:tracePt t="53339" x="1001713" y="5048250"/>
          <p14:tracePt t="53349" x="965200" y="5029200"/>
          <p14:tracePt t="53355" x="936625" y="5002213"/>
          <p14:tracePt t="53363" x="909638" y="4983163"/>
          <p14:tracePt t="53372" x="854075" y="4918075"/>
          <p14:tracePt t="53378" x="844550" y="4900613"/>
          <p14:tracePt t="53389" x="798513" y="4852988"/>
          <p14:tracePt t="53401" x="788988" y="4826000"/>
          <p14:tracePt t="53403" x="779463" y="4806950"/>
          <p14:tracePt t="53414" x="769938" y="4797425"/>
          <p14:tracePt t="53417" x="742950" y="4787900"/>
          <p14:tracePt t="53430" x="742950" y="4770438"/>
          <p14:tracePt t="53434" x="723900" y="4741863"/>
          <p14:tracePt t="53444" x="723900" y="4732338"/>
          <p14:tracePt t="53451" x="695325" y="4714875"/>
          <p14:tracePt t="53458" x="687388" y="4686300"/>
          <p14:tracePt t="53465" x="687388" y="4676775"/>
          <p14:tracePt t="53475" x="677863" y="4667250"/>
          <p14:tracePt t="53502" x="668338" y="4659313"/>
          <p14:tracePt t="53508" x="658813" y="4659313"/>
          <p14:tracePt t="53516" x="658813" y="4649788"/>
          <p14:tracePt t="53531" x="649288" y="4649788"/>
          <p14:tracePt t="53545" x="639763" y="4649788"/>
          <p14:tracePt t="53555" x="630238" y="4649788"/>
          <p14:tracePt t="53566" x="622300" y="4649788"/>
          <p14:tracePt t="53570" x="612775" y="4649788"/>
          <p14:tracePt t="53586" x="593725" y="4667250"/>
          <p14:tracePt t="53596" x="566738" y="4705350"/>
          <p14:tracePt t="53602" x="557213" y="4741863"/>
          <p14:tracePt t="53610" x="538163" y="4779963"/>
          <p14:tracePt t="53617" x="538163" y="4806950"/>
          <p14:tracePt t="53625" x="538163" y="4843463"/>
          <p14:tracePt t="53633" x="538163" y="4862513"/>
          <p14:tracePt t="53640" x="538163" y="4881563"/>
          <p14:tracePt t="53650" x="528638" y="4927600"/>
          <p14:tracePt t="53665" x="528638" y="4983163"/>
          <p14:tracePt t="53676" x="528638" y="4992688"/>
          <p14:tracePt t="53679" x="528638" y="5002213"/>
          <p14:tracePt t="53690" x="528638" y="5011738"/>
          <p14:tracePt t="53695" x="519113" y="5021263"/>
          <p14:tracePt t="53711" x="519113" y="5029200"/>
          <p14:tracePt t="53759" x="519113" y="5038725"/>
          <p14:tracePt t="53908" x="519113" y="5048250"/>
          <p14:tracePt t="53914" x="528638" y="5048250"/>
          <p14:tracePt t="53923" x="538163" y="5048250"/>
          <p14:tracePt t="53932" x="547688" y="5057775"/>
          <p14:tracePt t="53937" x="566738" y="5067300"/>
          <p14:tracePt t="53945" x="593725" y="5067300"/>
          <p14:tracePt t="53959" x="603250" y="5094288"/>
          <p14:tracePt t="53962" x="612775" y="5094288"/>
          <p14:tracePt t="53973" x="622300" y="5103813"/>
          <p14:tracePt t="53979" x="639763" y="5113338"/>
          <p14:tracePt t="53988" x="649288" y="5113338"/>
          <p14:tracePt t="53994" x="677863" y="5132388"/>
          <p14:tracePt t="54002" x="704850" y="5141913"/>
          <p14:tracePt t="54007" x="714375" y="5149850"/>
          <p14:tracePt t="54016" x="733425" y="5149850"/>
          <p14:tracePt t="54025" x="750888" y="5178425"/>
          <p14:tracePt t="54032" x="769938" y="5187950"/>
          <p14:tracePt t="54040" x="815975" y="5224463"/>
          <p14:tracePt t="54053" x="844550" y="5233988"/>
          <p14:tracePt t="54057" x="854075" y="5243513"/>
          <p14:tracePt t="54067" x="871538" y="5270500"/>
          <p14:tracePt t="54072" x="900113" y="5289550"/>
          <p14:tracePt t="54082" x="919163" y="5318125"/>
          <p14:tracePt t="54088" x="946150" y="5326063"/>
          <p14:tracePt t="54096" x="984250" y="5354638"/>
          <p14:tracePt t="54104" x="1001713" y="5364163"/>
          <p14:tracePt t="54111" x="1057275" y="5400675"/>
          <p14:tracePt t="54119" x="1076325" y="5419725"/>
          <p14:tracePt t="54126" x="1122363" y="5438775"/>
          <p14:tracePt t="54135" x="1206500" y="5475288"/>
          <p14:tracePt t="54150" x="1298575" y="5511800"/>
          <p14:tracePt t="54162" x="1344613" y="5530850"/>
          <p14:tracePt t="54167" x="1382713" y="5540375"/>
          <p14:tracePt t="54175" x="1419225" y="5549900"/>
          <p14:tracePt t="54183" x="1474788" y="5567363"/>
          <p14:tracePt t="54191" x="1539875" y="5567363"/>
          <p14:tracePt t="54198" x="1577975" y="5567363"/>
          <p14:tracePt t="54205" x="1624013" y="5567363"/>
          <p14:tracePt t="54213" x="1679575" y="5567363"/>
          <p14:tracePt t="54220" x="1763713" y="5567363"/>
          <p14:tracePt t="54230" x="1892300" y="5567363"/>
          <p14:tracePt t="54244" x="2060575" y="5559425"/>
          <p14:tracePt t="54256" x="2152650" y="5567363"/>
          <p14:tracePt t="54260" x="2244725" y="5559425"/>
          <p14:tracePt t="54271" x="2319338" y="5549900"/>
          <p14:tracePt t="54276" x="2413000" y="5549900"/>
          <p14:tracePt t="54285" x="2524125" y="5549900"/>
          <p14:tracePt t="54290" x="2616200" y="5530850"/>
          <p14:tracePt t="54299" x="2755900" y="5511800"/>
          <p14:tracePt t="54308" x="2886075" y="5511800"/>
          <p14:tracePt t="54315" x="2997200" y="5511800"/>
          <p14:tracePt t="54324" x="3248025" y="5521325"/>
          <p14:tracePt t="54339" x="3544888" y="5511800"/>
          <p14:tracePt t="54350" x="3675063" y="5511800"/>
          <p14:tracePt t="54354" x="3786188" y="5511800"/>
          <p14:tracePt t="54365" x="3878263" y="5511800"/>
          <p14:tracePt t="54371" x="3971925" y="5521325"/>
          <p14:tracePt t="54380" x="4044950" y="5540375"/>
          <p14:tracePt t="54388" x="4092575" y="5540375"/>
          <p14:tracePt t="54394" x="4156075" y="5540375"/>
          <p14:tracePt t="54401" x="4213225" y="5540375"/>
          <p14:tracePt t="54408" x="4276725" y="5540375"/>
          <p14:tracePt t="54419" x="4379913" y="5540375"/>
          <p14:tracePt t="54429" x="4406900" y="5540375"/>
          <p14:tracePt t="54431" x="4462463" y="5540375"/>
          <p14:tracePt t="54445" x="4481513" y="5540375"/>
          <p14:tracePt t="54449" x="4500563" y="5540375"/>
          <p14:tracePt t="54459" x="4527550" y="5540375"/>
          <p14:tracePt t="54465" x="4546600" y="5540375"/>
          <p14:tracePt t="54474" x="4565650" y="5540375"/>
          <p14:tracePt t="54480" x="4592638" y="5540375"/>
          <p14:tracePt t="54490" x="4611688" y="5540375"/>
          <p14:tracePt t="54495" x="4630738" y="5540375"/>
          <p14:tracePt t="54502" x="4657725" y="5540375"/>
          <p14:tracePt t="54512" x="4676775" y="5530850"/>
          <p14:tracePt t="54527" x="4722813" y="5521325"/>
          <p14:tracePt t="54539" x="4741863" y="5521325"/>
          <p14:tracePt t="54543" x="4768850" y="5511800"/>
          <p14:tracePt t="54554" x="4778375" y="5503863"/>
          <p14:tracePt t="54559" x="4797425" y="5494338"/>
          <p14:tracePt t="54567" x="4814888" y="5484813"/>
          <p14:tracePt t="54574" x="4833938" y="5456238"/>
          <p14:tracePt t="54583" x="4852988" y="5446713"/>
          <p14:tracePt t="54591" x="4889500" y="5419725"/>
          <p14:tracePt t="54598" x="4927600" y="5391150"/>
          <p14:tracePt t="54607" x="4991100" y="5335588"/>
          <p14:tracePt t="54618" x="5010150" y="5308600"/>
          <p14:tracePt t="54621" x="5048250" y="5270500"/>
          <p14:tracePt t="54633" x="5075238" y="5243513"/>
          <p14:tracePt t="54638" x="5103813" y="5224463"/>
          <p14:tracePt t="54649" x="5121275" y="5214938"/>
          <p14:tracePt t="54653" x="5149850" y="5187950"/>
          <p14:tracePt t="54662" x="5149850" y="5178425"/>
          <p14:tracePt t="54669" x="5159375" y="5168900"/>
          <p14:tracePt t="54683" x="5168900" y="5168900"/>
          <p14:tracePt t="54716" x="5176838" y="5159375"/>
          <p14:tracePt t="54778" x="5186363" y="5159375"/>
          <p14:tracePt t="54785" x="5186363" y="5149850"/>
          <p14:tracePt t="54795" x="5224463" y="5149850"/>
          <p14:tracePt t="54807" x="5260975" y="5149850"/>
          <p14:tracePt t="54810" x="5297488" y="5149850"/>
          <p14:tracePt t="54821" x="5362575" y="5168900"/>
          <p14:tracePt t="54826" x="5465763" y="5197475"/>
          <p14:tracePt t="54836" x="5538788" y="5233988"/>
          <p14:tracePt t="54840" x="5659438" y="5262563"/>
          <p14:tracePt t="54851" x="5753100" y="5280025"/>
          <p14:tracePt t="54858" x="5818188" y="5289550"/>
          <p14:tracePt t="54865" x="5919788" y="5326063"/>
          <p14:tracePt t="54873" x="5984875" y="5326063"/>
          <p14:tracePt t="54880" x="6059488" y="5335588"/>
          <p14:tracePt t="54890" x="6216650" y="5335588"/>
          <p14:tracePt t="54905" x="6421438" y="5335588"/>
          <p14:tracePt t="55203" x="6670675" y="5299075"/>
          <p14:tracePt t="55214" x="6902450" y="5262563"/>
          <p14:tracePt t="55217" x="7097713" y="5262563"/>
          <p14:tracePt t="55228" x="7256463" y="5224463"/>
          <p14:tracePt t="55233" x="7459663" y="5205413"/>
          <p14:tracePt t="55243" x="7681913" y="5187950"/>
          <p14:tracePt t="55249" x="7859713" y="5187950"/>
          <p14:tracePt t="55258" x="8035925" y="5187950"/>
          <p14:tracePt t="55265" x="8193088" y="5187950"/>
          <p14:tracePt t="55272" x="8350250" y="5187950"/>
          <p14:tracePt t="55282" x="8666163" y="5197475"/>
          <p14:tracePt t="55292" x="8796338" y="5197475"/>
          <p14:tracePt t="55295" x="8953500" y="5214938"/>
          <p14:tracePt t="55308" x="9064625" y="5214938"/>
          <p14:tracePt t="55312" x="9223375" y="5224463"/>
          <p14:tracePt t="55323" x="9380538" y="5243513"/>
          <p14:tracePt t="55330" x="9520238" y="5262563"/>
          <p14:tracePt t="55337" x="9631363" y="5280025"/>
          <p14:tracePt t="55342" x="9723438" y="5299075"/>
          <p14:tracePt t="55352" x="9817100" y="5308600"/>
          <p14:tracePt t="55358" x="9891713" y="5308600"/>
          <p14:tracePt t="55365" x="9983788" y="5326063"/>
          <p14:tracePt t="55373" x="10058400" y="5345113"/>
          <p14:tracePt t="55381" x="10131425" y="5354638"/>
          <p14:tracePt t="55391" x="10290175" y="5373688"/>
          <p14:tracePt t="55402" x="10382250" y="5373688"/>
          <p14:tracePt t="55406" x="10475913" y="5373688"/>
          <p14:tracePt t="55415" x="10541000" y="5373688"/>
          <p14:tracePt t="55421" x="10614025" y="5354638"/>
          <p14:tracePt t="55432" x="10688638" y="5354638"/>
          <p14:tracePt t="55436" x="10818813" y="5318125"/>
          <p14:tracePt t="55445" x="10910888" y="5318125"/>
          <p14:tracePt t="55451" x="11050588" y="5280025"/>
          <p14:tracePt t="55459" x="11152188" y="5253038"/>
          <p14:tracePt t="55469" x="11245850" y="5233988"/>
          <p14:tracePt t="55476" x="11320463" y="5205413"/>
          <p14:tracePt t="55482" x="11468100" y="5159375"/>
          <p14:tracePt t="55496" x="11561763" y="5122863"/>
          <p14:tracePt t="55500" x="11634788" y="5113338"/>
          <p14:tracePt t="55511" x="11728450" y="5076825"/>
          <p14:tracePt t="55514" x="11784013" y="5067300"/>
          <p14:tracePt t="55526" x="11849100" y="5067300"/>
          <p14:tracePt t="55531" x="11876088" y="5067300"/>
          <p14:tracePt t="55541" x="11895138" y="5067300"/>
          <p14:tracePt t="55546" x="11914188" y="5067300"/>
          <p14:tracePt t="55554" x="11923713" y="5067300"/>
          <p14:tracePt t="55563" x="11931650" y="5057775"/>
          <p14:tracePt t="55569" x="11950700" y="5057775"/>
          <p14:tracePt t="55607" x="11960225" y="5057775"/>
          <p14:tracePt t="55672" x="11969750" y="5048250"/>
          <p14:tracePt t="55685" x="11960225" y="5002213"/>
          <p14:tracePt t="55688" x="11931650" y="4946650"/>
          <p14:tracePt t="55700" x="11885613" y="4891088"/>
          <p14:tracePt t="55702" x="11803063" y="4787900"/>
          <p14:tracePt t="55715" x="11755438" y="4722813"/>
          <p14:tracePt t="55720" x="11690350" y="4649788"/>
          <p14:tracePt t="55728" x="11672888" y="4611688"/>
          <p14:tracePt t="55735" x="11634788" y="4575175"/>
          <p14:tracePt t="55743" x="11588750" y="4510088"/>
          <p14:tracePt t="55749" x="11561763" y="4491038"/>
          <p14:tracePt t="55757" x="11523663" y="4435475"/>
          <p14:tracePt t="55767" x="11458575" y="4370388"/>
          <p14:tracePt t="55784" x="11422063" y="4324350"/>
          <p14:tracePt t="55794" x="11412538" y="4314825"/>
          <p14:tracePt t="55798" x="11376025" y="4297363"/>
          <p14:tracePt t="55808" x="11347450" y="4278313"/>
          <p14:tracePt t="55813" x="11328400" y="4249738"/>
          <p14:tracePt t="55824" x="11291888" y="4241800"/>
          <p14:tracePt t="55829" x="11264900" y="4213225"/>
          <p14:tracePt t="55837" x="11226800" y="4184650"/>
          <p14:tracePt t="55844" x="11207750" y="4176713"/>
          <p14:tracePt t="55851" x="11180763" y="4167188"/>
          <p14:tracePt t="55862" x="11106150" y="4138613"/>
          <p14:tracePt t="55877" x="11023600" y="4138613"/>
          <p14:tracePt t="55888" x="10975975" y="4138613"/>
          <p14:tracePt t="55892" x="10910888" y="4138613"/>
          <p14:tracePt t="55902" x="10772775" y="4138613"/>
          <p14:tracePt t="55908" x="10661650" y="4138613"/>
          <p14:tracePt t="55917" x="10521950" y="4167188"/>
          <p14:tracePt t="55923" x="10391775" y="4184650"/>
          <p14:tracePt t="55932" x="10234613" y="4184650"/>
          <p14:tracePt t="55940" x="10123488" y="4184650"/>
          <p14:tracePt t="55946" x="9983788" y="4184650"/>
          <p14:tracePt t="55957" x="9686925" y="4184650"/>
          <p14:tracePt t="55972" x="9353550" y="4203700"/>
          <p14:tracePt t="55983" x="9175750" y="4203700"/>
          <p14:tracePt t="55988" x="8982075" y="4203700"/>
          <p14:tracePt t="55997" x="8758238" y="4203700"/>
          <p14:tracePt t="56003" x="8509000" y="4241800"/>
          <p14:tracePt t="56011" x="8285163" y="4241800"/>
          <p14:tracePt t="56018" x="8062913" y="4232275"/>
          <p14:tracePt t="56025" x="7756525" y="4213225"/>
          <p14:tracePt t="56034" x="7515225" y="4213225"/>
          <p14:tracePt t="56040" x="7292975" y="4194175"/>
          <p14:tracePt t="56050" x="6819900" y="4157663"/>
          <p14:tracePt t="56063" x="6662738" y="4138613"/>
          <p14:tracePt t="56065" x="6513513" y="4138613"/>
          <p14:tracePt t="56076" x="6402388" y="4138613"/>
          <p14:tracePt t="56081" x="6327775" y="4138613"/>
          <p14:tracePt t="56091" x="6281738" y="4138613"/>
          <p14:tracePt t="56097" x="6245225" y="4138613"/>
          <p14:tracePt t="56468" x="6170613" y="4138613"/>
          <p14:tracePt t="56473" x="6105525" y="4157663"/>
          <p14:tracePt t="56483" x="6011863" y="4176713"/>
          <p14:tracePt t="56488" x="5938838" y="4184650"/>
          <p14:tracePt t="56497" x="5883275" y="4213225"/>
          <p14:tracePt t="56505" x="5780088" y="4249738"/>
          <p14:tracePt t="56512" x="5707063" y="4278313"/>
          <p14:tracePt t="56520" x="5659438" y="4287838"/>
          <p14:tracePt t="56527" x="5603875" y="4305300"/>
          <p14:tracePt t="56536" x="5483225" y="4333875"/>
          <p14:tracePt t="56548" x="5446713" y="4352925"/>
          <p14:tracePt t="56551" x="5391150" y="4352925"/>
          <p14:tracePt t="56562" x="5345113" y="4370388"/>
          <p14:tracePt t="56569" x="5307013" y="4379913"/>
          <p14:tracePt t="56577" x="5270500" y="4379913"/>
          <p14:tracePt t="56584" x="5224463" y="4389438"/>
          <p14:tracePt t="56592" x="5195888" y="4408488"/>
          <p14:tracePt t="56600" x="5159375" y="4408488"/>
          <p14:tracePt t="56607" x="5140325" y="4418013"/>
          <p14:tracePt t="56613" x="5103813" y="4425950"/>
          <p14:tracePt t="56621" x="5065713" y="4425950"/>
          <p14:tracePt t="56631" x="5019675" y="4454525"/>
          <p14:tracePt t="56642" x="5000625" y="4454525"/>
          <p14:tracePt t="56645" x="4964113" y="4464050"/>
          <p14:tracePt t="56657" x="4935538" y="4473575"/>
          <p14:tracePt t="56662" x="4918075" y="4473575"/>
          <p14:tracePt t="56672" x="4899025" y="4473575"/>
          <p14:tracePt t="56678" x="4870450" y="4481513"/>
          <p14:tracePt t="56685" x="4852988" y="4500563"/>
          <p14:tracePt t="56692" x="4833938" y="4500563"/>
          <p14:tracePt t="56701" x="4806950" y="4500563"/>
          <p14:tracePt t="56707" x="4787900" y="4500563"/>
          <p14:tracePt t="56715" x="4751388" y="4500563"/>
          <p14:tracePt t="56726" x="4713288" y="4500563"/>
          <p14:tracePt t="56736" x="4686300" y="4500563"/>
          <p14:tracePt t="56740" x="4676775" y="4500563"/>
          <p14:tracePt t="56751" x="4667250" y="4500563"/>
          <p14:tracePt t="56757" x="4648200" y="4500563"/>
          <p14:tracePt t="56765" x="4630738" y="4500563"/>
          <p14:tracePt t="56771" x="4621213" y="4500563"/>
          <p14:tracePt t="56780" x="4611688" y="4500563"/>
          <p14:tracePt t="56788" x="4592638" y="4500563"/>
          <p14:tracePt t="56794" x="4565650" y="4500563"/>
          <p14:tracePt t="56804" x="4546600" y="4510088"/>
          <p14:tracePt t="56809" x="4537075" y="4510088"/>
          <p14:tracePt t="56819" x="4491038" y="4519613"/>
          <p14:tracePt t="56832" x="4462463" y="4519613"/>
          <p14:tracePt t="56845" x="4445000" y="4519613"/>
          <p14:tracePt t="56850" x="4435475" y="4519613"/>
          <p14:tracePt t="56860" x="4416425" y="4519613"/>
          <p14:tracePt t="56865" x="4389438" y="4519613"/>
          <p14:tracePt t="56874" x="4379913" y="4519613"/>
          <p14:tracePt t="56882" x="4370388" y="4519613"/>
          <p14:tracePt t="56890" x="4341813" y="4519613"/>
          <p14:tracePt t="56898" x="4332288" y="4519613"/>
          <p14:tracePt t="56904" x="4314825" y="4519613"/>
          <p14:tracePt t="56914" x="4249738" y="4519613"/>
          <p14:tracePt t="56925" x="4230688" y="4519613"/>
          <p14:tracePt t="56928" x="4194175" y="4519613"/>
          <p14:tracePt t="56940" x="4156075" y="4519613"/>
          <p14:tracePt t="56945" x="4092575" y="4519613"/>
          <p14:tracePt t="56954" x="4044950" y="4519613"/>
          <p14:tracePt t="56960" x="3989388" y="4519613"/>
          <p14:tracePt t="56969" x="3914775" y="4500563"/>
          <p14:tracePt t="56974" x="3868738" y="4500563"/>
          <p14:tracePt t="56983" x="3803650" y="4500563"/>
          <p14:tracePt t="56990" x="3748088" y="4491038"/>
          <p14:tracePt t="56999" x="3702050" y="4491038"/>
          <p14:tracePt t="57007" x="3600450" y="4491038"/>
          <p14:tracePt t="57021" x="3544888" y="4491038"/>
          <p14:tracePt t="57034" x="3535363" y="4491038"/>
          <p14:tracePt t="57037" x="3525838" y="4491038"/>
          <p14:tracePt t="57440" x="3470275" y="4491038"/>
          <p14:tracePt t="57445" x="3395663" y="4491038"/>
          <p14:tracePt t="57454" x="3303588" y="4491038"/>
          <p14:tracePt t="57461" x="3219450" y="4491038"/>
          <p14:tracePt t="57469" x="3144838" y="4491038"/>
          <p14:tracePt t="57476" x="3033713" y="4481513"/>
          <p14:tracePt t="57484" x="2959100" y="4473575"/>
          <p14:tracePt t="57493" x="2801938" y="4473575"/>
          <p14:tracePt t="57510" x="2681288" y="4473575"/>
          <p14:tracePt t="57520" x="2635250" y="4473575"/>
          <p14:tracePt t="57523" x="2570163" y="4473575"/>
          <p14:tracePt t="57534" x="2495550" y="4473575"/>
          <p14:tracePt t="57540" x="2430463" y="4473575"/>
          <p14:tracePt t="57549" x="2384425" y="4473575"/>
          <p14:tracePt t="57555" x="2328863" y="4473575"/>
          <p14:tracePt t="57564" x="2263775" y="4473575"/>
          <p14:tracePt t="57571" x="2227263" y="4473575"/>
          <p14:tracePt t="57578" x="2189163" y="4454525"/>
          <p14:tracePt t="57588" x="2143125" y="4464050"/>
          <p14:tracePt t="57592" x="2106613" y="4464050"/>
          <p14:tracePt t="57602" x="2032000" y="4464050"/>
          <p14:tracePt t="57619" x="1957388" y="4464050"/>
          <p14:tracePt t="57628" x="1930400" y="4464050"/>
          <p14:tracePt t="57632" x="1892300" y="4464050"/>
          <p14:tracePt t="57644" x="1855788" y="4473575"/>
          <p14:tracePt t="57649" x="1827213" y="4473575"/>
          <p14:tracePt t="57658" x="1790700" y="4473575"/>
          <p14:tracePt t="57666" x="1763713" y="4473575"/>
          <p14:tracePt t="57673" x="1754188" y="4473575"/>
          <p14:tracePt t="57682" x="1725613" y="4473575"/>
          <p14:tracePt t="57687" x="1689100" y="4473575"/>
          <p14:tracePt t="57697" x="1660525" y="4481513"/>
          <p14:tracePt t="57709" x="1643063" y="4481513"/>
          <p14:tracePt t="57712" x="1624013" y="4481513"/>
          <p14:tracePt t="57723" x="1595438" y="4491038"/>
          <p14:tracePt t="57729" x="1585913" y="4491038"/>
          <p14:tracePt t="57738" x="1577975" y="4500563"/>
          <p14:tracePt t="57744" x="1558925" y="4500563"/>
          <p14:tracePt t="57752" x="1539875" y="4519613"/>
          <p14:tracePt t="57759" x="1512888" y="4529138"/>
          <p14:tracePt t="57766" x="1503363" y="4529138"/>
          <p14:tracePt t="57774" x="1484313" y="4538663"/>
          <p14:tracePt t="57782" x="1457325" y="4538663"/>
          <p14:tracePt t="57792" x="1438275" y="4546600"/>
          <p14:tracePt t="57803" x="1419225" y="4546600"/>
          <p14:tracePt t="57807" x="1401763" y="4546600"/>
          <p14:tracePt t="57817" x="1382713" y="4546600"/>
          <p14:tracePt t="57824" x="1373188" y="4546600"/>
          <p14:tracePt t="57832" x="1344613" y="4556125"/>
          <p14:tracePt t="57837" x="1327150" y="4556125"/>
          <p14:tracePt t="57848" x="1317625" y="4556125"/>
          <p14:tracePt t="57853" x="1298575" y="4556125"/>
          <p14:tracePt t="57861" x="1281113" y="4556125"/>
          <p14:tracePt t="57870" x="1271588" y="4556125"/>
          <p14:tracePt t="57875" x="1243013" y="4556125"/>
          <p14:tracePt t="57886" x="1206500" y="4556125"/>
          <p14:tracePt t="57899" x="1177925" y="4546600"/>
          <p14:tracePt t="57912" x="1150938" y="4546600"/>
          <p14:tracePt t="57915" x="1131888" y="4538663"/>
          <p14:tracePt t="57926" x="1112838" y="4538663"/>
          <p14:tracePt t="57932" x="1085850" y="4538663"/>
          <p14:tracePt t="57941" x="1066800" y="4538663"/>
          <p14:tracePt t="57947" x="1047750" y="4538663"/>
          <p14:tracePt t="57956" x="1039813" y="4538663"/>
          <p14:tracePt t="57961" x="1011238" y="4538663"/>
          <p14:tracePt t="57970" x="992188" y="4529138"/>
          <p14:tracePt t="57979" x="974725" y="4529138"/>
          <p14:tracePt t="57984" x="936625" y="4529138"/>
          <p14:tracePt t="57995" x="881063" y="4510088"/>
          <p14:tracePt t="58007" x="854075" y="4510088"/>
          <p14:tracePt t="58010" x="835025" y="4510088"/>
          <p14:tracePt t="58020" x="798513" y="4510088"/>
          <p14:tracePt t="58023" x="760413" y="4510088"/>
          <p14:tracePt t="58035" x="742950" y="4510088"/>
          <p14:tracePt t="58040" x="704850" y="4510088"/>
          <p14:tracePt t="58050" x="687388" y="4510088"/>
          <p14:tracePt t="58058" x="677863" y="4510088"/>
          <p14:tracePt t="58065" x="639763" y="4519613"/>
          <p14:tracePt t="58073" x="630238" y="4529138"/>
          <p14:tracePt t="58078" x="612775" y="4529138"/>
          <p14:tracePt t="58088" x="584200" y="4538663"/>
          <p14:tracePt t="58104" x="547688" y="4556125"/>
          <p14:tracePt t="58115" x="538163" y="4565650"/>
          <p14:tracePt t="58119" x="528638" y="4575175"/>
          <p14:tracePt t="58129" x="519113" y="4575175"/>
          <p14:tracePt t="58136" x="509588" y="4584700"/>
          <p14:tracePt t="58144" x="492125" y="4602163"/>
          <p14:tracePt t="58150" x="482600" y="4640263"/>
          <p14:tracePt t="58159" x="473075" y="4649788"/>
          <p14:tracePt t="58166" x="446088" y="4686300"/>
          <p14:tracePt t="58173" x="446088" y="4705350"/>
          <p14:tracePt t="58183" x="436563" y="4760913"/>
          <p14:tracePt t="58198" x="427038" y="4806950"/>
          <p14:tracePt t="58209" x="427038" y="4826000"/>
          <p14:tracePt t="58215" x="407988" y="4852988"/>
          <p14:tracePt t="58224" x="407988" y="4862513"/>
          <p14:tracePt t="58229" x="398463" y="4891088"/>
          <p14:tracePt t="58239" x="398463" y="4918075"/>
          <p14:tracePt t="58245" x="398463" y="4937125"/>
          <p14:tracePt t="58252" x="388938" y="5002213"/>
          <p14:tracePt t="58260" x="388938" y="5038725"/>
          <p14:tracePt t="58267" x="388938" y="5113338"/>
          <p14:tracePt t="58276" x="388938" y="5159375"/>
          <p14:tracePt t="58282" x="388938" y="5205413"/>
          <p14:tracePt t="58293" x="417513" y="5335588"/>
          <p14:tracePt t="58303" x="417513" y="5383213"/>
          <p14:tracePt t="58307" x="427038" y="5419725"/>
          <p14:tracePt t="58317" x="446088" y="5456238"/>
          <p14:tracePt t="58322" x="446088" y="5475288"/>
          <p14:tracePt t="58332" x="446088" y="5511800"/>
          <p14:tracePt t="58339" x="454025" y="5540375"/>
          <p14:tracePt t="58349" x="454025" y="5549900"/>
          <p14:tracePt t="58355" x="463550" y="5559425"/>
          <p14:tracePt t="58361" x="463550" y="5567363"/>
          <p14:tracePt t="58401" x="473075" y="5576888"/>
          <p14:tracePt t="58412" x="482600" y="5586413"/>
          <p14:tracePt t="58418" x="501650" y="5605463"/>
          <p14:tracePt t="58426" x="528638" y="5605463"/>
          <p14:tracePt t="58433" x="547688" y="5614988"/>
          <p14:tracePt t="58441" x="566738" y="5632450"/>
          <p14:tracePt t="58449" x="622300" y="5632450"/>
          <p14:tracePt t="58457" x="658813" y="5641975"/>
          <p14:tracePt t="58464" x="704850" y="5651500"/>
          <p14:tracePt t="58471" x="760413" y="5680075"/>
          <p14:tracePt t="58481" x="909638" y="5707063"/>
          <p14:tracePt t="58492" x="984250" y="5726113"/>
          <p14:tracePt t="58497" x="1076325" y="5753100"/>
          <p14:tracePt t="58506" x="1150938" y="5791200"/>
          <p14:tracePt t="58511" x="1289050" y="5818188"/>
          <p14:tracePt t="58521" x="1363663" y="5837238"/>
          <p14:tracePt t="58527" x="1503363" y="5856288"/>
          <p14:tracePt t="58536" x="1595438" y="5873750"/>
          <p14:tracePt t="58541" x="1660525" y="5883275"/>
          <p14:tracePt t="58549" x="1763713" y="5902325"/>
          <p14:tracePt t="58557" x="1846263" y="5902325"/>
          <p14:tracePt t="58565" x="1966913" y="5921375"/>
          <p14:tracePt t="58573" x="2078038" y="5921375"/>
          <p14:tracePt t="58574" x="2189163" y="5911850"/>
          <p14:tracePt t="58590" x="2439988" y="5892800"/>
          <p14:tracePt t="58601" x="2533650" y="5892800"/>
          <p14:tracePt t="58604" x="2644775" y="5873750"/>
          <p14:tracePt t="58615" x="2755900" y="5873750"/>
          <p14:tracePt t="58621" x="2867025" y="5873750"/>
          <p14:tracePt t="58630" x="2959100" y="5856288"/>
          <p14:tracePt t="58635" x="3098800" y="5846763"/>
          <p14:tracePt t="58644" x="3192463" y="5846763"/>
          <p14:tracePt t="58651" x="3284538" y="5827713"/>
          <p14:tracePt t="58659" x="3359150" y="5808663"/>
          <p14:tracePt t="58670" x="3479800" y="5808663"/>
          <p14:tracePt t="58684" x="3609975" y="5808663"/>
          <p14:tracePt t="58694" x="3683000" y="5808663"/>
          <p14:tracePt t="58698" x="3730625" y="5808663"/>
          <p14:tracePt t="58710" x="3795713" y="5808663"/>
          <p14:tracePt t="58715" x="3868738" y="5808663"/>
          <p14:tracePt t="58724" x="3914775" y="5808663"/>
          <p14:tracePt t="58730" x="3979863" y="5808663"/>
          <p14:tracePt t="58738" x="4054475" y="5800725"/>
          <p14:tracePt t="58746" x="4129088" y="5781675"/>
          <p14:tracePt t="58753" x="4221163" y="5772150"/>
          <p14:tracePt t="58762" x="4370388" y="5735638"/>
          <p14:tracePt t="58778" x="4518025" y="5697538"/>
          <p14:tracePt t="58789" x="4546600" y="5680075"/>
          <p14:tracePt t="58795" x="4583113" y="5670550"/>
          <p14:tracePt t="58803" x="4621213" y="5661025"/>
          <p14:tracePt t="58810" x="4648200" y="5641975"/>
          <p14:tracePt t="58819" x="4657725" y="5624513"/>
          <p14:tracePt t="58823" x="4676775" y="5624513"/>
          <p14:tracePt t="58833" x="4676775" y="5614988"/>
          <p14:tracePt t="58840" x="4686300" y="5605463"/>
          <p14:tracePt t="58898" x="4694238" y="5595938"/>
          <p14:tracePt t="58901" x="4694238" y="5586413"/>
          <p14:tracePt t="58918" x="4694238" y="5567363"/>
          <p14:tracePt t="58934" x="4694238" y="5540375"/>
          <p14:tracePt t="58942" x="4694238" y="5530850"/>
          <p14:tracePt t="58948" x="4694238" y="5521325"/>
          <p14:tracePt t="58958" x="4694238" y="5503863"/>
          <p14:tracePt t="58966" x="4648200" y="5446713"/>
          <p14:tracePt t="58978" x="4648200" y="5419725"/>
          <p14:tracePt t="58981" x="4621213" y="5410200"/>
          <p14:tracePt t="58992" x="4602163" y="5400675"/>
          <p14:tracePt t="58998" x="4602163" y="5373688"/>
          <p14:tracePt t="59006" x="4592638" y="5373688"/>
          <p14:tracePt t="59012" x="4583113" y="5364163"/>
          <p14:tracePt t="59022" x="4583113" y="5354638"/>
          <p14:tracePt t="59028" x="4565650" y="5354638"/>
          <p14:tracePt t="59035" x="4565650" y="5345113"/>
          <p14:tracePt t="59042" x="4556125" y="5335588"/>
          <p14:tracePt t="59050" x="4546600" y="5299075"/>
          <p14:tracePt t="59057" x="4518025" y="5280025"/>
          <p14:tracePt t="59060" x="4518025" y="5262563"/>
          <p14:tracePt t="59074" x="4510088" y="5214938"/>
          <p14:tracePt t="59087" x="4500563" y="5205413"/>
          <p14:tracePt t="59091" x="4491038" y="5187950"/>
          <p14:tracePt t="59100" x="4491038" y="5168900"/>
          <p14:tracePt t="59107" x="4491038" y="5159375"/>
          <p14:tracePt t="59115" x="4491038" y="5149850"/>
          <p14:tracePt t="59122" x="4491038" y="5141913"/>
          <p14:tracePt t="59565" x="4573588" y="5141913"/>
          <p14:tracePt t="59573" x="4694238" y="5159375"/>
          <p14:tracePt t="59580" x="4806950" y="5178425"/>
          <p14:tracePt t="59588" x="4964113" y="5197475"/>
          <p14:tracePt t="59597" x="5121275" y="5197475"/>
          <p14:tracePt t="59602" x="5280025" y="5233988"/>
          <p14:tracePt t="59613" x="5557838" y="5253038"/>
          <p14:tracePt t="59624" x="5649913" y="5262563"/>
          <p14:tracePt t="59628" x="5780088" y="5262563"/>
          <p14:tracePt t="59637" x="5919788" y="5262563"/>
          <p14:tracePt t="59642" x="6049963" y="5262563"/>
          <p14:tracePt t="59652" x="6161088" y="5262563"/>
          <p14:tracePt t="59658" x="6281738" y="5243513"/>
          <p14:tracePt t="59667" x="6373813" y="5243513"/>
          <p14:tracePt t="59674" x="6438900" y="5224463"/>
          <p14:tracePt t="59682" x="6513513" y="5214938"/>
          <p14:tracePt t="59690" x="6588125" y="5214938"/>
          <p14:tracePt t="59696" x="6662738" y="5187950"/>
          <p14:tracePt t="59704" x="6783388" y="5168900"/>
          <p14:tracePt t="59718" x="6829425" y="5159375"/>
          <p14:tracePt t="59721" x="6875463" y="5159375"/>
          <p14:tracePt t="59732" x="6911975" y="5159375"/>
          <p14:tracePt t="59737" x="6967538" y="5141913"/>
          <p14:tracePt t="59747" x="7005638" y="5132388"/>
          <p14:tracePt t="59753" x="7023100" y="5132388"/>
          <p14:tracePt t="59761" x="7061200" y="5132388"/>
          <p14:tracePt t="59768" x="7070725" y="5122863"/>
          <p14:tracePt t="59775" x="7097713" y="5122863"/>
          <p14:tracePt t="60163" x="7237413" y="5122863"/>
          <p14:tracePt t="60178" x="7358063" y="5122863"/>
          <p14:tracePt t="60189" x="7440613" y="5122863"/>
          <p14:tracePt t="60191" x="7505700" y="5122863"/>
          <p14:tracePt t="60204" x="7599363" y="5122863"/>
          <p14:tracePt t="60208" x="7691438" y="5122863"/>
          <p14:tracePt t="60218" x="7785100" y="5122863"/>
          <p14:tracePt t="60224" x="7850188" y="5122863"/>
          <p14:tracePt t="60233" x="7978775" y="5122863"/>
          <p14:tracePt t="60240" x="8081963" y="5103813"/>
          <p14:tracePt t="60249" x="8164513" y="5103813"/>
          <p14:tracePt t="60258" x="8378825" y="5094288"/>
          <p14:tracePt t="60272" x="8574088" y="5094288"/>
          <p14:tracePt t="60284" x="8666163" y="5094288"/>
          <p14:tracePt t="60288" x="8758238" y="5076825"/>
          <p14:tracePt t="60299" x="8832850" y="5076825"/>
          <p14:tracePt t="60304" x="8916988" y="5076825"/>
          <p14:tracePt t="60312" x="8991600" y="5076825"/>
          <p14:tracePt t="60319" x="9102725" y="5076825"/>
          <p14:tracePt t="60327" x="9194800" y="5076825"/>
          <p14:tracePt t="60335" x="9288463" y="5084763"/>
          <p14:tracePt t="60341" x="9334500" y="5084763"/>
          <p14:tracePt t="60350" x="9409113" y="5094288"/>
          <p14:tracePt t="60357" x="9501188" y="5113338"/>
          <p14:tracePt t="60367" x="9612313" y="5113338"/>
          <p14:tracePt t="60377" x="9650413" y="5113338"/>
          <p14:tracePt t="60382" x="9705975" y="5122863"/>
          <p14:tracePt t="60392" x="9752013" y="5141913"/>
          <p14:tracePt t="60397" x="9826625" y="5141913"/>
          <p14:tracePt t="60407" x="9872663" y="5141913"/>
          <p14:tracePt t="60414" x="9937750" y="5141913"/>
          <p14:tracePt t="60422" x="10010775" y="5141913"/>
          <p14:tracePt t="60430" x="10058400" y="5141913"/>
          <p14:tracePt t="60436" x="10140950" y="5168900"/>
          <p14:tracePt t="60442" x="10215563" y="5168900"/>
          <p14:tracePt t="60450" x="10280650" y="5168900"/>
          <p14:tracePt t="60461" x="10382250" y="5178425"/>
          <p14:tracePt t="60472" x="10456863" y="5197475"/>
          <p14:tracePt t="60475" x="10521950" y="5197475"/>
          <p14:tracePt t="60486" x="10577513" y="5205413"/>
          <p14:tracePt t="60493" x="10633075" y="5214938"/>
          <p14:tracePt t="60509" x="10679113" y="5214938"/>
          <p14:tracePt t="60510" x="10717213" y="5214938"/>
          <p14:tracePt t="60516" x="10763250" y="5214938"/>
          <p14:tracePt t="60522" x="10818813" y="5214938"/>
          <p14:tracePt t="60530" x="10837863" y="5214938"/>
          <p14:tracePt t="60538" x="10874375" y="5214938"/>
          <p14:tracePt t="60544" x="10910888" y="5214938"/>
          <p14:tracePt t="60555" x="10995025" y="5214938"/>
          <p14:tracePt t="60565" x="11041063" y="5214938"/>
          <p14:tracePt t="60569" x="11096625" y="5205413"/>
          <p14:tracePt t="60582" x="11161713" y="5205413"/>
          <p14:tracePt t="60585" x="11236325" y="5205413"/>
          <p14:tracePt t="60595" x="11301413" y="5205413"/>
          <p14:tracePt t="60599" x="11356975" y="5205413"/>
          <p14:tracePt t="60610" x="11422063" y="5205413"/>
          <p14:tracePt t="60620" x="11458575" y="5205413"/>
          <p14:tracePt t="60624" x="11487150" y="5187950"/>
          <p14:tracePt t="60631" x="11514138" y="5187950"/>
          <p14:tracePt t="60644" x="11552238" y="5178425"/>
          <p14:tracePt t="60647" x="11598275" y="5168900"/>
          <p14:tracePt t="60661" x="11625263" y="5159375"/>
          <p14:tracePt t="60663" x="11634788" y="5159375"/>
          <p14:tracePt t="60676" x="11653838" y="5149850"/>
          <p14:tracePt t="60679" x="11682413" y="5132388"/>
          <p14:tracePt t="60689" x="11690350" y="5132388"/>
          <p14:tracePt t="60696" x="11699875" y="5132388"/>
          <p14:tracePt t="60704" x="11718925" y="5122863"/>
          <p14:tracePt t="60711" x="11745913" y="5113338"/>
          <p14:tracePt t="60726" x="11764963" y="5103813"/>
          <p14:tracePt t="60733" x="11774488" y="5094288"/>
          <p14:tracePt t="60742" x="11793538" y="5084763"/>
          <p14:tracePt t="60770" x="11811000" y="5067300"/>
          <p14:tracePt t="60784" x="11839575" y="5048250"/>
          <p14:tracePt t="60789" x="11839575" y="5029200"/>
          <p14:tracePt t="60798" x="11858625" y="5021263"/>
          <p14:tracePt t="60805" x="11858625" y="4992688"/>
          <p14:tracePt t="60813" x="11885613" y="4983163"/>
          <p14:tracePt t="60822" x="11885613" y="4973638"/>
          <p14:tracePt t="60827" x="11895138" y="4946650"/>
          <p14:tracePt t="60836" x="11895138" y="4937125"/>
          <p14:tracePt t="60841" x="11904663" y="4927600"/>
          <p14:tracePt t="60851" x="11904663" y="4891088"/>
          <p14:tracePt t="60864" x="11904663" y="4881563"/>
          <p14:tracePt t="60867" x="11904663" y="4862513"/>
          <p14:tracePt t="60878" x="11904663" y="4816475"/>
          <p14:tracePt t="60885" x="11904663" y="4797425"/>
          <p14:tracePt t="60893" x="11904663" y="4787900"/>
          <p14:tracePt t="60899" x="11904663" y="4751388"/>
          <p14:tracePt t="60907" x="11904663" y="4732338"/>
          <p14:tracePt t="60915" x="11895138" y="4705350"/>
          <p14:tracePt t="60922" x="11866563" y="4649788"/>
          <p14:tracePt t="60931" x="11866563" y="4630738"/>
          <p14:tracePt t="60936" x="11839575" y="4575175"/>
          <p14:tracePt t="60947" x="11803063" y="4519613"/>
          <p14:tracePt t="60958" x="11793538" y="4481513"/>
          <p14:tracePt t="60960" x="11774488" y="4454525"/>
          <p14:tracePt t="60973" x="11755438" y="4445000"/>
          <p14:tracePt t="60975" x="11745913" y="4425950"/>
          <p14:tracePt t="60987" x="11728450" y="4398963"/>
          <p14:tracePt t="60995" x="11718925" y="4398963"/>
          <p14:tracePt t="61001" x="11709400" y="4379913"/>
          <p14:tracePt t="61008" x="11699875" y="4370388"/>
          <p14:tracePt t="61016" x="11690350" y="4360863"/>
          <p14:tracePt t="61024" x="11672888" y="4343400"/>
          <p14:tracePt t="61032" x="11644313" y="4324350"/>
          <p14:tracePt t="61040" x="11617325" y="4314825"/>
          <p14:tracePt t="61055" x="11579225" y="4305300"/>
          <p14:tracePt t="61067" x="11552238" y="4305300"/>
          <p14:tracePt t="61070" x="11533188" y="4305300"/>
          <p14:tracePt t="61081" x="11523663" y="4305300"/>
          <p14:tracePt t="61086" x="11514138" y="4305300"/>
          <p14:tracePt t="61096" x="11496675" y="4305300"/>
          <p14:tracePt t="61106" x="11468100" y="4305300"/>
          <p14:tracePt t="61110" x="11449050" y="4324350"/>
          <p14:tracePt t="61116" x="11412538" y="4333875"/>
          <p14:tracePt t="61124" x="11376025" y="4343400"/>
          <p14:tracePt t="61134" x="11337925" y="4360863"/>
          <p14:tracePt t="61140" x="11320463" y="4370388"/>
          <p14:tracePt t="61146" x="11291888" y="4379913"/>
          <p14:tracePt t="61148" x="11272838" y="4389438"/>
          <p14:tracePt t="61161" x="11217275" y="4408488"/>
          <p14:tracePt t="61166" x="11180763" y="4418013"/>
          <p14:tracePt t="61176" x="11161713" y="4425950"/>
          <p14:tracePt t="61179" x="11106150" y="4445000"/>
          <p14:tracePt t="61191" x="11060113" y="4454525"/>
          <p14:tracePt t="61197" x="11023600" y="4454525"/>
          <p14:tracePt t="61204" x="10929938" y="4464050"/>
          <p14:tracePt t="61212" x="10902950" y="4464050"/>
          <p14:tracePt t="61218" x="10828338" y="4464050"/>
          <p14:tracePt t="61228" x="10763250" y="4464050"/>
          <p14:tracePt t="61234" x="10717213" y="4464050"/>
          <p14:tracePt t="61240" x="10679113" y="4464050"/>
          <p14:tracePt t="61243" x="10642600" y="4464050"/>
          <p14:tracePt t="61258" x="10548938" y="4473575"/>
          <p14:tracePt t="61270" x="10521950" y="4473575"/>
          <p14:tracePt t="61275" x="10466388" y="4464050"/>
          <p14:tracePt t="61284" x="10401300" y="4464050"/>
          <p14:tracePt t="61290" x="10326688" y="4445000"/>
          <p14:tracePt t="61299" x="10234613" y="4435475"/>
          <p14:tracePt t="61306" x="10140950" y="4418013"/>
          <p14:tracePt t="61313" x="10048875" y="4398963"/>
          <p14:tracePt t="61320" x="9928225" y="4398963"/>
          <p14:tracePt t="61328" x="9834563" y="4389438"/>
          <p14:tracePt t="61338" x="9593263" y="4370388"/>
          <p14:tracePt t="61349" x="9436100" y="4352925"/>
          <p14:tracePt t="61352" x="9278938" y="4333875"/>
          <p14:tracePt t="61365" x="9093200" y="4333875"/>
          <p14:tracePt t="61369" x="8963025" y="4314825"/>
          <p14:tracePt t="61379" x="8870950" y="4305300"/>
          <p14:tracePt t="61383" x="8750300" y="4287838"/>
          <p14:tracePt t="61393" x="8637588" y="4287838"/>
          <p14:tracePt t="61399" x="8526463" y="4268788"/>
          <p14:tracePt t="61408" x="8453438" y="4268788"/>
          <p14:tracePt t="61416" x="8369300" y="4268788"/>
          <p14:tracePt t="61423" x="8294688" y="4268788"/>
          <p14:tracePt t="61432" x="8156575" y="4278313"/>
          <p14:tracePt t="61447" x="8035925" y="4268788"/>
          <p14:tracePt t="61458" x="7961313" y="4268788"/>
          <p14:tracePt t="61461" x="7896225" y="4268788"/>
          <p14:tracePt t="61919" x="7739063" y="4268788"/>
          <p14:tracePt t="61930" x="7599363" y="4249738"/>
          <p14:tracePt t="61935" x="7469188" y="4249738"/>
          <p14:tracePt t="61944" x="7358063" y="4249738"/>
          <p14:tracePt t="61949" x="7264400" y="4259263"/>
          <p14:tracePt t="61958" x="7172325" y="4249738"/>
          <p14:tracePt t="61964" x="7080250" y="4249738"/>
          <p14:tracePt t="61973" x="6986588" y="4249738"/>
          <p14:tracePt t="61981" x="6894513" y="4241800"/>
          <p14:tracePt t="61988" x="6846888" y="4241800"/>
          <p14:tracePt t="61997" x="6745288" y="4241800"/>
          <p14:tracePt t="62009" x="6699250" y="4241800"/>
          <p14:tracePt t="62012" x="6662738" y="4241800"/>
          <p14:tracePt t="62024" x="6624638" y="4241800"/>
          <p14:tracePt t="62028" x="6550025" y="4249738"/>
          <p14:tracePt t="62039" x="6503988" y="4249738"/>
          <p14:tracePt t="62043" x="6421438" y="4249738"/>
          <p14:tracePt t="62053" x="6346825" y="4249738"/>
          <p14:tracePt t="62059" x="6281738" y="4249738"/>
          <p14:tracePt t="62068" x="6235700" y="4249738"/>
          <p14:tracePt t="62077" x="6161088" y="4249738"/>
          <p14:tracePt t="62082" x="6132513" y="4249738"/>
          <p14:tracePt t="62093" x="6067425" y="4249738"/>
          <p14:tracePt t="62108" x="6040438" y="4249738"/>
          <p14:tracePt t="62118" x="6030913" y="4249738"/>
          <p14:tracePt t="62121" x="6021388" y="4249738"/>
          <p14:tracePt t="62138" x="6011863" y="4249738"/>
          <p14:tracePt t="62148" x="5994400" y="4249738"/>
          <p14:tracePt t="65170" x="5938838" y="4249738"/>
          <p14:tracePt t="65180" x="5883275" y="4222750"/>
          <p14:tracePt t="65185" x="5835650" y="4213225"/>
          <p14:tracePt t="65193" x="5734050" y="4176713"/>
          <p14:tracePt t="65202" x="5688013" y="4176713"/>
          <p14:tracePt t="65208" x="5622925" y="4167188"/>
          <p14:tracePt t="65218" x="5473700" y="4121150"/>
          <p14:tracePt t="65233" x="5345113" y="4073525"/>
          <p14:tracePt t="65245" x="5289550" y="4046538"/>
          <p14:tracePt t="65248" x="5214938" y="4037013"/>
          <p14:tracePt t="65258" x="5121275" y="4000500"/>
          <p14:tracePt t="65263" x="5019675" y="3971925"/>
          <p14:tracePt t="65274" x="4927600" y="3935413"/>
          <p14:tracePt t="65279" x="4806950" y="3906838"/>
          <p14:tracePt t="65288" x="4694238" y="3870325"/>
          <p14:tracePt t="65296" x="4556125" y="3841750"/>
          <p14:tracePt t="65302" x="4462463" y="3822700"/>
          <p14:tracePt t="65312" x="4341813" y="3805238"/>
          <p14:tracePt t="65317" x="4249738" y="3776663"/>
          <p14:tracePt t="65328" x="4035425" y="3721100"/>
          <p14:tracePt t="65339" x="3962400" y="3694113"/>
          <p14:tracePt t="65340" x="3887788" y="3684588"/>
          <p14:tracePt t="65353" x="3851275" y="3656013"/>
          <p14:tracePt t="65358" x="3803650" y="3638550"/>
          <p14:tracePt t="65368" x="3776663" y="3629025"/>
          <p14:tracePt t="65373" x="3757613" y="3619500"/>
          <p14:tracePt t="65383" x="3721100" y="3609975"/>
          <p14:tracePt t="65390" x="3711575" y="3600450"/>
          <p14:tracePt t="65397" x="3692525" y="3590925"/>
          <p14:tracePt t="65405" x="3675063" y="3581400"/>
          <p14:tracePt t="65411" x="3656013" y="3554413"/>
          <p14:tracePt t="65421" x="3627438" y="3535363"/>
          <p14:tracePt t="65437" x="3581400" y="3489325"/>
          <p14:tracePt t="65448" x="3554413" y="3470275"/>
          <p14:tracePt t="65452" x="3516313" y="3443288"/>
          <p14:tracePt t="65462" x="3497263" y="3414713"/>
          <p14:tracePt t="65465" x="3460750" y="3397250"/>
          <p14:tracePt t="65477" x="3433763" y="3378200"/>
          <p14:tracePt t="65484" x="3395663" y="3359150"/>
          <p14:tracePt t="65491" x="3359150" y="3322638"/>
          <p14:tracePt t="65500" x="3330575" y="3294063"/>
          <p14:tracePt t="65506" x="3284538" y="3267075"/>
          <p14:tracePt t="65516" x="3219450" y="3219450"/>
          <p14:tracePt t="65527" x="3200400" y="3211513"/>
          <p14:tracePt t="65531" x="3173413" y="3192463"/>
          <p14:tracePt t="65541" x="3154363" y="3173413"/>
          <p14:tracePt t="65546" x="3127375" y="3146425"/>
          <p14:tracePt t="65557" x="3108325" y="3136900"/>
          <p14:tracePt t="65563" x="3079750" y="3108325"/>
          <p14:tracePt t="65570" x="3052763" y="3062288"/>
          <p14:tracePt t="65576" x="3016250" y="3016250"/>
          <p14:tracePt t="65585" x="2987675" y="2978150"/>
          <p14:tracePt t="65594" x="2978150" y="2960688"/>
          <p14:tracePt t="65601" x="2951163" y="2922588"/>
          <p14:tracePt t="65609" x="2913063" y="2857500"/>
          <p14:tracePt t="65625" x="2895600" y="2811463"/>
          <p14:tracePt t="65636" x="2886075" y="2801938"/>
          <p14:tracePt t="65638" x="2876550" y="2794000"/>
          <p14:tracePt t="65650" x="2876550" y="2774950"/>
          <p14:tracePt t="65656" x="2867025" y="2755900"/>
          <p14:tracePt t="65668" x="2857500" y="2746375"/>
          <p14:tracePt t="65670" x="2857500" y="2736850"/>
          <p14:tracePt t="65680" x="2857500" y="2719388"/>
          <p14:tracePt t="65688" x="2857500" y="2690813"/>
          <p14:tracePt t="65705" x="2857500" y="2673350"/>
          <p14:tracePt t="65709" x="2857500" y="2663825"/>
          <p14:tracePt t="65719" x="2857500" y="2654300"/>
          <p14:tracePt t="65733" x="2857500" y="2635250"/>
          <p14:tracePt t="65749" x="2867025" y="2625725"/>
          <p14:tracePt t="65765" x="2867025" y="2616200"/>
          <p14:tracePt t="65782" x="2867025" y="2608263"/>
          <p14:tracePt t="65797" x="2886075" y="2589213"/>
          <p14:tracePt t="65813" x="2895600" y="2570163"/>
          <p14:tracePt t="65825" x="2922588" y="2560638"/>
          <p14:tracePt t="65830" x="2959100" y="2533650"/>
          <p14:tracePt t="65839" x="3006725" y="2524125"/>
          <p14:tracePt t="65844" x="3089275" y="2478088"/>
          <p14:tracePt t="65853" x="3182938" y="2478088"/>
          <p14:tracePt t="65859" x="3265488" y="2478088"/>
          <p14:tracePt t="65868" x="3386138" y="2459038"/>
          <p14:tracePt t="65875" x="3451225" y="2459038"/>
          <p14:tracePt t="65884" x="3571875" y="2459038"/>
          <p14:tracePt t="65892" x="3636963" y="2478088"/>
          <p14:tracePt t="65898" x="3738563" y="2505075"/>
          <p14:tracePt t="65908" x="3868738" y="2570163"/>
          <p14:tracePt t="65920" x="3906838" y="2589213"/>
          <p14:tracePt t="65922" x="3943350" y="2616200"/>
          <p14:tracePt t="65933" x="3962400" y="2625725"/>
          <p14:tracePt t="65939" x="3971925" y="2635250"/>
          <p14:tracePt t="65949" x="3979863" y="2635250"/>
          <p14:tracePt t="65954" x="3979863" y="2644775"/>
          <p14:tracePt t="65963" x="3989388" y="2654300"/>
          <p14:tracePt t="65969" x="3998913" y="2663825"/>
          <p14:tracePt t="65976" x="4017963" y="2673350"/>
          <p14:tracePt t="65987" x="4027488" y="2673350"/>
          <p14:tracePt t="65993" x="4027488" y="2681288"/>
          <p14:tracePt t="66001" x="4035425" y="2719388"/>
          <p14:tracePt t="66014" x="4035425" y="2728913"/>
          <p14:tracePt t="66016" x="4044950" y="2736850"/>
          <p14:tracePt t="66032" x="4044950" y="2755900"/>
          <p14:tracePt t="66042" x="4044950" y="2765425"/>
          <p14:tracePt t="66057" x="4035425" y="2774950"/>
          <p14:tracePt t="66071" x="3998913" y="2794000"/>
          <p14:tracePt t="66079" x="3989388" y="2794000"/>
          <p14:tracePt t="66086" x="3962400" y="2811463"/>
          <p14:tracePt t="66092" x="3952875" y="2820988"/>
          <p14:tracePt t="66095" x="3924300" y="2820988"/>
          <p14:tracePt t="66108" x="3906838" y="2811463"/>
          <p14:tracePt t="66111" x="3887788" y="2811463"/>
          <p14:tracePt t="66122" x="3859213" y="2801938"/>
          <p14:tracePt t="66127" x="3822700" y="2801938"/>
          <p14:tracePt t="66136" x="3813175" y="2784475"/>
          <p14:tracePt t="66143" x="3776663" y="2765425"/>
          <p14:tracePt t="66153" x="3767138" y="2755900"/>
          <p14:tracePt t="66158" x="3748088" y="2736850"/>
          <p14:tracePt t="66166" x="3738563" y="2728913"/>
          <p14:tracePt t="66174" x="3711575" y="2719388"/>
          <p14:tracePt t="66180" x="3692525" y="2690813"/>
          <p14:tracePt t="66191" x="3675063" y="2673350"/>
          <p14:tracePt t="66202" x="3665538" y="2654300"/>
          <p14:tracePt t="66206" x="3656013" y="2654300"/>
          <p14:tracePt t="66217" x="3636963" y="2644775"/>
          <p14:tracePt t="66221" x="3627438" y="2635250"/>
          <p14:tracePt t="66231" x="3617913" y="2625725"/>
          <p14:tracePt t="66238" x="3617913" y="2608263"/>
          <p14:tracePt t="66245" x="3609975" y="2608263"/>
          <p14:tracePt t="66260" x="3609975" y="2598738"/>
          <p14:tracePt t="66267" x="3600450" y="2598738"/>
          <p14:tracePt t="66275" x="3600450" y="2589213"/>
          <p14:tracePt t="66300" x="3590925" y="2579688"/>
          <p14:tracePt t="66326" x="3581400" y="2570163"/>
          <p14:tracePt t="66340" x="3562350" y="2560638"/>
          <p14:tracePt t="66354" x="3562350" y="2552700"/>
          <p14:tracePt t="66363" x="3554413" y="2552700"/>
          <p14:tracePt t="66369" x="3544888" y="2543175"/>
          <p14:tracePt t="66378" x="3525838" y="2533650"/>
          <p14:tracePt t="66391" x="3516313" y="2533650"/>
          <p14:tracePt t="66394" x="3497263" y="2524125"/>
          <p14:tracePt t="66405" x="3470275" y="2514600"/>
          <p14:tracePt t="66420" x="3451225" y="2505075"/>
          <p14:tracePt t="66425" x="3441700" y="2505075"/>
          <p14:tracePt t="66433" x="3424238" y="2505075"/>
          <p14:tracePt t="66440" x="3414713" y="2505075"/>
          <p14:tracePt t="66449" x="3386138" y="2505075"/>
          <p14:tracePt t="66457" x="3368675" y="2505075"/>
          <p14:tracePt t="66463" x="3359150" y="2514600"/>
          <p14:tracePt t="66470" x="3330575" y="2524125"/>
          <p14:tracePt t="66485" x="3303588" y="2533650"/>
          <p14:tracePt t="66488" x="3294063" y="2533650"/>
          <p14:tracePt t="66500" x="3275013" y="2543175"/>
          <p14:tracePt t="66504" x="3265488" y="2543175"/>
          <p14:tracePt t="66513" x="3248025" y="2543175"/>
          <p14:tracePt t="66519" x="3238500" y="2543175"/>
          <p14:tracePt t="66528" x="3228975" y="2552700"/>
          <p14:tracePt t="66535" x="3219450" y="2552700"/>
          <p14:tracePt t="66550" x="3209925" y="2552700"/>
          <p14:tracePt t="66557" x="3200400" y="2552700"/>
          <p14:tracePt t="66566" x="3192463" y="2552700"/>
          <p14:tracePt t="66579" x="3182938" y="2560638"/>
          <p14:tracePt t="66593" x="3163888" y="2560638"/>
          <p14:tracePt t="66614" x="3154363" y="2560638"/>
          <p14:tracePt t="66630" x="3127375" y="2560638"/>
          <p14:tracePt t="66637" x="3127375" y="2570163"/>
          <p14:tracePt t="66646" x="3117850" y="2570163"/>
          <p14:tracePt t="66661" x="3108325" y="2579688"/>
          <p14:tracePt t="66677" x="3098800" y="2579688"/>
          <p14:tracePt t="66688" x="3089275" y="2589213"/>
          <p14:tracePt t="66709" x="3079750" y="2598738"/>
          <p14:tracePt t="66732" x="3071813" y="2608263"/>
          <p14:tracePt t="66756" x="3052763" y="2616200"/>
          <p14:tracePt t="66772" x="3052763" y="2625725"/>
          <p14:tracePt t="66782" x="3033713" y="2635250"/>
          <p14:tracePt t="66797" x="3024188" y="2654300"/>
          <p14:tracePt t="66803" x="3024188" y="2663825"/>
          <p14:tracePt t="66812" x="3016250" y="2673350"/>
          <p14:tracePt t="66826" x="2978150" y="2700338"/>
          <p14:tracePt t="66850" x="2959100" y="2719388"/>
          <p14:tracePt t="66866" x="2941638" y="2736850"/>
          <p14:tracePt t="66877" x="2941638" y="2746375"/>
          <p14:tracePt t="66882" x="2941638" y="2755900"/>
          <p14:tracePt t="66891" x="2922588" y="2755900"/>
          <p14:tracePt t="66896" x="2913063" y="2784475"/>
          <p14:tracePt t="66913" x="2903538" y="2801938"/>
          <p14:tracePt t="66920" x="2895600" y="2801938"/>
          <p14:tracePt t="66928" x="2876550" y="2830513"/>
          <p14:tracePt t="66944" x="2857500" y="2849563"/>
          <p14:tracePt t="66956" x="2847975" y="2857500"/>
          <p14:tracePt t="66959" x="2838450" y="2867025"/>
          <p14:tracePt t="66970" x="2838450" y="2876550"/>
          <p14:tracePt t="66975" x="2820988" y="2886075"/>
          <p14:tracePt t="66986" x="2820988" y="2895600"/>
          <p14:tracePt t="66991" x="2801938" y="2905125"/>
          <p14:tracePt t="67001" x="2801938" y="2914650"/>
          <p14:tracePt t="67008" x="2782888" y="2922588"/>
          <p14:tracePt t="67016" x="2765425" y="2951163"/>
          <p14:tracePt t="67021" x="2746375" y="2960688"/>
          <p14:tracePt t="67029" x="2719388" y="2978150"/>
          <p14:tracePt t="67039" x="2671763" y="3016250"/>
          <p14:tracePt t="67050" x="2654300" y="3043238"/>
          <p14:tracePt t="67055" x="2625725" y="3043238"/>
          <p14:tracePt t="67066" x="2606675" y="3062288"/>
          <p14:tracePt t="67069" x="2570163" y="3081338"/>
          <p14:tracePt t="67080" x="2541588" y="3098800"/>
          <p14:tracePt t="67084" x="2533650" y="3098800"/>
          <p14:tracePt t="67094" x="2505075" y="3108325"/>
          <p14:tracePt t="67099" x="2478088" y="3127375"/>
          <p14:tracePt t="67108" x="2468563" y="3127375"/>
          <p14:tracePt t="67117" x="2439988" y="3136900"/>
          <p14:tracePt t="67124" x="2430463" y="3146425"/>
          <p14:tracePt t="67133" x="2374900" y="3155950"/>
          <p14:tracePt t="67146" x="2357438" y="3163888"/>
          <p14:tracePt t="67149" x="2319338" y="3163888"/>
          <p14:tracePt t="67160" x="2292350" y="3173413"/>
          <p14:tracePt t="67164" x="2254250" y="3192463"/>
          <p14:tracePt t="67174" x="2236788" y="3192463"/>
          <p14:tracePt t="67180" x="2198688" y="3201988"/>
          <p14:tracePt t="67188" x="2181225" y="3211513"/>
          <p14:tracePt t="67197" x="2152650" y="3219450"/>
          <p14:tracePt t="67203" x="2133600" y="3238500"/>
          <p14:tracePt t="67208" x="2097088" y="3238500"/>
          <p14:tracePt t="67217" x="2068513" y="3257550"/>
          <p14:tracePt t="67227" x="1995488" y="3284538"/>
          <p14:tracePt t="67241" x="1957388" y="3303588"/>
          <p14:tracePt t="67253" x="1930400" y="3303588"/>
          <p14:tracePt t="67258" x="1892300" y="3322638"/>
          <p14:tracePt t="67269" x="1874838" y="3332163"/>
          <p14:tracePt t="67273" x="1846263" y="3340100"/>
          <p14:tracePt t="67283" x="1809750" y="3359150"/>
          <p14:tracePt t="67291" x="1800225" y="3368675"/>
          <p14:tracePt t="67297" x="1781175" y="3378200"/>
          <p14:tracePt t="67305" x="1771650" y="3387725"/>
          <p14:tracePt t="67312" x="1754188" y="3397250"/>
          <p14:tracePt t="67338" x="1716088" y="3414713"/>
          <p14:tracePt t="67348" x="1706563" y="3443288"/>
          <p14:tracePt t="67350" x="1689100" y="3452813"/>
          <p14:tracePt t="67362" x="1689100" y="3460750"/>
          <p14:tracePt t="67368" x="1679575" y="3479800"/>
          <p14:tracePt t="67377" x="1670050" y="3479800"/>
          <p14:tracePt t="67383" x="1670050" y="3498850"/>
          <p14:tracePt t="67392" x="1660525" y="3508375"/>
          <p14:tracePt t="67400" x="1643063" y="3535363"/>
          <p14:tracePt t="67413" x="1643063" y="3544888"/>
          <p14:tracePt t="67421" x="1643063" y="3554413"/>
          <p14:tracePt t="67432" x="1633538" y="3581400"/>
          <p14:tracePt t="67442" x="1633538" y="3590925"/>
          <p14:tracePt t="67449" x="1624013" y="3600450"/>
          <p14:tracePt t="67458" x="1614488" y="3619500"/>
          <p14:tracePt t="67461" x="1614488" y="3629025"/>
          <p14:tracePt t="67471" x="1614488" y="3638550"/>
          <p14:tracePt t="67477" x="1595438" y="3684588"/>
          <p14:tracePt t="67486" x="1595438" y="3694113"/>
          <p14:tracePt t="67494" x="1585913" y="3721100"/>
          <p14:tracePt t="67499" x="1585913" y="3740150"/>
          <p14:tracePt t="67510" x="1577975" y="3740150"/>
          <p14:tracePt t="67516" x="1577975" y="3759200"/>
          <p14:tracePt t="67525" x="1577975" y="3776663"/>
          <p14:tracePt t="67537" x="1568450" y="3776663"/>
          <p14:tracePt t="67551" x="1568450" y="3786188"/>
          <p14:tracePt t="67566" x="1568450" y="3795713"/>
          <p14:tracePt t="68089" x="1577975" y="3795713"/>
          <p14:tracePt t="68103" x="1585913" y="3795713"/>
          <p14:tracePt t="68106" x="1595438" y="3795713"/>
          <p14:tracePt t="68122" x="1614488" y="3795713"/>
          <p14:tracePt t="68132" x="1624013" y="3795713"/>
          <p14:tracePt t="68138" x="1633538" y="3795713"/>
          <p14:tracePt t="68146" x="1643063" y="3795713"/>
          <p14:tracePt t="68153" x="1651000" y="3795713"/>
          <p14:tracePt t="68160" x="1660525" y="3795713"/>
          <p14:tracePt t="68175" x="1670050" y="3795713"/>
          <p14:tracePt t="68185" x="1689100" y="3795713"/>
          <p14:tracePt t="68201" x="1698625" y="3795713"/>
          <p14:tracePt t="68215" x="1716088" y="3795713"/>
          <p14:tracePt t="68232" x="1725613" y="3795713"/>
          <p14:tracePt t="68240" x="1735138" y="3795713"/>
          <p14:tracePt t="68247" x="1744663" y="3795713"/>
          <p14:tracePt t="68255" x="1754188" y="3795713"/>
          <p14:tracePt t="68269" x="1790700" y="3795713"/>
          <p14:tracePt t="68295" x="1809750" y="3795713"/>
          <p14:tracePt t="68309" x="1827213" y="3795713"/>
          <p14:tracePt t="68327" x="1836738" y="3795713"/>
          <p14:tracePt t="68342" x="1846263" y="3795713"/>
          <p14:tracePt t="68357" x="1855788" y="3795713"/>
          <p14:tracePt t="68363" x="1865313" y="3795713"/>
          <p14:tracePt t="68373" x="1882775" y="3795713"/>
          <p14:tracePt t="68400" x="1911350" y="3795713"/>
          <p14:tracePt t="68420" x="1920875" y="3795713"/>
          <p14:tracePt t="68429" x="1930400" y="3795713"/>
          <p14:tracePt t="68436" x="1939925" y="3795713"/>
          <p14:tracePt t="68443" x="1947863" y="3795713"/>
          <p14:tracePt t="68459" x="1957388" y="3795713"/>
          <p14:tracePt t="68465" x="1966913" y="3795713"/>
          <p14:tracePt t="68479" x="1995488" y="3795713"/>
          <p14:tracePt t="68494" x="2003425" y="3795713"/>
          <p14:tracePt t="68500" x="2012950" y="3795713"/>
          <p14:tracePt t="68509" x="2022475" y="3795713"/>
          <p14:tracePt t="68518" x="2032000" y="3795713"/>
          <p14:tracePt t="68529" x="2060575" y="3795713"/>
          <p14:tracePt t="68538" x="2068513" y="3795713"/>
          <p14:tracePt t="68546" x="2078038" y="3795713"/>
          <p14:tracePt t="68562" x="2097088" y="3795713"/>
          <p14:tracePt t="68573" x="2106613" y="3795713"/>
          <p14:tracePt t="68576" x="2124075" y="3795713"/>
          <p14:tracePt t="68588" x="2143125" y="3795713"/>
          <p14:tracePt t="68593" x="2152650" y="3795713"/>
          <p14:tracePt t="68603" x="2162175" y="3795713"/>
          <p14:tracePt t="68609" x="2181225" y="3795713"/>
          <p14:tracePt t="68618" x="2208213" y="3795713"/>
          <p14:tracePt t="68633" x="2227263" y="3795713"/>
          <p14:tracePt t="68646" x="2244725" y="3795713"/>
          <p14:tracePt t="68657" x="2263775" y="3795713"/>
          <p14:tracePt t="68668" x="2273300" y="3805238"/>
          <p14:tracePt t="68671" x="2282825" y="3805238"/>
          <p14:tracePt t="68683" x="2292350" y="3805238"/>
          <p14:tracePt t="68687" x="2300288" y="3805238"/>
          <p14:tracePt t="68697" x="2328863" y="3805238"/>
          <p14:tracePt t="68702" x="2338388" y="3805238"/>
          <p14:tracePt t="68712" x="2347913" y="3805238"/>
          <p14:tracePt t="68718" x="2357438" y="3805238"/>
          <p14:tracePt t="68726" x="2374900" y="3805238"/>
          <p14:tracePt t="68735" x="2374900" y="3814763"/>
          <p14:tracePt t="68742" x="2393950" y="3814763"/>
          <p14:tracePt t="68750" x="2413000" y="3814763"/>
          <p14:tracePt t="68762" x="2449513" y="3814763"/>
          <p14:tracePt t="68766" x="2459038" y="3814763"/>
          <p14:tracePt t="68778" x="2478088" y="3814763"/>
          <p14:tracePt t="68779" x="2486025" y="3814763"/>
          <p14:tracePt t="68792" x="2514600" y="3822700"/>
          <p14:tracePt t="68798" x="2533650" y="3841750"/>
          <p14:tracePt t="68806" x="2551113" y="3841750"/>
          <p14:tracePt t="68812" x="2579688" y="3841750"/>
          <p14:tracePt t="68821" x="2589213" y="3841750"/>
          <p14:tracePt t="68826" x="2606675" y="3851275"/>
          <p14:tracePt t="68835" x="2625725" y="3851275"/>
          <p14:tracePt t="68845" x="2662238" y="3860800"/>
          <p14:tracePt t="68859" x="2719388" y="3879850"/>
          <p14:tracePt t="68871" x="2727325" y="3879850"/>
          <p14:tracePt t="68875" x="2736850" y="3887788"/>
          <p14:tracePt t="68886" x="2755900" y="3897313"/>
          <p14:tracePt t="68889" x="2782888" y="3897313"/>
          <p14:tracePt t="68901" x="2782888" y="3906838"/>
          <p14:tracePt t="68906" x="2792413" y="3906838"/>
          <p14:tracePt t="68915" x="2801938" y="3916363"/>
          <p14:tracePt t="68929" x="2811463" y="3916363"/>
          <p14:tracePt t="68939" x="2820988" y="3916363"/>
          <p14:tracePt t="68950" x="2820988" y="3925888"/>
          <p14:tracePt t="68966" x="2820988" y="3935413"/>
          <p14:tracePt t="68980" x="2830513" y="3935413"/>
          <p14:tracePt t="68995" x="2838450" y="3935413"/>
          <p14:tracePt t="69014" x="2847975" y="3935413"/>
          <p14:tracePt t="69510" x="2847975" y="3925888"/>
          <p14:tracePt t="69520" x="2820988" y="3897313"/>
          <p14:tracePt t="69531" x="2811463" y="3860800"/>
          <p14:tracePt t="69534" x="2801938" y="3832225"/>
          <p14:tracePt t="69546" x="2801938" y="3795713"/>
          <p14:tracePt t="69548" x="2801938" y="3776663"/>
          <p14:tracePt t="69560" x="2801938" y="3740150"/>
          <p14:tracePt t="69565" x="2811463" y="3675063"/>
          <p14:tracePt t="69576" x="2830513" y="3638550"/>
          <p14:tracePt t="69582" x="2838450" y="3581400"/>
          <p14:tracePt t="69589" x="2867025" y="3508375"/>
          <p14:tracePt t="69599" x="2895600" y="3470275"/>
          <p14:tracePt t="69603" x="2922588" y="3397250"/>
          <p14:tracePt t="69614" x="2968625" y="3349625"/>
          <p14:tracePt t="69625" x="2997200" y="3313113"/>
          <p14:tracePt t="69629" x="3033713" y="3294063"/>
          <p14:tracePt t="69640" x="3071813" y="3248025"/>
          <p14:tracePt t="69646" x="3127375" y="3219450"/>
          <p14:tracePt t="69655" x="3163888" y="3201988"/>
          <p14:tracePt t="69660" x="3219450" y="3173413"/>
          <p14:tracePt t="69669" x="3275013" y="3146425"/>
          <p14:tracePt t="69675" x="3330575" y="3117850"/>
          <p14:tracePt t="69684" x="3424238" y="3098800"/>
          <p14:tracePt t="69690" x="3497263" y="3090863"/>
          <p14:tracePt t="69698" x="3562350" y="3090863"/>
          <p14:tracePt t="69709" x="3665538" y="3090863"/>
          <p14:tracePt t="69720" x="3702050" y="3090863"/>
          <p14:tracePt t="69723" x="3721100" y="3090863"/>
          <p14:tracePt t="69735" x="3738563" y="3090863"/>
          <p14:tracePt t="69740" x="3748088" y="3090863"/>
          <p14:tracePt t="69749" x="3757613" y="3090863"/>
          <p14:tracePt t="69755" x="3786188" y="3098800"/>
          <p14:tracePt t="69770" x="3795713" y="3108325"/>
          <p14:tracePt t="69778" x="3803650" y="3108325"/>
          <p14:tracePt t="69787" x="3813175" y="3117850"/>
          <p14:tracePt t="69829" x="3832225" y="3127375"/>
          <p14:tracePt t="69831" x="3832225" y="3136900"/>
          <p14:tracePt t="69857" x="3832225" y="3146425"/>
          <p14:tracePt t="69864" x="3841750" y="3155950"/>
          <p14:tracePt t="69882" x="3841750" y="3163888"/>
          <p14:tracePt t="69887" x="3851275" y="3173413"/>
          <p14:tracePt t="69928" x="3851275" y="3182938"/>
          <p14:tracePt t="70438" x="3859213" y="3192463"/>
          <p14:tracePt t="70444" x="3868738" y="3219450"/>
          <p14:tracePt t="70452" x="3897313" y="3257550"/>
          <p14:tracePt t="70467" x="3924300" y="3294063"/>
          <p14:tracePt t="70475" x="3952875" y="3322638"/>
          <p14:tracePt t="70492" x="3989388" y="3368675"/>
          <p14:tracePt t="70504" x="4008438" y="3378200"/>
          <p14:tracePt t="70508" x="4035425" y="3405188"/>
          <p14:tracePt t="70518" x="4054475" y="3424238"/>
          <p14:tracePt t="70524" x="4083050" y="3452813"/>
          <p14:tracePt t="70532" x="4100513" y="3470275"/>
          <p14:tracePt t="70540" x="4138613" y="3498850"/>
          <p14:tracePt t="70547" x="4165600" y="3525838"/>
          <p14:tracePt t="70553" x="4184650" y="3544888"/>
          <p14:tracePt t="70561" x="4213225" y="3573463"/>
          <p14:tracePt t="70568" x="4259263" y="3590925"/>
          <p14:tracePt t="70584" x="4276725" y="3619500"/>
          <p14:tracePt t="70586" x="4286250" y="3619500"/>
          <p14:tracePt t="70598" x="4324350" y="3638550"/>
          <p14:tracePt t="70602" x="4341813" y="3638550"/>
          <p14:tracePt t="70612" x="4351338" y="3638550"/>
          <p14:tracePt t="70617" x="4379913" y="3656013"/>
          <p14:tracePt t="70627" x="4389438" y="3656013"/>
          <p14:tracePt t="70633" x="4406900" y="3656013"/>
          <p14:tracePt t="70641" x="4416425" y="3675063"/>
          <p14:tracePt t="70648" x="4435475" y="3684588"/>
          <p14:tracePt t="70656" x="4452938" y="3684588"/>
          <p14:tracePt t="70666" x="4471988" y="3694113"/>
          <p14:tracePt t="70677" x="4500563" y="3694113"/>
          <p14:tracePt t="70682" x="4518025" y="3702050"/>
          <p14:tracePt t="70692" x="4527550" y="3702050"/>
          <p14:tracePt t="70694" x="4546600" y="3702050"/>
          <p14:tracePt t="70707" x="4556125" y="3711575"/>
          <p14:tracePt t="70712" x="4565650" y="3711575"/>
          <p14:tracePt t="70721" x="4592638" y="3711575"/>
          <p14:tracePt t="70728" x="4611688" y="3711575"/>
          <p14:tracePt t="70736" x="4630738" y="3711575"/>
          <p14:tracePt t="70744" x="4667250" y="3711575"/>
          <p14:tracePt t="70751" x="4686300" y="3711575"/>
          <p14:tracePt t="70760" x="4732338" y="3694113"/>
          <p14:tracePt t="70775" x="4778375" y="3675063"/>
          <p14:tracePt t="70786" x="4806950" y="3665538"/>
          <p14:tracePt t="70792" x="4833938" y="3665538"/>
          <p14:tracePt t="70802" x="4862513" y="3638550"/>
          <p14:tracePt t="70806" x="4879975" y="3638550"/>
          <p14:tracePt t="70815" x="4918075" y="3609975"/>
          <p14:tracePt t="70822" x="4945063" y="3609975"/>
          <p14:tracePt t="70830" x="4964113" y="3600450"/>
          <p14:tracePt t="70837" x="4973638" y="3590925"/>
          <p14:tracePt t="70843" x="4991100" y="3581400"/>
          <p14:tracePt t="70854" x="5029200" y="3573463"/>
          <p14:tracePt t="70866" x="5038725" y="3573463"/>
          <p14:tracePt t="70869" x="5048250" y="3563938"/>
          <p14:tracePt t="70881" x="5056188" y="3554413"/>
          <p14:tracePt t="70885" x="5065713" y="3554413"/>
          <p14:tracePt t="70901" x="5075238" y="3544888"/>
          <p14:tracePt t="70924" x="5084763" y="3544888"/>
          <p14:tracePt t="70933" x="5084763" y="3535363"/>
          <p14:tracePt t="70960" x="5094288" y="3525838"/>
          <p14:tracePt t="70962" x="5103813" y="3525838"/>
          <p14:tracePt t="70975" x="5103813" y="3517900"/>
          <p14:tracePt t="70989" x="5103813" y="3508375"/>
          <p14:tracePt t="70994" x="5111750" y="3508375"/>
          <p14:tracePt t="71003" x="5111750" y="3498850"/>
          <p14:tracePt t="71027" x="5121275" y="3489325"/>
          <p14:tracePt t="71057" x="5121275" y="3479800"/>
          <p14:tracePt t="71070" x="5121275" y="3470275"/>
          <p14:tracePt t="71103" x="5121275" y="3460750"/>
          <p14:tracePt t="71127" x="5121275" y="3452813"/>
          <p14:tracePt t="71152" x="5121275" y="3433763"/>
          <p14:tracePt t="71163" x="5130800" y="3433763"/>
          <p14:tracePt t="71178" x="5130800" y="3424238"/>
          <p14:tracePt t="71192" x="5130800" y="3414713"/>
          <p14:tracePt t="71221" x="5130800" y="3405188"/>
          <p14:tracePt t="71230" x="5130800" y="3397250"/>
          <p14:tracePt t="71244" x="5140325" y="3397250"/>
          <p14:tracePt t="71261" x="5140325" y="3378200"/>
          <p14:tracePt t="71294" x="5140325" y="3368675"/>
          <p14:tracePt t="71308" x="5140325" y="3359150"/>
          <p14:tracePt t="71340" x="5140325" y="3349625"/>
          <p14:tracePt t="71354" x="5140325" y="3340100"/>
          <p14:tracePt t="71370" x="5140325" y="3332163"/>
          <p14:tracePt t="71450" x="5140325" y="3322638"/>
          <p14:tracePt t="71490" x="5140325" y="3313113"/>
          <p14:tracePt t="71528" x="5140325" y="3294063"/>
          <p14:tracePt t="72150" x="5130800" y="3267075"/>
          <p14:tracePt t="72157" x="5103813" y="3267075"/>
          <p14:tracePt t="72165" x="5084763" y="3257550"/>
          <p14:tracePt t="72172" x="5056188" y="3248025"/>
          <p14:tracePt t="72179" x="5038725" y="3248025"/>
          <p14:tracePt t="72187" x="5010150" y="3228975"/>
          <p14:tracePt t="72201" x="4983163" y="3228975"/>
          <p14:tracePt t="72206" x="4964113" y="3211513"/>
          <p14:tracePt t="72215" x="4935538" y="3201988"/>
          <p14:tracePt t="72221" x="4899025" y="3192463"/>
          <p14:tracePt t="72229" x="4879975" y="3182938"/>
          <p14:tracePt t="72236" x="4843463" y="3182938"/>
          <p14:tracePt t="72244" x="4806950" y="3163888"/>
          <p14:tracePt t="72248" x="4797425" y="3163888"/>
          <p14:tracePt t="72258" x="4778375" y="3155950"/>
          <p14:tracePt t="72267" x="4759325" y="3155950"/>
          <p14:tracePt t="72273" x="4722813" y="3155950"/>
          <p14:tracePt t="72282" x="4648200" y="3146425"/>
          <p14:tracePt t="72299" x="4573588" y="3136900"/>
          <p14:tracePt t="72309" x="4556125" y="3136900"/>
          <p14:tracePt t="72313" x="4500563" y="3136900"/>
          <p14:tracePt t="72324" x="4452938" y="3136900"/>
          <p14:tracePt t="72330" x="4416425" y="3136900"/>
          <p14:tracePt t="72339" x="4370388" y="3136900"/>
          <p14:tracePt t="72344" x="4314825" y="3136900"/>
          <p14:tracePt t="72353" x="4295775" y="3136900"/>
          <p14:tracePt t="72360" x="4230688" y="3136900"/>
          <p14:tracePt t="72368" x="4213225" y="3136900"/>
          <p14:tracePt t="72376" x="4156075" y="3136900"/>
          <p14:tracePt t="72384" x="4138613" y="3136900"/>
          <p14:tracePt t="72391" x="4064000" y="3136900"/>
          <p14:tracePt t="72403" x="4027488" y="3136900"/>
          <p14:tracePt t="72407" x="3979863" y="3136900"/>
          <p14:tracePt t="72418" x="3933825" y="3136900"/>
          <p14:tracePt t="72424" x="3878263" y="3136900"/>
          <p14:tracePt t="72433" x="3832225" y="3136900"/>
          <p14:tracePt t="72438" x="3795713" y="3136900"/>
          <p14:tracePt t="72448" x="3738563" y="3136900"/>
          <p14:tracePt t="72454" x="3711575" y="3136900"/>
          <p14:tracePt t="72462" x="3675063" y="3136900"/>
          <p14:tracePt t="72470" x="3636963" y="3136900"/>
          <p14:tracePt t="72477" x="3617913" y="3136900"/>
          <p14:tracePt t="72484" x="3571875" y="3136900"/>
          <p14:tracePt t="72501" x="3525838" y="3136900"/>
          <p14:tracePt t="72512" x="3516313" y="3136900"/>
          <p14:tracePt t="72517" x="3506788" y="3136900"/>
          <p14:tracePt t="72527" x="3489325" y="3117850"/>
          <p14:tracePt t="72533" x="3451225" y="3117850"/>
          <p14:tracePt t="72542" x="3441700" y="3117850"/>
          <p14:tracePt t="72549" x="3414713" y="3108325"/>
          <p14:tracePt t="72557" x="3386138" y="3108325"/>
          <p14:tracePt t="72564" x="3376613" y="3108325"/>
          <p14:tracePt t="72571" x="3359150" y="3098800"/>
          <p14:tracePt t="72580" x="3340100" y="3090863"/>
          <p14:tracePt t="72585" x="3313113" y="3090863"/>
          <p14:tracePt t="72593" x="3303588" y="3081338"/>
          <p14:tracePt t="72596" x="3284538" y="3081338"/>
          <p14:tracePt t="72607" x="3265488" y="3071813"/>
          <p14:tracePt t="72609" x="3257550" y="3071813"/>
          <p14:tracePt t="72621" x="3228975" y="3052763"/>
          <p14:tracePt t="72627" x="3209925" y="3035300"/>
          <p14:tracePt t="72636" x="3200400" y="3035300"/>
          <p14:tracePt t="72643" x="3182938" y="3025775"/>
          <p14:tracePt t="72650" x="3173413" y="3016250"/>
          <p14:tracePt t="72657" x="3144838" y="3006725"/>
          <p14:tracePt t="72665" x="3136900" y="2997200"/>
          <p14:tracePt t="72674" x="3108325" y="2978150"/>
          <p14:tracePt t="72690" x="3071813" y="2960688"/>
          <p14:tracePt t="72701" x="3052763" y="2951163"/>
          <p14:tracePt t="72706" x="3024188" y="2941638"/>
          <p14:tracePt t="72716" x="3006725" y="2932113"/>
          <p14:tracePt t="72721" x="2978150" y="2914650"/>
          <p14:tracePt t="72730" x="2959100" y="2905125"/>
          <p14:tracePt t="72738" x="2922588" y="2905125"/>
          <p14:tracePt t="72745" x="2913063" y="2895600"/>
          <p14:tracePt t="72751" x="2876550" y="2886075"/>
          <p14:tracePt t="72759" x="2857500" y="2876550"/>
          <p14:tracePt t="72768" x="2820988" y="2857500"/>
          <p14:tracePt t="72774" x="2811463" y="2849563"/>
          <p14:tracePt t="72784" x="2765425" y="2830513"/>
          <p14:tracePt t="72795" x="2755900" y="2820988"/>
          <p14:tracePt t="72798" x="2746375" y="2820988"/>
          <p14:tracePt t="72810" x="2727325" y="2811463"/>
          <p14:tracePt t="72815" x="2719388" y="2801938"/>
          <p14:tracePt t="72824" x="2709863" y="2801938"/>
          <p14:tracePt t="72831" x="2700338" y="2794000"/>
          <p14:tracePt t="72840" x="2681288" y="2784475"/>
          <p14:tracePt t="72853" x="2671763" y="2784475"/>
          <p14:tracePt t="72862" x="2662238" y="2774950"/>
          <p14:tracePt t="72869" x="2635250" y="2765425"/>
          <p14:tracePt t="72877" x="2616200" y="2765425"/>
          <p14:tracePt t="72890" x="2616200" y="2755900"/>
          <p14:tracePt t="72893" x="2606675" y="2755900"/>
          <p14:tracePt t="72904" x="2598738" y="2746375"/>
          <p14:tracePt t="72910" x="2589213" y="2746375"/>
          <p14:tracePt t="72919" x="2579688" y="2746375"/>
          <p14:tracePt t="72925" x="2579688" y="2736850"/>
          <p14:tracePt t="72984" x="2570163" y="2728913"/>
          <p14:tracePt t="72999" x="2560638" y="2709863"/>
          <p14:tracePt t="73002" x="2560638" y="2700338"/>
          <p14:tracePt t="73013" x="2560638" y="2681288"/>
          <p14:tracePt t="73019" x="2560638" y="2663825"/>
          <p14:tracePt t="73034" x="2560638" y="2644775"/>
          <p14:tracePt t="73042" x="2570163" y="2635250"/>
          <p14:tracePt t="73050" x="2570163" y="2616200"/>
          <p14:tracePt t="73056" x="2570163" y="2608263"/>
          <p14:tracePt t="73063" x="2589213" y="2598738"/>
          <p14:tracePt t="73065" x="2589213" y="2589213"/>
          <p14:tracePt t="73078" x="2616200" y="2570163"/>
          <p14:tracePt t="73082" x="2616200" y="2560638"/>
          <p14:tracePt t="73093" x="2625725" y="2552700"/>
          <p14:tracePt t="73099" x="2635250" y="2543175"/>
          <p14:tracePt t="73108" x="2654300" y="2505075"/>
          <p14:tracePt t="73113" x="2681288" y="2497138"/>
          <p14:tracePt t="73123" x="2690813" y="2478088"/>
          <p14:tracePt t="73130" x="2709863" y="2459038"/>
          <p14:tracePt t="73137" x="2746375" y="2439988"/>
          <p14:tracePt t="73145" x="2782888" y="2413000"/>
          <p14:tracePt t="73152" x="2792413" y="2403475"/>
          <p14:tracePt t="73162" x="2867025" y="2366963"/>
          <p14:tracePt t="73175" x="2941638" y="2338388"/>
          <p14:tracePt t="73187" x="2987675" y="2338388"/>
          <p14:tracePt t="73192" x="3043238" y="2338388"/>
          <p14:tracePt t="73201" x="3079750" y="2347913"/>
          <p14:tracePt t="73207" x="3127375" y="2357438"/>
          <p14:tracePt t="73218" x="3182938" y="2357438"/>
          <p14:tracePt t="73223" x="3228975" y="2384425"/>
          <p14:tracePt t="73232" x="3284538" y="2384425"/>
          <p14:tracePt t="73240" x="3349625" y="2413000"/>
          <p14:tracePt t="73245" x="3386138" y="2413000"/>
          <p14:tracePt t="73256" x="3451225" y="2449513"/>
          <p14:tracePt t="73271" x="3506788" y="2487613"/>
          <p14:tracePt t="73281" x="3544888" y="2497138"/>
          <p14:tracePt t="73285" x="3571875" y="2505075"/>
          <p14:tracePt t="73296" x="3590925" y="2524125"/>
          <p14:tracePt t="73303" x="3600450" y="2543175"/>
          <p14:tracePt t="73310" x="3627438" y="2552700"/>
          <p14:tracePt t="73318" x="3646488" y="2570163"/>
          <p14:tracePt t="73326" x="3656013" y="2589213"/>
          <p14:tracePt t="73333" x="3665538" y="2598738"/>
          <p14:tracePt t="73340" x="3692525" y="2616200"/>
          <p14:tracePt t="73349" x="3721100" y="2663825"/>
          <p14:tracePt t="73361" x="3730625" y="2673350"/>
          <p14:tracePt t="73366" x="3757613" y="2719388"/>
          <p14:tracePt t="73376" x="3767138" y="2736850"/>
          <p14:tracePt t="73380" x="3795713" y="2784475"/>
          <p14:tracePt t="73391" x="3803650" y="2794000"/>
          <p14:tracePt t="73397" x="3813175" y="2811463"/>
          <p14:tracePt t="73405" x="3813175" y="2830513"/>
          <p14:tracePt t="73411" x="3822700" y="2840038"/>
          <p14:tracePt t="73419" x="3841750" y="2876550"/>
          <p14:tracePt t="73434" x="3851275" y="2886075"/>
          <p14:tracePt t="73444" x="3868738" y="2914650"/>
          <p14:tracePt t="73460" x="3868738" y="2922588"/>
          <p14:tracePt t="73470" x="3878263" y="2932113"/>
          <p14:tracePt t="73490" x="3887788" y="2941638"/>
          <p14:tracePt t="73499" x="3887788" y="2951163"/>
          <p14:tracePt t="73648" x="3841750" y="2978150"/>
          <p14:tracePt t="73658" x="3803650" y="2978150"/>
          <p14:tracePt t="73663" x="3786188" y="2970213"/>
          <p14:tracePt t="73673" x="3748088" y="2960688"/>
          <p14:tracePt t="73679" x="3692525" y="2960688"/>
          <p14:tracePt t="73688" x="3675063" y="2960688"/>
          <p14:tracePt t="73693" x="3627438" y="2951163"/>
          <p14:tracePt t="73701" x="3600450" y="2951163"/>
          <p14:tracePt t="73710" x="3562350" y="2951163"/>
          <p14:tracePt t="73718" x="3544888" y="2951163"/>
          <p14:tracePt t="73726" x="3506788" y="2932113"/>
          <p14:tracePt t="73730" x="3470275" y="2932113"/>
          <p14:tracePt t="73740" x="3405188" y="2941638"/>
          <p14:tracePt t="73757" x="3330575" y="2941638"/>
          <p14:tracePt t="73768" x="3294063" y="2941638"/>
          <p14:tracePt t="73772" x="3248025" y="2932113"/>
          <p14:tracePt t="73782" x="3219450" y="2932113"/>
          <p14:tracePt t="73788" x="3173413" y="2932113"/>
          <p14:tracePt t="73797" x="3136900" y="2932113"/>
          <p14:tracePt t="73804" x="3089275" y="2932113"/>
          <p14:tracePt t="73811" x="3052763" y="2932113"/>
          <p14:tracePt t="73818" x="3016250" y="2932113"/>
          <p14:tracePt t="73826" x="2978150" y="2941638"/>
          <p14:tracePt t="73835" x="2903538" y="2941638"/>
          <p14:tracePt t="73851" x="2820988" y="2932113"/>
          <p14:tracePt t="73862" x="2782888" y="2932113"/>
          <p14:tracePt t="73868" x="2736850" y="2932113"/>
          <p14:tracePt t="73877" x="2700338" y="2932113"/>
          <p14:tracePt t="73882" x="2644775" y="2932113"/>
          <p14:tracePt t="73892" x="2606675" y="2932113"/>
          <p14:tracePt t="73898" x="2541588" y="2932113"/>
          <p14:tracePt t="73905" x="2524125" y="2932113"/>
          <p14:tracePt t="73913" x="2495550" y="2922588"/>
          <p14:tracePt t="73920" x="2478088" y="2914650"/>
          <p14:tracePt t="73931" x="2430463" y="2886075"/>
          <p14:tracePt t="73945" x="2403475" y="2876550"/>
          <p14:tracePt t="73956" x="2384425" y="2876550"/>
          <p14:tracePt t="73960" x="2374900" y="2867025"/>
          <p14:tracePt t="73971" x="2347913" y="2867025"/>
          <p14:tracePt t="73976" x="2328863" y="2867025"/>
          <p14:tracePt t="73985" x="2319338" y="2867025"/>
          <p14:tracePt t="73992" x="2309813" y="2867025"/>
          <p14:tracePt t="74001" x="2292350" y="2867025"/>
          <p14:tracePt t="74007" x="2282825" y="2867025"/>
          <p14:tracePt t="74014" x="2273300" y="2867025"/>
          <p14:tracePt t="74377" x="2198688" y="2867025"/>
          <p14:tracePt t="74384" x="2106613" y="2867025"/>
          <p14:tracePt t="74391" x="1995488" y="2867025"/>
          <p14:tracePt t="74402" x="1790700" y="2867025"/>
          <p14:tracePt t="74417" x="1614488" y="2867025"/>
          <p14:tracePt t="74428" x="1558925" y="2867025"/>
          <p14:tracePt t="74430" x="1512888" y="2867025"/>
          <p14:tracePt t="74442" x="1474788" y="2867025"/>
          <p14:tracePt t="74447" x="1438275" y="2867025"/>
          <p14:tracePt t="74457" x="1401763" y="2867025"/>
          <p14:tracePt t="74464" x="1382713" y="2867025"/>
          <p14:tracePt t="74470" x="1344613" y="2867025"/>
          <p14:tracePt t="74478" x="1308100" y="2867025"/>
          <p14:tracePt t="74487" x="1271588" y="2867025"/>
          <p14:tracePt t="74495" x="1243013" y="2867025"/>
          <p14:tracePt t="74500" x="1206500" y="2867025"/>
          <p14:tracePt t="74511" x="1131888" y="2867025"/>
          <p14:tracePt t="74522" x="1085850" y="2867025"/>
          <p14:tracePt t="74526" x="1057275" y="2867025"/>
          <p14:tracePt t="74536" x="1020763" y="2867025"/>
          <p14:tracePt t="74541" x="1001713" y="2867025"/>
          <p14:tracePt t="74551" x="992188" y="2867025"/>
          <p14:tracePt t="74555" x="974725" y="2867025"/>
          <p14:tracePt t="74566" x="955675" y="2867025"/>
          <p14:tracePt t="74572" x="946150" y="2867025"/>
          <p14:tracePt t="74580" x="936625" y="2876550"/>
          <p14:tracePt t="74595" x="909638" y="2876550"/>
          <p14:tracePt t="74604" x="909638" y="2886075"/>
          <p14:tracePt t="74616" x="900113" y="2895600"/>
          <p14:tracePt t="74618" x="890588" y="2932113"/>
          <p14:tracePt t="74631" x="890588" y="2941638"/>
          <p14:tracePt t="74635" x="890588" y="2951163"/>
          <p14:tracePt t="74645" x="890588" y="2960688"/>
          <p14:tracePt t="74650" x="890588" y="2970213"/>
          <p14:tracePt t="74661" x="890588" y="2987675"/>
          <p14:tracePt t="74666" x="890588" y="2997200"/>
          <p14:tracePt t="74674" x="890588" y="3016250"/>
          <p14:tracePt t="74681" x="900113" y="3071813"/>
          <p14:tracePt t="74688" x="900113" y="3090863"/>
          <p14:tracePt t="74699" x="909638" y="3182938"/>
          <p14:tracePt t="74713" x="936625" y="3284538"/>
          <p14:tracePt t="74725" x="965200" y="3340100"/>
          <p14:tracePt t="74729" x="992188" y="3414713"/>
          <p14:tracePt t="74739" x="1020763" y="3508375"/>
          <p14:tracePt t="74743" x="1076325" y="3629025"/>
          <p14:tracePt t="74754" x="1104900" y="3702050"/>
          <p14:tracePt t="74761" x="1177925" y="3822700"/>
          <p14:tracePt t="74770" x="1225550" y="3925888"/>
          <p14:tracePt t="74777" x="1289050" y="4027488"/>
          <p14:tracePt t="74783" x="1317625" y="4083050"/>
          <p14:tracePt t="74791" x="1409700" y="4213225"/>
          <p14:tracePt t="74804" x="1457325" y="4278313"/>
          <p14:tracePt t="74807" x="1493838" y="4333875"/>
          <p14:tracePt t="74820" x="1558925" y="4389438"/>
          <p14:tracePt t="74823" x="1614488" y="4454525"/>
          <p14:tracePt t="74834" x="1698625" y="4538663"/>
          <p14:tracePt t="74839" x="1800225" y="4621213"/>
          <p14:tracePt t="74848" x="1882775" y="4686300"/>
          <p14:tracePt t="74855" x="1985963" y="4770438"/>
          <p14:tracePt t="74862" x="2078038" y="4816475"/>
          <p14:tracePt t="74871" x="2162175" y="4881563"/>
          <p14:tracePt t="74878" x="2263775" y="4946650"/>
          <p14:tracePt t="74887" x="2439988" y="5029200"/>
          <p14:tracePt t="74903" x="2551113" y="5084763"/>
          <p14:tracePt t="74914" x="2606675" y="5113338"/>
          <p14:tracePt t="74917" x="2662238" y="5149850"/>
          <p14:tracePt t="74928" x="2681288" y="5168900"/>
          <p14:tracePt t="74935" x="2736850" y="5197475"/>
          <p14:tracePt t="74943" x="2765425" y="5214938"/>
          <p14:tracePt t="74949" x="2801938" y="5243513"/>
          <p14:tracePt t="75263" x="2903538" y="5253038"/>
          <p14:tracePt t="75269" x="3016250" y="5270500"/>
          <p14:tracePt t="75279" x="3163888" y="5299075"/>
          <p14:tracePt t="75290" x="3200400" y="5299075"/>
          <p14:tracePt t="75292" x="3248025" y="5299075"/>
          <p14:tracePt t="75305" x="3265488" y="5299075"/>
          <p14:tracePt t="75310" x="3294063" y="5308600"/>
          <p14:tracePt t="75320" x="3303588" y="5308600"/>
          <p14:tracePt t="75325" x="3321050" y="5308600"/>
          <p14:tracePt t="75342" x="3330575" y="5308600"/>
          <p14:tracePt t="75348" x="3340100" y="5308600"/>
          <p14:tracePt t="75378" x="3359150" y="5308600"/>
          <p14:tracePt t="75388" x="3386138" y="5308600"/>
          <p14:tracePt t="75400" x="3395663" y="5308600"/>
          <p14:tracePt t="75404" x="3405188" y="5308600"/>
          <p14:tracePt t="75414" x="3414713" y="5299075"/>
          <p14:tracePt t="75418" x="3424238" y="5299075"/>
          <p14:tracePt t="75443" x="3441700" y="5299075"/>
          <p14:tracePt t="75458" x="3451225" y="5299075"/>
          <p14:tracePt t="75466" x="3470275" y="5299075"/>
          <p14:tracePt t="75472" x="3479800" y="5299075"/>
          <p14:tracePt t="75478" x="3497263" y="5299075"/>
          <p14:tracePt t="75482" x="3506788" y="5299075"/>
          <p14:tracePt t="75494" x="3554413" y="5308600"/>
          <p14:tracePt t="75496" x="3562350" y="5308600"/>
          <p14:tracePt t="75509" x="3581400" y="5308600"/>
          <p14:tracePt t="75512" x="3617913" y="5308600"/>
          <p14:tracePt t="75523" x="3656013" y="5318125"/>
          <p14:tracePt t="75530" x="3675063" y="5318125"/>
          <p14:tracePt t="75538" x="3702050" y="5326063"/>
          <p14:tracePt t="75544" x="3721100" y="5326063"/>
          <p14:tracePt t="75552" x="3748088" y="5335588"/>
          <p14:tracePt t="75560" x="3767138" y="5354638"/>
          <p14:tracePt t="75576" x="3813175" y="5364163"/>
          <p14:tracePt t="75588" x="3813175" y="5373688"/>
          <p14:tracePt t="75592" x="3841750" y="5373688"/>
          <p14:tracePt t="75603" x="3868738" y="5391150"/>
          <p14:tracePt t="75608" x="3887788" y="5410200"/>
          <p14:tracePt t="75618" x="3924300" y="5419725"/>
          <p14:tracePt t="75624" x="3962400" y="5446713"/>
          <p14:tracePt t="75631" x="4017963" y="5446713"/>
          <p14:tracePt t="75638" x="4054475" y="5465763"/>
          <p14:tracePt t="75646" x="4100513" y="5484813"/>
          <p14:tracePt t="75654" x="4138613" y="5494338"/>
          <p14:tracePt t="75660" x="4175125" y="5521325"/>
          <p14:tracePt t="75669" x="4203700" y="5521325"/>
          <p14:tracePt t="75682" x="4221163" y="5521325"/>
          <p14:tracePt t="75697" x="4230688" y="5521325"/>
          <p14:tracePt t="75712" x="4240213" y="5521325"/>
          <p14:tracePt t="75718" x="4249738" y="5521325"/>
          <p14:tracePt t="75749" x="4259263" y="5521325"/>
          <p14:tracePt t="75755" x="4268788" y="5521325"/>
          <p14:tracePt t="75780" x="4276725" y="5521325"/>
          <p14:tracePt t="75806" x="4286250" y="5521325"/>
          <p14:tracePt t="75812" x="4286250" y="5511800"/>
          <p14:tracePt t="75820" x="4295775" y="5503863"/>
          <p14:tracePt t="75827" x="4305300" y="5494338"/>
          <p14:tracePt t="75842" x="4314825" y="5465763"/>
          <p14:tracePt t="75850" x="4324350" y="5465763"/>
          <p14:tracePt t="75860" x="4324350" y="5446713"/>
          <p14:tracePt t="75875" x="4341813" y="5438775"/>
          <p14:tracePt t="75886" x="4341813" y="5429250"/>
          <p14:tracePt t="75906" x="4370388" y="5410200"/>
          <p14:tracePt t="75929" x="4406900" y="5383213"/>
          <p14:tracePt t="75936" x="4416425" y="5373688"/>
          <p14:tracePt t="75944" x="4445000" y="5364163"/>
          <p14:tracePt t="75954" x="4500563" y="5354638"/>
          <p14:tracePt t="75958" x="4537075" y="5335588"/>
          <p14:tracePt t="75969" x="4657725" y="5326063"/>
          <p14:tracePt t="75980" x="4722813" y="5335588"/>
          <p14:tracePt t="75983" x="4778375" y="5335588"/>
          <p14:tracePt t="75995" x="4862513" y="5345113"/>
          <p14:tracePt t="75999" x="4935538" y="5364163"/>
          <p14:tracePt t="76009" x="5000625" y="5364163"/>
          <p14:tracePt t="76016" x="5075238" y="5373688"/>
          <p14:tracePt t="76023" x="5149850" y="5391150"/>
          <p14:tracePt t="76031" x="5241925" y="5400675"/>
          <p14:tracePt t="76038" x="5335588" y="5419725"/>
          <p14:tracePt t="76048" x="5613400" y="5456238"/>
          <p14:tracePt t="76064" x="5883275" y="5475288"/>
          <p14:tracePt t="76074" x="6040438" y="5494338"/>
          <p14:tracePt t="76078" x="6151563" y="5494338"/>
          <p14:tracePt t="76089" x="6308725" y="5530850"/>
          <p14:tracePt t="76093" x="6467475" y="5540375"/>
          <p14:tracePt t="76102" x="6578600" y="5559425"/>
          <p14:tracePt t="76111" x="6699250" y="5595938"/>
          <p14:tracePt t="76119" x="6773863" y="5605463"/>
          <p14:tracePt t="76125" x="6846888" y="5624513"/>
          <p14:tracePt t="76132" x="6894513" y="5624513"/>
          <p14:tracePt t="76143" x="6967538" y="5651500"/>
          <p14:tracePt t="76415" x="7126288" y="5624513"/>
          <p14:tracePt t="76425" x="7691438" y="5567363"/>
          <p14:tracePt t="76439" x="8062913" y="5549900"/>
          <p14:tracePt t="76451" x="8174038" y="5549900"/>
          <p14:tracePt t="76456" x="8313738" y="5530850"/>
          <p14:tracePt t="76466" x="8453438" y="5530850"/>
          <p14:tracePt t="76471" x="8564563" y="5530850"/>
          <p14:tracePt t="76480" x="8694738" y="5530850"/>
          <p14:tracePt t="76487" x="8805863" y="5530850"/>
          <p14:tracePt t="76496" x="8897938" y="5530850"/>
          <p14:tracePt t="76503" x="8943975" y="5530850"/>
          <p14:tracePt t="76509" x="9009063" y="5530850"/>
          <p14:tracePt t="76520" x="9129713" y="5521325"/>
          <p14:tracePt t="76534" x="9269413" y="5521325"/>
          <p14:tracePt t="76545" x="9344025" y="5521325"/>
          <p14:tracePt t="76548" x="9371013" y="5521325"/>
          <p14:tracePt t="76560" x="9464675" y="5503863"/>
          <p14:tracePt t="76564" x="9501188" y="5494338"/>
          <p14:tracePt t="76575" x="9547225" y="5494338"/>
          <p14:tracePt t="76580" x="9585325" y="5494338"/>
          <p14:tracePt t="76589" x="9621838" y="5475288"/>
          <p14:tracePt t="76597" x="9640888" y="5465763"/>
          <p14:tracePt t="76605" x="9677400" y="5465763"/>
          <p14:tracePt t="76614" x="9696450" y="5465763"/>
          <p14:tracePt t="76618" x="9723438" y="5465763"/>
          <p14:tracePt t="76628" x="9771063" y="5456238"/>
          <p14:tracePt t="76640" x="9779000" y="5446713"/>
          <p14:tracePt t="76644" x="9798050" y="5446713"/>
          <p14:tracePt t="76655" x="9807575" y="5446713"/>
          <p14:tracePt t="76660" x="9826625" y="5446713"/>
          <p14:tracePt t="76669" x="9844088" y="5438775"/>
          <p14:tracePt t="76674" x="9872663" y="5419725"/>
          <p14:tracePt t="76684" x="9891713" y="5410200"/>
          <p14:tracePt t="76691" x="9928225" y="5400675"/>
          <p14:tracePt t="76697" x="9955213" y="5373688"/>
          <p14:tracePt t="76705" x="10002838" y="5364163"/>
          <p14:tracePt t="76713" x="10029825" y="5354638"/>
          <p14:tracePt t="76722" x="10113963" y="5326063"/>
          <p14:tracePt t="76734" x="10150475" y="5326063"/>
          <p14:tracePt t="76738" x="10188575" y="5318125"/>
          <p14:tracePt t="76749" x="10215563" y="5299075"/>
          <p14:tracePt t="76754" x="10234613" y="5299075"/>
          <p14:tracePt t="76763" x="10252075" y="5289550"/>
          <p14:tracePt t="76769" x="10261600" y="5289550"/>
          <p14:tracePt t="76778" x="10290175" y="5280025"/>
          <p14:tracePt t="76785" x="10309225" y="5280025"/>
          <p14:tracePt t="76792" x="10317163" y="5280025"/>
          <p14:tracePt t="76801" x="10336213" y="5270500"/>
          <p14:tracePt t="76807" x="10355263" y="5270500"/>
          <p14:tracePt t="76818" x="10391775" y="5270500"/>
          <p14:tracePt t="76832" x="10447338" y="5270500"/>
          <p14:tracePt t="76843" x="10485438" y="5270500"/>
          <p14:tracePt t="76846" x="10502900" y="5270500"/>
          <p14:tracePt t="76857" x="10541000" y="5270500"/>
          <p14:tracePt t="76863" x="10558463" y="5280025"/>
          <p14:tracePt t="76872" x="10596563" y="5299075"/>
          <p14:tracePt t="76880" x="10623550" y="5299075"/>
          <p14:tracePt t="76886" x="10633075" y="5308600"/>
          <p14:tracePt t="76897" x="10661650" y="5318125"/>
          <p14:tracePt t="76910" x="10669588" y="5318125"/>
          <p14:tracePt t="77116" x="10669588" y="5326063"/>
          <p14:tracePt t="77140" x="10669588" y="5335588"/>
          <p14:tracePt t="77170" x="10669588" y="5345113"/>
          <p14:tracePt t="77176" x="10669588" y="5354638"/>
          <p14:tracePt t="77257" x="10669588" y="5373688"/>
          <p14:tracePt t="77263" x="10661650" y="5373688"/>
          <p14:tracePt t="77273" x="10652125" y="5383213"/>
          <p14:tracePt t="77279" x="10642600" y="5383213"/>
          <p14:tracePt t="77288" x="10633075" y="5391150"/>
          <p14:tracePt t="77300" x="10623550" y="5391150"/>
          <p14:tracePt t="77304" x="10614025" y="5400675"/>
          <p14:tracePt t="77315" x="10606088" y="5410200"/>
          <p14:tracePt t="77318" x="10596563" y="5410200"/>
          <p14:tracePt t="77328" x="10587038" y="5410200"/>
          <p14:tracePt t="77335" x="10558463" y="5429250"/>
          <p14:tracePt t="77344" x="10541000" y="5438775"/>
          <p14:tracePt t="77351" x="10521950" y="5438775"/>
          <p14:tracePt t="77359" x="10493375" y="5438775"/>
          <p14:tracePt t="77365" x="10475913" y="5446713"/>
          <p14:tracePt t="77373" x="10447338" y="5456238"/>
          <p14:tracePt t="77383" x="10391775" y="5484813"/>
          <p14:tracePt t="77395" x="10372725" y="5484813"/>
          <p14:tracePt t="77397" x="10336213" y="5484813"/>
          <p14:tracePt t="77409" x="10280650" y="5494338"/>
          <p14:tracePt t="77414" x="10234613" y="5511800"/>
          <p14:tracePt t="77423" x="10196513" y="5511800"/>
          <p14:tracePt t="77429" x="10160000" y="5521325"/>
          <p14:tracePt t="77438" x="10113963" y="5521325"/>
          <p14:tracePt t="77446" x="10075863" y="5530850"/>
          <p14:tracePt t="77452" x="10048875" y="5530850"/>
          <p14:tracePt t="77459" x="10029825" y="5530850"/>
          <p14:tracePt t="77468" x="10010775" y="5530850"/>
          <p14:tracePt t="77476" x="9964738" y="5530850"/>
          <p14:tracePt t="77488" x="9947275" y="5530850"/>
          <p14:tracePt t="77492" x="9928225" y="5530850"/>
          <p14:tracePt t="77503" x="9899650" y="5530850"/>
          <p14:tracePt t="77509" x="9891713" y="5540375"/>
          <p14:tracePt t="77518" x="9882188" y="5540375"/>
          <p14:tracePt t="77524" x="9863138" y="5549900"/>
          <p14:tracePt t="77531" x="9853613" y="5549900"/>
          <p14:tracePt t="77539" x="9844088" y="5549900"/>
          <p14:tracePt t="77547" x="9834563" y="5549900"/>
          <p14:tracePt t="77555" x="9817100" y="5549900"/>
          <p14:tracePt t="77572" x="9807575" y="5559425"/>
          <p14:tracePt t="77582" x="9798050" y="5559425"/>
          <p14:tracePt t="77603" x="9788525" y="5567363"/>
          <p14:tracePt t="77618" x="9779000" y="5567363"/>
          <p14:tracePt t="77641" x="9752013" y="5567363"/>
          <p14:tracePt t="77655" x="9742488" y="5567363"/>
          <p14:tracePt t="77665" x="9723438" y="5567363"/>
          <p14:tracePt t="77680" x="9705975" y="5567363"/>
          <p14:tracePt t="77682" x="9696450" y="5567363"/>
          <p14:tracePt t="77692" x="9686925" y="5567363"/>
          <p14:tracePt t="77697" x="9667875" y="5567363"/>
          <p14:tracePt t="77705" x="9650413" y="5567363"/>
          <p14:tracePt t="77712" x="9621838" y="5567363"/>
          <p14:tracePt t="77721" x="9602788" y="5567363"/>
          <p14:tracePt t="77727" x="9566275" y="5567363"/>
          <p14:tracePt t="77735" x="9529763" y="5567363"/>
          <p14:tracePt t="77744" x="9491663" y="5567363"/>
          <p14:tracePt t="77750" x="9445625" y="5567363"/>
          <p14:tracePt t="77760" x="9371013" y="5559425"/>
          <p14:tracePt t="77775" x="9315450" y="5559425"/>
          <p14:tracePt t="77786" x="9278938" y="5559425"/>
          <p14:tracePt t="77792" x="9240838" y="5549900"/>
          <p14:tracePt t="77801" x="9223375" y="5549900"/>
          <p14:tracePt t="77807" x="9204325" y="5549900"/>
          <p14:tracePt t="77815" x="9167813" y="5530850"/>
          <p14:tracePt t="77822" x="9139238" y="5530850"/>
          <p14:tracePt t="77829" x="9093200" y="5530850"/>
          <p14:tracePt t="77837" x="9074150" y="5530850"/>
          <p14:tracePt t="77844" x="9018588" y="5530850"/>
          <p14:tracePt t="77855" x="8943975" y="5521325"/>
          <p14:tracePt t="77866" x="8916988" y="5521325"/>
          <p14:tracePt t="77871" x="8861425" y="5503863"/>
          <p14:tracePt t="77880" x="8815388" y="5503863"/>
          <p14:tracePt t="77887" x="8777288" y="5503863"/>
          <p14:tracePt t="77894" x="8721725" y="5494338"/>
          <p14:tracePt t="77900" x="8685213" y="5494338"/>
          <p14:tracePt t="77909" x="8656638" y="5494338"/>
          <p14:tracePt t="77917" x="8601075" y="5494338"/>
          <p14:tracePt t="77924" x="8582025" y="5484813"/>
          <p14:tracePt t="77933" x="8526463" y="5484813"/>
          <p14:tracePt t="77938" x="8461375" y="5484813"/>
          <p14:tracePt t="77949" x="8359775" y="5465763"/>
          <p14:tracePt t="77960" x="8285163" y="5456238"/>
          <p14:tracePt t="77962" x="8212138" y="5438775"/>
          <p14:tracePt t="77975" x="8147050" y="5429250"/>
          <p14:tracePt t="77978" x="8053388" y="5429250"/>
          <p14:tracePt t="77989" x="7961313" y="5410200"/>
          <p14:tracePt t="77995" x="7886700" y="5410200"/>
          <p14:tracePt t="78003" x="7775575" y="5419725"/>
          <p14:tracePt t="78010" x="7681913" y="5419725"/>
          <p14:tracePt t="78018" x="7589838" y="5410200"/>
          <p14:tracePt t="78026" x="7497763" y="5391150"/>
          <p14:tracePt t="78033" x="7404100" y="5391150"/>
          <p14:tracePt t="78043" x="7246938" y="5391150"/>
          <p14:tracePt t="78058" x="7143750" y="5391150"/>
          <p14:tracePt t="78069" x="7080250" y="5400675"/>
          <p14:tracePt t="78074" x="7023100" y="5410200"/>
          <p14:tracePt t="78084" x="6977063" y="5410200"/>
          <p14:tracePt t="78089" x="6921500" y="5429250"/>
          <p14:tracePt t="78098" x="6884988" y="5438775"/>
          <p14:tracePt t="78109" x="6856413" y="5438775"/>
          <p14:tracePt t="78115" x="6783388" y="5446713"/>
          <p14:tracePt t="78127" x="6754813" y="5465763"/>
          <p14:tracePt t="78136" x="6726238" y="5465763"/>
          <p14:tracePt t="78152" x="6708775" y="5465763"/>
          <p14:tracePt t="78169" x="6699250" y="5465763"/>
          <p14:tracePt t="78498" x="6597650" y="5465763"/>
          <p14:tracePt t="78505" x="6457950" y="5465763"/>
          <p14:tracePt t="78512" x="6327775" y="5465763"/>
          <p14:tracePt t="78519" x="6188075" y="5475288"/>
          <p14:tracePt t="78529" x="5956300" y="5475288"/>
          <p14:tracePt t="78540" x="5864225" y="5475288"/>
          <p14:tracePt t="78547" x="5734050" y="5475288"/>
          <p14:tracePt t="78559" x="5502275" y="5494338"/>
          <p14:tracePt t="78568" x="5372100" y="5494338"/>
          <p14:tracePt t="78575" x="5251450" y="5494338"/>
          <p14:tracePt t="78584" x="5140325" y="5494338"/>
          <p14:tracePt t="78592" x="5010150" y="5484813"/>
          <p14:tracePt t="78598" x="4889500" y="5475288"/>
          <p14:tracePt t="78605" x="4778375" y="5475288"/>
          <p14:tracePt t="78613" x="4667250" y="5475288"/>
          <p14:tracePt t="78623" x="4481513" y="5438775"/>
          <p14:tracePt t="78634" x="4406900" y="5438775"/>
          <p14:tracePt t="78636" x="4341813" y="5429250"/>
          <p14:tracePt t="78650" x="4286250" y="5410200"/>
          <p14:tracePt t="78653" x="4249738" y="5410200"/>
          <p14:tracePt t="78664" x="4203700" y="5400675"/>
          <p14:tracePt t="78669" x="4165600" y="5400675"/>
          <p14:tracePt t="78678" x="4138613" y="5391150"/>
          <p14:tracePt t="78685" x="4119563" y="5391150"/>
          <p14:tracePt t="78693" x="4100513" y="5391150"/>
          <p14:tracePt t="78700" x="4083050" y="5391150"/>
          <p14:tracePt t="78716" x="4054475" y="5391150"/>
          <p14:tracePt t="78811" x="4044950" y="5391150"/>
          <p14:tracePt t="78823" x="4044950" y="5383213"/>
          <p14:tracePt t="78827" x="4035425" y="5383213"/>
          <p14:tracePt t="78891" x="4027488" y="5383213"/>
          <p14:tracePt t="78904" x="4017963" y="5383213"/>
          <p14:tracePt t="78917" x="4008438" y="5391150"/>
          <p14:tracePt t="78922" x="3998913" y="5400675"/>
          <p14:tracePt t="78932" x="3989388" y="5400675"/>
          <p14:tracePt t="78937" x="3989388" y="5410200"/>
          <p14:tracePt t="78947" x="3971925" y="5419725"/>
          <p14:tracePt t="78952" x="3962400" y="5429250"/>
          <p14:tracePt t="78962" x="3943350" y="5438775"/>
          <p14:tracePt t="78969" x="3914775" y="5446713"/>
          <p14:tracePt t="78976" x="3906838" y="5456238"/>
          <p14:tracePt t="78983" x="3887788" y="5456238"/>
          <p14:tracePt t="78990" x="3868738" y="5465763"/>
          <p14:tracePt t="78997" x="3841750" y="5484813"/>
          <p14:tracePt t="78999" x="3803650" y="5494338"/>
          <p14:tracePt t="79013" x="3767138" y="5503863"/>
          <p14:tracePt t="79016" x="3730625" y="5503863"/>
          <p14:tracePt t="79026" x="3692525" y="5521325"/>
          <p14:tracePt t="79029" x="3646488" y="5530850"/>
          <p14:tracePt t="79041" x="3590925" y="5540375"/>
          <p14:tracePt t="79047" x="3525838" y="5559425"/>
          <p14:tracePt t="79055" x="3470275" y="5567363"/>
          <p14:tracePt t="79062" x="3414713" y="5586413"/>
          <p14:tracePt t="79071" x="3349625" y="5586413"/>
          <p14:tracePt t="79077" x="3284538" y="5586413"/>
          <p14:tracePt t="79085" x="3228975" y="5586413"/>
          <p14:tracePt t="79095" x="3127375" y="5595938"/>
          <p14:tracePt t="79106" x="3079750" y="5605463"/>
          <p14:tracePt t="79110" x="3024188" y="5605463"/>
          <p14:tracePt t="79122" x="2978150" y="5624513"/>
          <p14:tracePt t="79126" x="2903538" y="5624513"/>
          <p14:tracePt t="79134" x="2857500" y="5632450"/>
          <p14:tracePt t="79141" x="2782888" y="5632450"/>
          <p14:tracePt t="79150" x="2736850" y="5632450"/>
          <p14:tracePt t="79157" x="2662238" y="5632450"/>
          <p14:tracePt t="79164" x="2598738" y="5632450"/>
          <p14:tracePt t="79172" x="2533650" y="5632450"/>
          <p14:tracePt t="79179" x="2478088" y="5632450"/>
          <p14:tracePt t="79189" x="2347913" y="5632450"/>
          <p14:tracePt t="79202" x="2198688" y="5632450"/>
          <p14:tracePt t="79215" x="2152650" y="5632450"/>
          <p14:tracePt t="79218" x="2106613" y="5632450"/>
          <p14:tracePt t="79229" x="2051050" y="5632450"/>
          <p14:tracePt t="79234" x="2003425" y="5632450"/>
          <p14:tracePt t="79244" x="1966913" y="5651500"/>
          <p14:tracePt t="79248" x="1930400" y="5651500"/>
          <p14:tracePt t="79258" x="1892300" y="5651500"/>
          <p14:tracePt t="79267" x="1874838" y="5661025"/>
          <p14:tracePt t="79274" x="1836738" y="5661025"/>
          <p14:tracePt t="79281" x="1819275" y="5661025"/>
          <p14:tracePt t="79288" x="1809750" y="5670550"/>
          <p14:tracePt t="79297" x="1800225" y="5670550"/>
          <p14:tracePt t="79745" x="1725613" y="5670550"/>
          <p14:tracePt t="79753" x="1643063" y="5651500"/>
          <p14:tracePt t="79759" x="1558925" y="5651500"/>
          <p14:tracePt t="79768" x="1457325" y="5624513"/>
          <p14:tracePt t="79784" x="1363663" y="5624513"/>
          <p14:tracePt t="79795" x="1344613" y="5624513"/>
          <p14:tracePt t="79799" x="1327150" y="5624513"/>
          <p14:tracePt t="79810" x="1289050" y="5624513"/>
          <p14:tracePt t="79816" x="1281113" y="5624513"/>
          <p14:tracePt t="79824" x="1262063" y="5624513"/>
          <p14:tracePt t="79831" x="1252538" y="5624513"/>
          <p14:tracePt t="79839" x="1225550" y="5614988"/>
          <p14:tracePt t="79847" x="1216025" y="5614988"/>
          <p14:tracePt t="79853" x="1187450" y="5595938"/>
          <p14:tracePt t="79863" x="1168400" y="5595938"/>
          <p14:tracePt t="79867" x="1131888" y="5595938"/>
          <p14:tracePt t="79878" x="1076325" y="5595938"/>
          <p14:tracePt t="79890" x="1039813" y="5586413"/>
          <p14:tracePt t="79895" x="1001713" y="5576888"/>
          <p14:tracePt t="79904" x="965200" y="5576888"/>
          <p14:tracePt t="79909" x="936625" y="5567363"/>
          <p14:tracePt t="79919" x="919163" y="5567363"/>
          <p14:tracePt t="79925" x="900113" y="5549900"/>
          <p14:tracePt t="79933" x="871538" y="5549900"/>
          <p14:tracePt t="79940" x="854075" y="5549900"/>
          <p14:tracePt t="79948" x="835025" y="5549900"/>
          <p14:tracePt t="79958" x="806450" y="5540375"/>
          <p14:tracePt t="79962" x="788988" y="5530850"/>
          <p14:tracePt t="79972" x="742950" y="5530850"/>
          <p14:tracePt t="79984" x="733425" y="5521325"/>
          <p14:tracePt t="79988" x="714375" y="5511800"/>
          <p14:tracePt t="79999" x="695325" y="5511800"/>
          <p14:tracePt t="80003" x="668338" y="5503863"/>
          <p14:tracePt t="80013" x="658813" y="5484813"/>
          <p14:tracePt t="80019" x="649288" y="5475288"/>
          <p14:tracePt t="80027" x="630238" y="5465763"/>
          <p14:tracePt t="80034" x="622300" y="5456238"/>
          <p14:tracePt t="80041" x="603250" y="5446713"/>
          <p14:tracePt t="80049" x="593725" y="5438775"/>
          <p14:tracePt t="80056" x="566738" y="5429250"/>
          <p14:tracePt t="80067" x="547688" y="5410200"/>
          <p14:tracePt t="80078" x="538163" y="5400675"/>
          <p14:tracePt t="80081" x="538163" y="5391150"/>
          <p14:tracePt t="80092" x="519113" y="5391150"/>
          <p14:tracePt t="80098" x="519113" y="5383213"/>
          <p14:tracePt t="80107" x="501650" y="5354638"/>
          <p14:tracePt t="80113" x="501650" y="5345113"/>
          <p14:tracePt t="80123" x="482600" y="5326063"/>
          <p14:tracePt t="80129" x="473075" y="5318125"/>
          <p14:tracePt t="80136" x="463550" y="5299075"/>
          <p14:tracePt t="80145" x="463550" y="5289550"/>
          <p14:tracePt t="80151" x="454025" y="5253038"/>
          <p14:tracePt t="80161" x="454025" y="5233988"/>
          <p14:tracePt t="80175" x="446088" y="5214938"/>
          <p14:tracePt t="80186" x="446088" y="5205413"/>
          <p14:tracePt t="80191" x="446088" y="5197475"/>
          <p14:tracePt t="80208" x="446088" y="5187950"/>
          <p14:tracePt t="80216" x="446088" y="5178425"/>
          <p14:tracePt t="80223" x="446088" y="5159375"/>
          <p14:tracePt t="80239" x="446088" y="5149850"/>
          <p14:tracePt t="80245" x="446088" y="5141913"/>
          <p14:tracePt t="80256" x="446088" y="5122863"/>
          <p14:tracePt t="80267" x="454025" y="5094288"/>
          <p14:tracePt t="80281" x="463550" y="5084763"/>
          <p14:tracePt t="80287" x="463550" y="5067300"/>
          <p14:tracePt t="80296" x="463550" y="5057775"/>
          <p14:tracePt t="80301" x="473075" y="5048250"/>
          <p14:tracePt t="80310" x="473075" y="5038725"/>
          <p14:tracePt t="80318" x="482600" y="5021263"/>
          <p14:tracePt t="80324" x="482600" y="5002213"/>
          <p14:tracePt t="80332" x="492125" y="4992688"/>
          <p14:tracePt t="80340" x="501650" y="4983163"/>
          <p14:tracePt t="80349" x="528638" y="4937125"/>
          <p14:tracePt t="80361" x="528638" y="4927600"/>
          <p14:tracePt t="80365" x="528638" y="4918075"/>
          <p14:tracePt t="80390" x="528638" y="4908550"/>
          <p14:tracePt t="80405" x="528638" y="4900613"/>
          <p14:tracePt t="80796" x="538163" y="4918075"/>
          <p14:tracePt t="80803" x="547688" y="4946650"/>
          <p14:tracePt t="80811" x="574675" y="4983163"/>
          <p14:tracePt t="80820" x="603250" y="5084763"/>
          <p14:tracePt t="80836" x="639763" y="5178425"/>
          <p14:tracePt t="80847" x="658813" y="5205413"/>
          <p14:tracePt t="80849" x="677863" y="5253038"/>
          <p14:tracePt t="80862" x="677863" y="5280025"/>
          <p14:tracePt t="80867" x="723900" y="5299075"/>
          <p14:tracePt t="80876" x="723900" y="5308600"/>
          <p14:tracePt t="80883" x="742950" y="5345113"/>
          <p14:tracePt t="80891" x="750888" y="5354638"/>
          <p14:tracePt t="80899" x="760413" y="5373688"/>
          <p14:tracePt t="80905" x="769938" y="5383213"/>
          <p14:tracePt t="80915" x="788988" y="5419725"/>
          <p14:tracePt t="80929" x="806450" y="5438775"/>
          <p14:tracePt t="80941" x="815975" y="5456238"/>
          <p14:tracePt t="80960" x="825500" y="5465763"/>
          <p14:tracePt t="80977" x="835025" y="5475288"/>
          <p14:tracePt t="81009" x="835025" y="5484813"/>
          <p14:tracePt t="81114" x="844550" y="5494338"/>
          <p14:tracePt t="81510" x="871538" y="5494338"/>
          <p14:tracePt t="81521" x="890588" y="5521325"/>
          <p14:tracePt t="81526" x="927100" y="5530850"/>
          <p14:tracePt t="81536" x="955675" y="5540375"/>
          <p14:tracePt t="81542" x="974725" y="5567363"/>
          <p14:tracePt t="81551" x="1001713" y="5576888"/>
          <p14:tracePt t="81557" x="1020763" y="5586413"/>
          <p14:tracePt t="81566" x="1030288" y="5595938"/>
          <p14:tracePt t="81573" x="1047750" y="5605463"/>
          <p14:tracePt t="81580" x="1057275" y="5614988"/>
          <p14:tracePt t="81589" x="1085850" y="5624513"/>
          <p14:tracePt t="81600" x="1085850" y="5632450"/>
          <p14:tracePt t="81603" x="1104900" y="5651500"/>
          <p14:tracePt t="81621" x="1112838" y="5651500"/>
          <p14:tracePt t="81629" x="1122363" y="5661025"/>
          <p14:tracePt t="81637" x="1122363" y="5670550"/>
          <p14:tracePt t="81645" x="1131888" y="5670550"/>
          <p14:tracePt t="81652" x="1141413" y="5670550"/>
          <p14:tracePt t="81659" x="1141413" y="5680075"/>
          <p14:tracePt t="81674" x="1150938" y="5688013"/>
          <p14:tracePt t="81683" x="1160463" y="5688013"/>
          <p14:tracePt t="81695" x="1177925" y="5697538"/>
          <p14:tracePt t="81699" x="1187450" y="5707063"/>
          <p14:tracePt t="81714" x="1196975" y="5707063"/>
          <p14:tracePt t="81725" x="1196975" y="5716588"/>
          <p14:tracePt t="81730" x="1206500" y="5716588"/>
          <p14:tracePt t="81739" x="1206500" y="5726113"/>
          <p14:tracePt t="81746" x="1216025" y="5726113"/>
          <p14:tracePt t="81754" x="1225550" y="5726113"/>
          <p14:tracePt t="81761" x="1225550" y="5735638"/>
          <p14:tracePt t="81778" x="1243013" y="5745163"/>
          <p14:tracePt t="81793" x="1271588" y="5762625"/>
          <p14:tracePt t="81819" x="1281113" y="5772150"/>
          <p14:tracePt t="81825" x="1289050" y="5781675"/>
          <p14:tracePt t="81840" x="1298575" y="5791200"/>
          <p14:tracePt t="81855" x="1308100" y="5800725"/>
          <p14:tracePt t="81862" x="1308100" y="5808663"/>
          <p14:tracePt t="81872" x="1327150" y="5818188"/>
          <p14:tracePt t="81899" x="1336675" y="5827713"/>
          <p14:tracePt t="81904" x="1336675" y="5837238"/>
          <p14:tracePt t="81913" x="1344613" y="5837238"/>
          <p14:tracePt t="81927" x="1363663" y="5865813"/>
          <p14:tracePt t="81949" x="1363663" y="5883275"/>
          <p14:tracePt t="81957" x="1373188" y="5883275"/>
          <p14:tracePt t="81966" x="1401763" y="5902325"/>
          <p14:tracePt t="81982" x="1409700" y="5911850"/>
          <p14:tracePt t="81993" x="1419225" y="5921375"/>
          <p14:tracePt t="82011" x="1428750" y="5921375"/>
          <p14:tracePt t="82022" x="1438275" y="5938838"/>
          <p14:tracePt t="82051" x="1457325" y="5957888"/>
          <p14:tracePt t="82058" x="1457325" y="5967413"/>
          <p14:tracePt t="82075" x="1474788" y="5986463"/>
          <p14:tracePt t="82091" x="1484313" y="5994400"/>
          <p14:tracePt t="82102" x="1493838" y="5994400"/>
          <p14:tracePt t="82106" x="1493838" y="6003925"/>
          <p14:tracePt t="82116" x="1503363" y="6013450"/>
          <p14:tracePt t="82121" x="1512888" y="6013450"/>
          <p14:tracePt t="82138" x="1522413" y="6022975"/>
          <p14:tracePt t="82145" x="1522413" y="6032500"/>
          <p14:tracePt t="82153" x="1530350" y="6032500"/>
          <p14:tracePt t="82160" x="1539875" y="6032500"/>
          <p14:tracePt t="82171" x="1558925" y="6049963"/>
          <p14:tracePt t="82184" x="1585913" y="6059488"/>
          <p14:tracePt t="82196" x="1595438" y="6069013"/>
          <p14:tracePt t="82202" x="1604963" y="6069013"/>
          <p14:tracePt t="82210" x="1614488" y="6078538"/>
          <p14:tracePt t="82216" x="1624013" y="6088063"/>
          <p14:tracePt t="82226" x="1643063" y="6097588"/>
          <p14:tracePt t="82232" x="1670050" y="6105525"/>
          <p14:tracePt t="82240" x="1689100" y="6134100"/>
          <p14:tracePt t="82246" x="1706563" y="6134100"/>
          <p14:tracePt t="82254" x="1744663" y="6143625"/>
          <p14:tracePt t="82265" x="1819275" y="6170613"/>
          <p14:tracePt t="82275" x="1846263" y="6180138"/>
          <p14:tracePt t="82278" x="1865313" y="6180138"/>
          <p14:tracePt t="82291" x="1882775" y="6189663"/>
          <p14:tracePt t="82296" x="1911350" y="6208713"/>
          <p14:tracePt t="82305" x="1920875" y="6208713"/>
          <p14:tracePt t="82309" x="1939925" y="6218238"/>
          <p14:tracePt t="82319" x="1976438" y="6226175"/>
          <p14:tracePt t="82325" x="1985963" y="6235700"/>
          <p14:tracePt t="82333" x="2003425" y="6235700"/>
          <p14:tracePt t="82342" x="2032000" y="6245225"/>
          <p14:tracePt t="82349" x="2041525" y="6254750"/>
          <p14:tracePt t="82358" x="2068513" y="6264275"/>
          <p14:tracePt t="82370" x="2087563" y="6264275"/>
          <p14:tracePt t="82373" x="2097088" y="6264275"/>
          <p14:tracePt t="82384" x="2106613" y="6273800"/>
          <p14:tracePt t="82390" x="2143125" y="6291263"/>
          <p14:tracePt t="82403" x="2162175" y="6291263"/>
          <p14:tracePt t="82413" x="2171700" y="6300788"/>
          <p14:tracePt t="82420" x="2181225" y="6310313"/>
          <p14:tracePt t="82428" x="2189163" y="6310313"/>
          <p14:tracePt t="82436" x="2198688" y="6310313"/>
          <p14:tracePt t="82442" x="2208213" y="6319838"/>
          <p14:tracePt t="82452" x="2217738" y="6319838"/>
          <p14:tracePt t="82484" x="2227263" y="6329363"/>
          <p14:tracePt t="84771" x="2254250" y="6338888"/>
          <p14:tracePt t="84785" x="2273300" y="6346825"/>
          <p14:tracePt t="84792" x="2300288" y="6356350"/>
          <p14:tracePt t="84800" x="2319338" y="6365875"/>
          <p14:tracePt t="84805" x="2328863" y="6375400"/>
          <p14:tracePt t="84814" x="2347913" y="6375400"/>
          <p14:tracePt t="84822" x="2374900" y="6394450"/>
          <p14:tracePt t="84830" x="2384425" y="6403975"/>
          <p14:tracePt t="84838" x="2393950" y="6403975"/>
          <p14:tracePt t="84843" x="2413000" y="6403975"/>
          <p14:tracePt t="84855" x="2439988" y="6421438"/>
          <p14:tracePt t="84866" x="2468563" y="6421438"/>
          <p14:tracePt t="84879" x="2486025" y="6421438"/>
          <p14:tracePt t="84886" x="2495550" y="6430963"/>
          <p14:tracePt t="84895" x="2505075" y="6440488"/>
          <p14:tracePt t="84898" x="2524125" y="6440488"/>
          <p14:tracePt t="84909" x="2533650" y="6440488"/>
          <p14:tracePt t="84914" x="2541588" y="6450013"/>
          <p14:tracePt t="84922" x="2560638" y="6459538"/>
          <p14:tracePt t="84931" x="2570163" y="6459538"/>
          <p14:tracePt t="84938" x="2579688" y="6459538"/>
          <p14:tracePt t="84947" x="2606675" y="6459538"/>
          <p14:tracePt t="84959" x="2625725" y="6459538"/>
          <p14:tracePt t="84974" x="2644775" y="6459538"/>
          <p14:tracePt t="84978" x="2654300" y="6459538"/>
          <p14:tracePt t="84989" x="2662238" y="6459538"/>
          <p14:tracePt t="84995" x="2690813" y="6459538"/>
          <p14:tracePt t="85003" x="2700338" y="6459538"/>
          <p14:tracePt t="85010" x="2719388" y="6459538"/>
          <p14:tracePt t="85017" x="2727325" y="6459538"/>
          <p14:tracePt t="85027" x="2746375" y="6459538"/>
          <p14:tracePt t="85032" x="2765425" y="6459538"/>
          <p14:tracePt t="85043" x="2811463" y="6459538"/>
          <p14:tracePt t="85058" x="2857500" y="6450013"/>
          <p14:tracePt t="85069" x="2876550" y="6450013"/>
          <p14:tracePt t="85072" x="2895600" y="6440488"/>
          <p14:tracePt t="85083" x="2922588" y="6421438"/>
          <p14:tracePt t="85088" x="2941638" y="6421438"/>
          <p14:tracePt t="85098" x="2959100" y="6411913"/>
          <p14:tracePt t="85105" x="2997200" y="6403975"/>
          <p14:tracePt t="85113" x="3024188" y="6403975"/>
          <p14:tracePt t="85120" x="3062288" y="6375400"/>
          <p14:tracePt t="85127" x="3079750" y="6375400"/>
          <p14:tracePt t="85137" x="3127375" y="6365875"/>
          <p14:tracePt t="85147" x="3144838" y="6356350"/>
          <p14:tracePt t="85150" x="3173413" y="6356350"/>
          <p14:tracePt t="85162" x="3192463" y="6356350"/>
          <p14:tracePt t="85167" x="3209925" y="6356350"/>
          <p14:tracePt t="85178" x="3238500" y="6338888"/>
          <p14:tracePt t="85184" x="3248025" y="6338888"/>
          <p14:tracePt t="85192" x="3265488" y="6329363"/>
          <p14:tracePt t="85199" x="3275013" y="6329363"/>
          <p14:tracePt t="85205" x="3294063" y="6329363"/>
          <p14:tracePt t="85214" x="3313113" y="6310313"/>
          <p14:tracePt t="85230" x="3340100" y="6310313"/>
          <p14:tracePt t="85243" x="3368675" y="6300788"/>
          <p14:tracePt t="85247" x="3376613" y="6291263"/>
          <p14:tracePt t="85257" x="3386138" y="6291263"/>
          <p14:tracePt t="85261" x="3395663" y="6291263"/>
          <p14:tracePt t="85271" x="3405188" y="6283325"/>
          <p14:tracePt t="85278" x="3414713" y="6283325"/>
          <p14:tracePt t="85286" x="3424238" y="6273800"/>
          <p14:tracePt t="85294" x="3424238" y="6264275"/>
          <p14:tracePt t="85301" x="3441700" y="6264275"/>
          <p14:tracePt t="85325" x="3451225" y="6264275"/>
          <p14:tracePt t="85338" x="3460750" y="6264275"/>
          <p14:tracePt t="85350" x="3470275" y="6254750"/>
          <p14:tracePt t="85355" x="3479800" y="6254750"/>
          <p14:tracePt t="85366" x="3489325" y="6254750"/>
          <p14:tracePt t="85372" x="3497263" y="6254750"/>
          <p14:tracePt t="85381" x="3516313" y="6245225"/>
          <p14:tracePt t="85387" x="3525838" y="6245225"/>
          <p14:tracePt t="85396" x="3554413" y="6245225"/>
          <p14:tracePt t="85400" x="3562350" y="6245225"/>
          <p14:tracePt t="85409" x="3581400" y="6245225"/>
          <p14:tracePt t="85418" x="3609975" y="6245225"/>
          <p14:tracePt t="85431" x="3627438" y="6245225"/>
          <p14:tracePt t="85434" x="3656013" y="6245225"/>
          <p14:tracePt t="85446" x="3675063" y="6254750"/>
          <p14:tracePt t="85452" x="3692525" y="6254750"/>
          <p14:tracePt t="85460" x="3702050" y="6254750"/>
          <p14:tracePt t="85466" x="3730625" y="6264275"/>
          <p14:tracePt t="85474" x="3738563" y="6264275"/>
          <p14:tracePt t="85481" x="3748088" y="6273800"/>
          <p14:tracePt t="85513" x="3767138" y="6283325"/>
          <p14:tracePt t="85852" x="3832225" y="6283325"/>
          <p14:tracePt t="85858" x="3906838" y="6300788"/>
          <p14:tracePt t="85866" x="3979863" y="6319838"/>
          <p14:tracePt t="85875" x="4054475" y="6329363"/>
          <p14:tracePt t="85880" x="4119563" y="6346825"/>
          <p14:tracePt t="85890" x="4286250" y="6375400"/>
          <p14:tracePt t="85906" x="4425950" y="6375400"/>
          <p14:tracePt t="85917" x="4471988" y="6375400"/>
          <p14:tracePt t="85923" x="4527550" y="6394450"/>
          <p14:tracePt t="85932" x="4556125" y="6394450"/>
          <p14:tracePt t="85938" x="4611688" y="6403975"/>
          <p14:tracePt t="85946" x="4648200" y="6403975"/>
          <p14:tracePt t="85954" x="4667250" y="6403975"/>
          <p14:tracePt t="85962" x="4703763" y="6403975"/>
          <p14:tracePt t="85969" x="4722813" y="6411913"/>
          <p14:tracePt t="85975" x="4732338" y="6411913"/>
          <p14:tracePt t="85987" x="4778375" y="6421438"/>
          <p14:tracePt t="85998" x="4806950" y="6421438"/>
          <p14:tracePt t="86012" x="4814888" y="6421438"/>
          <p14:tracePt t="86014" x="4843463" y="6421438"/>
          <p14:tracePt t="86031" x="4862513" y="6440488"/>
          <p14:tracePt t="86040" x="4870450" y="6440488"/>
          <p14:tracePt t="86055" x="4879975" y="6450013"/>
          <p14:tracePt t="86069" x="4889500" y="6450013"/>
          <p14:tracePt t="86094" x="4899025" y="6450013"/>
          <p14:tracePt t="86120" x="4908550" y="6450013"/>
          <p14:tracePt t="86173" x="4927600" y="6450013"/>
          <p14:tracePt t="86200" x="4935538" y="6450013"/>
          <p14:tracePt t="86203" x="4945063" y="6450013"/>
          <p14:tracePt t="86215" x="4954588" y="6450013"/>
          <p14:tracePt t="86219" x="4964113" y="6450013"/>
          <p14:tracePt t="86230" x="4991100" y="6450013"/>
          <p14:tracePt t="86236" x="5000625" y="6440488"/>
          <p14:tracePt t="86246" x="5019675" y="6440488"/>
          <p14:tracePt t="86251" x="5038725" y="6440488"/>
          <p14:tracePt t="86257" x="5048250" y="6430963"/>
          <p14:tracePt t="86268" x="5075238" y="6421438"/>
          <p14:tracePt t="86279" x="5094288" y="6421438"/>
          <p14:tracePt t="86282" x="5130800" y="6421438"/>
          <p14:tracePt t="86295" x="5140325" y="6411913"/>
          <p14:tracePt t="86298" x="5176838" y="6394450"/>
          <p14:tracePt t="86309" x="5214938" y="6394450"/>
          <p14:tracePt t="86312" x="5224463" y="6394450"/>
          <p14:tracePt t="86323" x="5241925" y="6384925"/>
          <p14:tracePt t="86330" x="5260975" y="6375400"/>
          <p14:tracePt t="86338" x="5289550" y="6375400"/>
          <p14:tracePt t="86346" x="5307013" y="6375400"/>
          <p14:tracePt t="86362" x="5353050" y="6365875"/>
          <p14:tracePt t="86374" x="5362575" y="6356350"/>
          <p14:tracePt t="86378" x="5372100" y="6356350"/>
          <p14:tracePt t="86388" x="5381625" y="6356350"/>
          <p14:tracePt t="86395" x="5400675" y="6356350"/>
          <p14:tracePt t="86408" x="5408613" y="6346825"/>
          <p14:tracePt t="86418" x="5418138" y="6346825"/>
          <p14:tracePt t="86424" x="5437188" y="6346825"/>
          <p14:tracePt t="86440" x="5446713" y="6346825"/>
          <p14:tracePt t="86446" x="5456238" y="6346825"/>
          <p14:tracePt t="86457" x="5473700" y="6346825"/>
          <p14:tracePt t="86468" x="5483225" y="6346825"/>
          <p14:tracePt t="86470" x="5492750" y="6346825"/>
          <p14:tracePt t="86482" x="5502275" y="6346825"/>
          <p14:tracePt t="86488" x="5511800" y="6338888"/>
          <p14:tracePt t="86503" x="5521325" y="6338888"/>
          <p14:tracePt t="86512" x="5529263" y="6338888"/>
          <p14:tracePt t="86519" x="5548313" y="6338888"/>
          <p14:tracePt t="86534" x="5567363" y="6338888"/>
          <p14:tracePt t="86549" x="5576888" y="6338888"/>
          <p14:tracePt t="86566" x="5586413" y="6338888"/>
          <p14:tracePt t="86598" x="5594350" y="6338888"/>
          <p14:tracePt t="86611" x="5603875" y="6338888"/>
          <p14:tracePt t="86636" x="5613400" y="6338888"/>
          <p14:tracePt t="86644" x="5622925" y="6338888"/>
          <p14:tracePt t="86661" x="5641975" y="6338888"/>
          <p14:tracePt t="86692" x="5649913" y="6338888"/>
          <p14:tracePt t="86707" x="5659438" y="6338888"/>
          <p14:tracePt t="86730" x="5668963" y="6338888"/>
          <p14:tracePt t="86739" x="5678488" y="6346825"/>
          <p14:tracePt t="86780" x="5688013" y="6346825"/>
          <p14:tracePt t="86794" x="5697538" y="6346825"/>
          <p14:tracePt t="86800" x="5707063" y="6346825"/>
          <p14:tracePt t="86816" x="5715000" y="6356350"/>
          <p14:tracePt t="86833" x="5724525" y="6356350"/>
          <p14:tracePt t="86848" x="5734050" y="6356350"/>
          <p14:tracePt t="86860" x="5743575" y="6356350"/>
          <p14:tracePt t="86865" x="5743575" y="6365875"/>
          <p14:tracePt t="86874" x="5753100" y="6365875"/>
          <p14:tracePt t="86890" x="5762625" y="6365875"/>
          <p14:tracePt t="86903" x="5780088" y="6365875"/>
          <p14:tracePt t="86927" x="5808663" y="6375400"/>
          <p14:tracePt t="86954" x="5818188" y="6384925"/>
          <p14:tracePt t="86959" x="5827713" y="6384925"/>
          <p14:tracePt t="86974" x="5845175" y="6384925"/>
          <p14:tracePt t="86991" x="5854700" y="6384925"/>
          <p14:tracePt t="87006" x="5864225" y="6384925"/>
          <p14:tracePt t="87012" x="5873750" y="6384925"/>
          <p14:tracePt t="87021" x="5891213" y="6384925"/>
          <p14:tracePt t="87033" x="5900738" y="6384925"/>
          <p14:tracePt t="87037" x="5910263" y="6384925"/>
          <p14:tracePt t="87052" x="5929313" y="6384925"/>
          <p14:tracePt t="87063" x="5938838" y="6384925"/>
          <p14:tracePt t="87070" x="5946775" y="6384925"/>
          <p14:tracePt t="87078" x="5956300" y="6384925"/>
          <p14:tracePt t="87083" x="5965825" y="6384925"/>
          <p14:tracePt t="87092" x="5994400" y="6384925"/>
          <p14:tracePt t="87101" x="6003925" y="6384925"/>
          <p14:tracePt t="87106" x="6011863" y="6384925"/>
          <p14:tracePt t="87115" x="6021388" y="6375400"/>
          <p14:tracePt t="87120" x="6040438" y="6375400"/>
          <p14:tracePt t="87132" x="6059488" y="6375400"/>
          <p14:tracePt t="87143" x="6067425" y="6365875"/>
          <p14:tracePt t="87145" x="6086475" y="6365875"/>
          <p14:tracePt t="87157" x="6105525" y="6356350"/>
          <p14:tracePt t="87162" x="6124575" y="6356350"/>
          <p14:tracePt t="87172" x="6142038" y="6356350"/>
          <p14:tracePt t="87177" x="6161088" y="6356350"/>
          <p14:tracePt t="87187" x="6170613" y="6346825"/>
          <p14:tracePt t="87195" x="6188075" y="6346825"/>
          <p14:tracePt t="87201" x="6207125" y="6346825"/>
          <p14:tracePt t="87208" x="6226175" y="6346825"/>
          <p14:tracePt t="87215" x="6245225" y="6346825"/>
          <p14:tracePt t="87225" x="6272213" y="6346825"/>
          <p14:tracePt t="87237" x="6281738" y="6346825"/>
          <p14:tracePt t="87241" x="6291263" y="6346825"/>
          <p14:tracePt t="87252" x="6308725" y="6346825"/>
          <p14:tracePt t="87266" x="6337300" y="6346825"/>
          <p14:tracePt t="87280" x="6346825" y="6346825"/>
          <p14:tracePt t="87295" x="6356350" y="6346825"/>
          <p14:tracePt t="89747" x="6318250" y="6346825"/>
          <p14:tracePt t="89754" x="6272213" y="6338888"/>
          <p14:tracePt t="89761" x="6170613" y="6329363"/>
          <p14:tracePt t="89768" x="6076950" y="6291263"/>
          <p14:tracePt t="89776" x="5938838" y="6264275"/>
          <p14:tracePt t="89787" x="5641975" y="6226175"/>
          <p14:tracePt t="89797" x="5511800" y="6189663"/>
          <p14:tracePt t="89803" x="5326063" y="6170613"/>
          <p14:tracePt t="89812" x="5168900" y="6153150"/>
          <p14:tracePt t="89815" x="5029200" y="6124575"/>
          <p14:tracePt t="89827" x="4918075" y="6124575"/>
          <p14:tracePt t="89833" x="4824413" y="6105525"/>
          <p14:tracePt t="89842" x="4732338" y="6088063"/>
          <p14:tracePt t="89850" x="4657725" y="6078538"/>
          <p14:tracePt t="89855" x="4583113" y="6059488"/>
          <p14:tracePt t="89864" x="4518025" y="6049963"/>
          <p14:tracePt t="89870" x="4445000" y="6032500"/>
          <p14:tracePt t="89878" x="4295775" y="6003925"/>
          <p14:tracePt t="89895" x="4156075" y="6003925"/>
          <p14:tracePt t="89907" x="4110038" y="6003925"/>
          <p14:tracePt t="89911" x="4073525" y="5994400"/>
          <p14:tracePt t="89921" x="4027488" y="5994400"/>
          <p14:tracePt t="89925" x="3989388" y="5994400"/>
          <p14:tracePt t="89936" x="3962400" y="5994400"/>
          <p14:tracePt t="89944" x="3933825" y="5994400"/>
          <p14:tracePt t="89950" x="3914775" y="5994400"/>
          <p14:tracePt t="89958" x="3887788" y="5994400"/>
          <p14:tracePt t="89965" x="3878263" y="5994400"/>
          <p14:tracePt t="89974" x="3859213" y="5994400"/>
          <p14:tracePt t="89990" x="3841750" y="5994400"/>
          <p14:tracePt t="90000" x="3832225" y="6003925"/>
          <p14:tracePt t="90015" x="3822700" y="6013450"/>
          <p14:tracePt t="90021" x="3813175" y="6013450"/>
          <p14:tracePt t="90030" x="3813175" y="6022975"/>
          <p14:tracePt t="90038" x="3786188" y="6032500"/>
          <p14:tracePt t="90044" x="3776663" y="6049963"/>
          <p14:tracePt t="90052" x="3757613" y="6078538"/>
          <p14:tracePt t="90058" x="3738563" y="6097588"/>
          <p14:tracePt t="90070" x="3692525" y="6170613"/>
          <p14:tracePt t="90083" x="3600450" y="6254750"/>
          <p14:tracePt t="90095" x="3535363" y="6356350"/>
          <p14:tracePt t="90099" x="3506788" y="6375400"/>
          <p14:tracePt t="90110" x="3470275" y="6430963"/>
          <p14:tracePt t="90114" x="3433763" y="6467475"/>
          <p14:tracePt t="90124" x="3386138" y="6515100"/>
          <p14:tracePt t="90131" x="3349625" y="6570663"/>
          <p14:tracePt t="90138" x="3321050" y="6607175"/>
          <p14:tracePt t="90146" x="3284538" y="6662738"/>
          <p14:tracePt t="90153" x="3257550" y="6681788"/>
          <p14:tracePt t="90163" x="3209925" y="6746875"/>
          <p14:tracePt t="90176" x="3192463" y="6765925"/>
          <p14:tracePt t="90193" x="3173413" y="6783388"/>
          <p14:tracePt t="90208" x="3163888" y="6783388"/>
          <p14:tracePt t="90319" x="3163888" y="6792913"/>
          <p14:tracePt t="90327" x="3173413" y="6792913"/>
          <p14:tracePt t="90341" x="3192463" y="6792913"/>
          <p14:tracePt t="90352" x="3209925" y="6802438"/>
          <p14:tracePt t="90367" x="3228975" y="6802438"/>
          <p14:tracePt t="90378" x="3238500" y="6811963"/>
          <p14:tracePt t="90381" x="3248025" y="6811963"/>
          <p14:tracePt t="90393" x="3257550" y="6811963"/>
          <p14:tracePt t="90398" x="3275013" y="6811963"/>
          <p14:tracePt t="90407" x="3294063" y="6811963"/>
          <p14:tracePt t="90414" x="3330575" y="6811963"/>
          <p14:tracePt t="90422" x="3386138" y="6829425"/>
          <p14:tracePt t="90428" x="3414713" y="6829425"/>
          <p14:tracePt t="90436" x="3470275" y="6829425"/>
          <p14:tracePt t="90446" x="3581400" y="6829425"/>
          <p14:tracePt t="90461" x="3702050" y="6829425"/>
          <p14:tracePt t="90473" x="3748088" y="6829425"/>
          <p14:tracePt t="90476" x="3822700" y="6829425"/>
          <p14:tracePt t="90487" x="3868738" y="6821488"/>
          <p14:tracePt t="90492" x="3943350" y="6821488"/>
          <p14:tracePt t="90501" x="4008438" y="6811963"/>
          <p14:tracePt t="90506" x="4064000" y="6792913"/>
          <p14:tracePt t="90515" x="4129088" y="6792913"/>
          <p14:tracePt t="90524" x="4184650" y="6792913"/>
          <p14:tracePt t="90531" x="4230688" y="6783388"/>
          <p14:tracePt t="90540" x="4332288" y="6756400"/>
          <p14:tracePt t="90556" x="4425950" y="6737350"/>
          <p14:tracePt t="90565" x="4471988" y="6737350"/>
          <p14:tracePt t="90570" x="4510088" y="6718300"/>
          <p14:tracePt t="90581" x="4537075" y="6708775"/>
          <p14:tracePt t="90586" x="4583113" y="6700838"/>
          <p14:tracePt t="90596" x="4621213" y="6681788"/>
          <p14:tracePt t="90603" x="4657725" y="6681788"/>
          <p14:tracePt t="90610" x="4686300" y="6662738"/>
          <p14:tracePt t="90616" x="4722813" y="6662738"/>
          <p14:tracePt t="90634" x="4741863" y="6662738"/>
          <p14:tracePt t="90916" x="4862513" y="6681788"/>
          <p14:tracePt t="90921" x="4973638" y="6700838"/>
          <p14:tracePt t="90931" x="5205413" y="6727825"/>
          <p14:tracePt t="90944" x="5297488" y="6746875"/>
          <p14:tracePt t="90948" x="5418138" y="6765925"/>
          <p14:tracePt t="90958" x="5511800" y="6773863"/>
          <p14:tracePt t="90963" x="5576888" y="6773863"/>
          <p14:tracePt t="90972" x="5632450" y="6792913"/>
          <p14:tracePt t="90979" x="5678488" y="6792913"/>
          <p14:tracePt t="90987" x="5743575" y="6792913"/>
          <p14:tracePt t="90995" x="5770563" y="6792913"/>
          <p14:tracePt t="91001" x="5808663" y="6792913"/>
          <p14:tracePt t="91009" x="5818188" y="6792913"/>
          <p14:tracePt t="91017" x="5835650" y="6792913"/>
          <p14:tracePt t="91026" x="5873750" y="6792913"/>
          <p14:tracePt t="91038" x="5900738" y="6792913"/>
          <p14:tracePt t="91042" x="5919788" y="6792913"/>
          <p14:tracePt t="91053" x="5929313" y="6792913"/>
          <p14:tracePt t="91058" x="5946775" y="6792913"/>
          <p14:tracePt t="91073" x="5975350" y="6792913"/>
          <p14:tracePt t="91081" x="5984875" y="6792913"/>
          <p14:tracePt t="91087" x="5994400" y="6792913"/>
          <p14:tracePt t="91105" x="6003925" y="6792913"/>
          <p14:tracePt t="91110" x="6011863" y="6783388"/>
          <p14:tracePt t="91120" x="6021388" y="6783388"/>
          <p14:tracePt t="91135" x="6030913" y="6783388"/>
          <p14:tracePt t="91147" x="6040438" y="6783388"/>
          <p14:tracePt t="91151" x="6049963" y="6783388"/>
          <p14:tracePt t="91161" x="6049963" y="6773863"/>
          <p14:tracePt t="91168" x="6059488" y="6773863"/>
          <p14:tracePt t="91176" x="6067425" y="6773863"/>
          <p14:tracePt t="91183" x="6076950" y="6773863"/>
          <p14:tracePt t="91198" x="6096000" y="6773863"/>
          <p14:tracePt t="91205" x="6096000" y="6765925"/>
          <p14:tracePt t="91214" x="6105525" y="6765925"/>
          <p14:tracePt t="91226" x="6115050" y="6765925"/>
          <p14:tracePt t="91245" x="6132513" y="6746875"/>
          <p14:tracePt t="91270" x="6161088" y="6746875"/>
          <p14:tracePt t="91320" x="6170613" y="6746875"/>
          <p14:tracePt t="91364" x="6180138" y="6737350"/>
          <p14:tracePt t="91481" x="6188075" y="6737350"/>
          <p14:tracePt t="91499" x="6197600" y="6737350"/>
          <p14:tracePt t="91553" x="6207125" y="6737350"/>
          <p14:tracePt t="91567" x="6216650" y="6737350"/>
          <p14:tracePt t="91577" x="6226175" y="6737350"/>
          <p14:tracePt t="91593" x="6235700" y="6737350"/>
          <p14:tracePt t="91606" x="6245225" y="6737350"/>
          <p14:tracePt t="91618" x="6253163" y="6737350"/>
          <p14:tracePt t="91622" x="6262688" y="6737350"/>
          <p14:tracePt t="91638" x="6272213" y="6737350"/>
          <p14:tracePt t="91647" x="6281738" y="6746875"/>
          <p14:tracePt t="91655" x="6291263" y="6746875"/>
          <p14:tracePt t="91662" x="6300788" y="6746875"/>
          <p14:tracePt t="91671" x="6308725" y="6756400"/>
          <p14:tracePt t="91686" x="6327775" y="6756400"/>
          <p14:tracePt t="91698" x="6337300" y="6756400"/>
          <p14:tracePt t="91701" x="6337300" y="6765925"/>
          <p14:tracePt t="91712" x="6346825" y="6765925"/>
          <p14:tracePt t="91717" x="6364288" y="6783388"/>
          <p14:tracePt t="91727" x="6373813" y="6783388"/>
          <p14:tracePt t="91741" x="6383338" y="6783388"/>
          <p14:tracePt t="91748" x="6392863" y="6792913"/>
          <p14:tracePt t="91755" x="6402388" y="6792913"/>
          <p14:tracePt t="91762" x="6421438" y="6802438"/>
          <p14:tracePt t="91770" x="6429375" y="6802438"/>
          <p14:tracePt t="91779" x="6438900" y="6802438"/>
          <p14:tracePt t="91791" x="6448425" y="6811963"/>
          <p14:tracePt t="91810" x="6467475" y="6821488"/>
          <p14:tracePt t="91836" x="6484938" y="6829425"/>
          <p14:tracePt t="91843" x="6494463" y="6829425"/>
          <p14:tracePt t="91850" x="6503988" y="6838950"/>
          <p14:tracePt t="91859" x="6532563" y="6838950"/>
          <p14:tracePt t="91865" x="6550025" y="6838950"/>
          <p14:tracePt t="91875" x="6597650" y="6848475"/>
          <p14:tracePt t="91890" x="6624638" y="6848475"/>
          <p14:tracePt t="91901" x="6643688" y="6848475"/>
          <p14:tracePt t="91916" x="6662738" y="6848475"/>
          <p14:tracePt t="91930" x="6670675" y="6848475"/>
          <p14:tracePt t="91945" x="6680200" y="6848475"/>
          <p14:tracePt t="91959" x="6689725" y="6848475"/>
          <p14:tracePt t="91969" x="6699250" y="6848475"/>
          <p14:tracePt t="92000" x="6726238" y="6848475"/>
          <p14:tracePt t="92016" x="6735763" y="6848475"/>
          <p14:tracePt t="92024" x="6745288" y="6848475"/>
          <p14:tracePt t="92596" x="6884988" y="6783388"/>
          <p14:tracePt t="92604" x="6875463" y="6746875"/>
          <p14:tracePt t="92611" x="6846888" y="6708775"/>
          <p14:tracePt t="92620" x="6810375" y="6653213"/>
          <p14:tracePt t="92628" x="6754813" y="6561138"/>
          <p14:tracePt t="92633" x="6718300" y="6505575"/>
          <p14:tracePt t="92644" x="6559550" y="6254750"/>
          <p14:tracePt t="92655" x="6429375" y="6069013"/>
          <p14:tracePt t="92660" x="6356350" y="5948363"/>
          <p14:tracePt t="92670" x="6226175" y="5781675"/>
          <p14:tracePt t="92675" x="6132513" y="5614988"/>
          <p14:tracePt t="92685" x="6067425" y="5521325"/>
          <p14:tracePt t="92691" x="5994400" y="5373688"/>
          <p14:tracePt t="92698" x="5946775" y="5280025"/>
          <p14:tracePt t="92705" x="5919788" y="5224463"/>
          <p14:tracePt t="92713" x="5873750" y="5141913"/>
          <p14:tracePt t="92721" x="5827713" y="5084763"/>
          <p14:tracePt t="92729" x="5780088" y="5011738"/>
          <p14:tracePt t="92738" x="5697538" y="4872038"/>
          <p14:tracePt t="92750" x="5668963" y="4843463"/>
          <p14:tracePt t="92752" x="5641975" y="4806950"/>
          <p14:tracePt t="92769" x="5567363" y="4741863"/>
          <p14:tracePt t="92779" x="5529263" y="4722813"/>
          <p14:tracePt t="92786" x="5521325" y="4722813"/>
          <p14:tracePt t="92794" x="5511800" y="4714875"/>
          <p14:tracePt t="92800" x="5492750" y="4705350"/>
          <p14:tracePt t="92822" x="5465763" y="4705350"/>
          <p14:tracePt t="92848" x="5456238" y="4705350"/>
          <p14:tracePt t="94966" x="5418138" y="4705350"/>
          <p14:tracePt t="94976" x="5362575" y="4686300"/>
          <p14:tracePt t="94982" x="5270500" y="4676775"/>
          <p14:tracePt t="94991" x="5149850" y="4640263"/>
          <p14:tracePt t="94998" x="5056188" y="4621213"/>
          <p14:tracePt t="95005" x="4945063" y="4594225"/>
          <p14:tracePt t="95014" x="4852988" y="4575175"/>
          <p14:tracePt t="95021" x="4751388" y="4546600"/>
          <p14:tracePt t="95029" x="4583113" y="4481513"/>
          <p14:tracePt t="95042" x="4481513" y="4445000"/>
          <p14:tracePt t="95043" x="4370388" y="4435475"/>
          <p14:tracePt t="95056" x="4295775" y="4398963"/>
          <p14:tracePt t="95061" x="4221163" y="4389438"/>
          <p14:tracePt t="95072" x="4129088" y="4352925"/>
          <p14:tracePt t="95076" x="4073525" y="4343400"/>
          <p14:tracePt t="95085" x="3998913" y="4324350"/>
          <p14:tracePt t="95097" x="3952875" y="4314825"/>
          <p14:tracePt t="95099" x="3878263" y="4297363"/>
          <p14:tracePt t="95108" x="3822700" y="4268788"/>
          <p14:tracePt t="95115" x="3776663" y="4268788"/>
          <p14:tracePt t="95123" x="3609975" y="4232275"/>
          <p14:tracePt t="95135" x="3554413" y="4213225"/>
          <p14:tracePt t="95138" x="3489325" y="4203700"/>
          <p14:tracePt t="95150" x="3433763" y="4203700"/>
          <p14:tracePt t="95156" x="3386138" y="4184650"/>
          <p14:tracePt t="95165" x="3330575" y="4184650"/>
          <p14:tracePt t="95171" x="3294063" y="4184650"/>
          <p14:tracePt t="95180" x="3265488" y="4184650"/>
          <p14:tracePt t="95186" x="3209925" y="4184650"/>
          <p14:tracePt t="95194" x="3163888" y="4194175"/>
          <p14:tracePt t="95203" x="3127375" y="4194175"/>
          <p14:tracePt t="95209" x="3052763" y="4203700"/>
          <p14:tracePt t="95219" x="2922588" y="4203700"/>
          <p14:tracePt t="95235" x="2782888" y="4203700"/>
          <p14:tracePt t="95245" x="2736850" y="4203700"/>
          <p14:tracePt t="95249" x="2662238" y="4203700"/>
          <p14:tracePt t="95259" x="2598738" y="4203700"/>
          <p14:tracePt t="95264" x="2551113" y="4203700"/>
          <p14:tracePt t="95273" x="2495550" y="4203700"/>
          <p14:tracePt t="95281" x="2430463" y="4222750"/>
          <p14:tracePt t="95288" x="2357438" y="4222750"/>
          <p14:tracePt t="95297" x="2309813" y="4222750"/>
          <p14:tracePt t="95303" x="2244725" y="4232275"/>
          <p14:tracePt t="95312" x="2171700" y="4232275"/>
          <p14:tracePt t="95317" x="2106613" y="4232275"/>
          <p14:tracePt t="95327" x="1976438" y="4259263"/>
          <p14:tracePt t="95339" x="1911350" y="4259263"/>
          <p14:tracePt t="95341" x="1855788" y="4287838"/>
          <p14:tracePt t="95353" x="1809750" y="4287838"/>
          <p14:tracePt t="95358" x="1754188" y="4314825"/>
          <p14:tracePt t="95368" x="1689100" y="4314825"/>
          <p14:tracePt t="95373" x="1651000" y="4324350"/>
          <p14:tracePt t="95382" x="1614488" y="4324350"/>
          <p14:tracePt t="95390" x="1539875" y="4343400"/>
          <p14:tracePt t="95398" x="1503363" y="4352925"/>
          <p14:tracePt t="95405" x="1484313" y="4352925"/>
          <p14:tracePt t="95411" x="1438275" y="4360863"/>
          <p14:tracePt t="95421" x="1344613" y="4389438"/>
          <p14:tracePt t="95433" x="1308100" y="4389438"/>
          <p14:tracePt t="95437" x="1271588" y="4418013"/>
          <p14:tracePt t="95448" x="1252538" y="4418013"/>
          <p14:tracePt t="95453" x="1216025" y="4445000"/>
          <p14:tracePt t="95464" x="1177925" y="4454525"/>
          <p14:tracePt t="95468" x="1141413" y="4464050"/>
          <p14:tracePt t="95477" x="1104900" y="4491038"/>
          <p14:tracePt t="95483" x="1066800" y="4500563"/>
          <p14:tracePt t="95491" x="1030288" y="4529138"/>
          <p14:tracePt t="95500" x="992188" y="4556125"/>
          <p14:tracePt t="95505" x="955675" y="4565650"/>
          <p14:tracePt t="95515" x="881063" y="4602163"/>
          <p14:tracePt t="95530" x="806450" y="4611688"/>
          <p14:tracePt t="95541" x="788988" y="4630738"/>
          <p14:tracePt t="95547" x="733425" y="4640263"/>
          <p14:tracePt t="95558" x="695325" y="4640263"/>
          <p14:tracePt t="95562" x="677863" y="4649788"/>
          <p14:tracePt t="95572" x="649288" y="4659313"/>
          <p14:tracePt t="95579" x="630238" y="4676775"/>
          <p14:tracePt t="95585" x="603250" y="4686300"/>
          <p14:tracePt t="95595" x="593725" y="4705350"/>
          <p14:tracePt t="95600" x="584200" y="4705350"/>
          <p14:tracePt t="95610" x="538163" y="4741863"/>
          <p14:tracePt t="95622" x="528638" y="4751388"/>
          <p14:tracePt t="95624" x="509588" y="4770438"/>
          <p14:tracePt t="95636" x="501650" y="4779963"/>
          <p14:tracePt t="95639" x="482600" y="4806950"/>
          <p14:tracePt t="95651" x="473075" y="4816475"/>
          <p14:tracePt t="95657" x="446088" y="4835525"/>
          <p14:tracePt t="95666" x="427038" y="4843463"/>
          <p14:tracePt t="95673" x="417513" y="4852988"/>
          <p14:tracePt t="95680" x="407988" y="4852988"/>
          <p14:tracePt t="95689" x="398463" y="4872038"/>
          <p14:tracePt t="95695" x="388938" y="4872038"/>
          <p14:tracePt t="95705" x="381000" y="4891088"/>
          <p14:tracePt t="95720" x="361950" y="4891088"/>
          <p14:tracePt t="95736" x="361950" y="4900613"/>
          <p14:tracePt t="95774" x="361950" y="4918075"/>
          <p14:tracePt t="95799" x="361950" y="4937125"/>
          <p14:tracePt t="95813" x="361950" y="4956175"/>
          <p14:tracePt t="95824" x="361950" y="4973638"/>
          <p14:tracePt t="95829" x="361950" y="4983163"/>
          <p14:tracePt t="95839" x="381000" y="4992688"/>
          <p14:tracePt t="95844" x="381000" y="5029200"/>
          <p14:tracePt t="95855" x="398463" y="5057775"/>
          <p14:tracePt t="95860" x="417513" y="5076825"/>
          <p14:tracePt t="95869" x="427038" y="5103813"/>
          <p14:tracePt t="95877" x="446088" y="5122863"/>
          <p14:tracePt t="95883" x="446088" y="5132388"/>
          <p14:tracePt t="95892" x="482600" y="5178425"/>
          <p14:tracePt t="95906" x="492125" y="5187950"/>
          <p14:tracePt t="95918" x="501650" y="5205413"/>
          <p14:tracePt t="95934" x="509588" y="5205413"/>
          <p14:tracePt t="95949" x="509588" y="5214938"/>
          <p14:tracePt t="95973" x="528638" y="5224463"/>
          <p14:tracePt t="95987" x="538163" y="5233988"/>
          <p14:tracePt t="96003" x="547688" y="5243513"/>
          <p14:tracePt t="96013" x="557213" y="5243513"/>
          <p14:tracePt t="96019" x="566738" y="5253038"/>
          <p14:tracePt t="96028" x="574675" y="5253038"/>
          <p14:tracePt t="96032" x="603250" y="5262563"/>
          <p14:tracePt t="96043" x="612775" y="5262563"/>
          <p14:tracePt t="96049" x="639763" y="5270500"/>
          <p14:tracePt t="96057" x="658813" y="5270500"/>
          <p14:tracePt t="96066" x="687388" y="5289550"/>
          <p14:tracePt t="96072" x="733425" y="5289550"/>
          <p14:tracePt t="96082" x="798513" y="5299075"/>
          <p14:tracePt t="96096" x="835025" y="5308600"/>
          <p14:tracePt t="96107" x="863600" y="5308600"/>
          <p14:tracePt t="96113" x="871538" y="5308600"/>
          <p14:tracePt t="96123" x="890588" y="5318125"/>
          <p14:tracePt t="96128" x="900113" y="5318125"/>
          <p14:tracePt t="96137" x="909638" y="5318125"/>
          <p14:tracePt t="96143" x="927100" y="5318125"/>
          <p14:tracePt t="96160" x="946150" y="5318125"/>
          <p14:tracePt t="96166" x="955675" y="5318125"/>
          <p14:tracePt t="96175" x="992188" y="5318125"/>
          <p14:tracePt t="96191" x="1020763" y="5318125"/>
          <p14:tracePt t="96202" x="1030288" y="5318125"/>
          <p14:tracePt t="96205" x="1047750" y="5318125"/>
          <p14:tracePt t="96216" x="1076325" y="5318125"/>
          <p14:tracePt t="96221" x="1085850" y="5318125"/>
          <p14:tracePt t="96231" x="1104900" y="5318125"/>
          <p14:tracePt t="96236" x="1122363" y="5318125"/>
          <p14:tracePt t="96247" x="1141413" y="5318125"/>
          <p14:tracePt t="96254" x="1168400" y="5335588"/>
          <p14:tracePt t="96261" x="1187450" y="5335588"/>
          <p14:tracePt t="96269" x="1233488" y="5335588"/>
          <p14:tracePt t="96286" x="1289050" y="5345113"/>
          <p14:tracePt t="96296" x="1327150" y="5345113"/>
          <p14:tracePt t="96298" x="1363663" y="5345113"/>
          <p14:tracePt t="96310" x="1382713" y="5354638"/>
          <p14:tracePt t="96315" x="1428750" y="5354638"/>
          <p14:tracePt t="96325" x="1465263" y="5354638"/>
          <p14:tracePt t="96331" x="1522413" y="5354638"/>
          <p14:tracePt t="96340" x="1568450" y="5354638"/>
          <p14:tracePt t="96348" x="1614488" y="5354638"/>
          <p14:tracePt t="96355" x="1670050" y="5354638"/>
          <p14:tracePt t="96362" x="1735138" y="5354638"/>
          <p14:tracePt t="96369" x="1781175" y="5354638"/>
          <p14:tracePt t="96380" x="1920875" y="5373688"/>
          <p14:tracePt t="96391" x="1985963" y="5373688"/>
          <p14:tracePt t="96393" x="2041525" y="5373688"/>
          <p14:tracePt t="96406" x="2087563" y="5373688"/>
          <p14:tracePt t="96411" x="2152650" y="5373688"/>
          <p14:tracePt t="96421" x="2208213" y="5373688"/>
          <p14:tracePt t="96425" x="2236788" y="5373688"/>
          <p14:tracePt t="96434" x="2292350" y="5373688"/>
          <p14:tracePt t="96440" x="2338388" y="5373688"/>
          <p14:tracePt t="96448" x="2403475" y="5373688"/>
          <p14:tracePt t="96460" x="2524125" y="5373688"/>
          <p14:tracePt t="96474" x="2644775" y="5373688"/>
          <p14:tracePt t="96485" x="2727325" y="5383213"/>
          <p14:tracePt t="96489" x="2801938" y="5383213"/>
          <p14:tracePt t="96499" x="2886075" y="5383213"/>
          <p14:tracePt t="96504" x="2941638" y="5383213"/>
          <p14:tracePt t="96514" x="3006725" y="5383213"/>
          <p14:tracePt t="96520" x="3052763" y="5383213"/>
          <p14:tracePt t="96529" x="3127375" y="5383213"/>
          <p14:tracePt t="96534" x="3173413" y="5383213"/>
          <p14:tracePt t="96543" x="3248025" y="5383213"/>
          <p14:tracePt t="96554" x="3340100" y="5383213"/>
          <p14:tracePt t="96564" x="3376613" y="5391150"/>
          <p14:tracePt t="96566" x="3433763" y="5410200"/>
          <p14:tracePt t="96580" x="3470275" y="5410200"/>
          <p14:tracePt t="96582" x="3516313" y="5410200"/>
          <p14:tracePt t="96593" x="3535363" y="5410200"/>
          <p14:tracePt t="96599" x="3571875" y="5410200"/>
          <p14:tracePt t="96608" x="3609975" y="5419725"/>
          <p14:tracePt t="96614" x="3627438" y="5419725"/>
          <p14:tracePt t="96623" x="3665538" y="5419725"/>
          <p14:tracePt t="96630" x="3702050" y="5438775"/>
          <p14:tracePt t="96639" x="3738563" y="5438775"/>
          <p14:tracePt t="96647" x="3795713" y="5438775"/>
          <p14:tracePt t="96659" x="3832225" y="5438775"/>
          <p14:tracePt t="96662" x="3868738" y="5429250"/>
          <p14:tracePt t="96674" x="3906838" y="5429250"/>
          <p14:tracePt t="96678" x="3943350" y="5429250"/>
          <p14:tracePt t="96688" x="3962400" y="5419725"/>
          <p14:tracePt t="96695" x="3989388" y="5419725"/>
          <p14:tracePt t="96702" x="4008438" y="5419725"/>
          <p14:tracePt t="96709" x="4044950" y="5419725"/>
          <p14:tracePt t="96717" x="4064000" y="5419725"/>
          <p14:tracePt t="96723" x="4083050" y="5410200"/>
          <p14:tracePt t="96731" x="4092575" y="5410200"/>
          <p14:tracePt t="96739" x="4138613" y="5400675"/>
          <p14:tracePt t="96756" x="4165600" y="5373688"/>
          <p14:tracePt t="96768" x="4175125" y="5373688"/>
          <p14:tracePt t="96771" x="4203700" y="5354638"/>
          <p14:tracePt t="96783" x="4213225" y="5354638"/>
          <p14:tracePt t="96788" x="4230688" y="5335588"/>
          <p14:tracePt t="96797" x="4240213" y="5326063"/>
          <p14:tracePt t="96803" x="4259263" y="5308600"/>
          <p14:tracePt t="96811" x="4286250" y="5280025"/>
          <p14:tracePt t="96819" x="4324350" y="5243513"/>
          <p14:tracePt t="96826" x="4332288" y="5214938"/>
          <p14:tracePt t="96834" x="4360863" y="5205413"/>
          <p14:tracePt t="96839" x="4370388" y="5187950"/>
          <p14:tracePt t="96849" x="4379913" y="5178425"/>
          <p14:tracePt t="96851" x="4389438" y="5149850"/>
          <p14:tracePt t="96863" x="4397375" y="5141913"/>
          <p14:tracePt t="96891" x="4406900" y="5132388"/>
          <p14:tracePt t="96905" x="4416425" y="5132388"/>
          <p14:tracePt t="96913" x="4416425" y="5122863"/>
          <p14:tracePt t="96929" x="4425950" y="5113338"/>
          <p14:tracePt t="96944" x="4445000" y="5113338"/>
          <p14:tracePt t="96957" x="4452938" y="5103813"/>
          <p14:tracePt t="96971" x="4462463" y="5094288"/>
          <p14:tracePt t="96975" x="4471988" y="5094288"/>
          <p14:tracePt t="96985" x="4481513" y="5094288"/>
          <p14:tracePt t="96992" x="4510088" y="5084763"/>
          <p14:tracePt t="97000" x="4527550" y="5084763"/>
          <p14:tracePt t="97007" x="4537075" y="5084763"/>
          <p14:tracePt t="97015" x="4556125" y="5084763"/>
          <p14:tracePt t="97023" x="4573588" y="5084763"/>
          <p14:tracePt t="97030" x="4602163" y="5084763"/>
          <p14:tracePt t="97039" x="4657725" y="5113338"/>
          <p14:tracePt t="97051" x="4694238" y="5113338"/>
          <p14:tracePt t="97055" x="4722813" y="5141913"/>
          <p14:tracePt t="97065" x="4741863" y="5141913"/>
          <p14:tracePt t="97070" x="4778375" y="5159375"/>
          <p14:tracePt t="97081" x="4814888" y="5178425"/>
          <p14:tracePt t="97088" x="4833938" y="5187950"/>
          <p14:tracePt t="97094" x="4862513" y="5187950"/>
          <p14:tracePt t="97101" x="4879975" y="5197475"/>
          <p14:tracePt t="97109" x="4918075" y="5205413"/>
          <p14:tracePt t="97116" x="4954588" y="5224463"/>
          <p14:tracePt t="97123" x="4991100" y="5233988"/>
          <p14:tracePt t="97616" x="5075238" y="5233988"/>
          <p14:tracePt t="97620" x="5214938" y="5253038"/>
          <p14:tracePt t="97631" x="5345113" y="5270500"/>
          <p14:tracePt t="97636" x="5465763" y="5270500"/>
          <p14:tracePt t="97646" x="5594350" y="5270500"/>
          <p14:tracePt t="97653" x="5707063" y="5280025"/>
          <p14:tracePt t="97660" x="5827713" y="5299075"/>
          <p14:tracePt t="97667" x="5919788" y="5299075"/>
          <p14:tracePt t="97674" x="6030913" y="5318125"/>
          <p14:tracePt t="97684" x="6235700" y="5318125"/>
          <p14:tracePt t="97700" x="6373813" y="5326063"/>
          <p14:tracePt t="97711" x="6467475" y="5326063"/>
          <p14:tracePt t="97715" x="6523038" y="5318125"/>
          <p14:tracePt t="97725" x="6588125" y="5318125"/>
          <p14:tracePt t="97730" x="6624638" y="5318125"/>
          <p14:tracePt t="97740" x="6662738" y="5308600"/>
          <p14:tracePt t="97745" x="6718300" y="5289550"/>
          <p14:tracePt t="97754" x="6745288" y="5280025"/>
          <p14:tracePt t="97762" x="6783388" y="5270500"/>
          <p14:tracePt t="97769" x="6810375" y="5270500"/>
          <p14:tracePt t="97777" x="6846888" y="5270500"/>
          <p14:tracePt t="97782" x="6884988" y="5243513"/>
          <p14:tracePt t="97794" x="6931025" y="5233988"/>
          <p14:tracePt t="97805" x="6959600" y="5214938"/>
          <p14:tracePt t="97809" x="6977063" y="5214938"/>
          <p14:tracePt t="97820" x="7005638" y="5205413"/>
          <p14:tracePt t="97824" x="7015163" y="5205413"/>
          <p14:tracePt t="97834" x="7032625" y="5197475"/>
          <p14:tracePt t="97840" x="7051675" y="5197475"/>
          <p14:tracePt t="97849" x="7080250" y="5197475"/>
          <p14:tracePt t="97856" x="7097713" y="5197475"/>
          <p14:tracePt t="97863" x="7135813" y="5197475"/>
          <p14:tracePt t="97872" x="7172325" y="5187950"/>
          <p14:tracePt t="97879" x="7191375" y="5187950"/>
          <p14:tracePt t="97888" x="7246938" y="5178425"/>
          <p14:tracePt t="97902" x="7302500" y="5178425"/>
          <p14:tracePt t="97905" x="7321550" y="5178425"/>
          <p14:tracePt t="97914" x="7367588" y="5178425"/>
          <p14:tracePt t="97919" x="7404100" y="5178425"/>
          <p14:tracePt t="97928" x="7440613" y="5178425"/>
          <p14:tracePt t="97935" x="7478713" y="5178425"/>
          <p14:tracePt t="97944" x="7497763" y="5178425"/>
          <p14:tracePt t="97949" x="7534275" y="5178425"/>
          <p14:tracePt t="97957" x="7543800" y="5178425"/>
          <p14:tracePt t="97965" x="7561263" y="5159375"/>
          <p14:tracePt t="97971" x="7570788" y="5159375"/>
          <p14:tracePt t="97982" x="7580313" y="5159375"/>
          <p14:tracePt t="97998" x="7608888" y="5159375"/>
          <p14:tracePt t="98012" x="7618413" y="5159375"/>
          <p14:tracePt t="98067" x="7626350" y="5159375"/>
          <p14:tracePt t="98280" x="7626350" y="5149850"/>
          <p14:tracePt t="98306" x="7635875" y="5149850"/>
          <p14:tracePt t="98385" x="7654925" y="5141913"/>
          <p14:tracePt t="98400" x="7700963" y="5141913"/>
          <p14:tracePt t="98405" x="7729538" y="5149850"/>
          <p14:tracePt t="98414" x="7775575" y="5159375"/>
          <p14:tracePt t="98421" x="7812088" y="5168900"/>
          <p14:tracePt t="98429" x="7867650" y="5197475"/>
          <p14:tracePt t="98436" x="7923213" y="5262563"/>
          <p14:tracePt t="98444" x="8026400" y="5289550"/>
          <p14:tracePt t="98452" x="8183563" y="5419725"/>
          <p14:tracePt t="98465" x="8285163" y="5484813"/>
          <p14:tracePt t="98467" x="8340725" y="5511800"/>
          <p14:tracePt t="98480" x="8443913" y="5576888"/>
          <p14:tracePt t="98483" x="8499475" y="5624513"/>
          <p14:tracePt t="98494" x="8555038" y="5670550"/>
          <p14:tracePt t="98499" x="8629650" y="5697538"/>
          <p14:tracePt t="98508" x="8656638" y="5716588"/>
          <p14:tracePt t="98517" x="8712200" y="5745163"/>
          <p14:tracePt t="98523" x="8731250" y="5772150"/>
          <p14:tracePt t="98530" x="8758238" y="5781675"/>
          <p14:tracePt t="98538" x="8796338" y="5808663"/>
          <p14:tracePt t="98546" x="8870950" y="5846763"/>
          <p14:tracePt t="98563" x="8943975" y="5921375"/>
          <p14:tracePt t="98574" x="8972550" y="5948363"/>
          <p14:tracePt t="98577" x="9028113" y="5976938"/>
          <p14:tracePt t="98588" x="9083675" y="6032500"/>
          <p14:tracePt t="98595" x="9120188" y="6078538"/>
          <p14:tracePt t="98603" x="9158288" y="6115050"/>
          <p14:tracePt t="98610" x="9204325" y="6134100"/>
          <p14:tracePt t="98619" x="9240838" y="6180138"/>
          <p14:tracePt t="98625" x="9259888" y="6199188"/>
          <p14:tracePt t="98632" x="9259888" y="6208713"/>
          <p14:tracePt t="98640" x="9269413" y="6218238"/>
          <p14:tracePt t="98655" x="9278938" y="6218238"/>
          <p14:tracePt t="98687" x="9278938" y="6226175"/>
          <p14:tracePt t="98726" x="9278938" y="6235700"/>
          <p14:tracePt t="98763" x="9288463" y="6235700"/>
          <p14:tracePt t="98777" x="9296400" y="6235700"/>
          <p14:tracePt t="98791" x="9305925" y="6235700"/>
          <p14:tracePt t="98798" x="9315450" y="6235700"/>
          <p14:tracePt t="98806" x="9344025" y="6235700"/>
          <p14:tracePt t="98813" x="9353550" y="6226175"/>
          <p14:tracePt t="98821" x="9371013" y="6218238"/>
          <p14:tracePt t="98830" x="9409113" y="6180138"/>
          <p14:tracePt t="98835" x="9436100" y="6170613"/>
          <p14:tracePt t="98845" x="9566275" y="6069013"/>
          <p14:tracePt t="98857" x="9621838" y="6003925"/>
          <p14:tracePt t="98861" x="9742488" y="5921375"/>
          <p14:tracePt t="98871" x="9844088" y="5846763"/>
          <p14:tracePt t="98877" x="9947275" y="5781675"/>
          <p14:tracePt t="98885" x="10029825" y="5716588"/>
          <p14:tracePt t="98894" x="10104438" y="5670550"/>
          <p14:tracePt t="98901" x="10206038" y="5605463"/>
          <p14:tracePt t="98908" x="10309225" y="5559425"/>
          <p14:tracePt t="98915" x="10401300" y="5484813"/>
          <p14:tracePt t="98921" x="10502900" y="5419725"/>
          <p14:tracePt t="98929" x="10623550" y="5354638"/>
          <p14:tracePt t="98939" x="10847388" y="5270500"/>
          <p14:tracePt t="98955" x="11014075" y="5205413"/>
          <p14:tracePt t="98965" x="11125200" y="5187950"/>
          <p14:tracePt t="98970" x="11291888" y="5214938"/>
          <p14:tracePt t="98980" x="11449050" y="5233988"/>
          <p14:tracePt t="98985" x="11607800" y="5270500"/>
          <p14:tracePt t="98994" x="11764963" y="5326063"/>
          <p14:tracePt t="99002" x="11839575" y="5354638"/>
          <p14:tracePt t="99010" x="11941175" y="5383213"/>
          <p14:tracePt t="99017" x="12015788" y="5419725"/>
          <p14:tracePt t="99023" x="12061825" y="5429250"/>
          <p14:tracePt t="99035" x="12090400" y="5429250"/>
          <p14:tracePt t="99139" x="12015788" y="5465763"/>
          <p14:tracePt t="99142" x="11969750" y="5465763"/>
          <p14:tracePt t="99154" x="11866563" y="5465763"/>
          <p14:tracePt t="99159" x="11755438" y="5465763"/>
          <p14:tracePt t="99169" x="11634788" y="5446713"/>
          <p14:tracePt t="99173" x="11504613" y="5446713"/>
          <p14:tracePt t="99184" x="11385550" y="5410200"/>
          <p14:tracePt t="99191" x="11310938" y="5410200"/>
          <p14:tracePt t="99198" x="11217275" y="5391150"/>
          <p14:tracePt t="99206" x="11171238" y="5383213"/>
          <p14:tracePt t="99212" x="11096625" y="5354638"/>
          <p14:tracePt t="99223" x="10985500" y="5308600"/>
          <p14:tracePt t="99237" x="10883900" y="5270500"/>
          <p14:tracePt t="99249" x="10828338" y="5243513"/>
          <p14:tracePt t="99252" x="10726738" y="5197475"/>
          <p14:tracePt t="99262" x="10652125" y="5168900"/>
          <p14:tracePt t="99270" x="10548938" y="5113338"/>
          <p14:tracePt t="99277" x="10475913" y="5048250"/>
          <p14:tracePt t="99285" x="10355263" y="5002213"/>
          <p14:tracePt t="99292" x="10271125" y="4956175"/>
          <p14:tracePt t="99300" x="10150475" y="4881563"/>
          <p14:tracePt t="99306" x="10075863" y="4852988"/>
          <p14:tracePt t="99316" x="9918700" y="4760913"/>
          <p14:tracePt t="99327" x="9844088" y="4732338"/>
          <p14:tracePt t="99331" x="9788525" y="4686300"/>
          <p14:tracePt t="99346" x="9677400" y="4621213"/>
          <p14:tracePt t="99357" x="9593263" y="4556125"/>
          <p14:tracePt t="99363" x="9501188" y="4500563"/>
          <p14:tracePt t="99372" x="9371013" y="4418013"/>
          <p14:tracePt t="99378" x="9213850" y="4324350"/>
          <p14:tracePt t="99385" x="9009063" y="4249738"/>
          <p14:tracePt t="99394" x="8796338" y="4176713"/>
          <p14:tracePt t="99402" x="8591550" y="4102100"/>
          <p14:tracePt t="99411" x="7821613" y="3906838"/>
          <p14:tracePt t="99422" x="7478713" y="3860800"/>
          <p14:tracePt t="99425" x="7181850" y="3822700"/>
          <p14:tracePt t="99437" x="6745288" y="3767138"/>
          <p14:tracePt t="99440" x="6421438" y="3749675"/>
          <p14:tracePt t="99452" x="6170613" y="3749675"/>
          <p14:tracePt t="99458" x="5799138" y="3759200"/>
          <p14:tracePt t="99466" x="5465763" y="3749675"/>
          <p14:tracePt t="99473" x="5176838" y="3759200"/>
          <p14:tracePt t="99480" x="4843463" y="3776663"/>
          <p14:tracePt t="99490" x="4518025" y="3805238"/>
          <p14:tracePt t="99495" x="4184650" y="3822700"/>
          <p14:tracePt t="99506" x="3711575" y="3916363"/>
          <p14:tracePt t="99520" x="3303588" y="3952875"/>
          <p14:tracePt t="99531" x="3144838" y="3990975"/>
          <p14:tracePt t="99536" x="3006725" y="4027488"/>
          <p14:tracePt t="99546" x="2867025" y="4064000"/>
          <p14:tracePt t="99552" x="2755900" y="4073525"/>
          <p14:tracePt t="99560" x="2662238" y="4111625"/>
          <p14:tracePt t="99568" x="2560638" y="4138613"/>
          <p14:tracePt t="99574" x="2505075" y="4167188"/>
          <p14:tracePt t="99583" x="2430463" y="4213225"/>
          <p14:tracePt t="99589" x="2374900" y="4232275"/>
          <p14:tracePt t="99599" x="2328863" y="4259263"/>
          <p14:tracePt t="99626" x="2309813" y="4287838"/>
          <p14:tracePt t="99628" x="2292350" y="4314825"/>
          <p14:tracePt t="99640" x="2292350" y="4324350"/>
          <p14:tracePt t="99646" x="2292350" y="4352925"/>
          <p14:tracePt t="99661" x="2292350" y="4370388"/>
          <p14:tracePt t="99670" x="2300288" y="4398963"/>
          <p14:tracePt t="99676" x="2300288" y="4408488"/>
          <p14:tracePt t="99684" x="2319338" y="4454525"/>
          <p14:tracePt t="99693" x="2319338" y="4464050"/>
          <p14:tracePt t="99707" x="2374900" y="4584700"/>
          <p14:tracePt t="99720" x="2420938" y="4640263"/>
          <p14:tracePt t="99723" x="2449513" y="4741863"/>
          <p14:tracePt t="99735" x="2486025" y="4835525"/>
          <p14:tracePt t="99739" x="2514600" y="4937125"/>
          <p14:tracePt t="99748" x="2551113" y="5029200"/>
          <p14:tracePt t="99755" x="2598738" y="5103813"/>
          <p14:tracePt t="99764" x="2625725" y="5187950"/>
          <p14:tracePt t="99770" x="2654300" y="5224463"/>
          <p14:tracePt t="99779" x="2662238" y="5262563"/>
          <p14:tracePt t="99785" x="2690813" y="5280025"/>
          <p14:tracePt t="99794" x="2709863" y="5318125"/>
          <p14:tracePt t="99802" x="2746375" y="5410200"/>
          <p14:tracePt t="99814" x="2765425" y="5429250"/>
          <p14:tracePt t="99816" x="2782888" y="5484813"/>
          <p14:tracePt t="99830" x="2801938" y="5503863"/>
          <p14:tracePt t="99834" x="2811463" y="5530850"/>
          <p14:tracePt t="99844" x="2820988" y="5549900"/>
          <p14:tracePt t="99848" x="2830513" y="5576888"/>
          <p14:tracePt t="99858" x="2838450" y="5586413"/>
          <p14:tracePt t="99865" x="2838450" y="5595938"/>
          <p14:tracePt t="99872" x="2847975" y="5605463"/>
          <p14:tracePt t="99882" x="2886075" y="5624513"/>
          <p14:tracePt t="99886" x="2895600" y="5632450"/>
          <p14:tracePt t="99898" x="2941638" y="5661025"/>
          <p14:tracePt t="99908" x="2959100" y="5670550"/>
          <p14:tracePt t="99911" x="2968625" y="5670550"/>
          <p14:tracePt t="99923" x="2987675" y="5670550"/>
          <p14:tracePt t="99927" x="3016250" y="5670550"/>
          <p14:tracePt t="99938" x="3024188" y="5670550"/>
          <p14:tracePt t="99943" x="3043238" y="5670550"/>
          <p14:tracePt t="99953" x="3052763" y="5661025"/>
          <p14:tracePt t="99960" x="3062288" y="5661025"/>
          <p14:tracePt t="99967" x="3071813" y="5651500"/>
          <p14:tracePt t="99976" x="3079750" y="5651500"/>
          <p14:tracePt t="100460" x="3108325" y="5605463"/>
          <p14:tracePt t="100467" x="3127375" y="5576888"/>
          <p14:tracePt t="100477" x="3192463" y="5484813"/>
          <p14:tracePt t="100489" x="3238500" y="5419725"/>
          <p14:tracePt t="100492" x="3257550" y="5391150"/>
          <p14:tracePt t="100503" x="3284538" y="5335588"/>
          <p14:tracePt t="100508" x="3359150" y="5233988"/>
          <p14:tracePt t="100518" x="3368675" y="5197475"/>
          <p14:tracePt t="100521" x="3424238" y="5132388"/>
          <p14:tracePt t="100532" x="3451225" y="5048250"/>
          <p14:tracePt t="100539" x="3497263" y="4992688"/>
          <p14:tracePt t="100546" x="3544888" y="4900613"/>
          <p14:tracePt t="100555" x="3600450" y="4797425"/>
          <p14:tracePt t="100561" x="3665538" y="4676775"/>
          <p14:tracePt t="100569" x="3767138" y="4481513"/>
          <p14:tracePt t="100582" x="3832225" y="4333875"/>
          <p14:tracePt t="100585" x="3887788" y="4241800"/>
          <p14:tracePt t="100597" x="3952875" y="4121150"/>
          <p14:tracePt t="100601" x="4044950" y="3952875"/>
          <p14:tracePt t="100612" x="4138613" y="3767138"/>
          <p14:tracePt t="100618" x="4240213" y="3525838"/>
          <p14:tracePt t="100627" x="4286250" y="3368675"/>
          <p14:tracePt t="100633" x="4379913" y="3182938"/>
          <p14:tracePt t="100642" x="4435475" y="2997200"/>
          <p14:tracePt t="100649" x="4491038" y="2794000"/>
          <p14:tracePt t="100655" x="4527550" y="2616200"/>
          <p14:tracePt t="100665" x="4602163" y="2319338"/>
          <p14:tracePt t="100679" x="4630738" y="2087563"/>
          <p14:tracePt t="100691" x="4648200" y="1930400"/>
          <p14:tracePt t="100698" x="4667250" y="1809750"/>
          <p14:tracePt t="100706" x="4667250" y="1763713"/>
          <p14:tracePt t="100711" x="4686300" y="1679575"/>
          <p14:tracePt t="100721" x="4686300" y="1604963"/>
          <p14:tracePt t="100727" x="4686300" y="1539875"/>
          <p14:tracePt t="100736" x="4694238" y="1484313"/>
          <p14:tracePt t="100743" x="4713288" y="1392238"/>
          <p14:tracePt t="100750" x="4713288" y="1346200"/>
          <p14:tracePt t="100760" x="4713288" y="1169988"/>
          <p14:tracePt t="100771" x="4713288" y="1141413"/>
          <p14:tracePt t="100775" x="4713288" y="1066800"/>
          <p14:tracePt t="100786" x="4713288" y="1057275"/>
          <p14:tracePt t="101207" x="4722813" y="1030288"/>
          <p14:tracePt t="101213" x="4759325" y="955675"/>
          <p14:tracePt t="101221" x="4797425" y="881063"/>
          <p14:tracePt t="101230" x="4824413" y="825500"/>
          <p14:tracePt t="101236" x="4870450" y="752475"/>
          <p14:tracePt t="101245" x="4973638" y="511175"/>
          <p14:tracePt t="101257" x="5038725" y="371475"/>
          <p14:tracePt t="101260" x="5094288" y="204788"/>
          <p14:tracePt t="101272" x="5149850" y="19050"/>
          <p14:tracePt t="102057" x="4879975" y="231775"/>
          <p14:tracePt t="102061" x="4862513" y="390525"/>
          <p14:tracePt t="102070" x="4843463" y="574675"/>
          <p14:tracePt t="102077" x="4824413" y="687388"/>
          <p14:tracePt t="102085" x="4814888" y="760413"/>
          <p14:tracePt t="102094" x="4797425" y="863600"/>
          <p14:tracePt t="102110" x="4797425" y="900113"/>
          <p14:tracePt t="102120" x="4797425" y="928688"/>
          <p14:tracePt t="102128" x="4806950" y="936625"/>
          <p14:tracePt t="102135" x="4806950" y="955675"/>
          <p14:tracePt t="102139" x="4806950" y="965200"/>
          <p14:tracePt t="102149" x="4814888" y="974725"/>
          <p14:tracePt t="102155" x="4814888" y="984250"/>
          <p14:tracePt t="102164" x="4814888" y="992188"/>
          <p14:tracePt t="102173" x="4824413" y="1001713"/>
          <p14:tracePt t="102178" x="4824413" y="1020763"/>
          <p14:tracePt t="102188" x="4824413" y="1039813"/>
          <p14:tracePt t="102194" x="4833938" y="1066800"/>
          <p14:tracePt t="102202" x="4843463" y="1150938"/>
          <p14:tracePt t="102215" x="4843463" y="1187450"/>
          <p14:tracePt t="102219" x="4852988" y="1243013"/>
          <p14:tracePt t="102230" x="4852988" y="1308100"/>
          <p14:tracePt t="102235" x="4852988" y="1346200"/>
          <p14:tracePt t="102244" x="4852988" y="1392238"/>
          <p14:tracePt t="102250" x="4852988" y="1447800"/>
          <p14:tracePt t="102259" x="4852988" y="1531938"/>
          <p14:tracePt t="102265" x="4852988" y="1624013"/>
          <p14:tracePt t="102273" x="4852988" y="1689100"/>
          <p14:tracePt t="102283" x="4833938" y="1855788"/>
          <p14:tracePt t="102298" x="4787900" y="2070100"/>
          <p14:tracePt t="102309" x="4778375" y="2116138"/>
          <p14:tracePt t="102313" x="4741863" y="2217738"/>
          <p14:tracePt t="102323" x="4713288" y="2311400"/>
          <p14:tracePt t="102327" x="4657725" y="2468563"/>
          <p14:tracePt t="102338" x="4630738" y="2543175"/>
          <p14:tracePt t="102344" x="4573588" y="2663825"/>
          <p14:tracePt t="102352" x="4546600" y="2736850"/>
          <p14:tracePt t="102360" x="4518025" y="2820988"/>
          <p14:tracePt t="102368" x="4491038" y="2857500"/>
          <p14:tracePt t="102377" x="4452938" y="2932113"/>
          <p14:tracePt t="102389" x="4445000" y="2951163"/>
          <p14:tracePt t="102403" x="4445000" y="2960688"/>
          <p14:tracePt t="102407" x="4435475" y="2970213"/>
          <p14:tracePt t="102461" x="4425950" y="2970213"/>
          <p14:tracePt t="102470" x="4416425" y="2970213"/>
          <p14:tracePt t="102487" x="4370388" y="2895600"/>
          <p14:tracePt t="102498" x="4351338" y="2820988"/>
          <p14:tracePt t="102502" x="4341813" y="2765425"/>
          <p14:tracePt t="102512" x="4341813" y="2681288"/>
          <p14:tracePt t="102518" x="4341813" y="2543175"/>
          <p14:tracePt t="102527" x="4341813" y="2366963"/>
          <p14:tracePt t="102533" x="4341813" y="2171700"/>
          <p14:tracePt t="102540" x="4370388" y="2005013"/>
          <p14:tracePt t="102549" x="4379913" y="1846263"/>
          <p14:tracePt t="102556" x="4397375" y="1716088"/>
          <p14:tracePt t="102564" x="4500563" y="1539875"/>
          <p14:tracePt t="102581" x="4556125" y="1428750"/>
          <p14:tracePt t="102592" x="4592638" y="1382713"/>
          <p14:tracePt t="102596" x="4611688" y="1363663"/>
          <p14:tracePt t="102607" x="4667250" y="1317625"/>
          <p14:tracePt t="102610" x="4703763" y="1308100"/>
          <p14:tracePt t="102621" x="4759325" y="1281113"/>
          <p14:tracePt t="102627" x="4852988" y="1281113"/>
          <p14:tracePt t="102635" x="4945063" y="1281113"/>
          <p14:tracePt t="102643" x="5056188" y="1281113"/>
          <p14:tracePt t="102650" x="5232400" y="1327150"/>
          <p14:tracePt t="102661" x="5538788" y="1438275"/>
          <p14:tracePt t="102676" x="5845175" y="1614488"/>
          <p14:tracePt t="102686" x="5994400" y="1744663"/>
          <p14:tracePt t="102690" x="6161088" y="1911350"/>
          <p14:tracePt t="102702" x="6272213" y="2097088"/>
          <p14:tracePt t="102707" x="6402388" y="2246313"/>
          <p14:tracePt t="102715" x="6429375" y="2338388"/>
          <p14:tracePt t="102721" x="6477000" y="2422525"/>
          <p14:tracePt t="102730" x="6494463" y="2459038"/>
          <p14:tracePt t="102736" x="6503988" y="2497138"/>
          <p14:tracePt t="102744" x="6503988" y="2533650"/>
          <p14:tracePt t="102752" x="6503988" y="2552700"/>
          <p14:tracePt t="102760" x="6503988" y="2598738"/>
          <p14:tracePt t="102769" x="6448425" y="2681288"/>
          <p14:tracePt t="102781" x="6364288" y="2784475"/>
          <p14:tracePt t="102785" x="6197600" y="2876550"/>
          <p14:tracePt t="102796" x="6096000" y="2922588"/>
          <p14:tracePt t="102800" x="5984875" y="2970213"/>
          <p14:tracePt t="102809" x="5883275" y="3006725"/>
          <p14:tracePt t="102815" x="5789613" y="3025775"/>
          <p14:tracePt t="102824" x="5697538" y="3025775"/>
          <p14:tracePt t="102831" x="5586413" y="3016250"/>
          <p14:tracePt t="102839" x="5492750" y="2997200"/>
          <p14:tracePt t="102846" x="5372100" y="2951163"/>
          <p14:tracePt t="102853" x="5270500" y="2876550"/>
          <p14:tracePt t="102862" x="5084763" y="2673350"/>
          <p14:tracePt t="102875" x="5019675" y="2570163"/>
          <p14:tracePt t="102879" x="4973638" y="2497138"/>
          <p14:tracePt t="102890" x="4935538" y="2393950"/>
          <p14:tracePt t="102893" x="4918075" y="2301875"/>
          <p14:tracePt t="102904" x="4908550" y="2208213"/>
          <p14:tracePt t="102910" x="4908550" y="2078038"/>
          <p14:tracePt t="102919" x="4927600" y="1976438"/>
          <p14:tracePt t="102926" x="4945063" y="1884363"/>
          <p14:tracePt t="102934" x="4973638" y="1809750"/>
          <p14:tracePt t="102941" x="5000625" y="1754188"/>
          <p14:tracePt t="102948" x="5048250" y="1679575"/>
          <p14:tracePt t="102959" x="5159375" y="1577975"/>
          <p14:tracePt t="102969" x="5260975" y="1531938"/>
          <p14:tracePt t="102972" x="5335588" y="1484313"/>
          <p14:tracePt t="102985" x="5437188" y="1447800"/>
          <p14:tracePt t="102987" x="5529263" y="1438275"/>
          <p14:tracePt t="102998" x="5594350" y="1438275"/>
          <p14:tracePt t="103002" x="5688013" y="1438275"/>
          <p14:tracePt t="103013" x="5762625" y="1474788"/>
          <p14:tracePt t="103019" x="5854700" y="1484313"/>
          <p14:tracePt t="103027" x="5956300" y="1558925"/>
          <p14:tracePt t="103036" x="6059488" y="1624013"/>
          <p14:tracePt t="103041" x="6142038" y="1689100"/>
          <p14:tracePt t="103052" x="6383338" y="2060575"/>
          <p14:tracePt t="103063" x="6438900" y="2246313"/>
          <p14:tracePt t="103066" x="6477000" y="2347913"/>
          <p14:tracePt t="103078" x="6494463" y="2478088"/>
          <p14:tracePt t="103083" x="6503988" y="2570163"/>
          <p14:tracePt t="103094" x="6503988" y="2644775"/>
          <p14:tracePt t="103098" x="6503988" y="2681288"/>
          <p14:tracePt t="103107" x="6484938" y="2746375"/>
          <p14:tracePt t="103113" x="6477000" y="2784475"/>
          <p14:tracePt t="103122" x="6448425" y="2820988"/>
          <p14:tracePt t="103127" x="6429375" y="2849563"/>
          <p14:tracePt t="103135" x="6402388" y="2886075"/>
          <p14:tracePt t="103146" x="6272213" y="2951163"/>
          <p14:tracePt t="103157" x="6226175" y="2951163"/>
          <p14:tracePt t="103160" x="6188075" y="2951163"/>
          <p14:tracePt t="103173" x="6142038" y="2951163"/>
          <p14:tracePt t="103177" x="6086475" y="2922588"/>
          <p14:tracePt t="103186" x="6021388" y="2857500"/>
          <p14:tracePt t="103193" x="5919788" y="2736850"/>
          <p14:tracePt t="103202" x="5827713" y="2616200"/>
          <p14:tracePt t="103207" x="5799138" y="2560638"/>
          <p14:tracePt t="103216" x="5770563" y="2487613"/>
          <p14:tracePt t="103223" x="5743575" y="2413000"/>
          <p14:tracePt t="103231" x="5707063" y="2311400"/>
          <p14:tracePt t="103240" x="5678488" y="2078038"/>
          <p14:tracePt t="103252" x="5678488" y="1995488"/>
          <p14:tracePt t="103255" x="5678488" y="1855788"/>
          <p14:tracePt t="103267" x="5688013" y="1744663"/>
          <p14:tracePt t="103271" x="5707063" y="1587500"/>
          <p14:tracePt t="103281" x="5734050" y="1447800"/>
          <p14:tracePt t="103286" x="5770563" y="1290638"/>
          <p14:tracePt t="103296" x="5789613" y="1104900"/>
          <p14:tracePt t="103303" x="5808663" y="974725"/>
          <p14:tracePt t="103311" x="5845175" y="854075"/>
          <p14:tracePt t="103319" x="5873750" y="760413"/>
          <p14:tracePt t="103325" x="5900738" y="658813"/>
          <p14:tracePt t="103333" x="5956300" y="473075"/>
          <p14:tracePt t="103350" x="6003925" y="277813"/>
          <p14:tracePt t="103361" x="6011863" y="231775"/>
          <p14:tracePt t="103365" x="6021388" y="176213"/>
          <p14:tracePt t="103376" x="6040438" y="10160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de Van der Waals 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/>
          </a:bodyPr>
          <a:lstStyle/>
          <a:p>
            <a:pPr algn="just"/>
            <a:r>
              <a:rPr lang="fr-FR" sz="2000" b="1" dirty="0">
                <a:sym typeface="Wingdings" panose="05000000000000000000" pitchFamily="2" charset="2"/>
              </a:rPr>
              <a:t> Le Tryptophane</a:t>
            </a:r>
          </a:p>
          <a:p>
            <a:pPr algn="just"/>
            <a:endParaRPr lang="fr-FR" sz="2000" b="1" dirty="0">
              <a:sym typeface="Wingdings" panose="05000000000000000000" pitchFamily="2" charset="2"/>
            </a:endParaRPr>
          </a:p>
          <a:p>
            <a:pPr algn="just"/>
            <a:r>
              <a:rPr lang="fr-FR" sz="2000" b="1" dirty="0">
                <a:sym typeface="Wingdings" panose="05000000000000000000" pitchFamily="2" charset="2"/>
              </a:rPr>
              <a:t>- </a:t>
            </a:r>
            <a:r>
              <a:rPr lang="fr-FR" sz="2000" dirty="0">
                <a:sym typeface="Wingdings" panose="05000000000000000000" pitchFamily="2" charset="2"/>
              </a:rPr>
              <a:t>Donneur de liaisons Hydrogènes mais pas accepteur </a:t>
            </a:r>
          </a:p>
          <a:p>
            <a:pPr algn="just"/>
            <a:endParaRPr lang="fr-FR" sz="2000" dirty="0">
              <a:sym typeface="Wingdings" panose="05000000000000000000" pitchFamily="2" charset="2"/>
            </a:endParaRPr>
          </a:p>
          <a:p>
            <a:pPr algn="just"/>
            <a:r>
              <a:rPr lang="fr-FR" sz="2000" b="1" dirty="0">
                <a:sym typeface="Wingdings" panose="05000000000000000000" pitchFamily="2" charset="2"/>
              </a:rPr>
              <a:t>- </a:t>
            </a:r>
            <a:r>
              <a:rPr lang="fr-FR" sz="2000" dirty="0">
                <a:sym typeface="Wingdings" panose="05000000000000000000" pitchFamily="2" charset="2"/>
              </a:rPr>
              <a:t>Peut faire des liaisons de </a:t>
            </a:r>
            <a:r>
              <a:rPr lang="fr-FR" sz="2000" b="1" dirty="0">
                <a:sym typeface="Wingdings" panose="05000000000000000000" pitchFamily="2" charset="2"/>
              </a:rPr>
              <a:t>Van der Waals, </a:t>
            </a:r>
            <a:r>
              <a:rPr lang="fr-FR" sz="2000" dirty="0">
                <a:sym typeface="Wingdings" panose="05000000000000000000" pitchFamily="2" charset="2"/>
              </a:rPr>
              <a:t>des</a:t>
            </a:r>
            <a:r>
              <a:rPr lang="fr-FR" sz="2000" b="1" dirty="0">
                <a:sym typeface="Wingdings" panose="05000000000000000000" pitchFamily="2" charset="2"/>
              </a:rPr>
              <a:t> </a:t>
            </a:r>
            <a:r>
              <a:rPr lang="fr-FR" sz="2000" dirty="0">
                <a:sym typeface="Wingdings" panose="05000000000000000000" pitchFamily="2" charset="2"/>
              </a:rPr>
              <a:t>liaisons</a:t>
            </a:r>
            <a:r>
              <a:rPr lang="fr-FR" sz="2000" b="1" dirty="0">
                <a:sym typeface="Wingdings" panose="05000000000000000000" pitchFamily="2" charset="2"/>
              </a:rPr>
              <a:t> hydrogènes </a:t>
            </a:r>
            <a:r>
              <a:rPr lang="fr-FR" sz="2000" dirty="0">
                <a:sym typeface="Wingdings" panose="05000000000000000000" pitchFamily="2" charset="2"/>
              </a:rPr>
              <a:t>et des liaisons</a:t>
            </a:r>
            <a:r>
              <a:rPr lang="fr-FR" sz="2000" b="1" dirty="0">
                <a:sym typeface="Wingdings" panose="05000000000000000000" pitchFamily="2" charset="2"/>
              </a:rPr>
              <a:t> dipolaires </a:t>
            </a:r>
          </a:p>
          <a:p>
            <a:pPr algn="just"/>
            <a:endParaRPr lang="fr-FR" sz="2000" b="1" dirty="0">
              <a:sym typeface="Wingdings" panose="05000000000000000000" pitchFamily="2" charset="2"/>
            </a:endParaRPr>
          </a:p>
          <a:p>
            <a:pPr algn="just"/>
            <a:endParaRPr lang="fr-FR" sz="2000" b="1" dirty="0">
              <a:sym typeface="Wingdings" panose="05000000000000000000" pitchFamily="2" charset="2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5122" name="Image 155">
            <a:extLst>
              <a:ext uri="{FF2B5EF4-FFF2-40B4-BE49-F238E27FC236}">
                <a16:creationId xmlns:a16="http://schemas.microsoft.com/office/drawing/2014/main" id="{D4926433-4AF3-AB3F-2F52-E3B1BBCE0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85950" cy="88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2345774"/>
      </p:ext>
    </p:extLst>
  </p:cSld>
  <p:clrMapOvr>
    <a:masterClrMapping/>
  </p:clrMapOvr>
  <p:transition spd="slow" advTm="47854">
    <p:cover/>
  </p:transition>
  <p:extLst>
    <p:ext uri="{3A86A75C-4F4B-4683-9AE1-C65F6400EC91}">
      <p14:laserTraceLst xmlns:p14="http://schemas.microsoft.com/office/powerpoint/2010/main">
        <p14:tracePtLst>
          <p14:tracePt t="1215" x="6550025" y="84138"/>
          <p14:tracePt t="1220" x="6477000" y="157163"/>
          <p14:tracePt t="1229" x="6411913" y="241300"/>
          <p14:tracePt t="1233" x="6346825" y="325438"/>
          <p14:tracePt t="1245" x="6188075" y="528638"/>
          <p14:tracePt t="1260" x="6003925" y="733425"/>
          <p14:tracePt t="1271" x="5956300" y="788988"/>
          <p14:tracePt t="1274" x="5873750" y="890588"/>
          <p14:tracePt t="1285" x="5753100" y="1020763"/>
          <p14:tracePt t="1290" x="5688013" y="1095375"/>
          <p14:tracePt t="1300" x="5576888" y="1225550"/>
          <p14:tracePt t="1307" x="5492750" y="1363663"/>
          <p14:tracePt t="1314" x="5381625" y="1512888"/>
          <p14:tracePt t="1321" x="5335588" y="1587500"/>
          <p14:tracePt t="1329" x="5270500" y="1652588"/>
          <p14:tracePt t="1338" x="5140325" y="1809750"/>
          <p14:tracePt t="1354" x="5038725" y="1930400"/>
          <p14:tracePt t="1365" x="5019675" y="1949450"/>
          <p14:tracePt t="1369" x="4973638" y="2005013"/>
          <p14:tracePt t="1379" x="4954588" y="2032000"/>
          <p14:tracePt t="1383" x="4908550" y="2087563"/>
          <p14:tracePt t="1394" x="4759325" y="2208213"/>
          <p14:tracePt t="1809" x="4694238" y="2227263"/>
          <p14:tracePt t="1815" x="4621213" y="2246313"/>
          <p14:tracePt t="1824" x="4435475" y="2246313"/>
          <p14:tracePt t="1836" x="4324350" y="2255838"/>
          <p14:tracePt t="1840" x="4249738" y="2273300"/>
          <p14:tracePt t="1852" x="4156075" y="2273300"/>
          <p14:tracePt t="1855" x="4110038" y="2282825"/>
          <p14:tracePt t="1865" x="3989388" y="2301875"/>
          <p14:tracePt t="1873" x="3906838" y="2301875"/>
          <p14:tracePt t="1879" x="3803650" y="2338388"/>
          <p14:tracePt t="1887" x="3692525" y="2338388"/>
          <p14:tracePt t="1895" x="3571875" y="2366963"/>
          <p14:tracePt t="1902" x="3460750" y="2366963"/>
          <p14:tracePt t="1908" x="3395663" y="2384425"/>
          <p14:tracePt t="1918" x="3182938" y="2393950"/>
          <p14:tracePt t="1930" x="3117850" y="2393950"/>
          <p14:tracePt t="1933" x="3043238" y="2393950"/>
          <p14:tracePt t="1945" x="2951163" y="2432050"/>
          <p14:tracePt t="1950" x="2903538" y="2432050"/>
          <p14:tracePt t="1959" x="2830513" y="2439988"/>
          <p14:tracePt t="1966" x="2765425" y="2459038"/>
          <p14:tracePt t="1974" x="2690813" y="2459038"/>
          <p14:tracePt t="1981" x="2625725" y="2459038"/>
          <p14:tracePt t="1989" x="2551113" y="2468563"/>
          <p14:tracePt t="1996" x="2478088" y="2487613"/>
          <p14:tracePt t="2003" x="2384425" y="2487613"/>
          <p14:tracePt t="2013" x="2227263" y="2505075"/>
          <p14:tracePt t="2025" x="2171700" y="2505075"/>
          <p14:tracePt t="2028" x="2133600" y="2514600"/>
          <p14:tracePt t="2040" x="2087563" y="2514600"/>
          <p14:tracePt t="2044" x="2051050" y="2514600"/>
          <p14:tracePt t="2053" x="2012950" y="2514600"/>
          <p14:tracePt t="2058" x="1995488" y="2514600"/>
          <p14:tracePt t="2068" x="1957388" y="2514600"/>
          <p14:tracePt t="2074" x="1939925" y="2514600"/>
          <p14:tracePt t="2084" x="1911350" y="2524125"/>
          <p14:tracePt t="2091" x="1892300" y="2524125"/>
          <p14:tracePt t="2098" x="1874838" y="2533650"/>
          <p14:tracePt t="2108" x="1809750" y="2533650"/>
          <p14:tracePt t="2119" x="1781175" y="2533650"/>
          <p14:tracePt t="2123" x="1771650" y="2543175"/>
          <p14:tracePt t="2135" x="1744663" y="2543175"/>
          <p14:tracePt t="2139" x="1725613" y="2543175"/>
          <p14:tracePt t="2149" x="1716088" y="2543175"/>
          <p14:tracePt t="2154" x="1698625" y="2552700"/>
          <p14:tracePt t="2163" x="1689100" y="2552700"/>
          <p14:tracePt t="2177" x="1670050" y="2552700"/>
          <p14:tracePt t="2192" x="1660525" y="2552700"/>
          <p14:tracePt t="2203" x="1643063" y="2552700"/>
          <p14:tracePt t="2213" x="1633538" y="2552700"/>
          <p14:tracePt t="2216" x="1595438" y="2552700"/>
          <p14:tracePt t="2231" x="1577975" y="2552700"/>
          <p14:tracePt t="2242" x="1549400" y="2552700"/>
          <p14:tracePt t="2247" x="1539875" y="2552700"/>
          <p14:tracePt t="2258" x="1530350" y="2552700"/>
          <p14:tracePt t="2264" x="1512888" y="2552700"/>
          <p14:tracePt t="2272" x="1493838" y="2543175"/>
          <p14:tracePt t="2280" x="1484313" y="2543175"/>
          <p14:tracePt t="2286" x="1474788" y="2543175"/>
          <p14:tracePt t="2296" x="1438275" y="2533650"/>
          <p14:tracePt t="2310" x="1428750" y="2533650"/>
          <p14:tracePt t="2322" x="1419225" y="2524125"/>
          <p14:tracePt t="2337" x="1409700" y="2524125"/>
          <p14:tracePt t="2342" x="1401763" y="2524125"/>
          <p14:tracePt t="2374" x="1392238" y="2514600"/>
          <p14:tracePt t="2380" x="1382713" y="2514600"/>
          <p14:tracePt t="2387" x="1373188" y="2514600"/>
          <p14:tracePt t="2417" x="1363663" y="2514600"/>
          <p14:tracePt t="2432" x="1354138" y="2514600"/>
          <p14:tracePt t="2451" x="1344613" y="2514600"/>
          <p14:tracePt t="2499" x="1336675" y="2524125"/>
          <p14:tracePt t="2516" x="1327150" y="2524125"/>
          <p14:tracePt t="2531" x="1327150" y="2533650"/>
          <p14:tracePt t="2546" x="1317625" y="2533650"/>
          <p14:tracePt t="2555" x="1308100" y="2533650"/>
          <p14:tracePt t="2568" x="1298575" y="2543175"/>
          <p14:tracePt t="2578" x="1289050" y="2543175"/>
          <p14:tracePt t="2591" x="1281113" y="2552700"/>
          <p14:tracePt t="2606" x="1271588" y="2552700"/>
          <p14:tracePt t="2612" x="1262063" y="2552700"/>
          <p14:tracePt t="2621" x="1252538" y="2560638"/>
          <p14:tracePt t="2623" x="1243013" y="2560638"/>
          <p14:tracePt t="2640" x="1233488" y="2570163"/>
          <p14:tracePt t="2650" x="1225550" y="2570163"/>
          <p14:tracePt t="2657" x="1206500" y="2570163"/>
          <p14:tracePt t="2663" x="1206500" y="2579688"/>
          <p14:tracePt t="2674" x="1168400" y="2589213"/>
          <p14:tracePt t="2685" x="1160463" y="2589213"/>
          <p14:tracePt t="2687" x="1141413" y="2589213"/>
          <p14:tracePt t="2700" x="1131888" y="2598738"/>
          <p14:tracePt t="2704" x="1122363" y="2598738"/>
          <p14:tracePt t="2714" x="1112838" y="2608263"/>
          <p14:tracePt t="2721" x="1095375" y="2608263"/>
          <p14:tracePt t="2729" x="1076325" y="2608263"/>
          <p14:tracePt t="2735" x="1066800" y="2616200"/>
          <p14:tracePt t="2743" x="1057275" y="2616200"/>
          <p14:tracePt t="2751" x="1030288" y="2625725"/>
          <p14:tracePt t="2757" x="1011238" y="2625725"/>
          <p14:tracePt t="2769" x="992188" y="2625725"/>
          <p14:tracePt t="2783" x="965200" y="2635250"/>
          <p14:tracePt t="2793" x="955675" y="2644775"/>
          <p14:tracePt t="2798" x="946150" y="2644775"/>
          <p14:tracePt t="2808" x="919163" y="2644775"/>
          <p14:tracePt t="2815" x="919163" y="2654300"/>
          <p14:tracePt t="2829" x="909638" y="2663825"/>
          <p14:tracePt t="2851" x="900113" y="2663825"/>
          <p14:tracePt t="2866" x="900113" y="2673350"/>
          <p14:tracePt t="2876" x="881063" y="2709863"/>
          <p14:tracePt t="2888" x="881063" y="2719388"/>
          <p14:tracePt t="2891" x="881063" y="2728913"/>
          <p14:tracePt t="2903" x="881063" y="2736850"/>
          <p14:tracePt t="2923" x="881063" y="2755900"/>
          <p14:tracePt t="2931" x="881063" y="2774950"/>
          <p14:tracePt t="2946" x="881063" y="2811463"/>
          <p14:tracePt t="2961" x="881063" y="2895600"/>
          <p14:tracePt t="2971" x="881063" y="2960688"/>
          <p14:tracePt t="2981" x="881063" y="3006725"/>
          <p14:tracePt t="2986" x="900113" y="3043238"/>
          <p14:tracePt t="2997" x="900113" y="3081338"/>
          <p14:tracePt t="3002" x="900113" y="3098800"/>
          <p14:tracePt t="3012" x="909638" y="3155950"/>
          <p14:tracePt t="3016" x="919163" y="3173413"/>
          <p14:tracePt t="3026" x="919163" y="3211513"/>
          <p14:tracePt t="3032" x="919163" y="3228975"/>
          <p14:tracePt t="3041" x="936625" y="3267075"/>
          <p14:tracePt t="3049" x="955675" y="3303588"/>
          <p14:tracePt t="3055" x="955675" y="3359150"/>
          <p14:tracePt t="3064" x="984250" y="3443288"/>
          <p14:tracePt t="3077" x="992188" y="3479800"/>
          <p14:tracePt t="3081" x="1011238" y="3517900"/>
          <p14:tracePt t="3092" x="1011238" y="3535363"/>
          <p14:tracePt t="3098" x="1020763" y="3573463"/>
          <p14:tracePt t="3107" x="1030288" y="3600450"/>
          <p14:tracePt t="3112" x="1057275" y="3638550"/>
          <p14:tracePt t="3120" x="1066800" y="3675063"/>
          <p14:tracePt t="3125" x="1085850" y="3711575"/>
          <p14:tracePt t="3136" x="1095375" y="3749675"/>
          <p14:tracePt t="3142" x="1104900" y="3767138"/>
          <p14:tracePt t="3149" x="1131888" y="3805238"/>
          <p14:tracePt t="3158" x="1187450" y="3897313"/>
          <p14:tracePt t="3175" x="1216025" y="3952875"/>
          <p14:tracePt t="3185" x="1233488" y="3981450"/>
          <p14:tracePt t="3190" x="1243013" y="4000500"/>
          <p14:tracePt t="3201" x="1262063" y="4027488"/>
          <p14:tracePt t="3205" x="1289050" y="4064000"/>
          <p14:tracePt t="3216" x="1289050" y="4073525"/>
          <p14:tracePt t="3222" x="1308100" y="4092575"/>
          <p14:tracePt t="3229" x="1336675" y="4121150"/>
          <p14:tracePt t="3237" x="1363663" y="4176713"/>
          <p14:tracePt t="3243" x="1373188" y="4184650"/>
          <p14:tracePt t="3253" x="1392238" y="4213225"/>
          <p14:tracePt t="3268" x="1457325" y="4259263"/>
          <p14:tracePt t="3280" x="1493838" y="4297363"/>
          <p14:tracePt t="3284" x="1530350" y="4343400"/>
          <p14:tracePt t="3294" x="1585913" y="4360863"/>
          <p14:tracePt t="3662" x="1585913" y="4389438"/>
          <p14:tracePt t="3672" x="1585913" y="4408488"/>
          <p14:tracePt t="3677" x="1585913" y="4425950"/>
          <p14:tracePt t="3686" x="1585913" y="4454525"/>
          <p14:tracePt t="3693" x="1585913" y="4473575"/>
          <p14:tracePt t="3701" x="1585913" y="4519613"/>
          <p14:tracePt t="3711" x="1585913" y="4546600"/>
          <p14:tracePt t="3715" x="1568450" y="4594225"/>
          <p14:tracePt t="3725" x="1558925" y="4695825"/>
          <p14:tracePt t="3737" x="1539875" y="4751388"/>
          <p14:tracePt t="3741" x="1512888" y="4843463"/>
          <p14:tracePt t="3751" x="1484313" y="4900613"/>
          <p14:tracePt t="3757" x="1447800" y="5002213"/>
          <p14:tracePt t="3766" x="1438275" y="5094288"/>
          <p14:tracePt t="3771" x="1409700" y="5132388"/>
          <p14:tracePt t="3780" x="1382713" y="5214938"/>
          <p14:tracePt t="3787" x="1373188" y="5243513"/>
          <p14:tracePt t="3795" x="1354138" y="5280025"/>
          <p14:tracePt t="3804" x="1336675" y="5289550"/>
          <p14:tracePt t="3810" x="1317625" y="5335588"/>
          <p14:tracePt t="3819" x="1308100" y="5364163"/>
          <p14:tracePt t="3831" x="1298575" y="5364163"/>
          <p14:tracePt t="3835" x="1289050" y="5373688"/>
          <p14:tracePt t="3846" x="1289050" y="5383213"/>
          <p14:tracePt t="3862" x="1281113" y="5400675"/>
          <p14:tracePt t="3864" x="1271588" y="5410200"/>
          <p14:tracePt t="3875" x="1271588" y="5419725"/>
          <p14:tracePt t="3881" x="1252538" y="5438775"/>
          <p14:tracePt t="3898" x="1252538" y="5456238"/>
          <p14:tracePt t="3904" x="1225550" y="5475288"/>
          <p14:tracePt t="3915" x="1216025" y="5494338"/>
          <p14:tracePt t="3925" x="1206500" y="5503863"/>
          <p14:tracePt t="3926" x="1206500" y="5511800"/>
          <p14:tracePt t="3940" x="1196975" y="5530850"/>
          <p14:tracePt t="3946" x="1196975" y="5540375"/>
          <p14:tracePt t="3955" x="1187450" y="5549900"/>
          <p14:tracePt t="3960" x="1177925" y="5567363"/>
          <p14:tracePt t="3970" x="1177925" y="5605463"/>
          <p14:tracePt t="3975" x="1168400" y="5641975"/>
          <p14:tracePt t="3983" x="1160463" y="5670550"/>
          <p14:tracePt t="3991" x="1160463" y="5688013"/>
          <p14:tracePt t="3999" x="1141413" y="5735638"/>
          <p14:tracePt t="4007" x="1131888" y="5808663"/>
          <p14:tracePt t="4023" x="1122363" y="5883275"/>
          <p14:tracePt t="4034" x="1122363" y="5921375"/>
          <p14:tracePt t="4039" x="1112838" y="5929313"/>
          <p14:tracePt t="4048" x="1112838" y="5948363"/>
          <p14:tracePt t="4053" x="1112838" y="5967413"/>
          <p14:tracePt t="4063" x="1104900" y="5976938"/>
          <p14:tracePt t="4069" x="1104900" y="5986463"/>
          <p14:tracePt t="4092" x="1104900" y="6013450"/>
          <p14:tracePt t="4243" x="1095375" y="5994400"/>
          <p14:tracePt t="4252" x="1085850" y="5994400"/>
          <p14:tracePt t="4257" x="1066800" y="5976938"/>
          <p14:tracePt t="4274" x="1057275" y="5976938"/>
          <p14:tracePt t="4281" x="1047750" y="5967413"/>
          <p14:tracePt t="4289" x="1047750" y="5957888"/>
          <p14:tracePt t="4305" x="1030288" y="5938838"/>
          <p14:tracePt t="4317" x="1020763" y="5938838"/>
          <p14:tracePt t="4321" x="1001713" y="5911850"/>
          <p14:tracePt t="4336" x="992188" y="5902325"/>
          <p14:tracePt t="4346" x="984250" y="5892800"/>
          <p14:tracePt t="4361" x="965200" y="5883275"/>
          <p14:tracePt t="4367" x="965200" y="5873750"/>
          <p14:tracePt t="4389" x="946150" y="5865813"/>
          <p14:tracePt t="4400" x="936625" y="5846763"/>
          <p14:tracePt t="4411" x="936625" y="5837238"/>
          <p14:tracePt t="4415" x="936625" y="5827713"/>
          <p14:tracePt t="4426" x="936625" y="5818188"/>
          <p14:tracePt t="4432" x="936625" y="5800725"/>
          <p14:tracePt t="4441" x="936625" y="5791200"/>
          <p14:tracePt t="4446" x="955675" y="5781675"/>
          <p14:tracePt t="4454" x="965200" y="5762625"/>
          <p14:tracePt t="4464" x="1001713" y="5745163"/>
          <p14:tracePt t="4470" x="1066800" y="5707063"/>
          <p14:tracePt t="4477" x="1168400" y="5670550"/>
          <p14:tracePt t="4484" x="1281113" y="5670550"/>
          <p14:tracePt t="4495" x="1484313" y="5697538"/>
          <p14:tracePt t="4510" x="1660525" y="5772150"/>
          <p14:tracePt t="4520" x="1698625" y="5800725"/>
          <p14:tracePt t="4525" x="1754188" y="5837238"/>
          <p14:tracePt t="4534" x="1771650" y="5856288"/>
          <p14:tracePt t="4541" x="1800225" y="5873750"/>
          <p14:tracePt t="4557" x="1809750" y="5902325"/>
          <p14:tracePt t="4566" x="1819275" y="5911850"/>
          <p14:tracePt t="4571" x="1819275" y="5921375"/>
          <p14:tracePt t="4578" x="1827213" y="5948363"/>
          <p14:tracePt t="4605" x="1827213" y="5967413"/>
          <p14:tracePt t="4635" x="1819275" y="5986463"/>
          <p14:tracePt t="4643" x="1781175" y="6013450"/>
          <p14:tracePt t="4652" x="1763713" y="6013450"/>
          <p14:tracePt t="4657" x="1725613" y="6013450"/>
          <p14:tracePt t="4665" x="1689100" y="6022975"/>
          <p14:tracePt t="4673" x="1643063" y="6022975"/>
          <p14:tracePt t="4683" x="1522413" y="6022975"/>
          <p14:tracePt t="4694" x="1474788" y="6022975"/>
          <p14:tracePt t="4698" x="1419225" y="6022975"/>
          <p14:tracePt t="4709" x="1382713" y="6013450"/>
          <p14:tracePt t="4713" x="1336675" y="5994400"/>
          <p14:tracePt t="4723" x="1281113" y="5986463"/>
          <p14:tracePt t="4728" x="1262063" y="5976938"/>
          <p14:tracePt t="4738" x="1225550" y="5976938"/>
          <p14:tracePt t="4747" x="1206500" y="5957888"/>
          <p14:tracePt t="4752" x="1177925" y="5948363"/>
          <p14:tracePt t="4759" x="1160463" y="5948363"/>
          <p14:tracePt t="4767" x="1160463" y="5938838"/>
          <p14:tracePt t="4775" x="1131888" y="5929313"/>
          <p14:tracePt t="4824" x="1122363" y="5929313"/>
          <p14:tracePt t="4861" x="1122363" y="5921375"/>
          <p14:tracePt t="4870" x="1112838" y="5911850"/>
          <p14:tracePt t="4902" x="1104900" y="5911850"/>
          <p14:tracePt t="4919" x="1095375" y="5902325"/>
          <p14:tracePt t="4948" x="1095375" y="5892800"/>
          <p14:tracePt t="5076" x="1085850" y="5892800"/>
          <p14:tracePt t="5086" x="1076325" y="5883275"/>
          <p14:tracePt t="5089" x="1076325" y="5873750"/>
          <p14:tracePt t="5108" x="1076325" y="5856288"/>
          <p14:tracePt t="5115" x="1066800" y="5856288"/>
          <p14:tracePt t="5122" x="1066800" y="5846763"/>
          <p14:tracePt t="5130" x="1057275" y="5837238"/>
          <p14:tracePt t="5136" x="1057275" y="5818188"/>
          <p14:tracePt t="5153" x="1057275" y="5791200"/>
          <p14:tracePt t="5170" x="1057275" y="5781675"/>
          <p14:tracePt t="5185" x="1047750" y="5772150"/>
          <p14:tracePt t="5217" x="1039813" y="5772150"/>
          <p14:tracePt t="5232" x="1039813" y="5753100"/>
          <p14:tracePt t="5296" x="1030288" y="5753100"/>
          <p14:tracePt t="5333" x="1020763" y="5753100"/>
          <p14:tracePt t="5437" x="1011238" y="5781675"/>
          <p14:tracePt t="5452" x="1011238" y="5808663"/>
          <p14:tracePt t="5492" x="1011238" y="5827713"/>
          <p14:tracePt t="5546" x="1011238" y="5837238"/>
          <p14:tracePt t="5557" x="1020763" y="5846763"/>
          <p14:tracePt t="5573" x="1039813" y="5856288"/>
          <p14:tracePt t="5578" x="1057275" y="5865813"/>
          <p14:tracePt t="5586" x="1076325" y="5865813"/>
          <p14:tracePt t="5594" x="1085850" y="5892800"/>
          <p14:tracePt t="5601" x="1095375" y="5892800"/>
          <p14:tracePt t="5607" x="1112838" y="5892800"/>
          <p14:tracePt t="5615" x="1150938" y="5902325"/>
          <p14:tracePt t="5627" x="1225550" y="5911850"/>
          <p14:tracePt t="5640" x="1298575" y="5938838"/>
          <p14:tracePt t="5652" x="1344613" y="5938838"/>
          <p14:tracePt t="5655" x="1401763" y="5948363"/>
          <p14:tracePt t="5665" x="1474788" y="5967413"/>
          <p14:tracePt t="5671" x="1522413" y="5967413"/>
          <p14:tracePt t="5681" x="1577975" y="5994400"/>
          <p14:tracePt t="5688" x="1614488" y="5994400"/>
          <p14:tracePt t="5696" x="1643063" y="6003925"/>
          <p14:tracePt t="5703" x="1698625" y="6013450"/>
          <p14:tracePt t="5709" x="1735138" y="6013450"/>
          <p14:tracePt t="5720" x="1809750" y="6013450"/>
          <p14:tracePt t="5734" x="1874838" y="6013450"/>
          <p14:tracePt t="5746" x="1901825" y="6032500"/>
          <p14:tracePt t="5748" x="1947863" y="6032500"/>
          <p14:tracePt t="5761" x="1957388" y="6032500"/>
          <p14:tracePt t="5766" x="1976438" y="6032500"/>
          <p14:tracePt t="5775" x="1985963" y="6022975"/>
          <p14:tracePt t="5782" x="2003425" y="6022975"/>
          <p14:tracePt t="5790" x="2012950" y="6022975"/>
          <p14:tracePt t="5798" x="2032000" y="6022975"/>
          <p14:tracePt t="5815" x="2041525" y="6022975"/>
          <p14:tracePt t="5854" x="2051050" y="6003925"/>
          <p14:tracePt t="5858" x="2060575" y="6003925"/>
          <p14:tracePt t="5870" x="2068513" y="5986463"/>
          <p14:tracePt t="5877" x="2078038" y="5967413"/>
          <p14:tracePt t="5890" x="2078038" y="5938838"/>
          <p14:tracePt t="5898" x="2087563" y="5938838"/>
          <p14:tracePt t="5907" x="2087563" y="5929313"/>
          <p14:tracePt t="5912" x="2087563" y="5921375"/>
          <p14:tracePt t="5924" x="2087563" y="5902325"/>
          <p14:tracePt t="5949" x="2087563" y="5892800"/>
          <p14:tracePt t="5963" x="2087563" y="5883275"/>
          <p14:tracePt t="5986" x="2097088" y="5873750"/>
          <p14:tracePt t="6001" x="2097088" y="5865813"/>
          <p14:tracePt t="6043" x="2106613" y="5856288"/>
          <p14:tracePt t="6048" x="2116138" y="5846763"/>
          <p14:tracePt t="6057" x="2124075" y="5846763"/>
          <p14:tracePt t="6073" x="2133600" y="5837238"/>
          <p14:tracePt t="6087" x="2152650" y="5827713"/>
          <p14:tracePt t="6102" x="2162175" y="5827713"/>
          <p14:tracePt t="6112" x="2171700" y="5827713"/>
          <p14:tracePt t="6127" x="2189163" y="5827713"/>
          <p14:tracePt t="6141" x="2198688" y="5837238"/>
          <p14:tracePt t="6151" x="2208213" y="5837238"/>
          <p14:tracePt t="6167" x="2217738" y="5846763"/>
          <p14:tracePt t="6173" x="2227263" y="5856288"/>
          <p14:tracePt t="6189" x="2236788" y="5856288"/>
          <p14:tracePt t="6195" x="2244725" y="5873750"/>
          <p14:tracePt t="6206" x="2263775" y="5883275"/>
          <p14:tracePt t="6218" x="2282825" y="5892800"/>
          <p14:tracePt t="6232" x="2309813" y="5921375"/>
          <p14:tracePt t="6237" x="2319338" y="5921375"/>
          <p14:tracePt t="6247" x="2338388" y="5938838"/>
          <p14:tracePt t="6254" x="2347913" y="5948363"/>
          <p14:tracePt t="6261" x="2374900" y="5957888"/>
          <p14:tracePt t="6268" x="2403475" y="5967413"/>
          <p14:tracePt t="6276" x="2439988" y="5986463"/>
          <p14:tracePt t="6282" x="2478088" y="5994400"/>
          <p14:tracePt t="6290" x="2514600" y="6003925"/>
          <p14:tracePt t="6301" x="2616200" y="6032500"/>
          <p14:tracePt t="6316" x="2719388" y="6032500"/>
          <p14:tracePt t="6327" x="2755900" y="6032500"/>
          <p14:tracePt t="6331" x="2801938" y="6032500"/>
          <p14:tracePt t="6341" x="2847975" y="6032500"/>
          <p14:tracePt t="6346" x="2903538" y="6032500"/>
          <p14:tracePt t="6356" x="2951163" y="6032500"/>
          <p14:tracePt t="6362" x="2987675" y="6032500"/>
          <p14:tracePt t="6370" x="3024188" y="6032500"/>
          <p14:tracePt t="6378" x="3043238" y="6032500"/>
          <p14:tracePt t="6384" x="3071813" y="6032500"/>
          <p14:tracePt t="6396" x="3098800" y="6032500"/>
          <p14:tracePt t="6408" x="3108325" y="6022975"/>
          <p14:tracePt t="6420" x="3117850" y="6022975"/>
          <p14:tracePt t="6435" x="3127375" y="6022975"/>
          <p14:tracePt t="6441" x="3136900" y="6022975"/>
          <p14:tracePt t="6456" x="3144838" y="6013450"/>
          <p14:tracePt t="6471" x="3154363" y="6013450"/>
          <p14:tracePt t="6479" x="3154363" y="6003925"/>
          <p14:tracePt t="6486" x="3163888" y="6003925"/>
          <p14:tracePt t="6520" x="3173413" y="6003925"/>
          <p14:tracePt t="6536" x="3173413" y="5994400"/>
          <p14:tracePt t="6544" x="3182938" y="5986463"/>
          <p14:tracePt t="6558" x="3200400" y="5976938"/>
          <p14:tracePt t="6568" x="3200400" y="5967413"/>
          <p14:tracePt t="6573" x="3219450" y="5967413"/>
          <p14:tracePt t="6584" x="3248025" y="5938838"/>
          <p14:tracePt t="6598" x="3275013" y="5921375"/>
          <p14:tracePt t="6609" x="3294063" y="5911850"/>
          <p14:tracePt t="6614" x="3303588" y="5902325"/>
          <p14:tracePt t="6624" x="3321050" y="5902325"/>
          <p14:tracePt t="6631" x="3349625" y="5902325"/>
          <p14:tracePt t="6638" x="3368675" y="5892800"/>
          <p14:tracePt t="6644" x="3395663" y="5883275"/>
          <p14:tracePt t="6652" x="3414713" y="5883275"/>
          <p14:tracePt t="6659" x="3433763" y="5883275"/>
          <p14:tracePt t="6667" x="3460750" y="5865813"/>
          <p14:tracePt t="6676" x="3516313" y="5865813"/>
          <p14:tracePt t="6691" x="3554413" y="5865813"/>
          <p14:tracePt t="6704" x="3590925" y="5856288"/>
          <p14:tracePt t="6708" x="3600450" y="5856288"/>
          <p14:tracePt t="6718" x="3627438" y="5856288"/>
          <p14:tracePt t="6725" x="3646488" y="5856288"/>
          <p14:tracePt t="6733" x="3656013" y="5856288"/>
          <p14:tracePt t="6739" x="3665538" y="5856288"/>
          <p14:tracePt t="6748" x="3675063" y="5856288"/>
          <p14:tracePt t="6753" x="3692525" y="5856288"/>
          <p14:tracePt t="6762" x="3702050" y="5856288"/>
          <p14:tracePt t="6770" x="3730625" y="5856288"/>
          <p14:tracePt t="6785" x="3738563" y="5856288"/>
          <p14:tracePt t="6787" x="3748088" y="5856288"/>
          <p14:tracePt t="6803" x="3757613" y="5856288"/>
          <p14:tracePt t="6812" x="3767138" y="5856288"/>
          <p14:tracePt t="6817" x="3776663" y="5856288"/>
          <p14:tracePt t="6827" x="3786188" y="5856288"/>
          <p14:tracePt t="6841" x="3813175" y="5856288"/>
          <p14:tracePt t="6851" x="3822700" y="5856288"/>
          <p14:tracePt t="6866" x="3841750" y="5856288"/>
          <p14:tracePt t="6881" x="3859213" y="5856288"/>
          <p14:tracePt t="6892" x="3878263" y="5856288"/>
          <p14:tracePt t="6896" x="3887788" y="5856288"/>
          <p14:tracePt t="6906" x="3897313" y="5856288"/>
          <p14:tracePt t="6913" x="3906838" y="5856288"/>
          <p14:tracePt t="6922" x="3924300" y="5856288"/>
          <p14:tracePt t="6927" x="3952875" y="5856288"/>
          <p14:tracePt t="6936" x="3971925" y="5856288"/>
          <p14:tracePt t="6944" x="3979863" y="5865813"/>
          <p14:tracePt t="6951" x="3989388" y="5865813"/>
          <p14:tracePt t="6960" x="4008438" y="5865813"/>
          <p14:tracePt t="6966" x="4017963" y="5865813"/>
          <p14:tracePt t="6973" x="4027488" y="5865813"/>
          <p14:tracePt t="6975" x="4044950" y="5865813"/>
          <p14:tracePt t="6990" x="4054475" y="5865813"/>
          <p14:tracePt t="7001" x="4073525" y="5865813"/>
          <p14:tracePt t="7006" x="4083050" y="5865813"/>
          <p14:tracePt t="7037" x="4092575" y="5865813"/>
          <p14:tracePt t="7069" x="4100513" y="5865813"/>
          <p14:tracePt t="7445" x="4175125" y="5865813"/>
          <p14:tracePt t="7458" x="4221163" y="5865813"/>
          <p14:tracePt t="7461" x="4305300" y="5873750"/>
          <p14:tracePt t="7472" x="4416425" y="5873750"/>
          <p14:tracePt t="7476" x="4556125" y="5883275"/>
          <p14:tracePt t="7487" x="4713288" y="5883275"/>
          <p14:tracePt t="7493" x="4843463" y="5883275"/>
          <p14:tracePt t="7501" x="4964113" y="5883275"/>
          <p14:tracePt t="7509" x="5029200" y="5865813"/>
          <p14:tracePt t="7517" x="5084763" y="5865813"/>
          <p14:tracePt t="7526" x="5130800" y="5865813"/>
          <p14:tracePt t="7531" x="5159375" y="5865813"/>
          <p14:tracePt t="7540" x="5176838" y="5865813"/>
          <p14:tracePt t="7555" x="5186363" y="5865813"/>
          <p14:tracePt t="7650" x="5186363" y="5846763"/>
          <p14:tracePt t="7665" x="5186363" y="5837238"/>
          <p14:tracePt t="7676" x="5186363" y="5827713"/>
          <p14:tracePt t="7871" x="5195888" y="5827713"/>
          <p14:tracePt t="7879" x="5214938" y="5837238"/>
          <p14:tracePt t="7886" x="5232400" y="5865813"/>
          <p14:tracePt t="7893" x="5260975" y="5865813"/>
          <p14:tracePt t="7903" x="5335588" y="5902325"/>
          <p14:tracePt t="7917" x="5427663" y="5938838"/>
          <p14:tracePt t="7930" x="5446713" y="5938838"/>
          <p14:tracePt t="7934" x="5473700" y="5957888"/>
          <p14:tracePt t="7944" x="5492750" y="5957888"/>
          <p14:tracePt t="7950" x="5511800" y="5967413"/>
          <p14:tracePt t="7958" x="5538788" y="5967413"/>
          <p14:tracePt t="7964" x="5548313" y="5976938"/>
          <p14:tracePt t="7980" x="5567363" y="5976938"/>
          <p14:tracePt t="7995" x="5586413" y="5976938"/>
          <p14:tracePt t="8012" x="5603875" y="5976938"/>
          <p14:tracePt t="8027" x="5613400" y="5976938"/>
          <p14:tracePt t="8038" x="5632450" y="5976938"/>
          <p14:tracePt t="8044" x="5641975" y="5976938"/>
          <p14:tracePt t="8052" x="5649913" y="5976938"/>
          <p14:tracePt t="8058" x="5668963" y="5967413"/>
          <p14:tracePt t="8067" x="5678488" y="5967413"/>
          <p14:tracePt t="8074" x="5697538" y="5957888"/>
          <p14:tracePt t="8082" x="5753100" y="5948363"/>
          <p14:tracePt t="8090" x="5770563" y="5938838"/>
          <p14:tracePt t="8096" x="5827713" y="5921375"/>
          <p14:tracePt t="8106" x="5994400" y="5873750"/>
          <p14:tracePt t="8117" x="6086475" y="5865813"/>
          <p14:tracePt t="8119" x="6180138" y="5827713"/>
          <p14:tracePt t="8133" x="6281738" y="5800725"/>
          <p14:tracePt t="8137" x="6337300" y="5772150"/>
          <p14:tracePt t="8147" x="6383338" y="5753100"/>
          <p14:tracePt t="8152" x="6421438" y="5745163"/>
          <p14:tracePt t="8162" x="6448425" y="5735638"/>
          <p14:tracePt t="8168" x="6457950" y="5726113"/>
          <p14:tracePt t="8568" x="6513513" y="5735638"/>
          <p14:tracePt t="8578" x="6643688" y="5781675"/>
          <p14:tracePt t="8589" x="6680200" y="5808663"/>
          <p14:tracePt t="8593" x="6726238" y="5818188"/>
          <p14:tracePt t="8604" x="6783388" y="5827713"/>
          <p14:tracePt t="8608" x="6819900" y="5846763"/>
          <p14:tracePt t="8619" x="6838950" y="5856288"/>
          <p14:tracePt t="8625" x="6865938" y="5865813"/>
          <p14:tracePt t="8633" x="6902450" y="5892800"/>
          <p14:tracePt t="8639" x="6921500" y="5892800"/>
          <p14:tracePt t="8648" x="6959600" y="5921375"/>
          <p14:tracePt t="8654" x="6996113" y="5929313"/>
          <p14:tracePt t="8661" x="7051675" y="5938838"/>
          <p14:tracePt t="8670" x="7097713" y="5957888"/>
          <p14:tracePt t="8678" x="7126288" y="5967413"/>
          <p14:tracePt t="8684" x="7172325" y="5976938"/>
          <p14:tracePt t="8687" x="7200900" y="5994400"/>
          <p14:tracePt t="8698" x="7218363" y="6003925"/>
          <p14:tracePt t="8703" x="7256463" y="6013450"/>
          <p14:tracePt t="8713" x="7273925" y="6013450"/>
          <p14:tracePt t="8719" x="7283450" y="6013450"/>
          <p14:tracePt t="8728" x="7302500" y="6013450"/>
          <p14:tracePt t="8734" x="7312025" y="6013450"/>
          <p14:tracePt t="8742" x="7321550" y="6013450"/>
          <p14:tracePt t="8756" x="7329488" y="6013450"/>
          <p14:tracePt t="8771" x="7339013" y="6013450"/>
          <p14:tracePt t="8781" x="7348538" y="6013450"/>
          <p14:tracePt t="8793" x="7358063" y="6013450"/>
          <p14:tracePt t="8796" x="7367588" y="6013450"/>
          <p14:tracePt t="8807" x="7385050" y="6013450"/>
          <p14:tracePt t="8812" x="7394575" y="6013450"/>
          <p14:tracePt t="8822" x="7404100" y="6013450"/>
          <p14:tracePt t="8828" x="7423150" y="6013450"/>
          <p14:tracePt t="8836" x="7432675" y="6013450"/>
          <p14:tracePt t="8844" x="7450138" y="6013450"/>
          <p14:tracePt t="8851" x="7459663" y="6013450"/>
          <p14:tracePt t="8858" x="7478713" y="6013450"/>
          <p14:tracePt t="8865" x="7505700" y="6013450"/>
          <p14:tracePt t="8876" x="7534275" y="6013450"/>
          <p14:tracePt t="8887" x="7553325" y="6003925"/>
          <p14:tracePt t="8890" x="7580313" y="6003925"/>
          <p14:tracePt t="8902" x="7599363" y="6003925"/>
          <p14:tracePt t="8906" x="7618413" y="6003925"/>
          <p14:tracePt t="8916" x="7626350" y="5994400"/>
          <p14:tracePt t="8922" x="7635875" y="5994400"/>
          <p14:tracePt t="8931" x="7645400" y="5994400"/>
          <p14:tracePt t="8936" x="7654925" y="5986463"/>
          <p14:tracePt t="8946" x="7664450" y="5986463"/>
          <p14:tracePt t="8952" x="7673975" y="5986463"/>
          <p14:tracePt t="8960" x="7700963" y="5986463"/>
          <p14:tracePt t="8968" x="7802563" y="6003925"/>
          <p14:tracePt t="9471" x="7896225" y="5994400"/>
          <p14:tracePt t="9482" x="7970838" y="5967413"/>
          <p14:tracePt t="9488" x="8043863" y="5948363"/>
          <p14:tracePt t="9496" x="8091488" y="5948363"/>
          <p14:tracePt t="9504" x="8147050" y="5921375"/>
          <p14:tracePt t="9511" x="8193088" y="5921375"/>
          <p14:tracePt t="9520" x="8248650" y="5921375"/>
          <p14:tracePt t="9525" x="8294688" y="5911850"/>
          <p14:tracePt t="9536" x="8480425" y="5892800"/>
          <p14:tracePt t="9548" x="8555038" y="5892800"/>
          <p14:tracePt t="9551" x="8637588" y="5892800"/>
          <p14:tracePt t="9561" x="8712200" y="5902325"/>
          <p14:tracePt t="9564" x="8786813" y="5892800"/>
          <p14:tracePt t="9576" x="8823325" y="5892800"/>
          <p14:tracePt t="9580" x="8870950" y="5892800"/>
          <p14:tracePt t="9590" x="8897938" y="5892800"/>
          <p14:tracePt t="9597" x="8934450" y="5892800"/>
          <p14:tracePt t="9605" x="8943975" y="5892800"/>
          <p14:tracePt t="9612" x="8963025" y="5892800"/>
          <p14:tracePt t="9620" x="8982075" y="5892800"/>
          <p14:tracePt t="9628" x="9018588" y="5892800"/>
          <p14:tracePt t="9645" x="9028113" y="5892800"/>
          <p14:tracePt t="9659" x="9037638" y="5892800"/>
          <p14:tracePt t="9714" x="9047163" y="5892800"/>
          <p14:tracePt t="9735" x="9055100" y="5892800"/>
          <p14:tracePt t="9845" x="9064625" y="5892800"/>
          <p14:tracePt t="9858" x="9074150" y="5902325"/>
          <p14:tracePt t="9875" x="9093200" y="5929313"/>
          <p14:tracePt t="9879" x="9120188" y="5929313"/>
          <p14:tracePt t="9888" x="9139238" y="5967413"/>
          <p14:tracePt t="9896" x="9175750" y="5976938"/>
          <p14:tracePt t="9903" x="9204325" y="6003925"/>
          <p14:tracePt t="9912" x="9250363" y="6049963"/>
          <p14:tracePt t="9928" x="9296400" y="6097588"/>
          <p14:tracePt t="9938" x="9296400" y="6105525"/>
          <p14:tracePt t="9940" x="9315450" y="6115050"/>
          <p14:tracePt t="9953" x="9334500" y="6143625"/>
          <p14:tracePt t="9967" x="9344025" y="6143625"/>
          <p14:tracePt t="10142" x="9324975" y="6162675"/>
          <p14:tracePt t="10147" x="9305925" y="6170613"/>
          <p14:tracePt t="10156" x="9296400" y="6180138"/>
          <p14:tracePt t="10162" x="9259888" y="6189663"/>
          <p14:tracePt t="10171" x="9240838" y="6208713"/>
          <p14:tracePt t="10176" x="9223375" y="6208713"/>
          <p14:tracePt t="10185" x="9194800" y="6208713"/>
          <p14:tracePt t="10193" x="9148763" y="6208713"/>
          <p14:tracePt t="10201" x="9112250" y="6208713"/>
          <p14:tracePt t="10210" x="9037638" y="6208713"/>
          <p14:tracePt t="10221" x="9009063" y="6208713"/>
          <p14:tracePt t="10225" x="8972550" y="6208713"/>
          <p14:tracePt t="10235" x="8934450" y="6208713"/>
          <p14:tracePt t="10241" x="8878888" y="6199188"/>
          <p14:tracePt t="10251" x="8832850" y="6189663"/>
          <p14:tracePt t="10257" x="8758238" y="6189663"/>
          <p14:tracePt t="10265" x="8694738" y="6189663"/>
          <p14:tracePt t="10271" x="8601075" y="6189663"/>
          <p14:tracePt t="10279" x="8489950" y="6153150"/>
          <p14:tracePt t="10288" x="8369300" y="6153150"/>
          <p14:tracePt t="10294" x="8277225" y="6124575"/>
          <p14:tracePt t="10305" x="8043863" y="6088063"/>
          <p14:tracePt t="10316" x="7915275" y="6069013"/>
          <p14:tracePt t="10319" x="7775575" y="6032500"/>
          <p14:tracePt t="10329" x="7635875" y="6003925"/>
          <p14:tracePt t="10335" x="7497763" y="5986463"/>
          <p14:tracePt t="10345" x="7404100" y="5948363"/>
          <p14:tracePt t="10352" x="7246938" y="5948363"/>
          <p14:tracePt t="10359" x="7107238" y="5921375"/>
          <p14:tracePt t="10366" x="6950075" y="5883275"/>
          <p14:tracePt t="10375" x="6810375" y="5865813"/>
          <p14:tracePt t="10381" x="6699250" y="5827713"/>
          <p14:tracePt t="10388" x="6624638" y="5818188"/>
          <p14:tracePt t="10399" x="6550025" y="5791200"/>
          <p14:tracePt t="10411" x="6503988" y="5772150"/>
          <p14:tracePt t="10440" x="6477000" y="5745163"/>
          <p14:tracePt t="10446" x="6477000" y="5726113"/>
          <p14:tracePt t="10454" x="6467475" y="5697538"/>
          <p14:tracePt t="10459" x="6457950" y="5680075"/>
          <p14:tracePt t="10468" x="6457950" y="5624513"/>
          <p14:tracePt t="10476" x="6457950" y="5605463"/>
          <p14:tracePt t="10483" x="6457950" y="5586413"/>
          <p14:tracePt t="10491" x="6477000" y="5549900"/>
          <p14:tracePt t="10496" x="6503988" y="5438775"/>
          <p14:tracePt t="10507" x="6680200" y="5149850"/>
          <p14:tracePt t="10518" x="6773863" y="5029200"/>
          <p14:tracePt t="10522" x="6856413" y="4927600"/>
          <p14:tracePt t="10534" x="6940550" y="4843463"/>
          <p14:tracePt t="10537" x="7015163" y="4797425"/>
          <p14:tracePt t="10548" x="7070725" y="4760913"/>
          <p14:tracePt t="10552" x="7135813" y="4714875"/>
          <p14:tracePt t="10563" x="7208838" y="4686300"/>
          <p14:tracePt t="10568" x="7264400" y="4659313"/>
          <p14:tracePt t="10576" x="7358063" y="4621213"/>
          <p14:tracePt t="10585" x="7404100" y="4621213"/>
          <p14:tracePt t="10592" x="7478713" y="4611688"/>
          <p14:tracePt t="10600" x="7524750" y="4611688"/>
          <p14:tracePt t="10601" x="7580313" y="4611688"/>
          <p14:tracePt t="10615" x="7681913" y="4667250"/>
          <p14:tracePt t="10628" x="7739063" y="4695825"/>
          <p14:tracePt t="10633" x="7802563" y="4751388"/>
          <p14:tracePt t="10642" x="7840663" y="4779963"/>
          <p14:tracePt t="10647" x="7877175" y="4806950"/>
          <p14:tracePt t="10657" x="7896225" y="4826000"/>
          <p14:tracePt t="10663" x="7942263" y="4872038"/>
          <p14:tracePt t="10671" x="7961313" y="4908550"/>
          <p14:tracePt t="10677" x="7988300" y="4946650"/>
          <p14:tracePt t="10685" x="8026400" y="4983163"/>
          <p14:tracePt t="10693" x="8053388" y="5057775"/>
          <p14:tracePt t="10707" x="8062913" y="5094288"/>
          <p14:tracePt t="10709" x="8072438" y="5113338"/>
          <p14:tracePt t="10722" x="8072438" y="5132388"/>
          <p14:tracePt t="10726" x="8091488" y="5168900"/>
          <p14:tracePt t="10737" x="8091488" y="5178425"/>
          <p14:tracePt t="10741" x="8091488" y="5205413"/>
          <p14:tracePt t="10751" x="8091488" y="5233988"/>
          <p14:tracePt t="10757" x="8081963" y="5270500"/>
          <p14:tracePt t="10765" x="8081963" y="5308600"/>
          <p14:tracePt t="10774" x="8072438" y="5345113"/>
          <p14:tracePt t="10780" x="8026400" y="5419725"/>
          <p14:tracePt t="10790" x="7886700" y="5559425"/>
          <p14:tracePt t="10801" x="7673975" y="5680075"/>
          <p14:tracePt t="10802" x="7432675" y="5753100"/>
          <p14:tracePt t="10817" x="7256463" y="5808663"/>
          <p14:tracePt t="10820" x="7088188" y="5846763"/>
          <p14:tracePt t="10831" x="6959600" y="5865813"/>
          <p14:tracePt t="10834" x="6800850" y="5902325"/>
          <p14:tracePt t="10845" x="6680200" y="5892800"/>
          <p14:tracePt t="10851" x="6615113" y="5892800"/>
          <p14:tracePt t="10860" x="6542088" y="5873750"/>
          <p14:tracePt t="10867" x="6503988" y="5873750"/>
          <p14:tracePt t="10875" x="6467475" y="5873750"/>
          <p14:tracePt t="10882" x="6438900" y="5856288"/>
          <p14:tracePt t="10899" x="6421438" y="5846763"/>
          <p14:tracePt t="10915" x="6392863" y="5837238"/>
          <p14:tracePt t="10925" x="6373813" y="5808663"/>
          <p14:tracePt t="10931" x="6364288" y="5791200"/>
          <p14:tracePt t="10939" x="6346825" y="5753100"/>
          <p14:tracePt t="10946" x="6337300" y="5716588"/>
          <p14:tracePt t="10954" x="6327775" y="5697538"/>
          <p14:tracePt t="10962" x="6327775" y="5661025"/>
          <p14:tracePt t="10968" x="6327775" y="5624513"/>
          <p14:tracePt t="10978" x="6327775" y="5549900"/>
          <p14:tracePt t="10993" x="6327775" y="5521325"/>
          <p14:tracePt t="11005" x="6337300" y="5503863"/>
          <p14:tracePt t="11009" x="6337300" y="5475288"/>
          <p14:tracePt t="11020" x="6364288" y="5438775"/>
          <p14:tracePt t="11026" x="6364288" y="5419725"/>
          <p14:tracePt t="11035" x="6383338" y="5410200"/>
          <p14:tracePt t="11039" x="6392863" y="5383213"/>
          <p14:tracePt t="11048" x="6448425" y="5345113"/>
          <p14:tracePt t="11057" x="6503988" y="5299075"/>
          <p14:tracePt t="11063" x="6569075" y="5253038"/>
          <p14:tracePt t="11071" x="6643688" y="5224463"/>
          <p14:tracePt t="11076" x="6735763" y="5205413"/>
          <p14:tracePt t="11084" x="6791325" y="5197475"/>
          <p14:tracePt t="11086" x="6884988" y="5178425"/>
          <p14:tracePt t="11099" x="6931025" y="5178425"/>
          <p14:tracePt t="11104" x="7015163" y="5178425"/>
          <p14:tracePt t="11114" x="7126288" y="5187950"/>
          <p14:tracePt t="11119" x="7283450" y="5187950"/>
          <p14:tracePt t="11128" x="7423150" y="5224463"/>
          <p14:tracePt t="11137" x="7608888" y="5262563"/>
          <p14:tracePt t="11143" x="7747000" y="5299075"/>
          <p14:tracePt t="11151" x="7905750" y="5326063"/>
          <p14:tracePt t="11157" x="8062913" y="5383213"/>
          <p14:tracePt t="11165" x="8304213" y="5484813"/>
          <p14:tracePt t="11171" x="8443913" y="5521325"/>
          <p14:tracePt t="11178" x="8564563" y="5586413"/>
          <p14:tracePt t="11180" x="8637588" y="5632450"/>
          <p14:tracePt t="11193" x="8694738" y="5680075"/>
          <p14:tracePt t="11200" x="8750300" y="5707063"/>
          <p14:tracePt t="11209" x="8786813" y="5726113"/>
          <p14:tracePt t="11211" x="8796338" y="5735638"/>
          <p14:tracePt t="11223" x="8796338" y="5745163"/>
          <p14:tracePt t="11227" x="8823325" y="5745163"/>
          <p14:tracePt t="11371" x="8805863" y="5745163"/>
          <p14:tracePt t="11382" x="8796338" y="5753100"/>
          <p14:tracePt t="11402" x="8786813" y="5753100"/>
          <p14:tracePt t="12973" x="8786813" y="5745163"/>
          <p14:tracePt t="13014" x="8767763" y="5735638"/>
          <p14:tracePt t="13036" x="8767763" y="5726113"/>
          <p14:tracePt t="13050" x="8758238" y="5726113"/>
          <p14:tracePt t="13302" x="8758238" y="5716588"/>
          <p14:tracePt t="13335" x="8758238" y="5707063"/>
          <p14:tracePt t="13366" x="8750300" y="5707063"/>
          <p14:tracePt t="13397" x="8740775" y="5697538"/>
          <p14:tracePt t="13649" x="8740775" y="5688013"/>
          <p14:tracePt t="13689" x="8740775" y="5680075"/>
          <p14:tracePt t="13971" x="8740775" y="5670550"/>
          <p14:tracePt t="14037" x="8740775" y="5661025"/>
          <p14:tracePt t="14309" x="8731250" y="5651500"/>
          <p14:tracePt t="14576" x="8731250" y="5641975"/>
          <p14:tracePt t="14587" x="8731250" y="5632450"/>
          <p14:tracePt t="14638" x="8731250" y="5614988"/>
          <p14:tracePt t="14661" x="8721725" y="5614988"/>
          <p14:tracePt t="14685" x="8721725" y="5605463"/>
          <p14:tracePt t="14711" x="8721725" y="5595938"/>
          <p14:tracePt t="14849" x="8721725" y="5586413"/>
          <p14:tracePt t="14872" x="8721725" y="5576888"/>
          <p14:tracePt t="14885" x="8712200" y="5567363"/>
          <p14:tracePt t="14900" x="8702675" y="5567363"/>
          <p14:tracePt t="14905" x="8694738" y="5559425"/>
          <p14:tracePt t="14914" x="8694738" y="5549900"/>
          <p14:tracePt t="14922" x="8675688" y="5521325"/>
          <p14:tracePt t="14928" x="8656638" y="5511800"/>
          <p14:tracePt t="14937" x="8610600" y="5494338"/>
          <p14:tracePt t="14943" x="8591550" y="5475288"/>
          <p14:tracePt t="14950" x="8535988" y="5446713"/>
          <p14:tracePt t="14959" x="8480425" y="5429250"/>
          <p14:tracePt t="14969" x="8405813" y="5373688"/>
          <p14:tracePt t="14983" x="8323263" y="5335588"/>
          <p14:tracePt t="14994" x="8267700" y="5308600"/>
          <p14:tracePt t="14998" x="8212138" y="5262563"/>
          <p14:tracePt t="15008" x="8156575" y="5243513"/>
          <p14:tracePt t="15015" x="8081963" y="5205413"/>
          <p14:tracePt t="15023" x="7978775" y="5159375"/>
          <p14:tracePt t="15031" x="7923213" y="5113338"/>
          <p14:tracePt t="15037" x="7821613" y="5084763"/>
          <p14:tracePt t="15045" x="7775575" y="5067300"/>
          <p14:tracePt t="15052" x="7720013" y="5038725"/>
          <p14:tracePt t="15062" x="7618413" y="5021263"/>
          <p14:tracePt t="15073" x="7580313" y="5021263"/>
          <p14:tracePt t="15075" x="7524750" y="5002213"/>
          <p14:tracePt t="15089" x="7497763" y="5002213"/>
          <p14:tracePt t="15093" x="7459663" y="5002213"/>
          <p14:tracePt t="15103" x="7423150" y="5002213"/>
          <p14:tracePt t="15109" x="7385050" y="5002213"/>
          <p14:tracePt t="15117" x="7348538" y="5002213"/>
          <p14:tracePt t="15123" x="7329488" y="5011738"/>
          <p14:tracePt t="15132" x="7302500" y="5011738"/>
          <p14:tracePt t="15138" x="7283450" y="5011738"/>
          <p14:tracePt t="15147" x="7264400" y="5011738"/>
          <p14:tracePt t="15157" x="7256463" y="5021263"/>
          <p14:tracePt t="15161" x="7246938" y="5021263"/>
          <p14:tracePt t="15171" x="7200900" y="5038725"/>
          <p14:tracePt t="15182" x="7191375" y="5048250"/>
          <p14:tracePt t="15187" x="7172325" y="5048250"/>
          <p14:tracePt t="15198" x="7162800" y="5057775"/>
          <p14:tracePt t="15203" x="7153275" y="5076825"/>
          <p14:tracePt t="15212" x="7143750" y="5076825"/>
          <p14:tracePt t="15217" x="7135813" y="5076825"/>
          <p14:tracePt t="15226" x="7126288" y="5084763"/>
          <p14:tracePt t="15234" x="7116763" y="5094288"/>
          <p14:tracePt t="15240" x="7107238" y="5103813"/>
          <p14:tracePt t="15251" x="7088188" y="5122863"/>
          <p14:tracePt t="15265" x="7042150" y="5159375"/>
          <p14:tracePt t="15277" x="7032625" y="5178425"/>
          <p14:tracePt t="15280" x="7005638" y="5214938"/>
          <p14:tracePt t="15291" x="6996113" y="5243513"/>
          <p14:tracePt t="15297" x="6967538" y="5262563"/>
          <p14:tracePt t="15307" x="6967538" y="5270500"/>
          <p14:tracePt t="15313" x="6959600" y="5299075"/>
          <p14:tracePt t="15321" x="6950075" y="5299075"/>
          <p14:tracePt t="15328" x="6940550" y="5318125"/>
          <p14:tracePt t="15335" x="6931025" y="5326063"/>
          <p14:tracePt t="15343" x="6931025" y="5335588"/>
          <p14:tracePt t="15349" x="6902450" y="5354638"/>
          <p14:tracePt t="15358" x="6894513" y="5383213"/>
          <p14:tracePt t="15371" x="6884988" y="5391150"/>
          <p14:tracePt t="15373" x="6884988" y="5400675"/>
          <p14:tracePt t="15386" x="6875463" y="5419725"/>
          <p14:tracePt t="15390" x="6865938" y="5438775"/>
          <p14:tracePt t="15400" x="6865938" y="5456238"/>
          <p14:tracePt t="15406" x="6865938" y="5475288"/>
          <p14:tracePt t="15415" x="6865938" y="5494338"/>
          <p14:tracePt t="15422" x="6865938" y="5511800"/>
          <p14:tracePt t="15429" x="6865938" y="5540375"/>
          <p14:tracePt t="15438" x="6865938" y="5559425"/>
          <p14:tracePt t="15444" x="6865938" y="5567363"/>
          <p14:tracePt t="15453" x="6865938" y="5624513"/>
          <p14:tracePt t="15465" x="6865938" y="5632450"/>
          <p14:tracePt t="15468" x="6875463" y="5641975"/>
          <p14:tracePt t="15481" x="6875463" y="5661025"/>
          <p14:tracePt t="15486" x="6875463" y="5688013"/>
          <p14:tracePt t="15494" x="6884988" y="5716588"/>
          <p14:tracePt t="15499" x="6902450" y="5753100"/>
          <p14:tracePt t="15509" x="6902450" y="5762625"/>
          <p14:tracePt t="15515" x="6911975" y="5791200"/>
          <p14:tracePt t="15523" x="6921500" y="5800725"/>
          <p14:tracePt t="15532" x="6921500" y="5818188"/>
          <p14:tracePt t="15537" x="6940550" y="5837238"/>
          <p14:tracePt t="15547" x="6967538" y="5873750"/>
          <p14:tracePt t="15560" x="6967538" y="5883275"/>
          <p14:tracePt t="15564" x="6986588" y="5902325"/>
          <p14:tracePt t="15579" x="6996113" y="5929313"/>
          <p14:tracePt t="15589" x="7005638" y="5929313"/>
          <p14:tracePt t="15603" x="7032625" y="5948363"/>
          <p14:tracePt t="15631" x="7042150" y="5957888"/>
          <p14:tracePt t="15642" x="7051675" y="5967413"/>
          <p14:tracePt t="15656" x="7107238" y="5994400"/>
          <p14:tracePt t="16060" x="7153275" y="5994400"/>
          <p14:tracePt t="16066" x="7191375" y="6013450"/>
          <p14:tracePt t="16075" x="7227888" y="6013450"/>
          <p14:tracePt t="16081" x="7264400" y="6032500"/>
          <p14:tracePt t="16090" x="7321550" y="6042025"/>
          <p14:tracePt t="16098" x="7339013" y="6049963"/>
          <p14:tracePt t="16104" x="7394575" y="6069013"/>
          <p14:tracePt t="16112" x="7432675" y="6069013"/>
          <p14:tracePt t="16129" x="7497763" y="6078538"/>
          <p14:tracePt t="16140" x="7497763" y="6088063"/>
          <p14:tracePt t="16145" x="7515225" y="6088063"/>
          <p14:tracePt t="16175" x="7524750" y="6088063"/>
          <p14:tracePt t="16329" x="7524750" y="6078538"/>
          <p14:tracePt t="16346" x="7534275" y="6069013"/>
          <p14:tracePt t="16357" x="7534275" y="6059488"/>
          <p14:tracePt t="16386" x="7534275" y="6042025"/>
          <p14:tracePt t="16411" x="7534275" y="6013450"/>
          <p14:tracePt t="16437" x="7534275" y="6003925"/>
          <p14:tracePt t="16442" x="7534275" y="5994400"/>
          <p14:tracePt t="16458" x="7543800" y="5986463"/>
          <p14:tracePt t="16465" x="7543800" y="5976938"/>
          <p14:tracePt t="16475" x="7543800" y="5957888"/>
          <p14:tracePt t="16487" x="7543800" y="5948363"/>
          <p14:tracePt t="16496" x="7543800" y="5938838"/>
          <p14:tracePt t="16506" x="7543800" y="5921375"/>
          <p14:tracePt t="16522" x="7543800" y="5911850"/>
          <p14:tracePt t="16532" x="7543800" y="5902325"/>
          <p14:tracePt t="16536" x="7543800" y="5883275"/>
          <p14:tracePt t="16546" x="7543800" y="5873750"/>
          <p14:tracePt t="16560" x="7543800" y="5865813"/>
          <p14:tracePt t="16568" x="7543800" y="5837238"/>
          <p14:tracePt t="16575" x="7543800" y="5827713"/>
          <p14:tracePt t="16582" x="7543800" y="5818188"/>
          <p14:tracePt t="16590" x="7543800" y="5808663"/>
          <p14:tracePt t="16597" x="7543800" y="5791200"/>
          <p14:tracePt t="16614" x="7543800" y="5762625"/>
          <p14:tracePt t="16629" x="7553325" y="5745163"/>
          <p14:tracePt t="16646" x="7553325" y="5735638"/>
          <p14:tracePt t="16655" x="7553325" y="5726113"/>
          <p14:tracePt t="16661" x="7553325" y="5716588"/>
          <p14:tracePt t="16669" x="7561263" y="5707063"/>
          <p14:tracePt t="16675" x="7561263" y="5697538"/>
          <p14:tracePt t="16694" x="7570788" y="5670550"/>
          <p14:tracePt t="16706" x="7570788" y="5661025"/>
          <p14:tracePt t="16720" x="7580313" y="5661025"/>
          <p14:tracePt t="16734" x="7580313" y="5641975"/>
          <p14:tracePt t="16749" x="7580313" y="5632450"/>
          <p14:tracePt t="16764" x="7589838" y="5632450"/>
          <p14:tracePt t="16788" x="7589838" y="5614988"/>
          <p14:tracePt t="16819" x="7589838" y="5595938"/>
          <p14:tracePt t="16836" x="7589838" y="5586413"/>
          <p14:tracePt t="16851" x="7589838" y="5576888"/>
          <p14:tracePt t="16866" x="7589838" y="5567363"/>
          <p14:tracePt t="16881" x="7580313" y="5549900"/>
          <p14:tracePt t="16894" x="7580313" y="5540375"/>
          <p14:tracePt t="16909" x="7570788" y="5511800"/>
          <p14:tracePt t="16912" x="7561263" y="5511800"/>
          <p14:tracePt t="16923" x="7561263" y="5503863"/>
          <p14:tracePt t="16929" x="7553325" y="5494338"/>
          <p14:tracePt t="16937" x="7543800" y="5484813"/>
          <p14:tracePt t="16945" x="7543800" y="5475288"/>
          <p14:tracePt t="16959" x="7524750" y="5456238"/>
          <p14:tracePt t="16990" x="7505700" y="5438775"/>
          <p14:tracePt t="17003" x="7497763" y="5438775"/>
          <p14:tracePt t="17007" x="7497763" y="5429250"/>
          <p14:tracePt t="17017" x="7488238" y="5410200"/>
          <p14:tracePt t="17022" x="7469188" y="5391150"/>
          <p14:tracePt t="17037" x="7440613" y="5383213"/>
          <p14:tracePt t="17046" x="7432675" y="5373688"/>
          <p14:tracePt t="17061" x="7413625" y="5354638"/>
          <p14:tracePt t="17070" x="7377113" y="5318125"/>
          <p14:tracePt t="17086" x="7292975" y="5253038"/>
          <p14:tracePt t="17098" x="7237413" y="5224463"/>
          <p14:tracePt t="17100" x="7181850" y="5187950"/>
          <p14:tracePt t="17113" x="7143750" y="5159375"/>
          <p14:tracePt t="17117" x="7107238" y="5132388"/>
          <p14:tracePt t="17128" x="7032625" y="5094288"/>
          <p14:tracePt t="17133" x="6996113" y="5067300"/>
          <p14:tracePt t="17141" x="6940550" y="5029200"/>
          <p14:tracePt t="17148" x="6884988" y="5002213"/>
          <p14:tracePt t="17154" x="6810375" y="4964113"/>
          <p14:tracePt t="17166" x="6699250" y="4900613"/>
          <p14:tracePt t="17180" x="6503988" y="4816475"/>
          <p14:tracePt t="17191" x="6383338" y="4722813"/>
          <p14:tracePt t="17193" x="6245225" y="4676775"/>
          <p14:tracePt t="17206" x="6124575" y="4621213"/>
          <p14:tracePt t="17211" x="5965825" y="4565650"/>
          <p14:tracePt t="17221" x="5864225" y="4500563"/>
          <p14:tracePt t="17227" x="5743575" y="4473575"/>
          <p14:tracePt t="17234" x="5603875" y="4418013"/>
          <p14:tracePt t="17244" x="5483225" y="4379913"/>
          <p14:tracePt t="17249" x="5345113" y="4352925"/>
          <p14:tracePt t="17257" x="5251450" y="4314825"/>
          <p14:tracePt t="17263" x="5159375" y="4314825"/>
          <p14:tracePt t="17275" x="4991100" y="4287838"/>
          <p14:tracePt t="17285" x="4945063" y="4278313"/>
          <p14:tracePt t="17287" x="4870450" y="4259263"/>
          <p14:tracePt t="17300" x="4778375" y="4241800"/>
          <p14:tracePt t="17308" x="4703763" y="4232275"/>
          <p14:tracePt t="17315" x="4611688" y="4232275"/>
          <p14:tracePt t="17321" x="4565650" y="4232275"/>
          <p14:tracePt t="17330" x="4500563" y="4232275"/>
          <p14:tracePt t="17338" x="4445000" y="4232275"/>
          <p14:tracePt t="17343" x="4416425" y="4232275"/>
          <p14:tracePt t="17352" x="4351338" y="4232275"/>
          <p14:tracePt t="17365" x="4314825" y="4232275"/>
          <p14:tracePt t="17367" x="4295775" y="4232275"/>
          <p14:tracePt t="17380" x="4276725" y="4241800"/>
          <p14:tracePt t="17384" x="4249738" y="4241800"/>
          <p14:tracePt t="17396" x="4240213" y="4241800"/>
          <p14:tracePt t="17399" x="4221163" y="4249738"/>
          <p14:tracePt t="17409" x="4213225" y="4249738"/>
          <p14:tracePt t="17415" x="4194175" y="4268788"/>
          <p14:tracePt t="17423" x="4184650" y="4268788"/>
          <p14:tracePt t="17852" x="4165600" y="4268788"/>
          <p14:tracePt t="17853" x="4129088" y="4259263"/>
          <p14:tracePt t="17866" x="4100513" y="4249738"/>
          <p14:tracePt t="17872" x="4064000" y="4249738"/>
          <p14:tracePt t="17880" x="4054475" y="4249738"/>
          <p14:tracePt t="17887" x="4027488" y="4241800"/>
          <p14:tracePt t="17895" x="3998913" y="4241800"/>
          <p14:tracePt t="17902" x="3979863" y="4241800"/>
          <p14:tracePt t="17909" x="3971925" y="4241800"/>
          <p14:tracePt t="17919" x="3952875" y="4241800"/>
          <p14:tracePt t="17924" x="3933825" y="4232275"/>
          <p14:tracePt t="17932" x="3906838" y="4232275"/>
          <p14:tracePt t="17934" x="3887788" y="4232275"/>
          <p14:tracePt t="17950" x="3841750" y="4232275"/>
          <p14:tracePt t="17960" x="3822700" y="4232275"/>
          <p14:tracePt t="17963" x="3803650" y="4213225"/>
          <p14:tracePt t="17975" x="3776663" y="4213225"/>
          <p14:tracePt t="17981" x="3767138" y="4213225"/>
          <p14:tracePt t="17989" x="3748088" y="4203700"/>
          <p14:tracePt t="17997" x="3738563" y="4203700"/>
          <p14:tracePt t="18005" x="3730625" y="4203700"/>
          <p14:tracePt t="18013" x="3711575" y="4203700"/>
          <p14:tracePt t="18028" x="3683000" y="4203700"/>
          <p14:tracePt t="18040" x="3665538" y="4203700"/>
          <p14:tracePt t="18054" x="3627438" y="4194175"/>
          <p14:tracePt t="18061" x="3617913" y="4194175"/>
          <p14:tracePt t="18069" x="3609975" y="4194175"/>
          <p14:tracePt t="18076" x="3590925" y="4194175"/>
          <p14:tracePt t="18083" x="3571875" y="4184650"/>
          <p14:tracePt t="18088" x="3554413" y="4184650"/>
          <p14:tracePt t="18097" x="3544888" y="4184650"/>
          <p14:tracePt t="18108" x="3525838" y="4184650"/>
          <p14:tracePt t="18115" x="3516313" y="4184650"/>
          <p14:tracePt t="18121" x="3497263" y="4176713"/>
          <p14:tracePt t="18122" x="3489325" y="4176713"/>
          <p14:tracePt t="18134" x="3479800" y="4167188"/>
          <p14:tracePt t="18136" x="3460750" y="4167188"/>
          <p14:tracePt t="18163" x="3451225" y="4167188"/>
          <p14:tracePt t="18171" x="3441700" y="4167188"/>
          <p14:tracePt t="18389" x="3433763" y="4167188"/>
          <p14:tracePt t="18405" x="3424238" y="4167188"/>
          <p14:tracePt t="18417" x="3414713" y="4167188"/>
          <p14:tracePt t="18419" x="3405188" y="4167188"/>
          <p14:tracePt t="18446" x="3395663" y="4167188"/>
          <p14:tracePt t="18453" x="3386138" y="4167188"/>
          <p14:tracePt t="18461" x="3386138" y="4148138"/>
          <p14:tracePt t="18475" x="3359150" y="4148138"/>
          <p14:tracePt t="18499" x="3349625" y="4148138"/>
          <p14:tracePt t="19432" x="3340100" y="4148138"/>
          <p14:tracePt t="19441" x="3330575" y="4148138"/>
          <p14:tracePt t="19456" x="3321050" y="4138613"/>
          <p14:tracePt t="19483" x="3313113" y="4138613"/>
          <p14:tracePt t="19701" x="3294063" y="4129088"/>
          <p14:tracePt t="19708" x="3294063" y="4121150"/>
          <p14:tracePt t="19715" x="3275013" y="4121150"/>
          <p14:tracePt t="19723" x="3265488" y="4111625"/>
          <p14:tracePt t="19730" x="3257550" y="4102100"/>
          <p14:tracePt t="19739" x="3238500" y="4102100"/>
          <p14:tracePt t="19745" x="3209925" y="4092575"/>
          <p14:tracePt t="19755" x="3163888" y="4083050"/>
          <p14:tracePt t="19766" x="3144838" y="4073525"/>
          <p14:tracePt t="19771" x="3127375" y="4056063"/>
          <p14:tracePt t="19780" x="3089275" y="4056063"/>
          <p14:tracePt t="19784" x="3062288" y="4046538"/>
          <p14:tracePt t="19797" x="3016250" y="4037013"/>
          <p14:tracePt t="19801" x="2978150" y="4037013"/>
          <p14:tracePt t="19810" x="2922588" y="4008438"/>
          <p14:tracePt t="19816" x="2876550" y="4008438"/>
          <p14:tracePt t="19825" x="2820988" y="4008438"/>
          <p14:tracePt t="19831" x="2782888" y="4008438"/>
          <p14:tracePt t="19839" x="2755900" y="4000500"/>
          <p14:tracePt t="19850" x="2690813" y="4000500"/>
          <p14:tracePt t="19860" x="2671763" y="4000500"/>
          <p14:tracePt t="19865" x="2635250" y="4000500"/>
          <p14:tracePt t="19875" x="2598738" y="4008438"/>
          <p14:tracePt t="19880" x="2579688" y="4008438"/>
          <p14:tracePt t="19889" x="2541588" y="4017963"/>
          <p14:tracePt t="19896" x="2524125" y="4017963"/>
          <p14:tracePt t="19905" x="2495550" y="4037013"/>
          <p14:tracePt t="19910" x="2449513" y="4046538"/>
          <p14:tracePt t="19919" x="2420938" y="4046538"/>
          <p14:tracePt t="19928" x="2384425" y="4073525"/>
          <p14:tracePt t="19933" x="2347913" y="4073525"/>
          <p14:tracePt t="19943" x="2282825" y="4092575"/>
          <p14:tracePt t="19955" x="2254250" y="4121150"/>
          <p14:tracePt t="19958" x="2236788" y="4121150"/>
          <p14:tracePt t="19969" x="2198688" y="4129088"/>
          <p14:tracePt t="19972" x="2189163" y="4138613"/>
          <p14:tracePt t="19984" x="2181225" y="4138613"/>
          <p14:tracePt t="19989" x="2152650" y="4148138"/>
          <p14:tracePt t="19999" x="2133600" y="4167188"/>
          <p14:tracePt t="20005" x="2106613" y="4176713"/>
          <p14:tracePt t="20014" x="2087563" y="4184650"/>
          <p14:tracePt t="20023" x="2078038" y="4194175"/>
          <p14:tracePt t="20027" x="2041525" y="4203700"/>
          <p14:tracePt t="20038" x="2012950" y="4222750"/>
          <p14:tracePt t="20049" x="2003425" y="4222750"/>
          <p14:tracePt t="20052" x="1995488" y="4241800"/>
          <p14:tracePt t="20064" x="1985963" y="4249738"/>
          <p14:tracePt t="20070" x="1976438" y="4259263"/>
          <p14:tracePt t="20078" x="1966913" y="4268788"/>
          <p14:tracePt t="20082" x="1957388" y="4287838"/>
          <p14:tracePt t="20092" x="1930400" y="4305300"/>
          <p14:tracePt t="20098" x="1920875" y="4333875"/>
          <p14:tracePt t="20107" x="1911350" y="4343400"/>
          <p14:tracePt t="20114" x="1901825" y="4352925"/>
          <p14:tracePt t="20122" x="1882775" y="4379913"/>
          <p14:tracePt t="20131" x="1827213" y="4473575"/>
          <p14:tracePt t="20143" x="1819275" y="4500563"/>
          <p14:tracePt t="20148" x="1809750" y="4519613"/>
          <p14:tracePt t="20158" x="1763713" y="4575175"/>
          <p14:tracePt t="20164" x="1754188" y="4602163"/>
          <p14:tracePt t="20173" x="1725613" y="4649788"/>
          <p14:tracePt t="20179" x="1716088" y="4676775"/>
          <p14:tracePt t="20188" x="1706563" y="4695825"/>
          <p14:tracePt t="20194" x="1689100" y="4722813"/>
          <p14:tracePt t="20201" x="1689100" y="4732338"/>
          <p14:tracePt t="20209" x="1679575" y="4751388"/>
          <p14:tracePt t="20216" x="1679575" y="4760913"/>
          <p14:tracePt t="20223" x="1670050" y="4770438"/>
          <p14:tracePt t="20226" x="1670050" y="4779963"/>
          <p14:tracePt t="20252" x="1670050" y="4787900"/>
          <p14:tracePt t="20257" x="1670050" y="4797425"/>
          <p14:tracePt t="20272" x="1670050" y="4816475"/>
          <p14:tracePt t="20288" x="1670050" y="4826000"/>
          <p14:tracePt t="20296" x="1679575" y="4852988"/>
          <p14:tracePt t="20309" x="1679575" y="4872038"/>
          <p14:tracePt t="20317" x="1698625" y="4881563"/>
          <p14:tracePt t="20321" x="1706563" y="4891088"/>
          <p14:tracePt t="20332" x="1706563" y="4908550"/>
          <p14:tracePt t="20335" x="1716088" y="4918075"/>
          <p14:tracePt t="20347" x="1725613" y="4937125"/>
          <p14:tracePt t="20350" x="1735138" y="4946650"/>
          <p14:tracePt t="20361" x="1754188" y="4983163"/>
          <p14:tracePt t="20367" x="1763713" y="4992688"/>
          <p14:tracePt t="20376" x="1771650" y="5011738"/>
          <p14:tracePt t="20382" x="1800225" y="5038725"/>
          <p14:tracePt t="20391" x="1819275" y="5057775"/>
          <p14:tracePt t="20397" x="1819275" y="5067300"/>
          <p14:tracePt t="20405" x="1855788" y="5094288"/>
          <p14:tracePt t="20414" x="1911350" y="5132388"/>
          <p14:tracePt t="20426" x="1930400" y="5149850"/>
          <p14:tracePt t="20430" x="1947863" y="5149850"/>
          <p14:tracePt t="20440" x="1976438" y="5178425"/>
          <p14:tracePt t="20444" x="1995488" y="5187950"/>
          <p14:tracePt t="20456" x="2012950" y="5197475"/>
          <p14:tracePt t="20460" x="2041525" y="5205413"/>
          <p14:tracePt t="20470" x="2060575" y="5224463"/>
          <p14:tracePt t="20478" x="2087563" y="5233988"/>
          <p14:tracePt t="20484" x="2106613" y="5233988"/>
          <p14:tracePt t="20492" x="2143125" y="5233988"/>
          <p14:tracePt t="20498" x="2189163" y="5233988"/>
          <p14:tracePt t="20506" x="2263775" y="5243513"/>
          <p14:tracePt t="20523" x="2357438" y="5243513"/>
          <p14:tracePt t="20535" x="2403475" y="5243513"/>
          <p14:tracePt t="20538" x="2449513" y="5243513"/>
          <p14:tracePt t="20550" x="2505075" y="5224463"/>
          <p14:tracePt t="20555" x="2551113" y="5214938"/>
          <p14:tracePt t="20564" x="2625725" y="5197475"/>
          <p14:tracePt t="20572" x="2681288" y="5197475"/>
          <p14:tracePt t="20579" x="2719388" y="5187950"/>
          <p14:tracePt t="20585" x="2765425" y="5178425"/>
          <p14:tracePt t="20592" x="2811463" y="5178425"/>
          <p14:tracePt t="20601" x="2903538" y="5149850"/>
          <p14:tracePt t="20615" x="2941638" y="5132388"/>
          <p14:tracePt t="20618" x="2987675" y="5122863"/>
          <p14:tracePt t="20630" x="3033713" y="5094288"/>
          <p14:tracePt t="20635" x="3052763" y="5094288"/>
          <p14:tracePt t="20643" x="3089275" y="5076825"/>
          <p14:tracePt t="20649" x="3127375" y="5057775"/>
          <p14:tracePt t="20658" x="3144838" y="5048250"/>
          <p14:tracePt t="20664" x="3173413" y="5029200"/>
          <p14:tracePt t="20672" x="3209925" y="5011738"/>
          <p14:tracePt t="20680" x="3219450" y="5002213"/>
          <p14:tracePt t="20688" x="3248025" y="4992688"/>
          <p14:tracePt t="20697" x="3294063" y="4973638"/>
          <p14:tracePt t="20709" x="3330575" y="4946650"/>
          <p14:tracePt t="20711" x="3359150" y="4937125"/>
          <p14:tracePt t="20724" x="3395663" y="4918075"/>
          <p14:tracePt t="20726" x="3414713" y="4908550"/>
          <p14:tracePt t="20738" x="3451225" y="4908550"/>
          <p14:tracePt t="20743" x="3460750" y="4900613"/>
          <p14:tracePt t="20752" x="3470275" y="4900613"/>
          <p14:tracePt t="20760" x="3489325" y="4900613"/>
          <p14:tracePt t="20767" x="3497263" y="4900613"/>
          <p14:tracePt t="20774" x="3506788" y="4891088"/>
          <p14:tracePt t="20781" x="3516313" y="4891088"/>
          <p14:tracePt t="20790" x="3535363" y="4891088"/>
          <p14:tracePt t="20806" x="3554413" y="4891088"/>
          <p14:tracePt t="20818" x="3562350" y="4891088"/>
          <p14:tracePt t="20823" x="3571875" y="4891088"/>
          <p14:tracePt t="20832" x="3600450" y="4891088"/>
          <p14:tracePt t="20853" x="3609975" y="4891088"/>
          <p14:tracePt t="20868" x="3617913" y="4891088"/>
          <p14:tracePt t="20886" x="3627438" y="4891088"/>
          <p14:tracePt t="20897" x="3636963" y="4891088"/>
          <p14:tracePt t="20912" x="3646488" y="4891088"/>
          <p14:tracePt t="20914" x="3656013" y="4891088"/>
          <p14:tracePt t="20941" x="3665538" y="4891088"/>
          <p14:tracePt t="20956" x="3675063" y="4891088"/>
          <p14:tracePt t="20971" x="3683000" y="4891088"/>
          <p14:tracePt t="20984" x="3692525" y="4891088"/>
          <p14:tracePt t="21685" x="3711575" y="4891088"/>
          <p14:tracePt t="21696" x="3738563" y="4908550"/>
          <p14:tracePt t="21702" x="3757613" y="4908550"/>
          <p14:tracePt t="21710" x="3776663" y="4908550"/>
          <p14:tracePt t="21716" x="3803650" y="4918075"/>
          <p14:tracePt t="21725" x="3803650" y="4927600"/>
          <p14:tracePt t="21733" x="3822700" y="4927600"/>
          <p14:tracePt t="21740" x="3841750" y="4927600"/>
          <p14:tracePt t="21749" x="3868738" y="4937125"/>
          <p14:tracePt t="21764" x="3906838" y="4946650"/>
          <p14:tracePt t="21776" x="3924300" y="4946650"/>
          <p14:tracePt t="21779" x="3943350" y="4946650"/>
          <p14:tracePt t="21790" x="3971925" y="4946650"/>
          <p14:tracePt t="21796" x="3989388" y="4956175"/>
          <p14:tracePt t="21804" x="4017963" y="4973638"/>
          <p14:tracePt t="21812" x="4035425" y="4973638"/>
          <p14:tracePt t="21819" x="4054475" y="4973638"/>
          <p14:tracePt t="21828" x="4073525" y="4973638"/>
          <p14:tracePt t="21834" x="4100513" y="4983163"/>
          <p14:tracePt t="21843" x="4148138" y="4992688"/>
          <p14:tracePt t="21857" x="4184650" y="4992688"/>
          <p14:tracePt t="21869" x="4213225" y="5002213"/>
          <p14:tracePt t="21875" x="4249738" y="5021263"/>
          <p14:tracePt t="21884" x="4268788" y="5021263"/>
          <p14:tracePt t="21890" x="4314825" y="5021263"/>
          <p14:tracePt t="21898" x="4341813" y="5029200"/>
          <p14:tracePt t="21906" x="4360863" y="5038725"/>
          <p14:tracePt t="21913" x="4397375" y="5038725"/>
          <p14:tracePt t="21923" x="4416425" y="5038725"/>
          <p14:tracePt t="21927" x="4445000" y="5038725"/>
          <p14:tracePt t="21939" x="4491038" y="5048250"/>
          <p14:tracePt t="21954" x="4510088" y="5067300"/>
          <p14:tracePt t="22125" x="4481513" y="5067300"/>
          <p14:tracePt t="22142" x="4425950" y="5067300"/>
          <p14:tracePt t="22153" x="4360863" y="5076825"/>
          <p14:tracePt t="22157" x="4324350" y="5084763"/>
          <p14:tracePt t="22167" x="4286250" y="5084763"/>
          <p14:tracePt t="22173" x="4230688" y="5084763"/>
          <p14:tracePt t="22181" x="4165600" y="5084763"/>
          <p14:tracePt t="22187" x="4073525" y="5084763"/>
          <p14:tracePt t="22195" x="3943350" y="5084763"/>
          <p14:tracePt t="22204" x="3786188" y="5067300"/>
          <p14:tracePt t="22211" x="3627438" y="5048250"/>
          <p14:tracePt t="22220" x="3359150" y="5029200"/>
          <p14:tracePt t="22235" x="3144838" y="5002213"/>
          <p14:tracePt t="22246" x="3052763" y="5002213"/>
          <p14:tracePt t="22250" x="2968625" y="5002213"/>
          <p14:tracePt t="22261" x="2895600" y="5002213"/>
          <p14:tracePt t="22268" x="2801938" y="5002213"/>
          <p14:tracePt t="22276" x="2736850" y="5002213"/>
          <p14:tracePt t="22281" x="2671763" y="5002213"/>
          <p14:tracePt t="22290" x="2616200" y="5002213"/>
          <p14:tracePt t="22298" x="2541588" y="5011738"/>
          <p14:tracePt t="22305" x="2449513" y="5029200"/>
          <p14:tracePt t="22314" x="2374900" y="5048250"/>
          <p14:tracePt t="22320" x="2282825" y="5076825"/>
          <p14:tracePt t="22328" x="2116138" y="5103813"/>
          <p14:tracePt t="22341" x="2068513" y="5103813"/>
          <p14:tracePt t="22345" x="2012950" y="5122863"/>
          <p14:tracePt t="22356" x="1957388" y="5132388"/>
          <p14:tracePt t="22361" x="1939925" y="5141913"/>
          <p14:tracePt t="22371" x="1920875" y="5159375"/>
          <p14:tracePt t="22377" x="1882775" y="5178425"/>
          <p14:tracePt t="22385" x="1855788" y="5178425"/>
          <p14:tracePt t="22391" x="1836738" y="5205413"/>
          <p14:tracePt t="22399" x="1827213" y="5205413"/>
          <p14:tracePt t="22406" x="1819275" y="5214938"/>
          <p14:tracePt t="22423" x="1809750" y="5224463"/>
          <p14:tracePt t="22517" x="1930400" y="5308600"/>
          <p14:tracePt t="22531" x="2208213" y="5373688"/>
          <p14:tracePt t="22544" x="2347913" y="5410200"/>
          <p14:tracePt t="22548" x="2468563" y="5446713"/>
          <p14:tracePt t="22558" x="2579688" y="5475288"/>
          <p14:tracePt t="22563" x="2719388" y="5494338"/>
          <p14:tracePt t="22574" x="2857500" y="5530850"/>
          <p14:tracePt t="22580" x="2987675" y="5530850"/>
          <p14:tracePt t="22589" x="3098800" y="5530850"/>
          <p14:tracePt t="22596" x="3219450" y="5530850"/>
          <p14:tracePt t="22602" x="3313113" y="5549900"/>
          <p14:tracePt t="22612" x="3470275" y="5540375"/>
          <p14:tracePt t="22623" x="3544888" y="5511800"/>
          <p14:tracePt t="22625" x="3617913" y="5494338"/>
          <p14:tracePt t="22639" x="3656013" y="5465763"/>
          <p14:tracePt t="22641" x="3692525" y="5456238"/>
          <p14:tracePt t="22652" x="3721100" y="5446713"/>
          <p14:tracePt t="22656" x="3738563" y="5419725"/>
          <p14:tracePt t="22674" x="3767138" y="5400675"/>
          <p14:tracePt t="22682" x="3776663" y="5391150"/>
          <p14:tracePt t="22689" x="3795713" y="5383213"/>
          <p14:tracePt t="22697" x="3795713" y="5354638"/>
          <p14:tracePt t="22706" x="3822700" y="5308600"/>
          <p14:tracePt t="22721" x="3832225" y="5289550"/>
          <p14:tracePt t="22737" x="3832225" y="5270500"/>
          <p14:tracePt t="22752" x="3832225" y="5262563"/>
          <p14:tracePt t="22762" x="3832225" y="5253038"/>
          <p14:tracePt t="22805" x="3832225" y="5243513"/>
          <p14:tracePt t="22846" x="3832225" y="5233988"/>
          <p14:tracePt t="22862" x="3851275" y="5233988"/>
          <p14:tracePt t="22871" x="3851275" y="5224463"/>
          <p14:tracePt t="22879" x="3859213" y="5214938"/>
          <p14:tracePt t="22885" x="3868738" y="5214938"/>
          <p14:tracePt t="22893" x="3878263" y="5205413"/>
          <p14:tracePt t="22900" x="3887788" y="5197475"/>
          <p14:tracePt t="22908" x="3906838" y="5197475"/>
          <p14:tracePt t="22925" x="3924300" y="5178425"/>
          <p14:tracePt t="22936" x="3933825" y="5168900"/>
          <p14:tracePt t="22938" x="3943350" y="5168900"/>
          <p14:tracePt t="22955" x="3952875" y="5168900"/>
          <p14:tracePt t="22972" x="3962400" y="5168900"/>
          <p14:tracePt t="23067" x="3962400" y="5159375"/>
          <p14:tracePt t="23073" x="3971925" y="5149850"/>
          <p14:tracePt t="23087" x="3979863" y="5149850"/>
          <p14:tracePt t="23114" x="3979863" y="5141913"/>
          <p14:tracePt t="23160" x="3979863" y="5132388"/>
          <p14:tracePt t="23167" x="3989388" y="5132388"/>
          <p14:tracePt t="23174" x="3998913" y="5132388"/>
          <p14:tracePt t="23182" x="4008438" y="5132388"/>
          <p14:tracePt t="23192" x="4017963" y="5122863"/>
          <p14:tracePt t="23198" x="4044950" y="5113338"/>
          <p14:tracePt t="23208" x="4073525" y="5113338"/>
          <p14:tracePt t="23219" x="4092575" y="5113338"/>
          <p14:tracePt t="23223" x="4129088" y="5113338"/>
          <p14:tracePt t="23233" x="4138613" y="5113338"/>
          <p14:tracePt t="23238" x="4165600" y="5113338"/>
          <p14:tracePt t="23248" x="4175125" y="5113338"/>
          <p14:tracePt t="23254" x="4203700" y="5113338"/>
          <p14:tracePt t="23262" x="4221163" y="5113338"/>
          <p14:tracePt t="23268" x="4230688" y="5113338"/>
          <p14:tracePt t="23277" x="4240213" y="5113338"/>
          <p14:tracePt t="23285" x="4259263" y="5113338"/>
          <p14:tracePt t="23291" x="4268788" y="5113338"/>
          <p14:tracePt t="23303" x="4286250" y="5113338"/>
          <p14:tracePt t="23315" x="4295775" y="5113338"/>
          <p14:tracePt t="23327" x="4305300" y="5113338"/>
          <p14:tracePt t="23396" x="4305300" y="5094288"/>
          <p14:tracePt t="23407" x="4314825" y="5094288"/>
          <p14:tracePt t="23409" x="4314825" y="5084763"/>
          <p14:tracePt t="23422" x="4324350" y="5076825"/>
          <p14:tracePt t="23428" x="4324350" y="5057775"/>
          <p14:tracePt t="23436" x="4341813" y="5057775"/>
          <p14:tracePt t="23442" x="4341813" y="5048250"/>
          <p14:tracePt t="23451" x="4351338" y="5038725"/>
          <p14:tracePt t="23457" x="4351338" y="5029200"/>
          <p14:tracePt t="23466" x="4360863" y="5021263"/>
          <p14:tracePt t="23474" x="4370388" y="5021263"/>
          <p14:tracePt t="23480" x="4379913" y="4992688"/>
          <p14:tracePt t="23489" x="4389438" y="4983163"/>
          <p14:tracePt t="23505" x="4416425" y="4964113"/>
          <p14:tracePt t="23516" x="4425950" y="4964113"/>
          <p14:tracePt t="23521" x="4445000" y="4956175"/>
          <p14:tracePt t="23532" x="4452938" y="4946650"/>
          <p14:tracePt t="23537" x="4462463" y="4946650"/>
          <p14:tracePt t="23545" x="4471988" y="4937125"/>
          <p14:tracePt t="23551" x="4481513" y="4937125"/>
          <p14:tracePt t="23559" x="4491038" y="4937125"/>
          <p14:tracePt t="23567" x="4527550" y="4937125"/>
          <p14:tracePt t="23866" x="4573588" y="4946650"/>
          <p14:tracePt t="23872" x="4630738" y="4956175"/>
          <p14:tracePt t="23882" x="4759325" y="5011738"/>
          <p14:tracePt t="23893" x="4833938" y="5038725"/>
          <p14:tracePt t="23897" x="4954588" y="5076825"/>
          <p14:tracePt t="23908" x="5029200" y="5122863"/>
          <p14:tracePt t="23911" x="5149850" y="5178425"/>
          <p14:tracePt t="23922" x="5224463" y="5224463"/>
          <p14:tracePt t="23928" x="5326063" y="5270500"/>
          <p14:tracePt t="23937" x="5400675" y="5299075"/>
          <p14:tracePt t="23945" x="5473700" y="5326063"/>
          <p14:tracePt t="23952" x="5576888" y="5364163"/>
          <p14:tracePt t="23960" x="5649913" y="5373688"/>
          <p14:tracePt t="23966" x="5724525" y="5410200"/>
          <p14:tracePt t="23975" x="5864225" y="5419725"/>
          <p14:tracePt t="23987" x="5900738" y="5419725"/>
          <p14:tracePt t="23989" x="5938838" y="5419725"/>
          <p14:tracePt t="24002" x="5956300" y="5419725"/>
          <p14:tracePt t="24007" x="5965825" y="5419725"/>
          <p14:tracePt t="24017" x="5994400" y="5419725"/>
          <p14:tracePt t="24023" x="6003925" y="5410200"/>
          <p14:tracePt t="24031" x="6011863" y="5400675"/>
          <p14:tracePt t="24038" x="6040438" y="5391150"/>
          <p14:tracePt t="24046" x="6059488" y="5391150"/>
          <p14:tracePt t="24053" x="6086475" y="5364163"/>
          <p14:tracePt t="24060" x="6124575" y="5345113"/>
          <p14:tracePt t="24070" x="6180138" y="5308600"/>
          <p14:tracePt t="24082" x="6235700" y="5289550"/>
          <p14:tracePt t="24086" x="6272213" y="5270500"/>
          <p14:tracePt t="24096" x="6337300" y="5253038"/>
          <p14:tracePt t="24101" x="6411913" y="5224463"/>
          <p14:tracePt t="24112" x="6484938" y="5214938"/>
          <p14:tracePt t="24115" x="6578600" y="5197475"/>
          <p14:tracePt t="24125" x="6670675" y="5178425"/>
          <p14:tracePt t="24134" x="6829425" y="5178425"/>
          <p14:tracePt t="24139" x="6940550" y="5178425"/>
          <p14:tracePt t="24149" x="7080250" y="5159375"/>
          <p14:tracePt t="24155" x="7256463" y="5141913"/>
          <p14:tracePt t="24163" x="7654925" y="5122863"/>
          <p14:tracePt t="24176" x="7840663" y="5103813"/>
          <p14:tracePt t="24179" x="7997825" y="5094288"/>
          <p14:tracePt t="24191" x="8156575" y="5076825"/>
          <p14:tracePt t="24196" x="8332788" y="5038725"/>
          <p14:tracePt t="24205" x="8424863" y="5021263"/>
          <p14:tracePt t="24211" x="8480425" y="5011738"/>
          <p14:tracePt t="24219" x="8526463" y="4992688"/>
          <p14:tracePt t="24229" x="8555038" y="4983163"/>
          <p14:tracePt t="24234" x="8564563" y="4983163"/>
          <p14:tracePt t="24257" x="8574088" y="4983163"/>
          <p14:tracePt t="24271" x="8582025" y="4964113"/>
          <p14:tracePt t="24273" x="8591550" y="4937125"/>
          <p14:tracePt t="24285" x="8591550" y="4908550"/>
          <p14:tracePt t="24290" x="8591550" y="4872038"/>
          <p14:tracePt t="24299" x="8574088" y="4779963"/>
          <p14:tracePt t="24305" x="8461375" y="4640263"/>
          <p14:tracePt t="24313" x="8378825" y="4538663"/>
          <p14:tracePt t="24321" x="8229600" y="4408488"/>
          <p14:tracePt t="24328" x="8091488" y="4278313"/>
          <p14:tracePt t="24337" x="7942263" y="4167188"/>
          <p14:tracePt t="24343" x="7756525" y="4037013"/>
          <p14:tracePt t="24353" x="7339013" y="3832225"/>
          <p14:tracePt t="24365" x="7153275" y="3740150"/>
          <p14:tracePt t="24368" x="6986588" y="3665538"/>
          <p14:tracePt t="24379" x="6829425" y="3590925"/>
          <p14:tracePt t="24385" x="6624638" y="3535363"/>
          <p14:tracePt t="24394" x="6438900" y="3498850"/>
          <p14:tracePt t="24398" x="6262688" y="3460750"/>
          <p14:tracePt t="24408" x="6105525" y="3443288"/>
          <p14:tracePt t="24414" x="5946775" y="3452813"/>
          <p14:tracePt t="24423" x="5762625" y="3443288"/>
          <p14:tracePt t="24431" x="5345113" y="3470275"/>
          <p14:tracePt t="24446" x="5019675" y="3544888"/>
          <p14:tracePt t="24459" x="4797425" y="3600450"/>
          <p14:tracePt t="24463" x="4611688" y="3638550"/>
          <p14:tracePt t="24474" x="4435475" y="3694113"/>
          <p14:tracePt t="24478" x="4268788" y="3749675"/>
          <p14:tracePt t="24487" x="4064000" y="3805238"/>
          <p14:tracePt t="24494" x="3859213" y="3879850"/>
          <p14:tracePt t="24504" x="3656013" y="3935413"/>
          <p14:tracePt t="24511" x="3433763" y="3990975"/>
          <p14:tracePt t="24517" x="3248025" y="4064000"/>
          <p14:tracePt t="24527" x="3016250" y="4138613"/>
          <p14:tracePt t="24532" x="2811463" y="4194175"/>
          <p14:tracePt t="24538" x="2654300" y="4232275"/>
          <p14:tracePt t="24542" x="2468563" y="4268788"/>
          <p14:tracePt t="24554" x="2374900" y="4297363"/>
          <p14:tracePt t="24558" x="2254250" y="4333875"/>
          <p14:tracePt t="24568" x="2189163" y="4343400"/>
          <p14:tracePt t="24573" x="2133600" y="4360863"/>
          <p14:tracePt t="24582" x="2087563" y="4370388"/>
          <p14:tracePt t="24589" x="2078038" y="4379913"/>
          <p14:tracePt t="24596" x="2051050" y="4379913"/>
          <p14:tracePt t="24604" x="2041525" y="4379913"/>
          <p14:tracePt t="24612" x="2032000" y="4379913"/>
          <p14:tracePt t="24621" x="2012950" y="4379913"/>
          <p14:tracePt t="24959" x="1892300" y="4379913"/>
          <p14:tracePt t="24965" x="1716088" y="4352925"/>
          <p14:tracePt t="24974" x="1558925" y="4333875"/>
          <p14:tracePt t="24980" x="1419225" y="4314825"/>
          <p14:tracePt t="24989" x="1243013" y="4305300"/>
          <p14:tracePt t="24994" x="1039813" y="4268788"/>
          <p14:tracePt t="25003" x="835025" y="4213225"/>
          <p14:tracePt t="25011" x="658813" y="4194175"/>
          <p14:tracePt t="25018" x="501650" y="4176713"/>
          <p14:tracePt t="25028" x="204788" y="4121150"/>
          <p14:tracePt t="25039" x="65088" y="4102100"/>
          <p14:tracePt t="25248" x="74613" y="3525838"/>
          <p14:tracePt t="25257" x="166688" y="3489325"/>
          <p14:tracePt t="25263" x="250825" y="3443288"/>
          <p14:tracePt t="25272" x="342900" y="3414713"/>
          <p14:tracePt t="25278" x="427038" y="3368675"/>
          <p14:tracePt t="25286" x="538163" y="3332163"/>
          <p14:tracePt t="25294" x="639763" y="3303588"/>
          <p14:tracePt t="25301" x="733425" y="3284538"/>
          <p14:tracePt t="25310" x="936625" y="3238500"/>
          <p14:tracePt t="25322" x="1011238" y="3238500"/>
          <p14:tracePt t="25326" x="1122363" y="3219450"/>
          <p14:tracePt t="25336" x="1196975" y="3201988"/>
          <p14:tracePt t="25340" x="1271588" y="3192463"/>
          <p14:tracePt t="25352" x="1382713" y="3173413"/>
          <p14:tracePt t="25357" x="1493838" y="3173413"/>
          <p14:tracePt t="25366" x="1604963" y="3173413"/>
          <p14:tracePt t="25373" x="1698625" y="3173413"/>
          <p14:tracePt t="25380" x="1819275" y="3201988"/>
          <p14:tracePt t="25388" x="1911350" y="3201988"/>
          <p14:tracePt t="25395" x="2003425" y="3211513"/>
          <p14:tracePt t="25404" x="2254250" y="3248025"/>
          <p14:tracePt t="25416" x="2413000" y="3267075"/>
          <p14:tracePt t="25419" x="2551113" y="3284538"/>
          <p14:tracePt t="25431" x="2662238" y="3294063"/>
          <p14:tracePt t="25435" x="2782888" y="3332163"/>
          <p14:tracePt t="25446" x="2895600" y="3368675"/>
          <p14:tracePt t="25450" x="2997200" y="3397250"/>
          <p14:tracePt t="25460" x="3108325" y="3433763"/>
          <p14:tracePt t="25468" x="3209925" y="3479800"/>
          <p14:tracePt t="25475" x="3321050" y="3517900"/>
          <p14:tracePt t="25482" x="3424238" y="3563938"/>
          <p14:tracePt t="25489" x="3544888" y="3609975"/>
          <p14:tracePt t="25499" x="3656013" y="3684588"/>
          <p14:tracePt t="25512" x="3711575" y="3730625"/>
          <p14:tracePt t="25515" x="3738563" y="3749675"/>
          <p14:tracePt t="25524" x="3757613" y="3776663"/>
          <p14:tracePt t="25531" x="3803650" y="3814763"/>
          <p14:tracePt t="25539" x="3803650" y="3822700"/>
          <p14:tracePt t="25545" x="3813175" y="3832225"/>
          <p14:tracePt t="25554" x="3822700" y="3841750"/>
          <p14:tracePt t="25560" x="3822700" y="3851275"/>
          <p14:tracePt t="25569" x="3822700" y="3887788"/>
          <p14:tracePt t="25577" x="3822700" y="3906838"/>
          <p14:tracePt t="25584" x="3822700" y="3952875"/>
          <p14:tracePt t="25591" x="3748088" y="4064000"/>
          <p14:tracePt t="25604" x="3636963" y="4194175"/>
          <p14:tracePt t="25607" x="3535363" y="4297363"/>
          <p14:tracePt t="25619" x="3433763" y="4379913"/>
          <p14:tracePt t="25624" x="3284538" y="4491038"/>
          <p14:tracePt t="25635" x="3182938" y="4594225"/>
          <p14:tracePt t="25640" x="3062288" y="4695825"/>
          <p14:tracePt t="25648" x="2959100" y="4779963"/>
          <p14:tracePt t="25656" x="2792413" y="4852988"/>
          <p14:tracePt t="25662" x="2635250" y="4946650"/>
          <p14:tracePt t="25669" x="2430463" y="4983163"/>
          <p14:tracePt t="25677" x="2227263" y="5002213"/>
          <p14:tracePt t="25685" x="1865313" y="5011738"/>
          <p14:tracePt t="25702" x="1549400" y="4937125"/>
          <p14:tracePt t="25714" x="1363663" y="4891088"/>
          <p14:tracePt t="25718" x="1243013" y="4816475"/>
          <p14:tracePt t="25728" x="1141413" y="4732338"/>
          <p14:tracePt t="25735" x="1066800" y="4667250"/>
          <p14:tracePt t="25743" x="984250" y="4584700"/>
          <p14:tracePt t="25750" x="936625" y="4529138"/>
          <p14:tracePt t="25757" x="900113" y="4500563"/>
          <p14:tracePt t="25764" x="890588" y="4464050"/>
          <p14:tracePt t="25772" x="863600" y="4445000"/>
          <p14:tracePt t="25783" x="854075" y="4408488"/>
          <p14:tracePt t="25798" x="854075" y="4379913"/>
          <p14:tracePt t="25808" x="854075" y="4370388"/>
          <p14:tracePt t="25812" x="863600" y="4343400"/>
          <p14:tracePt t="25822" x="871538" y="4314825"/>
          <p14:tracePt t="25827" x="900113" y="4297363"/>
          <p14:tracePt t="25838" x="955675" y="4222750"/>
          <p14:tracePt t="25844" x="1039813" y="4157663"/>
          <p14:tracePt t="25851" x="1160463" y="4046538"/>
          <p14:tracePt t="25859" x="1289050" y="3962400"/>
          <p14:tracePt t="25866" x="1447800" y="3870325"/>
          <p14:tracePt t="25874" x="1716088" y="3711575"/>
          <p14:tracePt t="25891" x="1892300" y="3609975"/>
          <p14:tracePt t="25902" x="2012950" y="3563938"/>
          <p14:tracePt t="25905" x="2106613" y="3517900"/>
          <p14:tracePt t="25918" x="2244725" y="3498850"/>
          <p14:tracePt t="25923" x="2384425" y="3479800"/>
          <p14:tracePt t="25931" x="2495550" y="3479800"/>
          <p14:tracePt t="25937" x="2625725" y="3460750"/>
          <p14:tracePt t="25946" x="2746375" y="3470275"/>
          <p14:tracePt t="25953" x="2886075" y="3508375"/>
          <p14:tracePt t="25961" x="3043238" y="3554413"/>
          <p14:tracePt t="25970" x="3303588" y="3665538"/>
          <p14:tracePt t="25986" x="3460750" y="3767138"/>
          <p14:tracePt t="25997" x="3525838" y="3814763"/>
          <p14:tracePt t="26001" x="3581400" y="3897313"/>
          <p14:tracePt t="26011" x="3609975" y="3935413"/>
          <p14:tracePt t="26015" x="3675063" y="4027488"/>
          <p14:tracePt t="26027" x="3683000" y="4056063"/>
          <p14:tracePt t="26032" x="3692525" y="4092575"/>
          <p14:tracePt t="26040" x="3721100" y="4148138"/>
          <p14:tracePt t="26047" x="3721100" y="4203700"/>
          <p14:tracePt t="26055" x="3721100" y="4249738"/>
          <p14:tracePt t="26064" x="3675063" y="4398963"/>
          <p14:tracePt t="26081" x="3516313" y="4640263"/>
          <p14:tracePt t="26090" x="3368675" y="4770438"/>
          <p14:tracePt t="26094" x="3154363" y="4908550"/>
          <p14:tracePt t="26106" x="2951163" y="5002213"/>
          <p14:tracePt t="26111" x="2765425" y="5057775"/>
          <p14:tracePt t="26121" x="2560638" y="5094288"/>
          <p14:tracePt t="26127" x="2282825" y="5132388"/>
          <p14:tracePt t="26135" x="2032000" y="5122863"/>
          <p14:tracePt t="26143" x="1809750" y="5103813"/>
          <p14:tracePt t="26149" x="1633538" y="5048250"/>
          <p14:tracePt t="26159" x="1196975" y="4918075"/>
          <p14:tracePt t="26174" x="909638" y="4741863"/>
          <p14:tracePt t="26185" x="788988" y="4630738"/>
          <p14:tracePt t="26188" x="704850" y="4556125"/>
          <p14:tracePt t="26199" x="639763" y="4491038"/>
          <p14:tracePt t="26205" x="584200" y="4408488"/>
          <p14:tracePt t="26213" x="528638" y="4333875"/>
          <p14:tracePt t="26220" x="482600" y="4259263"/>
          <p14:tracePt t="26229" x="473075" y="4138613"/>
          <p14:tracePt t="26236" x="454025" y="4027488"/>
          <p14:tracePt t="26243" x="454025" y="3935413"/>
          <p14:tracePt t="26253" x="454025" y="3749675"/>
          <p14:tracePt t="26269" x="519113" y="3581400"/>
          <p14:tracePt t="26279" x="566738" y="3479800"/>
          <p14:tracePt t="26282" x="593725" y="3424238"/>
          <p14:tracePt t="26294" x="639763" y="3368675"/>
          <p14:tracePt t="26301" x="704850" y="3267075"/>
          <p14:tracePt t="26309" x="750888" y="3211513"/>
          <p14:tracePt t="26315" x="854075" y="3117850"/>
          <p14:tracePt t="26323" x="1001713" y="3016250"/>
          <p14:tracePt t="26331" x="1122363" y="2941638"/>
          <p14:tracePt t="26338" x="1233488" y="2914650"/>
          <p14:tracePt t="26346" x="1354138" y="2876550"/>
          <p14:tracePt t="26351" x="1447800" y="2857500"/>
          <p14:tracePt t="26362" x="1698625" y="2849563"/>
          <p14:tracePt t="26374" x="1892300" y="2849563"/>
          <p14:tracePt t="26377" x="2097088" y="2876550"/>
          <p14:tracePt t="26388" x="2319338" y="2914650"/>
          <p14:tracePt t="26392" x="2533650" y="2987675"/>
          <p14:tracePt t="26402" x="2830513" y="3117850"/>
          <p14:tracePt t="26409" x="3321050" y="3368675"/>
          <p14:tracePt t="26418" x="3617913" y="3535363"/>
          <p14:tracePt t="26423" x="3933825" y="3730625"/>
          <p14:tracePt t="26432" x="4259263" y="3952875"/>
          <p14:tracePt t="26440" x="4462463" y="4138613"/>
          <p14:tracePt t="26447" x="4621213" y="4333875"/>
          <p14:tracePt t="26456" x="4814888" y="4584700"/>
          <p14:tracePt t="26468" x="4879975" y="4686300"/>
          <p14:tracePt t="26471" x="4935538" y="4779963"/>
          <p14:tracePt t="26482" x="4945063" y="4872038"/>
          <p14:tracePt t="26485" x="4964113" y="4927600"/>
          <p14:tracePt t="26497" x="4964113" y="4973638"/>
          <p14:tracePt t="26503" x="4935538" y="5067300"/>
          <p14:tracePt t="26511" x="4870450" y="5168900"/>
          <p14:tracePt t="26518" x="4806950" y="5243513"/>
          <p14:tracePt t="26527" x="4621213" y="5373688"/>
          <p14:tracePt t="26534" x="4416425" y="5446713"/>
          <p14:tracePt t="26541" x="4184650" y="5530850"/>
          <p14:tracePt t="26551" x="3757613" y="5605463"/>
          <p14:tracePt t="26562" x="3386138" y="5605463"/>
          <p14:tracePt t="26564" x="3108325" y="5605463"/>
          <p14:tracePt t="26577" x="2886075" y="5576888"/>
          <p14:tracePt t="26582" x="2570163" y="5530850"/>
          <p14:tracePt t="26592" x="2217738" y="5465763"/>
          <p14:tracePt t="26597" x="1939925" y="5373688"/>
          <p14:tracePt t="26606" x="1754188" y="5280025"/>
          <p14:tracePt t="26610" x="1549400" y="5168900"/>
          <p14:tracePt t="26620" x="1401763" y="5076825"/>
          <p14:tracePt t="26628" x="1252538" y="4973638"/>
          <p14:tracePt t="26635" x="1160463" y="4918075"/>
          <p14:tracePt t="26645" x="1076325" y="4852988"/>
          <p14:tracePt t="26656" x="1047750" y="4826000"/>
          <p14:tracePt t="26660" x="1011238" y="4787900"/>
          <p14:tracePt t="26671" x="1001713" y="4770438"/>
          <p14:tracePt t="26675" x="992188" y="4741863"/>
          <p14:tracePt t="26686" x="992188" y="4722813"/>
          <p14:tracePt t="26691" x="984250" y="4686300"/>
          <p14:tracePt t="26700" x="984250" y="4667250"/>
          <p14:tracePt t="26707" x="992188" y="4630738"/>
          <p14:tracePt t="26714" x="1039813" y="4556125"/>
          <p14:tracePt t="26723" x="1122363" y="4418013"/>
          <p14:tracePt t="26736" x="1187450" y="4360863"/>
          <p14:tracePt t="26740" x="1289050" y="4249738"/>
          <p14:tracePt t="26753" x="1363663" y="4222750"/>
          <p14:tracePt t="26755" x="1465263" y="4176713"/>
          <p14:tracePt t="26765" x="1522413" y="4148138"/>
          <p14:tracePt t="26770" x="1585913" y="4129088"/>
          <p14:tracePt t="26780" x="1660525" y="4121150"/>
          <p14:tracePt t="26787" x="1781175" y="4129088"/>
          <p14:tracePt t="26794" x="1892300" y="4129088"/>
          <p14:tracePt t="26802" x="2032000" y="4157663"/>
          <p14:tracePt t="26810" x="2171700" y="4194175"/>
          <p14:tracePt t="26818" x="2430463" y="4297363"/>
          <p14:tracePt t="26834" x="2644775" y="4435475"/>
          <p14:tracePt t="26846" x="2792413" y="4546600"/>
          <p14:tracePt t="26850" x="2913063" y="4630738"/>
          <p14:tracePt t="26860" x="3016250" y="4695825"/>
          <p14:tracePt t="26866" x="3117850" y="4779963"/>
          <p14:tracePt t="26874" x="3200400" y="4862513"/>
          <p14:tracePt t="26881" x="3248025" y="4946650"/>
          <p14:tracePt t="26889" x="3294063" y="5002213"/>
          <p14:tracePt t="26894" x="3313113" y="5038725"/>
          <p14:tracePt t="26902" x="3330575" y="5076825"/>
          <p14:tracePt t="26911" x="3330575" y="5094288"/>
          <p14:tracePt t="26919" x="3330575" y="5122863"/>
          <p14:tracePt t="26927" x="3321050" y="5205413"/>
          <p14:tracePt t="26939" x="3303588" y="5243513"/>
          <p14:tracePt t="26944" x="3257550" y="5299075"/>
          <p14:tracePt t="26953" x="3219450" y="5335588"/>
          <p14:tracePt t="26959" x="3182938" y="5373688"/>
          <p14:tracePt t="26969" x="3144838" y="5400675"/>
          <p14:tracePt t="26975" x="3108325" y="5429250"/>
          <p14:tracePt t="26984" x="3079750" y="5446713"/>
          <p14:tracePt t="26990" x="3062288" y="5456238"/>
          <p14:tracePt t="27005" x="3052763" y="5465763"/>
          <p14:tracePt t="27049" x="3052763" y="5475288"/>
          <p14:tracePt t="27052" x="3052763" y="5484813"/>
          <p14:tracePt t="27062" x="3052763" y="5521325"/>
          <p14:tracePt t="27068" x="3108325" y="5576888"/>
          <p14:tracePt t="27077" x="3257550" y="5688013"/>
          <p14:tracePt t="27085" x="3376613" y="5753100"/>
          <p14:tracePt t="27092" x="3470275" y="5808663"/>
          <p14:tracePt t="27099" x="3590925" y="5856288"/>
          <p14:tracePt t="27106" x="3692525" y="5883275"/>
          <p14:tracePt t="27117" x="3832225" y="5921375"/>
          <p14:tracePt t="27128" x="3878263" y="5921375"/>
          <p14:tracePt t="27130" x="3914775" y="5921375"/>
          <p14:tracePt t="27143" x="3952875" y="5911850"/>
          <p14:tracePt t="27147" x="3989388" y="5902325"/>
          <p14:tracePt t="27157" x="4027488" y="5873750"/>
          <p14:tracePt t="27161" x="4064000" y="5856288"/>
          <p14:tracePt t="27172" x="4100513" y="5827713"/>
          <p14:tracePt t="27177" x="4129088" y="5800725"/>
          <p14:tracePt t="27185" x="4165600" y="5753100"/>
          <p14:tracePt t="27194" x="4213225" y="5688013"/>
          <p14:tracePt t="27202" x="4259263" y="5595938"/>
          <p14:tracePt t="27212" x="4295775" y="5383213"/>
          <p14:tracePt t="27222" x="4332288" y="5224463"/>
          <p14:tracePt t="27223" x="4324350" y="5113338"/>
          <p14:tracePt t="27236" x="4324350" y="5038725"/>
          <p14:tracePt t="27242" x="4324350" y="4973638"/>
          <p14:tracePt t="27252" x="4324350" y="4956175"/>
          <p14:tracePt t="27258" x="4314825" y="4956175"/>
          <p14:tracePt t="27265" x="4314825" y="4937125"/>
          <p14:tracePt t="27281" x="4314825" y="4927600"/>
          <p14:tracePt t="27305" x="4305300" y="4927600"/>
          <p14:tracePt t="27318" x="4230688" y="4908550"/>
          <p14:tracePt t="27330" x="4213225" y="4908550"/>
          <p14:tracePt t="27335" x="4175125" y="4908550"/>
          <p14:tracePt t="27346" x="4138613" y="4908550"/>
          <p14:tracePt t="27350" x="4073525" y="4927600"/>
          <p14:tracePt t="27360" x="3971925" y="4964113"/>
          <p14:tracePt t="27366" x="3832225" y="4992688"/>
          <p14:tracePt t="27374" x="3675063" y="5048250"/>
          <p14:tracePt t="27686" x="4027488" y="5159375"/>
          <p14:tracePt t="27697" x="4546600" y="5326063"/>
          <p14:tracePt t="27708" x="4787900" y="5429250"/>
          <p14:tracePt t="27711" x="5056188" y="5494338"/>
          <p14:tracePt t="27723" x="5260975" y="5549900"/>
          <p14:tracePt t="27727" x="5465763" y="5605463"/>
          <p14:tracePt t="27738" x="5586413" y="5632450"/>
          <p14:tracePt t="27744" x="5743575" y="5670550"/>
          <p14:tracePt t="27752" x="5919788" y="5688013"/>
          <p14:tracePt t="27760" x="6040438" y="5726113"/>
          <p14:tracePt t="27766" x="6151563" y="5726113"/>
          <p14:tracePt t="27776" x="6245225" y="5726113"/>
          <p14:tracePt t="27781" x="6291263" y="5735638"/>
          <p14:tracePt t="27790" x="6364288" y="5753100"/>
          <p14:tracePt t="27803" x="6383338" y="5753100"/>
          <p14:tracePt t="27806" x="6392863" y="5753100"/>
          <p14:tracePt t="27817" x="6402388" y="5753100"/>
          <p14:tracePt t="27838" x="6411913" y="5753100"/>
          <p14:tracePt t="28451" x="6356350" y="5707063"/>
          <p14:tracePt t="28463" x="6281738" y="5641975"/>
          <p14:tracePt t="28466" x="6216650" y="5586413"/>
          <p14:tracePt t="28477" x="6142038" y="5521325"/>
          <p14:tracePt t="28480" x="6076950" y="5456238"/>
          <p14:tracePt t="28492" x="6021388" y="5429250"/>
          <p14:tracePt t="28497" x="5946775" y="5383213"/>
          <p14:tracePt t="28506" x="5919788" y="5364163"/>
          <p14:tracePt t="28514" x="5864225" y="5335588"/>
          <p14:tracePt t="28522" x="5845175" y="5318125"/>
          <p14:tracePt t="28529" x="5808663" y="5280025"/>
          <p14:tracePt t="28535" x="5770563" y="5262563"/>
          <p14:tracePt t="28545" x="5697538" y="5197475"/>
          <p14:tracePt t="28557" x="5659438" y="5168900"/>
          <p14:tracePt t="28561" x="5603875" y="5132388"/>
          <p14:tracePt t="28572" x="5576888" y="5094288"/>
          <p14:tracePt t="28575" x="5502275" y="5029200"/>
          <p14:tracePt t="28586" x="5446713" y="4973638"/>
          <p14:tracePt t="28589" x="5381625" y="4908550"/>
          <p14:tracePt t="28600" x="5316538" y="4835525"/>
          <p14:tracePt t="28607" x="5280025" y="4787900"/>
          <p14:tracePt t="28615" x="5241925" y="4751388"/>
          <p14:tracePt t="28623" x="5205413" y="4732338"/>
          <p14:tracePt t="28630" x="5176838" y="4705350"/>
          <p14:tracePt t="28639" x="5140325" y="4659313"/>
          <p14:tracePt t="28654" x="5094288" y="4640263"/>
          <p14:tracePt t="28666" x="5084763" y="4630738"/>
          <p14:tracePt t="28670" x="5065713" y="4611688"/>
          <p14:tracePt t="28681" x="5029200" y="4611688"/>
          <p14:tracePt t="28684" x="4991100" y="4594225"/>
          <p14:tracePt t="28695" x="4954588" y="4594225"/>
          <p14:tracePt t="28700" x="4908550" y="4594225"/>
          <p14:tracePt t="28709" x="4862513" y="4575175"/>
          <p14:tracePt t="28717" x="4806950" y="4575175"/>
          <p14:tracePt t="28724" x="4741863" y="4575175"/>
          <p14:tracePt t="28732" x="4602163" y="4565650"/>
          <p14:tracePt t="28749" x="4462463" y="4565650"/>
          <p14:tracePt t="28760" x="4370388" y="4565650"/>
          <p14:tracePt t="28766" x="4249738" y="4584700"/>
          <p14:tracePt t="28774" x="4138613" y="4584700"/>
          <p14:tracePt t="28780" x="4027488" y="4602163"/>
          <p14:tracePt t="28789" x="3914775" y="4621213"/>
          <p14:tracePt t="28795" x="3822700" y="4621213"/>
          <p14:tracePt t="28804" x="3730625" y="4630738"/>
          <p14:tracePt t="28813" x="3636963" y="4649788"/>
          <p14:tracePt t="28818" x="3544888" y="4649788"/>
          <p14:tracePt t="28826" x="3441700" y="4676775"/>
          <p14:tracePt t="28832" x="3359150" y="4676775"/>
          <p14:tracePt t="28844" x="3173413" y="4695825"/>
          <p14:tracePt t="28856" x="3071813" y="4722813"/>
          <p14:tracePt t="28869" x="2997200" y="4741863"/>
          <p14:tracePt t="28873" x="2959100" y="4751388"/>
          <p14:tracePt t="28882" x="2922588" y="4760913"/>
          <p14:tracePt t="28889" x="2903538" y="4760913"/>
          <p14:tracePt t="28898" x="2876550" y="4760913"/>
          <p14:tracePt t="28906" x="2876550" y="4770438"/>
          <p14:tracePt t="29830" x="2867025" y="4770438"/>
          <p14:tracePt t="29841" x="2857500" y="4770438"/>
          <p14:tracePt t="29847" x="2838450" y="4770438"/>
          <p14:tracePt t="29855" x="2820988" y="4770438"/>
          <p14:tracePt t="29861" x="2792413" y="4760913"/>
          <p14:tracePt t="29870" x="2782888" y="4760913"/>
          <p14:tracePt t="29876" x="2765425" y="4760913"/>
          <p14:tracePt t="29884" x="2746375" y="4751388"/>
          <p14:tracePt t="29894" x="2709863" y="4732338"/>
          <p14:tracePt t="29899" x="2671763" y="4732338"/>
          <p14:tracePt t="29908" x="2570163" y="4732338"/>
          <p14:tracePt t="29920" x="2524125" y="4732338"/>
          <p14:tracePt t="29923" x="2449513" y="4732338"/>
          <p14:tracePt t="29935" x="2403475" y="4732338"/>
          <p14:tracePt t="29940" x="2357438" y="4722813"/>
          <p14:tracePt t="29950" x="2300288" y="4722813"/>
          <p14:tracePt t="29955" x="2254250" y="4714875"/>
          <p14:tracePt t="29965" x="2217738" y="4714875"/>
          <p14:tracePt t="29970" x="2181225" y="4714875"/>
          <p14:tracePt t="29978" x="2143125" y="4714875"/>
          <p14:tracePt t="29989" x="2124075" y="4714875"/>
          <p14:tracePt t="29992" x="2087563" y="4714875"/>
          <p14:tracePt t="30004" x="2032000" y="4722813"/>
          <p14:tracePt t="30015" x="2003425" y="4722813"/>
          <p14:tracePt t="30018" x="1966913" y="4722813"/>
          <p14:tracePt t="30029" x="1947863" y="4722813"/>
          <p14:tracePt t="30039" x="1911350" y="4732338"/>
          <p14:tracePt t="30043" x="1874838" y="4751388"/>
          <p14:tracePt t="30048" x="1836738" y="4751388"/>
          <p14:tracePt t="30059" x="1809750" y="4751388"/>
          <p14:tracePt t="30065" x="1771650" y="4751388"/>
          <p14:tracePt t="30073" x="1744663" y="4751388"/>
          <p14:tracePt t="30082" x="1725613" y="4760913"/>
          <p14:tracePt t="30087" x="1716088" y="4760913"/>
          <p14:tracePt t="30097" x="1670050" y="4770438"/>
          <p14:tracePt t="30113" x="1660525" y="4770438"/>
          <p14:tracePt t="30125" x="1651000" y="4770438"/>
          <p14:tracePt t="30128" x="1643063" y="4770438"/>
          <p14:tracePt t="30137" x="1633538" y="4770438"/>
          <p14:tracePt t="30144" x="1624013" y="4770438"/>
          <p14:tracePt t="30161" x="1614488" y="4779963"/>
          <p14:tracePt t="30167" x="1604963" y="4779963"/>
          <p14:tracePt t="30176" x="1595438" y="4787900"/>
          <p14:tracePt t="30181" x="1585913" y="4787900"/>
          <p14:tracePt t="30191" x="1577975" y="4797425"/>
          <p14:tracePt t="30203" x="1558925" y="4806950"/>
          <p14:tracePt t="30206" x="1549400" y="4816475"/>
          <p14:tracePt t="30218" x="1539875" y="4826000"/>
          <p14:tracePt t="30223" x="1530350" y="4835525"/>
          <p14:tracePt t="30232" x="1503363" y="4852988"/>
          <p14:tracePt t="30238" x="1493838" y="4862513"/>
          <p14:tracePt t="30248" x="1484313" y="4872038"/>
          <p14:tracePt t="30257" x="1465263" y="4881563"/>
          <p14:tracePt t="30261" x="1447800" y="4891088"/>
          <p14:tracePt t="30269" x="1447800" y="4900613"/>
          <p14:tracePt t="30276" x="1419225" y="4908550"/>
          <p14:tracePt t="30286" x="1382713" y="4927600"/>
          <p14:tracePt t="30301" x="1363663" y="4946650"/>
          <p14:tracePt t="30312" x="1336675" y="4946650"/>
          <p14:tracePt t="30317" x="1327150" y="4956175"/>
          <p14:tracePt t="30326" x="1308100" y="4973638"/>
          <p14:tracePt t="30332" x="1298575" y="4973638"/>
          <p14:tracePt t="30341" x="1289050" y="4983163"/>
          <p14:tracePt t="30348" x="1271588" y="4992688"/>
          <p14:tracePt t="30357" x="1271588" y="5002213"/>
          <p14:tracePt t="30366" x="1243013" y="5011738"/>
          <p14:tracePt t="30370" x="1233488" y="5021263"/>
          <p14:tracePt t="30380" x="1216025" y="5029200"/>
          <p14:tracePt t="30392" x="1206500" y="5048250"/>
          <p14:tracePt t="30406" x="1187450" y="5076825"/>
          <p14:tracePt t="30412" x="1177925" y="5084763"/>
          <p14:tracePt t="30420" x="1168400" y="5094288"/>
          <p14:tracePt t="30428" x="1160463" y="5113338"/>
          <p14:tracePt t="30435" x="1150938" y="5113338"/>
          <p14:tracePt t="30441" x="1150938" y="5132388"/>
          <p14:tracePt t="30450" x="1131888" y="5141913"/>
          <p14:tracePt t="30460" x="1122363" y="5149850"/>
          <p14:tracePt t="30465" x="1122363" y="5159375"/>
          <p14:tracePt t="30473" x="1112838" y="5168900"/>
          <p14:tracePt t="30486" x="1104900" y="5178425"/>
          <p14:tracePt t="30490" x="1095375" y="5187950"/>
          <p14:tracePt t="30500" x="1095375" y="5197475"/>
          <p14:tracePt t="30505" x="1095375" y="5224463"/>
          <p14:tracePt t="30515" x="1085850" y="5224463"/>
          <p14:tracePt t="30523" x="1076325" y="5243513"/>
          <p14:tracePt t="30536" x="1076325" y="5262563"/>
          <p14:tracePt t="30553" x="1076325" y="5280025"/>
          <p14:tracePt t="30559" x="1066800" y="5289550"/>
          <p14:tracePt t="30566" x="1057275" y="5326063"/>
          <p14:tracePt t="30580" x="1047750" y="5345113"/>
          <p14:tracePt t="30584" x="1047750" y="5364163"/>
          <p14:tracePt t="30595" x="1039813" y="5364163"/>
          <p14:tracePt t="30600" x="1039813" y="5391150"/>
          <p14:tracePt t="30609" x="1039813" y="5400675"/>
          <p14:tracePt t="30616" x="1039813" y="5410200"/>
          <p14:tracePt t="30626" x="1030288" y="5429250"/>
          <p14:tracePt t="30631" x="1020763" y="5429250"/>
          <p14:tracePt t="30639" x="1020763" y="5438775"/>
          <p14:tracePt t="30646" x="1020763" y="5446713"/>
          <p14:tracePt t="30653" x="1020763" y="5465763"/>
          <p14:tracePt t="30662" x="1011238" y="5494338"/>
          <p14:tracePt t="30678" x="1011238" y="5503863"/>
          <p14:tracePt t="30689" x="1001713" y="5511800"/>
          <p14:tracePt t="30694" x="1001713" y="5521325"/>
          <p14:tracePt t="30704" x="1001713" y="5530850"/>
          <p14:tracePt t="30709" x="1001713" y="5540375"/>
          <p14:tracePt t="30718" x="1001713" y="5549900"/>
          <p14:tracePt t="30726" x="1001713" y="5559425"/>
          <p14:tracePt t="30733" x="1001713" y="5567363"/>
          <p14:tracePt t="30740" x="1001713" y="5576888"/>
          <p14:tracePt t="30748" x="1001713" y="5586413"/>
          <p14:tracePt t="30756" x="1001713" y="5605463"/>
          <p14:tracePt t="30772" x="992188" y="5624513"/>
          <p14:tracePt t="30784" x="992188" y="5632450"/>
          <p14:tracePt t="30789" x="992188" y="5641975"/>
          <p14:tracePt t="30798" x="992188" y="5651500"/>
          <p14:tracePt t="30802" x="992188" y="5661025"/>
          <p14:tracePt t="30813" x="992188" y="5670550"/>
          <p14:tracePt t="30817" x="992188" y="5680075"/>
          <p14:tracePt t="30827" x="974725" y="5688013"/>
          <p14:tracePt t="30834" x="974725" y="5697538"/>
          <p14:tracePt t="30842" x="974725" y="5707063"/>
          <p14:tracePt t="30849" x="974725" y="5716588"/>
          <p14:tracePt t="30866" x="974725" y="5726113"/>
          <p14:tracePt t="30882" x="974725" y="5735638"/>
          <p14:tracePt t="30892" x="974725" y="5745163"/>
          <p14:tracePt t="30913" x="974725" y="5762625"/>
          <p14:tracePt t="30936" x="974725" y="5791200"/>
          <p14:tracePt t="30945" x="984250" y="5800725"/>
          <p14:tracePt t="30958" x="984250" y="5808663"/>
          <p14:tracePt t="30975" x="984250" y="5818188"/>
          <p14:tracePt t="30986" x="992188" y="5827713"/>
          <p14:tracePt t="31000" x="992188" y="5837238"/>
          <p14:tracePt t="31016" x="992188" y="5846763"/>
          <p14:tracePt t="31040" x="1001713" y="5865813"/>
          <p14:tracePt t="31052" x="1011238" y="5873750"/>
          <p14:tracePt t="31055" x="1011238" y="5883275"/>
          <p14:tracePt t="31067" x="1020763" y="5883275"/>
          <p14:tracePt t="31071" x="1030288" y="5892800"/>
          <p14:tracePt t="31082" x="1030288" y="5902325"/>
          <p14:tracePt t="31086" x="1039813" y="5911850"/>
          <p14:tracePt t="31096" x="1047750" y="5921375"/>
          <p14:tracePt t="31110" x="1047750" y="5929313"/>
          <p14:tracePt t="31118" x="1066800" y="5938838"/>
          <p14:tracePt t="31124" x="1066800" y="5948363"/>
          <p14:tracePt t="31132" x="1085850" y="5957888"/>
          <p14:tracePt t="31146" x="1085850" y="5967413"/>
          <p14:tracePt t="31151" x="1085850" y="5976938"/>
          <p14:tracePt t="31161" x="1122363" y="5986463"/>
          <p14:tracePt t="31175" x="1131888" y="5994400"/>
          <p14:tracePt t="31181" x="1150938" y="6013450"/>
          <p14:tracePt t="31190" x="1160463" y="6022975"/>
          <p14:tracePt t="31196" x="1177925" y="6022975"/>
          <p14:tracePt t="31203" x="1187450" y="6032500"/>
          <p14:tracePt t="31212" x="1206500" y="6042025"/>
          <p14:tracePt t="31219" x="1216025" y="6042025"/>
          <p14:tracePt t="31230" x="1271588" y="6049963"/>
          <p14:tracePt t="31243" x="1344613" y="6059488"/>
          <p14:tracePt t="31254" x="1363663" y="6059488"/>
          <p14:tracePt t="31260" x="1401763" y="6059488"/>
          <p14:tracePt t="31270" x="1438275" y="6078538"/>
          <p14:tracePt t="31273" x="1465263" y="6078538"/>
          <p14:tracePt t="31284" x="1484313" y="6078538"/>
          <p14:tracePt t="31291" x="1522413" y="6078538"/>
          <p14:tracePt t="31298" x="1539875" y="6078538"/>
          <p14:tracePt t="31307" x="1558925" y="6078538"/>
          <p14:tracePt t="31312" x="1568450" y="6078538"/>
          <p14:tracePt t="31323" x="1604963" y="6078538"/>
          <p14:tracePt t="31334" x="1624013" y="6078538"/>
          <p14:tracePt t="31336" x="1643063" y="6078538"/>
          <p14:tracePt t="31349" x="1660525" y="6059488"/>
          <p14:tracePt t="31355" x="1698625" y="6049963"/>
          <p14:tracePt t="31364" x="1735138" y="6049963"/>
          <p14:tracePt t="31368" x="1771650" y="6022975"/>
          <p14:tracePt t="31378" x="1809750" y="6022975"/>
          <p14:tracePt t="31384" x="1865313" y="6003925"/>
          <p14:tracePt t="31393" x="1911350" y="6003925"/>
          <p14:tracePt t="31399" x="1966913" y="5976938"/>
          <p14:tracePt t="31408" x="2022475" y="5948363"/>
          <p14:tracePt t="31415" x="2124075" y="5902325"/>
          <p14:tracePt t="31432" x="2217738" y="5865813"/>
          <p14:tracePt t="31444" x="2244725" y="5837238"/>
          <p14:tracePt t="31448" x="2263775" y="5827713"/>
          <p14:tracePt t="31458" x="2292350" y="5818188"/>
          <p14:tracePt t="31461" x="2309813" y="5808663"/>
          <p14:tracePt t="31473" x="2319338" y="5800725"/>
          <p14:tracePt t="31480" x="2347913" y="5791200"/>
          <p14:tracePt t="31502" x="2357438" y="5791200"/>
          <p14:tracePt t="31886" x="2403475" y="5800725"/>
          <p14:tracePt t="31893" x="2495550" y="5837238"/>
          <p14:tracePt t="31903" x="2671763" y="5892800"/>
          <p14:tracePt t="31919" x="2820988" y="5957888"/>
          <p14:tracePt t="31930" x="2895600" y="5967413"/>
          <p14:tracePt t="31934" x="2987675" y="6003925"/>
          <p14:tracePt t="31945" x="3079750" y="6013450"/>
          <p14:tracePt t="31950" x="3200400" y="6049963"/>
          <p14:tracePt t="31958" x="3275013" y="6078538"/>
          <p14:tracePt t="31967" x="3330575" y="6105525"/>
          <p14:tracePt t="31973" x="3405188" y="6124575"/>
          <p14:tracePt t="31980" x="3441700" y="6134100"/>
          <p14:tracePt t="31988" x="3489325" y="6143625"/>
          <p14:tracePt t="31997" x="3544888" y="6162675"/>
          <p14:tracePt t="32013" x="3609975" y="6170613"/>
          <p14:tracePt t="32023" x="3617913" y="6180138"/>
          <p14:tracePt t="32027" x="3636963" y="6180138"/>
          <p14:tracePt t="32038" x="3656013" y="6180138"/>
          <p14:tracePt t="32045" x="3683000" y="6180138"/>
          <p14:tracePt t="32053" x="3702050" y="6180138"/>
          <p14:tracePt t="32061" x="3721100" y="6180138"/>
          <p14:tracePt t="32067" x="3738563" y="6180138"/>
          <p14:tracePt t="32077" x="3767138" y="6180138"/>
          <p14:tracePt t="32082" x="3803650" y="6180138"/>
          <p14:tracePt t="32092" x="3859213" y="6162675"/>
          <p14:tracePt t="32107" x="3933825" y="6153150"/>
          <p14:tracePt t="32118" x="3952875" y="6143625"/>
          <p14:tracePt t="32121" x="3989388" y="6143625"/>
          <p14:tracePt t="32133" x="4027488" y="6124575"/>
          <p14:tracePt t="32138" x="4044950" y="6115050"/>
          <p14:tracePt t="32146" x="4073525" y="6115050"/>
          <p14:tracePt t="32154" x="4092575" y="6105525"/>
          <p14:tracePt t="32162" x="4119563" y="6097588"/>
          <p14:tracePt t="32170" x="4138613" y="6088063"/>
          <p14:tracePt t="32176" x="4148138" y="6078538"/>
          <p14:tracePt t="32186" x="4194175" y="6059488"/>
          <p14:tracePt t="32202" x="4213225" y="6049963"/>
          <p14:tracePt t="32213" x="4230688" y="6042025"/>
          <p14:tracePt t="32217" x="4259263" y="6032500"/>
          <p14:tracePt t="32231" x="4276725" y="6032500"/>
          <p14:tracePt t="32241" x="4286250" y="6022975"/>
          <p14:tracePt t="32249" x="4295775" y="6022975"/>
          <p14:tracePt t="32256" x="4305300" y="6013450"/>
          <p14:tracePt t="32264" x="4314825" y="6013450"/>
          <p14:tracePt t="32281" x="4351338" y="6013450"/>
          <p14:tracePt t="32293" x="4379913" y="6003925"/>
          <p14:tracePt t="32295" x="4416425" y="6003925"/>
          <p14:tracePt t="32307" x="4435475" y="5986463"/>
          <p14:tracePt t="32311" x="4471988" y="5986463"/>
          <p14:tracePt t="32321" x="4500563" y="5994400"/>
          <p14:tracePt t="32327" x="4518025" y="5994400"/>
          <p14:tracePt t="32336" x="4537075" y="6003925"/>
          <p14:tracePt t="32344" x="4565650" y="6003925"/>
          <p14:tracePt t="32350" x="4583113" y="6003925"/>
          <p14:tracePt t="32358" x="4592638" y="6003925"/>
          <p14:tracePt t="32365" x="4611688" y="6013450"/>
          <p14:tracePt t="32372" x="4638675" y="6022975"/>
          <p14:tracePt t="32387" x="4667250" y="6022975"/>
          <p14:tracePt t="32390" x="4686300" y="6022975"/>
          <p14:tracePt t="32401" x="4703763" y="6022975"/>
          <p14:tracePt t="32403" x="4741863" y="6032500"/>
          <p14:tracePt t="32416" x="4778375" y="6049963"/>
          <p14:tracePt t="32420" x="4814888" y="6049963"/>
          <p14:tracePt t="32429" x="4852988" y="6059488"/>
          <p14:tracePt t="32437" x="4870450" y="6059488"/>
          <p14:tracePt t="32445" x="4908550" y="6069013"/>
          <p14:tracePt t="32452" x="4945063" y="6069013"/>
          <p14:tracePt t="32458" x="4964113" y="6069013"/>
          <p14:tracePt t="32469" x="5010150" y="6069013"/>
          <p14:tracePt t="32480" x="5029200" y="6069013"/>
          <p14:tracePt t="32483" x="5038725" y="6069013"/>
          <p14:tracePt t="32836" x="5075238" y="6088063"/>
          <p14:tracePt t="32845" x="5111750" y="6097588"/>
          <p14:tracePt t="32851" x="5130800" y="6097588"/>
          <p14:tracePt t="32862" x="5205413" y="6105525"/>
          <p14:tracePt t="32872" x="5214938" y="6115050"/>
          <p14:tracePt t="32874" x="5241925" y="6115050"/>
          <p14:tracePt t="32887" x="5270500" y="6124575"/>
          <p14:tracePt t="32892" x="5280025" y="6124575"/>
          <p14:tracePt t="32902" x="5307013" y="6143625"/>
          <p14:tracePt t="32908" x="5335588" y="6143625"/>
          <p14:tracePt t="32916" x="5372100" y="6143625"/>
          <p14:tracePt t="32925" x="5391150" y="6143625"/>
          <p14:tracePt t="32930" x="5408613" y="6143625"/>
          <p14:tracePt t="32939" x="5446713" y="6143625"/>
          <p14:tracePt t="32945" x="5465763" y="6143625"/>
          <p14:tracePt t="32955" x="5511800" y="6143625"/>
          <p14:tracePt t="32967" x="5529263" y="6134100"/>
          <p14:tracePt t="32971" x="5557838" y="6134100"/>
          <p14:tracePt t="32980" x="5576888" y="6124575"/>
          <p14:tracePt t="32986" x="5594350" y="6124575"/>
          <p14:tracePt t="32996" x="5649913" y="6097588"/>
          <p14:tracePt t="33002" x="5697538" y="6097588"/>
          <p14:tracePt t="33010" x="5734050" y="6088063"/>
          <p14:tracePt t="33017" x="5789613" y="6078538"/>
          <p14:tracePt t="33024" x="5864225" y="6059488"/>
          <p14:tracePt t="33033" x="5910263" y="6049963"/>
          <p14:tracePt t="33040" x="5965825" y="6049963"/>
          <p14:tracePt t="33049" x="6040438" y="6022975"/>
          <p14:tracePt t="33065" x="6076950" y="6013450"/>
          <p14:tracePt t="33075" x="6105525" y="6003925"/>
          <p14:tracePt t="33080" x="6115050" y="6003925"/>
          <p14:tracePt t="33091" x="6124575" y="6003925"/>
          <p14:tracePt t="33158" x="6132513" y="5986463"/>
          <p14:tracePt t="33170" x="6142038" y="5986463"/>
          <p14:tracePt t="33173" x="6142038" y="5967413"/>
          <p14:tracePt t="33185" x="6151563" y="5957888"/>
          <p14:tracePt t="33199" x="6151563" y="5948363"/>
          <p14:tracePt t="33205" x="6151563" y="5938838"/>
          <p14:tracePt t="33251" x="6161088" y="5929313"/>
          <p14:tracePt t="33307" x="6170613" y="5929313"/>
          <p14:tracePt t="33314" x="6188075" y="5929313"/>
          <p14:tracePt t="33323" x="6197600" y="5929313"/>
          <p14:tracePt t="33332" x="6235700" y="5938838"/>
          <p14:tracePt t="33337" x="6253163" y="5948363"/>
          <p14:tracePt t="33347" x="6364288" y="6003925"/>
          <p14:tracePt t="33359" x="6438900" y="6032500"/>
          <p14:tracePt t="33361" x="6542088" y="6078538"/>
          <p14:tracePt t="33373" x="6615113" y="6115050"/>
          <p14:tracePt t="33380" x="6689725" y="6143625"/>
          <p14:tracePt t="33388" x="6791325" y="6208713"/>
          <p14:tracePt t="33393" x="6846888" y="6254750"/>
          <p14:tracePt t="33402" x="6875463" y="6273800"/>
          <p14:tracePt t="33408" x="6931025" y="6319838"/>
          <p14:tracePt t="33417" x="6950075" y="6329363"/>
          <p14:tracePt t="33426" x="6986588" y="6338888"/>
          <p14:tracePt t="33431" x="6996113" y="6365875"/>
          <p14:tracePt t="33441" x="7023100" y="6365875"/>
          <p14:tracePt t="33453" x="7023100" y="6375400"/>
          <p14:tracePt t="33455" x="7042150" y="6375400"/>
          <p14:tracePt t="33467" x="7051675" y="6375400"/>
          <p14:tracePt t="33473" x="7051675" y="6384925"/>
          <p14:tracePt t="33496" x="7070725" y="6384925"/>
          <p14:tracePt t="33511" x="7080250" y="6384925"/>
          <p14:tracePt t="33520" x="7088188" y="6384925"/>
          <p14:tracePt t="33535" x="7126288" y="6375400"/>
          <p14:tracePt t="33547" x="7153275" y="6375400"/>
          <p14:tracePt t="33550" x="7162800" y="6365875"/>
          <p14:tracePt t="33561" x="7191375" y="6346825"/>
          <p14:tracePt t="33567" x="7227888" y="6329363"/>
          <p14:tracePt t="33575" x="7256463" y="6300788"/>
          <p14:tracePt t="33582" x="7292975" y="6273800"/>
          <p14:tracePt t="33590" x="7312025" y="6254750"/>
          <p14:tracePt t="33598" x="7348538" y="6226175"/>
          <p14:tracePt t="33606" x="7394575" y="6199188"/>
          <p14:tracePt t="33614" x="7413625" y="6180138"/>
          <p14:tracePt t="33620" x="7469188" y="6153150"/>
          <p14:tracePt t="33629" x="7505700" y="6124575"/>
          <p14:tracePt t="33642" x="7515225" y="6115050"/>
          <p14:tracePt t="33645" x="7543800" y="6105525"/>
          <p14:tracePt t="33655" x="7561263" y="6088063"/>
          <p14:tracePt t="33661" x="7570788" y="6078538"/>
          <p14:tracePt t="33670" x="7608888" y="6069013"/>
          <p14:tracePt t="33676" x="7608888" y="6059488"/>
          <p14:tracePt t="33685" x="7626350" y="6049963"/>
          <p14:tracePt t="33692" x="7645400" y="6042025"/>
          <p14:tracePt t="33700" x="7654925" y="6032500"/>
          <p14:tracePt t="33707" x="7664450" y="6032500"/>
          <p14:tracePt t="33714" x="7673975" y="6022975"/>
          <p14:tracePt t="33722" x="7681913" y="6022975"/>
          <p14:tracePt t="33735" x="7691438" y="6013450"/>
          <p14:tracePt t="33750" x="7710488" y="6013450"/>
          <p14:tracePt t="33818" x="7720013" y="6022975"/>
          <p14:tracePt t="42602" x="7681913" y="5957888"/>
          <p14:tracePt t="42611" x="7570788" y="5781675"/>
          <p14:tracePt t="42623" x="7515225" y="5680075"/>
          <p14:tracePt t="42625" x="7404100" y="5465763"/>
          <p14:tracePt t="42638" x="7377113" y="5391150"/>
          <p14:tracePt t="42643" x="7302500" y="5270500"/>
          <p14:tracePt t="42652" x="7264400" y="5214938"/>
          <p14:tracePt t="42656" x="7200900" y="5132388"/>
          <p14:tracePt t="42668" x="7153275" y="5094288"/>
          <p14:tracePt t="42672" x="7116763" y="5038725"/>
          <p14:tracePt t="42681" x="7051675" y="4973638"/>
          <p14:tracePt t="42689" x="7032625" y="4937125"/>
          <p14:tracePt t="42697" x="6977063" y="4900613"/>
          <p14:tracePt t="42706" x="6846888" y="4779963"/>
          <p14:tracePt t="42721" x="6689725" y="4649788"/>
          <p14:tracePt t="42732" x="6615113" y="4602163"/>
          <p14:tracePt t="42737" x="6513513" y="4556125"/>
          <p14:tracePt t="42748" x="6392863" y="4500563"/>
          <p14:tracePt t="42753" x="6272213" y="4454525"/>
          <p14:tracePt t="42761" x="6180138" y="4398963"/>
          <p14:tracePt t="42766" x="6059488" y="4370388"/>
          <p14:tracePt t="42774" x="5965825" y="4333875"/>
          <p14:tracePt t="42781" x="5864225" y="4305300"/>
          <p14:tracePt t="42790" x="5770563" y="4268788"/>
          <p14:tracePt t="42799" x="5529263" y="4184650"/>
          <p14:tracePt t="42811" x="5418138" y="4167188"/>
          <p14:tracePt t="42815" x="5326063" y="4138613"/>
          <p14:tracePt t="42826" x="5224463" y="4102100"/>
          <p14:tracePt t="42831" x="5149850" y="4073525"/>
          <p14:tracePt t="42840" x="5103813" y="4073525"/>
          <p14:tracePt t="42847" x="5048250" y="4046538"/>
          <p14:tracePt t="42856" x="4991100" y="4037013"/>
          <p14:tracePt t="42862" x="4945063" y="4027488"/>
          <p14:tracePt t="42869" x="4918075" y="4000500"/>
          <p14:tracePt t="42877" x="4870450" y="3971925"/>
          <p14:tracePt t="42884" x="4833938" y="3962400"/>
          <p14:tracePt t="42894" x="4759325" y="3925888"/>
          <p14:tracePt t="42909" x="4694238" y="3887788"/>
          <p14:tracePt t="42921" x="4657725" y="3860800"/>
          <p14:tracePt t="42924" x="4638675" y="3860800"/>
          <p14:tracePt t="42935" x="4630738" y="3851275"/>
          <p14:tracePt t="42940" x="4621213" y="3841750"/>
          <p14:tracePt t="42949" x="4611688" y="3841750"/>
          <p14:tracePt t="43143" x="4621213" y="3851275"/>
          <p14:tracePt t="43152" x="4621213" y="3860800"/>
          <p14:tracePt t="43159" x="4630738" y="3870325"/>
          <p14:tracePt t="43167" x="4638675" y="3897313"/>
          <p14:tracePt t="43177" x="4824413" y="4017963"/>
          <p14:tracePt t="43192" x="4983163" y="4092575"/>
          <p14:tracePt t="43202" x="5038725" y="4121150"/>
          <p14:tracePt t="43205" x="5094288" y="4148138"/>
          <p14:tracePt t="43218" x="5186363" y="4184650"/>
          <p14:tracePt t="43225" x="5241925" y="4213225"/>
          <p14:tracePt t="43232" x="5316538" y="4241800"/>
          <p14:tracePt t="43238" x="5391150" y="4268788"/>
          <p14:tracePt t="43247" x="5446713" y="4297363"/>
          <p14:tracePt t="43255" x="5483225" y="4305300"/>
          <p14:tracePt t="43261" x="5521325" y="4333875"/>
          <p14:tracePt t="43270" x="5622925" y="4360863"/>
          <p14:tracePt t="43282" x="5649913" y="4360863"/>
          <p14:tracePt t="43286" x="5688013" y="4370388"/>
          <p14:tracePt t="43298" x="5707063" y="4370388"/>
          <p14:tracePt t="43302" x="5715000" y="4370388"/>
          <p14:tracePt t="43312" x="5724525" y="4379913"/>
          <p14:tracePt t="43317" x="5743575" y="4389438"/>
          <p14:tracePt t="43333" x="5762625" y="4389438"/>
          <p14:tracePt t="43341" x="5770563" y="4389438"/>
          <p14:tracePt t="43363" x="5780088" y="4398963"/>
          <p14:tracePt t="43379" x="5789613" y="4398963"/>
          <p14:tracePt t="43443" x="5808663" y="4398963"/>
          <p14:tracePt t="43491" x="5818188" y="4398963"/>
          <p14:tracePt t="43530" x="5818188" y="4389438"/>
          <p14:tracePt t="43536" x="5827713" y="4389438"/>
          <p14:tracePt t="43553" x="5835650" y="4379913"/>
          <p14:tracePt t="43567" x="5835650" y="4370388"/>
          <p14:tracePt t="43580" x="5835650" y="4360863"/>
          <p14:tracePt t="43647" x="5835650" y="4352925"/>
          <p14:tracePt t="43653" x="5835650" y="4343400"/>
          <p14:tracePt t="43709" x="5835650" y="4333875"/>
          <p14:tracePt t="43718" x="5827713" y="4324350"/>
          <p14:tracePt t="43726" x="5818188" y="4324350"/>
          <p14:tracePt t="43733" x="5799138" y="4314825"/>
          <p14:tracePt t="43747" x="5789613" y="4305300"/>
          <p14:tracePt t="43755" x="5780088" y="4305300"/>
          <p14:tracePt t="43769" x="5753100" y="4297363"/>
          <p14:tracePt t="43772" x="5753100" y="4287838"/>
          <p14:tracePt t="43784" x="5734050" y="4287838"/>
          <p14:tracePt t="43788" x="5707063" y="4287838"/>
          <p14:tracePt t="43803" x="5688013" y="4278313"/>
          <p14:tracePt t="43820" x="5668963" y="4278313"/>
          <p14:tracePt t="43827" x="5659438" y="4268788"/>
          <p14:tracePt t="43836" x="5632450" y="4268788"/>
          <p14:tracePt t="43841" x="5622925" y="4268788"/>
          <p14:tracePt t="43850" x="5586413" y="4268788"/>
          <p14:tracePt t="43866" x="5529263" y="4259263"/>
          <p14:tracePt t="43878" x="5502275" y="4241800"/>
          <p14:tracePt t="43880" x="5483225" y="4241800"/>
          <p14:tracePt t="43892" x="5465763" y="4241800"/>
          <p14:tracePt t="43897" x="5446713" y="4241800"/>
          <p14:tracePt t="43906" x="5408613" y="4232275"/>
          <p14:tracePt t="43914" x="5381625" y="4222750"/>
          <p14:tracePt t="43922" x="5345113" y="4222750"/>
          <p14:tracePt t="43930" x="5307013" y="4222750"/>
          <p14:tracePt t="43935" x="5289550" y="4222750"/>
          <p14:tracePt t="43943" x="5205413" y="4222750"/>
          <p14:tracePt t="43957" x="5149850" y="4203700"/>
          <p14:tracePt t="43959" x="5103813" y="4194175"/>
          <p14:tracePt t="43972" x="4964113" y="4176713"/>
          <p14:tracePt t="43978" x="4870450" y="4157663"/>
          <p14:tracePt t="43987" x="4732338" y="4129088"/>
          <p14:tracePt t="43990" x="4592638" y="4111625"/>
          <p14:tracePt t="44001" x="4500563" y="4092575"/>
          <p14:tracePt t="44009" x="4406900" y="4064000"/>
          <p14:tracePt t="44016" x="4314825" y="4064000"/>
          <p14:tracePt t="44023" x="4203700" y="4027488"/>
          <p14:tracePt t="44031" x="4129088" y="4027488"/>
          <p14:tracePt t="44039" x="3962400" y="4000500"/>
          <p14:tracePt t="44052" x="3887788" y="3981450"/>
          <p14:tracePt t="44055" x="3822700" y="3971925"/>
          <p14:tracePt t="44066" x="3767138" y="3971925"/>
          <p14:tracePt t="44071" x="3721100" y="3952875"/>
          <p14:tracePt t="44081" x="3646488" y="3952875"/>
          <p14:tracePt t="44086" x="3562350" y="3952875"/>
          <p14:tracePt t="44094" x="3506788" y="3943350"/>
          <p14:tracePt t="44101" x="3441700" y="3943350"/>
          <p14:tracePt t="44110" x="3386138" y="3943350"/>
          <p14:tracePt t="44118" x="3340100" y="3943350"/>
          <p14:tracePt t="44124" x="3313113" y="3952875"/>
          <p14:tracePt t="44134" x="3257550" y="3952875"/>
          <p14:tracePt t="44148" x="3238500" y="3952875"/>
          <p14:tracePt t="44160" x="3228975" y="3952875"/>
          <p14:tracePt t="44526" x="3192463" y="3971925"/>
          <p14:tracePt t="44537" x="3144838" y="3981450"/>
          <p14:tracePt t="44540" x="3071813" y="4008438"/>
          <p14:tracePt t="44552" x="3016250" y="4008438"/>
          <p14:tracePt t="44556" x="2951163" y="4037013"/>
          <p14:tracePt t="44567" x="2895600" y="4037013"/>
          <p14:tracePt t="44572" x="2847975" y="4037013"/>
          <p14:tracePt t="44581" x="2774950" y="4064000"/>
          <p14:tracePt t="44589" x="2746375" y="4083050"/>
          <p14:tracePt t="44596" x="2709863" y="4092575"/>
          <p14:tracePt t="44604" x="2671763" y="4092575"/>
          <p14:tracePt t="44609" x="2635250" y="4102100"/>
          <p14:tracePt t="44620" x="2541588" y="4129088"/>
          <p14:tracePt t="44631" x="2505075" y="4138613"/>
          <p14:tracePt t="44636" x="2468563" y="4157663"/>
          <p14:tracePt t="44647" x="2420938" y="4157663"/>
          <p14:tracePt t="44650" x="2403475" y="4167188"/>
          <p14:tracePt t="44661" x="2347913" y="4167188"/>
          <p14:tracePt t="44666" x="2309813" y="4167188"/>
          <p14:tracePt t="44674" x="2292350" y="4167188"/>
          <p14:tracePt t="44683" x="2244725" y="4167188"/>
          <p14:tracePt t="44690" x="2217738" y="4167188"/>
          <p14:tracePt t="44697" x="2181225" y="4167188"/>
          <p14:tracePt t="44706" x="2152650" y="4167188"/>
          <p14:tracePt t="44715" x="2087563" y="4157663"/>
          <p14:tracePt t="44726" x="2051050" y="4148138"/>
          <p14:tracePt t="44731" x="2022475" y="4148138"/>
          <p14:tracePt t="44740" x="1966913" y="4148138"/>
          <p14:tracePt t="44744" x="1930400" y="4148138"/>
          <p14:tracePt t="44756" x="1882775" y="4148138"/>
          <p14:tracePt t="44761" x="1836738" y="4148138"/>
          <p14:tracePt t="44770" x="1781175" y="4138613"/>
          <p14:tracePt t="44778" x="1763713" y="4129088"/>
          <p14:tracePt t="44784" x="1689100" y="4129088"/>
          <p14:tracePt t="44791" x="1670050" y="4129088"/>
          <p14:tracePt t="44798" x="1651000" y="4111625"/>
          <p14:tracePt t="44809" x="1604963" y="4102100"/>
          <p14:tracePt t="44821" x="1585913" y="4102100"/>
          <p14:tracePt t="44823" x="1577975" y="4102100"/>
          <p14:tracePt t="44835" x="1549400" y="4102100"/>
          <p14:tracePt t="44850" x="1530350" y="4102100"/>
          <p14:tracePt t="44864" x="1522413" y="4092575"/>
          <p14:tracePt t="44872" x="1512888" y="4092575"/>
          <p14:tracePt t="44879" x="1503363" y="4092575"/>
          <p14:tracePt t="44893" x="1493838" y="4083050"/>
          <p14:tracePt t="44917" x="1484313" y="4083050"/>
          <p14:tracePt t="44944" x="1474788" y="4083050"/>
          <p14:tracePt t="44996" x="1465263" y="4083050"/>
          <p14:tracePt t="45014" x="1457325" y="4083050"/>
          <p14:tracePt t="45027" x="1447800" y="4083050"/>
          <p14:tracePt t="45038" x="1438275" y="4083050"/>
          <p14:tracePt t="45044" x="1438275" y="4092575"/>
          <p14:tracePt t="45052" x="1428750" y="4092575"/>
          <p14:tracePt t="45061" x="1419225" y="4092575"/>
          <p14:tracePt t="45067" x="1409700" y="4092575"/>
          <p14:tracePt t="45074" x="1401763" y="4092575"/>
          <p14:tracePt t="45082" x="1382713" y="4092575"/>
          <p14:tracePt t="45090" x="1344613" y="4102100"/>
          <p14:tracePt t="45103" x="1327150" y="4102100"/>
          <p14:tracePt t="45106" x="1317625" y="4102100"/>
          <p14:tracePt t="45118" x="1298575" y="4102100"/>
          <p14:tracePt t="45122" x="1271588" y="4102100"/>
          <p14:tracePt t="45132" x="1252538" y="4102100"/>
          <p14:tracePt t="45139" x="1233488" y="4102100"/>
          <p14:tracePt t="45148" x="1216025" y="4102100"/>
          <p14:tracePt t="45153" x="1187450" y="4102100"/>
          <p14:tracePt t="45161" x="1168400" y="4102100"/>
          <p14:tracePt t="45170" x="1150938" y="4102100"/>
          <p14:tracePt t="45176" x="1122363" y="4102100"/>
          <p14:tracePt t="45186" x="1085850" y="4102100"/>
          <p14:tracePt t="45197" x="1057275" y="4102100"/>
          <p14:tracePt t="45201" x="1039813" y="4102100"/>
          <p14:tracePt t="45212" x="1030288" y="4102100"/>
          <p14:tracePt t="45217" x="1020763" y="4102100"/>
          <p14:tracePt t="45227" x="984250" y="4102100"/>
          <p14:tracePt t="45231" x="974725" y="4102100"/>
          <p14:tracePt t="45241" x="955675" y="4102100"/>
          <p14:tracePt t="45248" x="946150" y="4102100"/>
          <p14:tracePt t="45256" x="927100" y="4102100"/>
          <p14:tracePt t="45264" x="909638" y="4102100"/>
          <p14:tracePt t="45270" x="881063" y="4102100"/>
          <p14:tracePt t="45281" x="844550" y="4102100"/>
          <p14:tracePt t="45292" x="835025" y="4102100"/>
          <p14:tracePt t="45298" x="798513" y="4092575"/>
          <p14:tracePt t="45306" x="788988" y="4083050"/>
          <p14:tracePt t="45312" x="769938" y="4083050"/>
          <p14:tracePt t="45322" x="750888" y="4083050"/>
          <p14:tracePt t="45327" x="723900" y="4073525"/>
          <p14:tracePt t="45335" x="714375" y="4073525"/>
          <p14:tracePt t="45342" x="695325" y="4056063"/>
          <p14:tracePt t="45350" x="687388" y="4056063"/>
          <p14:tracePt t="45355" x="668338" y="4046538"/>
          <p14:tracePt t="45365" x="658813" y="4037013"/>
          <p14:tracePt t="45374" x="639763" y="4027488"/>
          <p14:tracePt t="45386" x="612775" y="4017963"/>
          <p14:tracePt t="45391" x="603250" y="4017963"/>
          <p14:tracePt t="45401" x="593725" y="4000500"/>
          <p14:tracePt t="45406" x="584200" y="4000500"/>
          <p14:tracePt t="45414" x="574675" y="4000500"/>
          <p14:tracePt t="45422" x="566738" y="3990975"/>
          <p14:tracePt t="45430" x="547688" y="3981450"/>
          <p14:tracePt t="45437" x="538163" y="3952875"/>
          <p14:tracePt t="45444" x="528638" y="3952875"/>
          <p14:tracePt t="45452" x="528638" y="3943350"/>
          <p14:tracePt t="45458" x="519113" y="3935413"/>
          <p14:tracePt t="45467" x="482600" y="3916363"/>
          <p14:tracePt t="45480" x="463550" y="3887788"/>
          <p14:tracePt t="45494" x="446088" y="3870325"/>
          <p14:tracePt t="45498" x="436563" y="3860800"/>
          <p14:tracePt t="45509" x="427038" y="3851275"/>
          <p14:tracePt t="45515" x="417513" y="3841750"/>
          <p14:tracePt t="45525" x="417513" y="3822700"/>
          <p14:tracePt t="45532" x="407988" y="3814763"/>
          <p14:tracePt t="45539" x="398463" y="3805238"/>
          <p14:tracePt t="45546" x="398463" y="3795713"/>
          <p14:tracePt t="45553" x="398463" y="3786188"/>
          <p14:tracePt t="45561" x="398463" y="3759200"/>
          <p14:tracePt t="45575" x="398463" y="3749675"/>
          <p14:tracePt t="45580" x="398463" y="3740150"/>
          <p14:tracePt t="45589" x="398463" y="3730625"/>
          <p14:tracePt t="45604" x="398463" y="3721100"/>
          <p14:tracePt t="45609" x="398463" y="3711575"/>
          <p14:tracePt t="45633" x="398463" y="3694113"/>
          <p14:tracePt t="45647" x="398463" y="3684588"/>
          <p14:tracePt t="45656" x="407988" y="3675063"/>
          <p14:tracePt t="45683" x="407988" y="3665538"/>
          <p14:tracePt t="45686" x="417513" y="3665538"/>
          <p14:tracePt t="45698" x="427038" y="3656013"/>
          <p14:tracePt t="45712" x="454025" y="3638550"/>
          <p14:tracePt t="45727" x="473075" y="3609975"/>
          <p14:tracePt t="45734" x="501650" y="3590925"/>
          <p14:tracePt t="45741" x="538163" y="3563938"/>
          <p14:tracePt t="45751" x="603250" y="3498850"/>
          <p14:tracePt t="45763" x="658813" y="3452813"/>
          <p14:tracePt t="45766" x="677863" y="3433763"/>
          <p14:tracePt t="45778" x="733425" y="3387725"/>
          <p14:tracePt t="45780" x="760413" y="3368675"/>
          <p14:tracePt t="45793" x="798513" y="3340100"/>
          <p14:tracePt t="45797" x="825500" y="3322638"/>
          <p14:tracePt t="45806" x="844550" y="3303588"/>
          <p14:tracePt t="45815" x="863600" y="3294063"/>
          <p14:tracePt t="45822" x="881063" y="3276600"/>
          <p14:tracePt t="45835" x="900113" y="3267075"/>
          <p14:tracePt t="45846" x="919163" y="3248025"/>
          <p14:tracePt t="45858" x="927100" y="3248025"/>
          <p14:tracePt t="45872" x="936625" y="3238500"/>
          <p14:tracePt t="45877" x="946150" y="3238500"/>
          <p14:tracePt t="45887" x="946150" y="3228975"/>
          <p14:tracePt t="45892" x="955675" y="3228975"/>
          <p14:tracePt t="45901" x="965200" y="3228975"/>
          <p14:tracePt t="45908" x="974725" y="3219450"/>
          <p14:tracePt t="45916" x="984250" y="3219450"/>
          <p14:tracePt t="45922" x="1011238" y="3211513"/>
          <p14:tracePt t="45931" x="1020763" y="3211513"/>
          <p14:tracePt t="45940" x="1039813" y="3201988"/>
          <p14:tracePt t="45951" x="1057275" y="3201988"/>
          <p14:tracePt t="45955" x="1066800" y="3192463"/>
          <p14:tracePt t="45967" x="1076325" y="3192463"/>
          <p14:tracePt t="45970" x="1085850" y="3192463"/>
          <p14:tracePt t="45982" x="1095375" y="3192463"/>
          <p14:tracePt t="45986" x="1112838" y="3192463"/>
          <p14:tracePt t="46002" x="1131888" y="3192463"/>
          <p14:tracePt t="46018" x="1160463" y="3192463"/>
          <p14:tracePt t="46025" x="1168400" y="3192463"/>
          <p14:tracePt t="46034" x="1196975" y="3192463"/>
          <p14:tracePt t="46050" x="1216025" y="3192463"/>
          <p14:tracePt t="46065" x="1243013" y="3192463"/>
          <p14:tracePt t="46075" x="1252538" y="3192463"/>
          <p14:tracePt t="46080" x="1262063" y="3192463"/>
          <p14:tracePt t="46090" x="1271588" y="3192463"/>
          <p14:tracePt t="46097" x="1289050" y="3211513"/>
          <p14:tracePt t="46111" x="1308100" y="3211513"/>
          <p14:tracePt t="46129" x="1327150" y="3211513"/>
          <p14:tracePt t="46144" x="1354138" y="3211513"/>
          <p14:tracePt t="46170" x="1373188" y="3211513"/>
          <p14:tracePt t="46192" x="1392238" y="3211513"/>
          <p14:tracePt t="46206" x="1401763" y="3211513"/>
          <p14:tracePt t="46213" x="1419225" y="3219450"/>
          <p14:tracePt t="46223" x="1447800" y="3219450"/>
          <p14:tracePt t="46234" x="1465263" y="3228975"/>
          <p14:tracePt t="46238" x="1484313" y="3228975"/>
          <p14:tracePt t="46249" x="1493838" y="3228975"/>
          <p14:tracePt t="46254" x="1503363" y="3228975"/>
          <p14:tracePt t="46268" x="1522413" y="3238500"/>
          <p14:tracePt t="46278" x="1530350" y="3238500"/>
          <p14:tracePt t="46286" x="1539875" y="3248025"/>
          <p14:tracePt t="46293" x="1568450" y="3248025"/>
          <p14:tracePt t="46299" x="1577975" y="3248025"/>
          <p14:tracePt t="46302" x="1585913" y="3248025"/>
          <p14:tracePt t="46308" x="1604963" y="3257550"/>
          <p14:tracePt t="46317" x="1614488" y="3257550"/>
          <p14:tracePt t="46324" x="1633538" y="3267075"/>
          <p14:tracePt t="46333" x="1670050" y="3267075"/>
          <p14:tracePt t="46344" x="1706563" y="3267075"/>
          <p14:tracePt t="46348" x="1725613" y="3276600"/>
          <p14:tracePt t="46358" x="1781175" y="3294063"/>
          <p14:tracePt t="46364" x="1819275" y="3294063"/>
          <p14:tracePt t="46373" x="1865313" y="3294063"/>
          <p14:tracePt t="46380" x="1882775" y="3294063"/>
          <p14:tracePt t="46387" x="1911350" y="3294063"/>
          <p14:tracePt t="46395" x="1947863" y="3294063"/>
          <p14:tracePt t="46402" x="1976438" y="3294063"/>
          <p14:tracePt t="46412" x="2051050" y="3267075"/>
          <p14:tracePt t="46427" x="2143125" y="3211513"/>
          <p14:tracePt t="46438" x="2198688" y="3173413"/>
          <p14:tracePt t="46440" x="2263775" y="3108325"/>
          <p14:tracePt t="46451" x="2319338" y="3052763"/>
          <p14:tracePt t="46457" x="2403475" y="2970213"/>
          <p14:tracePt t="46467" x="2505075" y="2886075"/>
          <p14:tracePt t="46474" x="2589213" y="2801938"/>
          <p14:tracePt t="46481" x="2690813" y="2719388"/>
          <p14:tracePt t="46489" x="2801938" y="2589213"/>
          <p14:tracePt t="46495" x="2913063" y="2422525"/>
          <p14:tracePt t="46505" x="3136900" y="2070100"/>
          <p14:tracePt t="46517" x="3265488" y="1884363"/>
          <p14:tracePt t="46522" x="3479800" y="1624013"/>
          <p14:tracePt t="46531" x="3665538" y="1354138"/>
          <p14:tracePt t="46538" x="3878263" y="919163"/>
          <p14:tracePt t="46547" x="3979863" y="668338"/>
          <p14:tracePt t="46552" x="4175125" y="195263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A173122F-D466-4F08-90FA-0038F7AC21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5FA838A-0E6E-4C88-AD16-9F85F559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6214" y="-1"/>
            <a:ext cx="12214827" cy="6858000"/>
            <a:chOff x="-6214" y="-1"/>
            <a:chExt cx="12214827" cy="6858000"/>
          </a:xfrm>
        </p:grpSpPr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F776151C-B860-4795-BFFE-F03EA5ED1D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-6214" y="66862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E09A6CDA-1F80-461D-8F38-7CB1291434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CCDB1976-3A6B-4C16-97AC-67C7921865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99325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CCA8B170-F785-4124-87F7-3572171AFC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9252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779AF682-A8D7-4472-A839-942C27784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7592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7C796E0-2433-4EC2-BC73-AE164D10E3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931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30062F3-843F-4526-900A-D2E2087935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4271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0DCB46FC-1F32-4277-859B-CA43B63EC6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2610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A8221B7-2F05-4B1C-86FD-19584DC95D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10949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A2AF832F-AB88-42C7-B2F7-4BF3659A5F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09289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29BC4C10-0437-44D7-9B16-5D65CBDE5B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762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B3635B49-FBB3-46C2-9DF8-CF0075EE3C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8059680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C6703F5-894D-4289-97F5-E57DD4092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043074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54005768-6A84-42F3-B812-F73EFC6A34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0026468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9764DCF-F546-4CF1-AD5D-48FC34631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009862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4D4A8437-E10D-4D18-8C3F-DA4A6CF4F4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2185786" y="-1"/>
              <a:ext cx="0" cy="685800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9A16393C-72E3-4119-8F85-2BE2F3335F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7171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5CE950CD-0BA2-4E8E-8A28-238F5A128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71459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44E765B-48B0-4E85-8F07-5A919C71D1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257478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ADB66722-3EF0-4F8A-9DC8-78E0707CB9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180035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8AF9B387-70F9-4CAC-A228-6CE60EC3F5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343240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627FA5C8-229C-44FF-B402-6F923E45C9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2886121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2EBC897A-E45F-4C79-AF98-0822C279AC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429002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5AB8DD1-BC74-473C-A3BD-D8FB548B5F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3971883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>
              <a:extLst>
                <a:ext uri="{FF2B5EF4-FFF2-40B4-BE49-F238E27FC236}">
                  <a16:creationId xmlns:a16="http://schemas.microsoft.com/office/drawing/2014/main" id="{B77BBCDF-045D-48C1-A45C-BEEB892B36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4514764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043A2613-A9FC-4330-8BF0-AF8AA2A23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057645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F06C82F6-F384-4FF8-8C8D-E2E8C4F3E0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5600526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7A1AD9FE-6990-40AF-BA95-B0CB398A44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0" y="6857999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9A32048C-7FE5-4B3D-9FC0-C544A1217D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6613" y="6143407"/>
              <a:ext cx="12192000" cy="0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D81D93C9-C94C-4F4C-97DA-01D1AF5E97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684225" y="171716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E1596736-466A-49D2-9B3C-FC567257CB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11508412" y="173267"/>
              <a:ext cx="0" cy="6511464"/>
            </a:xfrm>
            <a:prstGeom prst="line">
              <a:avLst/>
            </a:prstGeom>
            <a:ln w="12700">
              <a:solidFill>
                <a:srgbClr val="BCBCBC">
                  <a:alpha val="29804"/>
                </a:srgb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E8AFBB13-EAB0-6392-9B87-D2CF0443EF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13" y="1848942"/>
            <a:ext cx="10809844" cy="1608021"/>
          </a:xfrm>
        </p:spPr>
        <p:txBody>
          <a:bodyPr anchor="t">
            <a:normAutofit/>
          </a:bodyPr>
          <a:lstStyle/>
          <a:p>
            <a:r>
              <a:rPr lang="fr-FR" sz="3000" b="1" dirty="0">
                <a:solidFill>
                  <a:schemeClr val="accent5">
                    <a:lumMod val="50000"/>
                  </a:schemeClr>
                </a:solidFill>
              </a:rPr>
              <a:t>Les différents types d’interactions ligand-cible protéiques</a:t>
            </a:r>
            <a:br>
              <a:rPr lang="fr-FR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fr-FR" sz="2600" b="1" dirty="0">
                <a:solidFill>
                  <a:schemeClr val="accent1">
                    <a:lumMod val="75000"/>
                  </a:schemeClr>
                </a:solidFill>
              </a:rPr>
              <a:t>Les liaisons hydrophobes </a:t>
            </a:r>
            <a:br>
              <a:rPr lang="fr-FR" sz="3200" b="1" dirty="0">
                <a:solidFill>
                  <a:schemeClr val="accent1">
                    <a:lumMod val="75000"/>
                  </a:schemeClr>
                </a:solidFill>
              </a:rPr>
            </a:br>
            <a:endParaRPr lang="fr-FR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52B19CC-32EE-BB94-9FF8-0A667D1B4E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374" y="2999894"/>
            <a:ext cx="10823548" cy="3683286"/>
          </a:xfrm>
        </p:spPr>
        <p:txBody>
          <a:bodyPr anchor="b">
            <a:normAutofit/>
          </a:bodyPr>
          <a:lstStyle/>
          <a:p>
            <a:pPr algn="just"/>
            <a:r>
              <a:rPr lang="fr-FR" sz="2000" b="1" dirty="0">
                <a:sym typeface="Wingdings" panose="05000000000000000000" pitchFamily="2" charset="2"/>
              </a:rPr>
              <a:t> </a:t>
            </a:r>
            <a:r>
              <a:rPr lang="fr-FR" sz="2000" dirty="0">
                <a:sym typeface="Wingdings" panose="05000000000000000000" pitchFamily="2" charset="2"/>
              </a:rPr>
              <a:t>Se forment entre </a:t>
            </a:r>
            <a:r>
              <a:rPr lang="fr-FR" sz="2000" b="1" dirty="0">
                <a:sym typeface="Wingdings" panose="05000000000000000000" pitchFamily="2" charset="2"/>
              </a:rPr>
              <a:t>les chaînes aliphatiques alkyles</a:t>
            </a:r>
          </a:p>
          <a:p>
            <a:pPr algn="just"/>
            <a:endParaRPr lang="fr-FR" sz="2000" b="1" dirty="0">
              <a:sym typeface="Wingdings" panose="05000000000000000000" pitchFamily="2" charset="2"/>
            </a:endParaRPr>
          </a:p>
          <a:p>
            <a:pPr algn="just"/>
            <a:r>
              <a:rPr lang="fr-FR" sz="2000" b="1" dirty="0">
                <a:sym typeface="Wingdings" panose="05000000000000000000" pitchFamily="2" charset="2"/>
              </a:rPr>
              <a:t> </a:t>
            </a:r>
            <a:r>
              <a:rPr lang="fr-FR" sz="2000" dirty="0">
                <a:sym typeface="Wingdings" panose="05000000000000000000" pitchFamily="2" charset="2"/>
              </a:rPr>
              <a:t>Les acides aminés impliqués dans ces liaisons : </a:t>
            </a:r>
            <a:r>
              <a:rPr lang="fr-FR" sz="2000" b="1" dirty="0">
                <a:solidFill>
                  <a:srgbClr val="9A90FE"/>
                </a:solidFill>
                <a:sym typeface="Wingdings" panose="05000000000000000000" pitchFamily="2" charset="2"/>
              </a:rPr>
              <a:t>GALVIP</a:t>
            </a:r>
          </a:p>
          <a:p>
            <a:pPr algn="just"/>
            <a:endParaRPr lang="fr-FR" sz="2000" b="1" dirty="0">
              <a:sym typeface="Wingdings" panose="05000000000000000000" pitchFamily="2" charset="2"/>
            </a:endParaRPr>
          </a:p>
          <a:p>
            <a:pPr algn="just"/>
            <a:r>
              <a:rPr lang="fr-FR" sz="2000" b="1" dirty="0">
                <a:solidFill>
                  <a:srgbClr val="9A90FE"/>
                </a:solidFill>
                <a:sym typeface="Wingdings" panose="05000000000000000000" pitchFamily="2" charset="2"/>
              </a:rPr>
              <a:t>G</a:t>
            </a:r>
            <a:r>
              <a:rPr lang="fr-FR" sz="2000" dirty="0">
                <a:sym typeface="Wingdings" panose="05000000000000000000" pitchFamily="2" charset="2"/>
              </a:rPr>
              <a:t> = Glycine  ;  </a:t>
            </a:r>
            <a:r>
              <a:rPr lang="fr-FR" sz="2000" b="1" dirty="0">
                <a:solidFill>
                  <a:srgbClr val="9A90FE"/>
                </a:solidFill>
                <a:sym typeface="Wingdings" panose="05000000000000000000" pitchFamily="2" charset="2"/>
              </a:rPr>
              <a:t>A</a:t>
            </a:r>
            <a:r>
              <a:rPr lang="fr-FR" sz="2000" dirty="0">
                <a:sym typeface="Wingdings" panose="05000000000000000000" pitchFamily="2" charset="2"/>
              </a:rPr>
              <a:t> = Alanine  ;  </a:t>
            </a:r>
            <a:r>
              <a:rPr lang="fr-FR" sz="2000" b="1" dirty="0">
                <a:solidFill>
                  <a:srgbClr val="9A90FE"/>
                </a:solidFill>
                <a:sym typeface="Wingdings" panose="05000000000000000000" pitchFamily="2" charset="2"/>
              </a:rPr>
              <a:t>L</a:t>
            </a:r>
            <a:r>
              <a:rPr lang="fr-FR" sz="2000" dirty="0">
                <a:sym typeface="Wingdings" panose="05000000000000000000" pitchFamily="2" charset="2"/>
              </a:rPr>
              <a:t> = leucine   ; </a:t>
            </a:r>
            <a:r>
              <a:rPr lang="fr-FR" sz="2000" b="1" dirty="0">
                <a:sym typeface="Wingdings" panose="05000000000000000000" pitchFamily="2" charset="2"/>
              </a:rPr>
              <a:t> </a:t>
            </a:r>
            <a:r>
              <a:rPr lang="fr-FR" sz="2000" b="1" dirty="0">
                <a:solidFill>
                  <a:srgbClr val="9A90FE"/>
                </a:solidFill>
                <a:sym typeface="Wingdings" panose="05000000000000000000" pitchFamily="2" charset="2"/>
              </a:rPr>
              <a:t>V</a:t>
            </a:r>
            <a:r>
              <a:rPr lang="fr-FR" sz="2000" dirty="0">
                <a:sym typeface="Wingdings" panose="05000000000000000000" pitchFamily="2" charset="2"/>
              </a:rPr>
              <a:t> = Valine  ;  </a:t>
            </a:r>
            <a:r>
              <a:rPr lang="fr-FR" sz="2000" b="1" dirty="0">
                <a:solidFill>
                  <a:srgbClr val="9A90FE"/>
                </a:solidFill>
                <a:sym typeface="Wingdings" panose="05000000000000000000" pitchFamily="2" charset="2"/>
              </a:rPr>
              <a:t>I</a:t>
            </a:r>
            <a:r>
              <a:rPr lang="fr-FR" sz="2000" dirty="0">
                <a:sym typeface="Wingdings" panose="05000000000000000000" pitchFamily="2" charset="2"/>
              </a:rPr>
              <a:t> = Isoleucine   ;  </a:t>
            </a:r>
            <a:r>
              <a:rPr lang="fr-FR" sz="2000" b="1" dirty="0">
                <a:solidFill>
                  <a:srgbClr val="9A90FE"/>
                </a:solidFill>
                <a:sym typeface="Wingdings" panose="05000000000000000000" pitchFamily="2" charset="2"/>
              </a:rPr>
              <a:t>P</a:t>
            </a:r>
            <a:r>
              <a:rPr lang="fr-FR" sz="2000" dirty="0">
                <a:sym typeface="Wingdings" panose="05000000000000000000" pitchFamily="2" charset="2"/>
              </a:rPr>
              <a:t> = Proline  </a:t>
            </a:r>
            <a:endParaRPr lang="fr-FR" sz="2000" b="1" dirty="0">
              <a:sym typeface="Wingdings" panose="05000000000000000000" pitchFamily="2" charset="2"/>
            </a:endParaRPr>
          </a:p>
          <a:p>
            <a:pPr algn="just"/>
            <a:endParaRPr lang="fr-FR" sz="2000" b="1" dirty="0">
              <a:sym typeface="Wingdings" panose="05000000000000000000" pitchFamily="2" charset="2"/>
            </a:endParaRPr>
          </a:p>
          <a:p>
            <a:pPr algn="ctr"/>
            <a:r>
              <a:rPr lang="fr-FR" sz="20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A chaque fois que 2 atomes de carbone s’associent dans une liaison hydrophobe, le </a:t>
            </a:r>
            <a:r>
              <a:rPr lang="fr-FR" sz="2000" b="1" dirty="0">
                <a:solidFill>
                  <a:srgbClr val="7030A0"/>
                </a:solidFill>
                <a:effectLst/>
                <a:latin typeface="Cambria Math" panose="02040503050406030204" pitchFamily="18" charset="0"/>
                <a:ea typeface="Calibri" panose="020F0502020204030204" pitchFamily="34" charset="0"/>
                <a:cs typeface="Cambria Math" panose="02040503050406030204" pitchFamily="18" charset="0"/>
              </a:rPr>
              <a:t>△</a:t>
            </a:r>
            <a:r>
              <a:rPr lang="fr-FR" sz="2000" b="1" dirty="0" err="1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G°diminue</a:t>
            </a:r>
            <a:br>
              <a:rPr lang="fr-FR" sz="20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fr-FR" sz="20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de 0,5 kcal.mol-1</a:t>
            </a:r>
            <a:endParaRPr lang="fr-F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Motif d'aquarelle bleu abstrait sur arrière-plan blanc">
            <a:extLst>
              <a:ext uri="{FF2B5EF4-FFF2-40B4-BE49-F238E27FC236}">
                <a16:creationId xmlns:a16="http://schemas.microsoft.com/office/drawing/2014/main" id="{1F6C44E7-B48A-B4BB-DA29-3CB506305C0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810" b="23113"/>
          <a:stretch/>
        </p:blipFill>
        <p:spPr>
          <a:xfrm>
            <a:off x="-16612" y="-32934"/>
            <a:ext cx="12214825" cy="1947072"/>
          </a:xfrm>
          <a:custGeom>
            <a:avLst/>
            <a:gdLst/>
            <a:ahLst/>
            <a:cxnLst/>
            <a:rect l="l" t="t" r="r" b="b"/>
            <a:pathLst>
              <a:path w="12214825" h="3383384">
                <a:moveTo>
                  <a:pt x="12213819" y="0"/>
                </a:moveTo>
                <a:cubicBezTo>
                  <a:pt x="12213819" y="29107"/>
                  <a:pt x="12214067" y="89770"/>
                  <a:pt x="12214502" y="174101"/>
                </a:cubicBezTo>
                <a:lnTo>
                  <a:pt x="12214825" y="234681"/>
                </a:lnTo>
                <a:lnTo>
                  <a:pt x="12214825" y="2718323"/>
                </a:lnTo>
                <a:lnTo>
                  <a:pt x="11377417" y="2725712"/>
                </a:lnTo>
                <a:cubicBezTo>
                  <a:pt x="7318291" y="2799276"/>
                  <a:pt x="6189525" y="3387660"/>
                  <a:pt x="3246747" y="3383361"/>
                </a:cubicBezTo>
                <a:cubicBezTo>
                  <a:pt x="2493396" y="3382260"/>
                  <a:pt x="1619330" y="3339570"/>
                  <a:pt x="544071" y="3235389"/>
                </a:cubicBezTo>
                <a:lnTo>
                  <a:pt x="19466" y="3181198"/>
                </a:lnTo>
                <a:cubicBezTo>
                  <a:pt x="22117" y="2650999"/>
                  <a:pt x="12840" y="2122787"/>
                  <a:pt x="3563" y="1594575"/>
                </a:cubicBezTo>
                <a:lnTo>
                  <a:pt x="0" y="1239098"/>
                </a:lnTo>
                <a:lnTo>
                  <a:pt x="0" y="7944"/>
                </a:lnTo>
                <a:close/>
              </a:path>
            </a:pathLst>
          </a:custGeom>
        </p:spPr>
      </p:pic>
      <p:sp>
        <p:nvSpPr>
          <p:cNvPr id="58" name="Right Triangle 57">
            <a:extLst>
              <a:ext uri="{FF2B5EF4-FFF2-40B4-BE49-F238E27FC236}">
                <a16:creationId xmlns:a16="http://schemas.microsoft.com/office/drawing/2014/main" id="{DB537E44-9142-4F0D-A29D-C1409784F2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500000">
            <a:off x="-279641" y="3682052"/>
            <a:ext cx="568289" cy="568289"/>
          </a:xfrm>
          <a:prstGeom prst="rtTriangle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5122" name="Image 155">
            <a:extLst>
              <a:ext uri="{FF2B5EF4-FFF2-40B4-BE49-F238E27FC236}">
                <a16:creationId xmlns:a16="http://schemas.microsoft.com/office/drawing/2014/main" id="{D4926433-4AF3-AB3F-2F52-E3B1BBCE05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85950" cy="88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2706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81164">
        <p15:prstTrans prst="crush"/>
      </p:transition>
    </mc:Choice>
    <mc:Fallback xmlns="">
      <p:transition spd="slow" advTm="281164">
        <p:fade/>
      </p:transition>
    </mc:Fallback>
  </mc:AlternateContent>
  <p:extLst>
    <p:ext uri="{3A86A75C-4F4B-4683-9AE1-C65F6400EC91}">
      <p14:laserTraceLst xmlns:p14="http://schemas.microsoft.com/office/powerpoint/2010/main">
        <p14:tracePtLst>
          <p14:tracePt t="2170" x="6959600" y="4056063"/>
          <p14:tracePt t="2176" x="7005638" y="4056063"/>
          <p14:tracePt t="2185" x="7015163" y="4046538"/>
          <p14:tracePt t="2192" x="7051675" y="4046538"/>
          <p14:tracePt t="2199" x="7070725" y="4046538"/>
          <p14:tracePt t="2206" x="7097713" y="4046538"/>
          <p14:tracePt t="2214" x="7162800" y="4046538"/>
          <p14:tracePt t="2223" x="7227888" y="4046538"/>
          <p14:tracePt t="2228" x="7339013" y="4046538"/>
          <p14:tracePt t="2238" x="7589838" y="4046538"/>
          <p14:tracePt t="2249" x="7720013" y="4046538"/>
          <p14:tracePt t="2255" x="7812088" y="4027488"/>
          <p14:tracePt t="2264" x="7932738" y="4008438"/>
          <p14:tracePt t="2270" x="7978775" y="4000500"/>
          <p14:tracePt t="2278" x="8035925" y="3981450"/>
          <p14:tracePt t="2284" x="8081963" y="3971925"/>
          <p14:tracePt t="2293" x="8118475" y="3962400"/>
          <p14:tracePt t="2299" x="8147050" y="3935413"/>
          <p14:tracePt t="2308" x="8164513" y="3925888"/>
          <p14:tracePt t="2315" x="8174038" y="3916363"/>
          <p14:tracePt t="2323" x="8183563" y="3906838"/>
          <p14:tracePt t="2332" x="8220075" y="3860800"/>
          <p14:tracePt t="2344" x="8248650" y="3822700"/>
          <p14:tracePt t="2348" x="8258175" y="3814763"/>
          <p14:tracePt t="2359" x="8267700" y="3805238"/>
          <p14:tracePt t="2364" x="8267700" y="3749675"/>
          <p14:tracePt t="2373" x="8267700" y="3740150"/>
          <p14:tracePt t="2380" x="8267700" y="3721100"/>
          <p14:tracePt t="2389" x="8267700" y="3684588"/>
          <p14:tracePt t="2394" x="8258175" y="3646488"/>
          <p14:tracePt t="2402" x="8220075" y="3554413"/>
          <p14:tracePt t="2412" x="8174038" y="3498850"/>
          <p14:tracePt t="2418" x="8043863" y="3349625"/>
          <p14:tracePt t="2428" x="7775575" y="3081338"/>
          <p14:tracePt t="2442" x="7312025" y="2746375"/>
          <p14:tracePt t="2452" x="7088188" y="2598738"/>
          <p14:tracePt t="2459" x="6902450" y="2468563"/>
          <p14:tracePt t="2467" x="6718300" y="2357438"/>
          <p14:tracePt t="2473" x="6438900" y="2208213"/>
          <p14:tracePt t="2483" x="6180138" y="2078038"/>
          <p14:tracePt t="2489" x="5965825" y="1957388"/>
          <p14:tracePt t="2497" x="5753100" y="1865313"/>
          <p14:tracePt t="2506" x="5529263" y="1708150"/>
          <p14:tracePt t="2511" x="5280025" y="1577975"/>
          <p14:tracePt t="2521" x="4862513" y="1373188"/>
          <p14:tracePt t="2536" x="4518025" y="1271588"/>
          <p14:tracePt t="2547" x="4314825" y="1233488"/>
          <p14:tracePt t="2555" x="4156075" y="1196975"/>
          <p14:tracePt t="2562" x="4017963" y="1160463"/>
          <p14:tracePt t="2567" x="3924300" y="1160463"/>
          <p14:tracePt t="2576" x="3832225" y="1160463"/>
          <p14:tracePt t="2583" x="3767138" y="1160463"/>
          <p14:tracePt t="2591" x="3692525" y="1160463"/>
          <p14:tracePt t="2600" x="3627438" y="1160463"/>
          <p14:tracePt t="2605" x="3554413" y="1160463"/>
          <p14:tracePt t="2614" x="3451225" y="1169988"/>
          <p14:tracePt t="2629" x="3257550" y="1216025"/>
          <p14:tracePt t="2641" x="3136900" y="1233488"/>
          <p14:tracePt t="2645" x="2978150" y="1262063"/>
          <p14:tracePt t="2656" x="2755900" y="1298575"/>
          <p14:tracePt t="2663" x="2570163" y="1317625"/>
          <p14:tracePt t="2670" x="2374900" y="1336675"/>
          <p14:tracePt t="2676" x="2236788" y="1354138"/>
          <p14:tracePt t="2684" x="2078038" y="1373188"/>
          <p14:tracePt t="2694" x="1920875" y="1392238"/>
          <p14:tracePt t="2700" x="1763713" y="1392238"/>
          <p14:tracePt t="2706" x="1539875" y="1411288"/>
          <p14:tracePt t="2710" x="1428750" y="1428750"/>
          <p14:tracePt t="2725" x="1150938" y="1474788"/>
          <p14:tracePt t="2736" x="974725" y="1512888"/>
          <p14:tracePt t="2738" x="806450" y="1587500"/>
          <p14:tracePt t="2750" x="677863" y="1587500"/>
          <p14:tracePt t="2757" x="519113" y="1624013"/>
          <p14:tracePt t="2765" x="417513" y="1652588"/>
          <p14:tracePt t="2771" x="306388" y="1689100"/>
          <p14:tracePt t="2780" x="212725" y="1689100"/>
          <p14:tracePt t="2788" x="120650" y="1708150"/>
          <p14:tracePt t="2794" x="46038" y="1716088"/>
          <p14:tracePt t="3241" x="19050" y="2487613"/>
          <p14:tracePt t="3251" x="28575" y="2497138"/>
          <p14:tracePt t="3259" x="28575" y="2505075"/>
          <p14:tracePt t="3265" x="36513" y="2514600"/>
          <p14:tracePt t="3276" x="46038" y="2524125"/>
          <p14:tracePt t="3289" x="55563" y="2543175"/>
          <p14:tracePt t="3302" x="65088" y="2552700"/>
          <p14:tracePt t="3306" x="65088" y="2560638"/>
          <p14:tracePt t="3316" x="65088" y="2570163"/>
          <p14:tracePt t="3321" x="74613" y="2579688"/>
          <p14:tracePt t="3331" x="84138" y="2589213"/>
          <p14:tracePt t="3337" x="84138" y="2608263"/>
          <p14:tracePt t="3346" x="111125" y="2635250"/>
          <p14:tracePt t="3352" x="120650" y="2654300"/>
          <p14:tracePt t="3360" x="130175" y="2663825"/>
          <p14:tracePt t="3369" x="149225" y="2709863"/>
          <p14:tracePt t="3385" x="157163" y="2728913"/>
          <p14:tracePt t="3396" x="157163" y="2736850"/>
          <p14:tracePt t="3400" x="176213" y="2755900"/>
          <p14:tracePt t="3447" x="185738" y="2765425"/>
          <p14:tracePt t="3463" x="195263" y="2774950"/>
          <p14:tracePt t="3469" x="195263" y="2784475"/>
          <p14:tracePt t="3475" x="222250" y="2794000"/>
          <p14:tracePt t="3476" x="231775" y="2820988"/>
          <p14:tracePt t="3490" x="250825" y="2840038"/>
          <p14:tracePt t="3495" x="268288" y="2849563"/>
          <p14:tracePt t="3505" x="296863" y="2867025"/>
          <p14:tracePt t="3510" x="306388" y="2886075"/>
          <p14:tracePt t="3519" x="315913" y="2886075"/>
          <p14:tracePt t="3526" x="333375" y="2922588"/>
          <p14:tracePt t="3541" x="361950" y="2932113"/>
          <p14:tracePt t="3548" x="371475" y="2941638"/>
          <p14:tracePt t="3555" x="371475" y="2951163"/>
          <p14:tracePt t="3564" x="381000" y="2951163"/>
          <p14:tracePt t="3572" x="398463" y="2970213"/>
          <p14:tracePt t="3589" x="417513" y="2987675"/>
          <p14:tracePt t="3599" x="427038" y="3016250"/>
          <p14:tracePt t="3604" x="454025" y="3025775"/>
          <p14:tracePt t="3618" x="473075" y="3043238"/>
          <p14:tracePt t="3628" x="501650" y="3062288"/>
          <p14:tracePt t="3635" x="519113" y="3071813"/>
          <p14:tracePt t="3643" x="528638" y="3081338"/>
          <p14:tracePt t="3650" x="538163" y="3081338"/>
          <p14:tracePt t="3657" x="557213" y="3090863"/>
          <p14:tracePt t="3667" x="557213" y="3098800"/>
          <p14:tracePt t="3679" x="566738" y="3098800"/>
          <p14:tracePt t="3693" x="574675" y="3098800"/>
          <p14:tracePt t="3698" x="584200" y="3098800"/>
          <p14:tracePt t="3713" x="593725" y="3098800"/>
          <p14:tracePt t="3723" x="603250" y="3098800"/>
          <p14:tracePt t="3737" x="603250" y="3108325"/>
          <p14:tracePt t="3744" x="622300" y="3108325"/>
          <p14:tracePt t="3751" x="630238" y="3117850"/>
          <p14:tracePt t="3761" x="639763" y="3117850"/>
          <p14:tracePt t="3776" x="649288" y="3117850"/>
          <p14:tracePt t="3778" x="658813" y="3117850"/>
          <p14:tracePt t="3788" x="668338" y="3117850"/>
          <p14:tracePt t="3792" x="677863" y="3117850"/>
          <p14:tracePt t="3802" x="687388" y="3117850"/>
          <p14:tracePt t="3806" x="714375" y="3117850"/>
          <p14:tracePt t="3817" x="733425" y="3117850"/>
          <p14:tracePt t="3823" x="760413" y="3127375"/>
          <p14:tracePt t="3831" x="779463" y="3146425"/>
          <p14:tracePt t="3840" x="806450" y="3146425"/>
          <p14:tracePt t="3846" x="825500" y="3146425"/>
          <p14:tracePt t="3854" x="871538" y="3155950"/>
          <p14:tracePt t="3867" x="890588" y="3155950"/>
          <p14:tracePt t="3870" x="909638" y="3163888"/>
          <p14:tracePt t="3881" x="936625" y="3163888"/>
          <p14:tracePt t="3887" x="946150" y="3163888"/>
          <p14:tracePt t="3898" x="965200" y="3163888"/>
          <p14:tracePt t="3901" x="974725" y="3173413"/>
          <p14:tracePt t="3911" x="992188" y="3173413"/>
          <p14:tracePt t="3918" x="1001713" y="3182938"/>
          <p14:tracePt t="3925" x="1011238" y="3182938"/>
          <p14:tracePt t="3932" x="1020763" y="3182938"/>
          <p14:tracePt t="3940" x="1030288" y="3182938"/>
          <p14:tracePt t="3949" x="1057275" y="3192463"/>
          <p14:tracePt t="3966" x="1076325" y="3201988"/>
          <p14:tracePt t="3976" x="1085850" y="3201988"/>
          <p14:tracePt t="3980" x="1095375" y="3201988"/>
          <p14:tracePt t="3991" x="1104900" y="3201988"/>
          <p14:tracePt t="4005" x="1112838" y="3201988"/>
          <p14:tracePt t="4012" x="1112838" y="3211513"/>
          <p14:tracePt t="4029" x="1122363" y="3219450"/>
          <p14:tracePt t="4044" x="1131888" y="3219450"/>
          <p14:tracePt t="4085" x="1150938" y="3219450"/>
          <p14:tracePt t="4122" x="1160463" y="3219450"/>
          <p14:tracePt t="4128" x="1168400" y="3228975"/>
          <p14:tracePt t="4137" x="1177925" y="3238500"/>
          <p14:tracePt t="4150" x="1187450" y="3238500"/>
          <p14:tracePt t="4165" x="1196975" y="3238500"/>
          <p14:tracePt t="4169" x="1206500" y="3238500"/>
          <p14:tracePt t="4185" x="1216025" y="3248025"/>
          <p14:tracePt t="4200" x="1225550" y="3257550"/>
          <p14:tracePt t="4217" x="1233488" y="3257550"/>
          <p14:tracePt t="4223" x="1243013" y="3257550"/>
          <p14:tracePt t="4231" x="1252538" y="3257550"/>
          <p14:tracePt t="4238" x="1262063" y="3257550"/>
          <p14:tracePt t="4248" x="1308100" y="3276600"/>
          <p14:tracePt t="4259" x="1317625" y="3276600"/>
          <p14:tracePt t="4264" x="1336675" y="3284538"/>
          <p14:tracePt t="4273" x="1344613" y="3284538"/>
          <p14:tracePt t="4278" x="1363663" y="3284538"/>
          <p14:tracePt t="4289" x="1373188" y="3284538"/>
          <p14:tracePt t="4294" x="1392238" y="3284538"/>
          <p14:tracePt t="4303" x="1401763" y="3284538"/>
          <p14:tracePt t="4310" x="1428750" y="3284538"/>
          <p14:tracePt t="4317" x="1438275" y="3284538"/>
          <p14:tracePt t="4325" x="1447800" y="3284538"/>
          <p14:tracePt t="4332" x="1457325" y="3284538"/>
          <p14:tracePt t="4342" x="1484313" y="3284538"/>
          <p14:tracePt t="4356" x="1503363" y="3284538"/>
          <p14:tracePt t="4368" x="1512888" y="3284538"/>
          <p14:tracePt t="4372" x="1530350" y="3284538"/>
          <p14:tracePt t="4382" x="1539875" y="3284538"/>
          <p14:tracePt t="4389" x="1568450" y="3284538"/>
          <p14:tracePt t="4398" x="1585913" y="3284538"/>
          <p14:tracePt t="4404" x="1604963" y="3267075"/>
          <p14:tracePt t="4412" x="1614488" y="3267075"/>
          <p14:tracePt t="4418" x="1633538" y="3267075"/>
          <p14:tracePt t="4426" x="1660525" y="3267075"/>
          <p14:tracePt t="4437" x="1689100" y="3267075"/>
          <p14:tracePt t="4448" x="1725613" y="3267075"/>
          <p14:tracePt t="4450" x="1735138" y="3267075"/>
          <p14:tracePt t="4462" x="1754188" y="3257550"/>
          <p14:tracePt t="4468" x="1790700" y="3257550"/>
          <p14:tracePt t="4477" x="1800225" y="3257550"/>
          <p14:tracePt t="4481" x="1827213" y="3257550"/>
          <p14:tracePt t="4491" x="1846263" y="3257550"/>
          <p14:tracePt t="4498" x="1882775" y="3257550"/>
          <p14:tracePt t="4506" x="1911350" y="3257550"/>
          <p14:tracePt t="4514" x="1939925" y="3257550"/>
          <p14:tracePt t="4521" x="1976438" y="3257550"/>
          <p14:tracePt t="4530" x="2032000" y="3257550"/>
          <p14:tracePt t="4542" x="2087563" y="3257550"/>
          <p14:tracePt t="4545" x="2106613" y="3257550"/>
          <p14:tracePt t="4555" x="2143125" y="3276600"/>
          <p14:tracePt t="4564" x="2181225" y="3284538"/>
          <p14:tracePt t="4572" x="2217738" y="3284538"/>
          <p14:tracePt t="4578" x="2254250" y="3284538"/>
          <p14:tracePt t="4585" x="2292350" y="3294063"/>
          <p14:tracePt t="4593" x="2328863" y="3313113"/>
          <p14:tracePt t="4600" x="2357438" y="3313113"/>
          <p14:tracePt t="4609" x="2384425" y="3313113"/>
          <p14:tracePt t="4614" x="2430463" y="3313113"/>
          <p14:tracePt t="4623" x="2533650" y="3313113"/>
          <p14:tracePt t="4636" x="2616200" y="3313113"/>
          <p14:tracePt t="4639" x="2681288" y="3313113"/>
          <p14:tracePt t="4650" x="2801938" y="3313113"/>
          <p14:tracePt t="4656" x="2895600" y="3322638"/>
          <p14:tracePt t="4665" x="3052763" y="3340100"/>
          <p14:tracePt t="4673" x="3209925" y="3332163"/>
          <p14:tracePt t="4681" x="3386138" y="3313113"/>
          <p14:tracePt t="4686" x="3571875" y="3276600"/>
          <p14:tracePt t="4694" x="3730625" y="3267075"/>
          <p14:tracePt t="4704" x="4017963" y="3211513"/>
          <p14:tracePt t="4720" x="4324350" y="3098800"/>
          <p14:tracePt t="4730" x="4491038" y="3035300"/>
          <p14:tracePt t="4734" x="4630738" y="2978150"/>
          <p14:tracePt t="4745" x="4751388" y="2922588"/>
          <p14:tracePt t="4751" x="4824413" y="2876550"/>
          <p14:tracePt t="4759" x="4899025" y="2830513"/>
          <p14:tracePt t="4766" x="4983163" y="2801938"/>
          <p14:tracePt t="4775" x="5038725" y="2746375"/>
          <p14:tracePt t="4781" x="5075238" y="2719388"/>
          <p14:tracePt t="4789" x="5130800" y="2673350"/>
          <p14:tracePt t="4798" x="5168900" y="2654300"/>
          <p14:tracePt t="4803" x="5195888" y="2616200"/>
          <p14:tracePt t="4814" x="5280025" y="2505075"/>
          <p14:tracePt t="4829" x="5297488" y="2413000"/>
          <p14:tracePt t="4840" x="5326063" y="2347913"/>
          <p14:tracePt t="4846" x="5326063" y="2319338"/>
          <p14:tracePt t="4856" x="5326063" y="2292350"/>
          <p14:tracePt t="4860" x="5326063" y="2255838"/>
          <p14:tracePt t="4869" x="5326063" y="2246313"/>
          <p14:tracePt t="4876" x="5326063" y="2227263"/>
          <p14:tracePt t="4882" x="5326063" y="2208213"/>
          <p14:tracePt t="4889" x="5326063" y="2198688"/>
          <p14:tracePt t="4897" x="5307013" y="2171700"/>
          <p14:tracePt t="4907" x="5195888" y="2060575"/>
          <p14:tracePt t="9874" x="5056188" y="2022475"/>
          <p14:tracePt t="9883" x="4759325" y="1939925"/>
          <p14:tracePt t="9895" x="4602163" y="1884363"/>
          <p14:tracePt t="9898" x="4481513" y="1828800"/>
          <p14:tracePt t="9909" x="4351338" y="1744663"/>
          <p14:tracePt t="9915" x="4194175" y="1670050"/>
          <p14:tracePt t="9924" x="4008438" y="1558925"/>
          <p14:tracePt t="9928" x="3822700" y="1447800"/>
          <p14:tracePt t="9939" x="3636963" y="1354138"/>
          <p14:tracePt t="9948" x="3451225" y="1262063"/>
          <p14:tracePt t="9954" x="3248025" y="1206500"/>
          <p14:tracePt t="9961" x="3006725" y="1104900"/>
          <p14:tracePt t="9968" x="2774950" y="1030288"/>
          <p14:tracePt t="9977" x="2413000" y="955675"/>
          <p14:tracePt t="9988" x="2208213" y="919163"/>
          <p14:tracePt t="9993" x="1947863" y="863600"/>
          <p14:tracePt t="10004" x="1771650" y="844550"/>
          <p14:tracePt t="10008" x="1530350" y="844550"/>
          <p14:tracePt t="10019" x="1327150" y="844550"/>
          <p14:tracePt t="10023" x="1085850" y="854075"/>
          <p14:tracePt t="10033" x="863600" y="890588"/>
          <p14:tracePt t="10040" x="658813" y="946150"/>
          <p14:tracePt t="10047" x="473075" y="1001713"/>
          <p14:tracePt t="10053" x="315913" y="1039813"/>
          <p14:tracePt t="10063" x="195263" y="1066800"/>
          <p14:tracePt t="10071" x="55563" y="1095375"/>
          <p14:tracePt t="10287" x="120650" y="2432050"/>
          <p14:tracePt t="10291" x="222250" y="2533650"/>
          <p14:tracePt t="10301" x="325438" y="2644775"/>
          <p14:tracePt t="10307" x="407988" y="2700338"/>
          <p14:tracePt t="10316" x="509588" y="2811463"/>
          <p14:tracePt t="10321" x="593725" y="2886075"/>
          <p14:tracePt t="10330" x="649288" y="2951163"/>
          <p14:tracePt t="10336" x="733425" y="2997200"/>
          <p14:tracePt t="10345" x="788988" y="3043238"/>
          <p14:tracePt t="10352" x="825500" y="3052763"/>
          <p14:tracePt t="10360" x="881063" y="3081338"/>
          <p14:tracePt t="10369" x="965200" y="3108325"/>
          <p14:tracePt t="10380" x="1047750" y="3108325"/>
          <p14:tracePt t="10384" x="1104900" y="3108325"/>
          <p14:tracePt t="10396" x="1187450" y="3108325"/>
          <p14:tracePt t="10400" x="1344613" y="3108325"/>
          <p14:tracePt t="10410" x="1474788" y="3098800"/>
          <p14:tracePt t="10417" x="1633538" y="3081338"/>
          <p14:tracePt t="10426" x="1771650" y="3043238"/>
          <p14:tracePt t="10432" x="1911350" y="3043238"/>
          <p14:tracePt t="10439" x="2003425" y="3025775"/>
          <p14:tracePt t="10447" x="2068513" y="3025775"/>
          <p14:tracePt t="10453" x="2143125" y="3025775"/>
          <p14:tracePt t="10464" x="2227263" y="3035300"/>
          <p14:tracePt t="10478" x="2282825" y="3035300"/>
          <p14:tracePt t="10490" x="2319338" y="3035300"/>
          <p14:tracePt t="10495" x="2338388" y="3035300"/>
          <p14:tracePt t="10504" x="2365375" y="3043238"/>
          <p14:tracePt t="10510" x="2384425" y="3043238"/>
          <p14:tracePt t="10519" x="2393950" y="3043238"/>
          <p14:tracePt t="10527" x="2403475" y="3052763"/>
          <p14:tracePt t="10535" x="2413000" y="3052763"/>
          <p14:tracePt t="10548" x="2420938" y="3052763"/>
          <p14:tracePt t="10882" x="2524125" y="3052763"/>
          <p14:tracePt t="10888" x="2681288" y="3052763"/>
          <p14:tracePt t="10896" x="2792413" y="3052763"/>
          <p14:tracePt t="10902" x="2903538" y="3052763"/>
          <p14:tracePt t="10910" x="2997200" y="3071813"/>
          <p14:tracePt t="10918" x="3071813" y="3071813"/>
          <p14:tracePt t="10926" x="3163888" y="3081338"/>
          <p14:tracePt t="10936" x="3368675" y="3081338"/>
          <p14:tracePt t="10947" x="3479800" y="3081338"/>
          <p14:tracePt t="10951" x="3609975" y="3081338"/>
          <p14:tracePt t="10962" x="3721100" y="3081338"/>
          <p14:tracePt t="10966" x="3859213" y="3081338"/>
          <p14:tracePt t="10976" x="3979863" y="3062288"/>
          <p14:tracePt t="10984" x="4138613" y="3071813"/>
          <p14:tracePt t="10990" x="4286250" y="3071813"/>
          <p14:tracePt t="10996" x="4445000" y="3062288"/>
          <p14:tracePt t="11004" x="4602163" y="3062288"/>
          <p14:tracePt t="11012" x="4741863" y="3062288"/>
          <p14:tracePt t="11020" x="4824413" y="3062288"/>
          <p14:tracePt t="11031" x="5038725" y="3052763"/>
          <p14:tracePt t="11041" x="5130800" y="3052763"/>
          <p14:tracePt t="11045" x="5195888" y="3052763"/>
          <p14:tracePt t="11055" x="5241925" y="3052763"/>
          <p14:tracePt t="11061" x="5316538" y="3081338"/>
          <p14:tracePt t="11069" x="5391150" y="3090863"/>
          <p14:tracePt t="11077" x="5465763" y="3136900"/>
          <p14:tracePt t="11973" x="5567363" y="3136900"/>
          <p14:tracePt t="11983" x="5622925" y="3136900"/>
          <p14:tracePt t="11986" x="5724525" y="3155950"/>
          <p14:tracePt t="11999" x="5818188" y="3173413"/>
          <p14:tracePt t="12002" x="5910263" y="3201988"/>
          <p14:tracePt t="12014" x="5984875" y="3219450"/>
          <p14:tracePt t="12020" x="6040438" y="3228975"/>
          <p14:tracePt t="12027" x="6086475" y="3238500"/>
          <p14:tracePt t="12035" x="6124575" y="3257550"/>
          <p14:tracePt t="12043" x="6180138" y="3267075"/>
          <p14:tracePt t="12051" x="6216650" y="3276600"/>
          <p14:tracePt t="12057" x="6253163" y="3294063"/>
          <p14:tracePt t="12066" x="6356350" y="3322638"/>
          <p14:tracePt t="12078" x="6429375" y="3332163"/>
          <p14:tracePt t="12082" x="6484938" y="3359150"/>
          <p14:tracePt t="12092" x="6578600" y="3378200"/>
          <p14:tracePt t="12097" x="6670675" y="3424238"/>
          <p14:tracePt t="12107" x="6745288" y="3452813"/>
          <p14:tracePt t="12114" x="6846888" y="3489325"/>
          <p14:tracePt t="12123" x="6921500" y="3535363"/>
          <p14:tracePt t="12128" x="7023100" y="3581400"/>
          <p14:tracePt t="12136" x="7097713" y="3629025"/>
          <p14:tracePt t="12144" x="7153275" y="3656013"/>
          <p14:tracePt t="12151" x="7208838" y="3684588"/>
          <p14:tracePt t="12161" x="7256463" y="3694113"/>
          <p14:tracePt t="12176" x="7273925" y="3702050"/>
          <p14:tracePt t="12223" x="7283450" y="3702050"/>
          <p14:tracePt t="12254" x="7292975" y="3702050"/>
          <p14:tracePt t="12285" x="7302500" y="3702050"/>
          <p14:tracePt t="12296" x="7312025" y="3702050"/>
          <p14:tracePt t="12311" x="7321550" y="3702050"/>
          <p14:tracePt t="12316" x="7339013" y="3702050"/>
          <p14:tracePt t="12324" x="7367588" y="3702050"/>
          <p14:tracePt t="12332" x="7385050" y="3694113"/>
          <p14:tracePt t="12340" x="7413625" y="3684588"/>
          <p14:tracePt t="12351" x="7488238" y="3646488"/>
          <p14:tracePt t="12365" x="7543800" y="3609975"/>
          <p14:tracePt t="12376" x="7599363" y="3600450"/>
          <p14:tracePt t="12380" x="7635875" y="3581400"/>
          <p14:tracePt t="12391" x="7664450" y="3581400"/>
          <p14:tracePt t="12396" x="7739063" y="3573463"/>
          <p14:tracePt t="12406" x="7785100" y="3563938"/>
          <p14:tracePt t="12411" x="7840663" y="3563938"/>
          <p14:tracePt t="12419" x="7886700" y="3544888"/>
          <p14:tracePt t="12425" x="7923213" y="3544888"/>
          <p14:tracePt t="12434" x="7978775" y="3535363"/>
          <p14:tracePt t="12441" x="8026400" y="3517900"/>
          <p14:tracePt t="12443" x="8062913" y="3508375"/>
          <p14:tracePt t="12459" x="8128000" y="3470275"/>
          <p14:tracePt t="12471" x="8164513" y="3460750"/>
          <p14:tracePt t="12474" x="8202613" y="3452813"/>
          <p14:tracePt t="12484" x="8239125" y="3433763"/>
          <p14:tracePt t="12491" x="8258175" y="3424238"/>
          <p14:tracePt t="12499" x="8285163" y="3414713"/>
          <p14:tracePt t="12505" x="8304213" y="3387725"/>
          <p14:tracePt t="12513" x="8332788" y="3378200"/>
          <p14:tracePt t="12521" x="8350250" y="3368675"/>
          <p14:tracePt t="12528" x="8378825" y="3340100"/>
          <p14:tracePt t="12538" x="8396288" y="3322638"/>
          <p14:tracePt t="12543" x="8443913" y="3267075"/>
          <p14:tracePt t="12553" x="8453438" y="3192463"/>
          <p14:tracePt t="12565" x="8453438" y="3173413"/>
          <p14:tracePt t="12567" x="8453438" y="3117850"/>
          <p14:tracePt t="12579" x="8424863" y="3062288"/>
          <p14:tracePt t="12585" x="8369300" y="2922588"/>
          <p14:tracePt t="12593" x="8340725" y="2886075"/>
          <p14:tracePt t="12599" x="8304213" y="2830513"/>
          <p14:tracePt t="12607" x="8258175" y="2774950"/>
          <p14:tracePt t="12615" x="8156575" y="2690813"/>
          <p14:tracePt t="12623" x="8007350" y="2560638"/>
          <p14:tracePt t="12632" x="7840663" y="2413000"/>
          <p14:tracePt t="12637" x="7654925" y="2282825"/>
          <p14:tracePt t="12646" x="7264400" y="1966913"/>
          <p14:tracePt t="12658" x="7023100" y="1790700"/>
          <p14:tracePt t="12662" x="6764338" y="1633538"/>
          <p14:tracePt t="12673" x="6457950" y="1474788"/>
          <p14:tracePt t="12679" x="6235700" y="1354138"/>
          <p14:tracePt t="12688" x="5984875" y="1225550"/>
          <p14:tracePt t="12694" x="5641975" y="1085850"/>
          <p14:tracePt t="12701" x="5307013" y="936625"/>
          <p14:tracePt t="12709" x="5103813" y="844550"/>
          <p14:tracePt t="12716" x="4843463" y="779463"/>
          <p14:tracePt t="12726" x="4621213" y="723900"/>
          <p14:tracePt t="12731" x="4370388" y="687388"/>
          <p14:tracePt t="12739" x="4184650" y="668338"/>
          <p14:tracePt t="12740" x="3989388" y="677863"/>
          <p14:tracePt t="12753" x="3813175" y="677863"/>
          <p14:tracePt t="12757" x="3590925" y="695325"/>
          <p14:tracePt t="12767" x="3359150" y="733425"/>
          <p14:tracePt t="12773" x="3182938" y="769938"/>
          <p14:tracePt t="12781" x="2978150" y="808038"/>
          <p14:tracePt t="12788" x="2719388" y="890588"/>
          <p14:tracePt t="12796" x="2468563" y="992188"/>
          <p14:tracePt t="12802" x="2282825" y="1049338"/>
          <p14:tracePt t="12810" x="2106613" y="1141413"/>
          <p14:tracePt t="12820" x="1920875" y="1233488"/>
          <p14:tracePt t="12826" x="1754188" y="1308100"/>
          <p14:tracePt t="12832" x="1614488" y="1373188"/>
          <p14:tracePt t="12836" x="1493838" y="1447800"/>
          <p14:tracePt t="12848" x="1392238" y="1531938"/>
          <p14:tracePt t="12851" x="1308100" y="1614488"/>
          <p14:tracePt t="12862" x="1177925" y="1781175"/>
          <p14:tracePt t="12864" x="1104900" y="1901825"/>
          <p14:tracePt t="12876" x="1039813" y="1976438"/>
          <p14:tracePt t="12882" x="992188" y="2078038"/>
          <p14:tracePt t="12891" x="974725" y="2106613"/>
          <p14:tracePt t="12898" x="955675" y="2125663"/>
          <p14:tracePt t="12906" x="946150" y="2162175"/>
          <p14:tracePt t="12913" x="936625" y="2181225"/>
          <p14:tracePt t="12920" x="919163" y="2217738"/>
          <p14:tracePt t="12930" x="909638" y="2263775"/>
          <p14:tracePt t="12946" x="890588" y="2328863"/>
          <p14:tracePt t="12957" x="890588" y="2347913"/>
          <p14:tracePt t="12960" x="890588" y="2384425"/>
          <p14:tracePt t="12971" x="890588" y="2422525"/>
          <p14:tracePt t="12976" x="890588" y="2439988"/>
          <p14:tracePt t="12984" x="890588" y="2487613"/>
          <p14:tracePt t="12991" x="890588" y="2543175"/>
          <p14:tracePt t="12999" x="871538" y="2560638"/>
          <p14:tracePt t="13007" x="863600" y="2589213"/>
          <p14:tracePt t="13015" x="863600" y="2616200"/>
          <p14:tracePt t="13024" x="854075" y="2681288"/>
          <p14:tracePt t="13036" x="854075" y="2700338"/>
          <p14:tracePt t="13039" x="854075" y="2719388"/>
          <p14:tracePt t="13050" x="854075" y="2746375"/>
          <p14:tracePt t="13055" x="854075" y="2765425"/>
          <p14:tracePt t="13064" x="854075" y="2801938"/>
          <p14:tracePt t="13070" x="854075" y="2820988"/>
          <p14:tracePt t="13079" x="854075" y="2857500"/>
          <p14:tracePt t="13086" x="854075" y="2876550"/>
          <p14:tracePt t="13094" x="854075" y="2914650"/>
          <p14:tracePt t="13102" x="863600" y="2922588"/>
          <p14:tracePt t="13108" x="871538" y="2951163"/>
          <p14:tracePt t="13119" x="900113" y="3025775"/>
          <p14:tracePt t="13132" x="927100" y="3108325"/>
          <p14:tracePt t="13144" x="936625" y="3146425"/>
          <p14:tracePt t="13149" x="936625" y="3192463"/>
          <p14:tracePt t="13159" x="955675" y="3219450"/>
          <p14:tracePt t="13166" x="965200" y="3267075"/>
          <p14:tracePt t="13174" x="965200" y="3294063"/>
          <p14:tracePt t="13181" x="974725" y="3313113"/>
          <p14:tracePt t="13187" x="984250" y="3349625"/>
          <p14:tracePt t="13198" x="984250" y="3368675"/>
          <p14:tracePt t="13203" x="984250" y="3397250"/>
          <p14:tracePt t="13214" x="984250" y="3424238"/>
          <p14:tracePt t="13224" x="984250" y="3443288"/>
          <p14:tracePt t="13226" x="984250" y="3452813"/>
          <p14:tracePt t="13244" x="984250" y="3470275"/>
          <p14:tracePt t="13253" x="984250" y="3479800"/>
          <p14:tracePt t="13260" x="984250" y="3489325"/>
          <p14:tracePt t="13273" x="984250" y="3498850"/>
          <p14:tracePt t="13291" x="984250" y="3517900"/>
          <p14:tracePt t="13307" x="984250" y="3535363"/>
          <p14:tracePt t="13348" x="984250" y="3544888"/>
          <p14:tracePt t="13368" x="984250" y="3554413"/>
          <p14:tracePt t="13376" x="974725" y="3563938"/>
          <p14:tracePt t="13384" x="974725" y="3573463"/>
          <p14:tracePt t="13412" x="974725" y="3581400"/>
          <p14:tracePt t="13432" x="974725" y="3590925"/>
          <p14:tracePt t="13456" x="974725" y="3600450"/>
          <p14:tracePt t="13485" x="984250" y="3600450"/>
          <p14:tracePt t="13659" x="984250" y="3609975"/>
          <p14:tracePt t="13697" x="1011238" y="3619500"/>
          <p14:tracePt t="13714" x="1020763" y="3629025"/>
          <p14:tracePt t="13728" x="1030288" y="3638550"/>
          <p14:tracePt t="13740" x="1039813" y="3638550"/>
          <p14:tracePt t="13754" x="1047750" y="3646488"/>
          <p14:tracePt t="13762" x="1057275" y="3646488"/>
          <p14:tracePt t="13768" x="1066800" y="3656013"/>
          <p14:tracePt t="13775" x="1076325" y="3656013"/>
          <p14:tracePt t="13793" x="1085850" y="3665538"/>
          <p14:tracePt t="13805" x="1095375" y="3665538"/>
          <p14:tracePt t="14688" x="1104900" y="3665538"/>
          <p14:tracePt t="14704" x="1112838" y="3665538"/>
          <p14:tracePt t="14719" x="1122363" y="3665538"/>
          <p14:tracePt t="14726" x="1131888" y="3675063"/>
          <p14:tracePt t="14735" x="1150938" y="3684588"/>
          <p14:tracePt t="14747" x="1160463" y="3684588"/>
          <p14:tracePt t="14749" x="1168400" y="3684588"/>
          <p14:tracePt t="14761" x="1177925" y="3694113"/>
          <p14:tracePt t="14766" x="1187450" y="3694113"/>
          <p14:tracePt t="14776" x="1196975" y="3702050"/>
          <p14:tracePt t="14780" x="1206500" y="3702050"/>
          <p14:tracePt t="14791" x="1216025" y="3702050"/>
          <p14:tracePt t="14805" x="1225550" y="3702050"/>
          <p14:tracePt t="14844" x="1233488" y="3702050"/>
          <p14:tracePt t="14954" x="1243013" y="3702050"/>
          <p14:tracePt t="14965" x="1252538" y="3702050"/>
          <p14:tracePt t="14979" x="1262063" y="3702050"/>
          <p14:tracePt t="14984" x="1271588" y="3702050"/>
          <p14:tracePt t="14994" x="1281113" y="3702050"/>
          <p14:tracePt t="15003" x="1289050" y="3702050"/>
          <p14:tracePt t="15008" x="1298575" y="3702050"/>
          <p14:tracePt t="15017" x="1308100" y="3702050"/>
          <p14:tracePt t="15022" x="1336675" y="3702050"/>
          <p14:tracePt t="15033" x="1354138" y="3702050"/>
          <p14:tracePt t="15045" x="1373188" y="3702050"/>
          <p14:tracePt t="15049" x="1392238" y="3702050"/>
          <p14:tracePt t="15059" x="1401763" y="3702050"/>
          <p14:tracePt t="15064" x="1409700" y="3711575"/>
          <p14:tracePt t="15073" x="1419225" y="3711575"/>
          <p14:tracePt t="15079" x="1428750" y="3711575"/>
          <p14:tracePt t="15088" x="1438275" y="3711575"/>
          <p14:tracePt t="15095" x="1438275" y="3721100"/>
          <p14:tracePt t="15298" x="1447800" y="3721100"/>
          <p14:tracePt t="15305" x="1457325" y="3711575"/>
          <p14:tracePt t="15316" x="1465263" y="3694113"/>
          <p14:tracePt t="15330" x="1484313" y="3684588"/>
          <p14:tracePt t="15342" x="1484313" y="3675063"/>
          <p14:tracePt t="15346" x="1493838" y="3675063"/>
          <p14:tracePt t="15357" x="1503363" y="3656013"/>
          <p14:tracePt t="15371" x="1512888" y="3646488"/>
          <p14:tracePt t="15386" x="1522413" y="3629025"/>
          <p14:tracePt t="15408" x="1549400" y="3600450"/>
          <p14:tracePt t="15422" x="1549400" y="3590925"/>
          <p14:tracePt t="15425" x="1549400" y="3581400"/>
          <p14:tracePt t="15437" x="1558925" y="3581400"/>
          <p14:tracePt t="15439" x="1558925" y="3573463"/>
          <p14:tracePt t="15451" x="1568450" y="3554413"/>
          <p14:tracePt t="15455" x="1568450" y="3544888"/>
          <p14:tracePt t="15465" x="1568450" y="3535363"/>
          <p14:tracePt t="15471" x="1568450" y="3525838"/>
          <p14:tracePt t="15480" x="1568450" y="3517900"/>
          <p14:tracePt t="15488" x="1568450" y="3479800"/>
          <p14:tracePt t="15495" x="1568450" y="3470275"/>
          <p14:tracePt t="15504" x="1568450" y="3452813"/>
          <p14:tracePt t="15519" x="1568450" y="3443288"/>
          <p14:tracePt t="15545" x="1558925" y="3424238"/>
          <p14:tracePt t="15575" x="1539875" y="3397250"/>
          <p14:tracePt t="15589" x="1530350" y="3397250"/>
          <p14:tracePt t="15598" x="1530350" y="3387725"/>
          <p14:tracePt t="15741" x="1503363" y="3414713"/>
          <p14:tracePt t="15749" x="1503363" y="3433763"/>
          <p14:tracePt t="15755" x="1493838" y="3479800"/>
          <p14:tracePt t="15763" x="1493838" y="3498850"/>
          <p14:tracePt t="15770" x="1493838" y="3517900"/>
          <p14:tracePt t="15777" x="1493838" y="3535363"/>
          <p14:tracePt t="15788" x="1484313" y="3563938"/>
          <p14:tracePt t="15800" x="1484313" y="3590925"/>
          <p14:tracePt t="15803" x="1484313" y="3609975"/>
          <p14:tracePt t="15813" x="1484313" y="3629025"/>
          <p14:tracePt t="15819" x="1474788" y="3638550"/>
          <p14:tracePt t="15828" x="1474788" y="3656013"/>
          <p14:tracePt t="15834" x="1457325" y="3665538"/>
          <p14:tracePt t="15843" x="1457325" y="3694113"/>
          <p14:tracePt t="15849" x="1447800" y="3711575"/>
          <p14:tracePt t="15857" x="1438275" y="3721100"/>
          <p14:tracePt t="15882" x="1419225" y="3740150"/>
          <p14:tracePt t="16616" x="1577975" y="3740150"/>
          <p14:tracePt t="16626" x="1882775" y="3740150"/>
          <p14:tracePt t="16633" x="2309813" y="3795713"/>
          <p14:tracePt t="16640" x="2746375" y="3841750"/>
          <p14:tracePt t="16649" x="3173413" y="3897313"/>
          <p14:tracePt t="16655" x="3738563" y="3981450"/>
          <p14:tracePt t="16665" x="4518025" y="4203700"/>
          <p14:tracePt t="16679" x="4964113" y="4305300"/>
          <p14:tracePt t="16680" x="5307013" y="4352925"/>
          <p14:tracePt t="16691" x="5603875" y="4398963"/>
          <p14:tracePt t="16696" x="5891213" y="4418013"/>
          <p14:tracePt t="16706" x="6180138" y="4435475"/>
          <p14:tracePt t="16712" x="6383338" y="4435475"/>
          <p14:tracePt t="16720" x="6624638" y="4435475"/>
          <p14:tracePt t="16728" x="6865938" y="4425950"/>
          <p14:tracePt t="16734" x="7088188" y="4408488"/>
          <p14:tracePt t="16742" x="7339013" y="4370388"/>
          <p14:tracePt t="16748" x="7561263" y="4370388"/>
          <p14:tracePt t="16759" x="8147050" y="4287838"/>
          <p14:tracePt t="16771" x="8378825" y="4249738"/>
          <p14:tracePt t="16774" x="8591550" y="4249738"/>
          <p14:tracePt t="16785" x="8815388" y="4249738"/>
          <p14:tracePt t="16790" x="9018588" y="4249738"/>
          <p14:tracePt t="16799" x="9213850" y="4249738"/>
          <p14:tracePt t="16806" x="9353550" y="4278313"/>
          <p14:tracePt t="16815" x="9510713" y="4297363"/>
          <p14:tracePt t="16823" x="9650413" y="4314825"/>
          <p14:tracePt t="16829" x="9807575" y="4352925"/>
          <p14:tracePt t="16837" x="9899650" y="4360863"/>
          <p14:tracePt t="16843" x="10010775" y="4379913"/>
          <p14:tracePt t="16853" x="10160000" y="4408488"/>
          <p14:tracePt t="16865" x="10188575" y="4435475"/>
          <p14:tracePt t="16866" x="10215563" y="4435475"/>
          <p14:tracePt t="16884" x="10234613" y="4445000"/>
          <p14:tracePt t="16894" x="10244138" y="4445000"/>
          <p14:tracePt t="16900" x="10252075" y="4445000"/>
          <p14:tracePt t="17002" x="10234613" y="4418013"/>
          <p14:tracePt t="17009" x="10196513" y="4398963"/>
          <p14:tracePt t="17017" x="10123488" y="4333875"/>
          <p14:tracePt t="17026" x="10029825" y="4305300"/>
          <p14:tracePt t="17033" x="9891713" y="4268788"/>
          <p14:tracePt t="17040" x="9520238" y="4157663"/>
          <p14:tracePt t="17053" x="9361488" y="4121150"/>
          <p14:tracePt t="17057" x="9139238" y="4083050"/>
          <p14:tracePt t="17073" x="8712200" y="3971925"/>
          <p14:tracePt t="17084" x="8526463" y="3952875"/>
          <p14:tracePt t="17088" x="8258175" y="3935413"/>
          <p14:tracePt t="17097" x="7886700" y="3841750"/>
          <p14:tracePt t="17105" x="7553325" y="3795713"/>
          <p14:tracePt t="17111" x="7264400" y="3776663"/>
          <p14:tracePt t="17119" x="6689725" y="3684588"/>
          <p14:tracePt t="17126" x="6170613" y="3609975"/>
          <p14:tracePt t="17134" x="5743575" y="3581400"/>
          <p14:tracePt t="17142" x="5084763" y="3489325"/>
          <p14:tracePt t="17151" x="4035425" y="3508375"/>
          <p14:tracePt t="17162" x="3535363" y="3508375"/>
          <p14:tracePt t="17167" x="3108325" y="3563938"/>
          <p14:tracePt t="17177" x="2570163" y="3675063"/>
          <p14:tracePt t="17180" x="2263775" y="3740150"/>
          <p14:tracePt t="17192" x="2012950" y="3841750"/>
          <p14:tracePt t="17198" x="1735138" y="3925888"/>
          <p14:tracePt t="17205" x="1539875" y="3943350"/>
          <p14:tracePt t="17214" x="1382713" y="3962400"/>
          <p14:tracePt t="17221" x="1262063" y="3962400"/>
          <p14:tracePt t="17229" x="1020763" y="3981450"/>
          <p14:tracePt t="17246" x="835025" y="3981450"/>
          <p14:tracePt t="17257" x="769938" y="3981450"/>
          <p14:tracePt t="17259" x="733425" y="3981450"/>
          <p14:tracePt t="17272" x="695325" y="3990975"/>
          <p14:tracePt t="17275" x="658813" y="3990975"/>
          <p14:tracePt t="17285" x="639763" y="3990975"/>
          <p14:tracePt t="17293" x="630238" y="3990975"/>
          <p14:tracePt t="17460" x="630238" y="3962400"/>
          <p14:tracePt t="17466" x="639763" y="3935413"/>
          <p14:tracePt t="17474" x="668338" y="3916363"/>
          <p14:tracePt t="17497" x="844550" y="3740150"/>
          <p14:tracePt t="17512" x="1047750" y="3665538"/>
          <p14:tracePt t="17518" x="1141413" y="3665538"/>
          <p14:tracePt t="17524" x="1225550" y="3665538"/>
          <p14:tracePt t="17528" x="1317625" y="3665538"/>
          <p14:tracePt t="17540" x="1428750" y="3665538"/>
          <p14:tracePt t="17545" x="1539875" y="3665538"/>
          <p14:tracePt t="17554" x="1633538" y="3665538"/>
          <p14:tracePt t="17558" x="1744663" y="3665538"/>
          <p14:tracePt t="17569" x="1882775" y="3684588"/>
          <p14:tracePt t="17575" x="2022475" y="3684588"/>
          <p14:tracePt t="17583" x="2181225" y="3702050"/>
          <p14:tracePt t="17590" x="2357438" y="3721100"/>
          <p14:tracePt t="17597" x="2551113" y="3721100"/>
          <p14:tracePt t="17606" x="2736850" y="3740150"/>
          <p14:tracePt t="17612" x="2913063" y="3740150"/>
          <p14:tracePt t="17623" x="3265488" y="3759200"/>
          <p14:tracePt t="17638" x="3562350" y="3795713"/>
          <p14:tracePt t="17649" x="3675063" y="3795713"/>
          <p14:tracePt t="17653" x="3803650" y="3795713"/>
          <p14:tracePt t="17663" x="3962400" y="3814763"/>
          <p14:tracePt t="17669" x="4100513" y="3822700"/>
          <p14:tracePt t="17678" x="4259263" y="3822700"/>
          <p14:tracePt t="17686" x="4397375" y="3860800"/>
          <p14:tracePt t="17691" x="4537075" y="3879850"/>
          <p14:tracePt t="17702" x="4852988" y="3916363"/>
          <p14:tracePt t="17713" x="5000625" y="3916363"/>
          <p14:tracePt t="17717" x="5159375" y="3935413"/>
          <p14:tracePt t="17729" x="5297488" y="3935413"/>
          <p14:tracePt t="17733" x="5427663" y="3935413"/>
          <p14:tracePt t="17744" x="5538788" y="3935413"/>
          <p14:tracePt t="17746" x="5632450" y="3935413"/>
          <p14:tracePt t="17757" x="5724525" y="3925888"/>
          <p14:tracePt t="17764" x="5818188" y="3906838"/>
          <p14:tracePt t="17772" x="5873750" y="3906838"/>
          <p14:tracePt t="17778" x="5938838" y="3897313"/>
          <p14:tracePt t="17786" x="5994400" y="3879850"/>
          <p14:tracePt t="17795" x="6115050" y="3860800"/>
          <p14:tracePt t="17810" x="6207125" y="3832225"/>
          <p14:tracePt t="17823" x="6235700" y="3832225"/>
          <p14:tracePt t="17827" x="6272213" y="3822700"/>
          <p14:tracePt t="17837" x="6308725" y="3805238"/>
          <p14:tracePt t="17843" x="6337300" y="3805238"/>
          <p14:tracePt t="17852" x="6346825" y="3805238"/>
          <p14:tracePt t="17932" x="6291263" y="3805238"/>
          <p14:tracePt t="17934" x="6197600" y="3814763"/>
          <p14:tracePt t="17953" x="5864225" y="3814763"/>
          <p14:tracePt t="17960" x="5538788" y="3814763"/>
          <p14:tracePt t="17969" x="5168900" y="3832225"/>
          <p14:tracePt t="17975" x="4759325" y="3832225"/>
          <p14:tracePt t="17984" x="3841750" y="3822700"/>
          <p14:tracePt t="18000" x="2913063" y="3795713"/>
          <p14:tracePt t="18012" x="2589213" y="3767138"/>
          <p14:tracePt t="18016" x="2217738" y="3767138"/>
          <p14:tracePt t="18025" x="1846263" y="3749675"/>
          <p14:tracePt t="18029" x="1604963" y="3749675"/>
          <p14:tracePt t="18040" x="1428750" y="3749675"/>
          <p14:tracePt t="18047" x="1271588" y="3749675"/>
          <p14:tracePt t="18055" x="1085850" y="3730625"/>
          <p14:tracePt t="18063" x="974725" y="3711575"/>
          <p14:tracePt t="18070" x="881063" y="3711575"/>
          <p14:tracePt t="18078" x="835025" y="3702050"/>
          <p14:tracePt t="18083" x="798513" y="3702050"/>
          <p14:tracePt t="18093" x="742950" y="3694113"/>
          <p14:tracePt t="18105" x="714375" y="3694113"/>
          <p14:tracePt t="18110" x="704850" y="3694113"/>
          <p14:tracePt t="18229" x="733425" y="3684588"/>
          <p14:tracePt t="18235" x="835025" y="3675063"/>
          <p14:tracePt t="18250" x="1484313" y="3590925"/>
          <p14:tracePt t="18258" x="1725613" y="3590925"/>
          <p14:tracePt t="18267" x="2124075" y="3590925"/>
          <p14:tracePt t="18272" x="2625725" y="3590925"/>
          <p14:tracePt t="18283" x="3646488" y="3638550"/>
          <p14:tracePt t="18294" x="4073525" y="3694113"/>
          <p14:tracePt t="18299" x="4527550" y="3694113"/>
          <p14:tracePt t="18309" x="4964113" y="3740150"/>
          <p14:tracePt t="18312" x="5289550" y="3759200"/>
          <p14:tracePt t="18323" x="5492750" y="3776663"/>
          <p14:tracePt t="18328" x="5649913" y="3776663"/>
          <p14:tracePt t="18338" x="5808663" y="3795713"/>
          <p14:tracePt t="18344" x="5946775" y="3814763"/>
          <p14:tracePt t="18352" x="6059488" y="3814763"/>
          <p14:tracePt t="18359" x="6105525" y="3814763"/>
          <p14:tracePt t="18368" x="6151563" y="3814763"/>
          <p14:tracePt t="18377" x="6180138" y="3822700"/>
          <p14:tracePt t="18432" x="6132513" y="3841750"/>
          <p14:tracePt t="18439" x="5938838" y="3879850"/>
          <p14:tracePt t="18447" x="5734050" y="3879850"/>
          <p14:tracePt t="18453" x="5326063" y="3897313"/>
          <p14:tracePt t="18461" x="4686300" y="3925888"/>
          <p14:tracePt t="18471" x="3767138" y="3952875"/>
          <p14:tracePt t="18484" x="2746375" y="4008438"/>
          <p14:tracePt t="18497" x="2459038" y="4027488"/>
          <p14:tracePt t="18500" x="2181225" y="4027488"/>
          <p14:tracePt t="18512" x="2003425" y="4064000"/>
          <p14:tracePt t="18518" x="1911350" y="4064000"/>
          <p14:tracePt t="18526" x="1836738" y="4064000"/>
          <p14:tracePt t="18533" x="1790700" y="4064000"/>
          <p14:tracePt t="18540" x="1771650" y="4064000"/>
          <p14:tracePt t="18547" x="1763713" y="4064000"/>
          <p14:tracePt t="18555" x="1754188" y="4064000"/>
          <p14:tracePt t="18580" x="1744663" y="4056063"/>
          <p14:tracePt t="18591" x="1735138" y="4037013"/>
          <p14:tracePt t="18596" x="1735138" y="4017963"/>
          <p14:tracePt t="18606" x="1725613" y="4008438"/>
          <p14:tracePt t="18611" x="1725613" y="3981450"/>
          <p14:tracePt t="18620" x="1725613" y="3971925"/>
          <p14:tracePt t="18627" x="1725613" y="3916363"/>
          <p14:tracePt t="18635" x="1725613" y="3897313"/>
          <p14:tracePt t="18642" x="1735138" y="3887788"/>
          <p14:tracePt t="18650" x="1744663" y="3879850"/>
          <p14:tracePt t="18671" x="1744663" y="3870325"/>
          <p14:tracePt t="18672" x="1763713" y="3860800"/>
          <p14:tracePt t="18685" x="1781175" y="3860800"/>
          <p14:tracePt t="18688" x="1809750" y="3860800"/>
          <p14:tracePt t="18701" x="1827213" y="3860800"/>
          <p14:tracePt t="18706" x="1846263" y="3860800"/>
          <p14:tracePt t="18715" x="1920875" y="3860800"/>
          <p14:tracePt t="18729" x="2357438" y="3860800"/>
          <p14:tracePt t="18736" x="2533650" y="3841750"/>
          <p14:tracePt t="18744" x="2736850" y="3822700"/>
          <p14:tracePt t="18753" x="3033713" y="3822700"/>
          <p14:tracePt t="18760" x="3294063" y="3786188"/>
          <p14:tracePt t="18767" x="3897313" y="3767138"/>
          <p14:tracePt t="18780" x="4230688" y="3776663"/>
          <p14:tracePt t="18783" x="4556125" y="3776663"/>
          <p14:tracePt t="18795" x="4797425" y="3776663"/>
          <p14:tracePt t="18800" x="5065713" y="3776663"/>
          <p14:tracePt t="18810" x="5307013" y="3795713"/>
          <p14:tracePt t="18814" x="5511800" y="3795713"/>
          <p14:tracePt t="18824" x="5688013" y="3814763"/>
          <p14:tracePt t="18831" x="5845175" y="3814763"/>
          <p14:tracePt t="18838" x="5975350" y="3814763"/>
          <p14:tracePt t="18847" x="6076950" y="3851275"/>
          <p14:tracePt t="18852" x="6124575" y="3851275"/>
          <p14:tracePt t="18863" x="6180138" y="3870325"/>
          <p14:tracePt t="18875" x="6207125" y="3870325"/>
          <p14:tracePt t="18909" x="6207125" y="3879850"/>
          <p14:tracePt t="18918" x="6226175" y="3916363"/>
          <p14:tracePt t="18925" x="6226175" y="3925888"/>
          <p14:tracePt t="18932" x="6226175" y="3943350"/>
          <p14:tracePt t="18941" x="6226175" y="3962400"/>
          <p14:tracePt t="18946" x="6207125" y="4000500"/>
          <p14:tracePt t="18957" x="6105525" y="4083050"/>
          <p14:tracePt t="18968" x="5956300" y="4176713"/>
          <p14:tracePt t="18970" x="5724525" y="4278313"/>
          <p14:tracePt t="18983" x="5391150" y="4389438"/>
          <p14:tracePt t="18989" x="5038725" y="4464050"/>
          <p14:tracePt t="18997" x="4778375" y="4500563"/>
          <p14:tracePt t="19004" x="4510088" y="4500563"/>
          <p14:tracePt t="19012" x="4230688" y="4500563"/>
          <p14:tracePt t="19020" x="3859213" y="4491038"/>
          <p14:tracePt t="19028" x="3554413" y="4445000"/>
          <p14:tracePt t="19035" x="3200400" y="4370388"/>
          <p14:tracePt t="19042" x="2820988" y="4324350"/>
          <p14:tracePt t="19052" x="2181225" y="4241800"/>
          <p14:tracePt t="19063" x="1735138" y="4157663"/>
          <p14:tracePt t="19067" x="1382713" y="4092575"/>
          <p14:tracePt t="19076" x="1076325" y="4027488"/>
          <p14:tracePt t="19081" x="835025" y="4008438"/>
          <p14:tracePt t="19092" x="603250" y="3971925"/>
          <p14:tracePt t="19099" x="427038" y="3935413"/>
          <p14:tracePt t="19107" x="287338" y="3879850"/>
          <p14:tracePt t="19111" x="212725" y="3860800"/>
          <p14:tracePt t="19121" x="157163" y="3832225"/>
          <p14:tracePt t="19127" x="120650" y="3822700"/>
          <p14:tracePt t="19135" x="101600" y="3814763"/>
          <p14:tracePt t="19145" x="65088" y="3740150"/>
          <p14:tracePt t="19157" x="46038" y="3702050"/>
          <p14:tracePt t="19160" x="46038" y="3638550"/>
          <p14:tracePt t="19171" x="46038" y="3609975"/>
          <p14:tracePt t="19177" x="74613" y="3573463"/>
          <p14:tracePt t="19185" x="84138" y="3535363"/>
          <p14:tracePt t="19193" x="120650" y="3508375"/>
          <p14:tracePt t="19202" x="149225" y="3460750"/>
          <p14:tracePt t="19207" x="212725" y="3414713"/>
          <p14:tracePt t="19215" x="352425" y="3284538"/>
          <p14:tracePt t="19223" x="622300" y="3043238"/>
          <p14:tracePt t="19229" x="871538" y="2811463"/>
          <p14:tracePt t="19240" x="1206500" y="2533650"/>
          <p14:tracePt t="19251" x="1308100" y="2449513"/>
          <p14:tracePt t="19253" x="1428750" y="2366963"/>
          <p14:tracePt t="19265" x="1670050" y="2263775"/>
          <p14:tracePt t="19272" x="1827213" y="2227263"/>
          <p14:tracePt t="19280" x="2012950" y="2190750"/>
          <p14:tracePt t="19286" x="2208213" y="2171700"/>
          <p14:tracePt t="19295" x="2459038" y="2135188"/>
          <p14:tracePt t="19302" x="2709863" y="2143125"/>
          <p14:tracePt t="19310" x="2932113" y="2162175"/>
          <p14:tracePt t="19319" x="3154363" y="2198688"/>
          <p14:tracePt t="19324" x="3441700" y="2263775"/>
          <p14:tracePt t="19335" x="3971925" y="2478088"/>
          <p14:tracePt t="19345" x="4184650" y="2570163"/>
          <p14:tracePt t="19347" x="4425950" y="2690813"/>
          <p14:tracePt t="19361" x="4611688" y="2784475"/>
          <p14:tracePt t="19366" x="4768850" y="2857500"/>
          <p14:tracePt t="19374" x="4918075" y="2932113"/>
          <p14:tracePt t="19380" x="5038725" y="2997200"/>
          <p14:tracePt t="19389" x="5159375" y="3062288"/>
          <p14:tracePt t="19396" x="5251450" y="3117850"/>
          <p14:tracePt t="19404" x="5335588" y="3163888"/>
          <p14:tracePt t="19410" x="5391150" y="3192463"/>
          <p14:tracePt t="19418" x="5408613" y="3228975"/>
          <p14:tracePt t="19427" x="5456238" y="3267075"/>
          <p14:tracePt t="19433" x="5473700" y="3294063"/>
          <p14:tracePt t="19443" x="5538788" y="3349625"/>
          <p14:tracePt t="19455" x="5548313" y="3378200"/>
          <p14:tracePt t="19460" x="5548313" y="3397250"/>
          <p14:tracePt t="19470" x="5557838" y="3414713"/>
          <p14:tracePt t="19473" x="5557838" y="3452813"/>
          <p14:tracePt t="19484" x="5557838" y="3489325"/>
          <p14:tracePt t="19489" x="5557838" y="3517900"/>
          <p14:tracePt t="19498" x="5557838" y="3535363"/>
          <p14:tracePt t="19506" x="5529263" y="3554413"/>
          <p14:tracePt t="19512" x="5492750" y="3600450"/>
          <p14:tracePt t="19521" x="5456238" y="3638550"/>
          <p14:tracePt t="19527" x="5381625" y="3684588"/>
          <p14:tracePt t="19536" x="5205413" y="3759200"/>
          <p14:tracePt t="19551" x="5065713" y="3832225"/>
          <p14:tracePt t="19551" x="4862513" y="3870325"/>
          <p14:tracePt t="19563" x="4611688" y="3906838"/>
          <p14:tracePt t="19568" x="4249738" y="4000500"/>
          <p14:tracePt t="19578" x="3962400" y="4027488"/>
          <p14:tracePt t="19584" x="3489325" y="4073525"/>
          <p14:tracePt t="19593" x="3024188" y="4102100"/>
          <p14:tracePt t="19601" x="2598738" y="4129088"/>
          <p14:tracePt t="19607" x="2181225" y="4148138"/>
          <p14:tracePt t="19614" x="1819275" y="4148138"/>
          <p14:tracePt t="19621" x="1493838" y="4148138"/>
          <p14:tracePt t="19631" x="798513" y="4138613"/>
          <p14:tracePt t="19643" x="557213" y="4138613"/>
          <p14:tracePt t="19648" x="352425" y="4121150"/>
          <p14:tracePt t="19658" x="176213" y="4083050"/>
          <p14:tracePt t="19660" x="36513" y="4083050"/>
          <p14:tracePt t="19781" x="398463" y="2886075"/>
          <p14:tracePt t="19787" x="668338" y="2514600"/>
          <p14:tracePt t="19795" x="798513" y="2347913"/>
          <p14:tracePt t="19804" x="919163" y="2198688"/>
          <p14:tracePt t="19811" x="1030288" y="2097088"/>
          <p14:tracePt t="19818" x="1271588" y="1901825"/>
          <p14:tracePt t="19832" x="1373188" y="1855788"/>
          <p14:tracePt t="19835" x="1474788" y="1800225"/>
          <p14:tracePt t="19846" x="1604963" y="1790700"/>
          <p14:tracePt t="19851" x="1763713" y="1754188"/>
          <p14:tracePt t="19861" x="2012950" y="1754188"/>
          <p14:tracePt t="19867" x="2208213" y="1754188"/>
          <p14:tracePt t="19876" x="2384425" y="1754188"/>
          <p14:tracePt t="19883" x="2606675" y="1781175"/>
          <p14:tracePt t="19890" x="2830513" y="1781175"/>
          <p14:tracePt t="19899" x="3052763" y="1819275"/>
          <p14:tracePt t="19904" x="3257550" y="1855788"/>
          <p14:tracePt t="19915" x="3617913" y="1966913"/>
          <p14:tracePt t="19926" x="3803650" y="2014538"/>
          <p14:tracePt t="19930" x="3971925" y="2087563"/>
          <p14:tracePt t="19940" x="4148138" y="2162175"/>
          <p14:tracePt t="19946" x="4314825" y="2255838"/>
          <p14:tracePt t="19955" x="4500563" y="2328863"/>
          <p14:tracePt t="19960" x="4667250" y="2422525"/>
          <p14:tracePt t="19971" x="4852988" y="2497138"/>
          <p14:tracePt t="19977" x="5010150" y="2552700"/>
          <p14:tracePt t="19985" x="5111750" y="2598738"/>
          <p14:tracePt t="19993" x="5232400" y="2663825"/>
          <p14:tracePt t="19999" x="5335588" y="2755900"/>
          <p14:tracePt t="20009" x="5473700" y="2876550"/>
          <p14:tracePt t="20019" x="5538788" y="2978150"/>
          <p14:tracePt t="20024" x="5567363" y="3016250"/>
          <p14:tracePt t="20035" x="5594350" y="3090863"/>
          <p14:tracePt t="20040" x="5594350" y="3108325"/>
          <p14:tracePt t="20050" x="5594350" y="3155950"/>
          <p14:tracePt t="20056" x="5594350" y="3182938"/>
          <p14:tracePt t="20064" x="5594350" y="3201988"/>
          <p14:tracePt t="20072" x="5594350" y="3238500"/>
          <p14:tracePt t="20078" x="5567363" y="3276600"/>
          <p14:tracePt t="20085" x="5521325" y="3349625"/>
          <p14:tracePt t="20093" x="5437188" y="3433763"/>
          <p14:tracePt t="20101" x="5232400" y="3656013"/>
          <p14:tracePt t="20114" x="5010150" y="3795713"/>
          <p14:tracePt t="20119" x="4824413" y="3925888"/>
          <p14:tracePt t="20129" x="4556125" y="4056063"/>
          <p14:tracePt t="20134" x="4324350" y="4111625"/>
          <p14:tracePt t="20144" x="3971925" y="4203700"/>
          <p14:tracePt t="20148" x="3646488" y="4203700"/>
          <p14:tracePt t="20158" x="3313113" y="4222750"/>
          <p14:tracePt t="20167" x="2895600" y="4203700"/>
          <p14:tracePt t="20173" x="2468563" y="4157663"/>
          <p14:tracePt t="20181" x="2078038" y="4111625"/>
          <p14:tracePt t="20187" x="1771650" y="4037013"/>
          <p14:tracePt t="20197" x="1039813" y="3952875"/>
          <p14:tracePt t="20213" x="593725" y="3897313"/>
          <p14:tracePt t="20224" x="388938" y="3860800"/>
          <p14:tracePt t="20226" x="231775" y="3822700"/>
          <p14:tracePt t="20238" x="111125" y="3786188"/>
          <p14:tracePt t="20244" x="0" y="3759200"/>
          <p14:tracePt t="20463" x="149225" y="2487613"/>
          <p14:tracePt t="20470" x="212725" y="2403475"/>
          <p14:tracePt t="20478" x="436563" y="2236788"/>
          <p14:tracePt t="20495" x="574675" y="2143125"/>
          <p14:tracePt t="20507" x="630238" y="2116138"/>
          <p14:tracePt t="20510" x="687388" y="2087563"/>
          <p14:tracePt t="20520" x="723900" y="2060575"/>
          <p14:tracePt t="20526" x="788988" y="2032000"/>
          <p14:tracePt t="20536" x="825500" y="2014538"/>
          <p14:tracePt t="20542" x="881063" y="1995488"/>
          <p14:tracePt t="20551" x="955675" y="1985963"/>
          <p14:tracePt t="20558" x="1011238" y="1957388"/>
          <p14:tracePt t="20565" x="1104900" y="1920875"/>
          <p14:tracePt t="20574" x="1233488" y="1884363"/>
          <p14:tracePt t="20586" x="1308100" y="1865313"/>
          <p14:tracePt t="20588" x="1354138" y="1865313"/>
          <p14:tracePt t="20601" x="1457325" y="1846263"/>
          <p14:tracePt t="20605" x="1549400" y="1855788"/>
          <p14:tracePt t="20615" x="1689100" y="1855788"/>
          <p14:tracePt t="20620" x="1800225" y="1893888"/>
          <p14:tracePt t="20630" x="1939925" y="1911350"/>
          <p14:tracePt t="20636" x="2078038" y="1920875"/>
          <p14:tracePt t="20643" x="2217738" y="1957388"/>
          <p14:tracePt t="20652" x="2374900" y="1995488"/>
          <p14:tracePt t="20660" x="2579688" y="2051050"/>
          <p14:tracePt t="20668" x="2782888" y="2125663"/>
          <p14:tracePt t="20673" x="2987675" y="2217738"/>
          <p14:tracePt t="20684" x="3405188" y="2514600"/>
          <p14:tracePt t="20695" x="3636963" y="2681288"/>
          <p14:tracePt t="20698" x="3786188" y="2811463"/>
          <p14:tracePt t="20710" x="3924300" y="2905125"/>
          <p14:tracePt t="20715" x="4008438" y="2970213"/>
          <p14:tracePt t="20724" x="4064000" y="3025775"/>
          <p14:tracePt t="20731" x="4148138" y="3090863"/>
          <p14:tracePt t="20739" x="4175125" y="3127375"/>
          <p14:tracePt t="20747" x="4194175" y="3163888"/>
          <p14:tracePt t="20752" x="4221163" y="3192463"/>
          <p14:tracePt t="20761" x="4221163" y="3211513"/>
          <p14:tracePt t="20768" x="4240213" y="3228975"/>
          <p14:tracePt t="20777" x="4240213" y="3257550"/>
          <p14:tracePt t="20789" x="4240213" y="3267075"/>
          <p14:tracePt t="20793" x="4240213" y="3276600"/>
          <p14:tracePt t="20803" x="4240213" y="3284538"/>
          <p14:tracePt t="20809" x="4240213" y="3294063"/>
          <p14:tracePt t="20818" x="4240213" y="3303588"/>
          <p14:tracePt t="20825" x="4221163" y="3332163"/>
          <p14:tracePt t="20834" x="4184650" y="3359150"/>
          <p14:tracePt t="20842" x="4110038" y="3405188"/>
          <p14:tracePt t="20847" x="4035425" y="3414713"/>
          <p14:tracePt t="20856" x="3943350" y="3452813"/>
          <p14:tracePt t="20863" x="3851275" y="3470275"/>
          <p14:tracePt t="20872" x="3665538" y="3498850"/>
          <p14:tracePt t="20884" x="3627438" y="3498850"/>
          <p14:tracePt t="20888" x="3590925" y="3498850"/>
          <p14:tracePt t="20899" x="3535363" y="3498850"/>
          <p14:tracePt t="20902" x="3516313" y="3479800"/>
          <p14:tracePt t="20912" x="3479800" y="3479800"/>
          <p14:tracePt t="20919" x="3460750" y="3479800"/>
          <p14:tracePt t="20931" x="3424238" y="3479800"/>
          <p14:tracePt t="20934" x="3405188" y="3479800"/>
          <p14:tracePt t="20942" x="3368675" y="3479800"/>
          <p14:tracePt t="20950" x="3330575" y="3470275"/>
          <p14:tracePt t="20955" x="3284538" y="3470275"/>
          <p14:tracePt t="20963" x="3248025" y="3460750"/>
          <p14:tracePt t="20967" x="3173413" y="3460750"/>
          <p14:tracePt t="20978" x="3062288" y="3424238"/>
          <p14:tracePt t="20984" x="2941638" y="3359150"/>
          <p14:tracePt t="20993" x="2838450" y="3284538"/>
          <p14:tracePt t="20995" x="2736850" y="3219450"/>
          <p14:tracePt t="21006" x="2681288" y="3173413"/>
          <p14:tracePt t="21013" x="2644775" y="3136900"/>
          <p14:tracePt t="21030" x="2616200" y="3127375"/>
          <p14:tracePt t="21036" x="2616200" y="3117850"/>
          <p14:tracePt t="21043" x="2606675" y="3117850"/>
          <p14:tracePt t="21051" x="2606675" y="3108325"/>
          <p14:tracePt t="21060" x="2589213" y="3090863"/>
          <p14:tracePt t="21071" x="2579688" y="3090863"/>
          <p14:tracePt t="21076" x="2579688" y="3081338"/>
          <p14:tracePt t="21090" x="2579688" y="3071813"/>
          <p14:tracePt t="21108" x="2570163" y="3071813"/>
          <p14:tracePt t="21130" x="2560638" y="3062288"/>
          <p14:tracePt t="21139" x="2560638" y="3052763"/>
          <p14:tracePt t="21151" x="2551113" y="3052763"/>
          <p14:tracePt t="21154" x="2541588" y="3043238"/>
          <p14:tracePt t="21167" x="2505075" y="3025775"/>
          <p14:tracePt t="21170" x="2459038" y="3025775"/>
          <p14:tracePt t="21181" x="2420938" y="3025775"/>
          <p14:tracePt t="21184" x="2357438" y="3025775"/>
          <p14:tracePt t="21195" x="2300288" y="3043238"/>
          <p14:tracePt t="21202" x="2244725" y="3062288"/>
          <p14:tracePt t="21210" x="2171700" y="3090863"/>
          <p14:tracePt t="21216" x="2078038" y="3127375"/>
          <p14:tracePt t="21224" x="2022475" y="3155950"/>
          <p14:tracePt t="21235" x="1930400" y="3201988"/>
          <p14:tracePt t="21248" x="1882775" y="3219450"/>
          <p14:tracePt t="21251" x="1827213" y="3248025"/>
          <p14:tracePt t="21261" x="1771650" y="3248025"/>
          <p14:tracePt t="21264" x="1735138" y="3267075"/>
          <p14:tracePt t="21276" x="1698625" y="3267075"/>
          <p14:tracePt t="21281" x="1660525" y="3267075"/>
          <p14:tracePt t="21289" x="1633538" y="3267075"/>
          <p14:tracePt t="21294" x="1604963" y="3267075"/>
          <p14:tracePt t="21304" x="1585913" y="3267075"/>
          <p14:tracePt t="21312" x="1577975" y="3267075"/>
          <p14:tracePt t="21319" x="1568450" y="3267075"/>
          <p14:tracePt t="21327" x="1558925" y="3267075"/>
          <p14:tracePt t="21413" x="1558925" y="3276600"/>
          <p14:tracePt t="21436" x="1549400" y="3276600"/>
          <p14:tracePt t="21450" x="1549400" y="3284538"/>
          <p14:tracePt t="21452" x="1539875" y="3294063"/>
          <p14:tracePt t="21464" x="1530350" y="3294063"/>
          <p14:tracePt t="21479" x="1522413" y="3322638"/>
          <p14:tracePt t="21492" x="1512888" y="3340100"/>
          <p14:tracePt t="21547" x="1493838" y="3349625"/>
          <p14:tracePt t="21564" x="1484313" y="3359150"/>
          <p14:tracePt t="21890" x="1539875" y="3359150"/>
          <p14:tracePt t="21899" x="1585913" y="3340100"/>
          <p14:tracePt t="21910" x="1716088" y="3332163"/>
          <p14:tracePt t="21924" x="1827213" y="3313113"/>
          <p14:tracePt t="21935" x="1901825" y="3313113"/>
          <p14:tracePt t="21939" x="1947863" y="3303588"/>
          <p14:tracePt t="21950" x="2003425" y="3303588"/>
          <p14:tracePt t="21956" x="2051050" y="3303588"/>
          <p14:tracePt t="21964" x="2097088" y="3303588"/>
          <p14:tracePt t="21970" x="2152650" y="3303588"/>
          <p14:tracePt t="21979" x="2198688" y="3303588"/>
          <p14:tracePt t="21986" x="2263775" y="3303588"/>
          <p14:tracePt t="21993" x="2292350" y="3303588"/>
          <p14:tracePt t="22003" x="2374900" y="3303588"/>
          <p14:tracePt t="22015" x="2420938" y="3303588"/>
          <p14:tracePt t="22017" x="2459038" y="3303588"/>
          <p14:tracePt t="22030" x="2478088" y="3303588"/>
          <p14:tracePt t="22034" x="2505075" y="3294063"/>
          <p14:tracePt t="22044" x="2514600" y="3294063"/>
          <p14:tracePt t="22049" x="2533650" y="3294063"/>
          <p14:tracePt t="22059" x="2541588" y="3294063"/>
          <p14:tracePt t="22066" x="2551113" y="3294063"/>
          <p14:tracePt t="22080" x="2560638" y="3294063"/>
          <p14:tracePt t="22238" x="2551113" y="3294063"/>
          <p14:tracePt t="22247" x="2524125" y="3276600"/>
          <p14:tracePt t="22253" x="2514600" y="3276600"/>
          <p14:tracePt t="22262" x="2495550" y="3276600"/>
          <p14:tracePt t="22269" x="2478088" y="3267075"/>
          <p14:tracePt t="22277" x="2459038" y="3267075"/>
          <p14:tracePt t="22284" x="2430463" y="3267075"/>
          <p14:tracePt t="22290" x="2420938" y="3267075"/>
          <p14:tracePt t="22301" x="2384425" y="3257550"/>
          <p14:tracePt t="22312" x="2357438" y="3257550"/>
          <p14:tracePt t="22317" x="2338388" y="3248025"/>
          <p14:tracePt t="22328" x="2309813" y="3248025"/>
          <p14:tracePt t="22332" x="2300288" y="3248025"/>
          <p14:tracePt t="22341" x="2292350" y="3248025"/>
          <p14:tracePt t="22346" x="2273300" y="3248025"/>
          <p14:tracePt t="22356" x="2263775" y="3248025"/>
          <p14:tracePt t="22363" x="2254250" y="3248025"/>
          <p14:tracePt t="22369" x="2244725" y="3248025"/>
          <p14:tracePt t="22474" x="2244725" y="3238500"/>
          <p14:tracePt t="22490" x="2347913" y="3173413"/>
          <p14:tracePt t="22502" x="2420938" y="3127375"/>
          <p14:tracePt t="22504" x="2514600" y="3108325"/>
          <p14:tracePt t="22516" x="2625725" y="3090863"/>
          <p14:tracePt t="22522" x="2746375" y="3071813"/>
          <p14:tracePt t="22530" x="2876550" y="3071813"/>
          <p14:tracePt t="22536" x="2968625" y="3062288"/>
          <p14:tracePt t="22545" x="3108325" y="3062288"/>
          <p14:tracePt t="22552" x="3238500" y="3043238"/>
          <p14:tracePt t="22560" x="3424238" y="3043238"/>
          <p14:tracePt t="22569" x="3600450" y="3043238"/>
          <p14:tracePt t="22572" x="3795713" y="3043238"/>
          <p14:tracePt t="22584" x="4175125" y="3071813"/>
          <p14:tracePt t="22595" x="4379913" y="3071813"/>
          <p14:tracePt t="22598" x="4573588" y="3062288"/>
          <p14:tracePt t="22610" x="4751388" y="3062288"/>
          <p14:tracePt t="22616" x="4889500" y="3043238"/>
          <p14:tracePt t="22623" x="5048250" y="3043238"/>
          <p14:tracePt t="22630" x="5205413" y="3043238"/>
          <p14:tracePt t="22639" x="5362575" y="3006725"/>
          <p14:tracePt t="22644" x="5492750" y="3006725"/>
          <p14:tracePt t="22653" x="5632450" y="3006725"/>
          <p14:tracePt t="22661" x="5743575" y="3006725"/>
          <p14:tracePt t="22669" x="5854700" y="3006725"/>
          <p14:tracePt t="22678" x="6059488" y="3035300"/>
          <p14:tracePt t="22690" x="6180138" y="3035300"/>
          <p14:tracePt t="22693" x="6272213" y="3043238"/>
          <p14:tracePt t="22704" x="6337300" y="3043238"/>
          <p14:tracePt t="22707" x="6392863" y="3062288"/>
          <p14:tracePt t="22719" x="6448425" y="3062288"/>
          <p14:tracePt t="22724" x="6494463" y="3071813"/>
          <p14:tracePt t="22734" x="6550025" y="3090863"/>
          <p14:tracePt t="22740" x="6624638" y="3098800"/>
          <p14:tracePt t="22747" x="6670675" y="3108325"/>
          <p14:tracePt t="22757" x="6773863" y="3146425"/>
          <p14:tracePt t="22762" x="6865938" y="3192463"/>
          <p14:tracePt t="22770" x="6950075" y="3238500"/>
          <p14:tracePt t="22786" x="7143750" y="3359150"/>
          <p14:tracePt t="22798" x="7218363" y="3397250"/>
          <p14:tracePt t="22804" x="7246938" y="3414713"/>
          <p14:tracePt t="22813" x="7283450" y="3433763"/>
          <p14:tracePt t="22819" x="7292975" y="3443288"/>
          <p14:tracePt t="22828" x="7302500" y="3452813"/>
          <p14:tracePt t="22836" x="7312025" y="3452813"/>
          <p14:tracePt t="22842" x="7312025" y="3460750"/>
          <p14:tracePt t="22851" x="7329488" y="3489325"/>
          <p14:tracePt t="22856" x="7329488" y="3508375"/>
          <p14:tracePt t="22866" x="7358063" y="3563938"/>
          <p14:tracePt t="22878" x="7367588" y="3590925"/>
          <p14:tracePt t="22882" x="7367588" y="3609975"/>
          <p14:tracePt t="22893" x="7367588" y="3629025"/>
          <p14:tracePt t="22895" x="7367588" y="3656013"/>
          <p14:tracePt t="22907" x="7367588" y="3675063"/>
          <p14:tracePt t="22910" x="7367588" y="3694113"/>
          <p14:tracePt t="22921" x="7367588" y="3702050"/>
          <p14:tracePt t="22928" x="7367588" y="3711575"/>
          <p14:tracePt t="22936" x="7367588" y="3721100"/>
          <p14:tracePt t="22945" x="7367588" y="3730625"/>
          <p14:tracePt t="22952" x="7367588" y="3749675"/>
          <p14:tracePt t="22960" x="7367588" y="3767138"/>
          <p14:tracePt t="22965" x="7367588" y="3776663"/>
          <p14:tracePt t="22974" x="7358063" y="3795713"/>
          <p14:tracePt t="22987" x="7321550" y="3822700"/>
          <p14:tracePt t="22992" x="7292975" y="3841750"/>
          <p14:tracePt t="23001" x="7256463" y="3870325"/>
          <p14:tracePt t="23006" x="7218363" y="3870325"/>
          <p14:tracePt t="23016" x="7181850" y="3879850"/>
          <p14:tracePt t="23023" x="7135813" y="3879850"/>
          <p14:tracePt t="23031" x="7080250" y="3879850"/>
          <p14:tracePt t="23038" x="7061200" y="3879850"/>
          <p14:tracePt t="23044" x="6986588" y="3851275"/>
          <p14:tracePt t="23054" x="6940550" y="3851275"/>
          <p14:tracePt t="23061" x="6884988" y="3822700"/>
          <p14:tracePt t="23068" x="6764338" y="3795713"/>
          <p14:tracePt t="23081" x="6699250" y="3795713"/>
          <p14:tracePt t="23086" x="6624638" y="3776663"/>
          <p14:tracePt t="23096" x="6550025" y="3767138"/>
          <p14:tracePt t="23101" x="6503988" y="3749675"/>
          <p14:tracePt t="23111" x="6411913" y="3740150"/>
          <p14:tracePt t="23115" x="6356350" y="3721100"/>
          <p14:tracePt t="23125" x="6291263" y="3721100"/>
          <p14:tracePt t="23133" x="6262688" y="3711575"/>
          <p14:tracePt t="23139" x="6216650" y="3711575"/>
          <p14:tracePt t="23148" x="6188075" y="3711575"/>
          <p14:tracePt t="23154" x="6142038" y="3711575"/>
          <p14:tracePt t="23164" x="6086475" y="3711575"/>
          <p14:tracePt t="23181" x="6030913" y="3730625"/>
          <p14:tracePt t="23190" x="5994400" y="3730625"/>
          <p14:tracePt t="23195" x="5956300" y="3740150"/>
          <p14:tracePt t="23205" x="5919788" y="3740150"/>
          <p14:tracePt t="23211" x="5883275" y="3749675"/>
          <p14:tracePt t="23220" x="5845175" y="3749675"/>
          <p14:tracePt t="23226" x="5808663" y="3749675"/>
          <p14:tracePt t="23233" x="5762625" y="3749675"/>
          <p14:tracePt t="23243" x="5724525" y="3749675"/>
          <p14:tracePt t="23248" x="5678488" y="3749675"/>
          <p14:tracePt t="23257" x="5576888" y="3767138"/>
          <p14:tracePt t="23270" x="5521325" y="3767138"/>
          <p14:tracePt t="23274" x="5473700" y="3767138"/>
          <p14:tracePt t="23285" x="5408613" y="3767138"/>
          <p14:tracePt t="23289" x="5307013" y="3759200"/>
          <p14:tracePt t="23299" x="5260975" y="3759200"/>
          <p14:tracePt t="23304" x="5195888" y="3759200"/>
          <p14:tracePt t="23315" x="5130800" y="3759200"/>
          <p14:tracePt t="23320" x="5056188" y="3759200"/>
          <p14:tracePt t="23328" x="4964113" y="3740150"/>
          <p14:tracePt t="23336" x="4908550" y="3749675"/>
          <p14:tracePt t="23343" x="4843463" y="3749675"/>
          <p14:tracePt t="23350" x="4797425" y="3749675"/>
          <p14:tracePt t="23352" x="4722813" y="3749675"/>
          <p14:tracePt t="23368" x="4527550" y="3749675"/>
          <p14:tracePt t="23378" x="4435475" y="3749675"/>
          <p14:tracePt t="23381" x="4324350" y="3749675"/>
          <p14:tracePt t="23395" x="4203700" y="3740150"/>
          <p14:tracePt t="23397" x="4110038" y="3721100"/>
          <p14:tracePt t="23408" x="4017963" y="3721100"/>
          <p14:tracePt t="23415" x="3952875" y="3721100"/>
          <p14:tracePt t="23422" x="3859213" y="3721100"/>
          <p14:tracePt t="23428" x="3795713" y="3721100"/>
          <p14:tracePt t="23436" x="3702050" y="3721100"/>
          <p14:tracePt t="23444" x="3646488" y="3694113"/>
          <p14:tracePt t="23452" x="3581400" y="3694113"/>
          <p14:tracePt t="23461" x="3460750" y="3694113"/>
          <p14:tracePt t="23473" x="3414713" y="3694113"/>
          <p14:tracePt t="23476" x="3349625" y="3694113"/>
          <p14:tracePt t="23488" x="3275013" y="3694113"/>
          <p14:tracePt t="23493" x="3228975" y="3694113"/>
          <p14:tracePt t="23502" x="3127375" y="3694113"/>
          <p14:tracePt t="23506" x="3071813" y="3684588"/>
          <p14:tracePt t="23517" x="2978150" y="3684588"/>
          <p14:tracePt t="23523" x="2886075" y="3665538"/>
          <p14:tracePt t="23530" x="2801938" y="3665538"/>
          <p14:tracePt t="23539" x="2727325" y="3656013"/>
          <p14:tracePt t="23545" x="2654300" y="3638550"/>
          <p14:tracePt t="23554" x="2514600" y="3638550"/>
          <p14:tracePt t="23570" x="2393950" y="3629025"/>
          <p14:tracePt t="23582" x="2319338" y="3609975"/>
          <p14:tracePt t="23585" x="2273300" y="3609975"/>
          <p14:tracePt t="23596" x="2227263" y="3609975"/>
          <p14:tracePt t="23603" x="2189163" y="3609975"/>
          <p14:tracePt t="23611" x="2116138" y="3600450"/>
          <p14:tracePt t="23618" x="2087563" y="3600450"/>
          <p14:tracePt t="23625" x="2032000" y="3581400"/>
          <p14:tracePt t="23632" x="1995488" y="3581400"/>
          <p14:tracePt t="23640" x="1947863" y="3581400"/>
          <p14:tracePt t="23651" x="1846263" y="3573463"/>
          <p14:tracePt t="23661" x="1771650" y="3554413"/>
          <p14:tracePt t="23666" x="1706563" y="3554413"/>
          <p14:tracePt t="23677" x="1633538" y="3525838"/>
          <p14:tracePt t="23681" x="1558925" y="3525838"/>
          <p14:tracePt t="23691" x="1512888" y="3525838"/>
          <p14:tracePt t="23696" x="1457325" y="3525838"/>
          <p14:tracePt t="23705" x="1409700" y="3525838"/>
          <p14:tracePt t="23711" x="1373188" y="3525838"/>
          <p14:tracePt t="23719" x="1336675" y="3525838"/>
          <p14:tracePt t="23727" x="1317625" y="3525838"/>
          <p14:tracePt t="23735" x="1281113" y="3525838"/>
          <p14:tracePt t="23745" x="1252538" y="3525838"/>
          <p14:tracePt t="23755" x="1243013" y="3525838"/>
          <p14:tracePt t="23760" x="1225550" y="3525838"/>
          <p14:tracePt t="23771" x="1216025" y="3525838"/>
          <p14:tracePt t="23775" x="1206500" y="3535363"/>
          <p14:tracePt t="23785" x="1196975" y="3535363"/>
          <p14:tracePt t="23791" x="1187450" y="3535363"/>
          <p14:tracePt t="23799" x="1177925" y="3535363"/>
          <p14:tracePt t="23807" x="1150938" y="3535363"/>
          <p14:tracePt t="23814" x="1141413" y="3544888"/>
          <p14:tracePt t="23822" x="1131888" y="3544888"/>
          <p14:tracePt t="23829" x="1122363" y="3544888"/>
          <p14:tracePt t="23838" x="1104900" y="3554413"/>
          <p14:tracePt t="23852" x="1085850" y="3563938"/>
          <p14:tracePt t="23864" x="1066800" y="3581400"/>
          <p14:tracePt t="23869" x="1039813" y="3581400"/>
          <p14:tracePt t="23886" x="1020763" y="3600450"/>
          <p14:tracePt t="23894" x="992188" y="3600450"/>
          <p14:tracePt t="23900" x="984250" y="3609975"/>
          <p14:tracePt t="23908" x="974725" y="3619500"/>
          <p14:tracePt t="23916" x="955675" y="3619500"/>
          <p14:tracePt t="23923" x="936625" y="3629025"/>
          <p14:tracePt t="23933" x="909638" y="3638550"/>
          <p14:tracePt t="23945" x="890588" y="3638550"/>
          <p14:tracePt t="23959" x="881063" y="3646488"/>
          <p14:tracePt t="23965" x="871538" y="3646488"/>
          <p14:tracePt t="23973" x="863600" y="3665538"/>
          <p14:tracePt t="23994" x="844550" y="3665538"/>
          <p14:tracePt t="24215" x="844550" y="3675063"/>
          <p14:tracePt t="24230" x="863600" y="3684588"/>
          <p14:tracePt t="24242" x="871538" y="3684588"/>
          <p14:tracePt t="24244" x="881063" y="3684588"/>
          <p14:tracePt t="24257" x="900113" y="3684588"/>
          <p14:tracePt t="24263" x="927100" y="3684588"/>
          <p14:tracePt t="24276" x="965200" y="3684588"/>
          <p14:tracePt t="24285" x="1001713" y="3684588"/>
          <p14:tracePt t="24293" x="1020763" y="3694113"/>
          <p14:tracePt t="24300" x="1039813" y="3694113"/>
          <p14:tracePt t="24308" x="1112838" y="3702050"/>
          <p14:tracePt t="24325" x="1177925" y="3711575"/>
          <p14:tracePt t="24336" x="1196975" y="3730625"/>
          <p14:tracePt t="24341" x="1216025" y="3730625"/>
          <p14:tracePt t="24351" x="1243013" y="3740150"/>
          <p14:tracePt t="24355" x="1262063" y="3740150"/>
          <p14:tracePt t="24365" x="1281113" y="3749675"/>
          <p14:tracePt t="24371" x="1308100" y="3749675"/>
          <p14:tracePt t="24380" x="1344613" y="3759200"/>
          <p14:tracePt t="24387" x="1363663" y="3776663"/>
          <p14:tracePt t="24394" x="1392238" y="3776663"/>
          <p14:tracePt t="24403" x="1419225" y="3786188"/>
          <p14:tracePt t="24420" x="1438275" y="3786188"/>
          <p14:tracePt t="24430" x="1447800" y="3795713"/>
          <p14:tracePt t="24435" x="1457325" y="3795713"/>
          <p14:tracePt t="24446" x="1465263" y="3795713"/>
          <p14:tracePt t="24449" x="1474788" y="3795713"/>
          <p14:tracePt t="24459" x="1484313" y="3795713"/>
          <p14:tracePt t="24473" x="1493838" y="3795713"/>
          <p14:tracePt t="24488" x="1503363" y="3795713"/>
          <p14:tracePt t="24503" x="1522413" y="3795713"/>
          <p14:tracePt t="24511" x="1558925" y="3795713"/>
          <p14:tracePt t="24528" x="1624013" y="3786188"/>
          <p14:tracePt t="24539" x="1679575" y="3786188"/>
          <p14:tracePt t="24545" x="1725613" y="3786188"/>
          <p14:tracePt t="24555" x="1781175" y="3786188"/>
          <p14:tracePt t="24558" x="1846263" y="3786188"/>
          <p14:tracePt t="24568" x="1892300" y="3786188"/>
          <p14:tracePt t="24575" x="1957388" y="3786188"/>
          <p14:tracePt t="24583" x="2012950" y="3786188"/>
          <p14:tracePt t="24590" x="2060575" y="3786188"/>
          <p14:tracePt t="24597" x="2116138" y="3795713"/>
          <p14:tracePt t="24606" x="2198688" y="3795713"/>
          <p14:tracePt t="24622" x="2282825" y="3795713"/>
          <p14:tracePt t="24634" x="2347913" y="3795713"/>
          <p14:tracePt t="24638" x="2439988" y="3795713"/>
          <p14:tracePt t="24647" x="2560638" y="3814763"/>
          <p14:tracePt t="24653" x="2719388" y="3832225"/>
          <p14:tracePt t="24663" x="2847975" y="3851275"/>
          <p14:tracePt t="24669" x="2987675" y="3870325"/>
          <p14:tracePt t="24677" x="3127375" y="3897313"/>
          <p14:tracePt t="24685" x="3192463" y="3897313"/>
          <p14:tracePt t="24691" x="3265488" y="3935413"/>
          <p14:tracePt t="24700" x="3359150" y="3943350"/>
          <p14:tracePt t="24714" x="3386138" y="3943350"/>
          <p14:tracePt t="24729" x="3395663" y="3943350"/>
          <p14:tracePt t="24732" x="3405188" y="3943350"/>
          <p14:tracePt t="24746" x="3414713" y="3943350"/>
          <p14:tracePt t="24757" x="3424238" y="3943350"/>
          <p14:tracePt t="24764" x="3433763" y="3943350"/>
          <p14:tracePt t="24772" x="3441700" y="3943350"/>
          <p14:tracePt t="24782" x="3460750" y="3925888"/>
          <p14:tracePt t="24786" x="3470275" y="3925888"/>
          <p14:tracePt t="24794" x="3497263" y="3897313"/>
          <p14:tracePt t="24800" x="3516313" y="3887788"/>
          <p14:tracePt t="24807" x="3525838" y="3879850"/>
          <p14:tracePt t="24811" x="3544888" y="3879850"/>
          <p14:tracePt t="24821" x="3571875" y="3851275"/>
          <p14:tracePt t="24827" x="3600450" y="3832225"/>
          <p14:tracePt t="24837" x="3617913" y="3832225"/>
          <p14:tracePt t="24843" x="3627438" y="3805238"/>
          <p14:tracePt t="24851" x="3636963" y="3795713"/>
          <p14:tracePt t="24866" x="3656013" y="3786188"/>
          <p14:tracePt t="24889" x="3665538" y="3786188"/>
          <p14:tracePt t="24905" x="3683000" y="3767138"/>
          <p14:tracePt t="24916" x="3692525" y="3767138"/>
          <p14:tracePt t="24931" x="3721100" y="3767138"/>
          <p14:tracePt t="24936" x="3730625" y="3759200"/>
          <p14:tracePt t="24946" x="3738563" y="3759200"/>
          <p14:tracePt t="24951" x="3748088" y="3749675"/>
          <p14:tracePt t="24960" x="3757613" y="3749675"/>
          <p14:tracePt t="24968" x="3776663" y="3749675"/>
          <p14:tracePt t="24975" x="3786188" y="3749675"/>
          <p14:tracePt t="24984" x="3803650" y="3749675"/>
          <p14:tracePt t="24988" x="3822700" y="3749675"/>
          <p14:tracePt t="24997" x="3868738" y="3749675"/>
          <p14:tracePt t="25328" x="3943350" y="3767138"/>
          <p14:tracePt t="25337" x="4008438" y="3776663"/>
          <p14:tracePt t="25346" x="4083050" y="3795713"/>
          <p14:tracePt t="25352" x="4110038" y="3805238"/>
          <p14:tracePt t="25359" x="4156075" y="3805238"/>
          <p14:tracePt t="25366" x="4184650" y="3832225"/>
          <p14:tracePt t="25376" x="4240213" y="3841750"/>
          <p14:tracePt t="25389" x="4276725" y="3841750"/>
          <p14:tracePt t="25392" x="4295775" y="3851275"/>
          <p14:tracePt t="25402" x="4324350" y="3851275"/>
          <p14:tracePt t="25406" x="4341813" y="3851275"/>
          <p14:tracePt t="25417" x="4379913" y="3870325"/>
          <p14:tracePt t="25421" x="4389438" y="3870325"/>
          <p14:tracePt t="25432" x="4416425" y="3879850"/>
          <p14:tracePt t="25438" x="4452938" y="3879850"/>
          <p14:tracePt t="25446" x="4491038" y="3879850"/>
          <p14:tracePt t="25453" x="4527550" y="3879850"/>
          <p14:tracePt t="25461" x="4546600" y="3879850"/>
          <p14:tracePt t="25468" x="4565650" y="3879850"/>
          <p14:tracePt t="25486" x="4592638" y="3879850"/>
          <p14:tracePt t="25500" x="4602163" y="3879850"/>
          <p14:tracePt t="25511" x="4611688" y="3879850"/>
          <p14:tracePt t="25547" x="4621213" y="3879850"/>
          <p14:tracePt t="25562" x="4630738" y="3879850"/>
          <p14:tracePt t="25595" x="4638675" y="3879850"/>
          <p14:tracePt t="25619" x="4638675" y="3870325"/>
          <p14:tracePt t="25663" x="4648200" y="3870325"/>
          <p14:tracePt t="25674" x="4657725" y="3870325"/>
          <p14:tracePt t="25686" x="4657725" y="3860800"/>
          <p14:tracePt t="25705" x="4667250" y="3851275"/>
          <p14:tracePt t="25720" x="4676775" y="3851275"/>
          <p14:tracePt t="25742" x="4686300" y="3841750"/>
          <p14:tracePt t="25751" x="4694238" y="3832225"/>
          <p14:tracePt t="25769" x="4713288" y="3822700"/>
          <p14:tracePt t="25779" x="4722813" y="3814763"/>
          <p14:tracePt t="25783" x="4732338" y="3814763"/>
          <p14:tracePt t="25794" x="4732338" y="3805238"/>
          <p14:tracePt t="25799" x="4751388" y="3786188"/>
          <p14:tracePt t="25813" x="4759325" y="3786188"/>
          <p14:tracePt t="25823" x="4768850" y="3786188"/>
          <p14:tracePt t="25830" x="4778375" y="3776663"/>
          <p14:tracePt t="25837" x="4797425" y="3767138"/>
          <p14:tracePt t="25851" x="4814888" y="3759200"/>
          <p14:tracePt t="25859" x="4833938" y="3749675"/>
          <p14:tracePt t="25877" x="4852988" y="3749675"/>
          <p14:tracePt t="25888" x="4862513" y="3740150"/>
          <p14:tracePt t="25893" x="4870450" y="3730625"/>
          <p14:tracePt t="25902" x="4879975" y="3730625"/>
          <p14:tracePt t="25918" x="4889500" y="3721100"/>
          <p14:tracePt t="25924" x="4899025" y="3721100"/>
          <p14:tracePt t="25933" x="4908550" y="3711575"/>
          <p14:tracePt t="25940" x="4918075" y="3711575"/>
          <p14:tracePt t="25957" x="4935538" y="3702050"/>
          <p14:tracePt t="25972" x="4964113" y="3694113"/>
          <p14:tracePt t="25983" x="4973638" y="3694113"/>
          <p14:tracePt t="25986" x="4983163" y="3694113"/>
          <p14:tracePt t="25998" x="4991100" y="3684588"/>
          <p14:tracePt t="26001" x="5000625" y="3684588"/>
          <p14:tracePt t="26012" x="5010150" y="3675063"/>
          <p14:tracePt t="26018" x="5019675" y="3675063"/>
          <p14:tracePt t="26026" x="5029200" y="3675063"/>
          <p14:tracePt t="26033" x="5038725" y="3675063"/>
          <p14:tracePt t="26041" x="5048250" y="3675063"/>
          <p14:tracePt t="26050" x="5056188" y="3675063"/>
          <p14:tracePt t="26066" x="5065713" y="3675063"/>
          <p14:tracePt t="26080" x="5084763" y="3675063"/>
          <p14:tracePt t="26121" x="5094288" y="3675063"/>
          <p14:tracePt t="26135" x="5103813" y="3675063"/>
          <p14:tracePt t="26160" x="5111750" y="3675063"/>
          <p14:tracePt t="27116" x="5130800" y="3675063"/>
          <p14:tracePt t="27128" x="5140325" y="3684588"/>
          <p14:tracePt t="27134" x="5149850" y="3684588"/>
          <p14:tracePt t="27144" x="5159375" y="3694113"/>
          <p14:tracePt t="27149" x="5176838" y="3694113"/>
          <p14:tracePt t="27158" x="5186363" y="3702050"/>
          <p14:tracePt t="27165" x="5214938" y="3711575"/>
          <p14:tracePt t="27172" x="5224463" y="3711575"/>
          <p14:tracePt t="27180" x="5251450" y="3711575"/>
          <p14:tracePt t="27186" x="5260975" y="3711575"/>
          <p14:tracePt t="27193" x="5289550" y="3721100"/>
          <p14:tracePt t="27202" x="5307013" y="3721100"/>
          <p14:tracePt t="27210" x="5335588" y="3721100"/>
          <p14:tracePt t="27223" x="5372100" y="3721100"/>
          <p14:tracePt t="27227" x="5381625" y="3721100"/>
          <p14:tracePt t="27238" x="5400675" y="3721100"/>
          <p14:tracePt t="27242" x="5408613" y="3721100"/>
          <p14:tracePt t="27252" x="5418138" y="3721100"/>
          <p14:tracePt t="27259" x="5427663" y="3721100"/>
          <p14:tracePt t="27267" x="5437188" y="3721100"/>
          <p14:tracePt t="27274" x="5446713" y="3721100"/>
          <p14:tracePt t="27281" x="5456238" y="3721100"/>
          <p14:tracePt t="28260" x="5465763" y="3721100"/>
          <p14:tracePt t="28266" x="5473700" y="3721100"/>
          <p14:tracePt t="28281" x="5483225" y="3721100"/>
          <p14:tracePt t="28290" x="5502275" y="3721100"/>
          <p14:tracePt t="28304" x="5521325" y="3721100"/>
          <p14:tracePt t="28314" x="5538788" y="3721100"/>
          <p14:tracePt t="28318" x="5548313" y="3721100"/>
          <p14:tracePt t="28328" x="5567363" y="3721100"/>
          <p14:tracePt t="28339" x="5586413" y="3721100"/>
          <p14:tracePt t="28355" x="5594350" y="3721100"/>
          <p14:tracePt t="28359" x="5603875" y="3721100"/>
          <p14:tracePt t="28369" x="5622925" y="3721100"/>
          <p14:tracePt t="28375" x="5632450" y="3721100"/>
          <p14:tracePt t="28383" x="5641975" y="3721100"/>
          <p14:tracePt t="28390" x="5659438" y="3721100"/>
          <p14:tracePt t="28399" x="5688013" y="3721100"/>
          <p14:tracePt t="28406" x="5697538" y="3721100"/>
          <p14:tracePt t="28413" x="5715000" y="3721100"/>
          <p14:tracePt t="28424" x="5753100" y="3721100"/>
          <p14:tracePt t="28439" x="5799138" y="3721100"/>
          <p14:tracePt t="28449" x="5808663" y="3721100"/>
          <p14:tracePt t="28453" x="5818188" y="3721100"/>
          <p14:tracePt t="28463" x="5845175" y="3721100"/>
          <p14:tracePt t="28468" x="5854700" y="3721100"/>
          <p14:tracePt t="28478" x="5864225" y="3721100"/>
          <p14:tracePt t="28483" x="5891213" y="3721100"/>
          <p14:tracePt t="28500" x="5900738" y="3721100"/>
          <p14:tracePt t="28509" x="5910263" y="3721100"/>
          <p14:tracePt t="28515" x="5919788" y="3721100"/>
          <p14:tracePt t="28544" x="5929313" y="3721100"/>
          <p14:tracePt t="29043" x="5946775" y="3721100"/>
          <p14:tracePt t="29050" x="5984875" y="3721100"/>
          <p14:tracePt t="29058" x="6021388" y="3721100"/>
          <p14:tracePt t="29068" x="6040438" y="3721100"/>
          <p14:tracePt t="29072" x="6096000" y="3711575"/>
          <p14:tracePt t="29082" x="6142038" y="3711575"/>
          <p14:tracePt t="29087" x="6180138" y="3711575"/>
          <p14:tracePt t="29097" x="6262688" y="3694113"/>
          <p14:tracePt t="29109" x="6318250" y="3694113"/>
          <p14:tracePt t="29112" x="6337300" y="3694113"/>
          <p14:tracePt t="29124" x="6383338" y="3684588"/>
          <p14:tracePt t="29129" x="6411913" y="3684588"/>
          <p14:tracePt t="29138" x="6457950" y="3684588"/>
          <p14:tracePt t="29143" x="6477000" y="3684588"/>
          <p14:tracePt t="29153" x="6503988" y="3675063"/>
          <p14:tracePt t="29161" x="6523038" y="3675063"/>
          <p14:tracePt t="29167" x="6550025" y="3656013"/>
          <p14:tracePt t="29176" x="6559550" y="3656013"/>
          <p14:tracePt t="29181" x="6578600" y="3656013"/>
          <p14:tracePt t="29192" x="6597650" y="3656013"/>
          <p14:tracePt t="29205" x="6605588" y="3656013"/>
          <p14:tracePt t="29218" x="6615113" y="3656013"/>
          <p14:tracePt t="29254" x="6624638" y="3656013"/>
          <p14:tracePt t="29261" x="6634163" y="3656013"/>
          <p14:tracePt t="29355" x="6643688" y="3656013"/>
          <p14:tracePt t="29370" x="6653213" y="3656013"/>
          <p14:tracePt t="29515" x="6662738" y="3656013"/>
          <p14:tracePt t="29521" x="6670675" y="3656013"/>
          <p14:tracePt t="29537" x="6680200" y="3646488"/>
          <p14:tracePt t="29568" x="6699250" y="3646488"/>
          <p14:tracePt t="29580" x="6699250" y="3638550"/>
          <p14:tracePt t="29586" x="6708775" y="3638550"/>
          <p14:tracePt t="29594" x="6718300" y="3638550"/>
          <p14:tracePt t="29610" x="6726238" y="3638550"/>
          <p14:tracePt t="29613" x="6735763" y="3638550"/>
          <p14:tracePt t="29631" x="6754813" y="3638550"/>
          <p14:tracePt t="29662" x="6764338" y="3638550"/>
          <p14:tracePt t="29693" x="6773863" y="3638550"/>
          <p14:tracePt t="29707" x="6783388" y="3638550"/>
          <p14:tracePt t="29718" x="6791325" y="3638550"/>
          <p14:tracePt t="29747" x="6819900" y="3638550"/>
          <p14:tracePt t="29773" x="6838950" y="3638550"/>
          <p14:tracePt t="29819" x="6846888" y="3638550"/>
          <p14:tracePt t="29842" x="6856413" y="3638550"/>
          <p14:tracePt t="29856" x="6865938" y="3638550"/>
          <p14:tracePt t="29881" x="6875463" y="3638550"/>
          <p14:tracePt t="29895" x="6884988" y="3638550"/>
          <p14:tracePt t="29935" x="6894513" y="3638550"/>
          <p14:tracePt t="29950" x="6902450" y="3646488"/>
          <p14:tracePt t="29976" x="6921500" y="3646488"/>
          <p14:tracePt t="30016" x="6931025" y="3646488"/>
          <p14:tracePt t="30030" x="6940550" y="3646488"/>
          <p14:tracePt t="30651" x="6959600" y="3646488"/>
          <p14:tracePt t="30661" x="7015163" y="3646488"/>
          <p14:tracePt t="30668" x="7051675" y="3638550"/>
          <p14:tracePt t="30676" x="7080250" y="3638550"/>
          <p14:tracePt t="30682" x="7107238" y="3638550"/>
          <p14:tracePt t="30690" x="7143750" y="3638550"/>
          <p14:tracePt t="30698" x="7153275" y="3629025"/>
          <p14:tracePt t="30705" x="7172325" y="3629025"/>
          <p14:tracePt t="30714" x="7191375" y="3629025"/>
          <p14:tracePt t="30730" x="7200900" y="3629025"/>
          <p14:tracePt t="30741" x="7208838" y="3629025"/>
          <p14:tracePt t="30857" x="7218363" y="3629025"/>
          <p14:tracePt t="30871" x="7218363" y="3638550"/>
          <p14:tracePt t="30879" x="7218363" y="3646488"/>
          <p14:tracePt t="30892" x="7218363" y="3656013"/>
          <p14:tracePt t="30902" x="7153275" y="3684588"/>
          <p14:tracePt t="30917" x="7080250" y="3702050"/>
          <p14:tracePt t="30929" x="7061200" y="3711575"/>
          <p14:tracePt t="30932" x="6977063" y="3730625"/>
          <p14:tracePt t="30944" x="6856413" y="3749675"/>
          <p14:tracePt t="30951" x="6726238" y="3749675"/>
          <p14:tracePt t="30958" x="6550025" y="3749675"/>
          <p14:tracePt t="30963" x="6364288" y="3749675"/>
          <p14:tracePt t="30973" x="6235700" y="3749675"/>
          <p14:tracePt t="30980" x="6030913" y="3767138"/>
          <p14:tracePt t="30987" x="5835650" y="3759200"/>
          <p14:tracePt t="30996" x="5613400" y="3721100"/>
          <p14:tracePt t="31003" x="5362575" y="3721100"/>
          <p14:tracePt t="31012" x="4945063" y="3684588"/>
          <p14:tracePt t="31023" x="4722813" y="3684588"/>
          <p14:tracePt t="31027" x="4471988" y="3646488"/>
          <p14:tracePt t="31039" x="4295775" y="3646488"/>
          <p14:tracePt t="31043" x="4073525" y="3646488"/>
          <p14:tracePt t="31054" x="3851275" y="3629025"/>
          <p14:tracePt t="31059" x="3627438" y="3590925"/>
          <p14:tracePt t="31067" x="3405188" y="3554413"/>
          <p14:tracePt t="31075" x="3228975" y="3554413"/>
          <p14:tracePt t="31082" x="3024188" y="3517900"/>
          <p14:tracePt t="31090" x="2820988" y="3479800"/>
          <p14:tracePt t="31096" x="2662238" y="3460750"/>
          <p14:tracePt t="31106" x="2384425" y="3405188"/>
          <p14:tracePt t="31120" x="2152650" y="3359150"/>
          <p14:tracePt t="31132" x="2060575" y="3340100"/>
          <p14:tracePt t="31137" x="1995488" y="3332163"/>
          <p14:tracePt t="31148" x="1939925" y="3332163"/>
          <p14:tracePt t="31152" x="1874838" y="3332163"/>
          <p14:tracePt t="31162" x="1819275" y="3332163"/>
          <p14:tracePt t="31168" x="1771650" y="3332163"/>
          <p14:tracePt t="31177" x="1735138" y="3340100"/>
          <p14:tracePt t="31183" x="1698625" y="3340100"/>
          <p14:tracePt t="31191" x="1660525" y="3359150"/>
          <p14:tracePt t="31200" x="1585913" y="3378200"/>
          <p14:tracePt t="31213" x="1530350" y="3414713"/>
          <p14:tracePt t="31227" x="1493838" y="3443288"/>
          <p14:tracePt t="31230" x="1465263" y="3460750"/>
          <p14:tracePt t="31241" x="1428750" y="3489325"/>
          <p14:tracePt t="31247" x="1382713" y="3498850"/>
          <p14:tracePt t="31256" x="1354138" y="3517900"/>
          <p14:tracePt t="31262" x="1336675" y="3535363"/>
          <p14:tracePt t="31270" x="1308100" y="3535363"/>
          <p14:tracePt t="31279" x="1289050" y="3544888"/>
          <p14:tracePt t="31285" x="1281113" y="3563938"/>
          <p14:tracePt t="31294" x="1262063" y="3573463"/>
          <p14:tracePt t="31365" x="1262063" y="3581400"/>
          <p14:tracePt t="31374" x="1262063" y="3590925"/>
          <p14:tracePt t="31389" x="1262063" y="3619500"/>
          <p14:tracePt t="31403" x="1262063" y="3629025"/>
          <p14:tracePt t="31415" x="1262063" y="3638550"/>
          <p14:tracePt t="31468" x="1271588" y="3646488"/>
          <p14:tracePt t="31474" x="1281113" y="3656013"/>
          <p14:tracePt t="31482" x="1289050" y="3656013"/>
          <p14:tracePt t="31498" x="1317625" y="3656013"/>
          <p14:tracePt t="31510" x="1344613" y="3665538"/>
          <p14:tracePt t="31513" x="1363663" y="3675063"/>
          <p14:tracePt t="31524" x="1373188" y="3675063"/>
          <p14:tracePt t="31529" x="1382713" y="3675063"/>
          <p14:tracePt t="31539" x="1401763" y="3675063"/>
          <p14:tracePt t="31546" x="1438275" y="3675063"/>
          <p14:tracePt t="31562" x="1465263" y="3694113"/>
          <p14:tracePt t="31567" x="1484313" y="3694113"/>
          <p14:tracePt t="31577" x="1503363" y="3702050"/>
          <p14:tracePt t="31592" x="1522413" y="3702050"/>
          <p14:tracePt t="31604" x="1539875" y="3711575"/>
          <p14:tracePt t="31609" x="1549400" y="3711575"/>
          <p14:tracePt t="31618" x="1558925" y="3721100"/>
          <p14:tracePt t="31622" x="1585913" y="3721100"/>
          <p14:tracePt t="31633" x="1604963" y="3721100"/>
          <p14:tracePt t="31637" x="1614488" y="3730625"/>
          <p14:tracePt t="31648" x="1633538" y="3730625"/>
          <p14:tracePt t="31656" x="1651000" y="3740150"/>
          <p14:tracePt t="31662" x="1670050" y="3740150"/>
          <p14:tracePt t="31670" x="1679575" y="3740150"/>
          <p14:tracePt t="31677" x="1698625" y="3740150"/>
          <p14:tracePt t="31686" x="1716088" y="3759200"/>
          <p14:tracePt t="31698" x="1735138" y="3759200"/>
          <p14:tracePt t="31704" x="1744663" y="3759200"/>
          <p14:tracePt t="31713" x="1754188" y="3767138"/>
          <p14:tracePt t="31716" x="1763713" y="3776663"/>
          <p14:tracePt t="31727" x="1781175" y="3776663"/>
          <p14:tracePt t="31733" x="1790700" y="3786188"/>
          <p14:tracePt t="31742" x="1800225" y="3795713"/>
          <p14:tracePt t="31750" x="1819275" y="3795713"/>
          <p14:tracePt t="31756" x="1846263" y="3795713"/>
          <p14:tracePt t="31765" x="1865313" y="3805238"/>
          <p14:tracePt t="31771" x="1874838" y="3805238"/>
          <p14:tracePt t="31779" x="1939925" y="3805238"/>
          <p14:tracePt t="31792" x="1966913" y="3805238"/>
          <p14:tracePt t="31797" x="1985963" y="3805238"/>
          <p14:tracePt t="31807" x="2003425" y="3805238"/>
          <p14:tracePt t="31812" x="2032000" y="3805238"/>
          <p14:tracePt t="31822" x="2051050" y="3822700"/>
          <p14:tracePt t="31828" x="2068513" y="3822700"/>
          <p14:tracePt t="31837" x="2078038" y="3822700"/>
          <p14:tracePt t="31842" x="2106613" y="3822700"/>
          <p14:tracePt t="31850" x="2116138" y="3822700"/>
          <p14:tracePt t="31860" x="2143125" y="3822700"/>
          <p14:tracePt t="31865" x="2162175" y="3822700"/>
          <p14:tracePt t="31873" x="2208213" y="3822700"/>
          <p14:tracePt t="31887" x="2244725" y="3822700"/>
          <p14:tracePt t="31891" x="2263775" y="3814763"/>
          <p14:tracePt t="31901" x="2292350" y="3805238"/>
          <p14:tracePt t="31907" x="2309813" y="3805238"/>
          <p14:tracePt t="31916" x="2328863" y="3805238"/>
          <p14:tracePt t="31920" x="2357438" y="3795713"/>
          <p14:tracePt t="31930" x="2374900" y="3786188"/>
          <p14:tracePt t="31938" x="2403475" y="3786188"/>
          <p14:tracePt t="31945" x="2420938" y="3767138"/>
          <p14:tracePt t="31953" x="2459038" y="3759200"/>
          <p14:tracePt t="31959" x="2495550" y="3759200"/>
          <p14:tracePt t="31967" x="2570163" y="3749675"/>
          <p14:tracePt t="31981" x="2606675" y="3730625"/>
          <p14:tracePt t="31985" x="2654300" y="3730625"/>
          <p14:tracePt t="31996" x="2690813" y="3730625"/>
          <p14:tracePt t="32001" x="2727325" y="3730625"/>
          <p14:tracePt t="32011" x="2765425" y="3730625"/>
          <p14:tracePt t="32015" x="2801938" y="3740150"/>
          <p14:tracePt t="32024" x="2830513" y="3740150"/>
          <p14:tracePt t="32030" x="2857500" y="3749675"/>
          <p14:tracePt t="32039" x="2876550" y="3749675"/>
          <p14:tracePt t="32048" x="2895600" y="3749675"/>
          <p14:tracePt t="32054" x="2922588" y="3749675"/>
          <p14:tracePt t="32064" x="2968625" y="3749675"/>
          <p14:tracePt t="32075" x="2978150" y="3749675"/>
          <p14:tracePt t="32079" x="2997200" y="3749675"/>
          <p14:tracePt t="32089" x="3006725" y="3759200"/>
          <p14:tracePt t="32094" x="3024188" y="3767138"/>
          <p14:tracePt t="32105" x="3043238" y="3767138"/>
          <p14:tracePt t="32110" x="3052763" y="3776663"/>
          <p14:tracePt t="32119" x="3079750" y="3786188"/>
          <p14:tracePt t="32125" x="3117850" y="3786188"/>
          <p14:tracePt t="32134" x="3136900" y="3805238"/>
          <p14:tracePt t="32141" x="3154363" y="3814763"/>
          <p14:tracePt t="32148" x="3182938" y="3822700"/>
          <p14:tracePt t="32158" x="3200400" y="3832225"/>
          <p14:tracePt t="32174" x="3228975" y="3851275"/>
          <p14:tracePt t="32184" x="3238500" y="3851275"/>
          <p14:tracePt t="32188" x="3248025" y="3851275"/>
          <p14:tracePt t="32198" x="3257550" y="3860800"/>
          <p14:tracePt t="32204" x="3265488" y="3860800"/>
          <p14:tracePt t="32214" x="3275013" y="3870325"/>
          <p14:tracePt t="32220" x="3284538" y="3870325"/>
          <p14:tracePt t="32229" x="3294063" y="3870325"/>
          <p14:tracePt t="32237" x="3303588" y="3879850"/>
          <p14:tracePt t="32242" x="3313113" y="3879850"/>
          <p14:tracePt t="32253" x="3330575" y="3887788"/>
          <p14:tracePt t="32268" x="3359150" y="3887788"/>
          <p14:tracePt t="32278" x="3368675" y="3887788"/>
          <p14:tracePt t="32283" x="3368675" y="3897313"/>
          <p14:tracePt t="32293" x="3386138" y="3897313"/>
          <p14:tracePt t="32299" x="3395663" y="3906838"/>
          <p14:tracePt t="32308" x="3405188" y="3906838"/>
          <p14:tracePt t="32322" x="3424238" y="3906838"/>
          <p14:tracePt t="32336" x="3460750" y="3925888"/>
          <p14:tracePt t="32345" x="3479800" y="3935413"/>
          <p14:tracePt t="32361" x="3506788" y="3935413"/>
          <p14:tracePt t="32378" x="3525838" y="3935413"/>
          <p14:tracePt t="32392" x="3544888" y="3935413"/>
          <p14:tracePt t="32409" x="3554413" y="3935413"/>
          <p14:tracePt t="32416" x="3562350" y="3935413"/>
          <p14:tracePt t="32423" x="3571875" y="3935413"/>
          <p14:tracePt t="32431" x="3581400" y="3935413"/>
          <p14:tracePt t="32440" x="3609975" y="3935413"/>
          <p14:tracePt t="32456" x="3627438" y="3925888"/>
          <p14:tracePt t="32466" x="3646488" y="3925888"/>
          <p14:tracePt t="32471" x="3665538" y="3916363"/>
          <p14:tracePt t="32482" x="3675063" y="3916363"/>
          <p14:tracePt t="32486" x="3711575" y="3897313"/>
          <p14:tracePt t="32496" x="3748088" y="3897313"/>
          <p14:tracePt t="32503" x="3786188" y="3897313"/>
          <p14:tracePt t="32512" x="3851275" y="3897313"/>
          <p14:tracePt t="32517" x="3897313" y="3887788"/>
          <p14:tracePt t="32524" x="3952875" y="3887788"/>
          <p14:tracePt t="32534" x="4064000" y="3879850"/>
          <p14:tracePt t="32551" x="4138613" y="3860800"/>
          <p14:tracePt t="32562" x="4194175" y="3860800"/>
          <p14:tracePt t="32565" x="4221163" y="3860800"/>
          <p14:tracePt t="32575" x="4259263" y="3851275"/>
          <p14:tracePt t="32579" x="4295775" y="3851275"/>
          <p14:tracePt t="32590" x="4324350" y="3851275"/>
          <p14:tracePt t="32597" x="4370388" y="3841750"/>
          <p14:tracePt t="32604" x="4425950" y="3822700"/>
          <p14:tracePt t="32613" x="4491038" y="3822700"/>
          <p14:tracePt t="32621" x="4583113" y="3805238"/>
          <p14:tracePt t="32629" x="4768850" y="3776663"/>
          <p14:tracePt t="32640" x="4862513" y="3759200"/>
          <p14:tracePt t="32644" x="4935538" y="3759200"/>
          <p14:tracePt t="32656" x="4983163" y="3749675"/>
          <p14:tracePt t="32660" x="5019675" y="3740150"/>
          <p14:tracePt t="32670" x="5075238" y="3740150"/>
          <p14:tracePt t="32674" x="5094288" y="3721100"/>
          <p14:tracePt t="32685" x="5130800" y="3711575"/>
          <p14:tracePt t="32691" x="5149850" y="3711575"/>
          <p14:tracePt t="32699" x="5159375" y="3702050"/>
          <p14:tracePt t="32705" x="5186363" y="3702050"/>
          <p14:tracePt t="32713" x="5195888" y="3702050"/>
          <p14:tracePt t="32720" x="5195888" y="3694113"/>
          <p14:tracePt t="33156" x="5224463" y="3694113"/>
          <p14:tracePt t="33162" x="5260975" y="3694113"/>
          <p14:tracePt t="33171" x="5316538" y="3711575"/>
          <p14:tracePt t="33177" x="5345113" y="3711575"/>
          <p14:tracePt t="33185" x="5381625" y="3740150"/>
          <p14:tracePt t="33193" x="5418138" y="3740150"/>
          <p14:tracePt t="33200" x="5446713" y="3740150"/>
          <p14:tracePt t="33209" x="5483225" y="3749675"/>
          <p14:tracePt t="33221" x="5511800" y="3749675"/>
          <p14:tracePt t="33224" x="5529263" y="3749675"/>
          <p14:tracePt t="33236" x="5538788" y="3749675"/>
          <p14:tracePt t="33241" x="5567363" y="3749675"/>
          <p14:tracePt t="33251" x="5586413" y="3749675"/>
          <p14:tracePt t="33258" x="5603875" y="3749675"/>
          <p14:tracePt t="33265" x="5613400" y="3759200"/>
          <p14:tracePt t="33272" x="5622925" y="3759200"/>
          <p14:tracePt t="33280" x="5641975" y="3759200"/>
          <p14:tracePt t="33286" x="5649913" y="3759200"/>
          <p14:tracePt t="33294" x="5659438" y="3759200"/>
          <p14:tracePt t="33304" x="5678488" y="3759200"/>
          <p14:tracePt t="33318" x="5688013" y="3759200"/>
          <p14:tracePt t="33321" x="5697538" y="3759200"/>
          <p14:tracePt t="33330" x="5707063" y="3759200"/>
          <p14:tracePt t="33334" x="5715000" y="3749675"/>
          <p14:tracePt t="33345" x="5734050" y="3749675"/>
          <p14:tracePt t="33359" x="5762625" y="3749675"/>
          <p14:tracePt t="33367" x="5770563" y="3749675"/>
          <p14:tracePt t="33374" x="5780088" y="3740150"/>
          <p14:tracePt t="33380" x="5789613" y="3740150"/>
          <p14:tracePt t="33388" x="5808663" y="3740150"/>
          <p14:tracePt t="33400" x="5827713" y="3730625"/>
          <p14:tracePt t="33410" x="5845175" y="3730625"/>
          <p14:tracePt t="33413" x="5864225" y="3730625"/>
          <p14:tracePt t="33424" x="5900738" y="3730625"/>
          <p14:tracePt t="33429" x="5929313" y="3730625"/>
          <p14:tracePt t="33439" x="5975350" y="3730625"/>
          <p14:tracePt t="33443" x="6011863" y="3730625"/>
          <p14:tracePt t="33453" x="6049963" y="3730625"/>
          <p14:tracePt t="33461" x="6096000" y="3730625"/>
          <p14:tracePt t="33468" x="6132513" y="3730625"/>
          <p14:tracePt t="33475" x="6170613" y="3730625"/>
          <p14:tracePt t="33484" x="6207125" y="3730625"/>
          <p14:tracePt t="33493" x="6272213" y="3730625"/>
          <p14:tracePt t="33505" x="6300788" y="3730625"/>
          <p14:tracePt t="33509" x="6318250" y="3740150"/>
          <p14:tracePt t="33519" x="6337300" y="3740150"/>
          <p14:tracePt t="33523" x="6364288" y="3740150"/>
          <p14:tracePt t="33534" x="6373813" y="3740150"/>
          <p14:tracePt t="33540" x="6392863" y="3740150"/>
          <p14:tracePt t="33547" x="6411913" y="3740150"/>
          <p14:tracePt t="33554" x="6429375" y="3740150"/>
          <p14:tracePt t="33562" x="6438900" y="3740150"/>
          <p14:tracePt t="33575" x="6467475" y="3740150"/>
          <p14:tracePt t="33577" x="6484938" y="3740150"/>
          <p14:tracePt t="33585" x="6513513" y="3740150"/>
          <p14:tracePt t="33601" x="6550025" y="3740150"/>
          <p14:tracePt t="33695" x="6559550" y="3749675"/>
          <p14:tracePt t="34889" x="6550025" y="3749675"/>
          <p14:tracePt t="34897" x="6542088" y="3749675"/>
          <p14:tracePt t="34905" x="6513513" y="3749675"/>
          <p14:tracePt t="34911" x="6494463" y="3749675"/>
          <p14:tracePt t="34922" x="6438900" y="3749675"/>
          <p14:tracePt t="34933" x="6421438" y="3749675"/>
          <p14:tracePt t="34938" x="6392863" y="3749675"/>
          <p14:tracePt t="34948" x="6383338" y="3749675"/>
          <p14:tracePt t="34953" x="6364288" y="3749675"/>
          <p14:tracePt t="34963" x="6346825" y="3749675"/>
          <p14:tracePt t="34967" x="6327775" y="3749675"/>
          <p14:tracePt t="34982" x="6300788" y="3749675"/>
          <p14:tracePt t="34991" x="6291263" y="3749675"/>
          <p14:tracePt t="35000" x="6281738" y="3749675"/>
          <p14:tracePt t="35016" x="6253163" y="3749675"/>
          <p14:tracePt t="35030" x="6245225" y="3749675"/>
          <p14:tracePt t="35042" x="6235700" y="3749675"/>
          <p14:tracePt t="35047" x="6226175" y="3749675"/>
          <p14:tracePt t="35057" x="6216650" y="3749675"/>
          <p14:tracePt t="35064" x="6197600" y="3749675"/>
          <p14:tracePt t="35078" x="6170613" y="3749675"/>
          <p14:tracePt t="35086" x="6161088" y="3749675"/>
          <p14:tracePt t="35094" x="6142038" y="3749675"/>
          <p14:tracePt t="35099" x="6132513" y="3749675"/>
          <p14:tracePt t="35109" x="6115050" y="3749675"/>
          <p14:tracePt t="35122" x="6105525" y="3759200"/>
          <p14:tracePt t="35125" x="6096000" y="3759200"/>
          <p14:tracePt t="35136" x="6076950" y="3759200"/>
          <p14:tracePt t="35151" x="6049963" y="3776663"/>
          <p14:tracePt t="35155" x="6040438" y="3776663"/>
          <p14:tracePt t="35172" x="6030913" y="3776663"/>
          <p14:tracePt t="35180" x="6021388" y="3776663"/>
          <p14:tracePt t="35383" x="6003925" y="3795713"/>
          <p14:tracePt t="35392" x="5994400" y="3795713"/>
          <p14:tracePt t="35404" x="5984875" y="3795713"/>
          <p14:tracePt t="35407" x="5975350" y="3795713"/>
          <p14:tracePt t="35419" x="5965825" y="3805238"/>
          <p14:tracePt t="35422" x="5946775" y="3805238"/>
          <p14:tracePt t="35433" x="5946775" y="3814763"/>
          <p14:tracePt t="35439" x="5910263" y="3814763"/>
          <p14:tracePt t="35448" x="5883275" y="3814763"/>
          <p14:tracePt t="35455" x="5845175" y="3814763"/>
          <p14:tracePt t="35463" x="5770563" y="3822700"/>
          <p14:tracePt t="35471" x="5707063" y="3822700"/>
          <p14:tracePt t="35477" x="5613400" y="3822700"/>
          <p14:tracePt t="35487" x="5473700" y="3822700"/>
          <p14:tracePt t="35502" x="5307013" y="3822700"/>
          <p14:tracePt t="35514" x="5241925" y="3822700"/>
          <p14:tracePt t="35520" x="5149850" y="3822700"/>
          <p14:tracePt t="35528" x="5056188" y="3805238"/>
          <p14:tracePt t="35531" x="4964113" y="3786188"/>
          <p14:tracePt t="35543" x="4862513" y="3759200"/>
          <p14:tracePt t="35549" x="4768850" y="3759200"/>
          <p14:tracePt t="35557" x="4657725" y="3721100"/>
          <p14:tracePt t="35565" x="4518025" y="3721100"/>
          <p14:tracePt t="35572" x="4324350" y="3684588"/>
          <p14:tracePt t="35581" x="4138613" y="3629025"/>
          <p14:tracePt t="35585" x="3914775" y="3590925"/>
          <p14:tracePt t="35596" x="3506788" y="3535363"/>
          <p14:tracePt t="35607" x="3228975" y="3498850"/>
          <p14:tracePt t="35613" x="3024188" y="3460750"/>
          <p14:tracePt t="35623" x="2867025" y="3443288"/>
          <p14:tracePt t="35627" x="2709863" y="3424238"/>
          <p14:tracePt t="35637" x="2570163" y="3424238"/>
          <p14:tracePt t="35643" x="2413000" y="3405188"/>
          <p14:tracePt t="35651" x="2319338" y="3397250"/>
          <p14:tracePt t="35660" x="2208213" y="3397250"/>
          <p14:tracePt t="35666" x="2133600" y="3414713"/>
          <p14:tracePt t="35674" x="2068513" y="3414713"/>
          <p14:tracePt t="35681" x="2012950" y="3424238"/>
          <p14:tracePt t="35690" x="1892300" y="3443288"/>
          <p14:tracePt t="35702" x="1836738" y="3470275"/>
          <p14:tracePt t="35706" x="1800225" y="3470275"/>
          <p14:tracePt t="35717" x="1735138" y="3470275"/>
          <p14:tracePt t="35721" x="1698625" y="3479800"/>
          <p14:tracePt t="35731" x="1651000" y="3489325"/>
          <p14:tracePt t="35736" x="1595438" y="3489325"/>
          <p14:tracePt t="35747" x="1577975" y="3489325"/>
          <p14:tracePt t="35753" x="1530350" y="3489325"/>
          <p14:tracePt t="35760" x="1493838" y="3489325"/>
          <p14:tracePt t="35768" x="1474788" y="3489325"/>
          <p14:tracePt t="35775" x="1447800" y="3508375"/>
          <p14:tracePt t="35783" x="1401763" y="3517900"/>
          <p14:tracePt t="35798" x="1354138" y="3535363"/>
          <p14:tracePt t="35810" x="1336675" y="3554413"/>
          <p14:tracePt t="35813" x="1308100" y="3563938"/>
          <p14:tracePt t="35825" x="1298575" y="3573463"/>
          <p14:tracePt t="35831" x="1281113" y="3581400"/>
          <p14:tracePt t="35839" x="1262063" y="3600450"/>
          <p14:tracePt t="35848" x="1233488" y="3619500"/>
          <p14:tracePt t="35855" x="1233488" y="3629025"/>
          <p14:tracePt t="35863" x="1216025" y="3638550"/>
          <p14:tracePt t="35869" x="1187450" y="3675063"/>
          <p14:tracePt t="35878" x="1122363" y="3749675"/>
          <p14:tracePt t="35894" x="1076325" y="3832225"/>
          <p14:tracePt t="35905" x="1047750" y="3887788"/>
          <p14:tracePt t="35907" x="1001713" y="3943350"/>
          <p14:tracePt t="35919" x="955675" y="4046538"/>
          <p14:tracePt t="35924" x="927100" y="4092575"/>
          <p14:tracePt t="35934" x="900113" y="4148138"/>
          <p14:tracePt t="35941" x="871538" y="4184650"/>
          <p14:tracePt t="35949" x="863600" y="4213225"/>
          <p14:tracePt t="35956" x="835025" y="4268788"/>
          <p14:tracePt t="35964" x="835025" y="4278313"/>
          <p14:tracePt t="35970" x="815975" y="4305300"/>
          <p14:tracePt t="35977" x="815975" y="4314825"/>
          <p14:tracePt t="35989" x="806450" y="4352925"/>
          <p14:tracePt t="35999" x="806450" y="4360863"/>
          <p14:tracePt t="36003" x="788988" y="4379913"/>
          <p14:tracePt t="36018" x="788988" y="4418013"/>
          <p14:tracePt t="36034" x="798513" y="4425950"/>
          <p14:tracePt t="36043" x="798513" y="4435475"/>
          <p14:tracePt t="36051" x="798513" y="4445000"/>
          <p14:tracePt t="36058" x="806450" y="4454525"/>
          <p14:tracePt t="36066" x="806450" y="4473575"/>
          <p14:tracePt t="36081" x="815975" y="4519613"/>
          <p14:tracePt t="36093" x="825500" y="4529138"/>
          <p14:tracePt t="36096" x="825500" y="4538663"/>
          <p14:tracePt t="36109" x="835025" y="4546600"/>
          <p14:tracePt t="36112" x="835025" y="4565650"/>
          <p14:tracePt t="36123" x="844550" y="4584700"/>
          <p14:tracePt t="36137" x="844550" y="4594225"/>
          <p14:tracePt t="36160" x="854075" y="4594225"/>
          <p14:tracePt t="36165" x="871538" y="4621213"/>
          <p14:tracePt t="36178" x="946150" y="4640263"/>
          <p14:tracePt t="36192" x="1076325" y="4686300"/>
          <p14:tracePt t="36203" x="1131888" y="4714875"/>
          <p14:tracePt t="36205" x="1187450" y="4741863"/>
          <p14:tracePt t="36217" x="1262063" y="4770438"/>
          <p14:tracePt t="36222" x="1336675" y="4797425"/>
          <p14:tracePt t="36231" x="1392238" y="4826000"/>
          <p14:tracePt t="36238" x="1447800" y="4843463"/>
          <p14:tracePt t="36247" x="1503363" y="4872038"/>
          <p14:tracePt t="36254" x="1539875" y="4881563"/>
          <p14:tracePt t="36260" x="1577975" y="4891088"/>
          <p14:tracePt t="36271" x="1643063" y="4908550"/>
          <p14:tracePt t="36282" x="1670050" y="4927600"/>
          <p14:tracePt t="36286" x="1689100" y="4927600"/>
          <p14:tracePt t="36297" x="1744663" y="4946650"/>
          <p14:tracePt t="36302" x="1781175" y="4946650"/>
          <p14:tracePt t="36311" x="1827213" y="4946650"/>
          <p14:tracePt t="36318" x="1865313" y="4946650"/>
          <p14:tracePt t="36326" x="1911350" y="4946650"/>
          <p14:tracePt t="36333" x="1976438" y="4946650"/>
          <p14:tracePt t="36340" x="2051050" y="4946650"/>
          <p14:tracePt t="36348" x="2097088" y="4956175"/>
          <p14:tracePt t="36355" x="2133600" y="4956175"/>
          <p14:tracePt t="36361" x="2189163" y="4956175"/>
          <p14:tracePt t="36365" x="2236788" y="4956175"/>
          <p14:tracePt t="36376" x="2282825" y="4956175"/>
          <p14:tracePt t="36381" x="2319338" y="4956175"/>
          <p14:tracePt t="36391" x="2374900" y="4956175"/>
          <p14:tracePt t="36396" x="2420938" y="4956175"/>
          <p14:tracePt t="36406" x="2495550" y="4937125"/>
          <p14:tracePt t="36412" x="2570163" y="4908550"/>
          <p14:tracePt t="36420" x="2635250" y="4908550"/>
          <p14:tracePt t="36428" x="2736850" y="4872038"/>
          <p14:tracePt t="36434" x="2811463" y="4862513"/>
          <p14:tracePt t="36444" x="2876550" y="4843463"/>
          <p14:tracePt t="36449" x="2959100" y="4816475"/>
          <p14:tracePt t="36460" x="3062288" y="4787900"/>
          <p14:tracePt t="36475" x="3182938" y="4741863"/>
          <p14:tracePt t="36485" x="3209925" y="4732338"/>
          <p14:tracePt t="36489" x="3248025" y="4722813"/>
          <p14:tracePt t="36499" x="3265488" y="4714875"/>
          <p14:tracePt t="36506" x="3294063" y="4714875"/>
          <p14:tracePt t="36514" x="3330575" y="4695825"/>
          <p14:tracePt t="36520" x="3349625" y="4686300"/>
          <p14:tracePt t="36530" x="3395663" y="4686300"/>
          <p14:tracePt t="36536" x="3424238" y="4676775"/>
          <p14:tracePt t="36543" x="3460750" y="4667250"/>
          <p14:tracePt t="36554" x="3516313" y="4667250"/>
          <p14:tracePt t="36565" x="3554413" y="4667250"/>
          <p14:tracePt t="36570" x="3562350" y="4667250"/>
          <p14:tracePt t="36580" x="3581400" y="4649788"/>
          <p14:tracePt t="36583" x="3600450" y="4649788"/>
          <p14:tracePt t="36594" x="3627438" y="4649788"/>
          <p14:tracePt t="36601" x="3646488" y="4659313"/>
          <p14:tracePt t="36609" x="3656013" y="4659313"/>
          <p14:tracePt t="36616" x="3665538" y="4659313"/>
          <p14:tracePt t="36623" x="3683000" y="4659313"/>
          <p14:tracePt t="36632" x="3711575" y="4659313"/>
          <p14:tracePt t="36639" x="3730625" y="4667250"/>
          <p14:tracePt t="36648" x="3786188" y="4676775"/>
          <p14:tracePt t="36659" x="3813175" y="4676775"/>
          <p14:tracePt t="36664" x="3851275" y="4695825"/>
          <p14:tracePt t="36674" x="3887788" y="4705350"/>
          <p14:tracePt t="36678" x="3906838" y="4705350"/>
          <p14:tracePt t="36689" x="3943350" y="4714875"/>
          <p14:tracePt t="36695" x="3962400" y="4722813"/>
          <p14:tracePt t="36703" x="3989388" y="4722813"/>
          <p14:tracePt t="36709" x="4008438" y="4722813"/>
          <p14:tracePt t="36717" x="4027488" y="4722813"/>
          <p14:tracePt t="36724" x="4035425" y="4722813"/>
          <p14:tracePt t="36732" x="4044950" y="4722813"/>
          <p14:tracePt t="36742" x="4083050" y="4741863"/>
          <p14:tracePt t="36757" x="4110038" y="4751388"/>
          <p14:tracePt t="36768" x="4138613" y="4751388"/>
          <p14:tracePt t="36783" x="4165600" y="4751388"/>
          <p14:tracePt t="36788" x="4184650" y="4751388"/>
          <p14:tracePt t="36797" x="4203700" y="4751388"/>
          <p14:tracePt t="36803" x="4213225" y="4751388"/>
          <p14:tracePt t="36812" x="4221163" y="4751388"/>
          <p14:tracePt t="36819" x="4240213" y="4751388"/>
          <p14:tracePt t="36836" x="4259263" y="4751388"/>
          <p14:tracePt t="36851" x="4295775" y="4741863"/>
          <p14:tracePt t="36866" x="4305300" y="4741863"/>
          <p14:tracePt t="36877" x="4324350" y="4732338"/>
          <p14:tracePt t="36883" x="4332288" y="4732338"/>
          <p14:tracePt t="36892" x="4370388" y="4732338"/>
          <p14:tracePt t="36897" x="4389438" y="4732338"/>
          <p14:tracePt t="36906" x="4425950" y="4722813"/>
          <p14:tracePt t="36912" x="4462463" y="4714875"/>
          <p14:tracePt t="36922" x="4481513" y="4714875"/>
          <p14:tracePt t="36930" x="4537075" y="4714875"/>
          <p14:tracePt t="36946" x="4602163" y="4695825"/>
          <p14:tracePt t="36956" x="4621213" y="4686300"/>
          <p14:tracePt t="36962" x="4657725" y="4686300"/>
          <p14:tracePt t="36972" x="4694238" y="4659313"/>
          <p14:tracePt t="36977" x="4713288" y="4659313"/>
          <p14:tracePt t="36986" x="4751388" y="4649788"/>
          <p14:tracePt t="36991" x="4778375" y="4640263"/>
          <p14:tracePt t="37000" x="4824413" y="4621213"/>
          <p14:tracePt t="37007" x="4862513" y="4611688"/>
          <p14:tracePt t="37014" x="4889500" y="4594225"/>
          <p14:tracePt t="37023" x="4935538" y="4575175"/>
          <p14:tracePt t="37031" x="4991100" y="4565650"/>
          <p14:tracePt t="37038" x="5065713" y="4538663"/>
          <p14:tracePt t="37051" x="5103813" y="4529138"/>
          <p14:tracePt t="37055" x="5168900" y="4529138"/>
          <p14:tracePt t="37066" x="5186363" y="4529138"/>
          <p14:tracePt t="37072" x="5224463" y="4529138"/>
          <p14:tracePt t="37080" x="5260975" y="4529138"/>
          <p14:tracePt t="37086" x="5280025" y="4529138"/>
          <p14:tracePt t="37094" x="5297488" y="4529138"/>
          <p14:tracePt t="37102" x="5326063" y="4529138"/>
          <p14:tracePt t="37109" x="5345113" y="4529138"/>
          <p14:tracePt t="37118" x="5362575" y="4529138"/>
          <p14:tracePt t="37124" x="5391150" y="4529138"/>
          <p14:tracePt t="37134" x="5427663" y="4529138"/>
          <p14:tracePt t="37146" x="5437188" y="4519613"/>
          <p14:tracePt t="37149" x="5446713" y="4519613"/>
          <p14:tracePt t="37160" x="5473700" y="4519613"/>
          <p14:tracePt t="37164" x="5483225" y="4519613"/>
          <p14:tracePt t="37175" x="5502275" y="4519613"/>
          <p14:tracePt t="37181" x="5521325" y="4519613"/>
          <p14:tracePt t="37190" x="5538788" y="4519613"/>
          <p14:tracePt t="37195" x="5557838" y="4519613"/>
          <p14:tracePt t="37204" x="5576888" y="4519613"/>
          <p14:tracePt t="37213" x="5613400" y="4546600"/>
          <p14:tracePt t="37218" x="5632450" y="4556125"/>
          <p14:tracePt t="37228" x="5707063" y="4584700"/>
          <p14:tracePt t="37239" x="5724525" y="4584700"/>
          <p14:tracePt t="37243" x="5753100" y="4594225"/>
          <p14:tracePt t="37255" x="5789613" y="4602163"/>
          <p14:tracePt t="37260" x="5799138" y="4602163"/>
          <p14:tracePt t="37269" x="5818188" y="4602163"/>
          <p14:tracePt t="37274" x="5818188" y="4611688"/>
          <p14:tracePt t="37283" x="5827713" y="4611688"/>
          <p14:tracePt t="37291" x="5835650" y="4611688"/>
          <p14:tracePt t="37298" x="5845175" y="4621213"/>
          <p14:tracePt t="37306" x="5854700" y="4621213"/>
          <p14:tracePt t="37313" x="5864225" y="4621213"/>
          <p14:tracePt t="37323" x="5891213" y="4630738"/>
          <p14:tracePt t="37334" x="5900738" y="4640263"/>
          <p14:tracePt t="37338" x="5929313" y="4640263"/>
          <p14:tracePt t="37349" x="5946775" y="4667250"/>
          <p14:tracePt t="37354" x="5965825" y="4667250"/>
          <p14:tracePt t="37364" x="5994400" y="4676775"/>
          <p14:tracePt t="37368" x="6003925" y="4686300"/>
          <p14:tracePt t="37378" x="6021388" y="4695825"/>
          <p14:tracePt t="37385" x="6049963" y="4714875"/>
          <p14:tracePt t="37392" x="6059488" y="4714875"/>
          <p14:tracePt t="37401" x="6067425" y="4722813"/>
          <p14:tracePt t="37406" x="6067425" y="4732338"/>
          <p14:tracePt t="37415" x="6076950" y="4732338"/>
          <p14:tracePt t="37429" x="6086475" y="4732338"/>
          <p14:tracePt t="37769" x="6115050" y="4732338"/>
          <p14:tracePt t="37777" x="6151563" y="4732338"/>
          <p14:tracePt t="37784" x="6188075" y="4732338"/>
          <p14:tracePt t="37795" x="6245225" y="4732338"/>
          <p14:tracePt t="37808" x="6327775" y="4732338"/>
          <p14:tracePt t="37820" x="6346825" y="4732338"/>
          <p14:tracePt t="37825" x="6402388" y="4732338"/>
          <p14:tracePt t="37835" x="6438900" y="4732338"/>
          <p14:tracePt t="37840" x="6457950" y="4732338"/>
          <p14:tracePt t="37849" x="6494463" y="4732338"/>
          <p14:tracePt t="37857" x="6503988" y="4732338"/>
          <p14:tracePt t="37863" x="6523038" y="4741863"/>
          <p14:tracePt t="37873" x="6542088" y="4741863"/>
          <p14:tracePt t="37888" x="6550025" y="4741863"/>
          <p14:tracePt t="37920" x="6559550" y="4741863"/>
          <p14:tracePt t="37967" x="6578600" y="4741863"/>
          <p14:tracePt t="38009" x="6588125" y="4741863"/>
          <p14:tracePt t="38038" x="6597650" y="4741863"/>
          <p14:tracePt t="38067" x="6605588" y="4741863"/>
          <p14:tracePt t="38092" x="6624638" y="4741863"/>
          <p14:tracePt t="38121" x="6634163" y="4741863"/>
          <p14:tracePt t="38147" x="6643688" y="4741863"/>
          <p14:tracePt t="38161" x="6653213" y="4741863"/>
          <p14:tracePt t="38198" x="6662738" y="4741863"/>
          <p14:tracePt t="38212" x="6670675" y="4741863"/>
          <p14:tracePt t="38216" x="6670675" y="4732338"/>
          <p14:tracePt t="38240" x="6680200" y="4722813"/>
          <p14:tracePt t="38265" x="6689725" y="4722813"/>
          <p14:tracePt t="38279" x="6689725" y="4714875"/>
          <p14:tracePt t="38291" x="6708775" y="4705350"/>
          <p14:tracePt t="38312" x="6718300" y="4686300"/>
          <p14:tracePt t="38320" x="6726238" y="4686300"/>
          <p14:tracePt t="38329" x="6726238" y="4676775"/>
          <p14:tracePt t="38335" x="6735763" y="4676775"/>
          <p14:tracePt t="38343" x="6745288" y="4676775"/>
          <p14:tracePt t="38357" x="6754813" y="4676775"/>
          <p14:tracePt t="38374" x="6764338" y="4667250"/>
          <p14:tracePt t="38385" x="6773863" y="4667250"/>
          <p14:tracePt t="38414" x="6783388" y="4667250"/>
          <p14:tracePt t="38444" x="6791325" y="4659313"/>
          <p14:tracePt t="39690" x="6791325" y="4649788"/>
          <p14:tracePt t="39698" x="6783388" y="4640263"/>
          <p14:tracePt t="39707" x="6773863" y="4640263"/>
          <p14:tracePt t="39714" x="6764338" y="4630738"/>
          <p14:tracePt t="39721" x="6754813" y="4621213"/>
          <p14:tracePt t="39728" x="6745288" y="4611688"/>
          <p14:tracePt t="39736" x="6735763" y="4611688"/>
          <p14:tracePt t="39737" x="6726238" y="4602163"/>
          <p14:tracePt t="39749" x="6718300" y="4594225"/>
          <p14:tracePt t="39754" x="6708775" y="4594225"/>
          <p14:tracePt t="39764" x="6708775" y="4584700"/>
          <p14:tracePt t="39769" x="6699250" y="4575175"/>
          <p14:tracePt t="39779" x="6689725" y="4575175"/>
          <p14:tracePt t="39784" x="6680200" y="4565650"/>
          <p14:tracePt t="39793" x="6670675" y="4565650"/>
          <p14:tracePt t="39801" x="6670675" y="4556125"/>
          <p14:tracePt t="39807" x="6662738" y="4556125"/>
          <p14:tracePt t="39816" x="6653213" y="4546600"/>
          <p14:tracePt t="39822" x="6643688" y="4538663"/>
          <p14:tracePt t="39830" x="6634163" y="4529138"/>
          <p14:tracePt t="39843" x="6615113" y="4519613"/>
          <p14:tracePt t="39849" x="6605588" y="4510088"/>
          <p14:tracePt t="39858" x="6597650" y="4500563"/>
          <p14:tracePt t="39863" x="6588125" y="4500563"/>
          <p14:tracePt t="39873" x="6569075" y="4481513"/>
          <p14:tracePt t="39888" x="6550025" y="4454525"/>
          <p14:tracePt t="39895" x="6542088" y="4454525"/>
          <p14:tracePt t="39902" x="6542088" y="4435475"/>
          <p14:tracePt t="39908" x="6513513" y="4425950"/>
          <p14:tracePt t="39916" x="6513513" y="4418013"/>
          <p14:tracePt t="39926" x="6494463" y="4379913"/>
          <p14:tracePt t="39938" x="6494463" y="4370388"/>
          <p14:tracePt t="39942" x="6494463" y="4360863"/>
          <p14:tracePt t="39953" x="6484938" y="4343400"/>
          <p14:tracePt t="39958" x="6484938" y="4333875"/>
          <p14:tracePt t="39967" x="6477000" y="4324350"/>
          <p14:tracePt t="39981" x="6477000" y="4314825"/>
          <p14:tracePt t="39989" x="6477000" y="4297363"/>
          <p14:tracePt t="40004" x="6477000" y="4287838"/>
          <p14:tracePt t="40011" x="6477000" y="4278313"/>
          <p14:tracePt t="40034" x="6477000" y="4268788"/>
          <p14:tracePt t="40067" x="6484938" y="4268788"/>
          <p14:tracePt t="40076" x="6503988" y="4241800"/>
          <p14:tracePt t="40083" x="6513513" y="4232275"/>
          <p14:tracePt t="40090" x="6542088" y="4222750"/>
          <p14:tracePt t="40097" x="6578600" y="4213225"/>
          <p14:tracePt t="40105" x="6615113" y="4203700"/>
          <p14:tracePt t="40113" x="6718300" y="4176713"/>
          <p14:tracePt t="40130" x="6838950" y="4148138"/>
          <p14:tracePt t="40141" x="6884988" y="4148138"/>
          <p14:tracePt t="40146" x="6940550" y="4138613"/>
          <p14:tracePt t="40156" x="6986588" y="4121150"/>
          <p14:tracePt t="40159" x="7042150" y="4121150"/>
          <p14:tracePt t="40171" x="7107238" y="4121150"/>
          <p14:tracePt t="40175" x="7172325" y="4121150"/>
          <p14:tracePt t="40185" x="7246938" y="4129088"/>
          <p14:tracePt t="40192" x="7321550" y="4138613"/>
          <p14:tracePt t="40199" x="7394575" y="4138613"/>
          <p14:tracePt t="40208" x="7515225" y="4157663"/>
          <p14:tracePt t="40225" x="7599363" y="4167188"/>
          <p14:tracePt t="40234" x="7645400" y="4167188"/>
          <p14:tracePt t="40240" x="7673975" y="4167188"/>
          <p14:tracePt t="40250" x="7700963" y="4167188"/>
          <p14:tracePt t="40254" x="7729538" y="4176713"/>
          <p14:tracePt t="40265" x="7766050" y="4194175"/>
          <p14:tracePt t="40271" x="7785100" y="4194175"/>
          <p14:tracePt t="40280" x="7812088" y="4203700"/>
          <p14:tracePt t="40287" x="7850188" y="4213225"/>
          <p14:tracePt t="40293" x="7859713" y="4213225"/>
          <p14:tracePt t="40304" x="7877175" y="4222750"/>
          <p14:tracePt t="40319" x="7905750" y="4232275"/>
          <p14:tracePt t="40330" x="7915275" y="4241800"/>
          <p14:tracePt t="40332" x="7923213" y="4241800"/>
          <p14:tracePt t="40344" x="7932738" y="4249738"/>
          <p14:tracePt t="40350" x="7951788" y="4259263"/>
          <p14:tracePt t="40358" x="7951788" y="4268788"/>
          <p14:tracePt t="40366" x="7961313" y="4268788"/>
          <p14:tracePt t="40372" x="7970838" y="4297363"/>
          <p14:tracePt t="40380" x="7997825" y="4305300"/>
          <p14:tracePt t="40387" x="7997825" y="4314825"/>
          <p14:tracePt t="40396" x="8016875" y="4333875"/>
          <p14:tracePt t="40409" x="8026400" y="4352925"/>
          <p14:tracePt t="40414" x="8026400" y="4360863"/>
          <p14:tracePt t="40424" x="8035925" y="4389438"/>
          <p14:tracePt t="40428" x="8035925" y="4408488"/>
          <p14:tracePt t="40439" x="8035925" y="4418013"/>
          <p14:tracePt t="40444" x="8035925" y="4445000"/>
          <p14:tracePt t="40454" x="8026400" y="4473575"/>
          <p14:tracePt t="40461" x="8026400" y="4481513"/>
          <p14:tracePt t="40467" x="8016875" y="4500563"/>
          <p14:tracePt t="40475" x="7997825" y="4529138"/>
          <p14:tracePt t="40482" x="7978775" y="4546600"/>
          <p14:tracePt t="40492" x="7951788" y="4575175"/>
          <p14:tracePt t="40508" x="7905750" y="4611688"/>
          <p14:tracePt t="40518" x="7896225" y="4621213"/>
          <p14:tracePt t="40523" x="7877175" y="4649788"/>
          <p14:tracePt t="40532" x="7840663" y="4659313"/>
          <p14:tracePt t="40538" x="7802563" y="4667250"/>
          <p14:tracePt t="40547" x="7766050" y="4686300"/>
          <p14:tracePt t="40555" x="7720013" y="4695825"/>
          <p14:tracePt t="40563" x="7664450" y="4695825"/>
          <p14:tracePt t="40570" x="7618413" y="4705350"/>
          <p14:tracePt t="40576" x="7561263" y="4705350"/>
          <p14:tracePt t="40587" x="7450138" y="4722813"/>
          <p14:tracePt t="40600" x="7394575" y="4714875"/>
          <p14:tracePt t="40602" x="7329488" y="4714875"/>
          <p14:tracePt t="40613" x="7273925" y="4714875"/>
          <p14:tracePt t="40618" x="7227888" y="4714875"/>
          <p14:tracePt t="40627" x="7181850" y="4714875"/>
          <p14:tracePt t="40632" x="7143750" y="4714875"/>
          <p14:tracePt t="40641" x="7088188" y="4705350"/>
          <p14:tracePt t="40650" x="7023100" y="4705350"/>
          <p14:tracePt t="40656" x="6986588" y="4695825"/>
          <p14:tracePt t="40664" x="6911975" y="4676775"/>
          <p14:tracePt t="40671" x="6865938" y="4676775"/>
          <p14:tracePt t="40680" x="6764338" y="4640263"/>
          <p14:tracePt t="40696" x="6653213" y="4602163"/>
          <p14:tracePt t="40706" x="6634163" y="4584700"/>
          <p14:tracePt t="40711" x="6578600" y="4565650"/>
          <p14:tracePt t="40722" x="6559550" y="4546600"/>
          <p14:tracePt t="40727" x="6532563" y="4538663"/>
          <p14:tracePt t="40735" x="6494463" y="4529138"/>
          <p14:tracePt t="40744" x="6477000" y="4500563"/>
          <p14:tracePt t="40749" x="6467475" y="4500563"/>
          <p14:tracePt t="40759" x="6438900" y="4481513"/>
          <p14:tracePt t="40765" x="6429375" y="4473575"/>
          <p14:tracePt t="40772" x="6402388" y="4454525"/>
          <p14:tracePt t="40790" x="6383338" y="4435475"/>
          <p14:tracePt t="40801" x="6373813" y="4425950"/>
          <p14:tracePt t="40805" x="6356350" y="4398963"/>
          <p14:tracePt t="40816" x="6346825" y="4389438"/>
          <p14:tracePt t="40820" x="6346825" y="4370388"/>
          <p14:tracePt t="40830" x="6337300" y="4360863"/>
          <p14:tracePt t="40836" x="6318250" y="4343400"/>
          <p14:tracePt t="40845" x="6318250" y="4333875"/>
          <p14:tracePt t="40853" x="6318250" y="4324350"/>
          <p14:tracePt t="40859" x="6308725" y="4305300"/>
          <p14:tracePt t="40869" x="6308725" y="4268788"/>
          <p14:tracePt t="40884" x="6308725" y="4249738"/>
          <p14:tracePt t="40895" x="6308725" y="4241800"/>
          <p14:tracePt t="40900" x="6308725" y="4222750"/>
          <p14:tracePt t="40910" x="6308725" y="4213225"/>
          <p14:tracePt t="40913" x="6308725" y="4194175"/>
          <p14:tracePt t="40925" x="6308725" y="4184650"/>
          <p14:tracePt t="40931" x="6327775" y="4148138"/>
          <p14:tracePt t="40939" x="6337300" y="4111625"/>
          <p14:tracePt t="40947" x="6346825" y="4073525"/>
          <p14:tracePt t="40954" x="6373813" y="4000500"/>
          <p14:tracePt t="40963" x="6402388" y="3935413"/>
          <p14:tracePt t="40974" x="6411913" y="3906838"/>
          <p14:tracePt t="40977" x="6421438" y="3887788"/>
          <p14:tracePt t="40991" x="6438900" y="3860800"/>
          <p14:tracePt t="40994" x="6438900" y="3851275"/>
          <p14:tracePt t="41004" x="6457950" y="3841750"/>
          <p14:tracePt t="41008" x="6457950" y="3832225"/>
          <p14:tracePt t="41018" x="6467475" y="3822700"/>
          <p14:tracePt t="41025" x="6484938" y="3805238"/>
          <p14:tracePt t="41033" x="6513513" y="3786188"/>
          <p14:tracePt t="41039" x="6532563" y="3776663"/>
          <p14:tracePt t="41047" x="6569075" y="3749675"/>
          <p14:tracePt t="41055" x="6624638" y="3749675"/>
          <p14:tracePt t="41072" x="6699250" y="3740150"/>
          <p14:tracePt t="41083" x="6745288" y="3740150"/>
          <p14:tracePt t="41088" x="6800850" y="3749675"/>
          <p14:tracePt t="41099" x="6865938" y="3749675"/>
          <p14:tracePt t="41103" x="6940550" y="3776663"/>
          <p14:tracePt t="41114" x="6996113" y="3786188"/>
          <p14:tracePt t="41121" x="7070725" y="3805238"/>
          <p14:tracePt t="41127" x="7162800" y="3832225"/>
          <p14:tracePt t="41135" x="7256463" y="3870325"/>
          <p14:tracePt t="41142" x="7377113" y="3897313"/>
          <p14:tracePt t="41152" x="7570788" y="3962400"/>
          <p14:tracePt t="41166" x="7739063" y="4027488"/>
          <p14:tracePt t="41179" x="7794625" y="4056063"/>
          <p14:tracePt t="41181" x="7850188" y="4083050"/>
          <p14:tracePt t="41192" x="7886700" y="4111625"/>
          <p14:tracePt t="41196" x="7923213" y="4121150"/>
          <p14:tracePt t="41207" x="7961313" y="4148138"/>
          <p14:tracePt t="41213" x="7988300" y="4157663"/>
          <p14:tracePt t="41222" x="7997825" y="4167188"/>
          <p14:tracePt t="41230" x="8016875" y="4176713"/>
          <p14:tracePt t="41236" x="8026400" y="4184650"/>
          <p14:tracePt t="41244" x="8035925" y="4194175"/>
          <p14:tracePt t="41262" x="8062913" y="4232275"/>
          <p14:tracePt t="41272" x="8062913" y="4249738"/>
          <p14:tracePt t="41277" x="8091488" y="4259263"/>
          <p14:tracePt t="41287" x="8091488" y="4278313"/>
          <p14:tracePt t="41293" x="8099425" y="4287838"/>
          <p14:tracePt t="41301" x="8099425" y="4305300"/>
          <p14:tracePt t="41308" x="8099425" y="4343400"/>
          <p14:tracePt t="41316" x="8099425" y="4379913"/>
          <p14:tracePt t="41323" x="8099425" y="4408488"/>
          <p14:tracePt t="41331" x="8099425" y="4435475"/>
          <p14:tracePt t="41338" x="8072438" y="4491038"/>
          <p14:tracePt t="41355" x="8026400" y="4556125"/>
          <p14:tracePt t="41367" x="7997825" y="4575175"/>
          <p14:tracePt t="41369" x="7988300" y="4602163"/>
          <p14:tracePt t="41380" x="7951788" y="4640263"/>
          <p14:tracePt t="41386" x="7915275" y="4676775"/>
          <p14:tracePt t="41396" x="7859713" y="4705350"/>
          <p14:tracePt t="41403" x="7802563" y="4732338"/>
          <p14:tracePt t="41410" x="7747000" y="4760913"/>
          <p14:tracePt t="41418" x="7700963" y="4779963"/>
          <p14:tracePt t="41425" x="7645400" y="4787900"/>
          <p14:tracePt t="41434" x="7599363" y="4787900"/>
          <p14:tracePt t="41439" x="7543800" y="4787900"/>
          <p14:tracePt t="41446" x="7497763" y="4787900"/>
          <p14:tracePt t="41450" x="7440613" y="4787900"/>
          <p14:tracePt t="41462" x="7394575" y="4787900"/>
          <p14:tracePt t="41464" x="7358063" y="4787900"/>
          <p14:tracePt t="41476" x="7312025" y="4787900"/>
          <p14:tracePt t="41479" x="7273925" y="4787900"/>
          <p14:tracePt t="41490" x="7218363" y="4770438"/>
          <p14:tracePt t="41497" x="7191375" y="4770438"/>
          <p14:tracePt t="41504" x="7153275" y="4760913"/>
          <p14:tracePt t="41512" x="7116763" y="4751388"/>
          <p14:tracePt t="41519" x="7080250" y="4751388"/>
          <p14:tracePt t="41527" x="7042150" y="4722813"/>
          <p14:tracePt t="41533" x="7015163" y="4722813"/>
          <p14:tracePt t="41543" x="6940550" y="4686300"/>
          <p14:tracePt t="41555" x="6921500" y="4676775"/>
          <p14:tracePt t="41561" x="6884988" y="4659313"/>
          <p14:tracePt t="41571" x="6846888" y="4649788"/>
          <p14:tracePt t="41572" x="6819900" y="4621213"/>
          <p14:tracePt t="41584" x="6800850" y="4611688"/>
          <p14:tracePt t="41592" x="6764338" y="4602163"/>
          <p14:tracePt t="41598" x="6754813" y="4575175"/>
          <p14:tracePt t="41605" x="6726238" y="4565650"/>
          <p14:tracePt t="41613" x="6708775" y="4556125"/>
          <p14:tracePt t="41621" x="6699250" y="4546600"/>
          <p14:tracePt t="41628" x="6699250" y="4538663"/>
          <p14:tracePt t="41638" x="6689725" y="4529138"/>
          <p14:tracePt t="41649" x="6680200" y="4529138"/>
          <p14:tracePt t="41653" x="6670675" y="4519613"/>
          <p14:tracePt t="41669" x="6670675" y="4510088"/>
          <p14:tracePt t="41679" x="6670675" y="4500563"/>
          <p14:tracePt t="41686" x="6662738" y="4491038"/>
          <p14:tracePt t="41701" x="6653213" y="4473575"/>
          <p14:tracePt t="41716" x="6653213" y="4454525"/>
          <p14:tracePt t="47032" x="6643688" y="4445000"/>
          <p14:tracePt t="47038" x="6634163" y="4435475"/>
          <p14:tracePt t="47046" x="6624638" y="4435475"/>
          <p14:tracePt t="47054" x="6615113" y="4425950"/>
          <p14:tracePt t="47061" x="6615113" y="4418013"/>
          <p14:tracePt t="47069" x="6588125" y="4418013"/>
          <p14:tracePt t="47085" x="6578600" y="4398963"/>
          <p14:tracePt t="47097" x="6569075" y="4398963"/>
          <p14:tracePt t="47101" x="6569075" y="4389438"/>
          <p14:tracePt t="47111" x="6550025" y="4360863"/>
          <p14:tracePt t="47115" x="6542088" y="4360863"/>
          <p14:tracePt t="47127" x="6532563" y="4343400"/>
          <p14:tracePt t="47130" x="6532563" y="4324350"/>
          <p14:tracePt t="47140" x="6513513" y="4314825"/>
          <p14:tracePt t="47149" x="6513513" y="4297363"/>
          <p14:tracePt t="47154" x="6484938" y="4287838"/>
          <p14:tracePt t="47164" x="6477000" y="4259263"/>
          <p14:tracePt t="47169" x="6467475" y="4249738"/>
          <p14:tracePt t="47179" x="6457950" y="4222750"/>
          <p14:tracePt t="47195" x="6438900" y="4203700"/>
          <p14:tracePt t="47205" x="6438900" y="4194175"/>
          <p14:tracePt t="47211" x="6429375" y="4184650"/>
          <p14:tracePt t="47219" x="6421438" y="4176713"/>
          <p14:tracePt t="47224" x="6421438" y="4157663"/>
          <p14:tracePt t="47235" x="6392863" y="4148138"/>
          <p14:tracePt t="47241" x="6383338" y="4121150"/>
          <p14:tracePt t="47249" x="6373813" y="4111625"/>
          <p14:tracePt t="47258" x="6373813" y="4102100"/>
          <p14:tracePt t="47263" x="6373813" y="4092575"/>
          <p14:tracePt t="47274" x="6364288" y="4073525"/>
          <p14:tracePt t="47289" x="6356350" y="4056063"/>
          <p14:tracePt t="47478" x="6356350" y="4083050"/>
          <p14:tracePt t="47493" x="6364288" y="4121150"/>
          <p14:tracePt t="47503" x="6373813" y="4129088"/>
          <p14:tracePt t="47506" x="6383338" y="4148138"/>
          <p14:tracePt t="47518" x="6402388" y="4167188"/>
          <p14:tracePt t="47525" x="6411913" y="4194175"/>
          <p14:tracePt t="47531" x="6429375" y="4213225"/>
          <p14:tracePt t="47539" x="6429375" y="4241800"/>
          <p14:tracePt t="47547" x="6457950" y="4259263"/>
          <p14:tracePt t="47556" x="6494463" y="4343400"/>
          <p14:tracePt t="47570" x="6523038" y="4379913"/>
          <p14:tracePt t="47583" x="6542088" y="4408488"/>
          <p14:tracePt t="47586" x="6542088" y="4425950"/>
          <p14:tracePt t="47597" x="6550025" y="4425950"/>
          <p14:tracePt t="47602" x="6559550" y="4454525"/>
          <p14:tracePt t="47611" x="6559550" y="4473575"/>
          <p14:tracePt t="47627" x="6578600" y="4491038"/>
          <p14:tracePt t="47641" x="6588125" y="4491038"/>
          <p14:tracePt t="47649" x="6588125" y="4500563"/>
          <p14:tracePt t="47667" x="6588125" y="4510088"/>
          <p14:tracePt t="47706" x="6588125" y="4538663"/>
          <p14:tracePt t="47721" x="6597650" y="4538663"/>
          <p14:tracePt t="47741" x="6605588" y="4546600"/>
          <p14:tracePt t="47760" x="6605588" y="4556125"/>
          <p14:tracePt t="47843" x="6615113" y="4556125"/>
          <p14:tracePt t="47853" x="6624638" y="4556125"/>
          <p14:tracePt t="47880" x="6634163" y="4556125"/>
          <p14:tracePt t="47885" x="6643688" y="4556125"/>
          <p14:tracePt t="47916" x="6662738" y="4546600"/>
          <p14:tracePt t="47938" x="6670675" y="4546600"/>
          <p14:tracePt t="47949" x="6689725" y="4538663"/>
          <p14:tracePt t="47960" x="6699250" y="4538663"/>
          <p14:tracePt t="47974" x="6708775" y="4538663"/>
          <p14:tracePt t="47980" x="6718300" y="4538663"/>
          <p14:tracePt t="47996" x="6726238" y="4538663"/>
          <p14:tracePt t="48003" x="6735763" y="4538663"/>
          <p14:tracePt t="48010" x="6745288" y="4538663"/>
          <p14:tracePt t="48018" x="6754813" y="4538663"/>
          <p14:tracePt t="48026" x="6764338" y="4538663"/>
          <p14:tracePt t="48032" x="6783388" y="4529138"/>
          <p14:tracePt t="48044" x="6819900" y="4529138"/>
          <p14:tracePt t="48054" x="6838950" y="4529138"/>
          <p14:tracePt t="48058" x="6856413" y="4519613"/>
          <p14:tracePt t="48069" x="6884988" y="4519613"/>
          <p14:tracePt t="48072" x="6902450" y="4519613"/>
          <p14:tracePt t="48084" x="6911975" y="4519613"/>
          <p14:tracePt t="48089" x="6931025" y="4519613"/>
          <p14:tracePt t="48099" x="6959600" y="4519613"/>
          <p14:tracePt t="48106" x="6967538" y="4519613"/>
          <p14:tracePt t="48112" x="6977063" y="4519613"/>
          <p14:tracePt t="48120" x="6996113" y="4519613"/>
          <p14:tracePt t="48127" x="7005638" y="4519613"/>
          <p14:tracePt t="48137" x="7023100" y="4519613"/>
          <p14:tracePt t="48152" x="7051675" y="4519613"/>
          <p14:tracePt t="48163" x="7061200" y="4519613"/>
          <p14:tracePt t="48168" x="7070725" y="4519613"/>
          <p14:tracePt t="48177" x="7080250" y="4519613"/>
          <p14:tracePt t="48184" x="7088188" y="4519613"/>
          <p14:tracePt t="48191" x="7097713" y="4519613"/>
          <p14:tracePt t="48198" x="7097713" y="4510088"/>
          <p14:tracePt t="48208" x="7107238" y="4510088"/>
          <p14:tracePt t="48221" x="7116763" y="4510088"/>
          <p14:tracePt t="48231" x="7126288" y="4510088"/>
          <p14:tracePt t="48245" x="7135813" y="4500563"/>
          <p14:tracePt t="48260" x="7143750" y="4500563"/>
          <p14:tracePt t="48279" x="7162800" y="4500563"/>
          <p14:tracePt t="48419" x="7172325" y="4481513"/>
          <p14:tracePt t="48436" x="7172325" y="4464050"/>
          <p14:tracePt t="48446" x="7172325" y="4445000"/>
          <p14:tracePt t="48451" x="7172325" y="4418013"/>
          <p14:tracePt t="48460" x="7153275" y="4408488"/>
          <p14:tracePt t="48467" x="7153275" y="4398963"/>
          <p14:tracePt t="48475" x="7143750" y="4379913"/>
          <p14:tracePt t="48481" x="7135813" y="4352925"/>
          <p14:tracePt t="48490" x="7126288" y="4333875"/>
          <p14:tracePt t="48496" x="7126288" y="4314825"/>
          <p14:tracePt t="48504" x="7116763" y="4287838"/>
          <p14:tracePt t="48512" x="7097713" y="4268788"/>
          <p14:tracePt t="48518" x="7097713" y="4249738"/>
          <p14:tracePt t="48528" x="7080250" y="4222750"/>
          <p14:tracePt t="48541" x="7080250" y="4203700"/>
          <p14:tracePt t="48543" x="7080250" y="4194175"/>
          <p14:tracePt t="48555" x="7080250" y="4184650"/>
          <p14:tracePt t="48569" x="7080250" y="4176713"/>
          <p14:tracePt t="48575" x="7080250" y="4167188"/>
          <p14:tracePt t="48583" x="7080250" y="4157663"/>
          <p14:tracePt t="48590" x="7080250" y="4148138"/>
          <p14:tracePt t="48612" x="7080250" y="4138613"/>
          <p14:tracePt t="48622" x="7088188" y="4129088"/>
          <p14:tracePt t="48634" x="7088188" y="4121150"/>
          <p14:tracePt t="48649" x="7116763" y="4092575"/>
          <p14:tracePt t="48656" x="7135813" y="4083050"/>
          <p14:tracePt t="48663" x="7143750" y="4073525"/>
          <p14:tracePt t="48670" x="7162800" y="4064000"/>
          <p14:tracePt t="48679" x="7218363" y="4056063"/>
          <p14:tracePt t="48685" x="7237413" y="4056063"/>
          <p14:tracePt t="48693" x="7273925" y="4056063"/>
          <p14:tracePt t="48702" x="7312025" y="4056063"/>
          <p14:tracePt t="48706" x="7358063" y="4056063"/>
          <p14:tracePt t="48717" x="7450138" y="4083050"/>
          <p14:tracePt t="48729" x="7497763" y="4092575"/>
          <p14:tracePt t="48732" x="7524750" y="4121150"/>
          <p14:tracePt t="48742" x="7543800" y="4129088"/>
          <p14:tracePt t="48751" x="7570788" y="4148138"/>
          <p14:tracePt t="48757" x="7589838" y="4167188"/>
          <p14:tracePt t="48765" x="7626350" y="4176713"/>
          <p14:tracePt t="48771" x="7645400" y="4194175"/>
          <p14:tracePt t="48781" x="7654925" y="4203700"/>
          <p14:tracePt t="48788" x="7673975" y="4222750"/>
          <p14:tracePt t="48796" x="7681913" y="4232275"/>
          <p14:tracePt t="48801" x="7700963" y="4249738"/>
          <p14:tracePt t="48811" x="7710488" y="4268788"/>
          <p14:tracePt t="48823" x="7720013" y="4278313"/>
          <p14:tracePt t="48826" x="7729538" y="4297363"/>
          <p14:tracePt t="48843" x="7756525" y="4324350"/>
          <p14:tracePt t="48852" x="7756525" y="4333875"/>
          <p14:tracePt t="48857" x="7756525" y="4343400"/>
          <p14:tracePt t="48866" x="7766050" y="4360863"/>
          <p14:tracePt t="48880" x="7766050" y="4379913"/>
          <p14:tracePt t="48896" x="7766050" y="4408488"/>
          <p14:tracePt t="48905" x="7766050" y="4418013"/>
          <p14:tracePt t="48918" x="7766050" y="4425950"/>
          <p14:tracePt t="48921" x="7766050" y="4445000"/>
          <p14:tracePt t="48946" x="7710488" y="4481513"/>
          <p14:tracePt t="48951" x="7673975" y="4510088"/>
          <p14:tracePt t="48962" x="7608888" y="4529138"/>
          <p14:tracePt t="48970" x="7534275" y="4529138"/>
          <p14:tracePt t="48975" x="7488238" y="4538663"/>
          <p14:tracePt t="48985" x="7432675" y="4538663"/>
          <p14:tracePt t="48990" x="7385050" y="4538663"/>
          <p14:tracePt t="49000" x="7312025" y="4538663"/>
          <p14:tracePt t="49013" x="7256463" y="4538663"/>
          <p14:tracePt t="49026" x="7237413" y="4538663"/>
          <p14:tracePt t="49031" x="7227888" y="4538663"/>
          <p14:tracePt t="49041" x="7218363" y="4529138"/>
          <p14:tracePt t="49047" x="7208838" y="4529138"/>
          <p14:tracePt t="49054" x="7200900" y="4519613"/>
          <p14:tracePt t="49062" x="7191375" y="4519613"/>
          <p14:tracePt t="49079" x="7162800" y="4519613"/>
          <p14:tracePt t="49091" x="7153275" y="4519613"/>
          <p14:tracePt t="49093" x="7143750" y="4519613"/>
          <p14:tracePt t="49109" x="7126288" y="4519613"/>
          <p14:tracePt t="49126" x="7107238" y="4519613"/>
          <p14:tracePt t="49134" x="7097713" y="4519613"/>
          <p14:tracePt t="49141" x="7080250" y="4519613"/>
          <p14:tracePt t="49150" x="7070725" y="4519613"/>
          <p14:tracePt t="49157" x="7042150" y="4519613"/>
          <p14:tracePt t="49163" x="7023100" y="4519613"/>
          <p14:tracePt t="49173" x="7005638" y="4519613"/>
          <p14:tracePt t="49179" x="6986588" y="4519613"/>
          <p14:tracePt t="49188" x="6959600" y="4519613"/>
          <p14:tracePt t="49204" x="6950075" y="4519613"/>
          <p14:tracePt t="49947" x="6940550" y="4519613"/>
          <p14:tracePt t="49957" x="6911975" y="4519613"/>
          <p14:tracePt t="49972" x="6902450" y="4519613"/>
          <p14:tracePt t="49983" x="6894513" y="4519613"/>
          <p14:tracePt t="50012" x="6884988" y="4519613"/>
          <p14:tracePt t="50202" x="6894513" y="4519613"/>
          <p14:tracePt t="50209" x="6921500" y="4519613"/>
          <p14:tracePt t="50216" x="6940550" y="4529138"/>
          <p14:tracePt t="50225" x="6967538" y="4529138"/>
          <p14:tracePt t="50238" x="7042150" y="4538663"/>
          <p14:tracePt t="50252" x="7061200" y="4538663"/>
          <p14:tracePt t="50254" x="7116763" y="4538663"/>
          <p14:tracePt t="50267" x="7153275" y="4538663"/>
          <p14:tracePt t="50270" x="7191375" y="4538663"/>
          <p14:tracePt t="50281" x="7218363" y="4538663"/>
          <p14:tracePt t="50288" x="7256463" y="4538663"/>
          <p14:tracePt t="50295" x="7312025" y="4538663"/>
          <p14:tracePt t="50303" x="7348538" y="4538663"/>
          <p14:tracePt t="50310" x="7377113" y="4538663"/>
          <p14:tracePt t="50320" x="7404100" y="4538663"/>
          <p14:tracePt t="50325" x="7440613" y="4529138"/>
          <p14:tracePt t="50335" x="7497763" y="4529138"/>
          <p14:tracePt t="50346" x="7515225" y="4529138"/>
          <p14:tracePt t="50351" x="7553325" y="4510088"/>
          <p14:tracePt t="50361" x="7570788" y="4510088"/>
          <p14:tracePt t="50364" x="7608888" y="4510088"/>
          <p14:tracePt t="50375" x="7635875" y="4500563"/>
          <p14:tracePt t="50382" x="7673975" y="4491038"/>
          <p14:tracePt t="50390" x="7691438" y="4481513"/>
          <p14:tracePt t="50398" x="7729538" y="4464050"/>
          <p14:tracePt t="50405" x="7756525" y="4454525"/>
          <p14:tracePt t="50413" x="7775575" y="4445000"/>
          <p14:tracePt t="50419" x="7794625" y="4445000"/>
          <p14:tracePt t="50425" x="7794625" y="4435475"/>
          <p14:tracePt t="50429" x="7821613" y="4425950"/>
          <p14:tracePt t="50445" x="7840663" y="4408488"/>
          <p14:tracePt t="50454" x="7840663" y="4398963"/>
          <p14:tracePt t="50461" x="7859713" y="4379913"/>
          <p14:tracePt t="50471" x="7867650" y="4370388"/>
          <p14:tracePt t="50475" x="7877175" y="4352925"/>
          <p14:tracePt t="50484" x="7886700" y="4343400"/>
          <p14:tracePt t="50492" x="7905750" y="4314825"/>
          <p14:tracePt t="50498" x="7905750" y="4287838"/>
          <p14:tracePt t="50507" x="7905750" y="4278313"/>
          <p14:tracePt t="50513" x="7905750" y="4268788"/>
          <p14:tracePt t="50522" x="7905750" y="4232275"/>
          <p14:tracePt t="50534" x="7905750" y="4222750"/>
          <p14:tracePt t="50539" x="7905750" y="4213225"/>
          <p14:tracePt t="50549" x="7886700" y="4194175"/>
          <p14:tracePt t="50554" x="7877175" y="4184650"/>
          <p14:tracePt t="50563" x="7867650" y="4176713"/>
          <p14:tracePt t="50571" x="7859713" y="4167188"/>
          <p14:tracePt t="50580" x="7831138" y="4148138"/>
          <p14:tracePt t="50586" x="7802563" y="4121150"/>
          <p14:tracePt t="50593" x="7756525" y="4092575"/>
          <p14:tracePt t="50602" x="7710488" y="4064000"/>
          <p14:tracePt t="50608" x="7645400" y="4037013"/>
          <p14:tracePt t="50617" x="7478713" y="3990975"/>
          <p14:tracePt t="50629" x="7312025" y="3943350"/>
          <p14:tracePt t="50633" x="7172325" y="3906838"/>
          <p14:tracePt t="50643" x="7015163" y="3870325"/>
          <p14:tracePt t="50647" x="6884988" y="3870325"/>
          <p14:tracePt t="50658" x="6764338" y="3832225"/>
          <p14:tracePt t="50663" x="6699250" y="3832225"/>
          <p14:tracePt t="50673" x="6624638" y="3805238"/>
          <p14:tracePt t="50680" x="6569075" y="3805238"/>
          <p14:tracePt t="50688" x="6523038" y="3805238"/>
          <p14:tracePt t="50695" x="6467475" y="3814763"/>
          <p14:tracePt t="50703" x="6429375" y="3822700"/>
          <p14:tracePt t="50712" x="6392863" y="3822700"/>
          <p14:tracePt t="50723" x="6364288" y="3832225"/>
          <p14:tracePt t="50728" x="6346825" y="3841750"/>
          <p14:tracePt t="50738" x="6318250" y="3860800"/>
          <p14:tracePt t="50742" x="6308725" y="3870325"/>
          <p14:tracePt t="50754" x="6300788" y="3870325"/>
          <p14:tracePt t="50757" x="6291263" y="3887788"/>
          <p14:tracePt t="50767" x="6272213" y="3897313"/>
          <p14:tracePt t="50775" x="6245225" y="3925888"/>
          <p14:tracePt t="50781" x="6235700" y="3935413"/>
          <p14:tracePt t="50789" x="6226175" y="3952875"/>
          <p14:tracePt t="50796" x="6197600" y="3981450"/>
          <p14:tracePt t="50805" x="6151563" y="4027488"/>
          <p14:tracePt t="50821" x="6086475" y="4121150"/>
          <p14:tracePt t="50832" x="6059488" y="4157663"/>
          <p14:tracePt t="50839" x="6021388" y="4222750"/>
          <p14:tracePt t="50846" x="5994400" y="4278313"/>
          <p14:tracePt t="50850" x="5965825" y="4333875"/>
          <p14:tracePt t="50862" x="5938838" y="4370388"/>
          <p14:tracePt t="50869" x="5929313" y="4425950"/>
          <p14:tracePt t="50875" x="5900738" y="4464050"/>
          <p14:tracePt t="50884" x="5900738" y="4481513"/>
          <p14:tracePt t="50890" x="5891213" y="4510088"/>
          <p14:tracePt t="50900" x="5883275" y="4538663"/>
          <p14:tracePt t="50913" x="5883275" y="4556125"/>
          <p14:tracePt t="50930" x="5883275" y="4565650"/>
          <p14:tracePt t="50948" x="5883275" y="4575175"/>
          <p14:tracePt t="50963" x="5883275" y="4584700"/>
          <p14:tracePt t="50977" x="5883275" y="4594225"/>
          <p14:tracePt t="51010" x="5900738" y="4611688"/>
          <p14:tracePt t="51021" x="5929313" y="4640263"/>
          <p14:tracePt t="51025" x="5965825" y="4649788"/>
          <p14:tracePt t="51035" x="5984875" y="4659313"/>
          <p14:tracePt t="51040" x="6021388" y="4676775"/>
          <p14:tracePt t="51050" x="6076950" y="4695825"/>
          <p14:tracePt t="51054" x="6124575" y="4714875"/>
          <p14:tracePt t="51064" x="6180138" y="4722813"/>
          <p14:tracePt t="51072" x="6226175" y="4741863"/>
          <p14:tracePt t="51079" x="6300788" y="4751388"/>
          <p14:tracePt t="51087" x="6337300" y="4751388"/>
          <p14:tracePt t="51094" x="6402388" y="4751388"/>
          <p14:tracePt t="51104" x="6494463" y="4751388"/>
          <p14:tracePt t="51115" x="6542088" y="4751388"/>
          <p14:tracePt t="51118" x="6559550" y="4751388"/>
          <p14:tracePt t="51130" x="6597650" y="4751388"/>
          <p14:tracePt t="51134" x="6662738" y="4751388"/>
          <p14:tracePt t="51145" x="6689725" y="4732338"/>
          <p14:tracePt t="51151" x="6708775" y="4732338"/>
          <p14:tracePt t="51158" x="6745288" y="4732338"/>
          <p14:tracePt t="51168" x="6783388" y="4732338"/>
          <p14:tracePt t="51173" x="6791325" y="4722813"/>
          <p14:tracePt t="51182" x="6800850" y="4722813"/>
          <p14:tracePt t="51188" x="6819900" y="4722813"/>
          <p14:tracePt t="51197" x="6829425" y="4714875"/>
          <p14:tracePt t="51209" x="6838950" y="4714875"/>
          <p14:tracePt t="51224" x="6846888" y="4714875"/>
          <p14:tracePt t="51268" x="6856413" y="4714875"/>
          <p14:tracePt t="51277" x="6865938" y="4714875"/>
          <p14:tracePt t="51293" x="6875463" y="4705350"/>
          <p14:tracePt t="51340" x="6884988" y="4705350"/>
          <p14:tracePt t="51385" x="6894513" y="4705350"/>
          <p14:tracePt t="51398" x="6902450" y="4705350"/>
          <p14:tracePt t="51575" x="6902450" y="4695825"/>
          <p14:tracePt t="51586" x="6894513" y="4695825"/>
          <p14:tracePt t="51589" x="6875463" y="4695825"/>
          <p14:tracePt t="51601" x="6846888" y="4686300"/>
          <p14:tracePt t="51605" x="6829425" y="4676775"/>
          <p14:tracePt t="51615" x="6819900" y="4676775"/>
          <p14:tracePt t="51622" x="6800850" y="4667250"/>
          <p14:tracePt t="51631" x="6773863" y="4667250"/>
          <p14:tracePt t="51636" x="6754813" y="4659313"/>
          <p14:tracePt t="51645" x="6718300" y="4659313"/>
          <p14:tracePt t="51650" x="6680200" y="4640263"/>
          <p14:tracePt t="51659" x="6662738" y="4640263"/>
          <p14:tracePt t="51670" x="6597650" y="4621213"/>
          <p14:tracePt t="51681" x="6550025" y="4602163"/>
          <p14:tracePt t="51685" x="6513513" y="4602163"/>
          <p14:tracePt t="51696" x="6467475" y="4594225"/>
          <p14:tracePt t="51700" x="6429375" y="4584700"/>
          <p14:tracePt t="51709" x="6392863" y="4565650"/>
          <p14:tracePt t="51714" x="6356350" y="4546600"/>
          <p14:tracePt t="51724" x="6327775" y="4529138"/>
          <p14:tracePt t="51732" x="6308725" y="4529138"/>
          <p14:tracePt t="51740" x="6281738" y="4519613"/>
          <p14:tracePt t="51746" x="6262688" y="4510088"/>
          <p14:tracePt t="51754" x="6253163" y="4510088"/>
          <p14:tracePt t="51762" x="6235700" y="4510088"/>
          <p14:tracePt t="51779" x="6226175" y="4500563"/>
          <p14:tracePt t="51794" x="6216650" y="4500563"/>
          <p14:tracePt t="51818" x="6216650" y="4491038"/>
          <p14:tracePt t="51833" x="6188075" y="4473575"/>
          <p14:tracePt t="51840" x="6188075" y="4464050"/>
          <p14:tracePt t="51848" x="6188075" y="4445000"/>
          <p14:tracePt t="51856" x="6188075" y="4435475"/>
          <p14:tracePt t="51862" x="6188075" y="4418013"/>
          <p14:tracePt t="51873" x="6188075" y="4398963"/>
          <p14:tracePt t="51883" x="6188075" y="4389438"/>
          <p14:tracePt t="51888" x="6188075" y="4360863"/>
          <p14:tracePt t="51899" x="6188075" y="4333875"/>
          <p14:tracePt t="51903" x="6197600" y="4314825"/>
          <p14:tracePt t="51914" x="6207125" y="4278313"/>
          <p14:tracePt t="51918" x="6207125" y="4259263"/>
          <p14:tracePt t="51927" x="6216650" y="4232275"/>
          <p14:tracePt t="51934" x="6226175" y="4213225"/>
          <p14:tracePt t="51942" x="6226175" y="4203700"/>
          <p14:tracePt t="51951" x="6235700" y="4194175"/>
          <p14:tracePt t="51957" x="6245225" y="4184650"/>
          <p14:tracePt t="51965" x="6253163" y="4167188"/>
          <p14:tracePt t="51978" x="6262688" y="4157663"/>
          <p14:tracePt t="51981" x="6272213" y="4157663"/>
          <p14:tracePt t="51992" x="6291263" y="4129088"/>
          <p14:tracePt t="51999" x="6308725" y="4121150"/>
          <p14:tracePt t="52008" x="6318250" y="4111625"/>
          <p14:tracePt t="52012" x="6327775" y="4111625"/>
          <p14:tracePt t="52023" x="6364288" y="4092575"/>
          <p14:tracePt t="52029" x="6373813" y="4092575"/>
          <p14:tracePt t="52036" x="6392863" y="4083050"/>
          <p14:tracePt t="52045" x="6411913" y="4064000"/>
          <p14:tracePt t="52050" x="6438900" y="4064000"/>
          <p14:tracePt t="52060" x="6484938" y="4046538"/>
          <p14:tracePt t="52072" x="6523038" y="4037013"/>
          <p14:tracePt t="52074" x="6559550" y="4017963"/>
          <p14:tracePt t="52087" x="6588125" y="4008438"/>
          <p14:tracePt t="52093" x="6643688" y="3981450"/>
          <p14:tracePt t="52101" x="6699250" y="3971925"/>
          <p14:tracePt t="52107" x="6773863" y="3952875"/>
          <p14:tracePt t="52116" x="6865938" y="3925888"/>
          <p14:tracePt t="52123" x="6959600" y="3925888"/>
          <p14:tracePt t="52131" x="7032625" y="3906838"/>
          <p14:tracePt t="52140" x="7097713" y="3906838"/>
          <p14:tracePt t="52145" x="7153275" y="3897313"/>
          <p14:tracePt t="52155" x="7237413" y="3897313"/>
          <p14:tracePt t="52167" x="7273925" y="3897313"/>
          <p14:tracePt t="52170" x="7312025" y="3897313"/>
          <p14:tracePt t="52181" x="7358063" y="3906838"/>
          <p14:tracePt t="52187" x="7404100" y="3906838"/>
          <p14:tracePt t="52196" x="7459663" y="3925888"/>
          <p14:tracePt t="52202" x="7515225" y="3935413"/>
          <p14:tracePt t="52210" x="7580313" y="3952875"/>
          <p14:tracePt t="52216" x="7635875" y="3962400"/>
          <p14:tracePt t="52225" x="7739063" y="4017963"/>
          <p14:tracePt t="52233" x="7785100" y="4027488"/>
          <p14:tracePt t="52240" x="7859713" y="4056063"/>
          <p14:tracePt t="52249" x="7942263" y="4092575"/>
          <p14:tracePt t="52261" x="7978775" y="4121150"/>
          <p14:tracePt t="52276" x="7997825" y="4129088"/>
          <p14:tracePt t="52281" x="8007350" y="4138613"/>
          <p14:tracePt t="52291" x="8016875" y="4138613"/>
          <p14:tracePt t="52319" x="8016875" y="4148138"/>
          <p14:tracePt t="52328" x="8016875" y="4157663"/>
          <p14:tracePt t="52344" x="8035925" y="4167188"/>
          <p14:tracePt t="52355" x="8035925" y="4176713"/>
          <p14:tracePt t="52359" x="8043863" y="4176713"/>
          <p14:tracePt t="52370" x="8053388" y="4184650"/>
          <p14:tracePt t="52375" x="8053388" y="4194175"/>
          <p14:tracePt t="52399" x="8072438" y="4222750"/>
          <p14:tracePt t="52493" x="8062913" y="4222750"/>
          <p14:tracePt t="52499" x="8035925" y="4222750"/>
          <p14:tracePt t="52508" x="7997825" y="4222750"/>
          <p14:tracePt t="52516" x="7932738" y="4222750"/>
          <p14:tracePt t="52522" x="7859713" y="4213225"/>
          <p14:tracePt t="52530" x="7720013" y="4194175"/>
          <p14:tracePt t="52537" x="7608888" y="4167188"/>
          <p14:tracePt t="52546" x="7377113" y="4129088"/>
          <p14:tracePt t="52559" x="7283450" y="4121150"/>
          <p14:tracePt t="52561" x="7227888" y="4102100"/>
          <p14:tracePt t="52573" x="7143750" y="4102100"/>
          <p14:tracePt t="52578" x="7042150" y="4073525"/>
          <p14:tracePt t="52587" x="6967538" y="4056063"/>
          <p14:tracePt t="52593" x="6856413" y="4037013"/>
          <p14:tracePt t="52602" x="6764338" y="4008438"/>
          <p14:tracePt t="52610" x="6689725" y="3990975"/>
          <p14:tracePt t="52618" x="6615113" y="3981450"/>
          <p14:tracePt t="52624" x="6550025" y="3981450"/>
          <p14:tracePt t="52631" x="6494463" y="3962400"/>
          <p14:tracePt t="52641" x="6392863" y="3962400"/>
          <p14:tracePt t="52653" x="6346825" y="3971925"/>
          <p14:tracePt t="52656" x="6318250" y="3971925"/>
          <p14:tracePt t="52668" x="6300788" y="3971925"/>
          <p14:tracePt t="52672" x="6281738" y="3981450"/>
          <p14:tracePt t="52682" x="6272213" y="3981450"/>
          <p14:tracePt t="52687" x="6262688" y="3990975"/>
          <p14:tracePt t="52704" x="6253163" y="3990975"/>
          <p14:tracePt t="52726" x="6245225" y="4000500"/>
          <p14:tracePt t="52735" x="6235700" y="4017963"/>
          <p14:tracePt t="52747" x="6235700" y="4027488"/>
          <p14:tracePt t="52750" x="6235700" y="4046538"/>
          <p14:tracePt t="52762" x="6235700" y="4056063"/>
          <p14:tracePt t="52765" x="6235700" y="4064000"/>
          <p14:tracePt t="52777" x="6235700" y="4073525"/>
          <p14:tracePt t="52780" x="6235700" y="4083050"/>
          <p14:tracePt t="52791" x="6235700" y="4092575"/>
          <p14:tracePt t="52799" x="6245225" y="4129088"/>
          <p14:tracePt t="52812" x="6253163" y="4148138"/>
          <p14:tracePt t="52819" x="6253163" y="4157663"/>
          <p14:tracePt t="52829" x="6300788" y="4222750"/>
          <p14:tracePt t="52846" x="6327775" y="4249738"/>
          <p14:tracePt t="52856" x="6337300" y="4259263"/>
          <p14:tracePt t="52860" x="6356350" y="4278313"/>
          <p14:tracePt t="52871" x="6364288" y="4305300"/>
          <p14:tracePt t="52875" x="6402388" y="4343400"/>
          <p14:tracePt t="52886" x="6429375" y="4370388"/>
          <p14:tracePt t="52893" x="6467475" y="4408488"/>
          <p14:tracePt t="52900" x="6484938" y="4425950"/>
          <p14:tracePt t="52907" x="6542088" y="4454525"/>
          <p14:tracePt t="52914" x="6597650" y="4473575"/>
          <p14:tracePt t="52923" x="6718300" y="4510088"/>
          <p14:tracePt t="52940" x="6846888" y="4556125"/>
          <p14:tracePt t="52951" x="6902450" y="4565650"/>
          <p14:tracePt t="52954" x="6950075" y="4584700"/>
          <p14:tracePt t="52965" x="7005638" y="4594225"/>
          <p14:tracePt t="52970" x="7023100" y="4594225"/>
          <p14:tracePt t="52979" x="7042150" y="4594225"/>
          <p14:tracePt t="52986" x="7070725" y="4602163"/>
          <p14:tracePt t="52994" x="7088188" y="4602163"/>
          <p14:tracePt t="53001" x="7097713" y="4602163"/>
          <p14:tracePt t="53009" x="7107238" y="4602163"/>
          <p14:tracePt t="53016" x="7116763" y="4602163"/>
          <p14:tracePt t="53048" x="7126288" y="4602163"/>
          <p14:tracePt t="53059" x="7135813" y="4594225"/>
          <p14:tracePt t="53062" x="7143750" y="4575175"/>
          <p14:tracePt t="53073" x="7153275" y="4565650"/>
          <p14:tracePt t="53081" x="7172325" y="4546600"/>
          <p14:tracePt t="53088" x="7181850" y="4538663"/>
          <p14:tracePt t="53096" x="7181850" y="4529138"/>
          <p14:tracePt t="53102" x="7181850" y="4519613"/>
          <p14:tracePt t="53118" x="7191375" y="4510088"/>
          <p14:tracePt t="53126" x="7200900" y="4500563"/>
          <p14:tracePt t="53141" x="7200900" y="4491038"/>
          <p14:tracePt t="53262" x="7200900" y="4473575"/>
          <p14:tracePt t="53268" x="7208838" y="4473575"/>
          <p14:tracePt t="53282" x="7227888" y="4464050"/>
          <p14:tracePt t="53299" x="7237413" y="4464050"/>
          <p14:tracePt t="53317" x="7264400" y="4464050"/>
          <p14:tracePt t="53329" x="7273925" y="4464050"/>
          <p14:tracePt t="53342" x="7283450" y="4464050"/>
          <p14:tracePt t="53356" x="7292975" y="4464050"/>
          <p14:tracePt t="53362" x="7302500" y="4464050"/>
          <p14:tracePt t="53371" x="7312025" y="4464050"/>
          <p14:tracePt t="53377" x="7321550" y="4464050"/>
          <p14:tracePt t="53385" x="7348538" y="4464050"/>
          <p14:tracePt t="53391" x="7358063" y="4464050"/>
          <p14:tracePt t="53400" x="7367588" y="4464050"/>
          <p14:tracePt t="53407" x="7385050" y="4473575"/>
          <p14:tracePt t="53421" x="7404100" y="4473575"/>
          <p14:tracePt t="53435" x="7413625" y="4481513"/>
          <p14:tracePt t="53439" x="7423150" y="4481513"/>
          <p14:tracePt t="53450" x="7432675" y="4491038"/>
          <p14:tracePt t="53453" x="7440613" y="4491038"/>
          <p14:tracePt t="53479" x="7450138" y="4491038"/>
          <p14:tracePt t="53501" x="7469188" y="4491038"/>
          <p14:tracePt t="53517" x="7478713" y="4491038"/>
          <p14:tracePt t="53529" x="7488238" y="4491038"/>
          <p14:tracePt t="53549" x="7497763" y="4491038"/>
          <p14:tracePt t="53573" x="7505700" y="4491038"/>
          <p14:tracePt t="53609" x="7515225" y="4491038"/>
          <p14:tracePt t="53642" x="7524750" y="4491038"/>
          <p14:tracePt t="53682" x="7534275" y="4491038"/>
          <p14:tracePt t="53689" x="7543800" y="4491038"/>
          <p14:tracePt t="53705" x="7553325" y="4491038"/>
          <p14:tracePt t="53719" x="7561263" y="4491038"/>
          <p14:tracePt t="53721" x="7570788" y="4491038"/>
          <p14:tracePt t="53747" x="7580313" y="4491038"/>
          <p14:tracePt t="53753" x="7589838" y="4491038"/>
          <p14:tracePt t="53799" x="7608888" y="4491038"/>
          <p14:tracePt t="53856" x="7618413" y="4491038"/>
          <p14:tracePt t="53894" x="7626350" y="4491038"/>
          <p14:tracePt t="53950" x="7635875" y="4491038"/>
          <p14:tracePt t="54647" x="7570788" y="4491038"/>
          <p14:tracePt t="54655" x="7459663" y="4491038"/>
          <p14:tracePt t="54666" x="7191375" y="4491038"/>
          <p14:tracePt t="54676" x="7080250" y="4491038"/>
          <p14:tracePt t="54681" x="6950075" y="4491038"/>
          <p14:tracePt t="54692" x="6791325" y="4473575"/>
          <p14:tracePt t="54695" x="6588125" y="4435475"/>
          <p14:tracePt t="54706" x="6364288" y="4435475"/>
          <p14:tracePt t="54711" x="6059488" y="4418013"/>
          <p14:tracePt t="54720" x="5799138" y="4370388"/>
          <p14:tracePt t="54727" x="5408613" y="4324350"/>
          <p14:tracePt t="54734" x="5038725" y="4305300"/>
          <p14:tracePt t="54741" x="4797425" y="4287838"/>
          <p14:tracePt t="54749" x="4565650" y="4249738"/>
          <p14:tracePt t="54758" x="4295775" y="4222750"/>
          <p14:tracePt t="54764" x="4092575" y="4184650"/>
          <p14:tracePt t="54775" x="3776663" y="4176713"/>
          <p14:tracePt t="54785" x="3617913" y="4157663"/>
          <p14:tracePt t="54789" x="3489325" y="4157663"/>
          <p14:tracePt t="54800" x="3330575" y="4157663"/>
          <p14:tracePt t="54802" x="3192463" y="4157663"/>
          <p14:tracePt t="54814" x="3062288" y="4157663"/>
          <p14:tracePt t="54821" x="2968625" y="4176713"/>
          <p14:tracePt t="54829" x="2830513" y="4176713"/>
          <p14:tracePt t="54836" x="2709863" y="4213225"/>
          <p14:tracePt t="54843" x="2598738" y="4232275"/>
          <p14:tracePt t="54852" x="2486025" y="4241800"/>
          <p14:tracePt t="54859" x="2365375" y="4297363"/>
          <p14:tracePt t="54866" x="2263775" y="4324350"/>
          <p14:tracePt t="54868" x="2198688" y="4343400"/>
          <p14:tracePt t="54880" x="2097088" y="4370388"/>
          <p14:tracePt t="54884" x="2003425" y="4408488"/>
          <p14:tracePt t="54894" x="1911350" y="4435475"/>
          <p14:tracePt t="54899" x="1790700" y="4473575"/>
          <p14:tracePt t="54910" x="1670050" y="4519613"/>
          <p14:tracePt t="54916" x="1577975" y="4556125"/>
          <p14:tracePt t="54923" x="1474788" y="4584700"/>
          <p14:tracePt t="54931" x="1401763" y="4611688"/>
          <p14:tracePt t="54938" x="1308100" y="4649788"/>
          <p14:tracePt t="54944" x="1252538" y="4676775"/>
          <p14:tracePt t="54952" x="1168400" y="4722813"/>
          <p14:tracePt t="54961" x="1112838" y="4760913"/>
          <p14:tracePt t="54974" x="1085850" y="4770438"/>
          <p14:tracePt t="54976" x="1076325" y="4779963"/>
          <p14:tracePt t="54988" x="1066800" y="4797425"/>
          <p14:tracePt t="54994" x="1057275" y="4826000"/>
          <p14:tracePt t="55002" x="1030288" y="4843463"/>
          <p14:tracePt t="55008" x="1020763" y="4872038"/>
          <p14:tracePt t="55019" x="1020763" y="4891088"/>
          <p14:tracePt t="55025" x="1011238" y="4918075"/>
          <p14:tracePt t="55031" x="1001713" y="4927600"/>
          <p14:tracePt t="55040" x="1001713" y="4956175"/>
          <p14:tracePt t="55046" x="1001713" y="4992688"/>
          <p14:tracePt t="55058" x="1001713" y="5067300"/>
          <p14:tracePt t="55070" x="1001713" y="5094288"/>
          <p14:tracePt t="55083" x="1001713" y="5103813"/>
          <p14:tracePt t="55085" x="1001713" y="5113338"/>
          <p14:tracePt t="55097" x="1001713" y="5122863"/>
          <p14:tracePt t="55103" x="1001713" y="5132388"/>
          <p14:tracePt t="55112" x="1001713" y="5141913"/>
          <p14:tracePt t="55119" x="1001713" y="5149850"/>
          <p14:tracePt t="55127" x="1001713" y="5168900"/>
          <p14:tracePt t="55151" x="1001713" y="5187950"/>
          <p14:tracePt t="55162" x="1011238" y="5197475"/>
          <p14:tracePt t="55166" x="1011238" y="5205413"/>
          <p14:tracePt t="55177" x="1020763" y="5205413"/>
          <p14:tracePt t="55184" x="1030288" y="5224463"/>
          <p14:tracePt t="55192" x="1039813" y="5253038"/>
          <p14:tracePt t="55198" x="1047750" y="5262563"/>
          <p14:tracePt t="55206" x="1057275" y="5270500"/>
          <p14:tracePt t="55214" x="1057275" y="5280025"/>
          <p14:tracePt t="55220" x="1076325" y="5289550"/>
          <p14:tracePt t="55227" x="1085850" y="5308600"/>
          <p14:tracePt t="55244" x="1085850" y="5318125"/>
          <p14:tracePt t="55257" x="1095375" y="5326063"/>
          <p14:tracePt t="55260" x="1104900" y="5326063"/>
          <p14:tracePt t="55286" x="1104900" y="5335588"/>
          <p14:tracePt t="55301" x="1104900" y="5345113"/>
          <p14:tracePt t="55322" x="1112838" y="5354638"/>
          <p14:tracePt t="55351" x="1122363" y="5354638"/>
          <p14:tracePt t="55423" x="1122363" y="5364163"/>
          <p14:tracePt t="55475" x="1131888" y="5364163"/>
          <p14:tracePt t="55488" x="1141413" y="5364163"/>
          <p14:tracePt t="55517" x="1150938" y="5373688"/>
          <p14:tracePt t="55542" x="1160463" y="5373688"/>
          <p14:tracePt t="55553" x="1168400" y="5373688"/>
          <p14:tracePt t="55569" x="1177925" y="5373688"/>
          <p14:tracePt t="55574" x="1187450" y="5383213"/>
          <p14:tracePt t="55583" x="1187450" y="5400675"/>
          <p14:tracePt t="55589" x="1206500" y="5410200"/>
          <p14:tracePt t="55597" x="1233488" y="5419725"/>
          <p14:tracePt t="55605" x="1252538" y="5438775"/>
          <p14:tracePt t="55612" x="1281113" y="5465763"/>
          <p14:tracePt t="55621" x="1317625" y="5511800"/>
          <p14:tracePt t="55638" x="1344613" y="5549900"/>
          <p14:tracePt t="55649" x="1354138" y="5559425"/>
          <p14:tracePt t="55651" x="1373188" y="5576888"/>
          <p14:tracePt t="55663" x="1382713" y="5576888"/>
          <p14:tracePt t="55668" x="1392238" y="5586413"/>
          <p14:tracePt t="55677" x="1392238" y="5595938"/>
          <p14:tracePt t="55685" x="1409700" y="5595938"/>
          <p14:tracePt t="55692" x="1419225" y="5605463"/>
          <p14:tracePt t="55716" x="1428750" y="5614988"/>
          <p14:tracePt t="55729" x="1438275" y="5614988"/>
          <p14:tracePt t="55742" x="1447800" y="5624513"/>
          <p14:tracePt t="55757" x="1457325" y="5624513"/>
          <p14:tracePt t="55867" x="1465263" y="5624513"/>
          <p14:tracePt t="55887" x="1474788" y="5614988"/>
          <p14:tracePt t="55895" x="1484313" y="5605463"/>
          <p14:tracePt t="55905" x="1503363" y="5586413"/>
          <p14:tracePt t="55920" x="1512888" y="5540375"/>
          <p14:tracePt t="55931" x="1522413" y="5540375"/>
          <p14:tracePt t="55934" x="1530350" y="5521325"/>
          <p14:tracePt t="55951" x="1539875" y="5494338"/>
          <p14:tracePt t="55960" x="1539875" y="5484813"/>
          <p14:tracePt t="56069" x="1568450" y="5475288"/>
          <p14:tracePt t="56076" x="1577975" y="5465763"/>
          <p14:tracePt t="56084" x="1595438" y="5456238"/>
          <p14:tracePt t="56093" x="1614488" y="5446713"/>
          <p14:tracePt t="56098" x="1624013" y="5438775"/>
          <p14:tracePt t="56108" x="1679575" y="5429250"/>
          <p14:tracePt t="56120" x="1716088" y="5410200"/>
          <p14:tracePt t="56122" x="1754188" y="5410200"/>
          <p14:tracePt t="56135" x="1790700" y="5410200"/>
          <p14:tracePt t="56140" x="1827213" y="5410200"/>
          <p14:tracePt t="56149" x="1865313" y="5410200"/>
          <p14:tracePt t="56154" x="1901825" y="5410200"/>
          <p14:tracePt t="56164" x="1930400" y="5410200"/>
          <p14:tracePt t="56169" x="1957388" y="5419725"/>
          <p14:tracePt t="56177" x="1976438" y="5429250"/>
          <p14:tracePt t="56186" x="2003425" y="5429250"/>
          <p14:tracePt t="56194" x="2022475" y="5429250"/>
          <p14:tracePt t="56202" x="2068513" y="5446713"/>
          <p14:tracePt t="56218" x="2097088" y="5446713"/>
          <p14:tracePt t="56229" x="2106613" y="5456238"/>
          <p14:tracePt t="56234" x="2124075" y="5465763"/>
          <p14:tracePt t="56244" x="2162175" y="5465763"/>
          <p14:tracePt t="56248" x="2181225" y="5465763"/>
          <p14:tracePt t="56257" x="2208213" y="5484813"/>
          <p14:tracePt t="56265" x="2254250" y="5494338"/>
          <p14:tracePt t="56272" x="2292350" y="5494338"/>
          <p14:tracePt t="56280" x="2365375" y="5511800"/>
          <p14:tracePt t="56287" x="2403475" y="5521325"/>
          <p14:tracePt t="56296" x="2449513" y="5521325"/>
          <p14:tracePt t="56302" x="2486025" y="5521325"/>
          <p14:tracePt t="56310" x="2541588" y="5530850"/>
          <p14:tracePt t="56323" x="2551113" y="5530850"/>
          <p14:tracePt t="56328" x="2570163" y="5540375"/>
          <p14:tracePt t="56338" x="2598738" y="5540375"/>
          <p14:tracePt t="56352" x="2616200" y="5540375"/>
          <p14:tracePt t="56374" x="2625725" y="5540375"/>
          <p14:tracePt t="56390" x="2635250" y="5549900"/>
          <p14:tracePt t="56417" x="2644775" y="5549900"/>
          <p14:tracePt t="56485" x="2644775" y="5559425"/>
          <p14:tracePt t="56512" x="2654300" y="5559425"/>
          <p14:tracePt t="56570" x="2662238" y="5559425"/>
          <p14:tracePt t="56577" x="2671763" y="5559425"/>
          <p14:tracePt t="56593" x="2671763" y="5567363"/>
          <p14:tracePt t="56606" x="2681288" y="5567363"/>
          <p14:tracePt t="56610" x="2690813" y="5567363"/>
          <p14:tracePt t="56621" x="2700338" y="5567363"/>
          <p14:tracePt t="56635" x="2709863" y="5567363"/>
          <p14:tracePt t="56650" x="2727325" y="5567363"/>
          <p14:tracePt t="56664" x="2736850" y="5567363"/>
          <p14:tracePt t="56672" x="2746375" y="5567363"/>
          <p14:tracePt t="56688" x="2765425" y="5576888"/>
          <p14:tracePt t="56714" x="2782888" y="5576888"/>
          <p14:tracePt t="56729" x="2792413" y="5576888"/>
          <p14:tracePt t="56734" x="2801938" y="5576888"/>
          <p14:tracePt t="56751" x="2811463" y="5576888"/>
          <p14:tracePt t="56759" x="2820988" y="5576888"/>
          <p14:tracePt t="56773" x="2830513" y="5576888"/>
          <p14:tracePt t="56781" x="2838450" y="5576888"/>
          <p14:tracePt t="56794" x="2857500" y="5576888"/>
          <p14:tracePt t="56809" x="2867025" y="5576888"/>
          <p14:tracePt t="56814" x="2876550" y="5576888"/>
          <p14:tracePt t="56830" x="2895600" y="5576888"/>
          <p14:tracePt t="56838" x="2903538" y="5576888"/>
          <p14:tracePt t="56852" x="2913063" y="5567363"/>
          <p14:tracePt t="56862" x="2922588" y="5567363"/>
          <p14:tracePt t="56875" x="2932113" y="5567363"/>
          <p14:tracePt t="56889" x="2941638" y="5567363"/>
          <p14:tracePt t="56893" x="2951163" y="5567363"/>
          <p14:tracePt t="56909" x="2959100" y="5567363"/>
          <p14:tracePt t="56924" x="2968625" y="5567363"/>
          <p14:tracePt t="56941" x="2978150" y="5567363"/>
          <p14:tracePt t="56961" x="3006725" y="5567363"/>
          <p14:tracePt t="56983" x="3016250" y="5567363"/>
          <p14:tracePt t="56988" x="3024188" y="5567363"/>
          <p14:tracePt t="57018" x="3033713" y="5567363"/>
          <p14:tracePt t="57035" x="3043238" y="5567363"/>
          <p14:tracePt t="57050" x="3052763" y="5567363"/>
          <p14:tracePt t="57064" x="3062288" y="5567363"/>
          <p14:tracePt t="57078" x="3071813" y="5567363"/>
          <p14:tracePt t="57107" x="3079750" y="5567363"/>
          <p14:tracePt t="57112" x="3089275" y="5567363"/>
          <p14:tracePt t="57160" x="3098800" y="5567363"/>
          <p14:tracePt t="57172" x="3108325" y="5559425"/>
          <p14:tracePt t="57215" x="3117850" y="5559425"/>
          <p14:tracePt t="57223" x="3127375" y="5559425"/>
          <p14:tracePt t="57244" x="3127375" y="5549900"/>
          <p14:tracePt t="57251" x="3136900" y="5549900"/>
          <p14:tracePt t="57266" x="3144838" y="5549900"/>
          <p14:tracePt t="57295" x="3154363" y="5540375"/>
          <p14:tracePt t="57309" x="3163888" y="5540375"/>
          <p14:tracePt t="57324" x="3173413" y="5530850"/>
          <p14:tracePt t="57339" x="3182938" y="5530850"/>
          <p14:tracePt t="57348" x="3200400" y="5530850"/>
          <p14:tracePt t="57360" x="3200400" y="5521325"/>
          <p14:tracePt t="57375" x="3209925" y="5521325"/>
          <p14:tracePt t="57389" x="3219450" y="5521325"/>
          <p14:tracePt t="57411" x="3228975" y="5511800"/>
          <p14:tracePt t="57427" x="3238500" y="5511800"/>
          <p14:tracePt t="57432" x="3248025" y="5511800"/>
          <p14:tracePt t="57442" x="3257550" y="5511800"/>
          <p14:tracePt t="57454" x="3265488" y="5511800"/>
          <p14:tracePt t="57469" x="3275013" y="5511800"/>
          <p14:tracePt t="57473" x="3284538" y="5511800"/>
          <p14:tracePt t="57490" x="3294063" y="5511800"/>
          <p14:tracePt t="57498" x="3313113" y="5511800"/>
          <p14:tracePt t="57513" x="3321050" y="5511800"/>
          <p14:tracePt t="57520" x="3395663" y="5530850"/>
          <p14:tracePt t="58117" x="3441700" y="5540375"/>
          <p14:tracePt t="58128" x="3497263" y="5559425"/>
          <p14:tracePt t="58131" x="3544888" y="5559425"/>
          <p14:tracePt t="58144" x="3581400" y="5559425"/>
          <p14:tracePt t="58148" x="3617913" y="5567363"/>
          <p14:tracePt t="58159" x="3692525" y="5576888"/>
          <p14:tracePt t="58165" x="3738563" y="5576888"/>
          <p14:tracePt t="58172" x="3776663" y="5595938"/>
          <p14:tracePt t="58180" x="3822700" y="5605463"/>
          <p14:tracePt t="58187" x="3859213" y="5605463"/>
          <p14:tracePt t="58195" x="3897313" y="5605463"/>
          <p14:tracePt t="58201" x="3914775" y="5605463"/>
          <p14:tracePt t="58213" x="3979863" y="5614988"/>
          <p14:tracePt t="58227" x="4035425" y="5632450"/>
          <p14:tracePt t="58238" x="4073525" y="5632450"/>
          <p14:tracePt t="58241" x="4110038" y="5632450"/>
          <p14:tracePt t="58253" x="4148138" y="5632450"/>
          <p14:tracePt t="58259" x="4175125" y="5632450"/>
          <p14:tracePt t="58267" x="4213225" y="5632450"/>
          <p14:tracePt t="58274" x="4249738" y="5632450"/>
          <p14:tracePt t="58282" x="4286250" y="5632450"/>
          <p14:tracePt t="58290" x="4324350" y="5632450"/>
          <p14:tracePt t="58296" x="4370388" y="5632450"/>
          <p14:tracePt t="58307" x="4445000" y="5641975"/>
          <p14:tracePt t="58318" x="4481513" y="5641975"/>
          <p14:tracePt t="58318" x="4518025" y="5641975"/>
          <p14:tracePt t="58333" x="4556125" y="5651500"/>
          <p14:tracePt t="58335" x="4583113" y="5651500"/>
          <p14:tracePt t="58346" x="4611688" y="5651500"/>
          <p14:tracePt t="58356" x="4657725" y="5651500"/>
          <p14:tracePt t="58361" x="4686300" y="5670550"/>
          <p14:tracePt t="58367" x="4713288" y="5670550"/>
          <p14:tracePt t="58377" x="4751388" y="5670550"/>
          <p14:tracePt t="58383" x="4787900" y="5670550"/>
          <p14:tracePt t="58391" x="4814888" y="5661025"/>
          <p14:tracePt t="58400" x="4870450" y="5661025"/>
          <p14:tracePt t="58415" x="4908550" y="5661025"/>
          <p14:tracePt t="58426" x="4945063" y="5661025"/>
          <p14:tracePt t="58431" x="4973638" y="5651500"/>
          <p14:tracePt t="58442" x="4991100" y="5651500"/>
          <p14:tracePt t="58445" x="5010150" y="5651500"/>
          <p14:tracePt t="58455" x="5048250" y="5651500"/>
          <p14:tracePt t="58462" x="5075238" y="5651500"/>
          <p14:tracePt t="58470" x="5094288" y="5651500"/>
          <p14:tracePt t="58476" x="5130800" y="5651500"/>
          <p14:tracePt t="58485" x="5140325" y="5651500"/>
          <p14:tracePt t="58494" x="5168900" y="5651500"/>
          <p14:tracePt t="58500" x="5195888" y="5670550"/>
          <p14:tracePt t="58509" x="5224463" y="5680075"/>
          <p14:tracePt t="58520" x="5232400" y="5680075"/>
          <p14:tracePt t="58525" x="5241925" y="5680075"/>
          <p14:tracePt t="58541" x="5251450" y="5680075"/>
          <p14:tracePt t="58927" x="5307013" y="5680075"/>
          <p14:tracePt t="58934" x="5362575" y="5688013"/>
          <p14:tracePt t="58942" x="5408613" y="5688013"/>
          <p14:tracePt t="58948" x="5465763" y="5697538"/>
          <p14:tracePt t="58956" x="5511800" y="5697538"/>
          <p14:tracePt t="58967" x="5594350" y="5716588"/>
          <p14:tracePt t="58978" x="5632450" y="5716588"/>
          <p14:tracePt t="58980" x="5668963" y="5716588"/>
          <p14:tracePt t="58992" x="5707063" y="5716588"/>
          <p14:tracePt t="58996" x="5743575" y="5716588"/>
          <p14:tracePt t="59006" x="5780088" y="5716588"/>
          <p14:tracePt t="59013" x="5808663" y="5716588"/>
          <p14:tracePt t="59021" x="5835650" y="5716588"/>
          <p14:tracePt t="59029" x="5854700" y="5716588"/>
          <p14:tracePt t="59036" x="5883275" y="5716588"/>
          <p14:tracePt t="59043" x="5891213" y="5716588"/>
          <p14:tracePt t="59051" x="5910263" y="5716588"/>
          <p14:tracePt t="59060" x="5929313" y="5716588"/>
          <p14:tracePt t="59065" x="5938838" y="5716588"/>
          <p14:tracePt t="59071" x="5946775" y="5716588"/>
          <p14:tracePt t="59074" x="5965825" y="5716588"/>
          <p14:tracePt t="59091" x="5994400" y="5716588"/>
          <p14:tracePt t="59101" x="6003925" y="5697538"/>
          <p14:tracePt t="59107" x="6021388" y="5697538"/>
          <p14:tracePt t="59116" x="6030913" y="5688013"/>
          <p14:tracePt t="59122" x="6040438" y="5688013"/>
          <p14:tracePt t="59129" x="6049963" y="5688013"/>
          <p14:tracePt t="59138" x="6059488" y="5688013"/>
          <p14:tracePt t="59154" x="6076950" y="5688013"/>
          <p14:tracePt t="59169" x="6086475" y="5688013"/>
          <p14:tracePt t="59184" x="6096000" y="5680075"/>
          <p14:tracePt t="59202" x="6105525" y="5680075"/>
          <p14:tracePt t="59216" x="6115050" y="5670550"/>
          <p14:tracePt t="59238" x="6132513" y="5670550"/>
          <p14:tracePt t="59264" x="6161088" y="5661025"/>
          <p14:tracePt t="59277" x="6180138" y="5651500"/>
          <p14:tracePt t="59295" x="6197600" y="5651500"/>
          <p14:tracePt t="59303" x="6207125" y="5651500"/>
          <p14:tracePt t="59318" x="6216650" y="5651500"/>
          <p14:tracePt t="59325" x="6226175" y="5651500"/>
          <p14:tracePt t="59333" x="6226175" y="5641975"/>
          <p14:tracePt t="59343" x="6245225" y="5641975"/>
          <p14:tracePt t="59347" x="6245225" y="5632450"/>
          <p14:tracePt t="59358" x="6272213" y="5632450"/>
          <p14:tracePt t="59369" x="6281738" y="5632450"/>
          <p14:tracePt t="59372" x="6308725" y="5624513"/>
          <p14:tracePt t="59384" x="6327775" y="5624513"/>
          <p14:tracePt t="59390" x="6364288" y="5624513"/>
          <p14:tracePt t="59400" x="6373813" y="5614988"/>
          <p14:tracePt t="59405" x="6383338" y="5614988"/>
          <p14:tracePt t="59412" x="6402388" y="5614988"/>
          <p14:tracePt t="59419" x="6411913" y="5614988"/>
          <p14:tracePt t="59428" x="6421438" y="5614988"/>
          <p14:tracePt t="59436" x="6438900" y="5614988"/>
          <p14:tracePt t="59451" x="6457950" y="5614988"/>
          <p14:tracePt t="59463" x="6467475" y="5614988"/>
          <p14:tracePt t="59468" x="6477000" y="5614988"/>
          <p14:tracePt t="59478" x="6484938" y="5614988"/>
          <p14:tracePt t="59483" x="6503988" y="5614988"/>
          <p14:tracePt t="59492" x="6513513" y="5614988"/>
          <p14:tracePt t="59499" x="6532563" y="5614988"/>
          <p14:tracePt t="59508" x="6550025" y="5614988"/>
          <p14:tracePt t="59514" x="6569075" y="5614988"/>
          <p14:tracePt t="59522" x="6588125" y="5614988"/>
          <p14:tracePt t="59530" x="6615113" y="5614988"/>
          <p14:tracePt t="59536" x="6634163" y="5614988"/>
          <p14:tracePt t="59547" x="6680200" y="5632450"/>
          <p14:tracePt t="59561" x="6708775" y="5632450"/>
          <p14:tracePt t="59573" x="6718300" y="5632450"/>
          <p14:tracePt t="59576" x="6726238" y="5632450"/>
          <p14:tracePt t="59587" x="6735763" y="5641975"/>
          <p14:tracePt t="59592" x="6745288" y="5641975"/>
          <p14:tracePt t="59602" x="6754813" y="5651500"/>
          <p14:tracePt t="59608" x="6773863" y="5651500"/>
          <p14:tracePt t="59617" x="6783388" y="5651500"/>
          <p14:tracePt t="59625" x="6810375" y="5651500"/>
          <p14:tracePt t="59631" x="6819900" y="5661025"/>
          <p14:tracePt t="59640" x="6846888" y="5670550"/>
          <p14:tracePt t="59652" x="6884988" y="5670550"/>
          <p14:tracePt t="59656" x="6894513" y="5670550"/>
          <p14:tracePt t="59667" x="6902450" y="5680075"/>
          <p14:tracePt t="59672" x="6911975" y="5680075"/>
          <p14:tracePt t="59682" x="6921500" y="5688013"/>
          <p14:tracePt t="59686" x="6940550" y="5688013"/>
          <p14:tracePt t="59702" x="6950075" y="5688013"/>
          <p14:tracePt t="59711" x="6959600" y="5688013"/>
          <p14:tracePt t="59724" x="6967538" y="5688013"/>
          <p14:tracePt t="59734" x="6977063" y="5688013"/>
          <p14:tracePt t="59749" x="6986588" y="5697538"/>
          <p14:tracePt t="59761" x="7080250" y="5735638"/>
          <p14:tracePt t="59767" x="7153275" y="5762625"/>
          <p14:tracePt t="60787" x="7312025" y="5716588"/>
          <p14:tracePt t="60798" x="7423150" y="5697538"/>
          <p14:tracePt t="60803" x="7561263" y="5680075"/>
          <p14:tracePt t="60812" x="7673975" y="5670550"/>
          <p14:tracePt t="60818" x="7812088" y="5651500"/>
          <p14:tracePt t="60827" x="7923213" y="5651500"/>
          <p14:tracePt t="60833" x="8035925" y="5632450"/>
          <p14:tracePt t="60842" x="8108950" y="5614988"/>
          <p14:tracePt t="60850" x="8229600" y="5605463"/>
          <p14:tracePt t="60857" x="8340725" y="5586413"/>
          <p14:tracePt t="60865" x="8453438" y="5586413"/>
          <p14:tracePt t="60871" x="8564563" y="5586413"/>
          <p14:tracePt t="60881" x="8731250" y="5586413"/>
          <p14:tracePt t="60892" x="8796338" y="5586413"/>
          <p14:tracePt t="60897" x="8851900" y="5605463"/>
          <p14:tracePt t="60908" x="8888413" y="5605463"/>
          <p14:tracePt t="60911" x="8926513" y="5614988"/>
          <p14:tracePt t="60922" x="8943975" y="5624513"/>
          <p14:tracePt t="60928" x="8953500" y="5624513"/>
          <p14:tracePt t="60936" x="8972550" y="5624513"/>
          <p14:tracePt t="60942" x="8972550" y="5632450"/>
          <p14:tracePt t="60950" x="8991600" y="5632450"/>
          <p14:tracePt t="60966" x="8999538" y="5641975"/>
          <p14:tracePt t="60986" x="9009063" y="5641975"/>
          <p14:tracePt t="61001" x="9018588" y="5641975"/>
          <p14:tracePt t="61016" x="9028113" y="5641975"/>
          <p14:tracePt t="61030" x="9047163" y="5641975"/>
          <p14:tracePt t="61038" x="9047163" y="5651500"/>
          <p14:tracePt t="61045" x="9064625" y="5651500"/>
          <p14:tracePt t="61059" x="9083675" y="5651500"/>
          <p14:tracePt t="61068" x="9093200" y="5651500"/>
          <p14:tracePt t="61081" x="9102725" y="5651500"/>
          <p14:tracePt t="61101" x="9112250" y="5651500"/>
          <p14:tracePt t="61125" x="9120188" y="5651500"/>
          <p14:tracePt t="61139" x="9129713" y="5651500"/>
          <p14:tracePt t="61175" x="9139238" y="5651500"/>
          <p14:tracePt t="61177" x="9158288" y="5651500"/>
          <p14:tracePt t="61194" x="9167813" y="5641975"/>
          <p14:tracePt t="61204" x="9194800" y="5632450"/>
          <p14:tracePt t="61212" x="9204325" y="5624513"/>
          <p14:tracePt t="61218" x="9213850" y="5614988"/>
          <p14:tracePt t="61225" x="9240838" y="5605463"/>
          <p14:tracePt t="61234" x="9269413" y="5595938"/>
          <p14:tracePt t="61241" x="9305925" y="5567363"/>
          <p14:tracePt t="61249" x="9353550" y="5540375"/>
          <p14:tracePt t="61255" x="9390063" y="5521325"/>
          <p14:tracePt t="61257" x="9417050" y="5503863"/>
          <p14:tracePt t="61270" x="9472613" y="5475288"/>
          <p14:tracePt t="61273" x="9491663" y="5465763"/>
          <p14:tracePt t="61285" x="9547225" y="5438775"/>
          <p14:tracePt t="61289" x="9585325" y="5429250"/>
          <p14:tracePt t="61299" x="9621838" y="5400675"/>
          <p14:tracePt t="61305" x="9658350" y="5391150"/>
          <p14:tracePt t="61312" x="9677400" y="5391150"/>
          <p14:tracePt t="61321" x="9732963" y="5383213"/>
          <p14:tracePt t="61328" x="9742488" y="5383213"/>
          <p14:tracePt t="61337" x="9771063" y="5373688"/>
          <p14:tracePt t="61342" x="9788525" y="5373688"/>
          <p14:tracePt t="61350" x="9826625" y="5373688"/>
          <p14:tracePt t="61364" x="9844088" y="5373688"/>
          <p14:tracePt t="61369" x="9844088" y="5383213"/>
          <p14:tracePt t="61378" x="9872663" y="5383213"/>
          <p14:tracePt t="61383" x="9899650" y="5391150"/>
          <p14:tracePt t="61393" x="9937750" y="5400675"/>
          <p14:tracePt t="61399" x="9974263" y="5410200"/>
          <p14:tracePt t="61407" x="10010775" y="5429250"/>
          <p14:tracePt t="61416" x="10048875" y="5438775"/>
          <p14:tracePt t="61422" x="10067925" y="5446713"/>
          <p14:tracePt t="61432" x="10140950" y="5475288"/>
          <p14:tracePt t="61447" x="10188575" y="5484813"/>
          <p14:tracePt t="61458" x="10206038" y="5484813"/>
          <p14:tracePt t="61463" x="10215563" y="5484813"/>
          <p14:tracePt t="61493" x="10225088" y="5484813"/>
          <p14:tracePt t="61730" x="10075863" y="5465763"/>
          <p14:tracePt t="61742" x="9964738" y="5465763"/>
          <p14:tracePt t="61743" x="9826625" y="5446713"/>
          <p14:tracePt t="61755" x="9686925" y="5429250"/>
          <p14:tracePt t="61761" x="9556750" y="5429250"/>
          <p14:tracePt t="61770" x="9464675" y="5419725"/>
          <p14:tracePt t="61776" x="9371013" y="5419725"/>
          <p14:tracePt t="61785" x="9259888" y="5419725"/>
          <p14:tracePt t="61793" x="9102725" y="5419725"/>
          <p14:tracePt t="61800" x="8943975" y="5400675"/>
          <p14:tracePt t="61812" x="8647113" y="5410200"/>
          <p14:tracePt t="61822" x="8378825" y="5429250"/>
          <p14:tracePt t="61835" x="8267700" y="5438775"/>
          <p14:tracePt t="61839" x="8128000" y="5438775"/>
          <p14:tracePt t="61850" x="8016875" y="5456238"/>
          <p14:tracePt t="61856" x="7905750" y="5475288"/>
          <p14:tracePt t="61864" x="7812088" y="5494338"/>
          <p14:tracePt t="61870" x="7739063" y="5503863"/>
          <p14:tracePt t="61879" x="7664450" y="5521325"/>
          <p14:tracePt t="61886" x="7626350" y="5530850"/>
          <p14:tracePt t="61892" x="7561263" y="5540375"/>
          <p14:tracePt t="61902" x="7469188" y="5559425"/>
          <p14:tracePt t="61915" x="7432675" y="5559425"/>
          <p14:tracePt t="61917" x="7394575" y="5567363"/>
          <p14:tracePt t="61930" x="7367588" y="5567363"/>
          <p14:tracePt t="61935" x="7329488" y="5567363"/>
          <p14:tracePt t="61944" x="7292975" y="5567363"/>
          <p14:tracePt t="61949" x="7264400" y="5576888"/>
          <p14:tracePt t="61959" x="7246938" y="5576888"/>
          <p14:tracePt t="61965" x="7227888" y="5576888"/>
          <p14:tracePt t="61973" x="7208838" y="5576888"/>
          <p14:tracePt t="61982" x="7200900" y="5576888"/>
          <p14:tracePt t="61988" x="7172325" y="5576888"/>
          <p14:tracePt t="61998" x="7162800" y="5586413"/>
          <p14:tracePt t="62010" x="7153275" y="5586413"/>
          <p14:tracePt t="62024" x="7143750" y="5586413"/>
          <p14:tracePt t="62028" x="7135813" y="5595938"/>
          <p14:tracePt t="64197" x="7237413" y="5624513"/>
          <p14:tracePt t="64207" x="7329488" y="5661025"/>
          <p14:tracePt t="64212" x="7404100" y="5688013"/>
          <p14:tracePt t="64222" x="7478713" y="5707063"/>
          <p14:tracePt t="64226" x="7515225" y="5716588"/>
          <p14:tracePt t="64237" x="7534275" y="5716588"/>
          <p14:tracePt t="64244" x="7561263" y="5716588"/>
          <p14:tracePt t="64250" x="7570788" y="5716588"/>
          <p14:tracePt t="64259" x="7589838" y="5716588"/>
          <p14:tracePt t="64265" x="7599363" y="5707063"/>
          <p14:tracePt t="64276" x="7626350" y="5688013"/>
          <p14:tracePt t="64289" x="7645400" y="5661025"/>
          <p14:tracePt t="64302" x="7673975" y="5661025"/>
          <p14:tracePt t="64305" x="7691438" y="5651500"/>
          <p14:tracePt t="64316" x="7720013" y="5641975"/>
          <p14:tracePt t="64321" x="7739063" y="5641975"/>
          <p14:tracePt t="64330" x="7756525" y="5641975"/>
          <p14:tracePt t="64338" x="7794625" y="5641975"/>
          <p14:tracePt t="64345" x="7831138" y="5624513"/>
          <p14:tracePt t="64353" x="7867650" y="5614988"/>
          <p14:tracePt t="64359" x="7923213" y="5586413"/>
          <p14:tracePt t="64366" x="7970838" y="5586413"/>
          <p14:tracePt t="64374" x="8043863" y="5559425"/>
          <p14:tracePt t="64385" x="8229600" y="5530850"/>
          <p14:tracePt t="64396" x="8304213" y="5503863"/>
          <p14:tracePt t="64399" x="8396288" y="5484813"/>
          <p14:tracePt t="64410" x="8470900" y="5465763"/>
          <p14:tracePt t="64416" x="8526463" y="5456238"/>
          <p14:tracePt t="64425" x="8574088" y="5446713"/>
          <p14:tracePt t="64430" x="8620125" y="5446713"/>
          <p14:tracePt t="64438" x="8675688" y="5429250"/>
          <p14:tracePt t="64447" x="8750300" y="5419725"/>
          <p14:tracePt t="64455" x="8796338" y="5400675"/>
          <p14:tracePt t="64463" x="8851900" y="5391150"/>
          <p14:tracePt t="64468" x="8888413" y="5391150"/>
          <p14:tracePt t="64479" x="8926513" y="5391150"/>
          <p14:tracePt t="64572" x="8943975" y="5400675"/>
          <p14:tracePt t="64587" x="8953500" y="5400675"/>
          <p14:tracePt t="64598" x="8953500" y="5429250"/>
          <p14:tracePt t="64619" x="8953500" y="5438775"/>
          <p14:tracePt t="64627" x="8953500" y="5446713"/>
          <p14:tracePt t="65075" x="8907463" y="5373688"/>
          <p14:tracePt t="65085" x="8842375" y="5270500"/>
          <p14:tracePt t="65092" x="8796338" y="5214938"/>
          <p14:tracePt t="65100" x="8758238" y="5178425"/>
          <p14:tracePt t="65106" x="8675688" y="5094288"/>
          <p14:tracePt t="65113" x="8647113" y="5067300"/>
          <p14:tracePt t="65121" x="8591550" y="5011738"/>
          <p14:tracePt t="65129" x="8555038" y="4973638"/>
          <p14:tracePt t="65139" x="8434388" y="4872038"/>
          <p14:tracePt t="65154" x="8323263" y="4787900"/>
          <p14:tracePt t="65165" x="8267700" y="4741863"/>
          <p14:tracePt t="65169" x="8202613" y="4695825"/>
          <p14:tracePt t="65179" x="8128000" y="4667250"/>
          <p14:tracePt t="65186" x="8072438" y="4640263"/>
          <p14:tracePt t="65194" x="8026400" y="4630738"/>
          <p14:tracePt t="65200" x="7988300" y="4611688"/>
          <p14:tracePt t="65209" x="7932738" y="4611688"/>
          <p14:tracePt t="65216" x="7886700" y="4602163"/>
          <p14:tracePt t="65223" x="7840663" y="4602163"/>
          <p14:tracePt t="65235" x="7785100" y="4602163"/>
          <p14:tracePt t="65235" x="7720013" y="4602163"/>
          <p14:tracePt t="65244" x="7654925" y="4602163"/>
          <p14:tracePt t="65248" x="7580313" y="4602163"/>
          <p14:tracePt t="65260" x="7505700" y="4621213"/>
          <p14:tracePt t="65262" x="7450138" y="4630738"/>
          <p14:tracePt t="65274" x="7385050" y="4649788"/>
          <p14:tracePt t="65279" x="7312025" y="4667250"/>
          <p14:tracePt t="65288" x="7273925" y="4667250"/>
          <p14:tracePt t="65293" x="7237413" y="4676775"/>
          <p14:tracePt t="65302" x="7200900" y="4676775"/>
          <p14:tracePt t="65311" x="7181850" y="4686300"/>
          <p14:tracePt t="65318" x="7172325" y="4686300"/>
          <p14:tracePt t="65327" x="7153275" y="4695825"/>
          <p14:tracePt t="65341" x="7143750" y="4695825"/>
          <p14:tracePt t="66311" x="7116763" y="4695825"/>
          <p14:tracePt t="66316" x="7080250" y="4686300"/>
          <p14:tracePt t="66325" x="7042150" y="4659313"/>
          <p14:tracePt t="66330" x="7005638" y="4649788"/>
          <p14:tracePt t="66340" x="6967538" y="4630738"/>
          <p14:tracePt t="66346" x="6931025" y="4611688"/>
          <p14:tracePt t="66353" x="6884988" y="4594225"/>
          <p14:tracePt t="66363" x="6829425" y="4565650"/>
          <p14:tracePt t="66370" x="6773863" y="4556125"/>
          <p14:tracePt t="66376" x="6653213" y="4510088"/>
          <p14:tracePt t="66393" x="6542088" y="4473575"/>
          <p14:tracePt t="66405" x="6448425" y="4454525"/>
          <p14:tracePt t="66409" x="6356350" y="4445000"/>
          <p14:tracePt t="66419" x="6216650" y="4425950"/>
          <p14:tracePt t="66425" x="6040438" y="4408488"/>
          <p14:tracePt t="66434" x="5818188" y="4370388"/>
          <p14:tracePt t="66438" x="5613400" y="4352925"/>
          <p14:tracePt t="66449" x="5418138" y="4352925"/>
          <p14:tracePt t="66457" x="5214938" y="4333875"/>
          <p14:tracePt t="66462" x="4945063" y="4333875"/>
          <p14:tracePt t="66472" x="4722813" y="4333875"/>
          <p14:tracePt t="66477" x="4546600" y="4333875"/>
          <p14:tracePt t="66487" x="4230688" y="4343400"/>
          <p14:tracePt t="66499" x="4092575" y="4360863"/>
          <p14:tracePt t="66503" x="3979863" y="4360863"/>
          <p14:tracePt t="66514" x="3887788" y="4370388"/>
          <p14:tracePt t="66519" x="3776663" y="4370388"/>
          <p14:tracePt t="66528" x="3702050" y="4408488"/>
          <p14:tracePt t="66533" x="3590925" y="4418013"/>
          <p14:tracePt t="66542" x="3470275" y="4473575"/>
          <p14:tracePt t="66550" x="3349625" y="4491038"/>
          <p14:tracePt t="66559" x="3209925" y="4538663"/>
          <p14:tracePt t="66565" x="3079750" y="4556125"/>
          <p14:tracePt t="66571" x="2959100" y="4611688"/>
          <p14:tracePt t="66582" x="2736850" y="4695825"/>
          <p14:tracePt t="66593" x="2662238" y="4741863"/>
          <p14:tracePt t="66599" x="2606675" y="4770438"/>
          <p14:tracePt t="66609" x="2514600" y="4816475"/>
          <p14:tracePt t="66612" x="2468563" y="4852988"/>
          <p14:tracePt t="66622" x="2413000" y="4900613"/>
          <p14:tracePt t="66627" x="2374900" y="4937125"/>
          <p14:tracePt t="66637" x="2347913" y="4973638"/>
          <p14:tracePt t="66646" x="2328863" y="5002213"/>
          <p14:tracePt t="66651" x="2292350" y="5021263"/>
          <p14:tracePt t="66661" x="2254250" y="5048250"/>
          <p14:tracePt t="66666" x="2217738" y="5076825"/>
          <p14:tracePt t="66675" x="2152650" y="5132388"/>
          <p14:tracePt t="66690" x="2116138" y="5159375"/>
          <p14:tracePt t="66693" x="2078038" y="5187950"/>
          <p14:tracePt t="66702" x="2022475" y="5214938"/>
          <p14:tracePt t="66707" x="1985963" y="5224463"/>
          <p14:tracePt t="66717" x="1947863" y="5253038"/>
          <p14:tracePt t="66723" x="1892300" y="5289550"/>
          <p14:tracePt t="66732" x="1846263" y="5289550"/>
          <p14:tracePt t="66738" x="1790700" y="5318125"/>
          <p14:tracePt t="66745" x="1763713" y="5335588"/>
          <p14:tracePt t="66755" x="1725613" y="5354638"/>
          <p14:tracePt t="66761" x="1679575" y="5364163"/>
          <p14:tracePt t="66771" x="1585913" y="5429250"/>
          <p14:tracePt t="66782" x="1549400" y="5446713"/>
          <p14:tracePt t="66786" x="1512888" y="5484813"/>
          <p14:tracePt t="66796" x="1474788" y="5494338"/>
          <p14:tracePt t="66801" x="1438275" y="5521325"/>
          <p14:tracePt t="66811" x="1401763" y="5540375"/>
          <p14:tracePt t="66816" x="1344613" y="5586413"/>
          <p14:tracePt t="66827" x="1317625" y="5595938"/>
          <p14:tracePt t="66833" x="1271588" y="5624513"/>
          <p14:tracePt t="66842" x="1233488" y="5651500"/>
          <p14:tracePt t="66849" x="1177925" y="5680075"/>
          <p14:tracePt t="66855" x="1141413" y="5697538"/>
          <p14:tracePt t="66861" x="1085850" y="5726113"/>
          <p14:tracePt t="66865" x="1047750" y="5753100"/>
          <p14:tracePt t="66876" x="1030288" y="5762625"/>
          <p14:tracePt t="66879" x="992188" y="5772150"/>
          <p14:tracePt t="66892" x="936625" y="5791200"/>
          <p14:tracePt t="66898" x="919163" y="5800725"/>
          <p14:tracePt t="66905" x="890588" y="5808663"/>
          <p14:tracePt t="66910" x="881063" y="5818188"/>
          <p14:tracePt t="66920" x="863600" y="5827713"/>
          <p14:tracePt t="66927" x="854075" y="5827713"/>
          <p14:tracePt t="66935" x="835025" y="5856288"/>
          <p14:tracePt t="66943" x="806450" y="5856288"/>
          <p14:tracePt t="66950" x="798513" y="5873750"/>
          <p14:tracePt t="66959" x="779463" y="5892800"/>
          <p14:tracePt t="66971" x="750888" y="5911850"/>
          <p14:tracePt t="66975" x="733425" y="5921375"/>
          <p14:tracePt t="66986" x="733425" y="5938838"/>
          <p14:tracePt t="66988" x="704850" y="5967413"/>
          <p14:tracePt t="67000" x="687388" y="5976938"/>
          <p14:tracePt t="67006" x="677863" y="5986463"/>
          <p14:tracePt t="67037" x="668338" y="5986463"/>
          <p14:tracePt t="67069" x="668338" y="5976938"/>
          <p14:tracePt t="67080" x="658813" y="5938838"/>
          <p14:tracePt t="67084" x="639763" y="5883275"/>
          <p14:tracePt t="67094" x="649288" y="5837238"/>
          <p14:tracePt t="67100" x="658813" y="5781675"/>
          <p14:tracePt t="67109" x="658813" y="5735638"/>
          <p14:tracePt t="67116" x="687388" y="5661025"/>
          <p14:tracePt t="67124" x="695325" y="5614988"/>
          <p14:tracePt t="67131" x="714375" y="5586413"/>
          <p14:tracePt t="67138" x="733425" y="5567363"/>
          <p14:tracePt t="67148" x="779463" y="5530850"/>
          <p14:tracePt t="67159" x="890588" y="5446713"/>
          <p14:tracePt t="67164" x="992188" y="5400675"/>
          <p14:tracePt t="67175" x="1122363" y="5383213"/>
          <p14:tracePt t="67177" x="1262063" y="5383213"/>
          <p14:tracePt t="67188" x="1336675" y="5400675"/>
          <p14:tracePt t="67192" x="1457325" y="5456238"/>
          <p14:tracePt t="67203" x="1558925" y="5521325"/>
          <p14:tracePt t="67210" x="1679575" y="5595938"/>
          <p14:tracePt t="67216" x="1781175" y="5697538"/>
          <p14:tracePt t="67225" x="1882775" y="5762625"/>
          <p14:tracePt t="67233" x="1957388" y="5846763"/>
          <p14:tracePt t="67243" x="2078038" y="5929313"/>
          <p14:tracePt t="67254" x="2133600" y="5994400"/>
          <p14:tracePt t="67257" x="2181225" y="6049963"/>
          <p14:tracePt t="67269" x="2227263" y="6153150"/>
          <p14:tracePt t="67274" x="2244725" y="6199188"/>
          <p14:tracePt t="67283" x="2254250" y="6254750"/>
          <p14:tracePt t="67287" x="2273300" y="6300788"/>
          <p14:tracePt t="67297" x="2273300" y="6329363"/>
          <p14:tracePt t="67305" x="2263775" y="6346825"/>
          <p14:tracePt t="67311" x="2263775" y="6375400"/>
          <p14:tracePt t="67321" x="2254250" y="6421438"/>
          <p14:tracePt t="67326" x="2227263" y="6450013"/>
          <p14:tracePt t="67336" x="2032000" y="6561138"/>
          <p14:tracePt t="67352" x="1781175" y="6551613"/>
          <p14:tracePt t="67362" x="1670050" y="6532563"/>
          <p14:tracePt t="67368" x="1568450" y="6505575"/>
          <p14:tracePt t="67377" x="1512888" y="6477000"/>
          <p14:tracePt t="67382" x="1438275" y="6430963"/>
          <p14:tracePt t="67391" x="1401763" y="6384925"/>
          <p14:tracePt t="67397" x="1308100" y="6264275"/>
          <p14:tracePt t="67406" x="1262063" y="6208713"/>
          <p14:tracePt t="67414" x="1233488" y="6115050"/>
          <p14:tracePt t="67420" x="1233488" y="6078538"/>
          <p14:tracePt t="67430" x="1206500" y="6003925"/>
          <p14:tracePt t="67444" x="1216025" y="5967413"/>
          <p14:tracePt t="67447" x="1225550" y="5929313"/>
          <p14:tracePt t="67457" x="1252538" y="5873750"/>
          <p14:tracePt t="67459" x="1281113" y="5837238"/>
          <p14:tracePt t="67471" x="1317625" y="5781675"/>
          <p14:tracePt t="67475" x="1336675" y="5772150"/>
          <p14:tracePt t="67486" x="1409700" y="5716588"/>
          <p14:tracePt t="67492" x="1512888" y="5624513"/>
          <p14:tracePt t="67500" x="1698625" y="5530850"/>
          <p14:tracePt t="67508" x="1966913" y="5429250"/>
          <p14:tracePt t="67514" x="2171700" y="5391150"/>
          <p14:tracePt t="67522" x="2486025" y="5383213"/>
          <p14:tracePt t="67540" x="2765425" y="5438775"/>
          <p14:tracePt t="67550" x="2886075" y="5484813"/>
          <p14:tracePt t="67556" x="2959100" y="5530850"/>
          <p14:tracePt t="67567" x="3016250" y="5576888"/>
          <p14:tracePt t="67571" x="3052763" y="5605463"/>
          <p14:tracePt t="67579" x="3098800" y="5661025"/>
          <p14:tracePt t="67587" x="3136900" y="5716588"/>
          <p14:tracePt t="67594" x="3154363" y="5753100"/>
          <p14:tracePt t="67601" x="3173413" y="5791200"/>
          <p14:tracePt t="67608" x="3192463" y="5837238"/>
          <p14:tracePt t="67617" x="3192463" y="5911850"/>
          <p14:tracePt t="67630" x="3192463" y="5929313"/>
          <p14:tracePt t="67634" x="3192463" y="6003925"/>
          <p14:tracePt t="67646" x="3192463" y="6042025"/>
          <p14:tracePt t="67650" x="3163888" y="6088063"/>
          <p14:tracePt t="67660" x="3117850" y="6153150"/>
          <p14:tracePt t="67666" x="2932113" y="6264275"/>
          <p14:tracePt t="67675" x="2746375" y="6300788"/>
          <p14:tracePt t="67681" x="2570163" y="6329363"/>
          <p14:tracePt t="67689" x="2413000" y="6346825"/>
          <p14:tracePt t="67695" x="2208213" y="6365875"/>
          <p14:tracePt t="67703" x="2051050" y="6365875"/>
          <p14:tracePt t="67713" x="1819275" y="6310313"/>
          <p14:tracePt t="67729" x="1660525" y="6218238"/>
          <p14:tracePt t="67740" x="1585913" y="6170613"/>
          <p14:tracePt t="67742" x="1530350" y="6124575"/>
          <p14:tracePt t="67753" x="1447800" y="6078538"/>
          <p14:tracePt t="67758" x="1392238" y="6042025"/>
          <p14:tracePt t="67769" x="1336675" y="5994400"/>
          <p14:tracePt t="67775" x="1289050" y="5957888"/>
          <p14:tracePt t="67783" x="1271588" y="5929313"/>
          <p14:tracePt t="67790" x="1225550" y="5873750"/>
          <p14:tracePt t="67798" x="1206500" y="5818188"/>
          <p14:tracePt t="67807" x="1187450" y="5772150"/>
          <p14:tracePt t="67808" x="1187450" y="5661025"/>
          <p14:tracePt t="67824" x="1216025" y="5549900"/>
          <p14:tracePt t="67834" x="1243013" y="5511800"/>
          <p14:tracePt t="67839" x="1271588" y="5494338"/>
          <p14:tracePt t="67849" x="1289050" y="5446713"/>
          <p14:tracePt t="67852" x="1327150" y="5429250"/>
          <p14:tracePt t="67863" x="1373188" y="5391150"/>
          <p14:tracePt t="67870" x="1447800" y="5345113"/>
          <p14:tracePt t="67878" x="1522413" y="5308600"/>
          <p14:tracePt t="67885" x="1643063" y="5299075"/>
          <p14:tracePt t="67892" x="1754188" y="5280025"/>
          <p14:tracePt t="67900" x="1985963" y="5299075"/>
          <p14:tracePt t="67913" x="2106613" y="5373688"/>
          <p14:tracePt t="67917" x="2208213" y="5438775"/>
          <p14:tracePt t="67928" x="2282825" y="5503863"/>
          <p14:tracePt t="67931" x="2384425" y="5586413"/>
          <p14:tracePt t="67942" x="2468563" y="5651500"/>
          <p14:tracePt t="67946" x="2524125" y="5716588"/>
          <p14:tracePt t="67958" x="2616200" y="5818188"/>
          <p14:tracePt t="67964" x="2635250" y="5837238"/>
          <p14:tracePt t="67972" x="2681288" y="5892800"/>
          <p14:tracePt t="67980" x="2736850" y="5957888"/>
          <p14:tracePt t="67987" x="2782888" y="6013450"/>
          <p14:tracePt t="67994" x="2811463" y="6105525"/>
          <p14:tracePt t="68000" x="2838450" y="6162675"/>
          <p14:tracePt t="68010" x="2886075" y="6273800"/>
          <p14:tracePt t="68022" x="2886075" y="6291263"/>
          <p14:tracePt t="68025" x="2895600" y="6338888"/>
          <p14:tracePt t="68041" x="2895600" y="6365875"/>
          <p14:tracePt t="68051" x="2895600" y="6403975"/>
          <p14:tracePt t="68058" x="2886075" y="6411913"/>
          <p14:tracePt t="68066" x="2857500" y="6430963"/>
          <p14:tracePt t="68074" x="2801938" y="6477000"/>
          <p14:tracePt t="68081" x="2709863" y="6505575"/>
          <p14:tracePt t="68087" x="2616200" y="6524625"/>
          <p14:tracePt t="68095" x="2524125" y="6524625"/>
          <p14:tracePt t="68105" x="2208213" y="6542088"/>
          <p14:tracePt t="68116" x="2032000" y="6561138"/>
          <p14:tracePt t="68120" x="1855788" y="6570663"/>
          <p14:tracePt t="68132" x="1679575" y="6570663"/>
          <p14:tracePt t="68136" x="1503363" y="6570663"/>
          <p14:tracePt t="68145" x="1317625" y="6570663"/>
          <p14:tracePt t="68151" x="1122363" y="6607175"/>
          <p14:tracePt t="68160" x="984250" y="6607175"/>
          <p14:tracePt t="68167" x="854075" y="6607175"/>
          <p14:tracePt t="68175" x="760413" y="6607175"/>
          <p14:tracePt t="68183" x="668338" y="6607175"/>
          <p14:tracePt t="68189" x="630238" y="6607175"/>
          <p14:tracePt t="68200" x="557213" y="6626225"/>
          <p14:tracePt t="68371" x="566738" y="6626225"/>
          <p14:tracePt t="68378" x="574675" y="6607175"/>
          <p14:tracePt t="68389" x="622300" y="6542088"/>
          <p14:tracePt t="68400" x="630238" y="6532563"/>
          <p14:tracePt t="68402" x="658813" y="6515100"/>
          <p14:tracePt t="68414" x="668338" y="6496050"/>
          <p14:tracePt t="68418" x="704850" y="6477000"/>
          <p14:tracePt t="68430" x="714375" y="6477000"/>
          <p14:tracePt t="68436" x="733425" y="6477000"/>
          <p14:tracePt t="68443" x="742950" y="6477000"/>
          <p14:tracePt t="68450" x="750888" y="6477000"/>
          <p14:tracePt t="68457" x="760413" y="6477000"/>
          <p14:tracePt t="68466" x="769938" y="6486525"/>
          <p14:tracePt t="68472" x="779463" y="6486525"/>
          <p14:tracePt t="68482" x="815975" y="6496050"/>
          <p14:tracePt t="68494" x="825500" y="6505575"/>
          <p14:tracePt t="68496" x="835025" y="6505575"/>
          <p14:tracePt t="68509" x="854075" y="6515100"/>
          <p14:tracePt t="68513" x="863600" y="6524625"/>
          <p14:tracePt t="68524" x="871538" y="6524625"/>
          <p14:tracePt t="68529" x="881063" y="6532563"/>
          <p14:tracePt t="68538" x="890588" y="6532563"/>
          <p14:tracePt t="68545" x="909638" y="6551613"/>
          <p14:tracePt t="68551" x="919163" y="6551613"/>
          <p14:tracePt t="68563" x="927100" y="6551613"/>
          <p14:tracePt t="68567" x="936625" y="6551613"/>
          <p14:tracePt t="68577" x="955675" y="6561138"/>
          <p14:tracePt t="68592" x="992188" y="6570663"/>
          <p14:tracePt t="68602" x="1001713" y="6570663"/>
          <p14:tracePt t="68606" x="1011238" y="6580188"/>
          <p14:tracePt t="68617" x="1020763" y="6580188"/>
          <p14:tracePt t="68623" x="1030288" y="6580188"/>
          <p14:tracePt t="68639" x="1039813" y="6580188"/>
          <p14:tracePt t="69038" x="1076325" y="6580188"/>
          <p14:tracePt t="69049" x="1150938" y="6580188"/>
          <p14:tracePt t="69062" x="1271588" y="6588125"/>
          <p14:tracePt t="69075" x="1317625" y="6588125"/>
          <p14:tracePt t="69079" x="1373188" y="6588125"/>
          <p14:tracePt t="69089" x="1438275" y="6607175"/>
          <p14:tracePt t="69097" x="1493838" y="6607175"/>
          <p14:tracePt t="69104" x="1539875" y="6607175"/>
          <p14:tracePt t="69109" x="1604963" y="6607175"/>
          <p14:tracePt t="69118" x="1670050" y="6607175"/>
          <p14:tracePt t="69126" x="1744663" y="6616700"/>
          <p14:tracePt t="69133" x="1800225" y="6635750"/>
          <p14:tracePt t="69144" x="1911350" y="6635750"/>
          <p14:tracePt t="69157" x="2012950" y="6635750"/>
          <p14:tracePt t="69169" x="2051050" y="6635750"/>
          <p14:tracePt t="69173" x="2087563" y="6645275"/>
          <p14:tracePt t="69183" x="2124075" y="6645275"/>
          <p14:tracePt t="69188" x="2162175" y="6645275"/>
          <p14:tracePt t="69197" x="2198688" y="6645275"/>
          <p14:tracePt t="69204" x="2217738" y="6645275"/>
          <p14:tracePt t="69213" x="2236788" y="6645275"/>
          <p14:tracePt t="69221" x="2254250" y="6645275"/>
          <p14:tracePt t="69226" x="2282825" y="6645275"/>
          <p14:tracePt t="69237" x="2309813" y="6645275"/>
          <p14:tracePt t="69252" x="2319338" y="6645275"/>
          <p14:tracePt t="69263" x="2328863" y="6645275"/>
          <p14:tracePt t="69277" x="2338388" y="6645275"/>
          <p14:tracePt t="69291" x="2347913" y="6645275"/>
          <p14:tracePt t="69321" x="2357438" y="6645275"/>
          <p14:tracePt t="69330" x="2365375" y="6645275"/>
          <p14:tracePt t="69345" x="2384425" y="6645275"/>
          <p14:tracePt t="69362" x="2393950" y="6645275"/>
          <p14:tracePt t="69371" x="2403475" y="6645275"/>
          <p14:tracePt t="69375" x="2420938" y="6645275"/>
          <p14:tracePt t="69386" x="2439988" y="6645275"/>
          <p14:tracePt t="69392" x="2459038" y="6645275"/>
          <p14:tracePt t="69400" x="2478088" y="6645275"/>
          <p14:tracePt t="69407" x="2495550" y="6645275"/>
          <p14:tracePt t="69415" x="2533650" y="6645275"/>
          <p14:tracePt t="69424" x="2625725" y="6616700"/>
          <p14:tracePt t="69441" x="2746375" y="6588125"/>
          <p14:tracePt t="69451" x="2811463" y="6588125"/>
          <p14:tracePt t="69454" x="2913063" y="6561138"/>
          <p14:tracePt t="69466" x="3006725" y="6542088"/>
          <p14:tracePt t="69472" x="3071813" y="6542088"/>
          <p14:tracePt t="69481" x="3144838" y="6542088"/>
          <p14:tracePt t="69488" x="3209925" y="6542088"/>
          <p14:tracePt t="69496" x="3265488" y="6532563"/>
          <p14:tracePt t="69503" x="3313113" y="6532563"/>
          <p14:tracePt t="69509" x="3368675" y="6532563"/>
          <p14:tracePt t="69520" x="3460750" y="6532563"/>
          <p14:tracePt t="69530" x="3516313" y="6532563"/>
          <p14:tracePt t="69534" x="3554413" y="6532563"/>
          <p14:tracePt t="69546" x="3600450" y="6515100"/>
          <p14:tracePt t="69548" x="3636963" y="6515100"/>
          <p14:tracePt t="69560" x="3683000" y="6515100"/>
          <p14:tracePt t="69571" x="3692525" y="6515100"/>
          <p14:tracePt t="69575" x="3721100" y="6515100"/>
          <p14:tracePt t="69581" x="3730625" y="6515100"/>
          <p14:tracePt t="69588" x="3748088" y="6515100"/>
          <p14:tracePt t="69612" x="3748088" y="6524625"/>
          <p14:tracePt t="69612" x="3795713" y="6551613"/>
          <p14:tracePt t="70939" x="3832225" y="6551613"/>
          <p14:tracePt t="70947" x="3859213" y="6551613"/>
          <p14:tracePt t="70952" x="3914775" y="6551613"/>
          <p14:tracePt t="70963" x="4035425" y="6580188"/>
          <p14:tracePt t="70976" x="4092575" y="6580188"/>
          <p14:tracePt t="70979" x="4110038" y="6580188"/>
          <p14:tracePt t="70990" x="4175125" y="6580188"/>
          <p14:tracePt t="70992" x="4230688" y="6588125"/>
          <p14:tracePt t="71003" x="4268788" y="6597650"/>
          <p14:tracePt t="71009" x="4332288" y="6597650"/>
          <p14:tracePt t="71018" x="4389438" y="6626225"/>
          <p14:tracePt t="71026" x="4435475" y="6626225"/>
          <p14:tracePt t="71033" x="4471988" y="6645275"/>
          <p14:tracePt t="71040" x="4556125" y="6653213"/>
          <p14:tracePt t="71047" x="4630738" y="6653213"/>
          <p14:tracePt t="71055" x="4768850" y="6653213"/>
          <p14:tracePt t="71073" x="4908550" y="6653213"/>
          <p14:tracePt t="71083" x="4973638" y="6653213"/>
          <p14:tracePt t="71088" x="5010150" y="6653213"/>
          <p14:tracePt t="71100" x="5048250" y="6645275"/>
          <p14:tracePt t="71103" x="5094288" y="6645275"/>
          <p14:tracePt t="71113" x="5130800" y="6645275"/>
          <p14:tracePt t="71120" x="5168900" y="6645275"/>
          <p14:tracePt t="71127" x="5205413" y="6626225"/>
          <p14:tracePt t="71136" x="5224463" y="6626225"/>
          <p14:tracePt t="71142" x="5260975" y="6616700"/>
          <p14:tracePt t="71151" x="5316538" y="6616700"/>
          <p14:tracePt t="71167" x="5362575" y="6616700"/>
          <p14:tracePt t="71178" x="5381625" y="6607175"/>
          <p14:tracePt t="71182" x="5391150" y="6607175"/>
          <p14:tracePt t="71192" x="5418138" y="6607175"/>
          <p14:tracePt t="71198" x="5427663" y="6607175"/>
          <p14:tracePt t="71207" x="5437188" y="6607175"/>
          <p14:tracePt t="71222" x="5456238" y="6607175"/>
          <p14:tracePt t="71230" x="5492750" y="6588125"/>
          <p14:tracePt t="71612" x="5502275" y="6588125"/>
          <p14:tracePt t="71621" x="5521325" y="6588125"/>
          <p14:tracePt t="71638" x="5529263" y="6580188"/>
          <p14:tracePt t="71667" x="5538788" y="6570663"/>
          <p14:tracePt t="71685" x="5548313" y="6570663"/>
          <p14:tracePt t="71731" x="5557838" y="6570663"/>
          <p14:tracePt t="71743" x="5567363" y="6561138"/>
          <p14:tracePt t="71748" x="5576888" y="6551613"/>
          <p14:tracePt t="71759" x="5586413" y="6551613"/>
          <p14:tracePt t="71762" x="5603875" y="6551613"/>
          <p14:tracePt t="71772" x="5641975" y="6542088"/>
          <p14:tracePt t="71780" x="5678488" y="6532563"/>
          <p14:tracePt t="71787" x="5715000" y="6532563"/>
          <p14:tracePt t="71794" x="5753100" y="6532563"/>
          <p14:tracePt t="71802" x="5789613" y="6532563"/>
          <p14:tracePt t="71810" x="5873750" y="6532563"/>
          <p14:tracePt t="71826" x="5946775" y="6524625"/>
          <p14:tracePt t="71838" x="5984875" y="6524625"/>
          <p14:tracePt t="71841" x="6030913" y="6524625"/>
          <p14:tracePt t="71852" x="6067425" y="6524625"/>
          <p14:tracePt t="71857" x="6132513" y="6524625"/>
          <p14:tracePt t="71867" x="6188075" y="6524625"/>
          <p14:tracePt t="71873" x="6253163" y="6505575"/>
          <p14:tracePt t="71881" x="6318250" y="6505575"/>
          <p14:tracePt t="71889" x="6373813" y="6496050"/>
          <p14:tracePt t="71895" x="6411913" y="6477000"/>
          <p14:tracePt t="71902" x="6448425" y="6477000"/>
          <p14:tracePt t="71911" x="6484938" y="6467475"/>
          <p14:tracePt t="71922" x="6523038" y="6459538"/>
          <p14:tracePt t="71932" x="6550025" y="6459538"/>
          <p14:tracePt t="71935" x="6578600" y="6459538"/>
          <p14:tracePt t="71947" x="6605588" y="6450013"/>
          <p14:tracePt t="71950" x="6624638" y="6430963"/>
          <p14:tracePt t="71960" x="6653213" y="6430963"/>
          <p14:tracePt t="71968" x="6670675" y="6430963"/>
          <p14:tracePt t="71977" x="6708775" y="6421438"/>
          <p14:tracePt t="71982" x="6726238" y="6421438"/>
          <p14:tracePt t="71990" x="6783388" y="6411913"/>
          <p14:tracePt t="71997" x="6800850" y="6411913"/>
          <p14:tracePt t="72005" x="6856413" y="6411913"/>
          <p14:tracePt t="72015" x="6940550" y="6421438"/>
          <p14:tracePt t="72026" x="6986588" y="6421438"/>
          <p14:tracePt t="72029" x="7042150" y="6421438"/>
          <p14:tracePt t="72040" x="7070725" y="6421438"/>
          <p14:tracePt t="72044" x="7126288" y="6421438"/>
          <p14:tracePt t="72055" x="7172325" y="6421438"/>
          <p14:tracePt t="72060" x="7208838" y="6440488"/>
          <p14:tracePt t="72070" x="7264400" y="6440488"/>
          <p14:tracePt t="72077" x="7302500" y="6450013"/>
          <p14:tracePt t="72085" x="7348538" y="6450013"/>
          <p14:tracePt t="72092" x="7394575" y="6450013"/>
          <p14:tracePt t="72098" x="7459663" y="6450013"/>
          <p14:tracePt t="72108" x="7561263" y="6450013"/>
          <p14:tracePt t="72120" x="7635875" y="6430963"/>
          <p14:tracePt t="72124" x="7681913" y="6430963"/>
          <p14:tracePt t="72136" x="7739063" y="6430963"/>
          <p14:tracePt t="72139" x="7785100" y="6430963"/>
          <p14:tracePt t="72149" x="7821613" y="6430963"/>
          <p14:tracePt t="72156" x="7867650" y="6430963"/>
          <p14:tracePt t="72164" x="7905750" y="6430963"/>
          <p14:tracePt t="72170" x="7942263" y="6430963"/>
          <p14:tracePt t="72178" x="7961313" y="6430963"/>
          <p14:tracePt t="72186" x="7997825" y="6430963"/>
          <p14:tracePt t="72194" x="8026400" y="6450013"/>
          <p14:tracePt t="72205" x="8053388" y="6450013"/>
          <p14:tracePt t="72215" x="8072438" y="6450013"/>
          <p14:tracePt t="72218" x="8081963" y="6450013"/>
          <p14:tracePt t="72230" x="8099425" y="6450013"/>
          <p14:tracePt t="72233" x="8128000" y="6450013"/>
          <p14:tracePt t="72244" x="8137525" y="6450013"/>
          <p14:tracePt t="72250" x="8156575" y="6450013"/>
          <p14:tracePt t="72259" x="8164513" y="6450013"/>
          <p14:tracePt t="72266" x="8193088" y="6459538"/>
          <p14:tracePt t="72273" x="8220075" y="6459538"/>
          <p14:tracePt t="72280" x="8239125" y="6467475"/>
          <p14:tracePt t="72287" x="8258175" y="6467475"/>
          <p14:tracePt t="72297" x="8304213" y="6477000"/>
          <p14:tracePt t="72311" x="8350250" y="6486525"/>
          <p14:tracePt t="72324" x="8369300" y="6496050"/>
          <p14:tracePt t="72326" x="8388350" y="6515100"/>
          <p14:tracePt t="72338" x="8424863" y="6524625"/>
          <p14:tracePt t="72346" x="8453438" y="6532563"/>
          <p14:tracePt t="72353" x="8489950" y="6532563"/>
          <p14:tracePt t="72360" x="8499475" y="6542088"/>
          <p14:tracePt t="72368" x="8526463" y="6551613"/>
          <p14:tracePt t="72374" x="8555038" y="6551613"/>
          <p14:tracePt t="72381" x="8582025" y="6551613"/>
          <p14:tracePt t="72392" x="8647113" y="6580188"/>
          <p14:tracePt t="72402" x="8694738" y="6580188"/>
          <p14:tracePt t="72407" x="8712200" y="6580188"/>
          <p14:tracePt t="72418" x="8750300" y="6580188"/>
          <p14:tracePt t="72421" x="8786813" y="6580188"/>
          <p14:tracePt t="72433" x="8805863" y="6580188"/>
          <p14:tracePt t="72439" x="8842375" y="6580188"/>
          <p14:tracePt t="72447" x="8870950" y="6580188"/>
          <p14:tracePt t="72453" x="8888413" y="6580188"/>
          <p14:tracePt t="72461" x="8897938" y="6580188"/>
          <p14:tracePt t="72468" x="8907463" y="6580188"/>
          <p14:tracePt t="72477" x="8926513" y="6580188"/>
          <p14:tracePt t="72486" x="8943975" y="6580188"/>
          <p14:tracePt t="72501" x="8963025" y="6580188"/>
          <p14:tracePt t="72513" x="8972550" y="6580188"/>
          <p14:tracePt t="72515" x="8982075" y="6580188"/>
          <p14:tracePt t="72527" x="8991600" y="6580188"/>
          <p14:tracePt t="72531" x="9009063" y="6580188"/>
          <p14:tracePt t="72547" x="9028113" y="6580188"/>
          <p14:tracePt t="72556" x="9037638" y="6580188"/>
          <p14:tracePt t="72571" x="9047163" y="6580188"/>
          <p14:tracePt t="72580" x="9055100" y="6580188"/>
          <p14:tracePt t="72585" x="9064625" y="6580188"/>
          <p14:tracePt t="72596" x="9083675" y="6580188"/>
          <p14:tracePt t="72607" x="9102725" y="6580188"/>
          <p14:tracePt t="72609" x="9120188" y="6580188"/>
          <p14:tracePt t="72621" x="9129713" y="6580188"/>
          <p14:tracePt t="72626" x="9148763" y="6580188"/>
          <p14:tracePt t="72636" x="9175750" y="6580188"/>
          <p14:tracePt t="72643" x="9194800" y="6570663"/>
          <p14:tracePt t="72650" x="9232900" y="6570663"/>
          <p14:tracePt t="72657" x="9240838" y="6570663"/>
          <p14:tracePt t="72665" x="9259888" y="6570663"/>
          <p14:tracePt t="72672" x="9278938" y="6570663"/>
          <p14:tracePt t="72678" x="9288463" y="6570663"/>
          <p14:tracePt t="72689" x="9315450" y="6570663"/>
          <p14:tracePt t="72702" x="9324975" y="6561138"/>
          <p14:tracePt t="72703" x="9334500" y="6561138"/>
          <p14:tracePt t="72759" x="9344025" y="6561138"/>
          <p14:tracePt t="72863" x="9353550" y="6561138"/>
          <p14:tracePt t="72878" x="9361488" y="6561138"/>
          <p14:tracePt t="72893" x="9371013" y="6561138"/>
          <p14:tracePt t="72904" x="9380538" y="6551613"/>
          <p14:tracePt t="72919" x="9399588" y="6551613"/>
          <p14:tracePt t="72925" x="9409113" y="6551613"/>
          <p14:tracePt t="72933" x="9417050" y="6551613"/>
          <p14:tracePt t="72941" x="9436100" y="6551613"/>
          <p14:tracePt t="72947" x="9445625" y="6551613"/>
          <p14:tracePt t="72959" x="9472613" y="6551613"/>
          <p14:tracePt t="72969" x="9482138" y="6551613"/>
          <p14:tracePt t="72973" x="9491663" y="6542088"/>
          <p14:tracePt t="72984" x="9510713" y="6542088"/>
          <p14:tracePt t="72988" x="9520238" y="6542088"/>
          <p14:tracePt t="72998" x="9529763" y="6542088"/>
          <p14:tracePt t="73003" x="9537700" y="6542088"/>
          <p14:tracePt t="73013" x="9547225" y="6542088"/>
          <p14:tracePt t="73020" x="9556750" y="6532563"/>
          <p14:tracePt t="73035" x="9566275" y="6532563"/>
          <p14:tracePt t="73051" x="9575800" y="6532563"/>
          <p14:tracePt t="73065" x="9585325" y="6532563"/>
          <p14:tracePt t="73099" x="9593263" y="6532563"/>
          <p14:tracePt t="73107" x="9602788" y="6532563"/>
          <p14:tracePt t="73136" x="9612313" y="6532563"/>
          <p14:tracePt t="73147" x="9631363" y="6532563"/>
          <p14:tracePt t="73161" x="9667875" y="6515100"/>
          <p14:tracePt t="73177" x="9723438" y="6515100"/>
          <p14:tracePt t="73187" x="9742488" y="6505575"/>
          <p14:tracePt t="73194" x="9798050" y="6505575"/>
          <p14:tracePt t="73202" x="9826625" y="6505575"/>
          <p14:tracePt t="73209" x="9918700" y="6505575"/>
          <p14:tracePt t="73215" x="9993313" y="6477000"/>
          <p14:tracePt t="73224" x="10058400" y="6477000"/>
          <p14:tracePt t="73231" x="10169525" y="6477000"/>
          <p14:tracePt t="73241" x="10372725" y="6477000"/>
          <p14:tracePt t="73256" x="10606088" y="6440488"/>
          <p14:tracePt t="73267" x="10734675" y="6440488"/>
          <p14:tracePt t="73272" x="10855325" y="6411913"/>
          <p14:tracePt t="73281" x="10966450" y="6411913"/>
          <p14:tracePt t="73287" x="11060113" y="6394450"/>
          <p14:tracePt t="73296" x="11134725" y="6375400"/>
          <p14:tracePt t="73302" x="11207750" y="6365875"/>
          <p14:tracePt t="73310" x="11282363" y="6346825"/>
          <p14:tracePt t="73319" x="11328400" y="6338888"/>
          <p14:tracePt t="73324" x="11385550" y="6329363"/>
          <p14:tracePt t="73335" x="11468100" y="6310313"/>
          <p14:tracePt t="73346" x="11487150" y="6310313"/>
          <p14:tracePt t="73350" x="11514138" y="6310313"/>
          <p14:tracePt t="73362" x="11533188" y="6310313"/>
          <p14:tracePt t="73376" x="11552238" y="6310313"/>
          <p14:tracePt t="73537" x="11542713" y="6338888"/>
          <p14:tracePt t="73550" x="11523663" y="6346825"/>
          <p14:tracePt t="73554" x="11514138" y="6346825"/>
          <p14:tracePt t="73564" x="11504613" y="6356350"/>
          <p14:tracePt t="73569" x="11487150" y="6356350"/>
          <p14:tracePt t="73579" x="11477625" y="6365875"/>
          <p14:tracePt t="73584" x="11468100" y="6365875"/>
          <p14:tracePt t="73593" x="11441113" y="6375400"/>
          <p14:tracePt t="73600" x="11422063" y="6375400"/>
          <p14:tracePt t="73609" x="11403013" y="6375400"/>
          <p14:tracePt t="73618" x="11337925" y="6375400"/>
          <p14:tracePt t="73629" x="11301413" y="6356350"/>
          <p14:tracePt t="73632" x="11255375" y="6356350"/>
          <p14:tracePt t="73644" x="11207750" y="6346825"/>
          <p14:tracePt t="73648" x="11152188" y="6338888"/>
          <p14:tracePt t="73658" x="11106150" y="6338888"/>
          <p14:tracePt t="73665" x="11069638" y="6319838"/>
          <p14:tracePt t="73674" x="11014075" y="6310313"/>
          <p14:tracePt t="73679" x="10966450" y="6310313"/>
          <p14:tracePt t="73688" x="10910888" y="6310313"/>
          <p14:tracePt t="73693" x="10864850" y="6300788"/>
          <p14:tracePt t="73702" x="10828338" y="6283325"/>
          <p14:tracePt t="73713" x="10734675" y="6264275"/>
          <p14:tracePt t="73727" x="10669588" y="6264275"/>
          <p14:tracePt t="73738" x="10614025" y="6245225"/>
          <p14:tracePt t="73742" x="10567988" y="6245225"/>
          <p14:tracePt t="73753" x="10512425" y="6245225"/>
          <p14:tracePt t="73759" x="10485438" y="6245225"/>
          <p14:tracePt t="73768" x="10447338" y="6245225"/>
          <p14:tracePt t="73774" x="10391775" y="6254750"/>
          <p14:tracePt t="73782" x="10355263" y="6254750"/>
          <p14:tracePt t="73789" x="10326688" y="6254750"/>
          <p14:tracePt t="73797" x="10290175" y="6254750"/>
          <p14:tracePt t="73805" x="10261600" y="6264275"/>
          <p14:tracePt t="73810" x="10244138" y="6264275"/>
          <p14:tracePt t="73817" x="10225088" y="6264275"/>
          <p14:tracePt t="73820" x="10196513" y="6273800"/>
          <p14:tracePt t="73834" x="10140950" y="6273800"/>
          <p14:tracePt t="73847" x="10104438" y="6273800"/>
          <p14:tracePt t="73853" x="10067925" y="6283325"/>
          <p14:tracePt t="73862" x="10020300" y="6300788"/>
          <p14:tracePt t="73867" x="9947275" y="6300788"/>
          <p14:tracePt t="73875" x="9899650" y="6310313"/>
          <p14:tracePt t="73883" x="9826625" y="6329363"/>
          <p14:tracePt t="73892" x="9771063" y="6356350"/>
          <p14:tracePt t="73900" x="9696450" y="6365875"/>
          <p14:tracePt t="73905" x="9621838" y="6384925"/>
          <p14:tracePt t="73916" x="9510713" y="6394450"/>
          <p14:tracePt t="73927" x="9455150" y="6394450"/>
          <p14:tracePt t="73930" x="9390063" y="6394450"/>
          <p14:tracePt t="73942" x="9315450" y="6394450"/>
          <p14:tracePt t="73948" x="9223375" y="6394450"/>
          <p14:tracePt t="73956" x="9158288" y="6394450"/>
          <p14:tracePt t="73962" x="9093200" y="6394450"/>
          <p14:tracePt t="73970" x="8999538" y="6394450"/>
          <p14:tracePt t="73976" x="8907463" y="6394450"/>
          <p14:tracePt t="73984" x="8815388" y="6394450"/>
          <p14:tracePt t="73993" x="8767763" y="6394450"/>
          <p14:tracePt t="74000" x="8694738" y="6375400"/>
          <p14:tracePt t="74010" x="8555038" y="6365875"/>
          <p14:tracePt t="74021" x="8453438" y="6346825"/>
          <p14:tracePt t="74025" x="8359775" y="6346825"/>
          <p14:tracePt t="74036" x="8285163" y="6338888"/>
          <p14:tracePt t="74042" x="8193088" y="6338888"/>
          <p14:tracePt t="74050" x="8099425" y="6338888"/>
          <p14:tracePt t="74057" x="7988300" y="6338888"/>
          <p14:tracePt t="74065" x="7896225" y="6319838"/>
          <p14:tracePt t="74072" x="7756525" y="6300788"/>
          <p14:tracePt t="74078" x="7599363" y="6300788"/>
          <p14:tracePt t="74088" x="7404100" y="6283325"/>
          <p14:tracePt t="74094" x="7181850" y="6291263"/>
          <p14:tracePt t="74104" x="6800850" y="6264275"/>
          <p14:tracePt t="74120" x="6402388" y="6273800"/>
          <p14:tracePt t="74130" x="6216650" y="6291263"/>
          <p14:tracePt t="74135" x="6059488" y="6310313"/>
          <p14:tracePt t="74145" x="5883275" y="6329363"/>
          <p14:tracePt t="74149" x="5724525" y="6365875"/>
          <p14:tracePt t="74159" x="5586413" y="6394450"/>
          <p14:tracePt t="74166" x="5446713" y="6430963"/>
          <p14:tracePt t="74174" x="5307013" y="6505575"/>
          <p14:tracePt t="74183" x="5186363" y="6532563"/>
          <p14:tracePt t="74188" x="5065713" y="6607175"/>
          <p14:tracePt t="74198" x="4806950" y="6708775"/>
          <p14:tracePt t="74209" x="4713288" y="6746875"/>
          <p14:tracePt t="74211" x="4592638" y="6792913"/>
          <p14:tracePt t="74225" x="4491038" y="6838950"/>
          <p14:tracePt t="74507" x="4573588" y="6765925"/>
          <p14:tracePt t="74510" x="4667250" y="6727825"/>
          <p14:tracePt t="74522" x="4768850" y="6700838"/>
          <p14:tracePt t="74527" x="4862513" y="6662738"/>
          <p14:tracePt t="74537" x="4954588" y="6635750"/>
          <p14:tracePt t="74542" x="5029200" y="6616700"/>
          <p14:tracePt t="74551" x="5121275" y="6607175"/>
          <p14:tracePt t="74559" x="5241925" y="6588125"/>
          <p14:tracePt t="74565" x="5335588" y="6570663"/>
          <p14:tracePt t="74578" x="5446713" y="6570663"/>
          <p14:tracePt t="74580" x="5492750" y="6561138"/>
          <p14:tracePt t="74590" x="5641975" y="6542088"/>
          <p14:tracePt t="74606" x="5715000" y="6532563"/>
          <p14:tracePt t="74616" x="5743575" y="6532563"/>
          <p14:tracePt t="74621" x="5799138" y="6532563"/>
          <p14:tracePt t="74631" x="5845175" y="6515100"/>
          <p14:tracePt t="74636" x="5938838" y="6515100"/>
          <p14:tracePt t="74646" x="6003925" y="6515100"/>
          <p14:tracePt t="74653" x="6105525" y="6542088"/>
          <p14:tracePt t="74660" x="6170613" y="6542088"/>
          <p14:tracePt t="74669" x="6262688" y="6542088"/>
          <p14:tracePt t="74673" x="6356350" y="6561138"/>
          <p14:tracePt t="74684" x="6467475" y="6588125"/>
          <p14:tracePt t="74696" x="6532563" y="6597650"/>
          <p14:tracePt t="74701" x="6559550" y="6597650"/>
          <p14:tracePt t="74715" x="6605588" y="6616700"/>
          <p14:tracePt t="74725" x="6624638" y="6616700"/>
          <p14:tracePt t="74731" x="6643688" y="6616700"/>
          <p14:tracePt t="74746" x="6662738" y="6616700"/>
          <p14:tracePt t="74753" x="6662738" y="6626225"/>
          <p14:tracePt t="74763" x="6670675" y="6626225"/>
          <p14:tracePt t="74841" x="6605588" y="6653213"/>
          <p14:tracePt t="74857" x="6281738" y="6718300"/>
          <p14:tracePt t="74863" x="6086475" y="6737350"/>
          <p14:tracePt t="74873" x="5688013" y="6756400"/>
          <p14:tracePt t="74888" x="5345113" y="6792913"/>
          <p14:tracePt t="74899" x="5168900" y="6792913"/>
          <p14:tracePt t="74903" x="4991100" y="6792913"/>
          <p14:tracePt t="74913" x="4879975" y="6792913"/>
          <p14:tracePt t="74919" x="4768850" y="6792913"/>
          <p14:tracePt t="74928" x="4676775" y="6792913"/>
          <p14:tracePt t="74935" x="4638675" y="6792913"/>
          <p14:tracePt t="74943" x="4602163" y="6792913"/>
          <p14:tracePt t="74949" x="4583113" y="6792913"/>
          <p14:tracePt t="75061" x="4592638" y="6792913"/>
          <p14:tracePt t="75066" x="4602163" y="6783388"/>
          <p14:tracePt t="75075" x="4638675" y="6773863"/>
          <p14:tracePt t="75102" x="4759325" y="6737350"/>
          <p14:tracePt t="75108" x="4824413" y="6737350"/>
          <p14:tracePt t="75117" x="4899025" y="6737350"/>
          <p14:tracePt t="75124" x="4964113" y="6737350"/>
          <p14:tracePt t="75131" x="5056188" y="6737350"/>
          <p14:tracePt t="75138" x="5149850" y="6737350"/>
          <p14:tracePt t="75145" x="5214938" y="6737350"/>
          <p14:tracePt t="75153" x="5289550" y="6737350"/>
          <p14:tracePt t="75160" x="5353050" y="6737350"/>
          <p14:tracePt t="75172" x="5492750" y="6746875"/>
          <p14:tracePt t="75182" x="5586413" y="6746875"/>
          <p14:tracePt t="75186" x="5641975" y="6756400"/>
          <p14:tracePt t="75196" x="5707063" y="6756400"/>
          <p14:tracePt t="75202" x="5762625" y="6773863"/>
          <p14:tracePt t="75211" x="5808663" y="6773863"/>
          <p14:tracePt t="75216" x="5854700" y="6773863"/>
          <p14:tracePt t="75226" x="5910263" y="6783388"/>
          <p14:tracePt t="75233" x="5956300" y="6783388"/>
          <p14:tracePt t="75239" x="6021388" y="6783388"/>
          <p14:tracePt t="75248" x="6076950" y="6783388"/>
          <p14:tracePt t="75254" x="6142038" y="6802438"/>
          <p14:tracePt t="75266" x="6327775" y="6802438"/>
          <p14:tracePt t="75279" x="6513513" y="6829425"/>
          <p14:tracePt t="75291" x="6578600" y="6829425"/>
          <p14:tracePt t="75293" x="6670675" y="6829425"/>
          <p14:tracePt t="75305" x="6718300" y="6829425"/>
          <p14:tracePt t="75310" x="6791325" y="6829425"/>
          <p14:tracePt t="75319" x="6838950" y="6829425"/>
          <p14:tracePt t="75326" x="6856413" y="6829425"/>
          <p14:tracePt t="75335" x="6894513" y="6829425"/>
          <p14:tracePt t="75341" x="6911975" y="6829425"/>
          <p14:tracePt t="75348" x="6931025" y="6829425"/>
          <p14:tracePt t="75359" x="6940550" y="6829425"/>
          <p14:tracePt t="75374" x="6950075" y="6829425"/>
          <p14:tracePt t="75515" x="6921500" y="6829425"/>
          <p14:tracePt t="75523" x="6911975" y="6829425"/>
          <p14:tracePt t="75530" x="6911975" y="6821488"/>
          <p14:tracePt t="75547" x="6894513" y="6821488"/>
          <p14:tracePt t="75563" x="6875463" y="6821488"/>
          <p14:tracePt t="75574" x="6875463" y="6811963"/>
          <p14:tracePt t="75575" x="6856413" y="6811963"/>
          <p14:tracePt t="75594" x="6838950" y="6811963"/>
          <p14:tracePt t="75602" x="6838950" y="6802438"/>
          <p14:tracePt t="75609" x="6810375" y="6802438"/>
          <p14:tracePt t="75626" x="6800850" y="6802438"/>
          <p14:tracePt t="75631" x="6791325" y="6802438"/>
          <p14:tracePt t="75640" x="6773863" y="6802438"/>
          <p14:tracePt t="75657" x="6754813" y="6802438"/>
          <p14:tracePt t="75668" x="6745288" y="6802438"/>
          <p14:tracePt t="75673" x="6726238" y="6792913"/>
          <p14:tracePt t="75682" x="6718300" y="6792913"/>
          <p14:tracePt t="75689" x="6708775" y="6783388"/>
          <p14:tracePt t="75696" x="6670675" y="6783388"/>
          <p14:tracePt t="75703" x="6662738" y="6783388"/>
          <p14:tracePt t="75711" x="6624638" y="6783388"/>
          <p14:tracePt t="75718" x="6615113" y="6783388"/>
          <p14:tracePt t="75726" x="6578600" y="6783388"/>
          <p14:tracePt t="75736" x="6523038" y="6765925"/>
          <p14:tracePt t="75750" x="6477000" y="6756400"/>
          <p14:tracePt t="75762" x="6467475" y="6756400"/>
          <p14:tracePt t="75765" x="6448425" y="6756400"/>
          <p14:tracePt t="75777" x="6438900" y="6756400"/>
          <p14:tracePt t="75783" x="6421438" y="6756400"/>
          <p14:tracePt t="75798" x="6411913" y="6756400"/>
          <p14:tracePt t="75806" x="6383338" y="6756400"/>
          <p14:tracePt t="75820" x="6364288" y="6756400"/>
          <p14:tracePt t="75829" x="6346825" y="6756400"/>
          <p14:tracePt t="75845" x="6337300" y="6756400"/>
          <p14:tracePt t="75857" x="6327775" y="6765925"/>
          <p14:tracePt t="75871" x="6318250" y="6765925"/>
          <p14:tracePt t="75886" x="6308725" y="6765925"/>
          <p14:tracePt t="75914" x="6300788" y="6765925"/>
          <p14:tracePt t="75924" x="6291263" y="6765925"/>
          <p14:tracePt t="75954" x="6281738" y="6765925"/>
          <p14:tracePt t="75970" x="6272213" y="6765925"/>
          <p14:tracePt t="75980" x="6262688" y="6765925"/>
          <p14:tracePt t="75985" x="6253163" y="6765925"/>
          <p14:tracePt t="75994" x="6245225" y="6765925"/>
          <p14:tracePt t="76001" x="6226175" y="6765925"/>
          <p14:tracePt t="76017" x="6207125" y="6765925"/>
          <p14:tracePt t="76032" x="6197600" y="6765925"/>
          <p14:tracePt t="76050" x="6188075" y="6765925"/>
          <p14:tracePt t="76059" x="6180138" y="6765925"/>
          <p14:tracePt t="76079" x="6170613" y="6765925"/>
          <p14:tracePt t="76212" x="6188075" y="6765925"/>
          <p14:tracePt t="76220" x="6207125" y="6765925"/>
          <p14:tracePt t="76237" x="6216650" y="6773863"/>
          <p14:tracePt t="76248" x="6235700" y="6773863"/>
          <p14:tracePt t="76253" x="6245225" y="6773863"/>
          <p14:tracePt t="76262" x="6253163" y="6773863"/>
          <p14:tracePt t="76269" x="6272213" y="6773863"/>
          <p14:tracePt t="76278" x="6281738" y="6773863"/>
          <p14:tracePt t="76292" x="6300788" y="6773863"/>
          <p14:tracePt t="76300" x="6308725" y="6773863"/>
          <p14:tracePt t="76306" x="6318250" y="6773863"/>
          <p14:tracePt t="76316" x="6337300" y="6773863"/>
          <p14:tracePt t="76330" x="6346825" y="6773863"/>
          <p14:tracePt t="76343" x="6356350" y="6783388"/>
          <p14:tracePt t="76349" x="6364288" y="6783388"/>
          <p14:tracePt t="76357" x="6383338" y="6783388"/>
          <p14:tracePt t="76363" x="6402388" y="6783388"/>
          <p14:tracePt t="76371" x="6411913" y="6783388"/>
          <p14:tracePt t="76378" x="6421438" y="6783388"/>
          <p14:tracePt t="76386" x="6438900" y="6783388"/>
          <p14:tracePt t="76394" x="6457950" y="6783388"/>
          <p14:tracePt t="76401" x="6467475" y="6783388"/>
          <p14:tracePt t="76409" x="6484938" y="6783388"/>
          <p14:tracePt t="76415" x="6513513" y="6792913"/>
          <p14:tracePt t="76422" x="6532563" y="6792913"/>
          <p14:tracePt t="76426" x="6542088" y="6802438"/>
          <p14:tracePt t="76437" x="6550025" y="6802438"/>
          <p14:tracePt t="76441" x="6569075" y="6802438"/>
          <p14:tracePt t="76466" x="6597650" y="6821488"/>
          <p14:tracePt t="76494" x="6605588" y="6821488"/>
          <p14:tracePt t="76516" x="6615113" y="6821488"/>
          <p14:tracePt t="76546" x="6624638" y="6821488"/>
          <p14:tracePt t="76734" x="6624638" y="6829425"/>
          <p14:tracePt t="76740" x="6634163" y="6829425"/>
          <p14:tracePt t="76749" x="6643688" y="6838950"/>
          <p14:tracePt t="76755" x="6662738" y="6848475"/>
          <p14:tracePt t="76763" x="6689725" y="6848475"/>
          <p14:tracePt t="77140" x="7070725" y="6838950"/>
          <p14:tracePt t="77149" x="7070725" y="6829425"/>
          <p14:tracePt t="77155" x="7080250" y="6829425"/>
          <p14:tracePt t="77165" x="7088188" y="6821488"/>
          <p14:tracePt t="77180" x="7107238" y="6802438"/>
          <p14:tracePt t="77191" x="7116763" y="6792913"/>
          <p14:tracePt t="77196" x="7126288" y="6792913"/>
          <p14:tracePt t="77205" x="7135813" y="6792913"/>
          <p14:tracePt t="77211" x="7143750" y="6792913"/>
          <p14:tracePt t="77220" x="7153275" y="6783388"/>
          <p14:tracePt t="77243" x="7162800" y="6783388"/>
          <p14:tracePt t="77259" x="7172325" y="6783388"/>
          <p14:tracePt t="79583" x="7153275" y="6783388"/>
          <p14:tracePt t="79592" x="7080250" y="6756400"/>
          <p14:tracePt t="79599" x="7061200" y="6737350"/>
          <p14:tracePt t="79607" x="7005638" y="6727825"/>
          <p14:tracePt t="79614" x="6986588" y="6718300"/>
          <p14:tracePt t="79621" x="6931025" y="6700838"/>
          <p14:tracePt t="79631" x="6875463" y="6681788"/>
          <p14:tracePt t="79642" x="6856413" y="6672263"/>
          <p14:tracePt t="79647" x="6829425" y="6653213"/>
          <p14:tracePt t="79658" x="6791325" y="6653213"/>
          <p14:tracePt t="79661" x="6773863" y="6635750"/>
          <p14:tracePt t="79672" x="6764338" y="6635750"/>
          <p14:tracePt t="79677" x="6735763" y="6635750"/>
          <p14:tracePt t="79686" x="6718300" y="6616700"/>
          <p14:tracePt t="79694" x="6699250" y="6616700"/>
          <p14:tracePt t="79701" x="6662738" y="6607175"/>
          <p14:tracePt t="79709" x="6634163" y="6607175"/>
          <p14:tracePt t="79715" x="6605588" y="6607175"/>
          <p14:tracePt t="79725" x="6484938" y="6597650"/>
          <p14:tracePt t="79738" x="6364288" y="6580188"/>
          <p14:tracePt t="79742" x="6235700" y="6542088"/>
          <p14:tracePt t="79752" x="6115050" y="6524625"/>
          <p14:tracePt t="79757" x="5994400" y="6477000"/>
          <p14:tracePt t="79765" x="5854700" y="6440488"/>
          <p14:tracePt t="79770" x="5743575" y="6421438"/>
          <p14:tracePt t="79781" x="5649913" y="6411913"/>
          <p14:tracePt t="79786" x="5511800" y="6394450"/>
          <p14:tracePt t="79795" x="5446713" y="6394450"/>
          <p14:tracePt t="79802" x="5353050" y="6375400"/>
          <p14:tracePt t="79809" x="5280025" y="6375400"/>
          <p14:tracePt t="79820" x="5140325" y="6375400"/>
          <p14:tracePt t="79831" x="5056188" y="6365875"/>
          <p14:tracePt t="79835" x="4983163" y="6365875"/>
          <p14:tracePt t="79846" x="4889500" y="6346825"/>
          <p14:tracePt t="79851" x="4759325" y="6346825"/>
          <p14:tracePt t="79860" x="4638675" y="6310313"/>
          <p14:tracePt t="79865" x="4481513" y="6291263"/>
          <p14:tracePt t="79875" x="4324350" y="6283325"/>
          <p14:tracePt t="79881" x="4148138" y="6264275"/>
          <p14:tracePt t="79889" x="3924300" y="6226175"/>
          <p14:tracePt t="79898" x="3738563" y="6189663"/>
          <p14:tracePt t="79904" x="3544888" y="6189663"/>
          <p14:tracePt t="79912" x="3228975" y="6170613"/>
          <p14:tracePt t="79930" x="2913063" y="6134100"/>
          <p14:tracePt t="79940" x="2801938" y="6134100"/>
          <p14:tracePt t="79944" x="2709863" y="6115050"/>
          <p14:tracePt t="79955" x="2654300" y="6124575"/>
          <p14:tracePt t="79961" x="2560638" y="6124575"/>
          <p14:tracePt t="79969" x="2495550" y="6124575"/>
          <p14:tracePt t="79976" x="2403475" y="6134100"/>
          <p14:tracePt t="79984" x="2309813" y="6153150"/>
          <p14:tracePt t="79991" x="2217738" y="6153150"/>
          <p14:tracePt t="79999" x="2143125" y="6170613"/>
          <p14:tracePt t="80009" x="1976438" y="6218238"/>
          <p14:tracePt t="80020" x="1911350" y="6218238"/>
          <p14:tracePt t="80023" x="1827213" y="6245225"/>
          <p14:tracePt t="80034" x="1763713" y="6254750"/>
          <p14:tracePt t="80039" x="1689100" y="6273800"/>
          <p14:tracePt t="80050" x="1633538" y="6283325"/>
          <p14:tracePt t="80055" x="1539875" y="6283325"/>
          <p14:tracePt t="80064" x="1493838" y="6300788"/>
          <p14:tracePt t="80071" x="1419225" y="6329363"/>
          <p14:tracePt t="80078" x="1327150" y="6346825"/>
          <p14:tracePt t="80085" x="1271588" y="6356350"/>
          <p14:tracePt t="80093" x="1216025" y="6384925"/>
          <p14:tracePt t="80099" x="1112838" y="6411913"/>
          <p14:tracePt t="80118" x="1030288" y="6440488"/>
          <p14:tracePt t="80128" x="992188" y="6450013"/>
          <p14:tracePt t="80134" x="965200" y="6459538"/>
          <p14:tracePt t="80143" x="946150" y="6459538"/>
          <p14:tracePt t="80148" x="919163" y="6467475"/>
          <p14:tracePt t="80187" x="919163" y="6477000"/>
          <p14:tracePt t="80195" x="919163" y="6505575"/>
          <p14:tracePt t="80211" x="919163" y="6524625"/>
          <p14:tracePt t="80223" x="919163" y="6532563"/>
          <p14:tracePt t="80227" x="919163" y="6542088"/>
          <p14:tracePt t="80237" x="919163" y="6551613"/>
          <p14:tracePt t="80243" x="927100" y="6561138"/>
          <p14:tracePt t="80252" x="936625" y="6561138"/>
          <p14:tracePt t="80306" x="1122363" y="6645275"/>
          <p14:tracePt t="80317" x="1177925" y="6672263"/>
          <p14:tracePt t="80320" x="1271588" y="6700838"/>
          <p14:tracePt t="80332" x="1392238" y="6737350"/>
          <p14:tracePt t="80338" x="1530350" y="6773863"/>
          <p14:tracePt t="80347" x="1670050" y="6802438"/>
          <p14:tracePt t="80351" x="1781175" y="6838950"/>
          <p14:tracePt t="80535" x="3516313" y="6829425"/>
          <p14:tracePt t="80542" x="3554413" y="6821488"/>
          <p14:tracePt t="80549" x="3590925" y="6802438"/>
          <p14:tracePt t="80556" x="3636963" y="6802438"/>
          <p14:tracePt t="80565" x="3692525" y="6792913"/>
          <p14:tracePt t="80573" x="3738563" y="6783388"/>
          <p14:tracePt t="80579" x="3776663" y="6765925"/>
          <p14:tracePt t="80591" x="3897313" y="6737350"/>
          <p14:tracePt t="80600" x="3933825" y="6727825"/>
          <p14:tracePt t="80605" x="3989388" y="6727825"/>
          <p14:tracePt t="80616" x="4027488" y="6727825"/>
          <p14:tracePt t="80620" x="4064000" y="6718300"/>
          <p14:tracePt t="80629" x="4100513" y="6700838"/>
          <p14:tracePt t="80637" x="4148138" y="6691313"/>
          <p14:tracePt t="80644" x="4184650" y="6681788"/>
          <p14:tracePt t="80650" x="4221163" y="6681788"/>
          <p14:tracePt t="80658" x="4276725" y="6653213"/>
          <p14:tracePt t="80667" x="4305300" y="6653213"/>
          <p14:tracePt t="80673" x="4360863" y="6645275"/>
          <p14:tracePt t="80685" x="4435475" y="6616700"/>
          <p14:tracePt t="80694" x="4481513" y="6607175"/>
          <p14:tracePt t="80698" x="4537075" y="6607175"/>
          <p14:tracePt t="80709" x="4573588" y="6588125"/>
          <p14:tracePt t="80713" x="4611688" y="6580188"/>
          <p14:tracePt t="80723" x="4630738" y="6570663"/>
          <p14:tracePt t="80730" x="4667250" y="6551613"/>
          <p14:tracePt t="80739" x="4686300" y="6551613"/>
          <p14:tracePt t="80745" x="4713288" y="6551613"/>
          <p14:tracePt t="80752" x="4722813" y="6542088"/>
          <p14:tracePt t="80760" x="4732338" y="6542088"/>
          <p14:tracePt t="80777" x="4741863" y="6542088"/>
          <p14:tracePt t="81181" x="4703763" y="6532563"/>
          <p14:tracePt t="81182" x="4611688" y="6515100"/>
          <p14:tracePt t="81196" x="4518025" y="6515100"/>
          <p14:tracePt t="81201" x="4425950" y="6505575"/>
          <p14:tracePt t="81210" x="4305300" y="6467475"/>
          <p14:tracePt t="81217" x="4175125" y="6450013"/>
          <p14:tracePt t="81224" x="4054475" y="6403975"/>
          <p14:tracePt t="81230" x="3933825" y="6365875"/>
          <p14:tracePt t="81239" x="3795713" y="6310313"/>
          <p14:tracePt t="81248" x="3656013" y="6245225"/>
          <p14:tracePt t="81254" x="3535363" y="6170613"/>
          <p14:tracePt t="81264" x="3265488" y="6032500"/>
          <p14:tracePt t="81275" x="3163888" y="5948363"/>
          <p14:tracePt t="81277" x="3062288" y="5883275"/>
          <p14:tracePt t="81289" x="3006725" y="5837238"/>
          <p14:tracePt t="81294" x="2968625" y="5808663"/>
          <p14:tracePt t="81305" x="2941638" y="5772150"/>
          <p14:tracePt t="81311" x="2922588" y="5762625"/>
          <p14:tracePt t="81318" x="2895600" y="5726113"/>
          <p14:tracePt t="81325" x="2857500" y="5688013"/>
          <p14:tracePt t="81333" x="2830513" y="5651500"/>
          <p14:tracePt t="81344" x="2765425" y="5503863"/>
          <p14:tracePt t="81358" x="2719388" y="5354638"/>
          <p14:tracePt t="81369" x="2681288" y="5262563"/>
          <p14:tracePt t="81372" x="2654300" y="5205413"/>
          <p14:tracePt t="81384" x="2654300" y="5094288"/>
          <p14:tracePt t="81389" x="2625725" y="4992688"/>
          <p14:tracePt t="81398" x="2625725" y="4908550"/>
          <p14:tracePt t="81405" x="2606675" y="4770438"/>
          <p14:tracePt t="81413" x="2606675" y="4594225"/>
          <p14:tracePt t="81419" x="2589213" y="4473575"/>
          <p14:tracePt t="81426" x="2589213" y="4389438"/>
          <p14:tracePt t="81437" x="2598738" y="4249738"/>
          <p14:tracePt t="81441" x="2598738" y="4138613"/>
          <p14:tracePt t="81452" x="2598738" y="3916363"/>
          <p14:tracePt t="81463" x="2616200" y="3795713"/>
          <p14:tracePt t="81466" x="2616200" y="3638550"/>
          <p14:tracePt t="81478" x="2616200" y="3573463"/>
          <p14:tracePt t="81483" x="2644775" y="3452813"/>
          <p14:tracePt t="81492" x="2644775" y="3368675"/>
          <p14:tracePt t="81498" x="2681288" y="3228975"/>
          <p14:tracePt t="81506" x="2700338" y="3155950"/>
          <p14:tracePt t="81513" x="2709863" y="3062288"/>
          <p14:tracePt t="81522" x="2746375" y="2941638"/>
          <p14:tracePt t="81529" x="2765425" y="2849563"/>
          <p14:tracePt t="81536" x="2774950" y="2774950"/>
          <p14:tracePt t="81546" x="2820988" y="2673350"/>
          <p14:tracePt t="81562" x="2847975" y="2570163"/>
          <p14:tracePt t="81571" x="2876550" y="2533650"/>
          <p14:tracePt t="81579" x="2886075" y="2514600"/>
          <p14:tracePt t="81588" x="2895600" y="2505075"/>
          <p14:tracePt t="81592" x="2895600" y="2497138"/>
          <p14:tracePt t="81607" x="2913063" y="2468563"/>
          <p14:tracePt t="81624" x="2941638" y="2459038"/>
          <p14:tracePt t="81630" x="2951163" y="2449513"/>
          <p14:tracePt t="81640" x="2987675" y="2422525"/>
          <p14:tracePt t="81651" x="3024188" y="2413000"/>
          <p14:tracePt t="81654" x="3043238" y="2384425"/>
          <p14:tracePt t="81667" x="3071813" y="2376488"/>
          <p14:tracePt t="81670" x="3108325" y="2366963"/>
          <p14:tracePt t="81682" x="3127375" y="2366963"/>
          <p14:tracePt t="81685" x="3144838" y="2347913"/>
          <p14:tracePt t="81696" x="3173413" y="2338388"/>
          <p14:tracePt t="81699" x="3192463" y="2328863"/>
          <p14:tracePt t="81710" x="3228975" y="2328863"/>
          <p14:tracePt t="81717" x="3257550" y="2328863"/>
          <p14:tracePt t="81724" x="3294063" y="2301875"/>
          <p14:tracePt t="81732" x="3313113" y="2301875"/>
          <p14:tracePt t="81738" x="3359150" y="2301875"/>
          <p14:tracePt t="81749" x="3451225" y="2292350"/>
          <p14:tracePt t="81760" x="3516313" y="2292350"/>
          <p14:tracePt t="81763" x="3581400" y="2292350"/>
          <p14:tracePt t="81776" x="3636963" y="2292350"/>
          <p14:tracePt t="81780" x="3702050" y="2292350"/>
          <p14:tracePt t="81790" x="3757613" y="2292350"/>
          <p14:tracePt t="81797" x="3786188" y="2292350"/>
          <p14:tracePt t="81805" x="3841750" y="2311400"/>
          <p14:tracePt t="81810" x="3878263" y="2311400"/>
          <p14:tracePt t="81820" x="3914775" y="2311400"/>
          <p14:tracePt t="81826" x="3943350" y="2311400"/>
          <p14:tracePt t="81833" x="3971925" y="2319338"/>
          <p14:tracePt t="81843" x="4044950" y="2319338"/>
          <p14:tracePt t="81855" x="4064000" y="2319338"/>
          <p14:tracePt t="81859" x="4083050" y="2319338"/>
          <p14:tracePt t="81869" x="4138613" y="2328863"/>
          <p14:tracePt t="81874" x="4175125" y="2357438"/>
          <p14:tracePt t="81883" x="4213225" y="2366963"/>
          <p14:tracePt t="81890" x="4249738" y="2384425"/>
          <p14:tracePt t="81898" x="4295775" y="2403475"/>
          <p14:tracePt t="81905" x="4351338" y="2432050"/>
          <p14:tracePt t="81914" x="4406900" y="2449513"/>
          <p14:tracePt t="81921" x="4462463" y="2478088"/>
          <p14:tracePt t="81927" x="4537075" y="2487613"/>
          <p14:tracePt t="81938" x="4638675" y="2533650"/>
          <p14:tracePt t="81949" x="4713288" y="2560638"/>
          <p14:tracePt t="81954" x="4751388" y="2570163"/>
          <p14:tracePt t="81964" x="4824413" y="2598738"/>
          <p14:tracePt t="81966" x="4862513" y="2625725"/>
          <p14:tracePt t="81980" x="4899025" y="2635250"/>
          <p14:tracePt t="81983" x="4945063" y="2654300"/>
          <p14:tracePt t="81992" x="4983163" y="2673350"/>
          <p14:tracePt t="82000" x="5010150" y="2690813"/>
          <p14:tracePt t="82007" x="5029200" y="2700338"/>
          <p14:tracePt t="82015" x="5065713" y="2719388"/>
          <p14:tracePt t="82021" x="5103813" y="2736850"/>
          <p14:tracePt t="82030" x="5130800" y="2746375"/>
          <p14:tracePt t="82038" x="5149850" y="2774950"/>
          <p14:tracePt t="82047" x="5214938" y="2794000"/>
          <p14:tracePt t="82058" x="5232400" y="2830513"/>
          <p14:tracePt t="82062" x="5260975" y="2840038"/>
          <p14:tracePt t="82072" x="5280025" y="2857500"/>
          <p14:tracePt t="82077" x="5307013" y="2876550"/>
          <p14:tracePt t="82088" x="5326063" y="2886075"/>
          <p14:tracePt t="82094" x="5362575" y="2905125"/>
          <p14:tracePt t="82102" x="5391150" y="2914650"/>
          <p14:tracePt t="82108" x="5408613" y="2922588"/>
          <p14:tracePt t="82116" x="5437188" y="2932113"/>
          <p14:tracePt t="82123" x="5456238" y="2951163"/>
          <p14:tracePt t="82130" x="5483225" y="2951163"/>
          <p14:tracePt t="82142" x="5538788" y="2960688"/>
          <p14:tracePt t="82152" x="5557838" y="2970213"/>
          <p14:tracePt t="82155" x="5594350" y="2970213"/>
          <p14:tracePt t="82167" x="5622925" y="2978150"/>
          <p14:tracePt t="82171" x="5641975" y="2978150"/>
          <p14:tracePt t="82182" x="5678488" y="2997200"/>
          <p14:tracePt t="82188" x="5697538" y="2997200"/>
          <p14:tracePt t="82196" x="5715000" y="2997200"/>
          <p14:tracePt t="82202" x="5743575" y="2997200"/>
          <p14:tracePt t="82210" x="5780088" y="2997200"/>
          <p14:tracePt t="82218" x="5799138" y="2997200"/>
          <p14:tracePt t="82225" x="5818188" y="2997200"/>
          <p14:tracePt t="82233" x="5835650" y="2997200"/>
          <p14:tracePt t="82246" x="5864225" y="2997200"/>
          <p14:tracePt t="82675" x="5946775" y="3006725"/>
          <p14:tracePt t="82682" x="6040438" y="3025775"/>
          <p14:tracePt t="82690" x="6151563" y="3025775"/>
          <p14:tracePt t="82696" x="6245225" y="3025775"/>
          <p14:tracePt t="82705" x="6513513" y="3043238"/>
          <p14:tracePt t="82722" x="6764338" y="3062288"/>
          <p14:tracePt t="82733" x="6875463" y="3071813"/>
          <p14:tracePt t="82738" x="6950075" y="3071813"/>
          <p14:tracePt t="82747" x="7088188" y="3090863"/>
          <p14:tracePt t="82754" x="7172325" y="3090863"/>
          <p14:tracePt t="82762" x="7273925" y="3127375"/>
          <p14:tracePt t="82768" x="7339013" y="3127375"/>
          <p14:tracePt t="82778" x="7394575" y="3127375"/>
          <p14:tracePt t="82784" x="7459663" y="3155950"/>
          <p14:tracePt t="82791" x="7505700" y="3155950"/>
          <p14:tracePt t="82802" x="7580313" y="3163888"/>
          <p14:tracePt t="82815" x="7673975" y="3173413"/>
          <p14:tracePt t="82827" x="7700963" y="3173413"/>
          <p14:tracePt t="82832" x="7739063" y="3192463"/>
          <p14:tracePt t="82843" x="7794625" y="3201988"/>
          <p14:tracePt t="82848" x="7831138" y="3201988"/>
          <p14:tracePt t="82856" x="7896225" y="3201988"/>
          <p14:tracePt t="82863" x="7932738" y="3201988"/>
          <p14:tracePt t="82871" x="7978775" y="3201988"/>
          <p14:tracePt t="82878" x="8035925" y="3201988"/>
          <p14:tracePt t="82886" x="8062913" y="3201988"/>
          <p14:tracePt t="82895" x="8164513" y="3211513"/>
          <p14:tracePt t="82911" x="8258175" y="3211513"/>
          <p14:tracePt t="82921" x="8304213" y="3228975"/>
          <p14:tracePt t="82925" x="8350250" y="3228975"/>
          <p14:tracePt t="82936" x="8405813" y="3228975"/>
          <p14:tracePt t="82942" x="8470900" y="3228975"/>
          <p14:tracePt t="82950" x="8526463" y="3238500"/>
          <p14:tracePt t="82957" x="8574088" y="3238500"/>
          <p14:tracePt t="82965" x="8637588" y="3238500"/>
          <p14:tracePt t="82972" x="8675688" y="3238500"/>
          <p14:tracePt t="82979" x="8712200" y="3238500"/>
          <p14:tracePt t="82989" x="8758238" y="3238500"/>
          <p14:tracePt t="82994" x="8786813" y="3238500"/>
          <p14:tracePt t="83004" x="8851900" y="3238500"/>
          <p14:tracePt t="83016" x="8907463" y="3238500"/>
          <p14:tracePt t="83019" x="8943975" y="3228975"/>
          <p14:tracePt t="83030" x="8991600" y="3211513"/>
          <p14:tracePt t="83036" x="9028113" y="3211513"/>
          <p14:tracePt t="83044" x="9102725" y="3182938"/>
          <p14:tracePt t="83052" x="9148763" y="3182938"/>
          <p14:tracePt t="83061" x="9204325" y="3155950"/>
          <p14:tracePt t="83067" x="9269413" y="3155950"/>
          <p14:tracePt t="83074" x="9324975" y="3127375"/>
          <p14:tracePt t="83084" x="9445625" y="3098800"/>
          <p14:tracePt t="83100" x="9566275" y="3071813"/>
          <p14:tracePt t="83110" x="9640888" y="3043238"/>
          <p14:tracePt t="83113" x="9696450" y="3016250"/>
          <p14:tracePt t="83125" x="9771063" y="3016250"/>
          <p14:tracePt t="83130" x="9826625" y="2987675"/>
          <p14:tracePt t="83139" x="9872663" y="2978150"/>
          <p14:tracePt t="83145" x="9947275" y="2960688"/>
          <p14:tracePt t="83153" x="9993313" y="2951163"/>
          <p14:tracePt t="83161" x="10048875" y="2922588"/>
          <p14:tracePt t="83169" x="10085388" y="2905125"/>
          <p14:tracePt t="83178" x="10140950" y="2886075"/>
          <p14:tracePt t="83182" x="10196513" y="2867025"/>
          <p14:tracePt t="83194" x="10290175" y="2830513"/>
          <p14:tracePt t="83204" x="10326688" y="2801938"/>
          <p14:tracePt t="83209" x="10364788" y="2774950"/>
          <p14:tracePt t="83218" x="10410825" y="2755900"/>
          <p14:tracePt t="83226" x="10447338" y="2728913"/>
          <p14:tracePt t="83233" x="10502900" y="2700338"/>
          <p14:tracePt t="83241" x="10558463" y="2673350"/>
          <p14:tracePt t="83248" x="10596563" y="2644775"/>
          <p14:tracePt t="83256" x="10652125" y="2616200"/>
          <p14:tracePt t="83263" x="10688638" y="2598738"/>
          <p14:tracePt t="83272" x="10726738" y="2570163"/>
          <p14:tracePt t="83278" x="10763250" y="2543175"/>
          <p14:tracePt t="83284" x="10799763" y="2524125"/>
          <p14:tracePt t="83287" x="10828338" y="2497138"/>
          <p14:tracePt t="83299" x="10847388" y="2478088"/>
          <p14:tracePt t="83302" x="10874375" y="2459038"/>
          <p14:tracePt t="83313" x="10910888" y="2439988"/>
          <p14:tracePt t="83320" x="10920413" y="2413000"/>
          <p14:tracePt t="83328" x="10939463" y="2403475"/>
          <p14:tracePt t="83334" x="10958513" y="2384425"/>
          <p14:tracePt t="83343" x="10966450" y="2366963"/>
          <p14:tracePt t="83351" x="10975975" y="2357438"/>
          <p14:tracePt t="83357" x="10975975" y="2347913"/>
          <p14:tracePt t="83366" x="10995025" y="2328863"/>
          <p14:tracePt t="83378" x="10995025" y="2319338"/>
          <p14:tracePt t="83380" x="10995025" y="2301875"/>
          <p14:tracePt t="83393" x="11004550" y="2263775"/>
          <p14:tracePt t="83395" x="11004550" y="2227263"/>
          <p14:tracePt t="83408" x="10995025" y="2162175"/>
          <p14:tracePt t="83413" x="10995025" y="2070100"/>
          <p14:tracePt t="83422" x="10985500" y="1995488"/>
          <p14:tracePt t="83429" x="10966450" y="1901825"/>
          <p14:tracePt t="83436" x="10939463" y="1809750"/>
          <p14:tracePt t="83444" x="10920413" y="1735138"/>
          <p14:tracePt t="83451" x="10893425" y="1660525"/>
          <p14:tracePt t="83462" x="10855325" y="1568450"/>
          <p14:tracePt t="83475" x="10818813" y="1493838"/>
          <p14:tracePt t="83487" x="10799763" y="1474788"/>
          <p14:tracePt t="83491" x="10782300" y="1447800"/>
          <p14:tracePt t="83502" x="10753725" y="1411288"/>
          <p14:tracePt t="83506" x="10717213" y="1382713"/>
          <p14:tracePt t="83516" x="10679113" y="1346200"/>
          <p14:tracePt t="83523" x="10623550" y="1317625"/>
          <p14:tracePt t="83531" x="10606088" y="1308100"/>
          <p14:tracePt t="83538" x="10548938" y="1281113"/>
          <p14:tracePt t="83544" x="10512425" y="1252538"/>
          <p14:tracePt t="83555" x="10456863" y="1243013"/>
          <p14:tracePt t="83561" x="10420350" y="1233488"/>
          <p14:tracePt t="83568" x="10382250" y="1196975"/>
          <p14:tracePt t="83569" x="10336213" y="1177925"/>
          <p14:tracePt t="83582" x="10261600" y="1169988"/>
          <p14:tracePt t="83585" x="10225088" y="1141413"/>
          <p14:tracePt t="83595" x="10188575" y="1131888"/>
          <p14:tracePt t="83602" x="10150475" y="1131888"/>
          <p14:tracePt t="83611" x="10113963" y="1112838"/>
          <p14:tracePt t="83616" x="10094913" y="1112838"/>
          <p14:tracePt t="83625" x="10058400" y="1112838"/>
          <p14:tracePt t="83632" x="10020300" y="1104900"/>
          <p14:tracePt t="83640" x="10002838" y="1104900"/>
          <p14:tracePt t="83646" x="9964738" y="1104900"/>
          <p14:tracePt t="83655" x="9937750" y="1104900"/>
          <p14:tracePt t="83661" x="9909175" y="1104900"/>
          <p14:tracePt t="83663" x="9872663" y="1104900"/>
          <p14:tracePt t="83679" x="9779000" y="1104900"/>
          <p14:tracePt t="83690" x="9761538" y="1104900"/>
          <p14:tracePt t="83695" x="9723438" y="1122363"/>
          <p14:tracePt t="83704" x="9686925" y="1122363"/>
          <p14:tracePt t="83710" x="9667875" y="1122363"/>
          <p14:tracePt t="83720" x="9650413" y="1122363"/>
          <p14:tracePt t="83727" x="9612313" y="1131888"/>
          <p14:tracePt t="83734" x="9593263" y="1131888"/>
          <p14:tracePt t="83743" x="9537700" y="1131888"/>
          <p14:tracePt t="83747" x="9520238" y="1141413"/>
          <p14:tracePt t="83759" x="9399588" y="1160463"/>
          <p14:tracePt t="83770" x="9361488" y="1160463"/>
          <p14:tracePt t="83774" x="9296400" y="1169988"/>
          <p14:tracePt t="83786" x="9240838" y="1169988"/>
          <p14:tracePt t="83790" x="9175750" y="1169988"/>
          <p14:tracePt t="83798" x="9129713" y="1169988"/>
          <p14:tracePt t="83805" x="9074150" y="1169988"/>
          <p14:tracePt t="83814" x="9009063" y="1187450"/>
          <p14:tracePt t="83820" x="8953500" y="1187450"/>
          <p14:tracePt t="83829" x="8907463" y="1187450"/>
          <p14:tracePt t="83838" x="8870950" y="1187450"/>
          <p14:tracePt t="83843" x="8832850" y="1187450"/>
          <p14:tracePt t="83853" x="8750300" y="1187450"/>
          <p14:tracePt t="83868" x="8666163" y="1196975"/>
          <p14:tracePt t="83879" x="8629650" y="1206500"/>
          <p14:tracePt t="83885" x="8591550" y="1206500"/>
          <p14:tracePt t="83894" x="8545513" y="1225550"/>
          <p14:tracePt t="83898" x="8516938" y="1225550"/>
          <p14:tracePt t="83908" x="8499475" y="1225550"/>
          <p14:tracePt t="83913" x="8461375" y="1225550"/>
          <p14:tracePt t="83922" x="8424863" y="1225550"/>
          <p14:tracePt t="83929" x="8405813" y="1233488"/>
          <p14:tracePt t="83937" x="8369300" y="1233488"/>
          <p14:tracePt t="83946" x="8350250" y="1233488"/>
          <p14:tracePt t="83952" x="8294688" y="1243013"/>
          <p14:tracePt t="83961" x="8220075" y="1243013"/>
          <p14:tracePt t="83974" x="8183563" y="1243013"/>
          <p14:tracePt t="83977" x="8137525" y="1233488"/>
          <p14:tracePt t="83988" x="8091488" y="1233488"/>
          <p14:tracePt t="83992" x="8053388" y="1233488"/>
          <p14:tracePt t="84003" x="8016875" y="1233488"/>
          <p14:tracePt t="84008" x="7961313" y="1233488"/>
          <p14:tracePt t="84017" x="7915275" y="1233488"/>
          <p14:tracePt t="84025" x="7867650" y="1216025"/>
          <p14:tracePt t="84031" x="7831138" y="1206500"/>
          <p14:tracePt t="84041" x="7775575" y="1206500"/>
          <p14:tracePt t="84046" x="7710488" y="1206500"/>
          <p14:tracePt t="84053" x="7589838" y="1187450"/>
          <p14:tracePt t="84068" x="7534275" y="1187450"/>
          <p14:tracePt t="84072" x="7469188" y="1187450"/>
          <p14:tracePt t="84082" x="7423150" y="1196975"/>
          <p14:tracePt t="84088" x="7348538" y="1187450"/>
          <p14:tracePt t="84096" x="7292975" y="1187450"/>
          <p14:tracePt t="84102" x="7246938" y="1187450"/>
          <p14:tracePt t="84110" x="7200900" y="1187450"/>
          <p14:tracePt t="84117" x="7143750" y="1187450"/>
          <p14:tracePt t="84127" x="7080250" y="1187450"/>
          <p14:tracePt t="84132" x="7015163" y="1187450"/>
          <p14:tracePt t="84139" x="6959600" y="1187450"/>
          <p14:tracePt t="84150" x="6884988" y="1177925"/>
          <p14:tracePt t="84161" x="6846888" y="1169988"/>
          <p14:tracePt t="84165" x="6810375" y="1150938"/>
          <p14:tracePt t="84177" x="6791325" y="1141413"/>
          <p14:tracePt t="84179" x="6783388" y="1141413"/>
          <p14:tracePt t="84190" x="6764338" y="1131888"/>
          <p14:tracePt t="84196" x="6735763" y="1122363"/>
          <p14:tracePt t="84205" x="6718300" y="1122363"/>
          <p14:tracePt t="84214" x="6708775" y="1122363"/>
          <p14:tracePt t="84220" x="6689725" y="1122363"/>
          <p14:tracePt t="84228" x="6680200" y="1122363"/>
          <p14:tracePt t="84235" x="6662738" y="1112838"/>
          <p14:tracePt t="84242" x="6643688" y="1112838"/>
          <p14:tracePt t="84256" x="6634163" y="1104900"/>
          <p14:tracePt t="84260" x="6624638" y="1104900"/>
          <p14:tracePt t="84271" x="6615113" y="1104900"/>
          <p14:tracePt t="84276" x="6605588" y="1104900"/>
          <p14:tracePt t="85013" x="6578600" y="1104900"/>
          <p14:tracePt t="85025" x="6542088" y="1104900"/>
          <p14:tracePt t="85029" x="6477000" y="1104900"/>
          <p14:tracePt t="85040" x="6429375" y="1104900"/>
          <p14:tracePt t="85044" x="6337300" y="1104900"/>
          <p14:tracePt t="85054" x="6245225" y="1085850"/>
          <p14:tracePt t="85060" x="6132513" y="1085850"/>
          <p14:tracePt t="85069" x="6003925" y="1066800"/>
          <p14:tracePt t="85075" x="5929313" y="1076325"/>
          <p14:tracePt t="85083" x="5854700" y="1085850"/>
          <p14:tracePt t="85091" x="5743575" y="1085850"/>
          <p14:tracePt t="85097" x="5668963" y="1085850"/>
          <p14:tracePt t="85109" x="5567363" y="1085850"/>
          <p14:tracePt t="85119" x="5521325" y="1085850"/>
          <p14:tracePt t="85122" x="5483225" y="1095375"/>
          <p14:tracePt t="85133" x="5456238" y="1112838"/>
          <p14:tracePt t="85138" x="5437188" y="1112838"/>
          <p14:tracePt t="85148" x="5427663" y="1112838"/>
          <p14:tracePt t="85155" x="5408613" y="1112838"/>
          <p14:tracePt t="85164" x="5408613" y="1122363"/>
          <p14:tracePt t="85171" x="5400675" y="1122363"/>
          <p14:tracePt t="85249" x="5400675" y="1131888"/>
          <p14:tracePt t="128792" x="5381625" y="1095375"/>
          <p14:tracePt t="128796" x="5345113" y="1030288"/>
          <p14:tracePt t="128807" x="5297488" y="974725"/>
          <p14:tracePt t="128812" x="5270500" y="919163"/>
          <p14:tracePt t="128821" x="5241925" y="863600"/>
          <p14:tracePt t="128828" x="5214938" y="844550"/>
          <p14:tracePt t="128836" x="5205413" y="815975"/>
          <p14:tracePt t="128844" x="5176838" y="769938"/>
          <p14:tracePt t="128851" x="5159375" y="742950"/>
          <p14:tracePt t="128860" x="5130800" y="723900"/>
          <p14:tracePt t="128871" x="5130800" y="714375"/>
          <p14:tracePt t="128878" x="5111750" y="704850"/>
          <p14:tracePt t="128887" x="5111750" y="695325"/>
          <p14:tracePt t="128890" x="5094288" y="687388"/>
          <p14:tracePt t="128902" x="5084763" y="658813"/>
          <p14:tracePt t="128907" x="5075238" y="658813"/>
          <p14:tracePt t="128916" x="5065713" y="639763"/>
          <p14:tracePt t="128922" x="5056188" y="631825"/>
          <p14:tracePt t="128938" x="5048250" y="631825"/>
          <p14:tracePt t="128981" x="5038725" y="631825"/>
          <p14:tracePt t="128995" x="5038725" y="622300"/>
          <p14:tracePt t="129032" x="5029200" y="622300"/>
          <p14:tracePt t="129047" x="5010150" y="622300"/>
          <p14:tracePt t="129064" x="4991100" y="622300"/>
          <p14:tracePt t="129075" x="4983163" y="622300"/>
          <p14:tracePt t="129080" x="4973638" y="622300"/>
          <p14:tracePt t="129089" x="4964113" y="622300"/>
          <p14:tracePt t="129095" x="4954588" y="631825"/>
          <p14:tracePt t="129105" x="4945063" y="639763"/>
          <p14:tracePt t="129119" x="4935538" y="639763"/>
          <p14:tracePt t="129133" x="4927600" y="649288"/>
          <p14:tracePt t="129142" x="4908550" y="658813"/>
          <p14:tracePt t="129159" x="4797425" y="871538"/>
          <p14:tracePt t="129169" x="4759325" y="1011238"/>
          <p14:tracePt t="129175" x="4722813" y="1187450"/>
          <p14:tracePt t="129183" x="4703763" y="1373188"/>
          <p14:tracePt t="129190" x="4703763" y="1643063"/>
          <p14:tracePt t="129198" x="4703763" y="1735138"/>
          <p14:tracePt t="129204" x="4703763" y="1819275"/>
          <p14:tracePt t="129213" x="4713288" y="1874838"/>
          <p14:tracePt t="129221" x="4722813" y="1949450"/>
          <p14:tracePt t="129228" x="4732338" y="1985963"/>
          <p14:tracePt t="129235" x="4732338" y="2022475"/>
          <p14:tracePt t="129241" x="4732338" y="2032000"/>
          <p14:tracePt t="129251" x="4732338" y="2051050"/>
          <p14:tracePt t="129267" x="4732338" y="2070100"/>
          <p14:tracePt t="129282" x="4751388" y="2097088"/>
          <p14:tracePt t="129292" x="4751388" y="2143125"/>
          <p14:tracePt t="129300" x="4759325" y="2181225"/>
          <p14:tracePt t="129307" x="4759325" y="2198688"/>
          <p14:tracePt t="129314" x="4759325" y="2227263"/>
          <p14:tracePt t="129322" x="4759325" y="2246313"/>
          <p14:tracePt t="129330" x="4759325" y="2273300"/>
          <p14:tracePt t="129347" x="4768850" y="2282825"/>
          <p14:tracePt t="129482" x="4778375" y="2282825"/>
          <p14:tracePt t="129496" x="4787900" y="2282825"/>
          <p14:tracePt t="129519" x="4797425" y="2282825"/>
          <p14:tracePt t="129535" x="4806950" y="2282825"/>
          <p14:tracePt t="129561" x="4814888" y="2273300"/>
          <p14:tracePt t="129566" x="4824413" y="2273300"/>
          <p14:tracePt t="129576" x="4833938" y="2273300"/>
          <p14:tracePt t="129591" x="4843463" y="2263775"/>
          <p14:tracePt t="129605" x="4852988" y="2255838"/>
          <p14:tracePt t="129619" x="4862513" y="2255838"/>
          <p14:tracePt t="129645" x="4889500" y="2236788"/>
          <p14:tracePt t="129655" x="4889500" y="2227263"/>
          <p14:tracePt t="129661" x="4899025" y="2217738"/>
          <p14:tracePt t="129669" x="4908550" y="2208213"/>
          <p14:tracePt t="129677" x="4918075" y="2181225"/>
          <p14:tracePt t="129685" x="4927600" y="2171700"/>
          <p14:tracePt t="129691" x="4927600" y="2162175"/>
          <p14:tracePt t="129699" x="4935538" y="2143125"/>
          <p14:tracePt t="129707" x="4945063" y="2135188"/>
          <p14:tracePt t="129713" x="4945063" y="2116138"/>
          <p14:tracePt t="129724" x="4954588" y="2078038"/>
          <p14:tracePt t="129735" x="4964113" y="2060575"/>
          <p14:tracePt t="129740" x="4964113" y="2041525"/>
          <p14:tracePt t="129750" x="4973638" y="2032000"/>
          <p14:tracePt t="129752" x="4983163" y="2022475"/>
          <p14:tracePt t="129765" x="4983163" y="2005013"/>
          <p14:tracePt t="129771" x="4991100" y="1995488"/>
          <p14:tracePt t="129778" x="5000625" y="1957388"/>
          <p14:tracePt t="129785" x="5019675" y="1939925"/>
          <p14:tracePt t="129793" x="5019675" y="1930400"/>
          <p14:tracePt t="129801" x="5019675" y="1920875"/>
          <p14:tracePt t="129808" x="5019675" y="1893888"/>
          <p14:tracePt t="129818" x="5038725" y="1874838"/>
          <p14:tracePt t="129832" x="5048250" y="1828800"/>
          <p14:tracePt t="129844" x="5056188" y="1819275"/>
          <p14:tracePt t="129850" x="5056188" y="1809750"/>
          <p14:tracePt t="129860" x="5056188" y="1790700"/>
          <p14:tracePt t="129864" x="5065713" y="1773238"/>
          <p14:tracePt t="129879" x="5075238" y="1763713"/>
          <p14:tracePt t="129887" x="5075238" y="1754188"/>
          <p14:tracePt t="129953" x="5075238" y="1744663"/>
          <p14:tracePt t="129973" x="5103813" y="1735138"/>
          <p14:tracePt t="129982" x="5121275" y="1716088"/>
          <p14:tracePt t="129989" x="5130800" y="1708150"/>
          <p14:tracePt t="129997" x="5149850" y="1708150"/>
          <p14:tracePt t="130003" x="5159375" y="1708150"/>
          <p14:tracePt t="130011" x="5168900" y="1708150"/>
          <p14:tracePt t="130021" x="5195888" y="1708150"/>
          <p14:tracePt t="130033" x="5205413" y="1716088"/>
          <p14:tracePt t="130036" x="5214938" y="1744663"/>
          <p14:tracePt t="130047" x="5232400" y="1763713"/>
          <p14:tracePt t="130052" x="5251450" y="1790700"/>
          <p14:tracePt t="130062" x="5260975" y="1809750"/>
          <p14:tracePt t="130066" x="5270500" y="1836738"/>
          <p14:tracePt t="130075" x="5270500" y="1855788"/>
          <p14:tracePt t="130081" x="5270500" y="1874838"/>
          <p14:tracePt t="130098" x="5270500" y="1884363"/>
          <p14:tracePt t="130106" x="5270500" y="1893888"/>
          <p14:tracePt t="130128" x="5270500" y="1911350"/>
          <p14:tracePt t="130142" x="5260975" y="1930400"/>
          <p14:tracePt t="130146" x="5149850" y="1976438"/>
          <p14:tracePt t="130156" x="5029200" y="2005013"/>
          <p14:tracePt t="130163" x="4899025" y="2005013"/>
          <p14:tracePt t="130170" x="4722813" y="1995488"/>
          <p14:tracePt t="130178" x="4537075" y="1976438"/>
          <p14:tracePt t="130185" x="4397375" y="1949450"/>
          <p14:tracePt t="130193" x="4286250" y="1930400"/>
          <p14:tracePt t="130199" x="4148138" y="1874838"/>
          <p14:tracePt t="130211" x="3841750" y="1735138"/>
          <p14:tracePt t="130223" x="3571875" y="1577975"/>
          <p14:tracePt t="130236" x="3479800" y="1503363"/>
          <p14:tracePt t="130242" x="3414713" y="1447800"/>
          <p14:tracePt t="130250" x="3359150" y="1382713"/>
          <p14:tracePt t="130257" x="3275013" y="1336675"/>
          <p14:tracePt t="130265" x="3209925" y="1262063"/>
          <p14:tracePt t="130272" x="3173413" y="1196975"/>
          <p14:tracePt t="130281" x="3144838" y="1160463"/>
          <p14:tracePt t="130288" x="3117850" y="1095375"/>
          <p14:tracePt t="130294" x="3108325" y="1066800"/>
          <p14:tracePt t="130304" x="3108325" y="1011238"/>
          <p14:tracePt t="130315" x="3108325" y="1001713"/>
          <p14:tracePt t="130319" x="3144838" y="928688"/>
          <p14:tracePt t="130333" x="3330575" y="723900"/>
          <p14:tracePt t="130345" x="3479800" y="612775"/>
          <p14:tracePt t="130350" x="3665538" y="538163"/>
          <p14:tracePt t="130359" x="3868738" y="501650"/>
          <p14:tracePt t="130365" x="4064000" y="501650"/>
          <p14:tracePt t="130373" x="4221163" y="482600"/>
          <p14:tracePt t="130382" x="4397375" y="492125"/>
          <p14:tracePt t="130389" x="4648200" y="492125"/>
          <p14:tracePt t="130397" x="4843463" y="528638"/>
          <p14:tracePt t="130402" x="5010150" y="566738"/>
          <p14:tracePt t="130412" x="5307013" y="668338"/>
          <p14:tracePt t="130425" x="5465763" y="723900"/>
          <p14:tracePt t="130429" x="5613400" y="798513"/>
          <p14:tracePt t="130439" x="5770563" y="890588"/>
          <p14:tracePt t="130444" x="5891213" y="936625"/>
          <p14:tracePt t="130454" x="5994400" y="1001713"/>
          <p14:tracePt t="130460" x="6096000" y="1057275"/>
          <p14:tracePt t="130468" x="6170613" y="1085850"/>
          <p14:tracePt t="130473" x="6245225" y="1131888"/>
          <p14:tracePt t="130482" x="6300788" y="1160463"/>
          <p14:tracePt t="130491" x="6337300" y="1187450"/>
          <p14:tracePt t="130498" x="6364288" y="1187450"/>
          <p14:tracePt t="130507" x="6373813" y="1196975"/>
          <p14:tracePt t="130577" x="6253163" y="1262063"/>
          <p14:tracePt t="130586" x="6096000" y="1281113"/>
          <p14:tracePt t="130592" x="5854700" y="1298575"/>
          <p14:tracePt t="130598" x="5576888" y="1290638"/>
          <p14:tracePt t="130601" x="5335588" y="1271588"/>
          <p14:tracePt t="130614" x="5130800" y="1252538"/>
          <p14:tracePt t="130618" x="4843463" y="1187450"/>
          <p14:tracePt t="130627" x="4583113" y="1150938"/>
          <p14:tracePt t="130632" x="4389438" y="1112838"/>
          <p14:tracePt t="130641" x="4221163" y="1076325"/>
          <p14:tracePt t="130649" x="4083050" y="1011238"/>
          <p14:tracePt t="130656" x="3943350" y="955675"/>
          <p14:tracePt t="130666" x="3887788" y="909638"/>
          <p14:tracePt t="130672" x="3813175" y="881063"/>
          <p14:tracePt t="130681" x="3757613" y="835025"/>
          <p14:tracePt t="130696" x="3730625" y="798513"/>
          <p14:tracePt t="130707" x="3730625" y="788988"/>
          <p14:tracePt t="130711" x="3721100" y="779463"/>
          <p14:tracePt t="130727" x="3721100" y="769938"/>
          <p14:tracePt t="130736" x="3721100" y="760413"/>
          <p14:tracePt t="130742" x="3748088" y="723900"/>
          <p14:tracePt t="130750" x="3914775" y="622300"/>
          <p14:tracePt t="130760" x="4054475" y="528638"/>
          <p14:tracePt t="130766" x="4221163" y="492125"/>
          <p14:tracePt t="130776" x="4638675" y="454025"/>
          <p14:tracePt t="130786" x="4862513" y="454025"/>
          <p14:tracePt t="130789" x="5019675" y="454025"/>
          <p14:tracePt t="130801" x="5176838" y="482600"/>
          <p14:tracePt t="130805" x="5362575" y="519113"/>
          <p14:tracePt t="130817" x="5521325" y="557213"/>
          <p14:tracePt t="130821" x="5678488" y="622300"/>
          <p14:tracePt t="130831" x="5799138" y="677863"/>
          <p14:tracePt t="130836" x="5919788" y="733425"/>
          <p14:tracePt t="130844" x="5984875" y="788988"/>
          <p14:tracePt t="130853" x="6086475" y="871538"/>
          <p14:tracePt t="130860" x="6142038" y="919163"/>
          <p14:tracePt t="130868" x="6245225" y="1020763"/>
          <p14:tracePt t="130884" x="6327775" y="1104900"/>
          <p14:tracePt t="130896" x="6346825" y="1122363"/>
          <p14:tracePt t="130900" x="6346825" y="1131888"/>
          <p14:tracePt t="130911" x="6346825" y="1141413"/>
          <p14:tracePt t="130948" x="6216650" y="1216025"/>
          <p14:tracePt t="130954" x="6040438" y="1233488"/>
          <p14:tracePt t="130964" x="5473700" y="1233488"/>
          <p14:tracePt t="130979" x="5010150" y="1196975"/>
          <p14:tracePt t="130991" x="4722813" y="1160463"/>
          <p14:tracePt t="130995" x="4379913" y="1112838"/>
          <p14:tracePt t="131005" x="4100513" y="1030288"/>
          <p14:tracePt t="131010" x="3943350" y="992188"/>
          <p14:tracePt t="131019" x="3738563" y="936625"/>
          <p14:tracePt t="131023" x="3581400" y="881063"/>
          <p14:tracePt t="131034" x="3441700" y="835025"/>
          <p14:tracePt t="131041" x="3359150" y="798513"/>
          <p14:tracePt t="131048" x="3330575" y="788988"/>
          <p14:tracePt t="131056" x="3303588" y="779463"/>
          <p14:tracePt t="131084" x="3294063" y="769938"/>
          <p14:tracePt t="131090" x="3294063" y="752475"/>
          <p14:tracePt t="131099" x="3294063" y="742950"/>
          <p14:tracePt t="131104" x="3294063" y="714375"/>
          <p14:tracePt t="131114" x="3349625" y="639763"/>
          <p14:tracePt t="131119" x="3600450" y="501650"/>
          <p14:tracePt t="131128" x="3803650" y="427038"/>
          <p14:tracePt t="131136" x="4008438" y="390525"/>
          <p14:tracePt t="131143" x="4259263" y="352425"/>
          <p14:tracePt t="131153" x="4833938" y="381000"/>
          <p14:tracePt t="131165" x="5195888" y="417513"/>
          <p14:tracePt t="131178" x="5400675" y="454025"/>
          <p14:tracePt t="131183" x="5557838" y="492125"/>
          <p14:tracePt t="131192" x="5715000" y="519113"/>
          <p14:tracePt t="131199" x="5818188" y="557213"/>
          <p14:tracePt t="131208" x="5910263" y="574675"/>
          <p14:tracePt t="131214" x="6021388" y="603250"/>
          <p14:tracePt t="131223" x="6096000" y="622300"/>
          <p14:tracePt t="131231" x="6188075" y="649288"/>
          <p14:tracePt t="131237" x="6272213" y="687388"/>
          <p14:tracePt t="131247" x="6392863" y="723900"/>
          <p14:tracePt t="131258" x="6429375" y="752475"/>
          <p14:tracePt t="131262" x="6467475" y="779463"/>
          <p14:tracePt t="131273" x="6494463" y="798513"/>
          <p14:tracePt t="131278" x="6503988" y="808038"/>
          <p14:tracePt t="131288" x="6513513" y="815975"/>
          <p14:tracePt t="131302" x="6523038" y="815975"/>
          <p14:tracePt t="131356" x="6197600" y="909638"/>
          <p14:tracePt t="131367" x="6021388" y="928688"/>
          <p14:tracePt t="131372" x="5827713" y="928688"/>
          <p14:tracePt t="131382" x="5641975" y="919163"/>
          <p14:tracePt t="131387" x="5400675" y="919163"/>
          <p14:tracePt t="131397" x="5205413" y="900113"/>
          <p14:tracePt t="131403" x="5019675" y="881063"/>
          <p14:tracePt t="131410" x="4927600" y="881063"/>
          <p14:tracePt t="131419" x="4843463" y="881063"/>
          <p14:tracePt t="131425" x="4806950" y="854075"/>
          <p14:tracePt t="131433" x="4751388" y="854075"/>
          <p14:tracePt t="131482" x="4751388" y="825500"/>
          <p14:tracePt t="131491" x="4778375" y="779463"/>
          <p14:tracePt t="131496" x="4954588" y="612775"/>
          <p14:tracePt t="131505" x="5176838" y="454025"/>
          <p14:tracePt t="131512" x="5473700" y="315913"/>
          <p14:tracePt t="131520" x="5697538" y="277813"/>
          <p14:tracePt t="131528" x="5873750" y="222250"/>
          <p14:tracePt t="131534" x="6105525" y="166688"/>
          <p14:tracePt t="131540" x="6373813" y="166688"/>
          <p14:tracePt t="131544" x="6615113" y="149225"/>
          <p14:tracePt t="131556" x="6819900" y="149225"/>
          <p14:tracePt t="131563" x="7042150" y="157163"/>
          <p14:tracePt t="131570" x="7321550" y="195263"/>
          <p14:tracePt t="131576" x="7626350" y="260350"/>
          <p14:tracePt t="131585" x="7812088" y="296863"/>
          <p14:tracePt t="131591" x="7997825" y="371475"/>
          <p14:tracePt t="131599" x="8294688" y="482600"/>
          <p14:tracePt t="131606" x="8499475" y="574675"/>
          <p14:tracePt t="131614" x="8647113" y="687388"/>
          <p14:tracePt t="131623" x="8786813" y="769938"/>
          <p14:tracePt t="131629" x="8907463" y="844550"/>
          <p14:tracePt t="131638" x="9129713" y="965200"/>
          <p14:tracePt t="131650" x="9232900" y="1030288"/>
          <p14:tracePt t="131656" x="9305925" y="1057275"/>
          <p14:tracePt t="131665" x="9380538" y="1085850"/>
          <p14:tracePt t="131671" x="9436100" y="1131888"/>
          <p14:tracePt t="131680" x="9472613" y="1141413"/>
          <p14:tracePt t="131685" x="9529763" y="1169988"/>
          <p14:tracePt t="131693" x="9566275" y="1196975"/>
          <p14:tracePt t="131702" x="9621838" y="1225550"/>
          <p14:tracePt t="131708" x="9677400" y="1233488"/>
          <p14:tracePt t="131717" x="9723438" y="1262063"/>
          <p14:tracePt t="131723" x="9807575" y="1290638"/>
          <p14:tracePt t="131733" x="9964738" y="1401763"/>
          <p14:tracePt t="131743" x="10039350" y="1447800"/>
          <p14:tracePt t="131748" x="10140950" y="1512888"/>
          <p14:tracePt t="131759" x="10179050" y="1558925"/>
          <p14:tracePt t="131765" x="10261600" y="1624013"/>
          <p14:tracePt t="131773" x="10299700" y="1643063"/>
          <p14:tracePt t="131780" x="10355263" y="1698625"/>
          <p14:tracePt t="131789" x="10410825" y="1725613"/>
          <p14:tracePt t="131797" x="10485438" y="1790700"/>
          <p14:tracePt t="131802" x="10567988" y="1855788"/>
          <p14:tracePt t="131810" x="10669588" y="1901825"/>
          <p14:tracePt t="131817" x="10772775" y="1976438"/>
          <p14:tracePt t="131827" x="10902950" y="2051050"/>
          <p14:tracePt t="131843" x="10995025" y="2087563"/>
          <p14:tracePt t="131854" x="11014075" y="2106613"/>
          <p14:tracePt t="131859" x="11041063" y="2125663"/>
          <p14:tracePt t="131874" x="11041063" y="2135188"/>
          <p14:tracePt t="131882" x="11050588" y="2135188"/>
          <p14:tracePt t="131922" x="11069638" y="2171700"/>
          <p14:tracePt t="131934" x="11079163" y="2198688"/>
          <p14:tracePt t="131937" x="11079163" y="2217738"/>
          <p14:tracePt t="131948" x="11079163" y="2246313"/>
          <p14:tracePt t="131962" x="11079163" y="2263775"/>
          <p14:tracePt t="131970" x="11079163" y="2282825"/>
          <p14:tracePt t="131977" x="11069638" y="2311400"/>
          <p14:tracePt t="131985" x="11060113" y="2328863"/>
          <p14:tracePt t="131991" x="11023600" y="2366963"/>
          <p14:tracePt t="132001" x="10920413" y="2459038"/>
          <p14:tracePt t="132006" x="10799763" y="2524125"/>
          <p14:tracePt t="132015" x="10512425" y="2644775"/>
          <p14:tracePt t="132028" x="10391775" y="2681288"/>
          <p14:tracePt t="132032" x="10252075" y="2736850"/>
          <p14:tracePt t="132042" x="10140950" y="2765425"/>
          <p14:tracePt t="132046" x="10020300" y="2784475"/>
          <p14:tracePt t="132057" x="9909175" y="2820988"/>
          <p14:tracePt t="132063" x="9817100" y="2820988"/>
          <p14:tracePt t="132072" x="9723438" y="2830513"/>
          <p14:tracePt t="132079" x="9667875" y="2830513"/>
          <p14:tracePt t="132085" x="9602788" y="2849563"/>
          <p14:tracePt t="132094" x="9482138" y="2857500"/>
          <p14:tracePt t="132110" x="9296400" y="2895600"/>
          <p14:tracePt t="132122" x="9185275" y="2895600"/>
          <p14:tracePt t="132127" x="9093200" y="2905125"/>
          <p14:tracePt t="132136" x="8972550" y="2895600"/>
          <p14:tracePt t="132140" x="8907463" y="2895600"/>
          <p14:tracePt t="132150" x="8851900" y="2895600"/>
          <p14:tracePt t="132156" x="8805863" y="2886075"/>
          <p14:tracePt t="132164" x="8758238" y="2886075"/>
          <p14:tracePt t="132173" x="8685213" y="2886075"/>
          <p14:tracePt t="132181" x="8637588" y="2886075"/>
          <p14:tracePt t="132189" x="8591550" y="2886075"/>
          <p14:tracePt t="132194" x="8535988" y="2886075"/>
          <p14:tracePt t="132205" x="8424863" y="2886075"/>
          <p14:tracePt t="132215" x="8332788" y="2867025"/>
          <p14:tracePt t="132220" x="8258175" y="2857500"/>
          <p14:tracePt t="132231" x="8164513" y="2857500"/>
          <p14:tracePt t="132235" x="8072438" y="2857500"/>
          <p14:tracePt t="132245" x="7961313" y="2857500"/>
          <p14:tracePt t="132251" x="7867650" y="2857500"/>
          <p14:tracePt t="132260" x="7720013" y="2857500"/>
          <p14:tracePt t="132268" x="7599363" y="2857500"/>
          <p14:tracePt t="132275" x="7440613" y="2840038"/>
          <p14:tracePt t="132282" x="7329488" y="2840038"/>
          <p14:tracePt t="132290" x="7200900" y="2849563"/>
          <p14:tracePt t="132299" x="6931025" y="2867025"/>
          <p14:tracePt t="132310" x="6773863" y="2876550"/>
          <p14:tracePt t="132314" x="6615113" y="2876550"/>
          <p14:tracePt t="132325" x="6457950" y="2876550"/>
          <p14:tracePt t="132332" x="6327775" y="2876550"/>
          <p14:tracePt t="132339" x="6105525" y="2876550"/>
          <p14:tracePt t="132345" x="5919788" y="2895600"/>
          <p14:tracePt t="132354" x="5743575" y="2895600"/>
          <p14:tracePt t="132364" x="5613400" y="2895600"/>
          <p14:tracePt t="132369" x="5538788" y="2895600"/>
          <p14:tracePt t="132378" x="5353050" y="2895600"/>
          <p14:tracePt t="132394" x="5260975" y="2895600"/>
          <p14:tracePt t="132405" x="5224463" y="2895600"/>
          <p14:tracePt t="132410" x="5168900" y="2895600"/>
          <p14:tracePt t="132419" x="5140325" y="2895600"/>
          <p14:tracePt t="132424" x="5084763" y="2895600"/>
          <p14:tracePt t="132434" x="5010150" y="2914650"/>
          <p14:tracePt t="132440" x="4945063" y="2914650"/>
          <p14:tracePt t="132449" x="4852988" y="2922588"/>
          <p14:tracePt t="132456" x="4797425" y="2922588"/>
          <p14:tracePt t="132463" x="4713288" y="2922588"/>
          <p14:tracePt t="132471" x="4648200" y="2922588"/>
          <p14:tracePt t="132476" x="4592638" y="2922588"/>
          <p14:tracePt t="132487" x="4510088" y="2922588"/>
          <p14:tracePt t="132499" x="4491038" y="2922588"/>
          <p14:tracePt t="132504" x="4471988" y="2922588"/>
          <p14:tracePt t="132514" x="4445000" y="2922588"/>
          <p14:tracePt t="132528" x="4435475" y="2922588"/>
          <p14:tracePt t="132533" x="4425950" y="2922588"/>
          <p14:tracePt t="132542" x="4416425" y="2922588"/>
          <p14:tracePt t="132549" x="4406900" y="2922588"/>
          <p14:tracePt t="132990" x="4389438" y="2941638"/>
          <p14:tracePt t="132999" x="4332288" y="2951163"/>
          <p14:tracePt t="133005" x="4314825" y="2951163"/>
          <p14:tracePt t="133014" x="4276725" y="2960688"/>
          <p14:tracePt t="133023" x="4259263" y="2978150"/>
          <p14:tracePt t="133028" x="4221163" y="2978150"/>
          <p14:tracePt t="133038" x="4165600" y="2987675"/>
          <p14:tracePt t="133049" x="4138613" y="2987675"/>
          <p14:tracePt t="133053" x="4119563" y="2997200"/>
          <p14:tracePt t="133065" x="4100513" y="2997200"/>
          <p14:tracePt t="133069" x="4073525" y="3006725"/>
          <p14:tracePt t="133079" x="4054475" y="3025775"/>
          <p14:tracePt t="133085" x="4017963" y="3025775"/>
          <p14:tracePt t="133093" x="4008438" y="3035300"/>
          <p14:tracePt t="133098" x="3989388" y="3035300"/>
          <p14:tracePt t="133108" x="3979863" y="3043238"/>
          <p14:tracePt t="133116" x="3952875" y="3043238"/>
          <p14:tracePt t="133131" x="3933825" y="3052763"/>
          <p14:tracePt t="133138" x="3924300" y="3062288"/>
          <p14:tracePt t="133147" x="3897313" y="3071813"/>
          <p14:tracePt t="133159" x="3887788" y="3071813"/>
          <p14:tracePt t="133164" x="3878263" y="3081338"/>
          <p14:tracePt t="133178" x="3868738" y="3081338"/>
          <p14:tracePt t="133189" x="3859213" y="3081338"/>
          <p14:tracePt t="133194" x="3859213" y="3090863"/>
          <p14:tracePt t="133203" x="3851275" y="3090863"/>
          <p14:tracePt t="133217" x="3841750" y="3090863"/>
          <p14:tracePt t="133232" x="3822700" y="3098800"/>
          <p14:tracePt t="133241" x="3803650" y="3098800"/>
          <p14:tracePt t="133258" x="3795713" y="3098800"/>
          <p14:tracePt t="133268" x="3786188" y="3098800"/>
          <p14:tracePt t="133272" x="3767138" y="3108325"/>
          <p14:tracePt t="133282" x="3757613" y="3108325"/>
          <p14:tracePt t="133289" x="3748088" y="3108325"/>
          <p14:tracePt t="133298" x="3730625" y="3108325"/>
          <p14:tracePt t="133305" x="3730625" y="3117850"/>
          <p14:tracePt t="133311" x="3711575" y="3117850"/>
          <p14:tracePt t="133319" x="3702050" y="3117850"/>
          <p14:tracePt t="133326" x="3683000" y="3117850"/>
          <p14:tracePt t="133337" x="3646488" y="3127375"/>
          <p14:tracePt t="133348" x="3627438" y="3127375"/>
          <p14:tracePt t="133352" x="3590925" y="3146425"/>
          <p14:tracePt t="133362" x="3571875" y="3146425"/>
          <p14:tracePt t="133368" x="3516313" y="3155950"/>
          <p14:tracePt t="133377" x="3470275" y="3155950"/>
          <p14:tracePt t="133383" x="3414713" y="3155950"/>
          <p14:tracePt t="133391" x="3386138" y="3155950"/>
          <p14:tracePt t="133399" x="3330575" y="3155950"/>
          <p14:tracePt t="133406" x="3284538" y="3155950"/>
          <p14:tracePt t="133414" x="3228975" y="3155950"/>
          <p14:tracePt t="133420" x="3163888" y="3155950"/>
          <p14:tracePt t="133429" x="3052763" y="3155950"/>
          <p14:tracePt t="133442" x="2959100" y="3155950"/>
          <p14:tracePt t="133445" x="2867025" y="3173413"/>
          <p14:tracePt t="133457" x="2755900" y="3173413"/>
          <p14:tracePt t="133462" x="2662238" y="3173413"/>
          <p14:tracePt t="133471" x="2524125" y="3163888"/>
          <p14:tracePt t="133477" x="2413000" y="3163888"/>
          <p14:tracePt t="133486" x="2282825" y="3146425"/>
          <p14:tracePt t="133491" x="2143125" y="3127375"/>
          <p14:tracePt t="133501" x="2003425" y="3127375"/>
          <p14:tracePt t="133507" x="1892300" y="3108325"/>
          <p14:tracePt t="133515" x="1781175" y="3108325"/>
          <p14:tracePt t="133527" x="1660525" y="3081338"/>
          <p14:tracePt t="133537" x="1604963" y="3081338"/>
          <p14:tracePt t="133541" x="1558925" y="3071813"/>
          <p14:tracePt t="133551" x="1522413" y="3071813"/>
          <p14:tracePt t="133555" x="1484313" y="3062288"/>
          <p14:tracePt t="133565" x="1447800" y="3062288"/>
          <p14:tracePt t="133573" x="1428750" y="3062288"/>
          <p14:tracePt t="133581" x="1392238" y="3062288"/>
          <p14:tracePt t="133588" x="1382713" y="3062288"/>
          <p14:tracePt t="133594" x="1363663" y="3052763"/>
          <p14:tracePt t="133956" x="1327150" y="3052763"/>
          <p14:tracePt t="133964" x="1289050" y="3052763"/>
          <p14:tracePt t="133971" x="1252538" y="3052763"/>
          <p14:tracePt t="133978" x="1216025" y="3052763"/>
          <p14:tracePt t="133986" x="1177925" y="3052763"/>
          <p14:tracePt t="133994" x="1141413" y="3052763"/>
          <p14:tracePt t="134000" x="1122363" y="3052763"/>
          <p14:tracePt t="134010" x="1066800" y="3052763"/>
          <p14:tracePt t="134021" x="1047750" y="3052763"/>
          <p14:tracePt t="134030" x="1039813" y="3052763"/>
          <p14:tracePt t="134037" x="1030288" y="3052763"/>
          <p14:tracePt t="134044" x="1020763" y="3052763"/>
          <p14:tracePt t="134057" x="984250" y="3052763"/>
          <p14:tracePt t="134068" x="927100" y="3052763"/>
          <p14:tracePt t="134080" x="890588" y="3052763"/>
          <p14:tracePt t="134086" x="871538" y="3052763"/>
          <p14:tracePt t="134096" x="835025" y="3052763"/>
          <p14:tracePt t="134099" x="815975" y="3052763"/>
          <p14:tracePt t="134110" x="798513" y="3052763"/>
          <p14:tracePt t="134116" x="769938" y="3052763"/>
          <p14:tracePt t="134123" x="742950" y="3052763"/>
          <p14:tracePt t="134131" x="733425" y="3052763"/>
          <p14:tracePt t="134139" x="723900" y="3052763"/>
          <p14:tracePt t="134162" x="695325" y="3052763"/>
          <p14:tracePt t="134189" x="687388" y="3052763"/>
          <p14:tracePt t="134204" x="677863" y="3052763"/>
          <p14:tracePt t="134242" x="668338" y="3052763"/>
          <p14:tracePt t="134269" x="658813" y="3052763"/>
          <p14:tracePt t="134290" x="649288" y="3052763"/>
          <p14:tracePt t="134302" x="639763" y="3052763"/>
          <p14:tracePt t="134327" x="630238" y="3052763"/>
          <p14:tracePt t="134487" x="622300" y="3062288"/>
          <p14:tracePt t="134501" x="622300" y="3081338"/>
          <p14:tracePt t="134509" x="622300" y="3090863"/>
          <p14:tracePt t="134515" x="622300" y="3098800"/>
          <p14:tracePt t="134526" x="622300" y="3136900"/>
          <p14:tracePt t="134540" x="622300" y="3163888"/>
          <p14:tracePt t="134552" x="622300" y="3173413"/>
          <p14:tracePt t="134558" x="622300" y="3192463"/>
          <p14:tracePt t="134567" x="622300" y="3201988"/>
          <p14:tracePt t="134572" x="622300" y="3219450"/>
          <p14:tracePt t="134581" x="639763" y="3248025"/>
          <p14:tracePt t="134588" x="639763" y="3257550"/>
          <p14:tracePt t="134596" x="639763" y="3276600"/>
          <p14:tracePt t="134601" x="639763" y="3313113"/>
          <p14:tracePt t="134611" x="639763" y="3322638"/>
          <p14:tracePt t="134620" x="649288" y="3349625"/>
          <p14:tracePt t="134635" x="658813" y="3397250"/>
          <p14:tracePt t="134646" x="658813" y="3414713"/>
          <p14:tracePt t="134651" x="658813" y="3452813"/>
          <p14:tracePt t="134661" x="668338" y="3470275"/>
          <p14:tracePt t="134667" x="668338" y="3479800"/>
          <p14:tracePt t="134676" x="668338" y="3498850"/>
          <p14:tracePt t="134682" x="668338" y="3508375"/>
          <p14:tracePt t="134690" x="668338" y="3535363"/>
          <p14:tracePt t="134698" x="677863" y="3554413"/>
          <p14:tracePt t="134704" x="677863" y="3563938"/>
          <p14:tracePt t="134712" x="677863" y="3581400"/>
          <p14:tracePt t="134729" x="677863" y="3609975"/>
          <p14:tracePt t="134740" x="677863" y="3619500"/>
          <p14:tracePt t="134744" x="677863" y="3646488"/>
          <p14:tracePt t="134755" x="677863" y="3665538"/>
          <p14:tracePt t="134761" x="677863" y="3675063"/>
          <p14:tracePt t="134770" x="677863" y="3694113"/>
          <p14:tracePt t="134776" x="677863" y="3711575"/>
          <p14:tracePt t="134784" x="677863" y="3721100"/>
          <p14:tracePt t="134792" x="677863" y="3730625"/>
          <p14:tracePt t="134799" x="677863" y="3759200"/>
          <p14:tracePt t="134809" x="677863" y="3795713"/>
          <p14:tracePt t="134819" x="677863" y="3805238"/>
          <p14:tracePt t="134822" x="677863" y="3822700"/>
          <p14:tracePt t="134835" x="677863" y="3832225"/>
          <p14:tracePt t="134839" x="677863" y="3870325"/>
          <p14:tracePt t="134850" x="677863" y="3887788"/>
          <p14:tracePt t="134853" x="677863" y="3916363"/>
          <p14:tracePt t="134864" x="677863" y="3943350"/>
          <p14:tracePt t="134871" x="677863" y="3971925"/>
          <p14:tracePt t="134877" x="677863" y="3990975"/>
          <p14:tracePt t="134885" x="677863" y="4008438"/>
          <p14:tracePt t="134893" x="677863" y="4017963"/>
          <p14:tracePt t="134917" x="668338" y="4046538"/>
          <p14:tracePt t="135430" x="668338" y="4064000"/>
          <p14:tracePt t="135436" x="658813" y="4073525"/>
          <p14:tracePt t="135445" x="658813" y="4083050"/>
          <p14:tracePt t="135450" x="658813" y="4102100"/>
          <p14:tracePt t="135468" x="649288" y="4121150"/>
          <p14:tracePt t="135473" x="649288" y="4148138"/>
          <p14:tracePt t="135484" x="630238" y="4184650"/>
          <p14:tracePt t="135499" x="622300" y="4232275"/>
          <p14:tracePt t="135509" x="622300" y="4268788"/>
          <p14:tracePt t="135515" x="622300" y="4305300"/>
          <p14:tracePt t="135528" x="612775" y="4324350"/>
          <p14:tracePt t="135543" x="612775" y="4352925"/>
          <p14:tracePt t="135561" x="612775" y="4360863"/>
          <p14:tracePt t="135567" x="612775" y="4370388"/>
          <p14:tracePt t="135578" x="612775" y="4389438"/>
          <p14:tracePt t="135592" x="603250" y="4398963"/>
          <p14:tracePt t="135603" x="603250" y="4408488"/>
          <p14:tracePt t="135624" x="603250" y="4418013"/>
          <p14:tracePt t="135633" x="603250" y="4425950"/>
          <p14:tracePt t="135647" x="593725" y="4435475"/>
          <p14:tracePt t="135655" x="593725" y="4445000"/>
          <p14:tracePt t="135668" x="584200" y="4454525"/>
          <p14:tracePt t="135676" x="584200" y="4464050"/>
          <p14:tracePt t="135683" x="584200" y="4481513"/>
          <p14:tracePt t="135686" x="574675" y="4491038"/>
          <p14:tracePt t="135698" x="566738" y="4519613"/>
          <p14:tracePt t="135701" x="557213" y="4538663"/>
          <p14:tracePt t="135713" x="538163" y="4594225"/>
          <p14:tracePt t="135718" x="509588" y="4640263"/>
          <p14:tracePt t="135728" x="501650" y="4695825"/>
          <p14:tracePt t="135734" x="482600" y="4751388"/>
          <p14:tracePt t="135741" x="473075" y="4797425"/>
          <p14:tracePt t="135746" x="446088" y="4891088"/>
          <p14:tracePt t="135756" x="446088" y="4918075"/>
          <p14:tracePt t="135764" x="427038" y="4964113"/>
          <p14:tracePt t="135770" x="417513" y="4992688"/>
          <p14:tracePt t="135781" x="417513" y="5011738"/>
          <p14:tracePt t="135795" x="417513" y="5029200"/>
          <p14:tracePt t="135810" x="407988" y="5038725"/>
          <p14:tracePt t="135826" x="407988" y="5048250"/>
          <p14:tracePt t="135843" x="398463" y="5057775"/>
          <p14:tracePt t="135858" x="398463" y="5067300"/>
          <p14:tracePt t="135865" x="398463" y="5076825"/>
          <p14:tracePt t="135874" x="381000" y="5122863"/>
          <p14:tracePt t="135886" x="381000" y="5132388"/>
          <p14:tracePt t="135890" x="371475" y="5149850"/>
          <p14:tracePt t="135901" x="361950" y="5159375"/>
          <p14:tracePt t="135906" x="361950" y="5178425"/>
          <p14:tracePt t="135915" x="361950" y="5187950"/>
          <p14:tracePt t="135921" x="361950" y="5197475"/>
          <p14:tracePt t="135930" x="361950" y="5214938"/>
          <p14:tracePt t="135945" x="361950" y="5243513"/>
          <p14:tracePt t="135952" x="361950" y="5262563"/>
          <p14:tracePt t="135969" x="361950" y="5289550"/>
          <p14:tracePt t="135981" x="361950" y="5335588"/>
          <p14:tracePt t="135985" x="361950" y="5345113"/>
          <p14:tracePt t="135995" x="361950" y="5383213"/>
          <p14:tracePt t="135999" x="371475" y="5419725"/>
          <p14:tracePt t="136010" x="371475" y="5438775"/>
          <p14:tracePt t="136014" x="371475" y="5475288"/>
          <p14:tracePt t="136024" x="371475" y="5511800"/>
          <p14:tracePt t="136032" x="371475" y="5521325"/>
          <p14:tracePt t="136039" x="371475" y="5530850"/>
          <p14:tracePt t="136045" x="381000" y="5549900"/>
          <p14:tracePt t="136053" x="381000" y="5559425"/>
          <p14:tracePt t="136063" x="388938" y="5576888"/>
          <p14:tracePt t="136074" x="388938" y="5586413"/>
          <p14:tracePt t="136078" x="388938" y="5595938"/>
          <p14:tracePt t="136090" x="388938" y="5605463"/>
          <p14:tracePt t="136095" x="388938" y="5632450"/>
          <p14:tracePt t="136104" x="388938" y="5641975"/>
          <p14:tracePt t="136109" x="388938" y="5661025"/>
          <p14:tracePt t="136119" x="407988" y="5707063"/>
          <p14:tracePt t="136126" x="407988" y="5735638"/>
          <p14:tracePt t="136133" x="417513" y="5800725"/>
          <p14:tracePt t="136141" x="417513" y="5837238"/>
          <p14:tracePt t="136147" x="417513" y="5873750"/>
          <p14:tracePt t="136157" x="417513" y="5938838"/>
          <p14:tracePt t="136169" x="417513" y="5976938"/>
          <p14:tracePt t="136173" x="417513" y="6013450"/>
          <p14:tracePt t="136184" x="417513" y="6022975"/>
          <p14:tracePt t="136189" x="417513" y="6032500"/>
          <p14:tracePt t="136199" x="417513" y="6042025"/>
          <p14:tracePt t="136203" x="417513" y="6049963"/>
          <p14:tracePt t="136212" x="417513" y="6069013"/>
          <p14:tracePt t="136228" x="417513" y="6078538"/>
          <p14:tracePt t="136235" x="417513" y="6088063"/>
          <p14:tracePt t="136241" x="417513" y="6097588"/>
          <p14:tracePt t="136250" x="417513" y="6134100"/>
          <p14:tracePt t="136269" x="417513" y="6153150"/>
          <p14:tracePt t="136277" x="417513" y="6170613"/>
          <p14:tracePt t="136280" x="417513" y="6180138"/>
          <p14:tracePt t="136292" x="417513" y="6189663"/>
          <p14:tracePt t="136299" x="417513" y="6199188"/>
          <p14:tracePt t="136307" x="417513" y="6218238"/>
          <p14:tracePt t="136314" x="417513" y="6226175"/>
          <p14:tracePt t="136322" x="417513" y="6235700"/>
          <p14:tracePt t="136329" x="417513" y="6273800"/>
          <p14:tracePt t="136345" x="417513" y="6283325"/>
          <p14:tracePt t="136351" x="417513" y="6291263"/>
          <p14:tracePt t="136361" x="417513" y="6300788"/>
          <p14:tracePt t="136373" x="417513" y="6310313"/>
          <p14:tracePt t="136377" x="427038" y="6329363"/>
          <p14:tracePt t="136391" x="436563" y="6329363"/>
          <p14:tracePt t="136402" x="436563" y="6346825"/>
          <p14:tracePt t="136423" x="446088" y="6356350"/>
          <p14:tracePt t="136431" x="446088" y="6365875"/>
          <p14:tracePt t="136438" x="454025" y="6365875"/>
          <p14:tracePt t="136453" x="454025" y="6375400"/>
          <p14:tracePt t="136470" x="463550" y="6384925"/>
          <p14:tracePt t="136483" x="473075" y="6394450"/>
          <p14:tracePt t="136495" x="501650" y="6403975"/>
          <p14:tracePt t="136502" x="519113" y="6421438"/>
          <p14:tracePt t="136511" x="528638" y="6430963"/>
          <p14:tracePt t="136516" x="547688" y="6440488"/>
          <p14:tracePt t="136525" x="574675" y="6450013"/>
          <p14:tracePt t="136532" x="593725" y="6459538"/>
          <p14:tracePt t="136539" x="622300" y="6477000"/>
          <p14:tracePt t="136546" x="668338" y="6505575"/>
          <p14:tracePt t="136564" x="742950" y="6532563"/>
          <p14:tracePt t="136576" x="760413" y="6542088"/>
          <p14:tracePt t="136577" x="788988" y="6551613"/>
          <p14:tracePt t="136590" x="835025" y="6580188"/>
          <p14:tracePt t="136595" x="863600" y="6580188"/>
          <p14:tracePt t="136605" x="909638" y="6607175"/>
          <p14:tracePt t="136609" x="946150" y="6616700"/>
          <p14:tracePt t="136620" x="984250" y="6635750"/>
          <p14:tracePt t="136626" x="1020763" y="6645275"/>
          <p14:tracePt t="136633" x="1057275" y="6653213"/>
          <p14:tracePt t="136643" x="1112838" y="6653213"/>
          <p14:tracePt t="136647" x="1131888" y="6672263"/>
          <p14:tracePt t="136655" x="1168400" y="6681788"/>
          <p14:tracePt t="136657" x="1206500" y="6681788"/>
          <p14:tracePt t="136670" x="1225550" y="6681788"/>
          <p14:tracePt t="136674" x="1252538" y="6681788"/>
          <p14:tracePt t="136685" x="1271588" y="6681788"/>
          <p14:tracePt t="136689" x="1289050" y="6681788"/>
          <p14:tracePt t="136698" x="1298575" y="6681788"/>
          <p14:tracePt t="136705" x="1317625" y="6681788"/>
          <p14:tracePt t="136719" x="1344613" y="6681788"/>
          <p14:tracePt t="136728" x="1363663" y="6681788"/>
          <p14:tracePt t="136737" x="1373188" y="6681788"/>
          <p14:tracePt t="136741" x="1401763" y="6681788"/>
          <p14:tracePt t="136752" x="1474788" y="6662738"/>
          <p14:tracePt t="136763" x="1530350" y="6662738"/>
          <p14:tracePt t="136769" x="1568450" y="6645275"/>
          <p14:tracePt t="136779" x="1614488" y="6645275"/>
          <p14:tracePt t="136784" x="1670050" y="6626225"/>
          <p14:tracePt t="136792" x="1706563" y="6616700"/>
          <p14:tracePt t="136799" x="1754188" y="6616700"/>
          <p14:tracePt t="136807" x="1771650" y="6607175"/>
          <p14:tracePt t="136814" x="1827213" y="6580188"/>
          <p14:tracePt t="136821" x="1901825" y="6551613"/>
          <p14:tracePt t="137178" x="2078038" y="6551613"/>
          <p14:tracePt t="137184" x="2217738" y="6551613"/>
          <p14:tracePt t="137193" x="2374900" y="6561138"/>
          <p14:tracePt t="137199" x="2514600" y="6570663"/>
          <p14:tracePt t="137209" x="2755900" y="6588125"/>
          <p14:tracePt t="137223" x="2951163" y="6626225"/>
          <p14:tracePt t="137235" x="3033713" y="6626225"/>
          <p14:tracePt t="137240" x="3127375" y="6635750"/>
          <p14:tracePt t="137250" x="3248025" y="6635750"/>
          <p14:tracePt t="137256" x="3330575" y="6635750"/>
          <p14:tracePt t="137264" x="3424238" y="6635750"/>
          <p14:tracePt t="137271" x="3535363" y="6653213"/>
          <p14:tracePt t="137280" x="3609975" y="6672263"/>
          <p14:tracePt t="137285" x="3665538" y="6672263"/>
          <p14:tracePt t="137293" x="3730625" y="6672263"/>
          <p14:tracePt t="137303" x="3776663" y="6672263"/>
          <p14:tracePt t="137307" x="3841750" y="6672263"/>
          <p14:tracePt t="137318" x="3943350" y="6681788"/>
          <p14:tracePt t="137330" x="3979863" y="6691313"/>
          <p14:tracePt t="137334" x="4035425" y="6691313"/>
          <p14:tracePt t="137343" x="4054475" y="6691313"/>
          <p14:tracePt t="137347" x="4073525" y="6691313"/>
          <p14:tracePt t="137359" x="4100513" y="6691313"/>
          <p14:tracePt t="137364" x="4110038" y="6681788"/>
          <p14:tracePt t="137374" x="4119563" y="6681788"/>
          <p14:tracePt t="137380" x="4138613" y="6681788"/>
          <p14:tracePt t="137389" x="4148138" y="6681788"/>
          <p14:tracePt t="137397" x="4156075" y="6681788"/>
          <p14:tracePt t="137402" x="4165600" y="6681788"/>
          <p14:tracePt t="137411" x="4175125" y="6681788"/>
          <p14:tracePt t="137444" x="4184650" y="6681788"/>
          <p14:tracePt t="137490" x="4194175" y="6681788"/>
          <p14:tracePt t="137497" x="4203700" y="6672263"/>
          <p14:tracePt t="137505" x="4213225" y="6662738"/>
          <p14:tracePt t="137533" x="4221163" y="6662738"/>
          <p14:tracePt t="137551" x="4230688" y="6662738"/>
          <p14:tracePt t="137562" x="4240213" y="6662738"/>
          <p14:tracePt t="137572" x="4249738" y="6662738"/>
          <p14:tracePt t="137577" x="4259263" y="6662738"/>
          <p14:tracePt t="137586" x="4276725" y="6662738"/>
          <p14:tracePt t="137591" x="4286250" y="6653213"/>
          <p14:tracePt t="137600" x="4332288" y="6653213"/>
          <p14:tracePt t="137616" x="4389438" y="6653213"/>
          <p14:tracePt t="137627" x="4406900" y="6653213"/>
          <p14:tracePt t="137632" x="4435475" y="6653213"/>
          <p14:tracePt t="137642" x="4445000" y="6653213"/>
          <p14:tracePt t="137647" x="4462463" y="6653213"/>
          <p14:tracePt t="137656" x="4471988" y="6653213"/>
          <p14:tracePt t="137664" x="4481513" y="6653213"/>
          <p14:tracePt t="137672" x="4491038" y="6662738"/>
          <p14:tracePt t="137679" x="4500563" y="6662738"/>
          <p14:tracePt t="137685" x="4510088" y="6662738"/>
          <p14:tracePt t="137696" x="4556125" y="6681788"/>
          <p14:tracePt t="137710" x="4592638" y="6681788"/>
          <p14:tracePt t="137721" x="4621213" y="6681788"/>
          <p14:tracePt t="137729" x="4638675" y="6681788"/>
          <p14:tracePt t="137735" x="4657725" y="6681788"/>
          <p14:tracePt t="137741" x="4667250" y="6691313"/>
          <p14:tracePt t="137752" x="4694238" y="6691313"/>
          <p14:tracePt t="137756" x="4703763" y="6691313"/>
          <p14:tracePt t="137773" x="4713288" y="6691313"/>
          <p14:tracePt t="137780" x="4713288" y="6700838"/>
          <p14:tracePt t="137845" x="4722813" y="6700838"/>
          <p14:tracePt t="137860" x="4732338" y="6700838"/>
          <p14:tracePt t="137869" x="4751388" y="6700838"/>
          <p14:tracePt t="137883" x="4768850" y="6700838"/>
          <p14:tracePt t="138198" x="4833938" y="6700838"/>
          <p14:tracePt t="138207" x="4908550" y="6708775"/>
          <p14:tracePt t="138213" x="5000625" y="6727825"/>
          <p14:tracePt t="138222" x="5075238" y="6727825"/>
          <p14:tracePt t="138228" x="5140325" y="6727825"/>
          <p14:tracePt t="138236" x="5232400" y="6727825"/>
          <p14:tracePt t="138244" x="5362575" y="6746875"/>
          <p14:tracePt t="138251" x="5465763" y="6756400"/>
          <p14:tracePt t="138261" x="5668963" y="6773863"/>
          <p14:tracePt t="138276" x="5789613" y="6783388"/>
          <p14:tracePt t="138287" x="5827713" y="6783388"/>
          <p14:tracePt t="138291" x="5845175" y="6783388"/>
          <p14:tracePt t="138302" x="5883275" y="6783388"/>
          <p14:tracePt t="138307" x="5900738" y="6783388"/>
          <p14:tracePt t="138316" x="5938838" y="6802438"/>
          <p14:tracePt t="138322" x="5975350" y="6802438"/>
          <p14:tracePt t="138332" x="5994400" y="6802438"/>
          <p14:tracePt t="138340" x="6030913" y="6802438"/>
          <p14:tracePt t="138346" x="6076950" y="6802438"/>
          <p14:tracePt t="138353" x="6188075" y="6802438"/>
          <p14:tracePt t="138371" x="6291263" y="6802438"/>
          <p14:tracePt t="138382" x="6356350" y="6802438"/>
          <p14:tracePt t="138387" x="6411913" y="6802438"/>
          <p14:tracePt t="138397" x="6457950" y="6802438"/>
          <p14:tracePt t="138402" x="6494463" y="6802438"/>
          <p14:tracePt t="138410" x="6532563" y="6802438"/>
          <p14:tracePt t="138415" x="6569075" y="6811963"/>
          <p14:tracePt t="138425" x="6605588" y="6811963"/>
          <p14:tracePt t="138434" x="6653213" y="6821488"/>
          <p14:tracePt t="138440" x="6689725" y="6838950"/>
          <p14:tracePt t="138448" x="6708775" y="6838950"/>
          <p14:tracePt t="138455" x="6745288" y="6838950"/>
          <p14:tracePt t="138461" x="6773863" y="6848475"/>
          <p14:tracePt t="138464" x="6791325" y="6848475"/>
          <p14:tracePt t="138545" x="6931025" y="6848475"/>
          <p14:tracePt t="138547" x="6967538" y="6848475"/>
          <p14:tracePt t="138557" x="7015163" y="6848475"/>
          <p14:tracePt t="138570" x="7032625" y="6848475"/>
          <p14:tracePt t="138576" x="7051675" y="6848475"/>
          <p14:tracePt t="138585" x="7061200" y="6838950"/>
          <p14:tracePt t="138590" x="7080250" y="6838950"/>
          <p14:tracePt t="138599" x="7107238" y="6838950"/>
          <p14:tracePt t="138605" x="7126288" y="6829425"/>
          <p14:tracePt t="138614" x="7143750" y="6829425"/>
          <p14:tracePt t="138622" x="7181850" y="6829425"/>
          <p14:tracePt t="138628" x="7218363" y="6829425"/>
          <p14:tracePt t="138637" x="7256463" y="6829425"/>
          <p14:tracePt t="138643" x="7273925" y="6829425"/>
          <p14:tracePt t="138649" x="7302500" y="6829425"/>
          <p14:tracePt t="138651" x="7321550" y="6829425"/>
          <p14:tracePt t="138664" x="7339013" y="6811963"/>
          <p14:tracePt t="138670" x="7348538" y="6811963"/>
          <p14:tracePt t="138678" x="7377113" y="6811963"/>
          <p14:tracePt t="138684" x="7385050" y="6811963"/>
          <p14:tracePt t="138693" x="7394575" y="6802438"/>
          <p14:tracePt t="138698" x="7413625" y="6802438"/>
          <p14:tracePt t="138707" x="7423150" y="6802438"/>
          <p14:tracePt t="138715" x="7440613" y="6802438"/>
          <p14:tracePt t="138723" x="7450138" y="6792913"/>
          <p14:tracePt t="138731" x="7478713" y="6792913"/>
          <p14:tracePt t="138737" x="7505700" y="6783388"/>
          <p14:tracePt t="138748" x="7561263" y="6765925"/>
          <p14:tracePt t="138758" x="7599363" y="6746875"/>
          <p14:tracePt t="138765" x="7626350" y="6737350"/>
          <p14:tracePt t="138773" x="7645400" y="6737350"/>
          <p14:tracePt t="138780" x="7673975" y="6708775"/>
          <p14:tracePt t="138789" x="7691438" y="6708775"/>
          <p14:tracePt t="138794" x="7700963" y="6700838"/>
          <p14:tracePt t="138802" x="7710488" y="6691313"/>
          <p14:tracePt t="138810" x="7720013" y="6691313"/>
          <p14:tracePt t="138826" x="7739063" y="6691313"/>
          <p14:tracePt t="138868" x="7747000" y="6681788"/>
          <p14:tracePt t="138874" x="7756525" y="6681788"/>
          <p14:tracePt t="138881" x="7766050" y="6681788"/>
          <p14:tracePt t="138888" x="7775575" y="6672263"/>
          <p14:tracePt t="138905" x="7794625" y="6672263"/>
          <p14:tracePt t="138910" x="7821613" y="6672263"/>
          <p14:tracePt t="138921" x="7831138" y="6662738"/>
          <p14:tracePt t="138935" x="7859713" y="6653213"/>
          <p14:tracePt t="138947" x="7867650" y="6653213"/>
          <p14:tracePt t="138951" x="7877175" y="6645275"/>
          <p14:tracePt t="138962" x="7896225" y="6645275"/>
          <p14:tracePt t="138966" x="7905750" y="6635750"/>
          <p14:tracePt t="138976" x="7915275" y="6635750"/>
          <p14:tracePt t="138981" x="7932738" y="6635750"/>
          <p14:tracePt t="138991" x="7942263" y="6626225"/>
          <p14:tracePt t="138999" x="7951788" y="6616700"/>
          <p14:tracePt t="139005" x="7970838" y="6616700"/>
          <p14:tracePt t="139015" x="7978775" y="6616700"/>
          <p14:tracePt t="139026" x="7988300" y="6616700"/>
          <p14:tracePt t="139172" x="7905750" y="6635750"/>
          <p14:tracePt t="139179" x="7812088" y="6662738"/>
          <p14:tracePt t="139188" x="7756525" y="6691313"/>
          <p14:tracePt t="139194" x="7664450" y="6727825"/>
          <p14:tracePt t="139202" x="7561263" y="6756400"/>
          <p14:tracePt t="139208" x="7488238" y="6792913"/>
          <p14:tracePt t="139218" x="7367588" y="6821488"/>
          <p14:tracePt t="139230" x="7312025" y="6829425"/>
          <p14:tracePt t="139232" x="7264400" y="6838950"/>
          <p14:tracePt t="139701" x="5326063" y="6829425"/>
          <p14:tracePt t="139704" x="5270500" y="6811963"/>
          <p14:tracePt t="139717" x="5224463" y="6802438"/>
          <p14:tracePt t="139720" x="5168900" y="6802438"/>
          <p14:tracePt t="139731" x="5121275" y="6802438"/>
          <p14:tracePt t="139735" x="5048250" y="6783388"/>
          <p14:tracePt t="139745" x="4964113" y="6783388"/>
          <p14:tracePt t="139752" x="4870450" y="6773863"/>
          <p14:tracePt t="139760" x="4759325" y="6773863"/>
          <p14:tracePt t="139768" x="4621213" y="6773863"/>
          <p14:tracePt t="139774" x="4527550" y="6756400"/>
          <p14:tracePt t="139785" x="4389438" y="6746875"/>
          <p14:tracePt t="139795" x="4332288" y="6746875"/>
          <p14:tracePt t="139798" x="4295775" y="6746875"/>
          <p14:tracePt t="139811" x="4286250" y="6737350"/>
          <p14:tracePt t="139815" x="4268788" y="6718300"/>
          <p14:tracePt t="139830" x="4259263" y="6718300"/>
          <p14:tracePt t="139840" x="4249738" y="6718300"/>
          <p14:tracePt t="139855" x="4230688" y="6708775"/>
          <p14:tracePt t="139862" x="4203700" y="6700838"/>
          <p14:tracePt t="140193" x="4119563" y="6700838"/>
          <p14:tracePt t="140202" x="4008438" y="6662738"/>
          <p14:tracePt t="140207" x="3887788" y="6653213"/>
          <p14:tracePt t="140216" x="3776663" y="6635750"/>
          <p14:tracePt t="140223" x="3656013" y="6616700"/>
          <p14:tracePt t="140232" x="3562350" y="6597650"/>
          <p14:tracePt t="140239" x="3470275" y="6588125"/>
          <p14:tracePt t="140246" x="3340100" y="6570663"/>
          <p14:tracePt t="140252" x="3200400" y="6551613"/>
          <p14:tracePt t="140256" x="3043238" y="6532563"/>
          <p14:tracePt t="140271" x="2765425" y="6486525"/>
          <p14:tracePt t="140282" x="2671763" y="6467475"/>
          <p14:tracePt t="140288" x="2606675" y="6467475"/>
          <p14:tracePt t="140297" x="2505075" y="6440488"/>
          <p14:tracePt t="140302" x="2420938" y="6440488"/>
          <p14:tracePt t="140311" x="2365375" y="6421438"/>
          <p14:tracePt t="140319" x="2309813" y="6411913"/>
          <p14:tracePt t="140326" x="2254250" y="6384925"/>
          <p14:tracePt t="140333" x="2208213" y="6365875"/>
          <p14:tracePt t="140339" x="2171700" y="6356350"/>
          <p14:tracePt t="140351" x="2097088" y="6329363"/>
          <p14:tracePt t="140365" x="2041525" y="6310313"/>
          <p14:tracePt t="140376" x="2003425" y="6283325"/>
          <p14:tracePt t="140381" x="1976438" y="6245225"/>
          <p14:tracePt t="140391" x="1947863" y="6226175"/>
          <p14:tracePt t="140396" x="1911350" y="6170613"/>
          <p14:tracePt t="140405" x="1882775" y="6134100"/>
          <p14:tracePt t="140413" x="1846263" y="6105525"/>
          <p14:tracePt t="140420" x="1819275" y="6049963"/>
          <p14:tracePt t="140427" x="1800225" y="6013450"/>
          <p14:tracePt t="140434" x="1781175" y="5976938"/>
          <p14:tracePt t="140445" x="1725613" y="5883275"/>
          <p14:tracePt t="140460" x="1643063" y="5753100"/>
          <p14:tracePt t="140471" x="1585913" y="5605463"/>
          <p14:tracePt t="140475" x="1539875" y="5465763"/>
          <p14:tracePt t="140485" x="1484313" y="5289550"/>
          <p14:tracePt t="140491" x="1428750" y="5149850"/>
          <p14:tracePt t="140499" x="1373188" y="4964113"/>
          <p14:tracePt t="140507" x="1317625" y="4779963"/>
          <p14:tracePt t="140514" x="1298575" y="4584700"/>
          <p14:tracePt t="140522" x="1281113" y="4360863"/>
          <p14:tracePt t="140529" x="1281113" y="4176713"/>
          <p14:tracePt t="140538" x="1289050" y="3795713"/>
          <p14:tracePt t="140554" x="1344613" y="3414713"/>
          <p14:tracePt t="140565" x="1401763" y="3257550"/>
          <p14:tracePt t="140569" x="1457325" y="3117850"/>
          <p14:tracePt t="140580" x="1522413" y="2951163"/>
          <p14:tracePt t="140584" x="1614488" y="2765425"/>
          <p14:tracePt t="140594" x="1725613" y="2616200"/>
          <p14:tracePt t="140598" x="1819275" y="2478088"/>
          <p14:tracePt t="140609" x="1901825" y="2376488"/>
          <p14:tracePt t="140617" x="2003425" y="2273300"/>
          <p14:tracePt t="140623" x="2171700" y="2143125"/>
          <p14:tracePt t="140631" x="2606675" y="1930400"/>
          <p14:tracePt t="140647" x="2968625" y="1836738"/>
          <p14:tracePt t="140659" x="3173413" y="1800225"/>
          <p14:tracePt t="140664" x="3479800" y="1809750"/>
          <p14:tracePt t="140674" x="3757613" y="1809750"/>
          <p14:tracePt t="140679" x="3979863" y="1865313"/>
          <p14:tracePt t="140689" x="4213225" y="1949450"/>
          <p14:tracePt t="140695" x="4621213" y="2051050"/>
          <p14:tracePt t="140702" x="4945063" y="2162175"/>
          <p14:tracePt t="140710" x="5214938" y="2319338"/>
          <p14:tracePt t="140716" x="5632450" y="2625725"/>
          <p14:tracePt t="140725" x="5965825" y="2905125"/>
          <p14:tracePt t="140732" x="6262688" y="3182938"/>
          <p14:tracePt t="140744" x="6800850" y="3841750"/>
          <p14:tracePt t="140753" x="7015163" y="4129088"/>
          <p14:tracePt t="140756" x="7116763" y="4268788"/>
          <p14:tracePt t="140768" x="7292975" y="4556125"/>
          <p14:tracePt t="140772" x="7348538" y="4667250"/>
          <p14:tracePt t="140784" x="7358063" y="4770438"/>
          <p14:tracePt t="140790" x="7377113" y="4862513"/>
          <p14:tracePt t="140797" x="7377113" y="4973638"/>
          <p14:tracePt t="140805" x="7377113" y="5067300"/>
          <p14:tracePt t="140812" x="7358063" y="5159375"/>
          <p14:tracePt t="140820" x="7302500" y="5262563"/>
          <p14:tracePt t="140826" x="7246938" y="5318125"/>
          <p14:tracePt t="140832" x="7080250" y="5446713"/>
          <p14:tracePt t="140836" x="6911975" y="5540375"/>
          <p14:tracePt t="140848" x="6726238" y="5614988"/>
          <p14:tracePt t="140850" x="6494463" y="5707063"/>
          <p14:tracePt t="140862" x="6049963" y="5791200"/>
          <p14:tracePt t="140869" x="5668963" y="5837238"/>
          <p14:tracePt t="140877" x="5345113" y="5837238"/>
          <p14:tracePt t="140884" x="4843463" y="5837238"/>
          <p14:tracePt t="140891" x="4425950" y="5818188"/>
          <p14:tracePt t="140898" x="4073525" y="5753100"/>
          <p14:tracePt t="140906" x="3600450" y="5697538"/>
          <p14:tracePt t="140914" x="3248025" y="5624513"/>
          <p14:tracePt t="140920" x="3024188" y="5567363"/>
          <p14:tracePt t="140931" x="2486025" y="5383213"/>
          <p14:tracePt t="140942" x="2319338" y="5318125"/>
          <p14:tracePt t="140945" x="2181225" y="5224463"/>
          <p14:tracePt t="140955" x="2068513" y="5094288"/>
          <p14:tracePt t="140963" x="1939925" y="4908550"/>
          <p14:tracePt t="140972" x="1874838" y="4806950"/>
          <p14:tracePt t="140978" x="1800225" y="4649788"/>
          <p14:tracePt t="140985" x="1754188" y="4546600"/>
          <p14:tracePt t="140993" x="1716088" y="4408488"/>
          <p14:tracePt t="141000" x="1698625" y="4184650"/>
          <p14:tracePt t="141008" x="1725613" y="3740150"/>
          <p14:tracePt t="141025" x="1865313" y="3267075"/>
          <p14:tracePt t="141036" x="1947863" y="2987675"/>
          <p14:tracePt t="141038" x="2051050" y="2736850"/>
          <p14:tracePt t="141051" x="2171700" y="2524125"/>
          <p14:tracePt t="141055" x="2282825" y="2338388"/>
          <p14:tracePt t="141064" x="2524125" y="2070100"/>
          <p14:tracePt t="141073" x="2782888" y="1819275"/>
          <p14:tracePt t="141081" x="3024188" y="1643063"/>
          <p14:tracePt t="141087" x="3209925" y="1549400"/>
          <p14:tracePt t="141095" x="3451225" y="1411288"/>
          <p14:tracePt t="141102" x="3795713" y="1363663"/>
          <p14:tracePt t="141109" x="4092575" y="1317625"/>
          <p14:tracePt t="141120" x="4686300" y="1354138"/>
          <p14:tracePt t="141131" x="5159375" y="1401763"/>
          <p14:tracePt t="141134" x="5437188" y="1493838"/>
          <p14:tracePt t="141145" x="5864225" y="1679575"/>
          <p14:tracePt t="141150" x="6346825" y="1930400"/>
          <p14:tracePt t="141160" x="6726238" y="2227263"/>
          <p14:tracePt t="141166" x="7097713" y="2497138"/>
          <p14:tracePt t="141175" x="7515225" y="2830513"/>
          <p14:tracePt t="141181" x="7802563" y="3163888"/>
          <p14:tracePt t="141188" x="8091488" y="3544888"/>
          <p14:tracePt t="141197" x="8202613" y="3730625"/>
          <p14:tracePt t="141203" x="8313738" y="3887788"/>
          <p14:tracePt t="141212" x="8470900" y="4138613"/>
          <p14:tracePt t="141225" x="8509000" y="4249738"/>
          <p14:tracePt t="141228" x="8509000" y="4305300"/>
          <p14:tracePt t="141239" x="8499475" y="4370388"/>
          <p14:tracePt t="141244" x="8489950" y="4464050"/>
          <p14:tracePt t="141255" x="8424863" y="4546600"/>
          <p14:tracePt t="141261" x="8332788" y="4667250"/>
          <p14:tracePt t="141268" x="8229600" y="4751388"/>
          <p14:tracePt t="141275" x="8043863" y="4908550"/>
          <p14:tracePt t="141283" x="7729538" y="5103813"/>
          <p14:tracePt t="141291" x="7385050" y="5243513"/>
          <p14:tracePt t="141297" x="7061200" y="5364163"/>
          <p14:tracePt t="141308" x="6011863" y="5503863"/>
          <p14:tracePt t="141319" x="5603875" y="5503863"/>
          <p14:tracePt t="141322" x="5140325" y="5484813"/>
          <p14:tracePt t="141334" x="4611688" y="5400675"/>
          <p14:tracePt t="141338" x="4259263" y="5326063"/>
          <p14:tracePt t="141348" x="3897313" y="5233988"/>
          <p14:tracePt t="141354" x="3571875" y="5113338"/>
          <p14:tracePt t="141364" x="3330575" y="5038725"/>
          <p14:tracePt t="141371" x="3154363" y="4964113"/>
          <p14:tracePt t="141377" x="2941638" y="4843463"/>
          <p14:tracePt t="141384" x="2755900" y="4751388"/>
          <p14:tracePt t="141391" x="2606675" y="4602163"/>
          <p14:tracePt t="141403" x="2347913" y="4268788"/>
          <p14:tracePt t="141413" x="2292350" y="4129088"/>
          <p14:tracePt t="141417" x="2227263" y="4008438"/>
          <p14:tracePt t="141429" x="2171700" y="3832225"/>
          <p14:tracePt t="141433" x="2133600" y="3600450"/>
          <p14:tracePt t="141442" x="2133600" y="3405188"/>
          <p14:tracePt t="141448" x="2133600" y="3211513"/>
          <p14:tracePt t="141457" x="2162175" y="3006725"/>
          <p14:tracePt t="141464" x="2217738" y="2719388"/>
          <p14:tracePt t="141472" x="2309813" y="2393950"/>
          <p14:tracePt t="141481" x="2430463" y="2070100"/>
          <p14:tracePt t="141486" x="2598738" y="1828800"/>
          <p14:tracePt t="141496" x="3136900" y="1271588"/>
          <p14:tracePt t="141512" x="3581400" y="890588"/>
          <p14:tracePt t="141523" x="3887788" y="723900"/>
          <p14:tracePt t="141526" x="4240213" y="658813"/>
          <p14:tracePt t="141537" x="4491038" y="622300"/>
          <p14:tracePt t="141543" x="4778375" y="593725"/>
          <p14:tracePt t="141551" x="5241925" y="593725"/>
          <p14:tracePt t="141563" x="5529263" y="612775"/>
          <p14:tracePt t="141566" x="5845175" y="695325"/>
          <p14:tracePt t="141573" x="6346825" y="871538"/>
          <p14:tracePt t="141581" x="6783388" y="1057275"/>
          <p14:tracePt t="141591" x="7626350" y="1549400"/>
          <p14:tracePt t="141602" x="8072438" y="1828800"/>
          <p14:tracePt t="141605" x="8340725" y="1985963"/>
          <p14:tracePt t="141617" x="8702675" y="2246313"/>
          <p14:tracePt t="141621" x="9083675" y="2543175"/>
          <p14:tracePt t="141631" x="9380538" y="2811463"/>
          <p14:tracePt t="141635" x="9585325" y="2997200"/>
          <p14:tracePt t="141646" x="9798050" y="3211513"/>
          <p14:tracePt t="141652" x="10058400" y="3470275"/>
          <p14:tracePt t="141660" x="10225088" y="3702050"/>
          <p14:tracePt t="141669" x="10355263" y="3851275"/>
          <p14:tracePt t="141675" x="10428288" y="3990975"/>
          <p14:tracePt t="141686" x="10475913" y="4203700"/>
          <p14:tracePt t="141700" x="10437813" y="4454525"/>
          <p14:tracePt t="141711" x="10345738" y="4602163"/>
          <p14:tracePt t="141714" x="10196513" y="4722813"/>
          <p14:tracePt t="141726" x="9974263" y="4908550"/>
          <p14:tracePt t="141733" x="9771063" y="5011738"/>
          <p14:tracePt t="141740" x="9399588" y="5122863"/>
          <p14:tracePt t="141748" x="8963025" y="5197475"/>
          <p14:tracePt t="141757" x="8629650" y="5214938"/>
          <p14:tracePt t="141761" x="8164513" y="5243513"/>
          <p14:tracePt t="141769" x="7580313" y="5243513"/>
          <p14:tracePt t="141775" x="7246938" y="5233988"/>
          <p14:tracePt t="141776" x="6783388" y="5205413"/>
          <p14:tracePt t="141790" x="6300788" y="5122863"/>
          <p14:tracePt t="141794" x="5965825" y="5103813"/>
          <p14:tracePt t="141805" x="5649913" y="5011738"/>
          <p14:tracePt t="141808" x="5186363" y="4852988"/>
          <p14:tracePt t="141819" x="4889500" y="4714875"/>
          <p14:tracePt t="141826" x="4722813" y="4602163"/>
          <p14:tracePt t="141834" x="4510088" y="4481513"/>
          <p14:tracePt t="141839" x="4370388" y="4379913"/>
          <p14:tracePt t="141848" x="4203700" y="4287838"/>
          <p14:tracePt t="141855" x="4119563" y="4222750"/>
          <p14:tracePt t="141864" x="4064000" y="4157663"/>
          <p14:tracePt t="141873" x="3914775" y="3916363"/>
          <p14:tracePt t="141884" x="3887788" y="3805238"/>
          <p14:tracePt t="141889" x="3868738" y="3684588"/>
          <p14:tracePt t="141900" x="3868738" y="3600450"/>
          <p14:tracePt t="141903" x="3878263" y="3460750"/>
          <p14:tracePt t="141914" x="3897313" y="3257550"/>
          <p14:tracePt t="141920" x="3952875" y="3081338"/>
          <p14:tracePt t="141928" x="4044950" y="2840038"/>
          <p14:tracePt t="141934" x="4194175" y="2505075"/>
          <p14:tracePt t="141942" x="4351338" y="2301875"/>
          <p14:tracePt t="141951" x="4667250" y="1966913"/>
          <p14:tracePt t="141958" x="4908550" y="1670050"/>
          <p14:tracePt t="141966" x="5418138" y="1187450"/>
          <p14:tracePt t="141980" x="5770563" y="984250"/>
          <p14:tracePt t="141983" x="5956300" y="909638"/>
          <p14:tracePt t="141993" x="6142038" y="835025"/>
          <p14:tracePt t="141997" x="6392863" y="798513"/>
          <p14:tracePt t="142008" x="6735763" y="752475"/>
          <p14:tracePt t="142015" x="6959600" y="733425"/>
          <p14:tracePt t="142024" x="7153275" y="742950"/>
          <p14:tracePt t="142030" x="7488238" y="835025"/>
          <p14:tracePt t="142038" x="7831138" y="881063"/>
          <p14:tracePt t="142046" x="8081963" y="919163"/>
          <p14:tracePt t="142051" x="8267700" y="992188"/>
          <p14:tracePt t="142058" x="8489950" y="1049338"/>
          <p14:tracePt t="142061" x="8721725" y="1104900"/>
          <p14:tracePt t="142074" x="8907463" y="1196975"/>
          <p14:tracePt t="142076" x="9083675" y="1290638"/>
          <p14:tracePt t="142088" x="9278938" y="1419225"/>
          <p14:tracePt t="142093" x="9520238" y="1568450"/>
          <p14:tracePt t="142102" x="9752013" y="1708150"/>
          <p14:tracePt t="142109" x="9918700" y="1819275"/>
          <p14:tracePt t="142117" x="10058400" y="1930400"/>
          <p14:tracePt t="142124" x="10188575" y="2070100"/>
          <p14:tracePt t="142132" x="10317163" y="2236788"/>
          <p14:tracePt t="142139" x="10447338" y="2384425"/>
          <p14:tracePt t="142147" x="10548938" y="2533650"/>
          <p14:tracePt t="142155" x="10577513" y="2589213"/>
          <p14:tracePt t="142156" x="10614025" y="2681288"/>
          <p14:tracePt t="142168" x="10642600" y="2719388"/>
          <p14:tracePt t="142172" x="10633075" y="2794000"/>
          <p14:tracePt t="142181" x="10623550" y="2840038"/>
          <p14:tracePt t="142187" x="10577513" y="2922588"/>
          <p14:tracePt t="142197" x="10502900" y="3016250"/>
          <p14:tracePt t="142203" x="10420350" y="3117850"/>
          <p14:tracePt t="142212" x="10299700" y="3228975"/>
          <p14:tracePt t="142217" x="10131425" y="3340100"/>
          <p14:tracePt t="142225" x="9918700" y="3479800"/>
          <p14:tracePt t="142234" x="9658350" y="3600450"/>
          <p14:tracePt t="142239" x="9436100" y="3665538"/>
          <p14:tracePt t="142252" x="8963025" y="3814763"/>
          <p14:tracePt t="142266" x="8099425" y="3943350"/>
          <p14:tracePt t="142277" x="7710488" y="3990975"/>
          <p14:tracePt t="142282" x="7061200" y="3943350"/>
          <p14:tracePt t="142291" x="6643688" y="3916363"/>
          <p14:tracePt t="142298" x="6197600" y="3841750"/>
          <p14:tracePt t="142305" x="5622925" y="3730625"/>
          <p14:tracePt t="142314" x="5335588" y="3619500"/>
          <p14:tracePt t="142320" x="5094288" y="3517900"/>
          <p14:tracePt t="142328" x="4852988" y="3340100"/>
          <p14:tracePt t="142334" x="4686300" y="3211513"/>
          <p14:tracePt t="142344" x="4452938" y="2941638"/>
          <p14:tracePt t="142357" x="4370388" y="2840038"/>
          <p14:tracePt t="142359" x="4324350" y="2736850"/>
          <p14:tracePt t="142372" x="4286250" y="2663825"/>
          <p14:tracePt t="142376" x="4259263" y="2570163"/>
          <p14:tracePt t="142385" x="4259263" y="2459038"/>
          <p14:tracePt t="142391" x="4259263" y="2319338"/>
          <p14:tracePt t="142400" x="4268788" y="2125663"/>
          <p14:tracePt t="142406" x="4324350" y="1920875"/>
          <p14:tracePt t="142414" x="4360863" y="1781175"/>
          <p14:tracePt t="142423" x="4445000" y="1614488"/>
          <p14:tracePt t="142430" x="4565650" y="1428750"/>
          <p14:tracePt t="142439" x="4833938" y="1150938"/>
          <p14:tracePt t="142450" x="4983163" y="1049338"/>
          <p14:tracePt t="142453" x="5121275" y="974725"/>
          <p14:tracePt t="142467" x="5260975" y="919163"/>
          <p14:tracePt t="142469" x="5465763" y="863600"/>
          <p14:tracePt t="142480" x="5780088" y="825500"/>
          <p14:tracePt t="142487" x="6003925" y="808038"/>
          <p14:tracePt t="142494" x="6281738" y="815975"/>
          <p14:tracePt t="142502" x="6689725" y="815975"/>
          <p14:tracePt t="142509" x="7080250" y="863600"/>
          <p14:tracePt t="142516" x="7321550" y="881063"/>
          <p14:tracePt t="142522" x="7635875" y="928688"/>
          <p14:tracePt t="142534" x="8212138" y="1039813"/>
          <p14:tracePt t="142549" x="8555038" y="1141413"/>
          <p14:tracePt t="142559" x="8740775" y="1196975"/>
          <p14:tracePt t="142565" x="8926513" y="1271588"/>
          <p14:tracePt t="142573" x="9064625" y="1363663"/>
          <p14:tracePt t="142579" x="9213850" y="1447800"/>
          <p14:tracePt t="142589" x="9315450" y="1577975"/>
          <p14:tracePt t="142596" x="9464675" y="1708150"/>
          <p14:tracePt t="142603" x="9612313" y="1874838"/>
          <p14:tracePt t="142611" x="9752013" y="2087563"/>
          <p14:tracePt t="142617" x="9872663" y="2301875"/>
          <p14:tracePt t="142629" x="10029825" y="2616200"/>
          <p14:tracePt t="142641" x="10085388" y="2774950"/>
          <p14:tracePt t="142642" x="10104438" y="2886075"/>
          <p14:tracePt t="142653" x="10113963" y="2978150"/>
          <p14:tracePt t="142657" x="10113963" y="3052763"/>
          <p14:tracePt t="142669" x="10113963" y="3163888"/>
          <p14:tracePt t="142673" x="10113963" y="3182938"/>
          <p14:tracePt t="142683" x="10094913" y="3211513"/>
          <p14:tracePt t="142689" x="10085388" y="3257550"/>
          <p14:tracePt t="142704" x="10075863" y="3267075"/>
          <p14:tracePt t="142712" x="10067925" y="3284538"/>
          <p14:tracePt t="142719" x="10058400" y="3313113"/>
          <p14:tracePt t="142736" x="10048875" y="3322638"/>
          <p14:tracePt t="142751" x="10048875" y="3340100"/>
          <p14:tracePt t="142763" x="10029825" y="3340100"/>
          <p14:tracePt t="142769" x="10002838" y="3359150"/>
          <p14:tracePt t="142777" x="9974263" y="3387725"/>
          <p14:tracePt t="142783" x="9937750" y="3414713"/>
          <p14:tracePt t="142792" x="9891713" y="3424238"/>
          <p14:tracePt t="142798" x="9872663" y="3424238"/>
          <p14:tracePt t="142806" x="9834563" y="3424238"/>
          <p14:tracePt t="142817" x="9771063" y="3433763"/>
          <p14:tracePt t="142827" x="9742488" y="3433763"/>
          <p14:tracePt t="142830" x="9732963" y="3433763"/>
          <p14:tracePt t="142842" x="9696450" y="3433763"/>
          <p14:tracePt t="142848" x="9658350" y="3433763"/>
          <p14:tracePt t="142858" x="9612313" y="3424238"/>
          <p14:tracePt t="142863" x="9537700" y="3405188"/>
          <p14:tracePt t="142872" x="9399588" y="3387725"/>
          <p14:tracePt t="142878" x="9259888" y="3340100"/>
          <p14:tracePt t="142886" x="9120188" y="3303588"/>
          <p14:tracePt t="142894" x="8982075" y="3284538"/>
          <p14:tracePt t="142900" x="8907463" y="3257550"/>
          <p14:tracePt t="142910" x="8675688" y="3155950"/>
          <p14:tracePt t="142924" x="8555038" y="3136900"/>
          <p14:tracePt t="142927" x="8461375" y="3127375"/>
          <p14:tracePt t="142936" x="8323263" y="3090863"/>
          <p14:tracePt t="142939" x="8229600" y="3052763"/>
          <p14:tracePt t="142951" x="8128000" y="3025775"/>
          <p14:tracePt t="142958" x="8035925" y="2987675"/>
          <p14:tracePt t="142966" x="7961313" y="2941638"/>
          <p14:tracePt t="142973" x="7840663" y="2895600"/>
          <p14:tracePt t="142981" x="7766050" y="2867025"/>
          <p14:tracePt t="142989" x="7645400" y="2830513"/>
          <p14:tracePt t="142995" x="7543800" y="2784475"/>
          <p14:tracePt t="143005" x="7394575" y="2719388"/>
          <p14:tracePt t="143016" x="7348538" y="2709863"/>
          <p14:tracePt t="143020" x="7292975" y="2690813"/>
          <p14:tracePt t="143031" x="7256463" y="2673350"/>
          <p14:tracePt t="143036" x="7218363" y="2673350"/>
          <p14:tracePt t="143045" x="7181850" y="2673350"/>
          <p14:tracePt t="143052" x="7135813" y="2654300"/>
          <p14:tracePt t="143060" x="7080250" y="2654300"/>
          <p14:tracePt t="143068" x="7032625" y="2644775"/>
          <p14:tracePt t="143075" x="6977063" y="2644775"/>
          <p14:tracePt t="143080" x="6911975" y="2644775"/>
          <p14:tracePt t="143089" x="6865938" y="2644775"/>
          <p14:tracePt t="143100" x="6745288" y="2644775"/>
          <p14:tracePt t="143110" x="6699250" y="2644775"/>
          <p14:tracePt t="143114" x="6643688" y="2663825"/>
          <p14:tracePt t="143125" x="6605588" y="2663825"/>
          <p14:tracePt t="143129" x="6588125" y="2673350"/>
          <p14:tracePt t="143141" x="6550025" y="2681288"/>
          <p14:tracePt t="143146" x="6532563" y="2700338"/>
          <p14:tracePt t="143155" x="6503988" y="2709863"/>
          <p14:tracePt t="143162" x="6484938" y="2709863"/>
          <p14:tracePt t="143169" x="6448425" y="2719388"/>
          <p14:tracePt t="143177" x="6421438" y="2728913"/>
          <p14:tracePt t="143183" x="6402388" y="2728913"/>
          <p14:tracePt t="143194" x="6327775" y="2755900"/>
          <p14:tracePt t="143209" x="6253163" y="2765425"/>
          <p14:tracePt t="143220" x="6188075" y="2765425"/>
          <p14:tracePt t="143224" x="6132513" y="2784475"/>
          <p14:tracePt t="143234" x="6086475" y="2784475"/>
          <p14:tracePt t="143239" x="6030913" y="2794000"/>
          <p14:tracePt t="143248" x="5984875" y="2794000"/>
          <p14:tracePt t="143256" x="5946775" y="2794000"/>
          <p14:tracePt t="143264" x="5900738" y="2801938"/>
          <p14:tracePt t="143271" x="5845175" y="2801938"/>
          <p14:tracePt t="143278" x="5799138" y="2820988"/>
          <p14:tracePt t="143287" x="5715000" y="2820988"/>
          <p14:tracePt t="143299" x="5678488" y="2820988"/>
          <p14:tracePt t="143302" x="5641975" y="2830513"/>
          <p14:tracePt t="143314" x="5603875" y="2840038"/>
          <p14:tracePt t="143316" x="5567363" y="2840038"/>
          <p14:tracePt t="143329" x="5529263" y="2867025"/>
          <p14:tracePt t="143335" x="5511800" y="2867025"/>
          <p14:tracePt t="143343" x="5437188" y="2895600"/>
          <p14:tracePt t="143348" x="5418138" y="2895600"/>
          <p14:tracePt t="143358" x="5362575" y="2895600"/>
          <p14:tracePt t="143365" x="5326063" y="2914650"/>
          <p14:tracePt t="143372" x="5289550" y="2922588"/>
          <p14:tracePt t="143382" x="5176838" y="2914650"/>
          <p14:tracePt t="143397" x="5084763" y="2905125"/>
          <p14:tracePt t="143408" x="5038725" y="2905125"/>
          <p14:tracePt t="143412" x="5000625" y="2905125"/>
          <p14:tracePt t="143423" x="4964113" y="2905125"/>
          <p14:tracePt t="143429" x="4918075" y="2895600"/>
          <p14:tracePt t="143438" x="4889500" y="2895600"/>
          <p14:tracePt t="143443" x="4843463" y="2895600"/>
          <p14:tracePt t="143451" x="4824413" y="2895600"/>
          <p14:tracePt t="143459" x="4797425" y="2895600"/>
          <p14:tracePt t="143466" x="4759325" y="2895600"/>
          <p14:tracePt t="143477" x="4732338" y="2895600"/>
          <p14:tracePt t="143491" x="4686300" y="2905125"/>
          <p14:tracePt t="143503" x="4676775" y="2914650"/>
          <p14:tracePt t="143506" x="4657725" y="2914650"/>
          <p14:tracePt t="143522" x="4648200" y="2922588"/>
          <p14:tracePt t="143532" x="4638675" y="2922588"/>
          <p14:tracePt t="143868" x="4556125" y="2922588"/>
          <p14:tracePt t="143880" x="4397375" y="2941638"/>
          <p14:tracePt t="143883" x="4259263" y="2941638"/>
          <p14:tracePt t="143894" x="4083050" y="2960688"/>
          <p14:tracePt t="143900" x="3989388" y="2960688"/>
          <p14:tracePt t="143909" x="3878263" y="2960688"/>
          <p14:tracePt t="143915" x="3786188" y="2978150"/>
          <p14:tracePt t="143923" x="3711575" y="2978150"/>
          <p14:tracePt t="143930" x="3617913" y="2987675"/>
          <p14:tracePt t="143938" x="3535363" y="2987675"/>
          <p14:tracePt t="143948" x="3349625" y="2987675"/>
          <p14:tracePt t="143963" x="3163888" y="2970213"/>
          <p14:tracePt t="143974" x="3071813" y="2951163"/>
          <p14:tracePt t="143978" x="3016250" y="2951163"/>
          <p14:tracePt t="143989" x="2951163" y="2951163"/>
          <p14:tracePt t="143995" x="2903538" y="2951163"/>
          <p14:tracePt t="144003" x="2838450" y="2951163"/>
          <p14:tracePt t="144009" x="2782888" y="2951163"/>
          <p14:tracePt t="144018" x="2736850" y="2941638"/>
          <p14:tracePt t="144025" x="2681288" y="2941638"/>
          <p14:tracePt t="144032" x="2635250" y="2941638"/>
          <p14:tracePt t="144041" x="2589213" y="2941638"/>
          <p14:tracePt t="144046" x="2505075" y="2941638"/>
          <p14:tracePt t="144058" x="2403475" y="2922588"/>
          <p14:tracePt t="144069" x="2328863" y="2922588"/>
          <p14:tracePt t="144071" x="2263775" y="2932113"/>
          <p14:tracePt t="144084" x="2171700" y="2932113"/>
          <p14:tracePt t="144089" x="2078038" y="2932113"/>
          <p14:tracePt t="144097" x="2003425" y="2922588"/>
          <p14:tracePt t="144104" x="1939925" y="2922588"/>
          <p14:tracePt t="144112" x="1846263" y="2922588"/>
          <p14:tracePt t="144119" x="1771650" y="2914650"/>
          <p14:tracePt t="144126" x="1725613" y="2914650"/>
          <p14:tracePt t="144135" x="1660525" y="2914650"/>
          <p14:tracePt t="144141" x="1604963" y="2914650"/>
          <p14:tracePt t="144150" x="1522413" y="2914650"/>
          <p14:tracePt t="144163" x="1465263" y="2914650"/>
          <p14:tracePt t="144168" x="1419225" y="2914650"/>
          <p14:tracePt t="144177" x="1373188" y="2914650"/>
          <p14:tracePt t="144183" x="1317625" y="2914650"/>
          <p14:tracePt t="144192" x="1281113" y="2914650"/>
          <p14:tracePt t="144197" x="1233488" y="2914650"/>
          <p14:tracePt t="144206" x="1196975" y="2914650"/>
          <p14:tracePt t="144212" x="1160463" y="2932113"/>
          <p14:tracePt t="144221" x="1141413" y="2932113"/>
          <p14:tracePt t="144230" x="1095375" y="2932113"/>
          <p14:tracePt t="144236" x="1066800" y="2932113"/>
          <p14:tracePt t="144246" x="984250" y="2951163"/>
          <p14:tracePt t="144257" x="965200" y="2951163"/>
          <p14:tracePt t="144259" x="909638" y="2951163"/>
          <p14:tracePt t="144271" x="890588" y="2951163"/>
          <p14:tracePt t="144277" x="825500" y="2951163"/>
          <p14:tracePt t="144286" x="798513" y="2951163"/>
          <p14:tracePt t="144292" x="760413" y="2970213"/>
          <p14:tracePt t="144301" x="742950" y="2960688"/>
          <p14:tracePt t="144309" x="704850" y="2960688"/>
          <p14:tracePt t="144318" x="687388" y="2960688"/>
          <p14:tracePt t="144322" x="658813" y="2970213"/>
          <p14:tracePt t="144337" x="612775" y="2978150"/>
          <p14:tracePt t="144340" x="603250" y="2978150"/>
          <p14:tracePt t="144351" x="557213" y="2978150"/>
          <p14:tracePt t="144355" x="547688" y="2987675"/>
          <p14:tracePt t="144365" x="519113" y="2997200"/>
          <p14:tracePt t="144371" x="492125" y="2997200"/>
          <p14:tracePt t="144380" x="473075" y="2997200"/>
          <p14:tracePt t="144384" x="446088" y="3006725"/>
          <p14:tracePt t="144394" x="436563" y="3016250"/>
          <p14:tracePt t="144401" x="417513" y="3016250"/>
          <p14:tracePt t="144409" x="398463" y="3016250"/>
          <p14:tracePt t="144418" x="388938" y="3025775"/>
          <p14:tracePt t="144423" x="381000" y="3035300"/>
          <p14:tracePt t="144446" x="371475" y="3035300"/>
          <p14:tracePt t="144475" x="361950" y="3043238"/>
          <p14:tracePt t="144481" x="361950" y="3052763"/>
          <p14:tracePt t="144489" x="361950" y="3071813"/>
          <p14:tracePt t="144496" x="352425" y="3081338"/>
          <p14:tracePt t="144512" x="352425" y="3090863"/>
          <p14:tracePt t="144518" x="352425" y="3098800"/>
          <p14:tracePt t="144526" x="352425" y="3108325"/>
          <p14:tracePt t="144540" x="352425" y="3117850"/>
          <p14:tracePt t="144542" x="352425" y="3127375"/>
          <p14:tracePt t="144554" x="352425" y="3136900"/>
          <p14:tracePt t="144568" x="361950" y="3155950"/>
          <p14:tracePt t="144584" x="371475" y="3163888"/>
          <p14:tracePt t="144590" x="371475" y="3182938"/>
          <p14:tracePt t="144608" x="388938" y="3201988"/>
          <p14:tracePt t="144621" x="388938" y="3211513"/>
          <p14:tracePt t="144634" x="407988" y="3238500"/>
          <p14:tracePt t="144649" x="417513" y="3257550"/>
          <p14:tracePt t="144663" x="417513" y="3267075"/>
          <p14:tracePt t="144678" x="417513" y="3276600"/>
          <p14:tracePt t="144684" x="427038" y="3276600"/>
          <p14:tracePt t="144692" x="427038" y="3284538"/>
          <p14:tracePt t="144701" x="427038" y="3294063"/>
          <p14:tracePt t="144706" x="436563" y="3294063"/>
          <p14:tracePt t="144717" x="436563" y="3303588"/>
          <p14:tracePt t="144728" x="436563" y="3313113"/>
          <p14:tracePt t="144730" x="446088" y="3322638"/>
          <p14:tracePt t="144748" x="454025" y="3332163"/>
          <p14:tracePt t="144758" x="463550" y="3340100"/>
          <p14:tracePt t="144779" x="463550" y="3349625"/>
          <p14:tracePt t="144796" x="473075" y="3359150"/>
          <p14:tracePt t="144801" x="482600" y="3359150"/>
          <p14:tracePt t="144810" x="482600" y="3368675"/>
          <p14:tracePt t="144823" x="482600" y="3378200"/>
          <p14:tracePt t="144826" x="492125" y="3387725"/>
          <p14:tracePt t="144837" x="501650" y="3397250"/>
          <p14:tracePt t="144843" x="509588" y="3405188"/>
          <p14:tracePt t="144852" x="519113" y="3424238"/>
          <p14:tracePt t="144859" x="528638" y="3443288"/>
          <p14:tracePt t="144868" x="538163" y="3452813"/>
          <p14:tracePt t="144872" x="547688" y="3479800"/>
          <p14:tracePt t="144881" x="557213" y="3479800"/>
          <p14:tracePt t="144888" x="574675" y="3508375"/>
          <p14:tracePt t="144895" x="593725" y="3554413"/>
          <p14:tracePt t="144904" x="593725" y="3581400"/>
          <p14:tracePt t="144920" x="603250" y="3590925"/>
          <p14:tracePt t="144931" x="612775" y="3600450"/>
          <p14:tracePt t="144934" x="612775" y="3609975"/>
          <p14:tracePt t="144947" x="612775" y="3619500"/>
          <p14:tracePt t="144961" x="630238" y="3638550"/>
          <p14:tracePt t="144967" x="639763" y="3656013"/>
          <p14:tracePt t="144984" x="649288" y="3684588"/>
          <p14:tracePt t="144990" x="658813" y="3694113"/>
          <p14:tracePt t="145000" x="658813" y="3730625"/>
          <p14:tracePt t="145011" x="658813" y="3740150"/>
          <p14:tracePt t="145013" x="668338" y="3749675"/>
          <p14:tracePt t="145026" x="677863" y="3759200"/>
          <p14:tracePt t="145032" x="677863" y="3767138"/>
          <p14:tracePt t="145041" x="677863" y="3786188"/>
          <p14:tracePt t="145045" x="677863" y="3795713"/>
          <p14:tracePt t="145055" x="687388" y="3805238"/>
          <p14:tracePt t="145059" x="687388" y="3814763"/>
          <p14:tracePt t="145078" x="695325" y="3822700"/>
          <p14:tracePt t="145084" x="695325" y="3832225"/>
          <p14:tracePt t="145093" x="695325" y="3851275"/>
          <p14:tracePt t="145108" x="695325" y="3860800"/>
          <p14:tracePt t="145120" x="704850" y="3870325"/>
          <p14:tracePt t="145123" x="704850" y="3879850"/>
          <p14:tracePt t="145135" x="704850" y="3887788"/>
          <p14:tracePt t="145141" x="704850" y="3897313"/>
          <p14:tracePt t="145149" x="704850" y="3906838"/>
          <p14:tracePt t="145156" x="704850" y="3916363"/>
          <p14:tracePt t="145163" x="704850" y="3925888"/>
          <p14:tracePt t="145171" x="704850" y="3935413"/>
          <p14:tracePt t="145178" x="704850" y="3943350"/>
          <p14:tracePt t="145187" x="704850" y="3971925"/>
          <p14:tracePt t="145202" x="704850" y="4008438"/>
          <p14:tracePt t="145215" x="704850" y="4017963"/>
          <p14:tracePt t="145220" x="704850" y="4027488"/>
          <p14:tracePt t="145229" x="704850" y="4046538"/>
          <p14:tracePt t="145235" x="704850" y="4056063"/>
          <p14:tracePt t="145244" x="704850" y="4064000"/>
          <p14:tracePt t="145250" x="704850" y="4083050"/>
          <p14:tracePt t="145259" x="704850" y="4092575"/>
          <p14:tracePt t="145267" x="704850" y="4129088"/>
          <p14:tracePt t="145273" x="704850" y="4138613"/>
          <p14:tracePt t="145283" x="695325" y="4167188"/>
          <p14:tracePt t="145294" x="687388" y="4184650"/>
          <p14:tracePt t="145298" x="687388" y="4194175"/>
          <p14:tracePt t="145309" x="687388" y="4222750"/>
          <p14:tracePt t="145314" x="687388" y="4232275"/>
          <p14:tracePt t="145323" x="677863" y="4241800"/>
          <p14:tracePt t="145327" x="677863" y="4249738"/>
          <p14:tracePt t="145337" x="668338" y="4268788"/>
          <p14:tracePt t="145343" x="668338" y="4278313"/>
          <p14:tracePt t="145361" x="649288" y="4297363"/>
          <p14:tracePt t="145368" x="639763" y="4305300"/>
          <p14:tracePt t="145375" x="639763" y="4314825"/>
          <p14:tracePt t="145389" x="639763" y="4324350"/>
          <p14:tracePt t="145391" x="630238" y="4333875"/>
          <p14:tracePt t="145404" x="622300" y="4343400"/>
          <p14:tracePt t="145409" x="622300" y="4352925"/>
          <p14:tracePt t="145418" x="622300" y="4360863"/>
          <p14:tracePt t="145423" x="612775" y="4370388"/>
          <p14:tracePt t="145432" x="603250" y="4370388"/>
          <p14:tracePt t="145447" x="603250" y="4379913"/>
          <p14:tracePt t="145455" x="593725" y="4389438"/>
          <p14:tracePt t="145460" x="593725" y="4398963"/>
          <p14:tracePt t="145468" x="584200" y="4398963"/>
          <p14:tracePt t="145470" x="584200" y="4408488"/>
          <p14:tracePt t="145482" x="574675" y="4408488"/>
          <p14:tracePt t="145485" x="574675" y="4418013"/>
          <p14:tracePt t="145497" x="574675" y="4425950"/>
          <p14:tracePt t="145502" x="566738" y="4425950"/>
          <p14:tracePt t="145518" x="566738" y="4435475"/>
          <p14:tracePt t="145527" x="557213" y="4454525"/>
          <p14:tracePt t="145549" x="557213" y="4464050"/>
          <p14:tracePt t="145555" x="547688" y="4473575"/>
          <p14:tracePt t="145577" x="538163" y="4491038"/>
          <p14:tracePt t="145607" x="528638" y="4510088"/>
          <p14:tracePt t="145635" x="519113" y="4538663"/>
          <p14:tracePt t="145659" x="519113" y="4556125"/>
          <p14:tracePt t="145674" x="509588" y="4556125"/>
          <p14:tracePt t="145686" x="509588" y="4565650"/>
          <p14:tracePt t="145691" x="509588" y="4575175"/>
          <p14:tracePt t="145706" x="501650" y="4584700"/>
          <p14:tracePt t="145714" x="501650" y="4594225"/>
          <p14:tracePt t="145738" x="501650" y="4602163"/>
          <p14:tracePt t="145754" x="492125" y="4621213"/>
          <p14:tracePt t="145765" x="482600" y="4630738"/>
          <p14:tracePt t="145769" x="482600" y="4640263"/>
          <p14:tracePt t="145784" x="482600" y="4649788"/>
          <p14:tracePt t="145794" x="482600" y="4659313"/>
          <p14:tracePt t="145800" x="482600" y="4667250"/>
          <p14:tracePt t="145810" x="482600" y="4676775"/>
          <p14:tracePt t="145815" x="463550" y="4676775"/>
          <p14:tracePt t="145824" x="463550" y="4705350"/>
          <p14:tracePt t="145832" x="454025" y="4705350"/>
          <p14:tracePt t="145839" x="454025" y="4714875"/>
          <p14:tracePt t="145848" x="446088" y="4741863"/>
          <p14:tracePt t="145860" x="446088" y="4751388"/>
          <p14:tracePt t="145875" x="446088" y="4770438"/>
          <p14:tracePt t="145889" x="436563" y="4779963"/>
          <p14:tracePt t="145894" x="436563" y="4797425"/>
          <p14:tracePt t="145903" x="427038" y="4797425"/>
          <p14:tracePt t="145910" x="427038" y="4806950"/>
          <p14:tracePt t="145918" x="427038" y="4826000"/>
          <p14:tracePt t="145933" x="417513" y="4862513"/>
          <p14:tracePt t="145940" x="417513" y="4872038"/>
          <p14:tracePt t="145947" x="407988" y="4881563"/>
          <p14:tracePt t="145957" x="407988" y="4918075"/>
          <p14:tracePt t="145969" x="407988" y="4937125"/>
          <p14:tracePt t="145973" x="398463" y="4946650"/>
          <p14:tracePt t="145984" x="388938" y="4964113"/>
          <p14:tracePt t="145988" x="388938" y="4973638"/>
          <p14:tracePt t="145998" x="388938" y="5011738"/>
          <p14:tracePt t="146012" x="388938" y="5029200"/>
          <p14:tracePt t="146020" x="388938" y="5048250"/>
          <p14:tracePt t="146027" x="388938" y="5057775"/>
          <p14:tracePt t="146035" x="381000" y="5084763"/>
          <p14:tracePt t="146043" x="381000" y="5094288"/>
          <p14:tracePt t="146051" x="381000" y="5122863"/>
          <p14:tracePt t="146067" x="371475" y="5141913"/>
          <p14:tracePt t="146078" x="371475" y="5149850"/>
          <p14:tracePt t="146092" x="371475" y="5168900"/>
          <p14:tracePt t="146098" x="371475" y="5178425"/>
          <p14:tracePt t="146114" x="371475" y="5187950"/>
          <p14:tracePt t="146121" x="371475" y="5197475"/>
          <p14:tracePt t="146136" x="371475" y="5205413"/>
          <p14:tracePt t="146146" x="371475" y="5233988"/>
          <p14:tracePt t="146161" x="371475" y="5243513"/>
          <p14:tracePt t="146171" x="371475" y="5270500"/>
          <p14:tracePt t="146176" x="371475" y="5280025"/>
          <p14:tracePt t="146187" x="371475" y="5299075"/>
          <p14:tracePt t="146192" x="381000" y="5308600"/>
          <p14:tracePt t="146201" x="381000" y="5318125"/>
          <p14:tracePt t="146209" x="381000" y="5326063"/>
          <p14:tracePt t="146216" x="381000" y="5345113"/>
          <p14:tracePt t="146223" x="381000" y="5354638"/>
          <p14:tracePt t="146229" x="381000" y="5364163"/>
          <p14:tracePt t="146240" x="381000" y="5383213"/>
          <p14:tracePt t="146254" x="381000" y="5391150"/>
          <p14:tracePt t="146257" x="381000" y="5410200"/>
          <p14:tracePt t="146270" x="381000" y="5419725"/>
          <p14:tracePt t="146281" x="388938" y="5429250"/>
          <p14:tracePt t="146296" x="388938" y="5438775"/>
          <p14:tracePt t="146303" x="388938" y="5446713"/>
          <p14:tracePt t="146317" x="388938" y="5475288"/>
          <p14:tracePt t="146334" x="398463" y="5484813"/>
          <p14:tracePt t="146338" x="398463" y="5494338"/>
          <p14:tracePt t="146350" x="398463" y="5503863"/>
          <p14:tracePt t="146361" x="398463" y="5511800"/>
          <p14:tracePt t="146474" x="398463" y="5494338"/>
          <p14:tracePt t="146484" x="398463" y="5465763"/>
          <p14:tracePt t="146491" x="427038" y="5429250"/>
          <p14:tracePt t="146498" x="427038" y="5354638"/>
          <p14:tracePt t="146506" x="427038" y="5289550"/>
          <p14:tracePt t="146512" x="436563" y="5233988"/>
          <p14:tracePt t="146522" x="436563" y="5205413"/>
          <p14:tracePt t="146537" x="446088" y="5141913"/>
          <p14:tracePt t="146549" x="446088" y="5122863"/>
          <p14:tracePt t="146553" x="446088" y="5103813"/>
          <p14:tracePt t="146563" x="446088" y="5094288"/>
          <p14:tracePt t="146568" x="446088" y="5084763"/>
          <p14:tracePt t="146578" x="446088" y="5076825"/>
          <p14:tracePt t="146585" x="446088" y="5057775"/>
          <p14:tracePt t="146593" x="446088" y="5048250"/>
          <p14:tracePt t="146600" x="446088" y="5038725"/>
          <p14:tracePt t="146608" x="446088" y="5021263"/>
          <p14:tracePt t="146614" x="454025" y="5011738"/>
          <p14:tracePt t="146621" x="482600" y="4956175"/>
          <p14:tracePt t="146633" x="509588" y="4891088"/>
          <p14:tracePt t="146643" x="519113" y="4872038"/>
          <p14:tracePt t="146646" x="528638" y="4843463"/>
          <p14:tracePt t="146658" x="528638" y="4826000"/>
          <p14:tracePt t="146664" x="538163" y="4816475"/>
          <p14:tracePt t="146673" x="547688" y="4806950"/>
          <p14:tracePt t="146679" x="547688" y="4797425"/>
          <p14:tracePt t="146687" x="547688" y="4787900"/>
          <p14:tracePt t="146701" x="557213" y="4779963"/>
          <p14:tracePt t="146709" x="557213" y="4770438"/>
          <p14:tracePt t="146726" x="566738" y="4770438"/>
          <p14:tracePt t="146738" x="574675" y="4760913"/>
          <p14:tracePt t="146740" x="584200" y="4751388"/>
          <p14:tracePt t="146752" x="612775" y="4751388"/>
          <p14:tracePt t="146755" x="622300" y="4741863"/>
          <p14:tracePt t="146767" x="630238" y="4741863"/>
          <p14:tracePt t="146771" x="639763" y="4741863"/>
          <p14:tracePt t="146782" x="658813" y="4732338"/>
          <p14:tracePt t="146788" x="668338" y="4732338"/>
          <p14:tracePt t="146795" x="677863" y="4732338"/>
          <p14:tracePt t="146803" x="695325" y="4732338"/>
          <p14:tracePt t="146810" x="714375" y="4732338"/>
          <p14:tracePt t="146818" x="742950" y="4732338"/>
          <p14:tracePt t="146820" x="760413" y="4732338"/>
          <p14:tracePt t="146836" x="806450" y="4741863"/>
          <p14:tracePt t="146847" x="854075" y="4741863"/>
          <p14:tracePt t="146850" x="890588" y="4751388"/>
          <p14:tracePt t="146861" x="946150" y="4751388"/>
          <p14:tracePt t="146867" x="974725" y="4770438"/>
          <p14:tracePt t="146876" x="1030288" y="4770438"/>
          <p14:tracePt t="146882" x="1076325" y="4779963"/>
          <p14:tracePt t="146889" x="1131888" y="4779963"/>
          <p14:tracePt t="146898" x="1177925" y="4787900"/>
          <p14:tracePt t="146904" x="1233488" y="4787900"/>
          <p14:tracePt t="146916" x="1344613" y="4787900"/>
          <p14:tracePt t="146926" x="1401763" y="4806950"/>
          <p14:tracePt t="146928" x="1465263" y="4806950"/>
          <p14:tracePt t="146942" x="1539875" y="4816475"/>
          <p14:tracePt t="146944" x="1604963" y="4816475"/>
          <p14:tracePt t="146956" x="1660525" y="4835525"/>
          <p14:tracePt t="146963" x="1754188" y="4843463"/>
          <p14:tracePt t="146969" x="1827213" y="4843463"/>
          <p14:tracePt t="146977" x="1920875" y="4862513"/>
          <p14:tracePt t="146985" x="1985963" y="4862513"/>
          <p14:tracePt t="146992" x="2078038" y="4881563"/>
          <p14:tracePt t="147000" x="2171700" y="4891088"/>
          <p14:tracePt t="147009" x="2374900" y="4908550"/>
          <p14:tracePt t="147021" x="2514600" y="4946650"/>
          <p14:tracePt t="147024" x="2625725" y="4946650"/>
          <p14:tracePt t="147035" x="2719388" y="4964113"/>
          <p14:tracePt t="147039" x="2774950" y="4973638"/>
          <p14:tracePt t="147050" x="2811463" y="4973638"/>
          <p14:tracePt t="147057" x="2820988" y="4973638"/>
          <p14:tracePt t="147064" x="2830513" y="4973638"/>
          <p14:tracePt t="147427" x="2903538" y="4973638"/>
          <p14:tracePt t="147433" x="3033713" y="4973638"/>
          <p14:tracePt t="147441" x="3108325" y="4973638"/>
          <p14:tracePt t="147449" x="3200400" y="4973638"/>
          <p14:tracePt t="147456" x="3265488" y="4973638"/>
          <p14:tracePt t="147464" x="3313113" y="4973638"/>
          <p14:tracePt t="147470" x="3405188" y="4983163"/>
          <p14:tracePt t="147481" x="3516313" y="4983163"/>
          <p14:tracePt t="147491" x="3609975" y="4983163"/>
          <p14:tracePt t="147495" x="3702050" y="4973638"/>
          <p14:tracePt t="147507" x="3813175" y="4973638"/>
          <p14:tracePt t="147511" x="3924300" y="4973638"/>
          <p14:tracePt t="147521" x="4035425" y="4973638"/>
          <p14:tracePt t="147528" x="4148138" y="4973638"/>
          <p14:tracePt t="147535" x="4286250" y="4973638"/>
          <p14:tracePt t="147541" x="4397375" y="4973638"/>
          <p14:tracePt t="147549" x="4491038" y="4973638"/>
          <p14:tracePt t="147560" x="4602163" y="4973638"/>
          <p14:tracePt t="147564" x="4694238" y="4973638"/>
          <p14:tracePt t="147573" x="4862513" y="4992688"/>
          <p14:tracePt t="147586" x="4927600" y="5011738"/>
          <p14:tracePt t="147590" x="4983163" y="5011738"/>
          <p14:tracePt t="147601" x="5029200" y="5011738"/>
          <p14:tracePt t="147603" x="5065713" y="5021263"/>
          <p14:tracePt t="147615" x="5140325" y="5029200"/>
          <p14:tracePt t="147621" x="5205413" y="5029200"/>
          <p14:tracePt t="147630" x="5251450" y="5048250"/>
          <p14:tracePt t="147639" x="5326063" y="5048250"/>
          <p14:tracePt t="147645" x="5391150" y="5048250"/>
          <p14:tracePt t="147652" x="5465763" y="5048250"/>
          <p14:tracePt t="147660" x="5538788" y="5057775"/>
          <p14:tracePt t="147670" x="5697538" y="5057775"/>
          <p14:tracePt t="147680" x="5734050" y="5057775"/>
          <p14:tracePt t="147682" x="5780088" y="5057775"/>
          <p14:tracePt t="147695" x="5808663" y="5048250"/>
          <p14:tracePt t="147699" x="5854700" y="5029200"/>
          <p14:tracePt t="147710" x="5891213" y="5021263"/>
          <p14:tracePt t="147717" x="5929313" y="5021263"/>
          <p14:tracePt t="147724" x="5984875" y="5011738"/>
          <p14:tracePt t="147730" x="6030913" y="5011738"/>
          <p14:tracePt t="147739" x="6076950" y="5011738"/>
          <p14:tracePt t="147746" x="6115050" y="5011738"/>
          <p14:tracePt t="147753" x="6170613" y="5011738"/>
          <p14:tracePt t="147764" x="6272213" y="5011738"/>
          <p14:tracePt t="147774" x="6318250" y="5011738"/>
          <p14:tracePt t="147778" x="6383338" y="5011738"/>
          <p14:tracePt t="147790" x="6438900" y="5011738"/>
          <p14:tracePt t="147794" x="6503988" y="5011738"/>
          <p14:tracePt t="147804" x="6542088" y="5011738"/>
          <p14:tracePt t="147810" x="6578600" y="5011738"/>
          <p14:tracePt t="147820" x="6624638" y="5011738"/>
          <p14:tracePt t="147825" x="6689725" y="5011738"/>
          <p14:tracePt t="147833" x="6708775" y="5011738"/>
          <p14:tracePt t="147841" x="6764338" y="4992688"/>
          <p14:tracePt t="147848" x="6800850" y="4992688"/>
          <p14:tracePt t="147857" x="6856413" y="4992688"/>
          <p14:tracePt t="147869" x="6894513" y="4992688"/>
          <p14:tracePt t="147871" x="6931025" y="4992688"/>
          <p14:tracePt t="147884" x="6940550" y="4992688"/>
          <p14:tracePt t="147886" x="6959600" y="4992688"/>
          <p14:tracePt t="147898" x="6977063" y="4992688"/>
          <p14:tracePt t="147903" x="7005638" y="4992688"/>
          <p14:tracePt t="147912" x="7023100" y="4992688"/>
          <p14:tracePt t="147927" x="7061200" y="4992688"/>
          <p14:tracePt t="147934" x="7070725" y="4992688"/>
          <p14:tracePt t="147942" x="7088188" y="4992688"/>
          <p14:tracePt t="147951" x="7107238" y="4992688"/>
          <p14:tracePt t="147956" x="7135813" y="4992688"/>
          <p14:tracePt t="147968" x="7172325" y="4983163"/>
          <p14:tracePt t="147978" x="7208838" y="4983163"/>
          <p14:tracePt t="147981" x="7264400" y="4983163"/>
          <p14:tracePt t="147993" x="7292975" y="4983163"/>
          <p14:tracePt t="147998" x="7348538" y="4983163"/>
          <p14:tracePt t="148007" x="7385050" y="4973638"/>
          <p14:tracePt t="148014" x="7423150" y="4956175"/>
          <p14:tracePt t="148021" x="7459663" y="4956175"/>
          <p14:tracePt t="148028" x="7505700" y="4946650"/>
          <p14:tracePt t="148037" x="7543800" y="4937125"/>
          <p14:tracePt t="148045" x="7561263" y="4937125"/>
          <p14:tracePt t="148050" x="7589838" y="4918075"/>
          <p14:tracePt t="148057" x="7608888" y="4908550"/>
          <p14:tracePt t="148061" x="7645400" y="4908550"/>
          <p14:tracePt t="148072" x="7673975" y="4900613"/>
          <p14:tracePt t="148075" x="7710488" y="4891088"/>
          <p14:tracePt t="148086" x="7729538" y="4891088"/>
          <p14:tracePt t="148092" x="7747000" y="4891088"/>
          <p14:tracePt t="148102" x="7775575" y="4872038"/>
          <p14:tracePt t="148107" x="7794625" y="4862513"/>
          <p14:tracePt t="148116" x="7812088" y="4862513"/>
          <p14:tracePt t="148123" x="7840663" y="4852988"/>
          <p14:tracePt t="148130" x="7859713" y="4843463"/>
          <p14:tracePt t="148140" x="7896225" y="4843463"/>
          <p14:tracePt t="148144" x="7915275" y="4843463"/>
          <p14:tracePt t="148154" x="7951788" y="4835525"/>
          <p14:tracePt t="148166" x="7978775" y="4826000"/>
          <p14:tracePt t="148169" x="8016875" y="4806950"/>
          <p14:tracePt t="148181" x="8026400" y="4797425"/>
          <p14:tracePt t="157058" x="8053388" y="4705350"/>
          <p14:tracePt t="157069" x="8053388" y="4649788"/>
          <p14:tracePt t="157073" x="8053388" y="4611688"/>
          <p14:tracePt t="157083" x="8035925" y="4565650"/>
          <p14:tracePt t="157089" x="8035925" y="4546600"/>
          <p14:tracePt t="157098" x="8026400" y="4519613"/>
          <p14:tracePt t="157104" x="8016875" y="4500563"/>
          <p14:tracePt t="157113" x="8016875" y="4491038"/>
          <p14:tracePt t="157121" x="8007350" y="4464050"/>
          <p14:tracePt t="157127" x="7997825" y="4454525"/>
          <p14:tracePt t="157138" x="7970838" y="4398963"/>
          <p14:tracePt t="157149" x="7942263" y="4352925"/>
          <p14:tracePt t="157152" x="7942263" y="4314825"/>
          <p14:tracePt t="157164" x="7932738" y="4278313"/>
          <p14:tracePt t="157170" x="7923213" y="4241800"/>
          <p14:tracePt t="157179" x="7923213" y="4157663"/>
          <p14:tracePt t="157185" x="7923213" y="4102100"/>
          <p14:tracePt t="157192" x="7905750" y="4000500"/>
          <p14:tracePt t="157198" x="7886700" y="3887788"/>
          <p14:tracePt t="157206" x="7886700" y="3795713"/>
          <p14:tracePt t="157213" x="7886700" y="3665538"/>
          <p14:tracePt t="157222" x="7877175" y="3609975"/>
          <p14:tracePt t="157231" x="7859713" y="3470275"/>
          <p14:tracePt t="157247" x="7821613" y="3378200"/>
          <p14:tracePt t="157257" x="7812088" y="3303588"/>
          <p14:tracePt t="157262" x="7794625" y="3267075"/>
          <p14:tracePt t="157271" x="7785100" y="3182938"/>
          <p14:tracePt t="157278" x="7766050" y="3163888"/>
          <p14:tracePt t="157288" x="7756525" y="3136900"/>
          <p14:tracePt t="157292" x="7747000" y="3090863"/>
          <p14:tracePt t="157301" x="7739063" y="3081338"/>
          <p14:tracePt t="157308" x="7729538" y="3052763"/>
          <p14:tracePt t="157316" x="7700963" y="3016250"/>
          <p14:tracePt t="157326" x="7645400" y="2987675"/>
          <p14:tracePt t="157342" x="7580313" y="2932113"/>
          <p14:tracePt t="157351" x="7553325" y="2932113"/>
          <p14:tracePt t="157355" x="7524750" y="2932113"/>
          <p14:tracePt t="157367" x="7488238" y="2922588"/>
          <p14:tracePt t="157373" x="7450138" y="2922588"/>
          <p14:tracePt t="157380" x="7440613" y="2922588"/>
          <p14:tracePt t="157388" x="7432675" y="2922588"/>
          <p14:tracePt t="157396" x="7423150" y="2922588"/>
          <p14:tracePt t="157402" x="7413625" y="2922588"/>
          <p14:tracePt t="157410" x="7404100" y="2922588"/>
          <p14:tracePt t="157446" x="7385050" y="2941638"/>
          <p14:tracePt t="157451" x="7385050" y="2951163"/>
          <p14:tracePt t="157461" x="7348538" y="2978150"/>
          <p14:tracePt t="157468" x="7339013" y="3006725"/>
          <p14:tracePt t="157475" x="7312025" y="3052763"/>
          <p14:tracePt t="157482" x="7302500" y="3108325"/>
          <p14:tracePt t="157490" x="7283450" y="3182938"/>
          <p14:tracePt t="157497" x="7283450" y="3248025"/>
          <p14:tracePt t="157505" x="7283450" y="3303588"/>
          <p14:tracePt t="157516" x="7273925" y="3424238"/>
          <p14:tracePt t="157526" x="7273925" y="3489325"/>
          <p14:tracePt t="157530" x="7256463" y="3563938"/>
          <p14:tracePt t="157540" x="7237413" y="3656013"/>
          <p14:tracePt t="157545" x="7237413" y="3721100"/>
          <p14:tracePt t="157556" x="7227888" y="3795713"/>
          <p14:tracePt t="157563" x="7208838" y="3870325"/>
          <p14:tracePt t="157571" x="7208838" y="3906838"/>
          <p14:tracePt t="157576" x="7200900" y="3952875"/>
          <p14:tracePt t="157583" x="7200900" y="3981450"/>
          <p14:tracePt t="157591" x="7191375" y="4000500"/>
          <p14:tracePt t="157598" x="7191375" y="4008438"/>
          <p14:tracePt t="157606" x="7191375" y="4017963"/>
          <p14:tracePt t="158833" x="7181850" y="4017963"/>
          <p14:tracePt t="158839" x="7153275" y="4008438"/>
          <p14:tracePt t="158849" x="7135813" y="3990975"/>
          <p14:tracePt t="158863" x="7088188" y="3952875"/>
          <p14:tracePt t="158875" x="7080250" y="3952875"/>
          <p14:tracePt t="158880" x="7061200" y="3935413"/>
          <p14:tracePt t="158890" x="7032625" y="3916363"/>
          <p14:tracePt t="158895" x="7023100" y="3906838"/>
          <p14:tracePt t="158905" x="7015163" y="3897313"/>
          <p14:tracePt t="158911" x="6996113" y="3887788"/>
          <p14:tracePt t="158919" x="6977063" y="3879850"/>
          <p14:tracePt t="158926" x="6950075" y="3860800"/>
          <p14:tracePt t="158932" x="6911975" y="3841750"/>
          <p14:tracePt t="158943" x="6865938" y="3822700"/>
          <p14:tracePt t="158958" x="6819900" y="3795713"/>
          <p14:tracePt t="158969" x="6800850" y="3786188"/>
          <p14:tracePt t="158974" x="6773863" y="3776663"/>
          <p14:tracePt t="158984" x="6754813" y="3767138"/>
          <p14:tracePt t="158990" x="6735763" y="3767138"/>
          <p14:tracePt t="158998" x="6726238" y="3759200"/>
          <p14:tracePt t="159005" x="6699250" y="3740150"/>
          <p14:tracePt t="159012" x="6689725" y="3740150"/>
          <p14:tracePt t="159020" x="6670675" y="3740150"/>
          <p14:tracePt t="159028" x="6662738" y="3730625"/>
          <p14:tracePt t="159036" x="6643688" y="3730625"/>
          <p14:tracePt t="159052" x="6634163" y="3730625"/>
          <p14:tracePt t="159390" x="6578600" y="3730625"/>
          <p14:tracePt t="159396" x="6467475" y="3730625"/>
          <p14:tracePt t="159405" x="6373813" y="3721100"/>
          <p14:tracePt t="159411" x="6281738" y="3702050"/>
          <p14:tracePt t="159419" x="6197600" y="3675063"/>
          <p14:tracePt t="159428" x="6059488" y="3646488"/>
          <p14:tracePt t="159445" x="5965825" y="3619500"/>
          <p14:tracePt t="159455" x="5919788" y="3619500"/>
          <p14:tracePt t="159458" x="5891213" y="3609975"/>
          <p14:tracePt t="159470" x="5827713" y="3590925"/>
          <p14:tracePt t="159475" x="5789613" y="3581400"/>
          <p14:tracePt t="159484" x="5753100" y="3573463"/>
          <p14:tracePt t="159490" x="5707063" y="3573463"/>
          <p14:tracePt t="159499" x="5668963" y="3544888"/>
          <p14:tracePt t="159507" x="5613400" y="3544888"/>
          <p14:tracePt t="159514" x="5567363" y="3544888"/>
          <p14:tracePt t="159523" x="5483225" y="3535363"/>
          <p14:tracePt t="159538" x="5381625" y="3517900"/>
          <p14:tracePt t="159550" x="5345113" y="3517900"/>
          <p14:tracePt t="159556" x="5307013" y="3517900"/>
          <p14:tracePt t="159565" x="5270500" y="3508375"/>
          <p14:tracePt t="159569" x="5251450" y="3508375"/>
          <p14:tracePt t="159578" x="5224463" y="3498850"/>
          <p14:tracePt t="159585" x="5186363" y="3498850"/>
          <p14:tracePt t="159593" x="5149850" y="3470275"/>
          <p14:tracePt t="159599" x="5121275" y="3470275"/>
          <p14:tracePt t="159607" x="5075238" y="3443288"/>
          <p14:tracePt t="159615" x="5056188" y="3443288"/>
          <p14:tracePt t="159623" x="5000625" y="3414713"/>
          <p14:tracePt t="159632" x="4918075" y="3405188"/>
          <p14:tracePt t="159644" x="4899025" y="3397250"/>
          <p14:tracePt t="159648" x="4862513" y="3397250"/>
          <p14:tracePt t="159659" x="4833938" y="3397250"/>
          <p14:tracePt t="159664" x="4814888" y="3397250"/>
          <p14:tracePt t="159673" x="4797425" y="3397250"/>
          <p14:tracePt t="159678" x="4778375" y="3397250"/>
          <p14:tracePt t="159688" x="4751388" y="3387725"/>
          <p14:tracePt t="159696" x="4732338" y="3387725"/>
          <p14:tracePt t="159702" x="4722813" y="3387725"/>
          <p14:tracePt t="159709" x="4713288" y="3378200"/>
          <p14:tracePt t="159717" x="4694238" y="3378200"/>
          <p14:tracePt t="159724" x="4667250" y="3378200"/>
          <p14:tracePt t="159728" x="4657725" y="3378200"/>
          <p14:tracePt t="159742" x="4638675" y="3387725"/>
          <p14:tracePt t="159757" x="4621213" y="3387725"/>
          <p14:tracePt t="159788" x="4611688" y="3387725"/>
          <p14:tracePt t="159821" x="4602163" y="3405188"/>
          <p14:tracePt t="159835" x="4602163" y="3424238"/>
          <p14:tracePt t="160224" x="4621213" y="3405188"/>
          <p14:tracePt t="160226" x="4638675" y="3387725"/>
          <p14:tracePt t="160239" x="4667250" y="3359150"/>
          <p14:tracePt t="160245" x="4686300" y="3340100"/>
          <p14:tracePt t="160253" x="4686300" y="3332163"/>
          <p14:tracePt t="160261" x="4703763" y="3313113"/>
          <p14:tracePt t="160268" x="4732338" y="3294063"/>
          <p14:tracePt t="160274" x="4751388" y="3284538"/>
          <p14:tracePt t="160282" x="4778375" y="3267075"/>
          <p14:tracePt t="160292" x="4806950" y="3248025"/>
          <p14:tracePt t="160297" x="4833938" y="3238500"/>
          <p14:tracePt t="160306" x="4908550" y="3211513"/>
          <p14:tracePt t="160323" x="5000625" y="3201988"/>
          <p14:tracePt t="160333" x="5019675" y="3182938"/>
          <p14:tracePt t="160336" x="5056188" y="3173413"/>
          <p14:tracePt t="160348" x="5094288" y="3173413"/>
          <p14:tracePt t="160353" x="5111750" y="3163888"/>
          <p14:tracePt t="160363" x="5140325" y="3155950"/>
          <p14:tracePt t="160370" x="5176838" y="3155950"/>
          <p14:tracePt t="160378" x="5214938" y="3136900"/>
          <p14:tracePt t="160385" x="5251450" y="3127375"/>
          <p14:tracePt t="160391" x="5270500" y="3117850"/>
          <p14:tracePt t="160402" x="5326063" y="3098800"/>
          <p14:tracePt t="160413" x="5381625" y="3081338"/>
          <p14:tracePt t="160415" x="5400675" y="3081338"/>
          <p14:tracePt t="160428" x="5456238" y="3062288"/>
          <p14:tracePt t="160432" x="5492750" y="3062288"/>
          <p14:tracePt t="160441" x="5529263" y="3052763"/>
          <p14:tracePt t="160448" x="5576888" y="3052763"/>
          <p14:tracePt t="160456" x="5641975" y="3052763"/>
          <p14:tracePt t="160463" x="5697538" y="3052763"/>
          <p14:tracePt t="160471" x="5743575" y="3052763"/>
          <p14:tracePt t="160479" x="5808663" y="3052763"/>
          <p14:tracePt t="160486" x="5883275" y="3052763"/>
          <p14:tracePt t="160495" x="5975350" y="3052763"/>
          <p14:tracePt t="160507" x="6030913" y="3052763"/>
          <p14:tracePt t="160508" x="6115050" y="3052763"/>
          <p14:tracePt t="160522" x="6188075" y="3052763"/>
          <p14:tracePt t="160526" x="6281738" y="3052763"/>
          <p14:tracePt t="160537" x="6373813" y="3071813"/>
          <p14:tracePt t="160541" x="6438900" y="3071813"/>
          <p14:tracePt t="160551" x="6550025" y="3071813"/>
          <p14:tracePt t="160557" x="6624638" y="3071813"/>
          <p14:tracePt t="160564" x="6670675" y="3071813"/>
          <p14:tracePt t="160578" x="6773863" y="3071813"/>
          <p14:tracePt t="160579" x="6838950" y="3071813"/>
          <p14:tracePt t="160588" x="6959600" y="3071813"/>
          <p14:tracePt t="160595" x="7023100" y="3090863"/>
          <p14:tracePt t="160604" x="7208838" y="3098800"/>
          <p14:tracePt t="160616" x="7302500" y="3098800"/>
          <p14:tracePt t="160620" x="7377113" y="3117850"/>
          <p14:tracePt t="160630" x="7469188" y="3136900"/>
          <p14:tracePt t="160635" x="7561263" y="3163888"/>
          <p14:tracePt t="160645" x="7681913" y="3182938"/>
          <p14:tracePt t="160650" x="7821613" y="3219450"/>
          <p14:tracePt t="160660" x="7915275" y="3228975"/>
          <p14:tracePt t="160668" x="8007350" y="3284538"/>
          <p14:tracePt t="160673" x="8128000" y="3313113"/>
          <p14:tracePt t="160682" x="8202613" y="3340100"/>
          <p14:tracePt t="160689" x="8277225" y="3359150"/>
          <p14:tracePt t="160697" x="8388350" y="3414713"/>
          <p14:tracePt t="160715" x="8480425" y="3452813"/>
          <p14:tracePt t="160725" x="8516938" y="3470275"/>
          <p14:tracePt t="160730" x="8535988" y="3489325"/>
          <p14:tracePt t="160739" x="8545513" y="3489325"/>
          <p14:tracePt t="160745" x="8555038" y="3489325"/>
          <p14:tracePt t="160762" x="8564563" y="3498850"/>
          <p14:tracePt t="160776" x="8564563" y="3508375"/>
          <p14:tracePt t="160793" x="8582025" y="3508375"/>
          <p14:tracePt t="160805" x="8591550" y="3525838"/>
          <p14:tracePt t="160809" x="8591550" y="3554413"/>
          <p14:tracePt t="160819" x="8601075" y="3554413"/>
          <p14:tracePt t="160823" x="8601075" y="3573463"/>
          <p14:tracePt t="160833" x="8620125" y="3590925"/>
          <p14:tracePt t="160837" x="8620125" y="3600450"/>
          <p14:tracePt t="160848" x="8620125" y="3638550"/>
          <p14:tracePt t="160862" x="8601075" y="3665538"/>
          <p14:tracePt t="160871" x="8601075" y="3675063"/>
          <p14:tracePt t="160878" x="8591550" y="3702050"/>
          <p14:tracePt t="160885" x="8582025" y="3721100"/>
          <p14:tracePt t="160886" x="8564563" y="3730625"/>
          <p14:tracePt t="160903" x="8509000" y="3795713"/>
          <p14:tracePt t="160913" x="8489950" y="3814763"/>
          <p14:tracePt t="160919" x="8434388" y="3841750"/>
          <p14:tracePt t="160928" x="8396288" y="3870325"/>
          <p14:tracePt t="160933" x="8340725" y="3897313"/>
          <p14:tracePt t="160942" x="8285163" y="3925888"/>
          <p14:tracePt t="160948" x="8239125" y="3935413"/>
          <p14:tracePt t="160957" x="8164513" y="3952875"/>
          <p14:tracePt t="160966" x="8108950" y="3962400"/>
          <p14:tracePt t="160971" x="8072438" y="3981450"/>
          <p14:tracePt t="160980" x="7961313" y="3981450"/>
          <p14:tracePt t="160996" x="7867650" y="4000500"/>
          <p14:tracePt t="161007" x="7840663" y="4000500"/>
          <p14:tracePt t="161011" x="7802563" y="4000500"/>
          <p14:tracePt t="161022" x="7775575" y="4008438"/>
          <p14:tracePt t="161028" x="7739063" y="4008438"/>
          <p14:tracePt t="161037" x="7720013" y="4027488"/>
          <p14:tracePt t="161043" x="7681913" y="4027488"/>
          <p14:tracePt t="161052" x="7645400" y="4027488"/>
          <p14:tracePt t="161060" x="7626350" y="4037013"/>
          <p14:tracePt t="161066" x="7570788" y="4037013"/>
          <p14:tracePt t="161075" x="7515225" y="4046538"/>
          <p14:tracePt t="161086" x="7469188" y="4064000"/>
          <p14:tracePt t="161088" x="7432675" y="4064000"/>
          <p14:tracePt t="161103" x="7394575" y="4064000"/>
          <p14:tracePt t="161104" x="7339013" y="4064000"/>
          <p14:tracePt t="161116" x="7273925" y="4073525"/>
          <p14:tracePt t="161120" x="7256463" y="4073525"/>
          <p14:tracePt t="161131" x="7200900" y="4073525"/>
          <p14:tracePt t="161138" x="7172325" y="4073525"/>
          <p14:tracePt t="161146" x="7135813" y="4073525"/>
          <p14:tracePt t="161153" x="7107238" y="4073525"/>
          <p14:tracePt t="161160" x="7080250" y="4073525"/>
          <p14:tracePt t="161169" x="7042150" y="4073525"/>
          <p14:tracePt t="161175" x="7005638" y="4073525"/>
          <p14:tracePt t="161186" x="6931025" y="4073525"/>
          <p14:tracePt t="161196" x="6884988" y="4073525"/>
          <p14:tracePt t="161200" x="6819900" y="4073525"/>
          <p14:tracePt t="161212" x="6745288" y="4056063"/>
          <p14:tracePt t="161214" x="6670675" y="4056063"/>
          <p14:tracePt t="161224" x="6578600" y="4064000"/>
          <p14:tracePt t="161232" x="6503988" y="4056063"/>
          <p14:tracePt t="161239" x="6421438" y="4056063"/>
          <p14:tracePt t="161247" x="6327775" y="4064000"/>
          <p14:tracePt t="161253" x="6226175" y="4056063"/>
          <p14:tracePt t="161263" x="6115050" y="4064000"/>
          <p14:tracePt t="161270" x="6040438" y="4083050"/>
          <p14:tracePt t="161279" x="5789613" y="4092575"/>
          <p14:tracePt t="161291" x="5707063" y="4092575"/>
          <p14:tracePt t="161294" x="5594350" y="4092575"/>
          <p14:tracePt t="161305" x="5456238" y="4111625"/>
          <p14:tracePt t="161310" x="5316538" y="4111625"/>
          <p14:tracePt t="161320" x="5159375" y="4129088"/>
          <p14:tracePt t="161327" x="5048250" y="4129088"/>
          <p14:tracePt t="161334" x="4954588" y="4129088"/>
          <p14:tracePt t="161342" x="4870450" y="4129088"/>
          <p14:tracePt t="161348" x="4814888" y="4129088"/>
          <p14:tracePt t="161357" x="4768850" y="4129088"/>
          <p14:tracePt t="161364" x="4732338" y="4129088"/>
          <p14:tracePt t="161375" x="4676775" y="4129088"/>
          <p14:tracePt t="161388" x="4621213" y="4129088"/>
          <p14:tracePt t="161399" x="4611688" y="4129088"/>
          <p14:tracePt t="161404" x="4602163" y="4121150"/>
          <p14:tracePt t="161420" x="4592638" y="4121150"/>
          <p14:tracePt t="161899" x="4518025" y="4121150"/>
          <p14:tracePt t="161909" x="4425950" y="4121150"/>
          <p14:tracePt t="161915" x="4370388" y="4121150"/>
          <p14:tracePt t="161924" x="4221163" y="4121150"/>
          <p14:tracePt t="161940" x="4064000" y="4121150"/>
          <p14:tracePt t="161951" x="4008438" y="4121150"/>
          <p14:tracePt t="161954" x="3924300" y="4102100"/>
          <p14:tracePt t="161966" x="3878263" y="4092575"/>
          <p14:tracePt t="161971" x="3841750" y="4092575"/>
          <p14:tracePt t="161979" x="3786188" y="4092575"/>
          <p14:tracePt t="161985" x="3748088" y="4092575"/>
          <p14:tracePt t="161994" x="3711575" y="4083050"/>
          <p14:tracePt t="162001" x="3665538" y="4064000"/>
          <p14:tracePt t="162010" x="3627438" y="4064000"/>
          <p14:tracePt t="162016" x="3590925" y="4064000"/>
          <p14:tracePt t="162024" x="3554413" y="4056063"/>
          <p14:tracePt t="162033" x="3470275" y="4046538"/>
          <p14:tracePt t="162046" x="3424238" y="4046538"/>
          <p14:tracePt t="162049" x="3395663" y="4046538"/>
          <p14:tracePt t="162060" x="3359150" y="4046538"/>
          <p14:tracePt t="162065" x="3330575" y="4046538"/>
          <p14:tracePt t="162074" x="3303588" y="4046538"/>
          <p14:tracePt t="162079" x="3294063" y="4046538"/>
          <p14:tracePt t="162088" x="3284538" y="4046538"/>
          <p14:tracePt t="162095" x="3275013" y="4046538"/>
          <p14:tracePt t="162103" x="3265488" y="4046538"/>
          <p14:tracePt t="162110" x="3257550" y="4046538"/>
          <p14:tracePt t="162331" x="3265488" y="4046538"/>
          <p14:tracePt t="162342" x="3275013" y="4046538"/>
          <p14:tracePt t="162349" x="3284538" y="4046538"/>
          <p14:tracePt t="162356" x="3294063" y="4056063"/>
          <p14:tracePt t="162363" x="3321050" y="4056063"/>
          <p14:tracePt t="162371" x="3330575" y="4056063"/>
          <p14:tracePt t="162378" x="3349625" y="4056063"/>
          <p14:tracePt t="162386" x="3368675" y="4056063"/>
          <p14:tracePt t="162393" x="3405188" y="4064000"/>
          <p14:tracePt t="162400" x="3441700" y="4073525"/>
          <p14:tracePt t="162412" x="3497263" y="4102100"/>
          <p14:tracePt t="162425" x="3544888" y="4102100"/>
          <p14:tracePt t="162437" x="3554413" y="4111625"/>
          <p14:tracePt t="162439" x="3581400" y="4121150"/>
          <p14:tracePt t="162451" x="3600450" y="4121150"/>
          <p14:tracePt t="162457" x="3609975" y="4121150"/>
          <p14:tracePt t="162466" x="3617913" y="4121150"/>
          <p14:tracePt t="162471" x="3627438" y="4129088"/>
          <p14:tracePt t="162480" x="3646488" y="4129088"/>
          <p14:tracePt t="162487" x="3656013" y="4129088"/>
          <p14:tracePt t="162494" x="3665538" y="4129088"/>
          <p14:tracePt t="162502" x="3675063" y="4138613"/>
          <p14:tracePt t="162510" x="3702050" y="4138613"/>
          <p14:tracePt t="162519" x="3795713" y="4167188"/>
          <p14:tracePt t="210082" x="3868738" y="4056063"/>
          <p14:tracePt t="210088" x="3971925" y="3925888"/>
          <p14:tracePt t="210099" x="4230688" y="3638550"/>
          <p14:tracePt t="210110" x="4332288" y="3535363"/>
          <p14:tracePt t="210112" x="4435475" y="3433763"/>
          <p14:tracePt t="210125" x="4518025" y="3368675"/>
          <p14:tracePt t="210130" x="4592638" y="3303588"/>
          <p14:tracePt t="210140" x="4713288" y="3228975"/>
          <p14:tracePt t="210144" x="4768850" y="3201988"/>
          <p14:tracePt t="210155" x="4889500" y="3173413"/>
          <p14:tracePt t="210161" x="4964113" y="3155950"/>
          <p14:tracePt t="210169" x="5038725" y="3146425"/>
          <p14:tracePt t="210176" x="5084763" y="3146425"/>
          <p14:tracePt t="210183" x="5130800" y="3146425"/>
          <p14:tracePt t="210191" x="5195888" y="3146425"/>
          <p14:tracePt t="210205" x="5195888" y="3155950"/>
          <p14:tracePt t="210208" x="5205413" y="3155950"/>
          <p14:tracePt t="210219" x="5241925" y="3219450"/>
          <p14:tracePt t="210224" x="5251450" y="3257550"/>
          <p14:tracePt t="210234" x="5270500" y="3322638"/>
          <p14:tracePt t="210238" x="5297488" y="3479800"/>
          <p14:tracePt t="210248" x="5345113" y="3795713"/>
          <p14:tracePt t="210256" x="5345113" y="4121150"/>
          <p14:tracePt t="210263" x="5335588" y="4408488"/>
          <p14:tracePt t="210270" x="5307013" y="4732338"/>
          <p14:tracePt t="210277" x="5289550" y="5029200"/>
          <p14:tracePt t="210287" x="5232400" y="5345113"/>
          <p14:tracePt t="210298" x="5195888" y="5521325"/>
          <p14:tracePt t="210302" x="5168900" y="5661025"/>
          <p14:tracePt t="210315" x="5111750" y="5781675"/>
          <p14:tracePt t="210317" x="5084763" y="5873750"/>
          <p14:tracePt t="210328" x="5056188" y="5911850"/>
          <p14:tracePt t="210333" x="5029200" y="5948363"/>
          <p14:tracePt t="210343" x="5019675" y="5957888"/>
          <p14:tracePt t="210349" x="5010150" y="5976938"/>
          <p14:tracePt t="210357" x="5010150" y="5986463"/>
          <p14:tracePt t="210365" x="5000625" y="5994400"/>
          <p14:tracePt t="210372" x="4991100" y="6003925"/>
          <p14:tracePt t="210378" x="4973638" y="6013450"/>
          <p14:tracePt t="210387" x="4954588" y="6003925"/>
          <p14:tracePt t="210396" x="4889500" y="5938838"/>
          <p14:tracePt t="210407" x="4852988" y="5800725"/>
          <p14:tracePt t="210411" x="4843463" y="5726113"/>
          <p14:tracePt t="210422" x="4824413" y="5586413"/>
          <p14:tracePt t="210428" x="4824413" y="5475288"/>
          <p14:tracePt t="210436" x="4833938" y="5299075"/>
          <p14:tracePt t="210445" x="4870450" y="5011738"/>
          <p14:tracePt t="210453" x="4908550" y="4760913"/>
          <p14:tracePt t="210460" x="4991100" y="4519613"/>
          <p14:tracePt t="210466" x="5029200" y="4343400"/>
          <p14:tracePt t="210475" x="5094288" y="4194175"/>
          <p14:tracePt t="210480" x="5168900" y="4017963"/>
          <p14:tracePt t="210492" x="5316538" y="3730625"/>
          <p14:tracePt t="210502" x="5381625" y="3629025"/>
          <p14:tracePt t="210507" x="5427663" y="3525838"/>
          <p14:tracePt t="210517" x="5492750" y="3452813"/>
          <p14:tracePt t="210520" x="5538788" y="3397250"/>
          <p14:tracePt t="210531" x="5576888" y="3332163"/>
          <p14:tracePt t="210537" x="5622925" y="3294063"/>
          <p14:tracePt t="210547" x="5715000" y="3248025"/>
          <p14:tracePt t="210553" x="5799138" y="3182938"/>
          <p14:tracePt t="210561" x="5873750" y="3155950"/>
          <p14:tracePt t="210569" x="5946775" y="3117850"/>
          <p14:tracePt t="210575" x="6003925" y="3090863"/>
          <p14:tracePt t="210585" x="6124575" y="3062288"/>
          <p14:tracePt t="210596" x="6180138" y="3062288"/>
          <p14:tracePt t="210599" x="6226175" y="3062288"/>
          <p14:tracePt t="210611" x="6262688" y="3062288"/>
          <p14:tracePt t="210615" x="6308725" y="3062288"/>
          <p14:tracePt t="210626" x="6337300" y="3071813"/>
          <p14:tracePt t="210633" x="6383338" y="3081338"/>
          <p14:tracePt t="210640" x="6421438" y="3090863"/>
          <p14:tracePt t="210646" x="6477000" y="3108325"/>
          <p14:tracePt t="215015" x="6421438" y="3052763"/>
          <p14:tracePt t="215020" x="6207125" y="2794000"/>
          <p14:tracePt t="215028" x="6096000" y="2608263"/>
          <p14:tracePt t="215035" x="5965825" y="2459038"/>
          <p14:tracePt t="215044" x="5818188" y="2273300"/>
          <p14:tracePt t="215056" x="5762625" y="2236788"/>
          <p14:tracePt t="215063" x="5707063" y="2190750"/>
          <p14:tracePt t="215071" x="5668963" y="2181225"/>
          <p14:tracePt t="215075" x="5613400" y="2162175"/>
          <p14:tracePt t="215086" x="5567363" y="2152650"/>
          <p14:tracePt t="215091" x="5529263" y="2143125"/>
          <p14:tracePt t="215101" x="5492750" y="2143125"/>
          <p14:tracePt t="215108" x="5456238" y="2143125"/>
          <p14:tracePt t="215115" x="5418138" y="2143125"/>
          <p14:tracePt t="215123" x="5381625" y="2143125"/>
          <p14:tracePt t="215130" x="5335588" y="2143125"/>
          <p14:tracePt t="215136" x="5260975" y="2152650"/>
          <p14:tracePt t="215155" x="5176838" y="2171700"/>
          <p14:tracePt t="215165" x="5149850" y="2171700"/>
          <p14:tracePt t="215170" x="5103813" y="2181225"/>
          <p14:tracePt t="215180" x="5084763" y="2181225"/>
          <p14:tracePt t="215186" x="5056188" y="2190750"/>
          <p14:tracePt t="215195" x="5019675" y="2208213"/>
          <p14:tracePt t="215202" x="5000625" y="2217738"/>
          <p14:tracePt t="215210" x="4973638" y="2227263"/>
          <p14:tracePt t="215216" x="4954588" y="2236788"/>
          <p14:tracePt t="215224" x="4927600" y="2255838"/>
          <p14:tracePt t="215233" x="4870450" y="2301875"/>
          <p14:tracePt t="215249" x="4778375" y="2384425"/>
          <p14:tracePt t="215260" x="4713288" y="2459038"/>
          <p14:tracePt t="215263" x="4630738" y="2543175"/>
          <p14:tracePt t="215275" x="4583113" y="2625725"/>
          <p14:tracePt t="215278" x="4537075" y="2681288"/>
          <p14:tracePt t="215289" x="4510088" y="2736850"/>
          <p14:tracePt t="215295" x="4500563" y="2774950"/>
          <p14:tracePt t="215304" x="4471988" y="2794000"/>
          <p14:tracePt t="215311" x="4462463" y="2830513"/>
          <p14:tracePt t="215318" x="4452938" y="2857500"/>
          <p14:tracePt t="215326" x="4435475" y="2876550"/>
          <p14:tracePt t="215332" x="4435475" y="2886075"/>
          <p14:tracePt t="215342" x="4425950" y="2914650"/>
          <p14:tracePt t="215354" x="4416425" y="2941638"/>
          <p14:tracePt t="215688" x="4295775" y="2941638"/>
          <p14:tracePt t="215695" x="4138613" y="2941638"/>
          <p14:tracePt t="215705" x="3989388" y="2941638"/>
          <p14:tracePt t="215710" x="3822700" y="2914650"/>
          <p14:tracePt t="215721" x="3506788" y="2876550"/>
          <p14:tracePt t="215731" x="3376613" y="2876550"/>
          <p14:tracePt t="215735" x="3248025" y="2876550"/>
          <p14:tracePt t="215746" x="3127375" y="2876550"/>
          <p14:tracePt t="215751" x="3043238" y="2876550"/>
          <p14:tracePt t="215760" x="2951163" y="2876550"/>
          <p14:tracePt t="215768" x="2876550" y="2876550"/>
          <p14:tracePt t="215776" x="2811463" y="2876550"/>
          <p14:tracePt t="215784" x="2765425" y="2876550"/>
          <p14:tracePt t="215789" x="2709863" y="2895600"/>
          <p14:tracePt t="215797" x="2671763" y="2895600"/>
          <p14:tracePt t="215804" x="2635250" y="2922588"/>
          <p14:tracePt t="215810" x="2589213" y="2932113"/>
          <p14:tracePt t="215814" x="2533650" y="2951163"/>
          <p14:tracePt t="215826" x="2459038" y="2978150"/>
          <p14:tracePt t="215829" x="2403475" y="2987675"/>
          <p14:tracePt t="215842" x="2357438" y="3006725"/>
          <p14:tracePt t="215843" x="2282825" y="3035300"/>
          <p14:tracePt t="215854" x="2227263" y="3043238"/>
          <p14:tracePt t="215862" x="2171700" y="3062288"/>
          <p14:tracePt t="215868" x="2124075" y="3062288"/>
          <p14:tracePt t="215876" x="2087563" y="3071813"/>
          <p14:tracePt t="215885" x="2041525" y="3081338"/>
          <p14:tracePt t="215892" x="1966913" y="3081338"/>
          <p14:tracePt t="215899" x="1920875" y="3081338"/>
          <p14:tracePt t="215909" x="1781175" y="3081338"/>
          <p14:tracePt t="215919" x="1689100" y="3081338"/>
          <p14:tracePt t="215923" x="1595438" y="3081338"/>
          <p14:tracePt t="215934" x="1512888" y="3081338"/>
          <p14:tracePt t="215938" x="1419225" y="3081338"/>
          <p14:tracePt t="215949" x="1327150" y="3062288"/>
          <p14:tracePt t="215958" x="1233488" y="3062288"/>
          <p14:tracePt t="215964" x="1141413" y="3062288"/>
          <p14:tracePt t="215970" x="1057275" y="3062288"/>
          <p14:tracePt t="215978" x="984250" y="3062288"/>
          <p14:tracePt t="215986" x="936625" y="3062288"/>
          <p14:tracePt t="215993" x="871538" y="3062288"/>
          <p14:tracePt t="216002" x="750888" y="3062288"/>
          <p14:tracePt t="216017" x="714375" y="3062288"/>
          <p14:tracePt t="216017" x="668338" y="3052763"/>
          <p14:tracePt t="216029" x="612775" y="3035300"/>
          <p14:tracePt t="216031" x="566738" y="3035300"/>
          <p14:tracePt t="216043" x="528638" y="3025775"/>
          <p14:tracePt t="216048" x="492125" y="3016250"/>
          <p14:tracePt t="216058" x="454025" y="3016250"/>
          <p14:tracePt t="216063" x="427038" y="2997200"/>
          <p14:tracePt t="216072" x="388938" y="2987675"/>
          <p14:tracePt t="216080" x="371475" y="2987675"/>
          <p14:tracePt t="216087" x="361950" y="2987675"/>
          <p14:tracePt t="216097" x="342900" y="2978150"/>
          <p14:tracePt t="216112" x="315913" y="2970213"/>
          <p14:tracePt t="216123" x="306388" y="2951163"/>
          <p14:tracePt t="216127" x="277813" y="2951163"/>
          <p14:tracePt t="216138" x="268288" y="2951163"/>
          <p14:tracePt t="216142" x="250825" y="2922588"/>
          <p14:tracePt t="216151" x="231775" y="2905125"/>
          <p14:tracePt t="216160" x="204788" y="2895600"/>
          <p14:tracePt t="216168" x="166688" y="2876550"/>
          <p14:tracePt t="216175" x="149225" y="2857500"/>
          <p14:tracePt t="216181" x="120650" y="2840038"/>
          <p14:tracePt t="216192" x="65088" y="2830513"/>
          <p14:tracePt t="216206" x="19050" y="2801938"/>
          <p14:tracePt t="216218" x="0" y="2794000"/>
          <p14:tracePt t="216579" x="0" y="2263775"/>
          <p14:tracePt t="216582" x="0" y="2255838"/>
          <p14:tracePt t="216595" x="0" y="2246313"/>
          <p14:tracePt t="216598" x="0" y="2227263"/>
          <p14:tracePt t="216615" x="9525" y="2198688"/>
          <p14:tracePt t="216624" x="9525" y="2190750"/>
          <p14:tracePt t="216630" x="9525" y="2181225"/>
          <p14:tracePt t="216638" x="9525" y="2171700"/>
          <p14:tracePt t="216645" x="28575" y="2152650"/>
          <p14:tracePt t="216652" x="36513" y="2143125"/>
          <p14:tracePt t="216663" x="36513" y="2087563"/>
          <p14:tracePt t="216674" x="46038" y="2070100"/>
          <p14:tracePt t="216675" x="55563" y="2060575"/>
          <p14:tracePt t="216689" x="55563" y="2032000"/>
          <p14:tracePt t="216691" x="55563" y="2022475"/>
          <p14:tracePt t="216709" x="55563" y="2005013"/>
          <p14:tracePt t="216718" x="65088" y="2005013"/>
          <p14:tracePt t="216724" x="65088" y="1995488"/>
          <p14:tracePt t="216733" x="74613" y="1976438"/>
          <p14:tracePt t="216738" x="74613" y="1966913"/>
          <p14:tracePt t="216746" x="74613" y="1957388"/>
          <p14:tracePt t="216755" x="74613" y="1949450"/>
          <p14:tracePt t="216761" x="74613" y="1939925"/>
          <p14:tracePt t="216772" x="74613" y="1920875"/>
          <p14:tracePt t="216785" x="84138" y="1911350"/>
          <p14:tracePt t="216803" x="84138" y="1901825"/>
          <p14:tracePt t="216812" x="84138" y="1893888"/>
          <p14:tracePt t="216850" x="92075" y="1893888"/>
          <p14:tracePt t="216906" x="92075" y="1884363"/>
          <p14:tracePt t="216912" x="111125" y="1874838"/>
          <p14:tracePt t="216921" x="166688" y="1855788"/>
          <p14:tracePt t="216928" x="212725" y="1846263"/>
          <p14:tracePt t="216935" x="287338" y="1828800"/>
          <p14:tracePt t="216944" x="398463" y="1828800"/>
          <p14:tracePt t="216951" x="509588" y="1828800"/>
          <p14:tracePt t="216960" x="769938" y="1800225"/>
          <p14:tracePt t="216974" x="992188" y="1781175"/>
          <p14:tracePt t="216986" x="1131888" y="1744663"/>
          <p14:tracePt t="216991" x="1271588" y="1725613"/>
          <p14:tracePt t="217001" x="1419225" y="1725613"/>
          <p14:tracePt t="217006" x="1558925" y="1708150"/>
          <p14:tracePt t="217015" x="1763713" y="1708150"/>
          <p14:tracePt t="217021" x="1957388" y="1708150"/>
          <p14:tracePt t="217030" x="2208213" y="1670050"/>
          <p14:tracePt t="217037" x="2430463" y="1670050"/>
          <p14:tracePt t="217045" x="2681288" y="1633538"/>
          <p14:tracePt t="217054" x="3209925" y="1577975"/>
          <p14:tracePt t="217069" x="3721100" y="1512888"/>
          <p14:tracePt t="217081" x="3943350" y="1474788"/>
          <p14:tracePt t="217085" x="4148138" y="1457325"/>
          <p14:tracePt t="217095" x="4341813" y="1438275"/>
          <p14:tracePt t="217102" x="4481513" y="1438275"/>
          <p14:tracePt t="217110" x="4630738" y="1438275"/>
          <p14:tracePt t="217116" x="4751388" y="1438275"/>
          <p14:tracePt t="217125" x="4879975" y="1438275"/>
          <p14:tracePt t="217132" x="4991100" y="1438275"/>
          <p14:tracePt t="217138" x="5084763" y="1447800"/>
          <p14:tracePt t="217149" x="5232400" y="1493838"/>
          <p14:tracePt t="217422" x="5511800" y="1484313"/>
          <p14:tracePt t="217429" x="6021388" y="1503363"/>
          <p14:tracePt t="217437" x="6346825" y="1503363"/>
          <p14:tracePt t="217446" x="7181850" y="1549400"/>
          <p14:tracePt t="217458" x="7580313" y="1624013"/>
          <p14:tracePt t="217462" x="7821613" y="1643063"/>
          <p14:tracePt t="217471" x="8174038" y="1689100"/>
          <p14:tracePt t="217477" x="8415338" y="1689100"/>
          <p14:tracePt t="217487" x="8637588" y="1725613"/>
          <p14:tracePt t="217493" x="8815388" y="1716088"/>
          <p14:tracePt t="217501" x="8991600" y="1716088"/>
          <p14:tracePt t="217508" x="9175750" y="1698625"/>
          <p14:tracePt t="217516" x="9324975" y="1698625"/>
          <p14:tracePt t="217523" x="9464675" y="1698625"/>
          <p14:tracePt t="217530" x="9575800" y="1679575"/>
          <p14:tracePt t="217539" x="9844088" y="1660525"/>
          <p14:tracePt t="217552" x="9955213" y="1660525"/>
          <p14:tracePt t="217553" x="10113963" y="1660525"/>
          <p14:tracePt t="217567" x="10225088" y="1660525"/>
          <p14:tracePt t="217571" x="10364788" y="1670050"/>
          <p14:tracePt t="217581" x="10502900" y="1670050"/>
          <p14:tracePt t="217586" x="10587038" y="1670050"/>
          <p14:tracePt t="217596" x="10726738" y="1689100"/>
          <p14:tracePt t="217604" x="10837863" y="1689100"/>
          <p14:tracePt t="217610" x="10948988" y="1679575"/>
          <p14:tracePt t="217618" x="11050588" y="1689100"/>
          <p14:tracePt t="217624" x="11134725" y="1689100"/>
          <p14:tracePt t="217635" x="11282363" y="1670050"/>
          <p14:tracePt t="217646" x="11320463" y="1670050"/>
          <p14:tracePt t="217650" x="11356975" y="1670050"/>
          <p14:tracePt t="217661" x="11393488" y="1652588"/>
          <p14:tracePt t="217665" x="11412538" y="1652588"/>
          <p14:tracePt t="217675" x="11431588" y="1652588"/>
          <p14:tracePt t="217680" x="11458575" y="1643063"/>
          <p14:tracePt t="217690" x="11468100" y="1643063"/>
          <p14:tracePt t="217696" x="11487150" y="1643063"/>
          <p14:tracePt t="217711" x="11496675" y="1643063"/>
          <p14:tracePt t="217720" x="11504613" y="1643063"/>
          <p14:tracePt t="217784" x="11514138" y="1652588"/>
          <p14:tracePt t="217791" x="11523663" y="1670050"/>
          <p14:tracePt t="217799" x="11523663" y="1698625"/>
          <p14:tracePt t="217805" x="11552238" y="1716088"/>
          <p14:tracePt t="217812" x="11552238" y="1773238"/>
          <p14:tracePt t="217820" x="11552238" y="1790700"/>
          <p14:tracePt t="217829" x="11552238" y="1855788"/>
          <p14:tracePt t="217838" x="11552238" y="1930400"/>
          <p14:tracePt t="217849" x="11552238" y="1966913"/>
          <p14:tracePt t="217853" x="11552238" y="1985963"/>
          <p14:tracePt t="217864" x="11542713" y="2022475"/>
          <p14:tracePt t="217869" x="11533188" y="2041525"/>
          <p14:tracePt t="217879" x="11533188" y="2070100"/>
          <p14:tracePt t="217885" x="11533188" y="2087563"/>
          <p14:tracePt t="217893" x="11523663" y="2106613"/>
          <p14:tracePt t="217900" x="11504613" y="2162175"/>
          <p14:tracePt t="217907" x="11496675" y="2181225"/>
          <p14:tracePt t="217915" x="11487150" y="2208213"/>
          <p14:tracePt t="217922" x="11477625" y="2246313"/>
          <p14:tracePt t="217933" x="11441113" y="2319338"/>
          <p14:tracePt t="217946" x="11422063" y="2347913"/>
          <p14:tracePt t="217959" x="11403013" y="2403475"/>
          <p14:tracePt t="217963" x="11393488" y="2403475"/>
          <p14:tracePt t="217972" x="11385550" y="2413000"/>
          <p14:tracePt t="217979" x="11385550" y="2422525"/>
          <p14:tracePt t="217986" x="11376025" y="2432050"/>
          <p14:tracePt t="217994" x="11366500" y="2439988"/>
          <p14:tracePt t="218010" x="11347450" y="2459038"/>
          <p14:tracePt t="218016" x="11337925" y="2478088"/>
          <p14:tracePt t="218027" x="11301413" y="2514600"/>
          <p14:tracePt t="218038" x="11272838" y="2524125"/>
          <p14:tracePt t="218040" x="11255375" y="2552700"/>
          <p14:tracePt t="218053" x="11255375" y="2560638"/>
          <p14:tracePt t="218055" x="11236325" y="2579688"/>
          <p14:tracePt t="218067" x="11207750" y="2598738"/>
          <p14:tracePt t="218073" x="11199813" y="2608263"/>
          <p14:tracePt t="218081" x="11180763" y="2625725"/>
          <p14:tracePt t="218096" x="11152188" y="2635250"/>
          <p14:tracePt t="218103" x="11152188" y="2644775"/>
          <p14:tracePt t="218121" x="11134725" y="2654300"/>
          <p14:tracePt t="218135" x="11115675" y="2663825"/>
          <p14:tracePt t="218147" x="11115675" y="2673350"/>
          <p14:tracePt t="218150" x="11096625" y="2681288"/>
          <p14:tracePt t="218168" x="11069638" y="2681288"/>
          <p14:tracePt t="218176" x="11060113" y="2690813"/>
          <p14:tracePt t="218191" x="11041063" y="2700338"/>
          <p14:tracePt t="218205" x="11031538" y="2700338"/>
          <p14:tracePt t="218213" x="11004550" y="2728913"/>
          <p14:tracePt t="218228" x="10975975" y="2728913"/>
          <p14:tracePt t="218241" x="10966450" y="2736850"/>
          <p14:tracePt t="218245" x="10958513" y="2746375"/>
          <p14:tracePt t="218256" x="10939463" y="2746375"/>
          <p14:tracePt t="218264" x="10920413" y="2746375"/>
          <p14:tracePt t="218270" x="10883900" y="2765425"/>
          <p14:tracePt t="218278" x="10847388" y="2765425"/>
          <p14:tracePt t="218285" x="10809288" y="2784475"/>
          <p14:tracePt t="218291" x="10772775" y="2794000"/>
          <p14:tracePt t="218300" x="10734675" y="2794000"/>
          <p14:tracePt t="218310" x="10652125" y="2801938"/>
          <p14:tracePt t="218320" x="10614025" y="2820988"/>
          <p14:tracePt t="218322" x="10567988" y="2820988"/>
          <p14:tracePt t="218336" x="10493375" y="2820988"/>
          <p14:tracePt t="218339" x="10410825" y="2820988"/>
          <p14:tracePt t="218349" x="10317163" y="2820988"/>
          <p14:tracePt t="218353" x="10244138" y="2820988"/>
          <p14:tracePt t="218364" x="10160000" y="2820988"/>
          <p14:tracePt t="218371" x="10067925" y="2820988"/>
          <p14:tracePt t="218380" x="9955213" y="2820988"/>
          <p14:tracePt t="218385" x="9863138" y="2811463"/>
          <p14:tracePt t="218394" x="9742488" y="2794000"/>
          <p14:tracePt t="218401" x="9520238" y="2765425"/>
          <p14:tracePt t="218414" x="9445625" y="2765425"/>
          <p14:tracePt t="218417" x="9353550" y="2746375"/>
          <p14:tracePt t="218429" x="9288463" y="2746375"/>
          <p14:tracePt t="218431" x="9194800" y="2728913"/>
          <p14:tracePt t="218446" x="9055100" y="2728913"/>
          <p14:tracePt t="218447" x="8934450" y="2700338"/>
          <p14:tracePt t="218458" x="8805863" y="2700338"/>
          <p14:tracePt t="218466" x="8647113" y="2663825"/>
          <p14:tracePt t="218473" x="8489950" y="2663825"/>
          <p14:tracePt t="218479" x="8313738" y="2663825"/>
          <p14:tracePt t="218487" x="8108950" y="2625725"/>
          <p14:tracePt t="218496" x="7794625" y="2589213"/>
          <p14:tracePt t="218511" x="7700963" y="2589213"/>
          <p14:tracePt t="218512" x="7608888" y="2570163"/>
          <p14:tracePt t="218524" x="7515225" y="2570163"/>
          <p14:tracePt t="218528" x="7469188" y="2570163"/>
          <p14:tracePt t="218538" x="7432675" y="2560638"/>
          <p14:tracePt t="218543" x="7394575" y="2560638"/>
          <p14:tracePt t="218553" x="7385050" y="2560638"/>
          <p14:tracePt t="218562" x="7367588" y="2560638"/>
          <p14:tracePt t="218573" x="7358063" y="2560638"/>
          <p14:tracePt t="218592" x="7339013" y="2560638"/>
          <p14:tracePt t="218969" x="7283450" y="2560638"/>
          <p14:tracePt t="218981" x="7246938" y="2560638"/>
          <p14:tracePt t="218983" x="7227888" y="2560638"/>
          <p14:tracePt t="218995" x="7191375" y="2560638"/>
          <p14:tracePt t="218999" x="7135813" y="2560638"/>
          <p14:tracePt t="219009" x="7097713" y="2560638"/>
          <p14:tracePt t="219013" x="7070725" y="2552700"/>
          <p14:tracePt t="219024" x="7032625" y="2552700"/>
          <p14:tracePt t="219030" x="6996113" y="2552700"/>
          <p14:tracePt t="219038" x="6959600" y="2533650"/>
          <p14:tracePt t="219046" x="6921500" y="2533650"/>
          <p14:tracePt t="219054" x="6902450" y="2533650"/>
          <p14:tracePt t="219063" x="6838950" y="2524125"/>
          <p14:tracePt t="219078" x="6819900" y="2524125"/>
          <p14:tracePt t="219089" x="6800850" y="2524125"/>
          <p14:tracePt t="219092" x="6783388" y="2524125"/>
          <p14:tracePt t="219104" x="6773863" y="2524125"/>
          <p14:tracePt t="219109" x="6764338" y="2524125"/>
          <p14:tracePt t="219120" x="6726238" y="2524125"/>
          <p14:tracePt t="219124" x="6718300" y="2524125"/>
          <p14:tracePt t="219133" x="6708775" y="2524125"/>
          <p14:tracePt t="219140" x="6689725" y="2524125"/>
          <p14:tracePt t="219147" x="6670675" y="2514600"/>
          <p14:tracePt t="219154" x="6615113" y="2514600"/>
          <p14:tracePt t="219172" x="6550025" y="2514600"/>
          <p14:tracePt t="219184" x="6523038" y="2514600"/>
          <p14:tracePt t="219187" x="6494463" y="2505075"/>
          <p14:tracePt t="219198" x="6477000" y="2505075"/>
          <p14:tracePt t="219203" x="6457950" y="2505075"/>
          <p14:tracePt t="219212" x="6402388" y="2487613"/>
          <p14:tracePt t="219217" x="6383338" y="2487613"/>
          <p14:tracePt t="219228" x="6346825" y="2487613"/>
          <p14:tracePt t="219234" x="6327775" y="2487613"/>
          <p14:tracePt t="219242" x="6291263" y="2487613"/>
          <p14:tracePt t="219250" x="6216650" y="2487613"/>
          <p14:tracePt t="219263" x="6180138" y="2487613"/>
          <p14:tracePt t="219267" x="6142038" y="2487613"/>
          <p14:tracePt t="219279" x="6115050" y="2487613"/>
          <p14:tracePt t="219281" x="6086475" y="2487613"/>
          <p14:tracePt t="219293" x="6049963" y="2478088"/>
          <p14:tracePt t="219297" x="6003925" y="2478088"/>
          <p14:tracePt t="219307" x="5965825" y="2478088"/>
          <p14:tracePt t="219313" x="5900738" y="2478088"/>
          <p14:tracePt t="219321" x="5845175" y="2468563"/>
          <p14:tracePt t="219329" x="5780088" y="2468563"/>
          <p14:tracePt t="219337" x="5688013" y="2468563"/>
          <p14:tracePt t="219344" x="5613400" y="2468563"/>
          <p14:tracePt t="219345" x="5567363" y="2449513"/>
          <p14:tracePt t="219358" x="5521325" y="2449513"/>
          <p14:tracePt t="219359" x="5465763" y="2449513"/>
          <p14:tracePt t="219373" x="5427663" y="2449513"/>
          <p14:tracePt t="219376" x="5381625" y="2449513"/>
          <p14:tracePt t="219387" x="5345113" y="2459038"/>
          <p14:tracePt t="219391" x="5297488" y="2459038"/>
          <p14:tracePt t="219401" x="5224463" y="2459038"/>
          <p14:tracePt t="219408" x="5176838" y="2459038"/>
          <p14:tracePt t="219416" x="5130800" y="2459038"/>
          <p14:tracePt t="219422" x="5056188" y="2459038"/>
          <p14:tracePt t="219430" x="4991100" y="2459038"/>
          <p14:tracePt t="219437" x="4945063" y="2459038"/>
          <p14:tracePt t="219446" x="4889500" y="2459038"/>
          <p14:tracePt t="219453" x="4843463" y="2459038"/>
          <p14:tracePt t="219454" x="4806950" y="2459038"/>
          <p14:tracePt t="219466" x="4751388" y="2449513"/>
          <p14:tracePt t="219471" x="4703763" y="2449513"/>
          <p14:tracePt t="219480" x="4667250" y="2449513"/>
          <p14:tracePt t="219485" x="4630738" y="2449513"/>
          <p14:tracePt t="219496" x="4602163" y="2449513"/>
          <p14:tracePt t="219502" x="4565650" y="2449513"/>
          <p14:tracePt t="219510" x="4537075" y="2449513"/>
          <p14:tracePt t="219517" x="4527550" y="2449513"/>
          <p14:tracePt t="219524" x="4510088" y="2449513"/>
          <p14:tracePt t="219533" x="4491038" y="2449513"/>
          <p14:tracePt t="219540" x="4481513" y="2449513"/>
          <p14:tracePt t="219548" x="4471988" y="2459038"/>
          <p14:tracePt t="219564" x="4445000" y="2459038"/>
          <p14:tracePt t="219581" x="4435475" y="2459038"/>
          <p14:tracePt t="219589" x="4425950" y="2459038"/>
          <p14:tracePt t="219629" x="4406900" y="2478088"/>
          <p14:tracePt t="219643" x="4397375" y="2478088"/>
          <p14:tracePt t="219655" x="4397375" y="2487613"/>
          <p14:tracePt t="219660" x="4397375" y="2497138"/>
          <p14:tracePt t="219670" x="4389438" y="2505075"/>
          <p14:tracePt t="219676" x="4379913" y="2514600"/>
          <p14:tracePt t="219691" x="4379913" y="2533650"/>
          <p14:tracePt t="219705" x="4379913" y="2543175"/>
          <p14:tracePt t="219713" x="4379913" y="2552700"/>
          <p14:tracePt t="219722" x="4370388" y="2570163"/>
          <p14:tracePt t="219729" x="4370388" y="2579688"/>
          <p14:tracePt t="219738" x="4360863" y="2625725"/>
          <p14:tracePt t="219750" x="4360863" y="2673350"/>
          <p14:tracePt t="219755" x="4360863" y="2709863"/>
          <p14:tracePt t="219764" x="4351338" y="2746375"/>
          <p14:tracePt t="219770" x="4332288" y="2784475"/>
          <p14:tracePt t="219780" x="4324350" y="2820988"/>
          <p14:tracePt t="219785" x="4314825" y="2857500"/>
          <p14:tracePt t="219794" x="4305300" y="2876550"/>
          <p14:tracePt t="219800" x="4286250" y="2914650"/>
          <p14:tracePt t="219808" x="4276725" y="2941638"/>
          <p14:tracePt t="219817" x="4268788" y="2978150"/>
          <p14:tracePt t="219821" x="4249738" y="2997200"/>
          <p14:tracePt t="219832" x="4230688" y="3035300"/>
          <p14:tracePt t="219845" x="4221163" y="3052763"/>
          <p14:tracePt t="219847" x="4213225" y="3062288"/>
          <p14:tracePt t="219864" x="4194175" y="3081338"/>
          <p14:tracePt t="219873" x="4194175" y="3090863"/>
          <p14:tracePt t="219878" x="4184650" y="3098800"/>
          <p14:tracePt t="219887" x="4175125" y="3108325"/>
          <p14:tracePt t="219901" x="4148138" y="3136900"/>
          <p14:tracePt t="219911" x="4129088" y="3146425"/>
          <p14:tracePt t="219917" x="4119563" y="3155950"/>
          <p14:tracePt t="219926" x="4073525" y="3155950"/>
          <p14:tracePt t="219942" x="4044950" y="3155950"/>
          <p14:tracePt t="219952" x="4035425" y="3155950"/>
          <p14:tracePt t="219956" x="4027488" y="3155950"/>
          <p14:tracePt t="219967" x="4017963" y="3155950"/>
          <p14:tracePt t="219975" x="3998913" y="3155950"/>
          <p14:tracePt t="219982" x="3989388" y="3155950"/>
          <p14:tracePt t="219989" x="3979863" y="3155950"/>
          <p14:tracePt t="219996" x="3962400" y="3146425"/>
          <p14:tracePt t="220007" x="3887788" y="3127375"/>
          <p14:tracePt t="220021" x="3776663" y="3090863"/>
          <p14:tracePt t="220033" x="3711575" y="3071813"/>
          <p14:tracePt t="220034" x="3609975" y="3062288"/>
          <p14:tracePt t="220048" x="3544888" y="3043238"/>
          <p14:tracePt t="220052" x="3470275" y="3035300"/>
          <p14:tracePt t="220062" x="3414713" y="3016250"/>
          <p14:tracePt t="220068" x="3321050" y="2997200"/>
          <p14:tracePt t="220076" x="3284538" y="2997200"/>
          <p14:tracePt t="220084" x="3238500" y="2987675"/>
          <p14:tracePt t="220091" x="3200400" y="2987675"/>
          <p14:tracePt t="220100" x="3117850" y="2987675"/>
          <p14:tracePt t="220115" x="3071813" y="2987675"/>
          <p14:tracePt t="220127" x="3033713" y="2987675"/>
          <p14:tracePt t="220129" x="2997200" y="2987675"/>
          <p14:tracePt t="220142" x="2968625" y="2987675"/>
          <p14:tracePt t="220146" x="2913063" y="3006725"/>
          <p14:tracePt t="220156" x="2895600" y="3016250"/>
          <p14:tracePt t="220163" x="2857500" y="3016250"/>
          <p14:tracePt t="220171" x="2847975" y="3016250"/>
          <p14:tracePt t="220176" x="2820988" y="3025775"/>
          <p14:tracePt t="220185" x="2811463" y="3025775"/>
          <p14:tracePt t="220681" x="2792413" y="3025775"/>
          <p14:tracePt t="220693" x="2746375" y="3025775"/>
          <p14:tracePt t="220696" x="2709863" y="3025775"/>
          <p14:tracePt t="220706" x="2654300" y="3025775"/>
          <p14:tracePt t="220712" x="2606675" y="3006725"/>
          <p14:tracePt t="220722" x="2514600" y="3006725"/>
          <p14:tracePt t="220729" x="2420938" y="3006725"/>
          <p14:tracePt t="220737" x="2309813" y="2997200"/>
          <p14:tracePt t="220744" x="2198688" y="2997200"/>
          <p14:tracePt t="220752" x="2078038" y="2978150"/>
          <p14:tracePt t="220760" x="1966913" y="2941638"/>
          <p14:tracePt t="220765" x="1846263" y="2922588"/>
          <p14:tracePt t="220775" x="1689100" y="2895600"/>
          <p14:tracePt t="220791" x="1539875" y="2886075"/>
          <p14:tracePt t="220802" x="1493838" y="2886075"/>
          <p14:tracePt t="220807" x="1474788" y="2886075"/>
          <p14:tracePt t="220815" x="1401763" y="2867025"/>
          <p14:tracePt t="220821" x="1363663" y="2857500"/>
          <p14:tracePt t="220830" x="1327150" y="2857500"/>
          <p14:tracePt t="220836" x="1281113" y="2840038"/>
          <p14:tracePt t="220845" x="1225550" y="2830513"/>
          <p14:tracePt t="220853" x="1177925" y="2820988"/>
          <p14:tracePt t="220860" x="1104900" y="2820988"/>
          <p14:tracePt t="220870" x="1001713" y="2801938"/>
          <p14:tracePt t="220881" x="965200" y="2794000"/>
          <p14:tracePt t="220885" x="919163" y="2794000"/>
          <p14:tracePt t="220895" x="900113" y="2794000"/>
          <p14:tracePt t="220898" x="871538" y="2794000"/>
          <p14:tracePt t="220911" x="854075" y="2784475"/>
          <p14:tracePt t="220916" x="835025" y="2784475"/>
          <p14:tracePt t="220926" x="806450" y="2784475"/>
          <p14:tracePt t="220930" x="788988" y="2784475"/>
          <p14:tracePt t="220940" x="769938" y="2784475"/>
          <p14:tracePt t="220948" x="742950" y="2784475"/>
          <p14:tracePt t="220953" x="723900" y="2784475"/>
          <p14:tracePt t="220962" x="668338" y="2784475"/>
          <p14:tracePt t="220978" x="622300" y="2784475"/>
          <p14:tracePt t="220990" x="584200" y="2784475"/>
          <p14:tracePt t="220994" x="557213" y="2784475"/>
          <p14:tracePt t="221004" x="547688" y="2784475"/>
          <p14:tracePt t="221010" x="519113" y="2784475"/>
          <p14:tracePt t="221018" x="501650" y="2784475"/>
          <p14:tracePt t="221023" x="482600" y="2784475"/>
          <p14:tracePt t="221033" x="463550" y="2784475"/>
          <p14:tracePt t="221042" x="436563" y="2784475"/>
          <p14:tracePt t="221050" x="427038" y="2784475"/>
          <p14:tracePt t="221057" x="398463" y="2784475"/>
          <p14:tracePt t="221071" x="381000" y="2784475"/>
          <p14:tracePt t="221084" x="352425" y="2784475"/>
          <p14:tracePt t="221090" x="342900" y="2784475"/>
          <p14:tracePt t="221098" x="325438" y="2784475"/>
          <p14:tracePt t="221103" x="306388" y="2774950"/>
          <p14:tracePt t="221113" x="296863" y="2774950"/>
          <p14:tracePt t="221119" x="287338" y="2765425"/>
          <p14:tracePt t="221127" x="277813" y="2765425"/>
          <p14:tracePt t="221136" x="250825" y="2765425"/>
          <p14:tracePt t="221142" x="241300" y="2765425"/>
          <p14:tracePt t="221151" x="222250" y="2765425"/>
          <p14:tracePt t="221152" x="222250" y="2755900"/>
          <p14:tracePt t="221167" x="195263" y="2755900"/>
          <p14:tracePt t="221193" x="185738" y="2746375"/>
          <p14:tracePt t="221199" x="176213" y="2746375"/>
          <p14:tracePt t="221237" x="166688" y="2746375"/>
          <p14:tracePt t="221251" x="157163" y="2746375"/>
          <p14:tracePt t="221272" x="149225" y="2746375"/>
          <p14:tracePt t="221288" x="139700" y="2736850"/>
          <p14:tracePt t="221306" x="130175" y="2736850"/>
          <p14:tracePt t="221317" x="120650" y="2736850"/>
          <p14:tracePt t="221345" x="111125" y="2728913"/>
          <p14:tracePt t="221367" x="101600" y="2728913"/>
          <p14:tracePt t="221439" x="92075" y="2719388"/>
          <p14:tracePt t="221449" x="84138" y="2709863"/>
          <p14:tracePt t="221462" x="84138" y="2681288"/>
          <p14:tracePt t="221465" x="74613" y="2681288"/>
          <p14:tracePt t="221476" x="74613" y="2663825"/>
          <p14:tracePt t="221479" x="65088" y="2663825"/>
          <p14:tracePt t="221491" x="65088" y="2644775"/>
          <p14:tracePt t="221496" x="65088" y="2635250"/>
          <p14:tracePt t="221504" x="65088" y="2616200"/>
          <p14:tracePt t="221512" x="65088" y="2608263"/>
          <p14:tracePt t="221521" x="65088" y="2598738"/>
          <p14:tracePt t="221527" x="65088" y="2589213"/>
          <p14:tracePt t="221533" x="65088" y="2579688"/>
          <p14:tracePt t="221544" x="65088" y="2552700"/>
          <p14:tracePt t="221557" x="65088" y="2524125"/>
          <p14:tracePt t="221577" x="65088" y="2505075"/>
          <p14:tracePt t="221585" x="55563" y="2497138"/>
          <p14:tracePt t="221590" x="55563" y="2487613"/>
          <p14:tracePt t="221599" x="55563" y="2468563"/>
          <p14:tracePt t="221606" x="55563" y="2459038"/>
          <p14:tracePt t="221621" x="55563" y="2449513"/>
          <p14:tracePt t="221629" x="55563" y="2439988"/>
          <p14:tracePt t="221637" x="55563" y="2422525"/>
          <p14:tracePt t="221653" x="55563" y="2403475"/>
          <p14:tracePt t="221664" x="55563" y="2376488"/>
          <p14:tracePt t="221679" x="55563" y="2357438"/>
          <p14:tracePt t="221684" x="55563" y="2328863"/>
          <p14:tracePt t="221694" x="55563" y="2319338"/>
          <p14:tracePt t="221698" x="55563" y="2311400"/>
          <p14:tracePt t="221708" x="55563" y="2301875"/>
          <p14:tracePt t="221714" x="55563" y="2292350"/>
          <p14:tracePt t="221723" x="55563" y="2282825"/>
          <p14:tracePt t="221730" x="55563" y="2273300"/>
          <p14:tracePt t="221748" x="65088" y="2255838"/>
          <p14:tracePt t="221765" x="65088" y="2246313"/>
          <p14:tracePt t="221774" x="74613" y="2236788"/>
          <p14:tracePt t="221776" x="74613" y="2227263"/>
          <p14:tracePt t="221788" x="74613" y="2217738"/>
          <p14:tracePt t="221796" x="74613" y="2208213"/>
          <p14:tracePt t="221803" x="74613" y="2198688"/>
          <p14:tracePt t="221816" x="74613" y="2181225"/>
          <p14:tracePt t="221825" x="84138" y="2152650"/>
          <p14:tracePt t="221841" x="92075" y="2135188"/>
          <p14:tracePt t="221853" x="92075" y="2106613"/>
          <p14:tracePt t="221868" x="92075" y="2078038"/>
          <p14:tracePt t="221872" x="92075" y="2060575"/>
          <p14:tracePt t="221882" x="101600" y="2060575"/>
          <p14:tracePt t="221888" x="101600" y="2041525"/>
          <p14:tracePt t="221896" x="111125" y="2041525"/>
          <p14:tracePt t="221904" x="111125" y="2022475"/>
          <p14:tracePt t="221919" x="111125" y="1995488"/>
          <p14:tracePt t="221925" x="111125" y="1985963"/>
          <p14:tracePt t="221935" x="111125" y="1976438"/>
          <p14:tracePt t="221951" x="120650" y="1957388"/>
          <p14:tracePt t="221966" x="120650" y="1949450"/>
          <p14:tracePt t="221977" x="130175" y="1939925"/>
          <p14:tracePt t="221991" x="130175" y="1920875"/>
          <p14:tracePt t="222013" x="130175" y="1911350"/>
          <p14:tracePt t="222020" x="130175" y="1901825"/>
          <p14:tracePt t="222030" x="139700" y="1884363"/>
          <p14:tracePt t="222045" x="139700" y="1874838"/>
          <p14:tracePt t="222055" x="139700" y="1865313"/>
          <p14:tracePt t="222071" x="149225" y="1865313"/>
          <p14:tracePt t="222077" x="149225" y="1855788"/>
          <p14:tracePt t="222085" x="149225" y="1846263"/>
          <p14:tracePt t="222100" x="149225" y="1819275"/>
          <p14:tracePt t="222123" x="166688" y="1809750"/>
          <p14:tracePt t="222136" x="166688" y="1800225"/>
          <p14:tracePt t="222151" x="176213" y="1790700"/>
          <p14:tracePt t="222154" x="176213" y="1781175"/>
          <p14:tracePt t="222171" x="185738" y="1773238"/>
          <p14:tracePt t="222178" x="195263" y="1763713"/>
          <p14:tracePt t="222187" x="195263" y="1754188"/>
          <p14:tracePt t="222195" x="204788" y="1744663"/>
          <p14:tracePt t="222202" x="222250" y="1735138"/>
          <p14:tracePt t="222208" x="241300" y="1725613"/>
          <p14:tracePt t="222215" x="260350" y="1698625"/>
          <p14:tracePt t="222220" x="296863" y="1689100"/>
          <p14:tracePt t="222229" x="315913" y="1679575"/>
          <p14:tracePt t="222233" x="342900" y="1652588"/>
          <p14:tracePt t="222245" x="371475" y="1652588"/>
          <p14:tracePt t="222249" x="427038" y="1643063"/>
          <p14:tracePt t="222259" x="473075" y="1624013"/>
          <p14:tracePt t="222264" x="509588" y="1624013"/>
          <p14:tracePt t="222274" x="566738" y="1624013"/>
          <p14:tracePt t="222280" x="630238" y="1624013"/>
          <p14:tracePt t="222288" x="695325" y="1624013"/>
          <p14:tracePt t="222295" x="788988" y="1624013"/>
          <p14:tracePt t="222303" x="881063" y="1624013"/>
          <p14:tracePt t="222313" x="1085850" y="1624013"/>
          <p14:tracePt t="222324" x="1168400" y="1624013"/>
          <p14:tracePt t="222327" x="1271588" y="1633538"/>
          <p14:tracePt t="222339" x="1336675" y="1633538"/>
          <p14:tracePt t="222342" x="1447800" y="1652588"/>
          <p14:tracePt t="222354" x="1539875" y="1652588"/>
          <p14:tracePt t="222359" x="1633538" y="1652588"/>
          <p14:tracePt t="222369" x="1698625" y="1652588"/>
          <p14:tracePt t="222375" x="1790700" y="1652588"/>
          <p14:tracePt t="222382" x="1846263" y="1660525"/>
          <p14:tracePt t="222389" x="1911350" y="1660525"/>
          <p14:tracePt t="222398" x="1947863" y="1660525"/>
          <p14:tracePt t="222408" x="1995488" y="1679575"/>
          <p14:tracePt t="222422" x="2012950" y="1679575"/>
          <p14:tracePt t="222783" x="2116138" y="1679575"/>
          <p14:tracePt t="222789" x="2292350" y="1679575"/>
          <p14:tracePt t="222798" x="2606675" y="1708150"/>
          <p14:tracePt t="222810" x="2765425" y="1708150"/>
          <p14:tracePt t="222815" x="2903538" y="1708150"/>
          <p14:tracePt t="222825" x="3079750" y="1708150"/>
          <p14:tracePt t="222829" x="3303588" y="1708150"/>
          <p14:tracePt t="222840" x="3497263" y="1708150"/>
          <p14:tracePt t="222846" x="3702050" y="1725613"/>
          <p14:tracePt t="222854" x="3897313" y="1716088"/>
          <p14:tracePt t="222860" x="4138613" y="1716088"/>
          <p14:tracePt t="222869" x="4360863" y="1716088"/>
          <p14:tracePt t="222878" x="4583113" y="1698625"/>
          <p14:tracePt t="222883" x="4741863" y="1698625"/>
          <p14:tracePt t="222893" x="5121275" y="1679575"/>
          <p14:tracePt t="222908" x="5456238" y="1679575"/>
          <p14:tracePt t="222919" x="5567363" y="1670050"/>
          <p14:tracePt t="222925" x="5678488" y="1652588"/>
          <p14:tracePt t="222933" x="5770563" y="1652588"/>
          <p14:tracePt t="222939" x="5845175" y="1652588"/>
          <p14:tracePt t="222947" x="5938838" y="1633538"/>
          <p14:tracePt t="222954" x="5984875" y="1643063"/>
          <p14:tracePt t="222964" x="6011863" y="1643063"/>
          <p14:tracePt t="222972" x="6030913" y="1643063"/>
          <p14:tracePt t="222977" x="6067425" y="1643063"/>
          <p14:tracePt t="222987" x="6105525" y="1643063"/>
          <p14:tracePt t="223275" x="6226175" y="1643063"/>
          <p14:tracePt t="223281" x="6337300" y="1652588"/>
          <p14:tracePt t="223282" x="6429375" y="1670050"/>
          <p14:tracePt t="223297" x="6523038" y="1670050"/>
          <p14:tracePt t="223301" x="6597650" y="1689100"/>
          <p14:tracePt t="223311" x="6689725" y="1698625"/>
          <p14:tracePt t="223315" x="6735763" y="1698625"/>
          <p14:tracePt t="223326" x="6838950" y="1716088"/>
          <p14:tracePt t="223331" x="6894513" y="1716088"/>
          <p14:tracePt t="223340" x="6977063" y="1725613"/>
          <p14:tracePt t="223347" x="7051675" y="1725613"/>
          <p14:tracePt t="223355" x="7162800" y="1725613"/>
          <p14:tracePt t="223363" x="7246938" y="1725613"/>
          <p14:tracePt t="223369" x="7339013" y="1725613"/>
          <p14:tracePt t="223379" x="7505700" y="1725613"/>
          <p14:tracePt t="223391" x="7599363" y="1725613"/>
          <p14:tracePt t="223395" x="7673975" y="1725613"/>
          <p14:tracePt t="223405" x="7720013" y="1725613"/>
          <p14:tracePt t="223409" x="7775575" y="1725613"/>
          <p14:tracePt t="223419" x="7840663" y="1725613"/>
          <p14:tracePt t="223424" x="7886700" y="1725613"/>
          <p14:tracePt t="223434" x="7961313" y="1725613"/>
          <p14:tracePt t="223442" x="8007350" y="1725613"/>
          <p14:tracePt t="223449" x="8072438" y="1725613"/>
          <p14:tracePt t="223457" x="8128000" y="1725613"/>
          <p14:tracePt t="223463" x="8174038" y="1725613"/>
          <p14:tracePt t="223471" x="8229600" y="1716088"/>
          <p14:tracePt t="223473" x="8258175" y="1716088"/>
          <p14:tracePt t="223487" x="8332788" y="1716088"/>
          <p14:tracePt t="223499" x="8359775" y="1698625"/>
          <p14:tracePt t="223503" x="8378825" y="1698625"/>
          <p14:tracePt t="223514" x="8424863" y="1689100"/>
          <p14:tracePt t="223519" x="8461375" y="1689100"/>
          <p14:tracePt t="223529" x="8499475" y="1679575"/>
          <p14:tracePt t="223536" x="8535988" y="1679575"/>
          <p14:tracePt t="223544" x="8591550" y="1660525"/>
          <p14:tracePt t="223550" x="8620125" y="1660525"/>
          <p14:tracePt t="223557" x="8656638" y="1660525"/>
          <p14:tracePt t="223566" x="8750300" y="1643063"/>
          <p14:tracePt t="223579" x="8767763" y="1624013"/>
          <p14:tracePt t="223581" x="8823325" y="1614488"/>
          <p14:tracePt t="223594" x="8842375" y="1614488"/>
          <p14:tracePt t="223598" x="8888413" y="1604963"/>
          <p14:tracePt t="223608" x="8943975" y="1587500"/>
          <p14:tracePt t="223614" x="8982075" y="1587500"/>
          <p14:tracePt t="223623" x="9018588" y="1568450"/>
          <p14:tracePt t="223628" x="9055100" y="1568450"/>
          <p14:tracePt t="223637" x="9102725" y="1549400"/>
          <p14:tracePt t="223645" x="9158288" y="1539875"/>
          <p14:tracePt t="223652" x="9204325" y="1539875"/>
          <p14:tracePt t="223661" x="9324975" y="1512888"/>
          <p14:tracePt t="223674" x="9380538" y="1512888"/>
          <p14:tracePt t="223676" x="9417050" y="1503363"/>
          <p14:tracePt t="223688" x="9482138" y="1484313"/>
          <p14:tracePt t="223692" x="9520238" y="1484313"/>
          <p14:tracePt t="223702" x="9566275" y="1484313"/>
          <p14:tracePt t="223707" x="9602788" y="1474788"/>
          <p14:tracePt t="223718" x="9640888" y="1457325"/>
          <p14:tracePt t="223724" x="9658350" y="1457325"/>
          <p14:tracePt t="223731" x="9686925" y="1457325"/>
          <p14:tracePt t="223737" x="9723438" y="1457325"/>
          <p14:tracePt t="223745" x="9742488" y="1457325"/>
          <p14:tracePt t="223755" x="9771063" y="1457325"/>
          <p14:tracePt t="223770" x="9817100" y="1457325"/>
          <p14:tracePt t="223782" x="9817100" y="1466850"/>
          <p14:tracePt t="223786" x="9834563" y="1474788"/>
          <p14:tracePt t="224123" x="9891713" y="1503363"/>
          <p14:tracePt t="224133" x="9983788" y="1549400"/>
          <p14:tracePt t="224149" x="10085388" y="1604963"/>
          <p14:tracePt t="224159" x="10123488" y="1633538"/>
          <p14:tracePt t="224162" x="10160000" y="1652588"/>
          <p14:tracePt t="224174" x="10234613" y="1698625"/>
          <p14:tracePt t="224177" x="10290175" y="1725613"/>
          <p14:tracePt t="224189" x="10345738" y="1754188"/>
          <p14:tracePt t="224196" x="10401300" y="1781175"/>
          <p14:tracePt t="224203" x="10475913" y="1828800"/>
          <p14:tracePt t="224211" x="10531475" y="1836738"/>
          <p14:tracePt t="224217" x="10567988" y="1855788"/>
          <p14:tracePt t="224226" x="10587038" y="1874838"/>
          <p14:tracePt t="224231" x="10614025" y="1874838"/>
          <p14:tracePt t="224243" x="10642600" y="1893888"/>
          <p14:tracePt t="224258" x="10652125" y="1893888"/>
          <p14:tracePt t="224269" x="10661650" y="1893888"/>
          <p14:tracePt t="224283" x="10661650" y="1901825"/>
          <p14:tracePt t="224288" x="10669588" y="1911350"/>
          <p14:tracePt t="224305" x="10688638" y="1911350"/>
          <p14:tracePt t="224326" x="10698163" y="1920875"/>
          <p14:tracePt t="224352" x="10707688" y="1930400"/>
          <p14:tracePt t="224363" x="10717213" y="1957388"/>
          <p14:tracePt t="224368" x="10726738" y="1957388"/>
          <p14:tracePt t="224377" x="10726738" y="1976438"/>
          <p14:tracePt t="224385" x="10726738" y="1995488"/>
          <p14:tracePt t="224391" x="10726738" y="2005013"/>
          <p14:tracePt t="224399" x="10744200" y="2022475"/>
          <p14:tracePt t="224405" x="10744200" y="2051050"/>
          <p14:tracePt t="224415" x="10744200" y="2060575"/>
          <p14:tracePt t="224420" x="10734675" y="2087563"/>
          <p14:tracePt t="224431" x="10734675" y="2135188"/>
          <p14:tracePt t="224442" x="10734675" y="2171700"/>
          <p14:tracePt t="224448" x="10717213" y="2208213"/>
          <p14:tracePt t="224456" x="10717213" y="2227263"/>
          <p14:tracePt t="224461" x="10688638" y="2282825"/>
          <p14:tracePt t="224471" x="10661650" y="2357438"/>
          <p14:tracePt t="224478" x="10633075" y="2376488"/>
          <p14:tracePt t="224487" x="10606088" y="2422525"/>
          <p14:tracePt t="224492" x="10587038" y="2439988"/>
          <p14:tracePt t="224500" x="10548938" y="2478088"/>
          <p14:tracePt t="224507" x="10521950" y="2505075"/>
          <p14:tracePt t="224515" x="10466388" y="2543175"/>
          <p14:tracePt t="224526" x="10410825" y="2579688"/>
          <p14:tracePt t="224537" x="10372725" y="2608263"/>
          <p14:tracePt t="224540" x="10336213" y="2635250"/>
          <p14:tracePt t="224552" x="10299700" y="2635250"/>
          <p14:tracePt t="224554" x="10261600" y="2654300"/>
          <p14:tracePt t="224567" x="10225088" y="2654300"/>
          <p14:tracePt t="224571" x="10169525" y="2654300"/>
          <p14:tracePt t="224580" x="10131425" y="2673350"/>
          <p14:tracePt t="224586" x="10085388" y="2681288"/>
          <p14:tracePt t="224595" x="10020300" y="2681288"/>
          <p14:tracePt t="224602" x="9937750" y="2709863"/>
          <p14:tracePt t="224609" x="9872663" y="2709863"/>
          <p14:tracePt t="224617" x="9742488" y="2755900"/>
          <p14:tracePt t="224631" x="9667875" y="2784475"/>
          <p14:tracePt t="224633" x="9612313" y="2794000"/>
          <p14:tracePt t="224646" x="9566275" y="2811463"/>
          <p14:tracePt t="224648" x="9510713" y="2820988"/>
          <p14:tracePt t="224662" x="9472613" y="2830513"/>
          <p14:tracePt t="224664" x="9436100" y="2849563"/>
          <p14:tracePt t="224675" x="9409113" y="2849563"/>
          <p14:tracePt t="224680" x="9380538" y="2849563"/>
          <p14:tracePt t="224688" x="9344025" y="2857500"/>
          <p14:tracePt t="224695" x="9324975" y="2857500"/>
          <p14:tracePt t="224703" x="9315450" y="2857500"/>
          <p14:tracePt t="224714" x="9278938" y="2857500"/>
          <p14:tracePt t="224728" x="9148763" y="2876550"/>
          <p14:tracePt t="224997" x="8702675" y="2811463"/>
          <p14:tracePt t="225001" x="8277225" y="2765425"/>
          <p14:tracePt t="225011" x="7135813" y="2589213"/>
          <p14:tracePt t="225022" x="6689725" y="2514600"/>
          <p14:tracePt t="225026" x="6180138" y="2459038"/>
          <p14:tracePt t="225036" x="5743575" y="2413000"/>
          <p14:tracePt t="225043" x="5400675" y="2366963"/>
          <p14:tracePt t="225052" x="5029200" y="2338388"/>
          <p14:tracePt t="225059" x="4694238" y="2319338"/>
          <p14:tracePt t="225066" x="4452938" y="2319338"/>
          <p14:tracePt t="225073" x="4165600" y="2273300"/>
          <p14:tracePt t="225080" x="3897313" y="2273300"/>
          <p14:tracePt t="225089" x="3675063" y="2273300"/>
          <p14:tracePt t="225095" x="3451225" y="2255838"/>
          <p14:tracePt t="225105" x="3136900" y="2255838"/>
          <p14:tracePt t="225116" x="3071813" y="2263775"/>
          <p14:tracePt t="225119" x="3016250" y="2263775"/>
          <p14:tracePt t="225131" x="2997200" y="2263775"/>
          <p14:tracePt t="225136" x="2987675" y="2263775"/>
          <p14:tracePt t="225161" x="2987675" y="2273300"/>
          <p14:tracePt t="225174" x="2987675" y="2282825"/>
          <p14:tracePt t="225468" x="3052763" y="2347913"/>
          <p14:tracePt t="225480" x="3136900" y="2413000"/>
          <p14:tracePt t="225483" x="3238500" y="2478088"/>
          <p14:tracePt t="225494" x="3340100" y="2552700"/>
          <p14:tracePt t="225499" x="3433763" y="2598738"/>
          <p14:tracePt t="225508" x="3535363" y="2625725"/>
          <p14:tracePt t="225514" x="3627438" y="2681288"/>
          <p14:tracePt t="225523" x="3730625" y="2709863"/>
          <p14:tracePt t="225530" x="3822700" y="2755900"/>
          <p14:tracePt t="225538" x="3878263" y="2755900"/>
          <p14:tracePt t="225545" x="3933825" y="2784475"/>
          <p14:tracePt t="225552" x="3979863" y="2784475"/>
          <p14:tracePt t="225561" x="4017963" y="2801938"/>
          <p14:tracePt t="225567" x="4035425" y="2811463"/>
          <p14:tracePt t="225577" x="4073525" y="2811463"/>
          <p14:tracePt t="225588" x="4083050" y="2811463"/>
          <p14:tracePt t="225592" x="4100513" y="2811463"/>
          <p14:tracePt t="225608" x="4119563" y="2811463"/>
          <p14:tracePt t="225618" x="4129088" y="2811463"/>
          <p14:tracePt t="225624" x="4138613" y="2811463"/>
          <p14:tracePt t="225632" x="4156075" y="2811463"/>
          <p14:tracePt t="225637" x="4184650" y="2794000"/>
          <p14:tracePt t="225646" x="4194175" y="2794000"/>
          <p14:tracePt t="225654" x="4213225" y="2784475"/>
          <p14:tracePt t="225664" x="4240213" y="2774950"/>
          <p14:tracePt t="225670" x="4268788" y="2765425"/>
          <p14:tracePt t="225687" x="4276725" y="2765425"/>
          <p14:tracePt t="225834" x="4268788" y="2765425"/>
          <p14:tracePt t="225842" x="4240213" y="2765425"/>
          <p14:tracePt t="225849" x="4213225" y="2765425"/>
          <p14:tracePt t="225860" x="4100513" y="2794000"/>
          <p14:tracePt t="225871" x="4008438" y="2830513"/>
          <p14:tracePt t="225873" x="3952875" y="2857500"/>
          <p14:tracePt t="225885" x="3859213" y="2886075"/>
          <p14:tracePt t="225892" x="3786188" y="2914650"/>
          <p14:tracePt t="225901" x="3692525" y="2932113"/>
          <p14:tracePt t="225905" x="3590925" y="2960688"/>
          <p14:tracePt t="225915" x="3497263" y="2978150"/>
          <p14:tracePt t="225922" x="3405188" y="3016250"/>
          <p14:tracePt t="225929" x="3313113" y="3025775"/>
          <p14:tracePt t="225936" x="3192463" y="3062288"/>
          <p14:tracePt t="225944" x="3079750" y="3081338"/>
          <p14:tracePt t="225954" x="2867025" y="3127375"/>
          <p14:tracePt t="225966" x="2774950" y="3127375"/>
          <p14:tracePt t="225967" x="2681288" y="3155950"/>
          <p14:tracePt t="225981" x="2606675" y="3155950"/>
          <p14:tracePt t="225985" x="2541588" y="3155950"/>
          <p14:tracePt t="225994" x="2505075" y="3155950"/>
          <p14:tracePt t="226002" x="2459038" y="3155950"/>
          <p14:tracePt t="226009" x="2403475" y="3155950"/>
          <p14:tracePt t="226017" x="2365375" y="3155950"/>
          <p14:tracePt t="226024" x="2328863" y="3155950"/>
          <p14:tracePt t="226032" x="2300288" y="3173413"/>
          <p14:tracePt t="226038" x="2263775" y="3173413"/>
          <p14:tracePt t="226047" x="2189163" y="3182938"/>
          <p14:tracePt t="226060" x="2171700" y="3182938"/>
          <p14:tracePt t="226064" x="2143125" y="3182938"/>
          <p14:tracePt t="226081" x="2124075" y="3182938"/>
          <p14:tracePt t="226495" x="2041525" y="3182938"/>
          <p14:tracePt t="226504" x="1947863" y="3173413"/>
          <p14:tracePt t="226510" x="1874838" y="3163888"/>
          <p14:tracePt t="226521" x="1735138" y="3163888"/>
          <p14:tracePt t="226531" x="1689100" y="3163888"/>
          <p14:tracePt t="226534" x="1585913" y="3163888"/>
          <p14:tracePt t="226546" x="1530350" y="3163888"/>
          <p14:tracePt t="226551" x="1493838" y="3163888"/>
          <p14:tracePt t="226560" x="1428750" y="3146425"/>
          <p14:tracePt t="226566" x="1392238" y="3136900"/>
          <p14:tracePt t="226575" x="1354138" y="3136900"/>
          <p14:tracePt t="226582" x="1317625" y="3136900"/>
          <p14:tracePt t="226589" x="1298575" y="3127375"/>
          <p14:tracePt t="226598" x="1262063" y="3127375"/>
          <p14:tracePt t="226604" x="1243013" y="3108325"/>
          <p14:tracePt t="226614" x="1196975" y="3108325"/>
          <p14:tracePt t="226629" x="1150938" y="3117850"/>
          <p14:tracePt t="226640" x="1104900" y="3117850"/>
          <p14:tracePt t="226645" x="1076325" y="3127375"/>
          <p14:tracePt t="226654" x="1057275" y="3127375"/>
          <p14:tracePt t="226659" x="1039813" y="3127375"/>
          <p14:tracePt t="226670" x="1011238" y="3127375"/>
          <p14:tracePt t="226676" x="984250" y="3136900"/>
          <p14:tracePt t="226684" x="974725" y="3136900"/>
          <p14:tracePt t="226693" x="946150" y="3136900"/>
          <p14:tracePt t="226698" x="927100" y="3136900"/>
          <p14:tracePt t="226708" x="881063" y="3136900"/>
          <p14:tracePt t="226719" x="863600" y="3136900"/>
          <p14:tracePt t="226722" x="844550" y="3136900"/>
          <p14:tracePt t="226735" x="815975" y="3136900"/>
          <p14:tracePt t="226741" x="798513" y="3136900"/>
          <p14:tracePt t="226749" x="779463" y="3136900"/>
          <p14:tracePt t="226755" x="742950" y="3136900"/>
          <p14:tracePt t="226764" x="723900" y="3136900"/>
          <p14:tracePt t="226770" x="687388" y="3136900"/>
          <p14:tracePt t="226778" x="658813" y="3136900"/>
          <p14:tracePt t="226787" x="612775" y="3136900"/>
          <p14:tracePt t="226792" x="593725" y="3136900"/>
          <p14:tracePt t="226800" x="557213" y="3136900"/>
          <p14:tracePt t="226801" x="519113" y="3136900"/>
          <p14:tracePt t="226814" x="482600" y="3136900"/>
          <p14:tracePt t="226817" x="446088" y="3136900"/>
          <p14:tracePt t="226829" x="427038" y="3136900"/>
          <p14:tracePt t="226834" x="388938" y="3136900"/>
          <p14:tracePt t="226843" x="371475" y="3136900"/>
          <p14:tracePt t="226846" x="361950" y="3127375"/>
          <p14:tracePt t="226858" x="342900" y="3127375"/>
          <p14:tracePt t="226863" x="333375" y="3127375"/>
          <p14:tracePt t="226872" x="325438" y="3117850"/>
          <p14:tracePt t="226881" x="315913" y="3117850"/>
          <p14:tracePt t="226887" x="306388" y="3117850"/>
          <p14:tracePt t="226896" x="277813" y="3117850"/>
          <p14:tracePt t="226911" x="260350" y="3108325"/>
          <p14:tracePt t="226923" x="241300" y="3098800"/>
          <p14:tracePt t="226937" x="231775" y="3098800"/>
          <p14:tracePt t="226942" x="222250" y="3098800"/>
          <p14:tracePt t="226952" x="212725" y="3098800"/>
          <p14:tracePt t="226958" x="212725" y="3090863"/>
          <p14:tracePt t="226967" x="204788" y="3090863"/>
          <p14:tracePt t="226976" x="195263" y="3090863"/>
          <p14:tracePt t="226981" x="195263" y="3081338"/>
          <p14:tracePt t="226990" x="185738" y="3081338"/>
          <p14:tracePt t="227006" x="176213" y="3081338"/>
          <p14:tracePt t="227061" x="166688" y="3081338"/>
          <p14:tracePt t="227100" x="157163" y="3071813"/>
          <p14:tracePt t="227126" x="157163" y="3062288"/>
          <p14:tracePt t="227141" x="149225" y="3062288"/>
          <p14:tracePt t="227155" x="139700" y="3052763"/>
          <p14:tracePt t="227169" x="139700" y="3043238"/>
          <p14:tracePt t="227191" x="130175" y="3035300"/>
          <p14:tracePt t="227206" x="130175" y="3025775"/>
          <p14:tracePt t="227210" x="120650" y="3025775"/>
          <p14:tracePt t="227219" x="120650" y="2997200"/>
          <p14:tracePt t="227240" x="120650" y="2987675"/>
          <p14:tracePt t="227249" x="111125" y="2978150"/>
          <p14:tracePt t="227263" x="101600" y="2960688"/>
          <p14:tracePt t="227273" x="92075" y="2960688"/>
          <p14:tracePt t="227290" x="92075" y="2941638"/>
          <p14:tracePt t="227304" x="84138" y="2922588"/>
          <p14:tracePt t="227315" x="74613" y="2922588"/>
          <p14:tracePt t="227319" x="74613" y="2905125"/>
          <p14:tracePt t="227329" x="74613" y="2876550"/>
          <p14:tracePt t="227335" x="65088" y="2867025"/>
          <p14:tracePt t="227344" x="65088" y="2857500"/>
          <p14:tracePt t="227352" x="46038" y="2840038"/>
          <p14:tracePt t="227360" x="46038" y="2830513"/>
          <p14:tracePt t="227367" x="46038" y="2820988"/>
          <p14:tracePt t="227372" x="36513" y="2801938"/>
          <p14:tracePt t="227383" x="36513" y="2794000"/>
          <p14:tracePt t="227395" x="28575" y="2765425"/>
          <p14:tracePt t="227408" x="28575" y="2755900"/>
          <p14:tracePt t="227424" x="28575" y="2736850"/>
          <p14:tracePt t="227438" x="19050" y="2728913"/>
          <p14:tracePt t="227446" x="19050" y="2719388"/>
          <p14:tracePt t="227462" x="9525" y="2709863"/>
          <p14:tracePt t="227467" x="9525" y="2700338"/>
          <p14:tracePt t="227475" x="9525" y="2690813"/>
          <p14:tracePt t="227489" x="9525" y="2681288"/>
          <p14:tracePt t="227490" x="9525" y="2673350"/>
          <p14:tracePt t="227509" x="9525" y="2663825"/>
          <p14:tracePt t="227518" x="9525" y="2654300"/>
          <p14:tracePt t="227524" x="9525" y="2644775"/>
          <p14:tracePt t="227532" x="9525" y="2635250"/>
          <p14:tracePt t="227546" x="0" y="2616200"/>
          <p14:tracePt t="227571" x="0" y="2598738"/>
          <p14:tracePt t="227588" x="0" y="2570163"/>
          <p14:tracePt t="227597" x="0" y="2560638"/>
          <p14:tracePt t="227600" x="0" y="2552700"/>
          <p14:tracePt t="227612" x="0" y="2543175"/>
          <p14:tracePt t="227618" x="0" y="2533650"/>
          <p14:tracePt t="227695" x="0" y="2347913"/>
          <p14:tracePt t="227707" x="0" y="2328863"/>
          <p14:tracePt t="227710" x="0" y="2319338"/>
          <p14:tracePt t="227720" x="0" y="2311400"/>
          <p14:tracePt t="227726" x="0" y="2292350"/>
          <p14:tracePt t="227735" x="0" y="2255838"/>
          <p14:tracePt t="227743" x="0" y="2236788"/>
          <p14:tracePt t="227751" x="0" y="2227263"/>
          <p14:tracePt t="227759" x="9525" y="2198688"/>
          <p14:tracePt t="227764" x="9525" y="2171700"/>
          <p14:tracePt t="227775" x="9525" y="2143125"/>
          <p14:tracePt t="227786" x="9525" y="2125663"/>
          <p14:tracePt t="227790" x="9525" y="2116138"/>
          <p14:tracePt t="227801" x="9525" y="2106613"/>
          <p14:tracePt t="227806" x="9525" y="2097088"/>
          <p14:tracePt t="227815" x="9525" y="2087563"/>
          <p14:tracePt t="227821" x="9525" y="2070100"/>
          <p14:tracePt t="227835" x="9525" y="2060575"/>
          <p14:tracePt t="227845" x="9525" y="2051050"/>
          <p14:tracePt t="227851" x="9525" y="2041525"/>
          <p14:tracePt t="227859" x="9525" y="2032000"/>
          <p14:tracePt t="227868" x="9525" y="2005013"/>
          <p14:tracePt t="227884" x="9525" y="1995488"/>
          <p14:tracePt t="227895" x="9525" y="1985963"/>
          <p14:tracePt t="227916" x="9525" y="1976438"/>
          <p14:tracePt t="227924" x="9525" y="1966913"/>
          <p14:tracePt t="227953" x="9525" y="1949450"/>
          <p14:tracePt t="227977" x="9525" y="1930400"/>
          <p14:tracePt t="227992" x="9525" y="1920875"/>
          <p14:tracePt t="228004" x="9525" y="1911350"/>
          <p14:tracePt t="228084" x="9525" y="1901825"/>
          <p14:tracePt t="228097" x="19050" y="1893888"/>
          <p14:tracePt t="228113" x="46038" y="1874838"/>
          <p14:tracePt t="228120" x="65088" y="1855788"/>
          <p14:tracePt t="228126" x="92075" y="1836738"/>
          <p14:tracePt t="228133" x="130175" y="1819275"/>
          <p14:tracePt t="228142" x="166688" y="1781175"/>
          <p14:tracePt t="228150" x="222250" y="1754188"/>
          <p14:tracePt t="228156" x="260350" y="1716088"/>
          <p14:tracePt t="228167" x="342900" y="1679575"/>
          <p14:tracePt t="228178" x="398463" y="1652588"/>
          <p14:tracePt t="228180" x="427038" y="1643063"/>
          <p14:tracePt t="228193" x="463550" y="1614488"/>
          <p14:tracePt t="228197" x="482600" y="1604963"/>
          <p14:tracePt t="228207" x="509588" y="1595438"/>
          <p14:tracePt t="228213" x="538163" y="1577975"/>
          <p14:tracePt t="228222" x="566738" y="1577975"/>
          <p14:tracePt t="228229" x="574675" y="1568450"/>
          <p14:tracePt t="228235" x="593725" y="1558925"/>
          <p14:tracePt t="228243" x="612775" y="1558925"/>
          <p14:tracePt t="228251" x="639763" y="1549400"/>
          <p14:tracePt t="228261" x="687388" y="1539875"/>
          <p14:tracePt t="228276" x="742950" y="1531938"/>
          <p14:tracePt t="228286" x="760413" y="1512888"/>
          <p14:tracePt t="228293" x="788988" y="1512888"/>
          <p14:tracePt t="228301" x="798513" y="1512888"/>
          <p14:tracePt t="228306" x="806450" y="1512888"/>
          <p14:tracePt t="228316" x="815975" y="1512888"/>
          <p14:tracePt t="228323" x="835025" y="1512888"/>
          <p14:tracePt t="228331" x="854075" y="1512888"/>
          <p14:tracePt t="228599" x="1047750" y="1512888"/>
          <p14:tracePt t="228605" x="1308100" y="1568450"/>
          <p14:tracePt t="228613" x="1530350" y="1604963"/>
          <p14:tracePt t="228623" x="2162175" y="1708150"/>
          <p14:tracePt t="228637" x="2644775" y="1790700"/>
          <p14:tracePt t="228650" x="2886075" y="1809750"/>
          <p14:tracePt t="228653" x="3108325" y="1828800"/>
          <p14:tracePt t="228665" x="3303588" y="1846263"/>
          <p14:tracePt t="228671" x="3460750" y="1855788"/>
          <p14:tracePt t="228678" x="3617913" y="1855788"/>
          <p14:tracePt t="228687" x="3757613" y="1855788"/>
          <p14:tracePt t="228692" x="3897313" y="1836738"/>
          <p14:tracePt t="228701" x="3979863" y="1836738"/>
          <p14:tracePt t="228706" x="4073525" y="1836738"/>
          <p14:tracePt t="228717" x="4129088" y="1836738"/>
          <p14:tracePt t="228723" x="4175125" y="1836738"/>
          <p14:tracePt t="228731" x="4230688" y="1846263"/>
          <p14:tracePt t="229047" x="4389438" y="1846263"/>
          <p14:tracePt t="229055" x="4592638" y="1828800"/>
          <p14:tracePt t="229062" x="4814888" y="1809750"/>
          <p14:tracePt t="229070" x="5019675" y="1790700"/>
          <p14:tracePt t="229075" x="5214938" y="1773238"/>
          <p14:tracePt t="229084" x="5372100" y="1754188"/>
          <p14:tracePt t="229095" x="5799138" y="1716088"/>
          <p14:tracePt t="229110" x="6226175" y="1660525"/>
          <p14:tracePt t="229121" x="6402388" y="1660525"/>
          <p14:tracePt t="229124" x="6624638" y="1643063"/>
          <p14:tracePt t="229136" x="6800850" y="1604963"/>
          <p14:tracePt t="229138" x="6940550" y="1604963"/>
          <p14:tracePt t="229149" x="7097713" y="1604963"/>
          <p14:tracePt t="229156" x="7191375" y="1614488"/>
          <p14:tracePt t="229164" x="7302500" y="1624013"/>
          <p14:tracePt t="229170" x="7394575" y="1624013"/>
          <p14:tracePt t="229179" x="7488238" y="1624013"/>
          <p14:tracePt t="229188" x="7534275" y="1624013"/>
          <p14:tracePt t="229193" x="7599363" y="1624013"/>
          <p14:tracePt t="229475" x="7756525" y="1624013"/>
          <p14:tracePt t="229486" x="8156575" y="1643063"/>
          <p14:tracePt t="229498" x="8350250" y="1643063"/>
          <p14:tracePt t="229499" x="8535988" y="1660525"/>
          <p14:tracePt t="229513" x="8647113" y="1660525"/>
          <p14:tracePt t="229515" x="8777288" y="1660525"/>
          <p14:tracePt t="229526" x="8934450" y="1652588"/>
          <p14:tracePt t="229531" x="9074150" y="1660525"/>
          <p14:tracePt t="229542" x="9185275" y="1660525"/>
          <p14:tracePt t="229548" x="9324975" y="1660525"/>
          <p14:tracePt t="229556" x="9436100" y="1660525"/>
          <p14:tracePt t="229566" x="9501188" y="1660525"/>
          <p14:tracePt t="229571" x="9612313" y="1660525"/>
          <p14:tracePt t="229578" x="9844088" y="1679575"/>
          <p14:tracePt t="229592" x="9937750" y="1679575"/>
          <p14:tracePt t="229596" x="10029825" y="1698625"/>
          <p14:tracePt t="229607" x="10113963" y="1698625"/>
          <p14:tracePt t="229611" x="10169525" y="1698625"/>
          <p14:tracePt t="229621" x="10215563" y="1708150"/>
          <p14:tracePt t="229627" x="10252075" y="1708150"/>
          <p14:tracePt t="229635" x="10299700" y="1708150"/>
          <p14:tracePt t="229641" x="10326688" y="1708150"/>
          <p14:tracePt t="229650" x="10372725" y="1708150"/>
          <p14:tracePt t="229659" x="10410825" y="1708150"/>
          <p14:tracePt t="229665" x="10456863" y="1708150"/>
          <p14:tracePt t="229676" x="10531475" y="1708150"/>
          <p14:tracePt t="229686" x="10587038" y="1708150"/>
          <p14:tracePt t="229690" x="10614025" y="1708150"/>
          <p14:tracePt t="229701" x="10652125" y="1708150"/>
          <p14:tracePt t="229707" x="10707688" y="1708150"/>
          <p14:tracePt t="229716" x="10744200" y="1708150"/>
          <p14:tracePt t="229721" x="10772775" y="1708150"/>
          <p14:tracePt t="229731" x="10828338" y="1716088"/>
          <p14:tracePt t="229737" x="10847388" y="1716088"/>
          <p14:tracePt t="229745" x="10874375" y="1716088"/>
          <p14:tracePt t="229754" x="10902950" y="1716088"/>
          <p14:tracePt t="229759" x="10939463" y="1744663"/>
          <p14:tracePt t="229769" x="11004550" y="1754188"/>
          <p14:tracePt t="229781" x="11023600" y="1773238"/>
          <p14:tracePt t="229783" x="11060113" y="1781175"/>
          <p14:tracePt t="229795" x="11069638" y="1790700"/>
          <p14:tracePt t="229801" x="11079163" y="1790700"/>
          <p14:tracePt t="229815" x="11079163" y="1800225"/>
          <p14:tracePt t="229825" x="11087100" y="1809750"/>
          <p14:tracePt t="229831" x="11096625" y="1809750"/>
          <p14:tracePt t="229840" x="11106150" y="1828800"/>
          <p14:tracePt t="229848" x="11106150" y="1846263"/>
          <p14:tracePt t="229853" x="11115675" y="1865313"/>
          <p14:tracePt t="229864" x="11115675" y="1920875"/>
          <p14:tracePt t="229875" x="11115675" y="1939925"/>
          <p14:tracePt t="229879" x="11115675" y="1985963"/>
          <p14:tracePt t="229890" x="11115675" y="2014538"/>
          <p14:tracePt t="229892" x="11106150" y="2060575"/>
          <p14:tracePt t="229904" x="11087100" y="2116138"/>
          <p14:tracePt t="229910" x="11079163" y="2152650"/>
          <p14:tracePt t="229919" x="11050588" y="2198688"/>
          <p14:tracePt t="229924" x="11023600" y="2236788"/>
          <p14:tracePt t="229934" x="11014075" y="2273300"/>
          <p14:tracePt t="229940" x="11004550" y="2311400"/>
          <p14:tracePt t="229949" x="10975975" y="2347913"/>
          <p14:tracePt t="229957" x="10939463" y="2422525"/>
          <p14:tracePt t="229970" x="10929938" y="2459038"/>
          <p14:tracePt t="229972" x="10902950" y="2497138"/>
          <p14:tracePt t="229984" x="10874375" y="2524125"/>
          <p14:tracePt t="229989" x="10855325" y="2552700"/>
          <p14:tracePt t="229999" x="10828338" y="2589213"/>
          <p14:tracePt t="230004" x="10809288" y="2625725"/>
          <p14:tracePt t="230014" x="10753725" y="2663825"/>
          <p14:tracePt t="230020" x="10707688" y="2700338"/>
          <p14:tracePt t="230027" x="10669588" y="2728913"/>
          <p14:tracePt t="230037" x="10633075" y="2765425"/>
          <p14:tracePt t="230042" x="10596563" y="2794000"/>
          <p14:tracePt t="230053" x="10541000" y="2811463"/>
          <p14:tracePt t="230066" x="10475913" y="2849563"/>
          <p14:tracePt t="230078" x="10456863" y="2857500"/>
          <p14:tracePt t="230081" x="10401300" y="2876550"/>
          <p14:tracePt t="230092" x="10364788" y="2886075"/>
          <p14:tracePt t="230098" x="10317163" y="2886075"/>
          <p14:tracePt t="230107" x="10280650" y="2886075"/>
          <p14:tracePt t="230115" x="10244138" y="2886075"/>
          <p14:tracePt t="230122" x="10196513" y="2886075"/>
          <p14:tracePt t="230130" x="10150475" y="2886075"/>
          <p14:tracePt t="230136" x="10094913" y="2886075"/>
          <p14:tracePt t="230144" x="10058400" y="2867025"/>
          <p14:tracePt t="230152" x="10010775" y="2867025"/>
          <p14:tracePt t="230161" x="9909175" y="2857500"/>
          <p14:tracePt t="230173" x="9853613" y="2849563"/>
          <p14:tracePt t="230178" x="9807575" y="2849563"/>
          <p14:tracePt t="230187" x="9752013" y="2849563"/>
          <p14:tracePt t="230190" x="9686925" y="2849563"/>
          <p14:tracePt t="230202" x="9593263" y="2830513"/>
          <p14:tracePt t="230208" x="9482138" y="2811463"/>
          <p14:tracePt t="230215" x="9361488" y="2794000"/>
          <p14:tracePt t="230224" x="9204325" y="2784475"/>
          <p14:tracePt t="230232" x="9028113" y="2784475"/>
          <p14:tracePt t="230239" x="8870950" y="2765425"/>
          <p14:tracePt t="230245" x="8740775" y="2746375"/>
          <p14:tracePt t="230255" x="8332788" y="2709863"/>
          <p14:tracePt t="230266" x="8137525" y="2719388"/>
          <p14:tracePt t="230270" x="7978775" y="2719388"/>
          <p14:tracePt t="230281" x="7802563" y="2719388"/>
          <p14:tracePt t="230285" x="7645400" y="2736850"/>
          <p14:tracePt t="230296" x="7505700" y="2736850"/>
          <p14:tracePt t="230300" x="7367588" y="2765425"/>
          <p14:tracePt t="230310" x="7237413" y="2765425"/>
          <p14:tracePt t="230318" x="7116763" y="2801938"/>
          <p14:tracePt t="230325" x="7051675" y="2801938"/>
          <p14:tracePt t="230332" x="6977063" y="2820988"/>
          <p14:tracePt t="230340" x="6911975" y="2820988"/>
          <p14:tracePt t="230350" x="6810375" y="2830513"/>
          <p14:tracePt t="230365" x="6745288" y="2857500"/>
          <p14:tracePt t="230375" x="6726238" y="2857500"/>
          <p14:tracePt t="230380" x="6708775" y="2857500"/>
          <p14:tracePt t="230741" x="6597650" y="2830513"/>
          <p14:tracePt t="230756" x="6281738" y="2784475"/>
          <p14:tracePt t="230767" x="6124575" y="2765425"/>
          <p14:tracePt t="230774" x="5984875" y="2728913"/>
          <p14:tracePt t="230782" x="5799138" y="2673350"/>
          <p14:tracePt t="230789" x="5641975" y="2635250"/>
          <p14:tracePt t="230796" x="5446713" y="2616200"/>
          <p14:tracePt t="230804" x="5260975" y="2598738"/>
          <p14:tracePt t="230811" x="5103813" y="2560638"/>
          <p14:tracePt t="230819" x="5010150" y="2533650"/>
          <p14:tracePt t="230825" x="4889500" y="2514600"/>
          <p14:tracePt t="230836" x="4751388" y="2487613"/>
          <p14:tracePt t="230847" x="4694238" y="2487613"/>
          <p14:tracePt t="230850" x="4657725" y="2487613"/>
          <p14:tracePt t="230862" x="4630738" y="2478088"/>
          <p14:tracePt t="230867" x="4592638" y="2478088"/>
          <p14:tracePt t="230876" x="4565650" y="2478088"/>
          <p14:tracePt t="230882" x="4546600" y="2478088"/>
          <p14:tracePt t="230892" x="4537075" y="2478088"/>
          <p14:tracePt t="230897" x="4518025" y="2478088"/>
          <p14:tracePt t="230904" x="4500563" y="2478088"/>
          <p14:tracePt t="230913" x="4491038" y="2478088"/>
          <p14:tracePt t="230920" x="4462463" y="2478088"/>
          <p14:tracePt t="230930" x="4435475" y="2478088"/>
          <p14:tracePt t="230945" x="4406900" y="2487613"/>
          <p14:tracePt t="230956" x="4397375" y="2497138"/>
          <p14:tracePt t="230959" x="4370388" y="2497138"/>
          <p14:tracePt t="230970" x="4360863" y="2505075"/>
          <p14:tracePt t="230976" x="4351338" y="2514600"/>
          <p14:tracePt t="230985" x="4332288" y="2524125"/>
          <p14:tracePt t="230993" x="4324350" y="2524125"/>
          <p14:tracePt t="231000" x="4314825" y="2533650"/>
          <p14:tracePt t="231008" x="4305300" y="2543175"/>
          <p14:tracePt t="231014" x="4295775" y="2543175"/>
          <p14:tracePt t="231022" x="4286250" y="2552700"/>
          <p14:tracePt t="231050" x="4276725" y="2560638"/>
          <p14:tracePt t="231054" x="4268788" y="2570163"/>
          <p14:tracePt t="231064" x="4268788" y="2579688"/>
          <p14:tracePt t="231071" x="4259263" y="2579688"/>
          <p14:tracePt t="231079" x="4249738" y="2608263"/>
          <p14:tracePt t="231093" x="4240213" y="2616200"/>
          <p14:tracePt t="231118" x="4230688" y="2625725"/>
          <p14:tracePt t="231132" x="4230688" y="2635250"/>
          <p14:tracePt t="231158" x="4221163" y="2635250"/>
          <p14:tracePt t="231164" x="4213225" y="2644775"/>
          <p14:tracePt t="231174" x="4213225" y="2654300"/>
          <p14:tracePt t="231195" x="4203700" y="2673350"/>
          <p14:tracePt t="231227" x="4203700" y="2681288"/>
          <p14:tracePt t="231238" x="4203700" y="2690813"/>
          <p14:tracePt t="231242" x="4194175" y="2690813"/>
          <p14:tracePt t="231268" x="4194175" y="2709863"/>
          <p14:tracePt t="231289" x="4194175" y="2736850"/>
          <p14:tracePt t="231312" x="4194175" y="2746375"/>
          <p14:tracePt t="231321" x="4194175" y="2765425"/>
          <p14:tracePt t="231335" x="4194175" y="2774950"/>
          <p14:tracePt t="231348" x="4184650" y="2774950"/>
          <p14:tracePt t="231353" x="4184650" y="2784475"/>
          <p14:tracePt t="231363" x="4175125" y="2794000"/>
          <p14:tracePt t="231367" x="4165600" y="2794000"/>
          <p14:tracePt t="231377" x="4165600" y="2801938"/>
          <p14:tracePt t="231391" x="4165600" y="2811463"/>
          <p14:tracePt t="231405" x="4138613" y="2820988"/>
          <p14:tracePt t="231415" x="4119563" y="2830513"/>
          <p14:tracePt t="231427" x="4100513" y="2840038"/>
          <p14:tracePt t="231430" x="4100513" y="2849563"/>
          <p14:tracePt t="231442" x="4083050" y="2849563"/>
          <p14:tracePt t="231447" x="4073525" y="2849563"/>
          <p14:tracePt t="231456" x="4064000" y="2857500"/>
          <p14:tracePt t="231461" x="4044950" y="2857500"/>
          <p14:tracePt t="231475" x="4017963" y="2867025"/>
          <p14:tracePt t="231491" x="4008438" y="2867025"/>
          <p14:tracePt t="231500" x="3998913" y="2867025"/>
          <p14:tracePt t="231509" x="3989388" y="2876550"/>
          <p14:tracePt t="231514" x="3979863" y="2876550"/>
          <p14:tracePt t="231524" x="3952875" y="2886075"/>
          <p14:tracePt t="231536" x="3943350" y="2895600"/>
          <p14:tracePt t="231541" x="3933825" y="2895600"/>
          <p14:tracePt t="231550" x="3906838" y="2914650"/>
          <p14:tracePt t="231555" x="3897313" y="2914650"/>
          <p14:tracePt t="231565" x="3878263" y="2914650"/>
          <p14:tracePt t="231575" x="3868738" y="2914650"/>
          <p14:tracePt t="231580" x="3859213" y="2922588"/>
          <p14:tracePt t="231587" x="3841750" y="2922588"/>
          <p14:tracePt t="231594" x="3832225" y="2922588"/>
          <p14:tracePt t="231603" x="3803650" y="2922588"/>
          <p14:tracePt t="231609" x="3803650" y="2932113"/>
          <p14:tracePt t="231620" x="3767138" y="2932113"/>
          <p14:tracePt t="231630" x="3757613" y="2932113"/>
          <p14:tracePt t="231650" x="3738563" y="2932113"/>
          <p14:tracePt t="231666" x="3738563" y="2941638"/>
          <p14:tracePt t="231681" x="3730625" y="2941638"/>
          <p14:tracePt t="232089" x="3636963" y="2941638"/>
          <p14:tracePt t="232102" x="3525838" y="2941638"/>
          <p14:tracePt t="232104" x="3414713" y="2941638"/>
          <p14:tracePt t="232116" x="3321050" y="2951163"/>
          <p14:tracePt t="232121" x="3228975" y="2970213"/>
          <p14:tracePt t="232131" x="3136900" y="2970213"/>
          <p14:tracePt t="232136" x="3052763" y="2970213"/>
          <p14:tracePt t="232145" x="2959100" y="2970213"/>
          <p14:tracePt t="232153" x="2886075" y="2970213"/>
          <p14:tracePt t="232161" x="2820988" y="2970213"/>
          <p14:tracePt t="232167" x="2727325" y="2970213"/>
          <p14:tracePt t="232176" x="2662238" y="2970213"/>
          <p14:tracePt t="232183" x="2579688" y="2970213"/>
          <p14:tracePt t="232196" x="2541588" y="2978150"/>
          <p14:tracePt t="232200" x="2486025" y="2978150"/>
          <p14:tracePt t="232211" x="2468563" y="2978150"/>
          <p14:tracePt t="232215" x="2430463" y="2997200"/>
          <p14:tracePt t="232225" x="2384425" y="2997200"/>
          <p14:tracePt t="232230" x="2357438" y="2997200"/>
          <p14:tracePt t="232240" x="2338388" y="2997200"/>
          <p14:tracePt t="232246" x="2300288" y="2997200"/>
          <p14:tracePt t="232254" x="2254250" y="2997200"/>
          <p14:tracePt t="232261" x="2217738" y="2997200"/>
          <p14:tracePt t="232269" x="2162175" y="2997200"/>
          <p14:tracePt t="232277" x="2116138" y="2997200"/>
          <p14:tracePt t="232284" x="2078038" y="2997200"/>
          <p14:tracePt t="232290" x="2032000" y="2997200"/>
          <p14:tracePt t="232293" x="1995488" y="2997200"/>
          <p14:tracePt t="232305" x="1939925" y="3006725"/>
          <p14:tracePt t="232309" x="1920875" y="3016250"/>
          <p14:tracePt t="232319" x="1901825" y="3016250"/>
          <p14:tracePt t="232323" x="1874838" y="3016250"/>
          <p14:tracePt t="232335" x="1855788" y="3016250"/>
          <p14:tracePt t="232341" x="1836738" y="3016250"/>
          <p14:tracePt t="232349" x="1809750" y="3035300"/>
          <p14:tracePt t="232356" x="1800225" y="3035300"/>
          <p14:tracePt t="232363" x="1781175" y="3043238"/>
          <p14:tracePt t="232370" x="1763713" y="3043238"/>
          <p14:tracePt t="232377" x="1754188" y="3043238"/>
          <p14:tracePt t="232387" x="1706563" y="3052763"/>
          <p14:tracePt t="232399" x="1698625" y="3052763"/>
          <p14:tracePt t="232404" x="1679575" y="3062288"/>
          <p14:tracePt t="232414" x="1643063" y="3062288"/>
          <p14:tracePt t="232419" x="1633538" y="3062288"/>
          <p14:tracePt t="232428" x="1624013" y="3062288"/>
          <p14:tracePt t="232435" x="1604963" y="3062288"/>
          <p14:tracePt t="232444" x="1577975" y="3062288"/>
          <p14:tracePt t="232451" x="1568450" y="3071813"/>
          <p14:tracePt t="232458" x="1558925" y="3071813"/>
          <p14:tracePt t="232464" x="1539875" y="3081338"/>
          <p14:tracePt t="232471" x="1530350" y="3081338"/>
          <p14:tracePt t="232481" x="1503363" y="3090863"/>
          <p14:tracePt t="232494" x="1493838" y="3090863"/>
          <p14:tracePt t="232498" x="1484313" y="3090863"/>
          <p14:tracePt t="232509" x="1474788" y="3090863"/>
          <p14:tracePt t="232511" x="1465263" y="3098800"/>
          <p14:tracePt t="232522" x="1457325" y="3098800"/>
          <p14:tracePt t="232537" x="1447800" y="3108325"/>
          <p14:tracePt t="232545" x="1438275" y="3108325"/>
          <p14:tracePt t="232552" x="1428750" y="3117850"/>
          <p14:tracePt t="232560" x="1419225" y="3117850"/>
          <p14:tracePt t="232566" x="1409700" y="3117850"/>
          <p14:tracePt t="232576" x="1401763" y="3127375"/>
          <p14:tracePt t="232588" x="1373188" y="3146425"/>
          <p14:tracePt t="232592" x="1354138" y="3146425"/>
          <p14:tracePt t="232603" x="1344613" y="3146425"/>
          <p14:tracePt t="232607" x="1327150" y="3146425"/>
          <p14:tracePt t="232617" x="1289050" y="3136900"/>
          <p14:tracePt t="232623" x="1271588" y="3136900"/>
          <p14:tracePt t="232631" x="1233488" y="3136900"/>
          <p14:tracePt t="232638" x="1206500" y="3136900"/>
          <p14:tracePt t="232646" x="1177925" y="3136900"/>
          <p14:tracePt t="232653" x="1150938" y="3136900"/>
          <p14:tracePt t="232661" x="1112838" y="3136900"/>
          <p14:tracePt t="232671" x="1057275" y="3127375"/>
          <p14:tracePt t="232682" x="1020763" y="3127375"/>
          <p14:tracePt t="232685" x="984250" y="3127375"/>
          <p14:tracePt t="232697" x="965200" y="3127375"/>
          <p14:tracePt t="232702" x="927100" y="3127375"/>
          <p14:tracePt t="232711" x="890588" y="3127375"/>
          <p14:tracePt t="232718" x="871538" y="3127375"/>
          <p14:tracePt t="232727" x="854075" y="3127375"/>
          <p14:tracePt t="232733" x="815975" y="3117850"/>
          <p14:tracePt t="232740" x="806450" y="3117850"/>
          <p14:tracePt t="232749" x="788988" y="3117850"/>
          <p14:tracePt t="232755" x="760413" y="3117850"/>
          <p14:tracePt t="232765" x="723900" y="3098800"/>
          <p14:tracePt t="232779" x="677863" y="3098800"/>
          <p14:tracePt t="232791" x="658813" y="3098800"/>
          <p14:tracePt t="232793" x="649288" y="3098800"/>
          <p14:tracePt t="232806" x="630238" y="3098800"/>
          <p14:tracePt t="232812" x="612775" y="3098800"/>
          <p14:tracePt t="232820" x="584200" y="3098800"/>
          <p14:tracePt t="232828" x="574675" y="3098800"/>
          <p14:tracePt t="232835" x="557213" y="3098800"/>
          <p14:tracePt t="232843" x="528638" y="3098800"/>
          <p14:tracePt t="232856" x="509588" y="3098800"/>
          <p14:tracePt t="232860" x="492125" y="3098800"/>
          <p14:tracePt t="232871" x="482600" y="3098800"/>
          <p14:tracePt t="232874" x="473075" y="3098800"/>
          <p14:tracePt t="232886" x="454025" y="3098800"/>
          <p14:tracePt t="232899" x="446088" y="3098800"/>
          <p14:tracePt t="232907" x="436563" y="3098800"/>
          <p14:tracePt t="232908" x="417513" y="3108325"/>
          <p14:tracePt t="232916" x="407988" y="3108325"/>
          <p14:tracePt t="232928" x="398463" y="3108325"/>
          <p14:tracePt t="232938" x="371475" y="3108325"/>
          <p14:tracePt t="232952" x="361950" y="3108325"/>
          <p14:tracePt t="232964" x="352425" y="3108325"/>
          <p14:tracePt t="232968" x="342900" y="3108325"/>
          <p14:tracePt t="232984" x="333375" y="3108325"/>
          <p14:tracePt t="232994" x="325438" y="3108325"/>
          <p14:tracePt t="233033" x="315913" y="3108325"/>
          <p14:tracePt t="233044" x="296863" y="3108325"/>
          <p14:tracePt t="233167" x="287338" y="3108325"/>
          <p14:tracePt t="233222" x="277813" y="3108325"/>
          <p14:tracePt t="233316" x="268288" y="3108325"/>
          <p14:tracePt t="233328" x="260350" y="3108325"/>
          <p14:tracePt t="233394" x="250825" y="3108325"/>
          <p14:tracePt t="233411" x="241300" y="3108325"/>
          <p14:tracePt t="233474" x="231775" y="3108325"/>
          <p14:tracePt t="233480" x="222250" y="3108325"/>
          <p14:tracePt t="233521" x="212725" y="3108325"/>
          <p14:tracePt t="233531" x="204788" y="3108325"/>
          <p14:tracePt t="233546" x="195263" y="3108325"/>
          <p14:tracePt t="233559" x="185738" y="3108325"/>
          <p14:tracePt t="233575" x="176213" y="3108325"/>
          <p14:tracePt t="233589" x="166688" y="3108325"/>
          <p14:tracePt t="233597" x="157163" y="3108325"/>
          <p14:tracePt t="233624" x="149225" y="3108325"/>
          <p14:tracePt t="233640" x="139700" y="3108325"/>
          <p14:tracePt t="233662" x="130175" y="3108325"/>
          <p14:tracePt t="233668" x="120650" y="3108325"/>
          <p14:tracePt t="233675" x="120650" y="3098800"/>
          <p14:tracePt t="233693" x="101600" y="3098800"/>
          <p14:tracePt t="233708" x="92075" y="3098800"/>
          <p14:tracePt t="233723" x="84138" y="3081338"/>
          <p14:tracePt t="233739" x="74613" y="3081338"/>
          <p14:tracePt t="233748" x="65088" y="3081338"/>
          <p14:tracePt t="233762" x="55563" y="3081338"/>
          <p14:tracePt t="233787" x="36513" y="3081338"/>
          <p14:tracePt t="233814" x="36513" y="3071813"/>
          <p14:tracePt t="233816" x="28575" y="3071813"/>
          <p14:tracePt t="233832" x="19050" y="3071813"/>
          <p14:tracePt t="233864" x="19050" y="3062288"/>
          <p14:tracePt t="233897" x="9525" y="3062288"/>
          <p14:tracePt t="233960" x="0" y="3052763"/>
          <p14:tracePt t="233980" x="0" y="3043238"/>
          <p14:tracePt t="235325" x="9525" y="2895600"/>
          <p14:tracePt t="235338" x="19050" y="2886075"/>
          <p14:tracePt t="235341" x="28575" y="2876550"/>
          <p14:tracePt t="235357" x="28575" y="2867025"/>
          <p14:tracePt t="235372" x="28575" y="2857500"/>
          <p14:tracePt t="235381" x="36513" y="2849563"/>
          <p14:tracePt t="235395" x="36513" y="2840038"/>
          <p14:tracePt t="235404" x="46038" y="2840038"/>
          <p14:tracePt t="235419" x="46038" y="2830513"/>
          <p14:tracePt t="235434" x="46038" y="2811463"/>
          <p14:tracePt t="235446" x="55563" y="2811463"/>
          <p14:tracePt t="235451" x="55563" y="2801938"/>
          <p14:tracePt t="235460" x="65088" y="2784475"/>
          <p14:tracePt t="235466" x="65088" y="2774950"/>
          <p14:tracePt t="235475" x="74613" y="2765425"/>
          <p14:tracePt t="235481" x="74613" y="2755900"/>
          <p14:tracePt t="235490" x="84138" y="2746375"/>
          <p14:tracePt t="235497" x="84138" y="2736850"/>
          <p14:tracePt t="235503" x="84138" y="2728913"/>
          <p14:tracePt t="235514" x="101600" y="2709863"/>
          <p14:tracePt t="235527" x="101600" y="2700338"/>
          <p14:tracePt t="235539" x="101600" y="2681288"/>
          <p14:tracePt t="235560" x="101600" y="2673350"/>
          <p14:tracePt t="235569" x="101600" y="2663825"/>
          <p14:tracePt t="235592" x="101600" y="2644775"/>
          <p14:tracePt t="235607" x="101600" y="2635250"/>
          <p14:tracePt t="235620" x="101600" y="2625725"/>
          <p14:tracePt t="235634" x="101600" y="2616200"/>
          <p14:tracePt t="235639" x="101600" y="2608263"/>
          <p14:tracePt t="235653" x="101600" y="2598738"/>
          <p14:tracePt t="235670" x="101600" y="2570163"/>
          <p14:tracePt t="235687" x="92075" y="2560638"/>
          <p14:tracePt t="235692" x="92075" y="2552700"/>
          <p14:tracePt t="235701" x="92075" y="2543175"/>
          <p14:tracePt t="235716" x="92075" y="2533650"/>
          <p14:tracePt t="235729" x="84138" y="2524125"/>
          <p14:tracePt t="235733" x="74613" y="2514600"/>
          <p14:tracePt t="235743" x="74613" y="2505075"/>
          <p14:tracePt t="235749" x="74613" y="2497138"/>
          <p14:tracePt t="235758" x="74613" y="2487613"/>
          <p14:tracePt t="235762" x="74613" y="2478088"/>
          <p14:tracePt t="235780" x="65088" y="2459038"/>
          <p14:tracePt t="235787" x="65088" y="2449513"/>
          <p14:tracePt t="235795" x="55563" y="2422525"/>
          <p14:tracePt t="235811" x="55563" y="2393950"/>
          <p14:tracePt t="235827" x="55563" y="2376488"/>
          <p14:tracePt t="235838" x="55563" y="2366963"/>
          <p14:tracePt t="235842" x="55563" y="2347913"/>
          <p14:tracePt t="235851" x="55563" y="2338388"/>
          <p14:tracePt t="235859" x="55563" y="2328863"/>
          <p14:tracePt t="235867" x="55563" y="2311400"/>
          <p14:tracePt t="235875" x="55563" y="2301875"/>
          <p14:tracePt t="235881" x="55563" y="2282825"/>
          <p14:tracePt t="235889" x="55563" y="2263775"/>
          <p14:tracePt t="235906" x="55563" y="2246313"/>
          <p14:tracePt t="235917" x="55563" y="2236788"/>
          <p14:tracePt t="235921" x="55563" y="2227263"/>
          <p14:tracePt t="235931" x="65088" y="2208213"/>
          <p14:tracePt t="235937" x="65088" y="2198688"/>
          <p14:tracePt t="235947" x="65088" y="2190750"/>
          <p14:tracePt t="235952" x="65088" y="2171700"/>
          <p14:tracePt t="235961" x="74613" y="2162175"/>
          <p14:tracePt t="235969" x="84138" y="2152650"/>
          <p14:tracePt t="235975" x="84138" y="2135188"/>
          <p14:tracePt t="235984" x="92075" y="2106613"/>
          <p14:tracePt t="235990" x="101600" y="2097088"/>
          <p14:tracePt t="236000" x="101600" y="2070100"/>
          <p14:tracePt t="236012" x="111125" y="2070100"/>
          <p14:tracePt t="236017" x="120650" y="2051050"/>
          <p14:tracePt t="236026" x="120650" y="2022475"/>
          <p14:tracePt t="236030" x="130175" y="2014538"/>
          <p14:tracePt t="236041" x="139700" y="2005013"/>
          <p14:tracePt t="236048" x="149225" y="1985963"/>
          <p14:tracePt t="236055" x="157163" y="1976438"/>
          <p14:tracePt t="236064" x="157163" y="1966913"/>
          <p14:tracePt t="236070" x="157163" y="1957388"/>
          <p14:tracePt t="236078" x="166688" y="1949450"/>
          <p14:tracePt t="236092" x="185738" y="1930400"/>
          <p14:tracePt t="236110" x="204788" y="1930400"/>
          <p14:tracePt t="236120" x="212725" y="1901825"/>
          <p14:tracePt t="236126" x="250825" y="1884363"/>
          <p14:tracePt t="236135" x="277813" y="1865313"/>
          <p14:tracePt t="236141" x="315913" y="1855788"/>
          <p14:tracePt t="236149" x="352425" y="1828800"/>
          <p14:tracePt t="236157" x="407988" y="1790700"/>
          <p14:tracePt t="236164" x="454025" y="1763713"/>
          <p14:tracePt t="236173" x="509588" y="1735138"/>
          <p14:tracePt t="236178" x="574675" y="1689100"/>
          <p14:tracePt t="236186" x="704850" y="1614488"/>
          <p14:tracePt t="236200" x="806450" y="1568450"/>
          <p14:tracePt t="236204" x="900113" y="1522413"/>
          <p14:tracePt t="236215" x="1020763" y="1484313"/>
          <p14:tracePt t="236220" x="1112838" y="1457325"/>
          <p14:tracePt t="236228" x="1206500" y="1438275"/>
          <p14:tracePt t="236235" x="1281113" y="1419225"/>
          <p14:tracePt t="236244" x="1354138" y="1392238"/>
          <p14:tracePt t="236250" x="1447800" y="1392238"/>
          <p14:tracePt t="236258" x="1493838" y="1392238"/>
          <p14:tracePt t="236266" x="1568450" y="1382713"/>
          <p14:tracePt t="236273" x="1643063" y="1363663"/>
          <p14:tracePt t="236282" x="1754188" y="1363663"/>
          <p14:tracePt t="236294" x="1809750" y="1363663"/>
          <p14:tracePt t="236296" x="1836738" y="1363663"/>
          <p14:tracePt t="236309" x="1874838" y="1363663"/>
          <p14:tracePt t="236312" x="1911350" y="1363663"/>
          <p14:tracePt t="236323" x="1947863" y="1363663"/>
          <p14:tracePt t="236328" x="1966913" y="1363663"/>
          <p14:tracePt t="236338" x="2003425" y="1363663"/>
          <p14:tracePt t="236346" x="2041525" y="1382713"/>
          <p14:tracePt t="236353" x="2116138" y="1392238"/>
          <p14:tracePt t="236643" x="2459038" y="1382713"/>
          <p14:tracePt t="236649" x="2774950" y="1382713"/>
          <p14:tracePt t="236660" x="3330575" y="1346200"/>
          <p14:tracePt t="236675" x="4027488" y="1354138"/>
          <p14:tracePt t="236686" x="4305300" y="1354138"/>
          <p14:tracePt t="236691" x="4667250" y="1354138"/>
          <p14:tracePt t="236700" x="5038725" y="1346200"/>
          <p14:tracePt t="236704" x="5316538" y="1346200"/>
          <p14:tracePt t="236715" x="5659438" y="1298575"/>
          <p14:tracePt t="236721" x="5938838" y="1298575"/>
          <p14:tracePt t="236730" x="6161088" y="1262063"/>
          <p14:tracePt t="236737" x="6337300" y="1243013"/>
          <p14:tracePt t="236744" x="6588125" y="1206500"/>
          <p14:tracePt t="236754" x="6950075" y="1150938"/>
          <p14:tracePt t="236765" x="7107238" y="1131888"/>
          <p14:tracePt t="236769" x="7264400" y="1112838"/>
          <p14:tracePt t="236780" x="7423150" y="1076325"/>
          <p14:tracePt t="236785" x="7580313" y="1057275"/>
          <p14:tracePt t="237114" x="7673975" y="1057275"/>
          <p14:tracePt t="237121" x="7831138" y="1057275"/>
          <p14:tracePt t="237129" x="8007350" y="1057275"/>
          <p14:tracePt t="237136" x="8164513" y="1066800"/>
          <p14:tracePt t="237146" x="8453438" y="1085850"/>
          <p14:tracePt t="237161" x="8731250" y="1104900"/>
          <p14:tracePt t="237172" x="8861425" y="1104900"/>
          <p14:tracePt t="237176" x="8999538" y="1104900"/>
          <p14:tracePt t="237187" x="9112250" y="1122363"/>
          <p14:tracePt t="237194" x="9223375" y="1122363"/>
          <p14:tracePt t="237201" x="9296400" y="1112838"/>
          <p14:tracePt t="237208" x="9390063" y="1112838"/>
          <p14:tracePt t="237216" x="9482138" y="1095375"/>
          <p14:tracePt t="237223" x="9529763" y="1095375"/>
          <p14:tracePt t="237231" x="9631363" y="1095375"/>
          <p14:tracePt t="237240" x="9788525" y="1095375"/>
          <p14:tracePt t="237252" x="9863138" y="1095375"/>
          <p14:tracePt t="237255" x="9928225" y="1095375"/>
          <p14:tracePt t="237266" x="9983788" y="1095375"/>
          <p14:tracePt t="237270" x="10048875" y="1095375"/>
          <p14:tracePt t="237281" x="10094913" y="1095375"/>
          <p14:tracePt t="237286" x="10150475" y="1095375"/>
          <p14:tracePt t="237295" x="10215563" y="1104900"/>
          <p14:tracePt t="237302" x="10261600" y="1104900"/>
          <p14:tracePt t="237310" x="10317163" y="1112838"/>
          <p14:tracePt t="237317" x="10364788" y="1112838"/>
          <p14:tracePt t="237324" x="10428288" y="1112838"/>
          <p14:tracePt t="237336" x="10548938" y="1131888"/>
          <p14:tracePt t="237346" x="10606088" y="1141413"/>
          <p14:tracePt t="237351" x="10669588" y="1141413"/>
          <p14:tracePt t="237360" x="10707688" y="1150938"/>
          <p14:tracePt t="237364" x="10763250" y="1169988"/>
          <p14:tracePt t="237375" x="10790238" y="1169988"/>
          <p14:tracePt t="237381" x="10828338" y="1177925"/>
          <p14:tracePt t="237390" x="10864850" y="1187450"/>
          <p14:tracePt t="237396" x="10902950" y="1187450"/>
          <p14:tracePt t="237405" x="10939463" y="1206500"/>
          <p14:tracePt t="237411" x="10966450" y="1216025"/>
          <p14:tracePt t="237419" x="10985500" y="1233488"/>
          <p14:tracePt t="237430" x="11079163" y="1281113"/>
          <p14:tracePt t="237442" x="11096625" y="1290638"/>
          <p14:tracePt t="237443" x="11134725" y="1317625"/>
          <p14:tracePt t="237455" x="11171238" y="1327150"/>
          <p14:tracePt t="237458" x="11199813" y="1346200"/>
          <p14:tracePt t="237469" x="11236325" y="1363663"/>
          <p14:tracePt t="237474" x="11245850" y="1382713"/>
          <p14:tracePt t="237484" x="11255375" y="1382713"/>
          <p14:tracePt t="237490" x="11264900" y="1392238"/>
          <p14:tracePt t="237504" x="11272838" y="1401763"/>
          <p14:tracePt t="237513" x="11282363" y="1411288"/>
          <p14:tracePt t="237527" x="11282363" y="1419225"/>
          <p14:tracePt t="237536" x="11291888" y="1428750"/>
          <p14:tracePt t="237552" x="11291888" y="1438275"/>
          <p14:tracePt t="237564" x="11301413" y="1438275"/>
          <p14:tracePt t="237568" x="11301413" y="1466850"/>
          <p14:tracePt t="237583" x="11310938" y="1474788"/>
          <p14:tracePt t="237592" x="11310938" y="1484313"/>
          <p14:tracePt t="237598" x="11320463" y="1493838"/>
          <p14:tracePt t="237607" x="11320463" y="1503363"/>
          <p14:tracePt t="237616" x="11328400" y="1512888"/>
          <p14:tracePt t="237622" x="11328400" y="1522413"/>
          <p14:tracePt t="237630" x="11328400" y="1549400"/>
          <p14:tracePt t="237636" x="11328400" y="1587500"/>
          <p14:tracePt t="237646" x="11320463" y="1643063"/>
          <p14:tracePt t="237657" x="11301413" y="1679575"/>
          <p14:tracePt t="237664" x="11291888" y="1735138"/>
          <p14:tracePt t="237672" x="11264900" y="1790700"/>
          <p14:tracePt t="237677" x="11236325" y="1865313"/>
          <p14:tracePt t="237687" x="11207750" y="1920875"/>
          <p14:tracePt t="237692" x="11161713" y="2022475"/>
          <p14:tracePt t="237702" x="11134725" y="2041525"/>
          <p14:tracePt t="237708" x="11096625" y="2097088"/>
          <p14:tracePt t="237715" x="11069638" y="2135188"/>
          <p14:tracePt t="237723" x="11023600" y="2190750"/>
          <p14:tracePt t="237732" x="10985500" y="2227263"/>
          <p14:tracePt t="237740" x="10929938" y="2328863"/>
          <p14:tracePt t="237752" x="10910888" y="2347913"/>
          <p14:tracePt t="237757" x="10883900" y="2403475"/>
          <p14:tracePt t="237767" x="10818813" y="2487613"/>
          <p14:tracePt t="237771" x="10790238" y="2524125"/>
          <p14:tracePt t="237782" x="10772775" y="2560638"/>
          <p14:tracePt t="237786" x="10744200" y="2598738"/>
          <p14:tracePt t="237796" x="10717213" y="2616200"/>
          <p14:tracePt t="237804" x="10698163" y="2663825"/>
          <p14:tracePt t="237810" x="10669588" y="2681288"/>
          <p14:tracePt t="237818" x="10633075" y="2719388"/>
          <p14:tracePt t="237825" x="10606088" y="2746375"/>
          <p14:tracePt t="237835" x="10502900" y="2811463"/>
          <p14:tracePt t="237849" x="10410825" y="2867025"/>
          <p14:tracePt t="237861" x="10355263" y="2876550"/>
          <p14:tracePt t="237865" x="10317163" y="2886075"/>
          <p14:tracePt t="237876" x="10271125" y="2905125"/>
          <p14:tracePt t="237881" x="10196513" y="2914650"/>
          <p14:tracePt t="237890" x="10123488" y="2932113"/>
          <p14:tracePt t="237898" x="10075863" y="2941638"/>
          <p14:tracePt t="237906" x="10002838" y="2941638"/>
          <p14:tracePt t="237914" x="9955213" y="2941638"/>
          <p14:tracePt t="237919" x="9891713" y="2941638"/>
          <p14:tracePt t="237929" x="9705975" y="2960688"/>
          <p14:tracePt t="237941" x="9631363" y="2960688"/>
          <p14:tracePt t="237945" x="9537700" y="2951163"/>
          <p14:tracePt t="237956" x="9445625" y="2960688"/>
          <p14:tracePt t="237961" x="9380538" y="2960688"/>
          <p14:tracePt t="237970" x="9324975" y="2960688"/>
          <p14:tracePt t="237976" x="9240838" y="2960688"/>
          <p14:tracePt t="237984" x="9194800" y="2960688"/>
          <p14:tracePt t="237990" x="9129713" y="2951163"/>
          <p14:tracePt t="237999" x="9037638" y="2951163"/>
          <p14:tracePt t="238008" x="8943975" y="2951163"/>
          <p14:tracePt t="238015" x="8851900" y="2951163"/>
          <p14:tracePt t="238024" x="8647113" y="2941638"/>
          <p14:tracePt t="238035" x="8555038" y="2941638"/>
          <p14:tracePt t="238040" x="8424863" y="2941638"/>
          <p14:tracePt t="238050" x="8267700" y="2922588"/>
          <p14:tracePt t="238057" x="8147050" y="2905125"/>
          <p14:tracePt t="238064" x="7970838" y="2886075"/>
          <p14:tracePt t="238069" x="7859713" y="2886075"/>
          <p14:tracePt t="238079" x="7700963" y="2849563"/>
          <p14:tracePt t="238086" x="7561263" y="2849563"/>
          <p14:tracePt t="238094" x="7423150" y="2820988"/>
          <p14:tracePt t="238102" x="7292975" y="2784475"/>
          <p14:tracePt t="238107" x="7135813" y="2765425"/>
          <p14:tracePt t="238115" x="6884988" y="2728913"/>
          <p14:tracePt t="238134" x="6605588" y="2690813"/>
          <p14:tracePt t="238144" x="6467475" y="2663825"/>
          <p14:tracePt t="238149" x="6337300" y="2663825"/>
          <p14:tracePt t="238159" x="6216650" y="2644775"/>
          <p14:tracePt t="238165" x="6105525" y="2644775"/>
          <p14:tracePt t="238173" x="6030913" y="2625725"/>
          <p14:tracePt t="238180" x="5965825" y="2625725"/>
          <p14:tracePt t="238188" x="5900738" y="2625725"/>
          <p14:tracePt t="238195" x="5845175" y="2616200"/>
          <p14:tracePt t="238202" x="5789613" y="2608263"/>
          <p14:tracePt t="238211" x="5724525" y="2589213"/>
          <p14:tracePt t="238224" x="5697538" y="2579688"/>
          <p14:tracePt t="238229" x="5678488" y="2579688"/>
          <p14:tracePt t="238239" x="5668963" y="2570163"/>
          <p14:tracePt t="238241" x="5659438" y="2570163"/>
          <p14:tracePt t="238259" x="5649913" y="2560638"/>
          <p14:tracePt t="238683" x="5594350" y="2560638"/>
          <p14:tracePt t="238702" x="5502275" y="2560638"/>
          <p14:tracePt t="238715" x="5400675" y="2552700"/>
          <p14:tracePt t="238725" x="5372100" y="2552700"/>
          <p14:tracePt t="238730" x="5316538" y="2552700"/>
          <p14:tracePt t="238739" x="5280025" y="2552700"/>
          <p14:tracePt t="238745" x="5232400" y="2533650"/>
          <p14:tracePt t="238754" x="5176838" y="2533650"/>
          <p14:tracePt t="238760" x="5130800" y="2533650"/>
          <p14:tracePt t="238768" x="5084763" y="2533650"/>
          <p14:tracePt t="238776" x="5029200" y="2533650"/>
          <p14:tracePt t="238783" x="5010150" y="2533650"/>
          <p14:tracePt t="238793" x="4927600" y="2533650"/>
          <p14:tracePt t="238805" x="4899025" y="2533650"/>
          <p14:tracePt t="238807" x="4879975" y="2533650"/>
          <p14:tracePt t="238818" x="4862513" y="2533650"/>
          <p14:tracePt t="238823" x="4824413" y="2533650"/>
          <p14:tracePt t="238834" x="4806950" y="2533650"/>
          <p14:tracePt t="238839" x="4778375" y="2524125"/>
          <p14:tracePt t="238848" x="4759325" y="2524125"/>
          <p14:tracePt t="238853" x="4741863" y="2524125"/>
          <p14:tracePt t="238862" x="4713288" y="2524125"/>
          <p14:tracePt t="238869" x="4694238" y="2524125"/>
          <p14:tracePt t="238877" x="4676775" y="2524125"/>
          <p14:tracePt t="238886" x="4648200" y="2524125"/>
          <p14:tracePt t="238898" x="4638675" y="2524125"/>
          <p14:tracePt t="238902" x="4630738" y="2524125"/>
          <p14:tracePt t="238914" x="4621213" y="2524125"/>
          <p14:tracePt t="238918" x="4611688" y="2524125"/>
          <p14:tracePt t="238927" x="4602163" y="2524125"/>
          <p14:tracePt t="238934" x="4592638" y="2524125"/>
          <p14:tracePt t="238942" x="4583113" y="2524125"/>
          <p14:tracePt t="238949" x="4573588" y="2524125"/>
          <p14:tracePt t="238956" x="4565650" y="2533650"/>
          <p14:tracePt t="238966" x="4546600" y="2543175"/>
          <p14:tracePt t="238971" x="4527550" y="2543175"/>
          <p14:tracePt t="238978" x="4500563" y="2552700"/>
          <p14:tracePt t="238980" x="4462463" y="2570163"/>
          <p14:tracePt t="238993" x="4445000" y="2570163"/>
          <p14:tracePt t="238995" x="4416425" y="2589213"/>
          <p14:tracePt t="239008" x="4389438" y="2589213"/>
          <p14:tracePt t="239011" x="4360863" y="2608263"/>
          <p14:tracePt t="239021" x="4351338" y="2616200"/>
          <p14:tracePt t="239027" x="4332288" y="2616200"/>
          <p14:tracePt t="239036" x="4305300" y="2635250"/>
          <p14:tracePt t="239043" x="4286250" y="2635250"/>
          <p14:tracePt t="239059" x="4268788" y="2644775"/>
          <p14:tracePt t="239066" x="4240213" y="2663825"/>
          <p14:tracePt t="239076" x="4213225" y="2663825"/>
          <p14:tracePt t="239087" x="4203700" y="2673350"/>
          <p14:tracePt t="239091" x="4184650" y="2681288"/>
          <p14:tracePt t="239102" x="4175125" y="2690813"/>
          <p14:tracePt t="239107" x="4148138" y="2700338"/>
          <p14:tracePt t="239116" x="4138613" y="2700338"/>
          <p14:tracePt t="239122" x="4119563" y="2700338"/>
          <p14:tracePt t="239130" x="4110038" y="2709863"/>
          <p14:tracePt t="239138" x="4083050" y="2719388"/>
          <p14:tracePt t="239145" x="4073525" y="2719388"/>
          <p14:tracePt t="239152" x="4064000" y="2719388"/>
          <p14:tracePt t="239159" x="4035425" y="2736850"/>
          <p14:tracePt t="239171" x="4017963" y="2736850"/>
          <p14:tracePt t="239182" x="4008438" y="2746375"/>
          <p14:tracePt t="239186" x="3989388" y="2765425"/>
          <p14:tracePt t="239196" x="3979863" y="2765425"/>
          <p14:tracePt t="239210" x="3962400" y="2774950"/>
          <p14:tracePt t="239217" x="3952875" y="2784475"/>
          <p14:tracePt t="239225" x="3943350" y="2794000"/>
          <p14:tracePt t="239232" x="3933825" y="2801938"/>
          <p14:tracePt t="239239" x="3914775" y="2820988"/>
          <p14:tracePt t="239246" x="3897313" y="2820988"/>
          <p14:tracePt t="239254" x="3897313" y="2840038"/>
          <p14:tracePt t="239265" x="3851275" y="2867025"/>
          <p14:tracePt t="239276" x="3841750" y="2876550"/>
          <p14:tracePt t="239278" x="3822700" y="2886075"/>
          <p14:tracePt t="239290" x="3795713" y="2895600"/>
          <p14:tracePt t="239294" x="3795713" y="2905125"/>
          <p14:tracePt t="239305" x="3776663" y="2914650"/>
          <p14:tracePt t="239310" x="3757613" y="2932113"/>
          <p14:tracePt t="239318" x="3738563" y="2951163"/>
          <p14:tracePt t="239327" x="3721100" y="2960688"/>
          <p14:tracePt t="239335" x="3711575" y="2970213"/>
          <p14:tracePt t="239342" x="3692525" y="2997200"/>
          <p14:tracePt t="239348" x="3683000" y="2997200"/>
          <p14:tracePt t="239359" x="3636963" y="3025775"/>
          <p14:tracePt t="239373" x="3617913" y="3052763"/>
          <p14:tracePt t="239385" x="3590925" y="3071813"/>
          <p14:tracePt t="239388" x="3571875" y="3090863"/>
          <p14:tracePt t="239399" x="3544888" y="3098800"/>
          <p14:tracePt t="239406" x="3525838" y="3127375"/>
          <p14:tracePt t="239414" x="3516313" y="3136900"/>
          <p14:tracePt t="239421" x="3489325" y="3146425"/>
          <p14:tracePt t="239429" x="3470275" y="3155950"/>
          <p14:tracePt t="239437" x="3441700" y="3173413"/>
          <p14:tracePt t="239442" x="3424238" y="3182938"/>
          <p14:tracePt t="239453" x="3376613" y="3201988"/>
          <p14:tracePt t="239464" x="3349625" y="3201988"/>
          <p14:tracePt t="239468" x="3321050" y="3201988"/>
          <p14:tracePt t="239478" x="3303588" y="3201988"/>
          <p14:tracePt t="239483" x="3294063" y="3201988"/>
          <p14:tracePt t="239494" x="3275013" y="3211513"/>
          <p14:tracePt t="239498" x="3248025" y="3211513"/>
          <p14:tracePt t="239508" x="3238500" y="3211513"/>
          <p14:tracePt t="239515" x="3219450" y="3219450"/>
          <p14:tracePt t="239522" x="3209925" y="3219450"/>
          <p14:tracePt t="239530" x="3192463" y="3219450"/>
          <p14:tracePt t="239537" x="3182938" y="3219450"/>
          <p14:tracePt t="239547" x="3154363" y="3219450"/>
          <p14:tracePt t="239561" x="3127375" y="3211513"/>
          <p14:tracePt t="239573" x="3117850" y="3211513"/>
          <p14:tracePt t="239578" x="3108325" y="3211513"/>
          <p14:tracePt t="239593" x="3098800" y="3211513"/>
          <p14:tracePt t="239602" x="3089275" y="3201988"/>
          <p14:tracePt t="277033" x="3089275" y="3182938"/>
          <p14:tracePt t="277042" x="3117850" y="3127375"/>
          <p14:tracePt t="277049" x="3136900" y="3081338"/>
          <p14:tracePt t="277057" x="3173413" y="3016250"/>
          <p14:tracePt t="277065" x="3228975" y="2922588"/>
          <p14:tracePt t="277072" x="3257550" y="2867025"/>
          <p14:tracePt t="277080" x="3386138" y="2625725"/>
          <p14:tracePt t="277093" x="3441700" y="2524125"/>
          <p14:tracePt t="277098" x="3489325" y="2422525"/>
          <p14:tracePt t="277108" x="3525838" y="2384425"/>
          <p14:tracePt t="277111" x="3562350" y="2311400"/>
          <p14:tracePt t="277122" x="3581400" y="2273300"/>
          <p14:tracePt t="277126" x="3627438" y="2217738"/>
          <p14:tracePt t="277137" x="3627438" y="2198688"/>
          <p14:tracePt t="277143" x="3646488" y="2171700"/>
          <p14:tracePt t="277151" x="3656013" y="2152650"/>
          <p14:tracePt t="277158" x="3675063" y="2125663"/>
          <p14:tracePt t="277165" x="3683000" y="2116138"/>
          <p14:tracePt t="277174" x="3683000" y="2106613"/>
          <p14:tracePt t="277179" x="3692525" y="2097088"/>
          <p14:tracePt t="277189" x="3767138" y="2022475"/>
          <p14:tracePt t="277202" x="3832225" y="1957388"/>
          <p14:tracePt t="277207" x="3868738" y="1901825"/>
          <p14:tracePt t="277217" x="3933825" y="1855788"/>
          <p14:tracePt t="277221" x="4017963" y="1735138"/>
          <p14:tracePt t="277231" x="4027488" y="1725613"/>
          <p14:tracePt t="277235" x="4064000" y="1698625"/>
          <p14:tracePt t="277246" x="4100513" y="1670050"/>
          <p14:tracePt t="277252" x="4138613" y="1643063"/>
          <p14:tracePt t="277260" x="4156075" y="1633538"/>
          <p14:tracePt t="277269" x="4213225" y="1624013"/>
          <p14:tracePt t="277275" x="4286250" y="1587500"/>
          <p14:tracePt t="277285" x="4518025" y="1558925"/>
          <p14:tracePt t="277295" x="4694238" y="1539875"/>
          <p14:tracePt t="277298" x="4870450" y="1539875"/>
          <p14:tracePt t="277311" x="5029200" y="1539875"/>
          <p14:tracePt t="277316" x="5168900" y="1549400"/>
          <p14:tracePt t="277326" x="5345113" y="1568450"/>
          <p14:tracePt t="277332" x="5567363" y="1587500"/>
          <p14:tracePt t="277339" x="5762625" y="1587500"/>
          <p14:tracePt t="277348" x="5965825" y="1624013"/>
          <p14:tracePt t="277354" x="6170613" y="1643063"/>
          <p14:tracePt t="277363" x="6411913" y="1660525"/>
          <p14:tracePt t="277369" x="6634163" y="1679575"/>
          <p14:tracePt t="277379" x="7061200" y="1735138"/>
          <p14:tracePt t="277391" x="7264400" y="1773238"/>
          <p14:tracePt t="277395" x="7534275" y="1846263"/>
          <p14:tracePt t="277405" x="7739063" y="1901825"/>
          <p14:tracePt t="277409" x="7915275" y="1976438"/>
          <p14:tracePt t="277419" x="8053388" y="2032000"/>
          <p14:tracePt t="277426" x="8202613" y="2087563"/>
          <p14:tracePt t="277435" x="8294688" y="2135188"/>
          <p14:tracePt t="277441" x="8350250" y="2162175"/>
          <p14:tracePt t="277449" x="8405813" y="2162175"/>
          <p14:tracePt t="277457" x="8415338" y="2171700"/>
          <p14:tracePt t="277463" x="8424863" y="2171700"/>
          <p14:tracePt t="277473" x="8443913" y="2181225"/>
          <p14:tracePt t="277487" x="8453438" y="2181225"/>
          <p14:tracePt t="277503" x="8470900" y="2181225"/>
          <p14:tracePt t="277514" x="8480425" y="2181225"/>
          <p14:tracePt t="277519" x="8489950" y="2181225"/>
          <p14:tracePt t="277528" x="8526463" y="2190750"/>
          <p14:tracePt t="277534" x="8545513" y="2198688"/>
          <p14:tracePt t="277543" x="8610600" y="2198688"/>
          <p14:tracePt t="277551" x="8647113" y="2198688"/>
          <p14:tracePt t="277557" x="8702675" y="2227263"/>
          <p14:tracePt t="277567" x="8842375" y="2255838"/>
          <p14:tracePt t="277582" x="9102725" y="2311400"/>
          <p14:tracePt t="277594" x="9213850" y="2338388"/>
          <p14:tracePt t="277597" x="9361488" y="2413000"/>
          <p14:tracePt t="277609" x="9455150" y="2459038"/>
          <p14:tracePt t="277613" x="9537700" y="2505075"/>
          <p14:tracePt t="277622" x="9612313" y="2570163"/>
          <p14:tracePt t="277629" x="9658350" y="2635250"/>
          <p14:tracePt t="277636" x="9713913" y="2673350"/>
          <p14:tracePt t="277644" x="9742488" y="2709863"/>
          <p14:tracePt t="277651" x="9752013" y="2736850"/>
          <p14:tracePt t="277660" x="9761538" y="2755900"/>
          <p14:tracePt t="277665" x="9788525" y="2784475"/>
          <p14:tracePt t="277676" x="9788525" y="2830513"/>
          <p14:tracePt t="277687" x="9788525" y="2840038"/>
          <p14:tracePt t="277693" x="9788525" y="2857500"/>
          <p14:tracePt t="277702" x="9788525" y="2876550"/>
          <p14:tracePt t="277707" x="9788525" y="2895600"/>
          <p14:tracePt t="277718" x="9788525" y="2922588"/>
          <p14:tracePt t="277723" x="9788525" y="2941638"/>
          <p14:tracePt t="277731" x="9779000" y="2970213"/>
          <p14:tracePt t="277738" x="9761538" y="2987675"/>
          <p14:tracePt t="277746" x="9742488" y="3016250"/>
          <p14:tracePt t="277756" x="9713913" y="3052763"/>
          <p14:tracePt t="277760" x="9621838" y="3127375"/>
          <p14:tracePt t="277769" x="9278938" y="3276600"/>
          <p14:tracePt t="277782" x="9093200" y="3349625"/>
          <p14:tracePt t="277785" x="8907463" y="3424238"/>
          <p14:tracePt t="277797" x="8702675" y="3460750"/>
          <p14:tracePt t="277802" x="8509000" y="3460750"/>
          <p14:tracePt t="277810" x="8304213" y="3498850"/>
          <p14:tracePt t="277817" x="8081963" y="3498850"/>
          <p14:tracePt t="277826" x="7859713" y="3498850"/>
          <p14:tracePt t="277831" x="7645400" y="3498850"/>
          <p14:tracePt t="277839" x="7423150" y="3517900"/>
          <p14:tracePt t="277849" x="7172325" y="3535363"/>
          <p14:tracePt t="277855" x="6977063" y="3525838"/>
          <p14:tracePt t="277865" x="6578600" y="3508375"/>
          <p14:tracePt t="277880" x="6235700" y="3470275"/>
          <p14:tracePt t="277891" x="6096000" y="3433763"/>
          <p14:tracePt t="277897" x="6003925" y="3405188"/>
          <p14:tracePt t="277905" x="5883275" y="3368675"/>
          <p14:tracePt t="277911" x="5789613" y="3322638"/>
          <p14:tracePt t="277920" x="5668963" y="3284538"/>
          <p14:tracePt t="277926" x="5548313" y="3238500"/>
          <p14:tracePt t="277935" x="5427663" y="3182938"/>
          <p14:tracePt t="277944" x="5307013" y="3127375"/>
          <p14:tracePt t="277949" x="5232400" y="3098800"/>
          <p14:tracePt t="277960" x="5121275" y="3043238"/>
          <p14:tracePt t="277970" x="5075238" y="3035300"/>
          <p14:tracePt t="277973" x="5038725" y="3025775"/>
          <p14:tracePt t="277985" x="5010150" y="2997200"/>
          <p14:tracePt t="277991" x="5000625" y="2987675"/>
          <p14:tracePt t="278000" x="4983163" y="2970213"/>
          <p14:tracePt t="278006" x="4954588" y="2932113"/>
          <p14:tracePt t="278014" x="4935538" y="2905125"/>
          <p14:tracePt t="278022" x="4927600" y="2886075"/>
          <p14:tracePt t="278029" x="4908550" y="2830513"/>
          <p14:tracePt t="278036" x="4899025" y="2820988"/>
          <p14:tracePt t="278043" x="4889500" y="2811463"/>
          <p14:tracePt t="278053" x="4879975" y="2755900"/>
          <p14:tracePt t="278064" x="4879975" y="2736850"/>
          <p14:tracePt t="278069" x="4879975" y="2728913"/>
          <p14:tracePt t="278080" x="4879975" y="2709863"/>
          <p14:tracePt t="278085" x="4879975" y="2700338"/>
          <p14:tracePt t="278094" x="4879975" y="2690813"/>
          <p14:tracePt t="278098" x="4889500" y="2681288"/>
          <p14:tracePt t="278110" x="4899025" y="2654300"/>
          <p14:tracePt t="278123" x="4908550" y="2644775"/>
          <p14:tracePt t="278132" x="4945063" y="2625725"/>
          <p14:tracePt t="278137" x="4954588" y="2616200"/>
          <p14:tracePt t="278148" x="4983163" y="2608263"/>
          <p14:tracePt t="278159" x="5000625" y="2598738"/>
          <p14:tracePt t="278163" x="5056188" y="2579688"/>
          <p14:tracePt t="278173" x="5094288" y="2570163"/>
          <p14:tracePt t="278179" x="5159375" y="2570163"/>
          <p14:tracePt t="278188" x="5251450" y="2570163"/>
          <p14:tracePt t="278194" x="5326063" y="2579688"/>
          <p14:tracePt t="278203" x="5400675" y="2589213"/>
          <p14:tracePt t="278210" x="5446713" y="2598738"/>
          <p14:tracePt t="278218" x="5483225" y="2625725"/>
          <p14:tracePt t="278226" x="5538788" y="2654300"/>
          <p14:tracePt t="278231" x="5557838" y="2663825"/>
          <p14:tracePt t="278238" x="5586413" y="2690813"/>
          <p14:tracePt t="278239" x="5603875" y="2709863"/>
          <p14:tracePt t="278253" x="5632450" y="2736850"/>
          <p14:tracePt t="278260" x="5659438" y="2774950"/>
          <p14:tracePt t="278268" x="5668963" y="2784475"/>
          <p14:tracePt t="278273" x="5678488" y="2801938"/>
          <p14:tracePt t="278283" x="5688013" y="2830513"/>
          <p14:tracePt t="278289" x="5697538" y="2849563"/>
          <p14:tracePt t="278297" x="5697538" y="2857500"/>
          <p14:tracePt t="278312" x="5697538" y="2867025"/>
          <p14:tracePt t="278321" x="5697538" y="2876550"/>
          <p14:tracePt t="278335" x="5697538" y="2895600"/>
          <p14:tracePt t="278347" x="5697538" y="2905125"/>
          <p14:tracePt t="278362" x="5688013" y="2922588"/>
          <p14:tracePt t="278367" x="5613400" y="2951163"/>
          <p14:tracePt t="278383" x="5437188" y="2951163"/>
          <p14:tracePt t="278397" x="5260975" y="2922588"/>
          <p14:tracePt t="278405" x="5140325" y="2905125"/>
          <p14:tracePt t="278415" x="5048250" y="2886075"/>
          <p14:tracePt t="278420" x="4918075" y="2886075"/>
          <p14:tracePt t="278432" x="4621213" y="2840038"/>
          <p14:tracePt t="278441" x="4462463" y="2801938"/>
          <p14:tracePt t="278443" x="4324350" y="2765425"/>
          <p14:tracePt t="278456" x="4184650" y="2728913"/>
          <p14:tracePt t="278462" x="4064000" y="2700338"/>
          <p14:tracePt t="278471" x="3952875" y="2663825"/>
          <p14:tracePt t="278477" x="3832225" y="2625725"/>
          <p14:tracePt t="278486" x="3757613" y="2598738"/>
          <p14:tracePt t="278494" x="3636963" y="2570163"/>
          <p14:tracePt t="278499" x="3581400" y="2543175"/>
          <p14:tracePt t="278508" x="3544888" y="2524125"/>
          <p14:tracePt t="278514" x="3525838" y="2514600"/>
          <p14:tracePt t="278521" x="3516313" y="2497138"/>
          <p14:tracePt t="278525" x="3489325" y="2497138"/>
          <p14:tracePt t="278565" x="3489325" y="2487613"/>
          <p14:tracePt t="278618" x="3525838" y="2459038"/>
          <p14:tracePt t="278645" x="3822700" y="2468563"/>
          <p14:tracePt t="278650" x="3943350" y="2505075"/>
          <p14:tracePt t="278659" x="4100513" y="2543175"/>
          <p14:tracePt t="278667" x="4240213" y="2608263"/>
          <p14:tracePt t="278674" x="4425950" y="2663825"/>
          <p14:tracePt t="278680" x="4583113" y="2719388"/>
          <p14:tracePt t="278689" x="4722813" y="2774950"/>
          <p14:tracePt t="278698" x="4852988" y="2840038"/>
          <p14:tracePt t="278702" x="4991100" y="2895600"/>
          <p14:tracePt t="278713" x="5260975" y="2960688"/>
          <p14:tracePt t="278725" x="5400675" y="2978150"/>
          <p14:tracePt t="278729" x="5521325" y="3016250"/>
          <p14:tracePt t="278740" x="5632450" y="3043238"/>
          <p14:tracePt t="278744" x="5707063" y="3062288"/>
          <p14:tracePt t="278754" x="5799138" y="3081338"/>
          <p14:tracePt t="278760" x="5910263" y="3081338"/>
          <p14:tracePt t="278768" x="6011863" y="3090863"/>
          <p14:tracePt t="278774" x="6076950" y="3108325"/>
          <p14:tracePt t="278782" x="6151563" y="3108325"/>
          <p14:tracePt t="278795" x="6197600" y="3117850"/>
          <p14:tracePt t="278799" x="6235700" y="3136900"/>
          <p14:tracePt t="278809" x="6281738" y="3155950"/>
          <p14:tracePt t="278819" x="6308725" y="3155950"/>
          <p14:tracePt t="279116" x="6448425" y="3173413"/>
          <p14:tracePt t="279121" x="6624638" y="3228975"/>
          <p14:tracePt t="279131" x="6810375" y="3284538"/>
          <p14:tracePt t="279138" x="6967538" y="3332163"/>
          <p14:tracePt t="279145" x="7116763" y="3405188"/>
          <p14:tracePt t="279152" x="7227888" y="3443288"/>
          <p14:tracePt t="279159" x="7348538" y="3508375"/>
          <p14:tracePt t="279166" x="7469188" y="3563938"/>
          <p14:tracePt t="279174" x="7570788" y="3590925"/>
          <p14:tracePt t="279184" x="7691438" y="3638550"/>
          <p14:tracePt t="279198" x="7785100" y="3656013"/>
          <p14:tracePt t="279211" x="7821613" y="3656013"/>
          <p14:tracePt t="279214" x="7840663" y="3656013"/>
          <p14:tracePt t="279225" x="7850188" y="3656013"/>
          <p14:tracePt t="279247" x="7859713" y="3656013"/>
          <p14:tracePt t="279253" x="7867650" y="3656013"/>
          <p14:tracePt t="279283" x="7905750" y="3619500"/>
          <p14:tracePt t="279292" x="7915275" y="3544888"/>
          <p14:tracePt t="279305" x="7915275" y="3498850"/>
          <p14:tracePt t="279310" x="7915275" y="3443288"/>
          <p14:tracePt t="279320" x="7859713" y="3303588"/>
          <p14:tracePt t="279325" x="7794625" y="3211513"/>
          <p14:tracePt t="279335" x="7673975" y="2997200"/>
          <p14:tracePt t="279340" x="7589838" y="2830513"/>
          <p14:tracePt t="279348" x="7459663" y="2589213"/>
          <p14:tracePt t="279357" x="7367588" y="2403475"/>
          <p14:tracePt t="279363" x="7264400" y="2135188"/>
          <p14:tracePt t="279373" x="7126288" y="1587500"/>
          <p14:tracePt t="279387" x="6986588" y="1150938"/>
          <p14:tracePt t="279399" x="6950075" y="992188"/>
          <p14:tracePt t="279405" x="6911975" y="815975"/>
          <p14:tracePt t="279415" x="6865938" y="668338"/>
          <p14:tracePt t="279420" x="6829425" y="557213"/>
          <p14:tracePt t="279428" x="6783388" y="473075"/>
          <p14:tracePt t="279435" x="6754813" y="381000"/>
          <p14:tracePt t="279442" x="6718300" y="287338"/>
          <p14:tracePt t="279450" x="6680200" y="222250"/>
          <p14:tracePt t="279457" x="6605588" y="130175"/>
          <p14:tracePt t="279467" x="6559550" y="28575"/>
        </p14:tracePtLst>
      </p14:laserTraceLst>
    </p:ext>
  </p:extLst>
</p:sld>
</file>

<file path=ppt/theme/theme1.xml><?xml version="1.0" encoding="utf-8"?>
<a:theme xmlns:a="http://schemas.openxmlformats.org/drawingml/2006/main" name="CosineVTI">
  <a:themeElements>
    <a:clrScheme name="Custom 133">
      <a:dk1>
        <a:sysClr val="windowText" lastClr="000000"/>
      </a:dk1>
      <a:lt1>
        <a:sysClr val="window" lastClr="FFFFFF"/>
      </a:lt1>
      <a:dk2>
        <a:srgbClr val="2A2735"/>
      </a:dk2>
      <a:lt2>
        <a:srgbClr val="EEEEEE"/>
      </a:lt2>
      <a:accent1>
        <a:srgbClr val="1EBE9B"/>
      </a:accent1>
      <a:accent2>
        <a:srgbClr val="8F99BB"/>
      </a:accent2>
      <a:accent3>
        <a:srgbClr val="FD8686"/>
      </a:accent3>
      <a:accent4>
        <a:srgbClr val="A3A3C1"/>
      </a:accent4>
      <a:accent5>
        <a:srgbClr val="7162FE"/>
      </a:accent5>
      <a:accent6>
        <a:srgbClr val="E76445"/>
      </a:accent6>
      <a:hlink>
        <a:srgbClr val="EF08F7"/>
      </a:hlink>
      <a:folHlink>
        <a:srgbClr val="8477FE"/>
      </a:folHlink>
    </a:clrScheme>
    <a:fontScheme name="Custom 50">
      <a:majorFont>
        <a:latin typeface="Grandview"/>
        <a:ea typeface=""/>
        <a:cs typeface=""/>
      </a:majorFont>
      <a:minorFont>
        <a:latin typeface="Grandvi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osineVTI" id="{4F4449D5-5E9D-4D83-9E2A-939F9CF20276}" vid="{03166EA1-370F-4321-A61E-8851365B431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1379</Words>
  <Application>Microsoft Office PowerPoint</Application>
  <PresentationFormat>Grand écran</PresentationFormat>
  <Paragraphs>278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1" baseType="lpstr">
      <vt:lpstr>Arial</vt:lpstr>
      <vt:lpstr>Calibri</vt:lpstr>
      <vt:lpstr>Cambria Math</vt:lpstr>
      <vt:lpstr>Grandview</vt:lpstr>
      <vt:lpstr>Times New Roman</vt:lpstr>
      <vt:lpstr>Wingdings</vt:lpstr>
      <vt:lpstr>CosineVTI</vt:lpstr>
      <vt:lpstr>Conception du médicament  -2-</vt:lpstr>
      <vt:lpstr>Conception du médicament  -2-</vt:lpstr>
      <vt:lpstr>Les différents types d’interactions ligand-cible protéiques Introduction </vt:lpstr>
      <vt:lpstr>Les différents types d’interactions ligand-cible protéiques Les liaisons ioniques </vt:lpstr>
      <vt:lpstr>Les différents types d’interactions ligand-cible protéiques Les liaisons ioniques </vt:lpstr>
      <vt:lpstr>Les différents types d’interactions ligand-cible protéiques Les liaisons ioniques </vt:lpstr>
      <vt:lpstr>Les différents types d’interactions ligand-cible protéiques Les liaisons ioniques </vt:lpstr>
      <vt:lpstr>Les différents types d’interactions ligand-cible protéiques Les liaisons ioniques </vt:lpstr>
      <vt:lpstr>Les différents types d’interactions ligand-cible protéiques Les liaisons ioniques </vt:lpstr>
      <vt:lpstr>Les différents types d’interactions ligand-cible protéiques Les liaisons ioniques </vt:lpstr>
      <vt:lpstr>Les différents types d’interactions ligand-cible protéiques Les liaisons ioniques </vt:lpstr>
      <vt:lpstr>Les différents types d’interactions ligand-cible protéiques Les liaisons ioniques </vt:lpstr>
      <vt:lpstr>Les différents types d’interactions ligand-cible protéiques Les liaisons hydrogènes </vt:lpstr>
      <vt:lpstr>Les différents types d’interactions ligand-cible protéiques Les liaisons hydrogènes </vt:lpstr>
      <vt:lpstr>Les différents types d’interactions ligand-cible protéiques Les liaisons hydrogènes </vt:lpstr>
      <vt:lpstr>Les différents types d’interactions ligand-cible protéiques Les liaisons hydrogènes </vt:lpstr>
      <vt:lpstr>Les différents types d’interactions ligand-cible protéiques Les liaisons hydrogènes </vt:lpstr>
      <vt:lpstr>Les différents types d’interactions ligand-cible protéiques Les liaisons hydrogènes </vt:lpstr>
      <vt:lpstr>Les différents types d’interactions ligand-cible protéiques Les liaisons dipolaires </vt:lpstr>
      <vt:lpstr>Les différents types d’interactions ligand-cible protéiques Les liaisons dipolaires </vt:lpstr>
      <vt:lpstr>Les différents types d’interactions ligand-cible protéiques Les liaisons de Van de Waals  </vt:lpstr>
      <vt:lpstr>Les différents types d’interactions ligand-cible protéiques Les liaisons de Van der Waals  </vt:lpstr>
      <vt:lpstr>Les différents types d’interactions ligand-cible protéiques Les liaisons de Van der Waals  </vt:lpstr>
      <vt:lpstr>Les différents types d’interactions ligand-cible protéiques Les liaisons hydrophobes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 Sussani</dc:creator>
  <cp:lastModifiedBy>Felix Sussani</cp:lastModifiedBy>
  <cp:revision>20</cp:revision>
  <dcterms:created xsi:type="dcterms:W3CDTF">2022-12-10T10:14:37Z</dcterms:created>
  <dcterms:modified xsi:type="dcterms:W3CDTF">2022-12-11T11:10:19Z</dcterms:modified>
</cp:coreProperties>
</file>