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8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12/29/2017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12/29/2017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BA946F-F18E-461E-B3D8-D6640FAC04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027" y="0"/>
            <a:ext cx="11473465" cy="4300538"/>
          </a:xfrm>
        </p:spPr>
        <p:txBody>
          <a:bodyPr/>
          <a:lstStyle/>
          <a:p>
            <a:pPr algn="ctr"/>
            <a:br>
              <a:rPr lang="fr-FR" sz="13800" dirty="0"/>
            </a:br>
            <a:r>
              <a:rPr lang="fr-FR" b="1" dirty="0">
                <a:solidFill>
                  <a:schemeClr val="tx1"/>
                </a:solidFill>
              </a:rPr>
              <a:t>UE 12</a:t>
            </a:r>
            <a:br>
              <a:rPr lang="fr-FR" b="1" dirty="0">
                <a:solidFill>
                  <a:schemeClr val="tx1"/>
                </a:solidFill>
              </a:rPr>
            </a:br>
            <a:r>
              <a:rPr lang="fr-FR" b="1" dirty="0">
                <a:solidFill>
                  <a:schemeClr val="tx1"/>
                </a:solidFill>
              </a:rPr>
              <a:t> </a:t>
            </a:r>
            <a:br>
              <a:rPr lang="fr-FR" b="1" dirty="0">
                <a:solidFill>
                  <a:schemeClr val="tx1"/>
                </a:solidFill>
              </a:rPr>
            </a:br>
            <a:r>
              <a:rPr lang="fr-FR" b="1" dirty="0">
                <a:solidFill>
                  <a:schemeClr val="tx1"/>
                </a:solidFill>
              </a:rPr>
              <a:t>ANATOMIE TETE ET COU</a:t>
            </a:r>
            <a:endParaRPr lang="fr-FR" sz="13800" b="1" dirty="0">
              <a:solidFill>
                <a:schemeClr val="tx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D445C10-22F1-4F22-BBBA-532B36E47A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3658" y="5433403"/>
            <a:ext cx="9228201" cy="716816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/>
              <a:t>TUT RENTREE 2017-2018       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0447E84-F7A7-4848-A0B0-8D36F22C68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442" t="62228" r="29712" b="13829"/>
          <a:stretch/>
        </p:blipFill>
        <p:spPr>
          <a:xfrm>
            <a:off x="466156" y="457521"/>
            <a:ext cx="1735004" cy="169274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88774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FCFBB-15E7-4ADB-A004-A8D553E56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99794" y="64874"/>
            <a:ext cx="10772775" cy="1658198"/>
          </a:xfrm>
        </p:spPr>
        <p:txBody>
          <a:bodyPr>
            <a:normAutofit/>
          </a:bodyPr>
          <a:lstStyle/>
          <a:p>
            <a:pPr algn="ctr"/>
            <a:r>
              <a:rPr lang="fr-FR" sz="6000" b="1" dirty="0">
                <a:solidFill>
                  <a:schemeClr val="tx1"/>
                </a:solidFill>
              </a:rPr>
              <a:t>Présentation de la matière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462BE68-C9A9-44FD-8DB1-BBF17E2C61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" y="1787946"/>
            <a:ext cx="10753725" cy="4560570"/>
          </a:xfrm>
        </p:spPr>
        <p:txBody>
          <a:bodyPr>
            <a:normAutofit lnSpcReduction="10000"/>
          </a:bodyPr>
          <a:lstStyle/>
          <a:p>
            <a:r>
              <a:rPr lang="fr-FR" dirty="0">
                <a:sym typeface="Wingdings" panose="05000000000000000000" pitchFamily="2" charset="2"/>
              </a:rPr>
              <a:t> </a:t>
            </a:r>
            <a:r>
              <a:rPr lang="fr-FR" sz="3200" b="1" dirty="0">
                <a:sym typeface="Wingdings" panose="05000000000000000000" pitchFamily="2" charset="2"/>
              </a:rPr>
              <a:t>Pr DE PERETTI &amp; Pr MASSALOU</a:t>
            </a:r>
          </a:p>
          <a:p>
            <a:endParaRPr lang="fr-FR" sz="3200" b="1" dirty="0">
              <a:sym typeface="Wingdings" panose="05000000000000000000" pitchFamily="2" charset="2"/>
            </a:endParaRPr>
          </a:p>
          <a:p>
            <a:r>
              <a:rPr lang="fr-FR" sz="3200" b="1" dirty="0">
                <a:sym typeface="Wingdings" panose="05000000000000000000" pitchFamily="2" charset="2"/>
              </a:rPr>
              <a:t> 15 </a:t>
            </a:r>
            <a:r>
              <a:rPr lang="fr-FR" sz="3200" b="1" dirty="0" err="1">
                <a:sym typeface="Wingdings" panose="05000000000000000000" pitchFamily="2" charset="2"/>
              </a:rPr>
              <a:t>QCMs</a:t>
            </a:r>
            <a:r>
              <a:rPr lang="fr-FR" sz="3200" b="1" dirty="0">
                <a:sym typeface="Wingdings" panose="05000000000000000000" pitchFamily="2" charset="2"/>
              </a:rPr>
              <a:t> au concours pour 20 min d’épreuve</a:t>
            </a:r>
          </a:p>
          <a:p>
            <a:r>
              <a:rPr lang="fr-FR" sz="3200" b="1" dirty="0">
                <a:sym typeface="Wingdings" panose="05000000000000000000" pitchFamily="2" charset="2"/>
              </a:rPr>
              <a:t> 15 heures de cours environ</a:t>
            </a:r>
          </a:p>
          <a:p>
            <a:r>
              <a:rPr lang="fr-FR" sz="3200" b="1" dirty="0">
                <a:sym typeface="Wingdings" panose="05000000000000000000" pitchFamily="2" charset="2"/>
              </a:rPr>
              <a:t> 60 points </a:t>
            </a:r>
          </a:p>
          <a:p>
            <a:r>
              <a:rPr lang="fr-FR" sz="3200" b="1" dirty="0">
                <a:sym typeface="Wingdings" panose="05000000000000000000" pitchFamily="2" charset="2"/>
              </a:rPr>
              <a:t> Medecine + Dentaire + Kiné</a:t>
            </a:r>
          </a:p>
          <a:p>
            <a:endParaRPr lang="fr-FR" sz="3200" b="1" dirty="0">
              <a:sym typeface="Wingdings" panose="05000000000000000000" pitchFamily="2" charset="2"/>
            </a:endParaRPr>
          </a:p>
          <a:p>
            <a:r>
              <a:rPr lang="fr-FR" sz="4000" b="1" dirty="0">
                <a:sym typeface="Wingdings" panose="05000000000000000000" pitchFamily="2" charset="2"/>
              </a:rPr>
              <a:t>      La MEILLEURE des matières anatomiques </a:t>
            </a:r>
          </a:p>
        </p:txBody>
      </p:sp>
      <p:sp>
        <p:nvSpPr>
          <p:cNvPr id="4" name="Cœur 3">
            <a:extLst>
              <a:ext uri="{FF2B5EF4-FFF2-40B4-BE49-F238E27FC236}">
                <a16:creationId xmlns:a16="http://schemas.microsoft.com/office/drawing/2014/main" id="{F3103450-3800-4866-AA9A-6B63F6A1C916}"/>
              </a:ext>
            </a:extLst>
          </p:cNvPr>
          <p:cNvSpPr/>
          <p:nvPr/>
        </p:nvSpPr>
        <p:spPr>
          <a:xfrm>
            <a:off x="10810875" y="3398996"/>
            <a:ext cx="571500" cy="557213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6" name="Picture 2" descr="Résultat de recherche d'images pour &quot;fernand de peretti&quot;">
            <a:extLst>
              <a:ext uri="{FF2B5EF4-FFF2-40B4-BE49-F238E27FC236}">
                <a16:creationId xmlns:a16="http://schemas.microsoft.com/office/drawing/2014/main" id="{BE2CFF4E-09B0-43F8-AB96-9961A2570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0" y="-1"/>
            <a:ext cx="2190750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ésultat de recherche d'images pour &quot;dr damien massalou nice&quot;">
            <a:extLst>
              <a:ext uri="{FF2B5EF4-FFF2-40B4-BE49-F238E27FC236}">
                <a16:creationId xmlns:a16="http://schemas.microsoft.com/office/drawing/2014/main" id="{5CE17B18-0B28-421D-B24E-941D712F83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7" r="25833"/>
          <a:stretch/>
        </p:blipFill>
        <p:spPr bwMode="auto">
          <a:xfrm>
            <a:off x="10005045" y="4068231"/>
            <a:ext cx="2186955" cy="278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936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>
            <a:extLst>
              <a:ext uri="{FF2B5EF4-FFF2-40B4-BE49-F238E27FC236}">
                <a16:creationId xmlns:a16="http://schemas.microsoft.com/office/drawing/2014/main" id="{B42EADB0-BA24-4EFC-8203-ECD8DBBC0447}"/>
              </a:ext>
            </a:extLst>
          </p:cNvPr>
          <p:cNvSpPr txBox="1">
            <a:spLocks/>
          </p:cNvSpPr>
          <p:nvPr/>
        </p:nvSpPr>
        <p:spPr>
          <a:xfrm>
            <a:off x="-513969" y="0"/>
            <a:ext cx="12872657" cy="19431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6000" b="1" dirty="0">
                <a:solidFill>
                  <a:schemeClr val="tx1"/>
                </a:solidFill>
              </a:rPr>
              <a:t>Présentation de la matière : vos tuteurs </a:t>
            </a:r>
          </a:p>
        </p:txBody>
      </p:sp>
      <p:pic>
        <p:nvPicPr>
          <p:cNvPr id="1030" name="Picture 6" descr="https://scontent-cdt1-1.xx.fbcdn.net/v/t34.0-12/23114859_2021705038074789_1284623831_n.jpg?oh=0ef0ae947906cea5ab5cfbb479ed4bf4&amp;oe=59FCFE52">
            <a:extLst>
              <a:ext uri="{FF2B5EF4-FFF2-40B4-BE49-F238E27FC236}">
                <a16:creationId xmlns:a16="http://schemas.microsoft.com/office/drawing/2014/main" id="{AB10915B-C3CE-4102-8728-4B5BB0E6C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526" y="1622181"/>
            <a:ext cx="4929666" cy="4837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DB6849E-ABD0-4117-9AB1-7F9C270D1FCA}"/>
              </a:ext>
            </a:extLst>
          </p:cNvPr>
          <p:cNvSpPr txBox="1"/>
          <p:nvPr/>
        </p:nvSpPr>
        <p:spPr>
          <a:xfrm>
            <a:off x="8589751" y="2076907"/>
            <a:ext cx="337624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>
                <a:latin typeface="Broadway" panose="04040905080B02020502" pitchFamily="82" charset="0"/>
              </a:rPr>
              <a:t>Benjamin </a:t>
            </a:r>
          </a:p>
          <a:p>
            <a:endParaRPr lang="fr-FR" sz="3600" dirty="0"/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3600" b="1" i="1" dirty="0">
                <a:sym typeface="Wingdings" panose="05000000000000000000" pitchFamily="2" charset="2"/>
              </a:rPr>
              <a:t> </a:t>
            </a:r>
            <a:r>
              <a:rPr lang="fr-FR" sz="3600" b="1" i="1" dirty="0" err="1">
                <a:sym typeface="Wingdings" panose="05000000000000000000" pitchFamily="2" charset="2"/>
              </a:rPr>
              <a:t>Uncle</a:t>
            </a:r>
            <a:r>
              <a:rPr lang="fr-FR" sz="3600" b="1" i="1" dirty="0">
                <a:sym typeface="Wingdings" panose="05000000000000000000" pitchFamily="2" charset="2"/>
              </a:rPr>
              <a:t> </a:t>
            </a:r>
            <a:r>
              <a:rPr lang="fr-FR" sz="3600" b="1" i="1" dirty="0" err="1">
                <a:sym typeface="Wingdings" panose="05000000000000000000" pitchFamily="2" charset="2"/>
              </a:rPr>
              <a:t>Ben’s</a:t>
            </a:r>
            <a:r>
              <a:rPr lang="fr-FR" sz="3600" b="1" i="1" dirty="0">
                <a:sym typeface="Wingdings" panose="05000000000000000000" pitchFamily="2" charset="2"/>
              </a:rPr>
              <a:t> </a:t>
            </a:r>
            <a:r>
              <a:rPr lang="fr-FR" sz="3600" dirty="0">
                <a:sym typeface="Wingdings" panose="05000000000000000000" pitchFamily="2" charset="2"/>
              </a:rPr>
              <a:t>sur le forum</a:t>
            </a:r>
          </a:p>
          <a:p>
            <a:endParaRPr lang="fr-FR" sz="3600" dirty="0"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3600" dirty="0">
                <a:sym typeface="Wingdings" panose="05000000000000000000" pitchFamily="2" charset="2"/>
              </a:rPr>
              <a:t> </a:t>
            </a:r>
            <a:r>
              <a:rPr lang="fr-FR" sz="3600" b="1" i="1" dirty="0">
                <a:sym typeface="Wingdings" panose="05000000000000000000" pitchFamily="2" charset="2"/>
              </a:rPr>
              <a:t>Médecine</a:t>
            </a:r>
          </a:p>
          <a:p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17E08A2-00CE-4160-929A-40233502DCD0}"/>
              </a:ext>
            </a:extLst>
          </p:cNvPr>
          <p:cNvSpPr txBox="1"/>
          <p:nvPr/>
        </p:nvSpPr>
        <p:spPr>
          <a:xfrm>
            <a:off x="152400" y="2076907"/>
            <a:ext cx="318462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>
                <a:latin typeface="Broadway" panose="04040905080B02020502" pitchFamily="82" charset="0"/>
              </a:rPr>
              <a:t>Marie </a:t>
            </a:r>
          </a:p>
          <a:p>
            <a:endParaRPr lang="fr-FR" sz="3600" dirty="0"/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3600" b="1" i="1" dirty="0">
                <a:sym typeface="Wingdings" panose="05000000000000000000" pitchFamily="2" charset="2"/>
              </a:rPr>
              <a:t> </a:t>
            </a:r>
            <a:r>
              <a:rPr lang="fr-FR" sz="3600" b="1" i="1" dirty="0" err="1">
                <a:sym typeface="Wingdings" panose="05000000000000000000" pitchFamily="2" charset="2"/>
              </a:rPr>
              <a:t>Mariecooper</a:t>
            </a:r>
            <a:r>
              <a:rPr lang="fr-FR" sz="3600" b="1" i="1" dirty="0">
                <a:sym typeface="Wingdings" panose="05000000000000000000" pitchFamily="2" charset="2"/>
              </a:rPr>
              <a:t> </a:t>
            </a:r>
            <a:r>
              <a:rPr lang="fr-FR" sz="3600" dirty="0">
                <a:sym typeface="Wingdings" panose="05000000000000000000" pitchFamily="2" charset="2"/>
              </a:rPr>
              <a:t>sur le forum</a:t>
            </a:r>
          </a:p>
          <a:p>
            <a:endParaRPr lang="fr-FR" sz="3600" dirty="0"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3600" dirty="0">
                <a:sym typeface="Wingdings" panose="05000000000000000000" pitchFamily="2" charset="2"/>
              </a:rPr>
              <a:t> </a:t>
            </a:r>
            <a:r>
              <a:rPr lang="fr-FR" sz="3600" b="1" i="1" dirty="0">
                <a:sym typeface="Wingdings" panose="05000000000000000000" pitchFamily="2" charset="2"/>
              </a:rPr>
              <a:t>Dentaire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2049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EA59DD-407A-4A72-86B0-141D80590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9798" y="0"/>
            <a:ext cx="11652738" cy="1658198"/>
          </a:xfrm>
        </p:spPr>
        <p:txBody>
          <a:bodyPr>
            <a:normAutofit/>
          </a:bodyPr>
          <a:lstStyle/>
          <a:p>
            <a:pPr algn="ctr"/>
            <a:r>
              <a:rPr lang="fr-FR" sz="6000" b="1" dirty="0">
                <a:solidFill>
                  <a:schemeClr val="tx1"/>
                </a:solidFill>
              </a:rPr>
              <a:t>Organisation du tut pour cette année :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1017CAA-53B6-463F-AD65-2C9E02E59E36}"/>
              </a:ext>
            </a:extLst>
          </p:cNvPr>
          <p:cNvSpPr txBox="1"/>
          <p:nvPr/>
        </p:nvSpPr>
        <p:spPr>
          <a:xfrm>
            <a:off x="180242" y="1432050"/>
            <a:ext cx="641486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latin typeface="Broadway" panose="04040905080B02020502" pitchFamily="82" charset="0"/>
              </a:rPr>
              <a:t>Les  cours :</a:t>
            </a:r>
          </a:p>
          <a:p>
            <a:endParaRPr lang="fr-FR" sz="3600" b="1" dirty="0"/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b="1" dirty="0">
                <a:sym typeface="Wingdings" panose="05000000000000000000" pitchFamily="2" charset="2"/>
              </a:rPr>
              <a:t>4</a:t>
            </a:r>
            <a:r>
              <a:rPr lang="fr-FR" sz="2800" b="1">
                <a:sym typeface="Wingdings" panose="05000000000000000000" pitchFamily="2" charset="2"/>
              </a:rPr>
              <a:t> </a:t>
            </a:r>
            <a:r>
              <a:rPr lang="fr-FR" sz="2800" b="1" dirty="0">
                <a:sym typeface="Wingdings" panose="05000000000000000000" pitchFamily="2" charset="2"/>
              </a:rPr>
              <a:t>h en amphi pour la TR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b="1" dirty="0">
                <a:sym typeface="Wingdings" panose="05000000000000000000" pitchFamily="2" charset="2"/>
              </a:rPr>
              <a:t>7 fiches complètes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b="1" dirty="0">
                <a:sym typeface="Wingdings" panose="05000000000000000000" pitchFamily="2" charset="2"/>
              </a:rPr>
              <a:t>SDR traditionnelle pré-CC AVEC PROF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b="1" dirty="0">
                <a:sym typeface="Wingdings" panose="05000000000000000000" pitchFamily="2" charset="2"/>
              </a:rPr>
              <a:t>Projet de SDA </a:t>
            </a:r>
            <a:r>
              <a:rPr lang="fr-FR" sz="2800" b="1" dirty="0" err="1">
                <a:sym typeface="Wingdings" panose="05000000000000000000" pitchFamily="2" charset="2"/>
              </a:rPr>
              <a:t>video</a:t>
            </a:r>
            <a:r>
              <a:rPr lang="fr-FR" sz="2800" b="1" dirty="0">
                <a:sym typeface="Wingdings" panose="05000000000000000000" pitchFamily="2" charset="2"/>
              </a:rPr>
              <a:t> larynx/pharynx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endParaRPr lang="fr-FR" sz="28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823752D-5776-4493-B01E-327D42FE7DB7}"/>
              </a:ext>
            </a:extLst>
          </p:cNvPr>
          <p:cNvSpPr txBox="1"/>
          <p:nvPr/>
        </p:nvSpPr>
        <p:spPr>
          <a:xfrm>
            <a:off x="6595110" y="1432050"/>
            <a:ext cx="641486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latin typeface="Broadway" panose="04040905080B02020502" pitchFamily="82" charset="0"/>
              </a:rPr>
              <a:t>Pour s’entraîner :</a:t>
            </a:r>
          </a:p>
          <a:p>
            <a:endParaRPr lang="fr-FR" sz="3600" b="1" dirty="0"/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b="1" dirty="0" err="1">
                <a:sym typeface="Wingdings" panose="05000000000000000000" pitchFamily="2" charset="2"/>
              </a:rPr>
              <a:t>QCMs</a:t>
            </a:r>
            <a:r>
              <a:rPr lang="fr-FR" sz="2800" b="1" dirty="0">
                <a:sym typeface="Wingdings" panose="05000000000000000000" pitchFamily="2" charset="2"/>
              </a:rPr>
              <a:t> </a:t>
            </a:r>
            <a:r>
              <a:rPr lang="fr-FR" sz="2800" b="1" dirty="0" err="1">
                <a:sym typeface="Wingdings" panose="05000000000000000000" pitchFamily="2" charset="2"/>
              </a:rPr>
              <a:t>Socrative</a:t>
            </a:r>
            <a:r>
              <a:rPr lang="fr-FR" sz="2800" b="1" dirty="0">
                <a:sym typeface="Wingdings" panose="05000000000000000000" pitchFamily="2" charset="2"/>
              </a:rPr>
              <a:t> en fin de cours (TR)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b="1" dirty="0" err="1">
                <a:sym typeface="Wingdings" panose="05000000000000000000" pitchFamily="2" charset="2"/>
              </a:rPr>
              <a:t>DMs</a:t>
            </a:r>
            <a:r>
              <a:rPr lang="fr-FR" sz="2800" b="1" dirty="0">
                <a:sym typeface="Wingdings" panose="05000000000000000000" pitchFamily="2" charset="2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b="1" dirty="0">
                <a:sym typeface="Wingdings" panose="05000000000000000000" pitchFamily="2" charset="2"/>
              </a:rPr>
              <a:t>Séances </a:t>
            </a:r>
            <a:r>
              <a:rPr lang="fr-FR" sz="2800" b="1" dirty="0" err="1">
                <a:sym typeface="Wingdings" panose="05000000000000000000" pitchFamily="2" charset="2"/>
              </a:rPr>
              <a:t>QCMs</a:t>
            </a:r>
            <a:r>
              <a:rPr lang="fr-FR" sz="2800" b="1" dirty="0">
                <a:sym typeface="Wingdings" panose="05000000000000000000" pitchFamily="2" charset="2"/>
              </a:rPr>
              <a:t> du mardi soir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b="1" dirty="0">
                <a:sym typeface="Wingdings" panose="05000000000000000000" pitchFamily="2" charset="2"/>
              </a:rPr>
              <a:t>Concours blancs ++++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endParaRPr lang="fr-FR" sz="2800" b="1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6A08F25-97FB-4483-8C16-8CFA1E49656B}"/>
              </a:ext>
            </a:extLst>
          </p:cNvPr>
          <p:cNvSpPr txBox="1"/>
          <p:nvPr/>
        </p:nvSpPr>
        <p:spPr>
          <a:xfrm>
            <a:off x="1677279" y="4694152"/>
            <a:ext cx="98356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cours de la TR seront exclusivement faits au tableau noir ++++ </a:t>
            </a:r>
          </a:p>
          <a:p>
            <a:endParaRPr lang="fr-FR" sz="2400" b="1" i="1" dirty="0"/>
          </a:p>
          <a:p>
            <a:r>
              <a:rPr lang="fr-FR" sz="2400" b="1" dirty="0"/>
              <a:t>Seront abordés :             </a:t>
            </a:r>
            <a:r>
              <a:rPr lang="fr-FR" sz="2400" b="1" dirty="0">
                <a:sym typeface="Wingdings" panose="05000000000000000000" pitchFamily="2" charset="2"/>
              </a:rPr>
              <a:t>L’ostéologie de la tête et du cou</a:t>
            </a:r>
          </a:p>
          <a:p>
            <a:endParaRPr lang="fr-FR" sz="2400" b="1" dirty="0">
              <a:sym typeface="Wingdings" panose="05000000000000000000" pitchFamily="2" charset="2"/>
            </a:endParaRPr>
          </a:p>
          <a:p>
            <a:pPr algn="ctr"/>
            <a:r>
              <a:rPr lang="fr-FR" sz="2400" b="1" dirty="0">
                <a:sym typeface="Wingdings" panose="05000000000000000000" pitchFamily="2" charset="2"/>
              </a:rPr>
              <a:t>L’innervation de la tête et du cou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88092755"/>
      </p:ext>
    </p:extLst>
  </p:cSld>
  <p:clrMapOvr>
    <a:masterClrMapping/>
  </p:clrMapOvr>
</p:sld>
</file>

<file path=ppt/theme/theme1.xml><?xml version="1.0" encoding="utf-8"?>
<a:theme xmlns:a="http://schemas.openxmlformats.org/drawingml/2006/main" name="Métropolitain">
  <a:themeElements>
    <a:clrScheme name="Metropolitan">
      <a:dk1>
        <a:sysClr val="windowText" lastClr="000000"/>
      </a:dk1>
      <a:lt1>
        <a:sysClr val="window" lastClr="FFFFFF"/>
      </a:lt1>
      <a:dk2>
        <a:srgbClr val="471101"/>
      </a:dk2>
      <a:lt2>
        <a:srgbClr val="E7E8E2"/>
      </a:lt2>
      <a:accent1>
        <a:srgbClr val="A6B727"/>
      </a:accent1>
      <a:accent2>
        <a:srgbClr val="F04304"/>
      </a:accent2>
      <a:accent3>
        <a:srgbClr val="EF8606"/>
      </a:accent3>
      <a:accent4>
        <a:srgbClr val="F2C100"/>
      </a:accent4>
      <a:accent5>
        <a:srgbClr val="A65001"/>
      </a:accent5>
      <a:accent6>
        <a:srgbClr val="BA9585"/>
      </a:accent6>
      <a:hlink>
        <a:srgbClr val="00B0F0"/>
      </a:hlink>
      <a:folHlink>
        <a:srgbClr val="7F7F7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A8A2BB7-7C5E-4EB2-B1F1-CFFF0F57E7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TM03457491[[fn=Métropolitain]]</Template>
  <TotalTime>1068</TotalTime>
  <Words>150</Words>
  <Application>Microsoft Office PowerPoint</Application>
  <PresentationFormat>Grand écran</PresentationFormat>
  <Paragraphs>40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Arial</vt:lpstr>
      <vt:lpstr>Broadway</vt:lpstr>
      <vt:lpstr>Calibri Light</vt:lpstr>
      <vt:lpstr>Wingdings</vt:lpstr>
      <vt:lpstr>Métropolitain</vt:lpstr>
      <vt:lpstr> UE 12   ANATOMIE TETE ET COU</vt:lpstr>
      <vt:lpstr>Présentation de la matière</vt:lpstr>
      <vt:lpstr>Présentation PowerPoint</vt:lpstr>
      <vt:lpstr>Organisation du tut pour cette année 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OSTEOLOGIE UE 12 - ANATOMIE TETE ET COU</dc:title>
  <dc:creator>marie bernabeu</dc:creator>
  <cp:lastModifiedBy>marie bernabeu</cp:lastModifiedBy>
  <cp:revision>11</cp:revision>
  <dcterms:created xsi:type="dcterms:W3CDTF">2017-10-31T17:25:16Z</dcterms:created>
  <dcterms:modified xsi:type="dcterms:W3CDTF">2017-12-29T15:46:53Z</dcterms:modified>
</cp:coreProperties>
</file>