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2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13" r:id="rId2"/>
    <p:sldMasterId id="2147483715" r:id="rId3"/>
  </p:sldMasterIdLst>
  <p:sldIdLst>
    <p:sldId id="256" r:id="rId4"/>
    <p:sldId id="304" r:id="rId5"/>
    <p:sldId id="303" r:id="rId6"/>
    <p:sldId id="305" r:id="rId7"/>
    <p:sldId id="260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82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hyperlink" Target="https://stories.freepik.com/rafiki/?utm_source=slidesgo_template&amp;utm_medium=referral-link&amp;utm_campaign=sg_resources&amp;utm_content=stories#d2c1ff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s://www.freepik.com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flaticon.com/" TargetMode="External"/><Relationship Id="rId5" Type="http://schemas.openxmlformats.org/officeDocument/2006/relationships/hyperlink" Target="https://slidesgo.com/" TargetMode="Externa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2"/>
          <p:cNvPicPr preferRelativeResize="0"/>
          <p:nvPr/>
        </p:nvPicPr>
        <p:blipFill rotWithShape="1">
          <a:blip r:embed="rId2">
            <a:alphaModFix amt="70000"/>
          </a:blip>
          <a:srcRect t="15525" r="15874" b="23683"/>
          <a:stretch/>
        </p:blipFill>
        <p:spPr>
          <a:xfrm rot="10800000">
            <a:off x="-36902" y="-52732"/>
            <a:ext cx="9557703" cy="6906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0;p2"/>
          <p:cNvPicPr preferRelativeResize="0"/>
          <p:nvPr/>
        </p:nvPicPr>
        <p:blipFill rotWithShape="1">
          <a:blip r:embed="rId3">
            <a:alphaModFix amt="70000"/>
          </a:blip>
          <a:srcRect l="53211" t="8875"/>
          <a:stretch/>
        </p:blipFill>
        <p:spPr>
          <a:xfrm rot="5400000">
            <a:off x="4412816" y="-2597917"/>
            <a:ext cx="5315699" cy="10353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1;p2"/>
          <p:cNvPicPr preferRelativeResize="0"/>
          <p:nvPr/>
        </p:nvPicPr>
        <p:blipFill rotWithShape="1">
          <a:blip r:embed="rId4">
            <a:alphaModFix amt="70000"/>
          </a:blip>
          <a:srcRect l="68206"/>
          <a:stretch/>
        </p:blipFill>
        <p:spPr>
          <a:xfrm rot="5400000" flipH="1">
            <a:off x="4267769" y="-580305"/>
            <a:ext cx="3612199" cy="1136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851067" y="1690067"/>
            <a:ext cx="64896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4492768" y="4426863"/>
            <a:ext cx="3206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396233" y="444567"/>
            <a:ext cx="11120384" cy="6016451"/>
            <a:chOff x="373375" y="333425"/>
            <a:chExt cx="8340288" cy="4512338"/>
          </a:xfrm>
        </p:grpSpPr>
        <p:sp>
          <p:nvSpPr>
            <p:cNvPr id="15" name="Google Shape;15;p2"/>
            <p:cNvSpPr/>
            <p:nvPr/>
          </p:nvSpPr>
          <p:spPr>
            <a:xfrm>
              <a:off x="773425" y="607700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373375" y="3184175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8274525" y="4489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5584925" y="572800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3271725" y="333425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434275" y="17478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725875" y="443275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8437363" y="3407975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7453563" y="45865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683888" y="2776925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065013" y="4234213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2395563" y="4351163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3741713" y="4569463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1273347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ubtitle">
  <p:cSld name="Title and subtitl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3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3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3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3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" name="Google Shape;33;p3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" name="Google Shape;34;p3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" name="Google Shape;35;p3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" name="Google Shape;36;p3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3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" name="Google Shape;38;p3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" name="Google Shape;39;p3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" name="Google Shape;40;p3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" name="Google Shape;41;p3"/>
          <p:cNvSpPr txBox="1">
            <a:spLocks noGrp="1"/>
          </p:cNvSpPr>
          <p:nvPr>
            <p:ph type="ctrTitle"/>
          </p:nvPr>
        </p:nvSpPr>
        <p:spPr>
          <a:xfrm>
            <a:off x="6704400" y="1508200"/>
            <a:ext cx="3936000" cy="2126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267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2" name="Google Shape;42;p3"/>
          <p:cNvSpPr txBox="1">
            <a:spLocks noGrp="1"/>
          </p:cNvSpPr>
          <p:nvPr>
            <p:ph type="subTitle" idx="1"/>
          </p:nvPr>
        </p:nvSpPr>
        <p:spPr>
          <a:xfrm>
            <a:off x="6704400" y="3634600"/>
            <a:ext cx="4137200" cy="15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39327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ubtitle 2">
  <p:cSld name="Title and subtitle 2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4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4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4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4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8" name="Google Shape;48;p4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9" name="Google Shape;49;p4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" name="Google Shape;50;p4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" name="Google Shape;51;p4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2" name="Google Shape;52;p4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" name="Google Shape;53;p4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" name="Google Shape;54;p4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" name="Google Shape;55;p4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6" name="Google Shape;56;p4"/>
          <p:cNvSpPr txBox="1">
            <a:spLocks noGrp="1"/>
          </p:cNvSpPr>
          <p:nvPr>
            <p:ph type="ctrTitle"/>
          </p:nvPr>
        </p:nvSpPr>
        <p:spPr>
          <a:xfrm>
            <a:off x="950967" y="1555163"/>
            <a:ext cx="4291600" cy="1776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57" name="Google Shape;57;p4"/>
          <p:cNvSpPr txBox="1">
            <a:spLocks noGrp="1"/>
          </p:cNvSpPr>
          <p:nvPr>
            <p:ph type="subTitle" idx="1"/>
          </p:nvPr>
        </p:nvSpPr>
        <p:spPr>
          <a:xfrm>
            <a:off x="950976" y="3331567"/>
            <a:ext cx="4291600" cy="15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76570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ubtitle 1">
  <p:cSld name="Title and subtitle 1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5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5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5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5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3" name="Google Shape;63;p5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" name="Google Shape;64;p5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" name="Google Shape;65;p5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6" name="Google Shape;66;p5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7" name="Google Shape;67;p5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8" name="Google Shape;68;p5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9" name="Google Shape;69;p5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0" name="Google Shape;70;p5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" name="Google Shape;71;p5"/>
          <p:cNvSpPr txBox="1">
            <a:spLocks noGrp="1"/>
          </p:cNvSpPr>
          <p:nvPr>
            <p:ph type="ctrTitle"/>
          </p:nvPr>
        </p:nvSpPr>
        <p:spPr>
          <a:xfrm>
            <a:off x="6800233" y="860340"/>
            <a:ext cx="3936000" cy="954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72" name="Google Shape;72;p5"/>
          <p:cNvSpPr txBox="1">
            <a:spLocks noGrp="1"/>
          </p:cNvSpPr>
          <p:nvPr>
            <p:ph type="subTitle" idx="1"/>
          </p:nvPr>
        </p:nvSpPr>
        <p:spPr>
          <a:xfrm>
            <a:off x="6800233" y="1865545"/>
            <a:ext cx="4137200" cy="15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133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grpSp>
        <p:nvGrpSpPr>
          <p:cNvPr id="73" name="Google Shape;73;p5"/>
          <p:cNvGrpSpPr/>
          <p:nvPr/>
        </p:nvGrpSpPr>
        <p:grpSpPr>
          <a:xfrm>
            <a:off x="521868" y="158800"/>
            <a:ext cx="11359433" cy="6160200"/>
            <a:chOff x="391400" y="119100"/>
            <a:chExt cx="8519575" cy="4620150"/>
          </a:xfrm>
        </p:grpSpPr>
        <p:sp>
          <p:nvSpPr>
            <p:cNvPr id="74" name="Google Shape;74;p5"/>
            <p:cNvSpPr/>
            <p:nvPr/>
          </p:nvSpPr>
          <p:spPr>
            <a:xfrm rot="10800000">
              <a:off x="391400" y="3065525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" name="Google Shape;75;p5"/>
            <p:cNvSpPr/>
            <p:nvPr/>
          </p:nvSpPr>
          <p:spPr>
            <a:xfrm rot="10800000">
              <a:off x="8496375" y="174350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" name="Google Shape;76;p5"/>
            <p:cNvSpPr/>
            <p:nvPr/>
          </p:nvSpPr>
          <p:spPr>
            <a:xfrm rot="10800000">
              <a:off x="5445900" y="119100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" name="Google Shape;77;p5"/>
            <p:cNvSpPr/>
            <p:nvPr/>
          </p:nvSpPr>
          <p:spPr>
            <a:xfrm rot="10800000">
              <a:off x="4433700" y="3954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" name="Google Shape;78;p5"/>
            <p:cNvSpPr/>
            <p:nvPr/>
          </p:nvSpPr>
          <p:spPr>
            <a:xfrm rot="10800000">
              <a:off x="7526600" y="1191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9" name="Google Shape;79;p5"/>
            <p:cNvSpPr/>
            <p:nvPr/>
          </p:nvSpPr>
          <p:spPr>
            <a:xfrm rot="10800000">
              <a:off x="8772675" y="1831175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0" name="Google Shape;80;p5"/>
            <p:cNvSpPr/>
            <p:nvPr/>
          </p:nvSpPr>
          <p:spPr>
            <a:xfrm rot="10800000">
              <a:off x="6288925" y="460095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1" name="Google Shape;81;p5"/>
            <p:cNvSpPr/>
            <p:nvPr/>
          </p:nvSpPr>
          <p:spPr>
            <a:xfrm rot="10800000">
              <a:off x="8483700" y="3106900"/>
              <a:ext cx="276300" cy="276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82" name="Google Shape;82;p5"/>
            <p:cNvSpPr/>
            <p:nvPr/>
          </p:nvSpPr>
          <p:spPr>
            <a:xfrm rot="10800000">
              <a:off x="7971950" y="2502600"/>
              <a:ext cx="138300" cy="138300"/>
            </a:xfrm>
            <a:prstGeom prst="star4">
              <a:avLst>
                <a:gd name="adj" fmla="val 125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83" name="Google Shape;83;p5"/>
          <p:cNvSpPr txBox="1"/>
          <p:nvPr/>
        </p:nvSpPr>
        <p:spPr>
          <a:xfrm>
            <a:off x="6800233" y="4628133"/>
            <a:ext cx="4378000" cy="11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67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rPr>
              <a:t>CREDITS: This presentation template was created by </a:t>
            </a:r>
            <a:r>
              <a:rPr lang="en" sz="1467">
                <a:solidFill>
                  <a:schemeClr val="dk1"/>
                </a:solidFill>
                <a:uFill>
                  <a:noFill/>
                </a:uFill>
                <a:latin typeface="Titillium Web"/>
                <a:ea typeface="Titillium Web"/>
                <a:cs typeface="Titillium Web"/>
                <a:sym typeface="Titillium Web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467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rPr>
              <a:t>, including icons by </a:t>
            </a:r>
            <a:r>
              <a:rPr lang="en" sz="1467">
                <a:solidFill>
                  <a:schemeClr val="dk1"/>
                </a:solidFill>
                <a:uFill>
                  <a:noFill/>
                </a:uFill>
                <a:latin typeface="Titillium Web"/>
                <a:ea typeface="Titillium Web"/>
                <a:cs typeface="Titillium Web"/>
                <a:sym typeface="Titillium Web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467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rPr>
              <a:t>, infographics &amp; images by </a:t>
            </a:r>
            <a:r>
              <a:rPr lang="en" sz="1467">
                <a:solidFill>
                  <a:schemeClr val="dk1"/>
                </a:solidFill>
                <a:uFill>
                  <a:noFill/>
                </a:uFill>
                <a:latin typeface="Titillium Web"/>
                <a:ea typeface="Titillium Web"/>
                <a:cs typeface="Titillium Web"/>
                <a:sym typeface="Titillium Web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en" sz="1467" b="1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" sz="1467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rPr>
              <a:t>and illustrations by </a:t>
            </a:r>
            <a:r>
              <a:rPr lang="en" sz="1467">
                <a:solidFill>
                  <a:schemeClr val="dk1"/>
                </a:solidFill>
                <a:uFill>
                  <a:noFill/>
                </a:uFill>
                <a:latin typeface="Titillium Web"/>
                <a:ea typeface="Titillium Web"/>
                <a:cs typeface="Titillium Web"/>
                <a:sym typeface="Titillium Web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Stories</a:t>
            </a:r>
            <a:endParaRPr sz="2267">
              <a:solidFill>
                <a:schemeClr val="dk1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marL="0" lvl="0" indent="0" algn="l" rtl="0">
              <a:spcBef>
                <a:spcPts val="1333"/>
              </a:spcBef>
              <a:spcAft>
                <a:spcPts val="1333"/>
              </a:spcAft>
              <a:buNone/>
            </a:pPr>
            <a:endParaRPr sz="1467" b="1">
              <a:solidFill>
                <a:schemeClr val="dk1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</p:spTree>
    <p:extLst>
      <p:ext uri="{BB962C8B-B14F-4D97-AF65-F5344CB8AC3E}">
        <p14:creationId xmlns:p14="http://schemas.microsoft.com/office/powerpoint/2010/main" val="3152368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6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6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6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6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9" name="Google Shape;89;p6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0" name="Google Shape;90;p6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1" name="Google Shape;91;p6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2" name="Google Shape;92;p6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3" name="Google Shape;93;p6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4" name="Google Shape;94;p6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5" name="Google Shape;95;p6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6" name="Google Shape;96;p6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7" name="Google Shape;97;p6"/>
          <p:cNvSpPr txBox="1">
            <a:spLocks noGrp="1"/>
          </p:cNvSpPr>
          <p:nvPr>
            <p:ph type="body" idx="1"/>
          </p:nvPr>
        </p:nvSpPr>
        <p:spPr>
          <a:xfrm>
            <a:off x="8077433" y="5314933"/>
            <a:ext cx="2925600" cy="76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1219170" lvl="1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8" name="Google Shape;98;p6"/>
          <p:cNvSpPr txBox="1">
            <a:spLocks noGrp="1"/>
          </p:cNvSpPr>
          <p:nvPr>
            <p:ph type="title" hasCustomPrompt="1"/>
          </p:nvPr>
        </p:nvSpPr>
        <p:spPr>
          <a:xfrm>
            <a:off x="4788800" y="469392"/>
            <a:ext cx="1524000" cy="124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99" name="Google Shape;99;p6"/>
          <p:cNvSpPr txBox="1">
            <a:spLocks noGrp="1"/>
          </p:cNvSpPr>
          <p:nvPr>
            <p:ph type="subTitle" idx="2"/>
          </p:nvPr>
        </p:nvSpPr>
        <p:spPr>
          <a:xfrm>
            <a:off x="4788800" y="1945969"/>
            <a:ext cx="2925600" cy="60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/>
            </a:lvl2pPr>
            <a:lvl3pPr lvl="2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3pPr>
            <a:lvl4pPr lvl="3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4pPr>
            <a:lvl5pPr lvl="4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5pPr>
            <a:lvl6pPr lvl="5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6pPr>
            <a:lvl7pPr lvl="6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7pPr>
            <a:lvl8pPr lvl="7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8pPr>
            <a:lvl9pPr lvl="8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32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title" idx="3" hasCustomPrompt="1"/>
          </p:nvPr>
        </p:nvSpPr>
        <p:spPr>
          <a:xfrm>
            <a:off x="8077433" y="469392"/>
            <a:ext cx="1524000" cy="124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101" name="Google Shape;101;p6"/>
          <p:cNvSpPr txBox="1">
            <a:spLocks noGrp="1"/>
          </p:cNvSpPr>
          <p:nvPr>
            <p:ph type="subTitle" idx="4"/>
          </p:nvPr>
        </p:nvSpPr>
        <p:spPr>
          <a:xfrm>
            <a:off x="8077433" y="1945969"/>
            <a:ext cx="2925600" cy="60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/>
            </a:lvl2pPr>
            <a:lvl3pPr lvl="2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3pPr>
            <a:lvl4pPr lvl="3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4pPr>
            <a:lvl5pPr lvl="4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5pPr>
            <a:lvl6pPr lvl="5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6pPr>
            <a:lvl7pPr lvl="6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7pPr>
            <a:lvl8pPr lvl="7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8pPr>
            <a:lvl9pPr lvl="8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32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2" name="Google Shape;102;p6"/>
          <p:cNvSpPr txBox="1">
            <a:spLocks noGrp="1"/>
          </p:cNvSpPr>
          <p:nvPr>
            <p:ph type="title" idx="5" hasCustomPrompt="1"/>
          </p:nvPr>
        </p:nvSpPr>
        <p:spPr>
          <a:xfrm>
            <a:off x="4788800" y="3435157"/>
            <a:ext cx="1524000" cy="124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103" name="Google Shape;103;p6"/>
          <p:cNvSpPr txBox="1">
            <a:spLocks noGrp="1"/>
          </p:cNvSpPr>
          <p:nvPr>
            <p:ph type="subTitle" idx="6"/>
          </p:nvPr>
        </p:nvSpPr>
        <p:spPr>
          <a:xfrm>
            <a:off x="4788800" y="4911733"/>
            <a:ext cx="2925600" cy="60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/>
            </a:lvl2pPr>
            <a:lvl3pPr lvl="2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3pPr>
            <a:lvl4pPr lvl="3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4pPr>
            <a:lvl5pPr lvl="4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5pPr>
            <a:lvl6pPr lvl="5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6pPr>
            <a:lvl7pPr lvl="6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7pPr>
            <a:lvl8pPr lvl="7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8pPr>
            <a:lvl9pPr lvl="8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32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4" name="Google Shape;104;p6"/>
          <p:cNvSpPr txBox="1">
            <a:spLocks noGrp="1"/>
          </p:cNvSpPr>
          <p:nvPr>
            <p:ph type="title" idx="7" hasCustomPrompt="1"/>
          </p:nvPr>
        </p:nvSpPr>
        <p:spPr>
          <a:xfrm>
            <a:off x="8077433" y="3435157"/>
            <a:ext cx="1524000" cy="124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105" name="Google Shape;105;p6"/>
          <p:cNvSpPr txBox="1">
            <a:spLocks noGrp="1"/>
          </p:cNvSpPr>
          <p:nvPr>
            <p:ph type="subTitle" idx="8"/>
          </p:nvPr>
        </p:nvSpPr>
        <p:spPr>
          <a:xfrm>
            <a:off x="8077433" y="4911733"/>
            <a:ext cx="2925600" cy="60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/>
            </a:lvl2pPr>
            <a:lvl3pPr lvl="2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3pPr>
            <a:lvl4pPr lvl="3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4pPr>
            <a:lvl5pPr lvl="4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5pPr>
            <a:lvl6pPr lvl="5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6pPr>
            <a:lvl7pPr lvl="6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7pPr>
            <a:lvl8pPr lvl="7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None/>
              <a:defRPr sz="3200"/>
            </a:lvl8pPr>
            <a:lvl9pPr lvl="8" rtl="0">
              <a:lnSpc>
                <a:spcPct val="100000"/>
              </a:lnSpc>
              <a:spcBef>
                <a:spcPts val="2133"/>
              </a:spcBef>
              <a:spcAft>
                <a:spcPts val="2133"/>
              </a:spcAft>
              <a:buNone/>
              <a:defRPr sz="32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06" name="Google Shape;106;p6"/>
          <p:cNvSpPr txBox="1">
            <a:spLocks noGrp="1"/>
          </p:cNvSpPr>
          <p:nvPr>
            <p:ph type="body" idx="9"/>
          </p:nvPr>
        </p:nvSpPr>
        <p:spPr>
          <a:xfrm>
            <a:off x="8077433" y="2349169"/>
            <a:ext cx="2925600" cy="76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1219170" lvl="1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7" name="Google Shape;107;p6"/>
          <p:cNvSpPr txBox="1">
            <a:spLocks noGrp="1"/>
          </p:cNvSpPr>
          <p:nvPr>
            <p:ph type="body" idx="13"/>
          </p:nvPr>
        </p:nvSpPr>
        <p:spPr>
          <a:xfrm>
            <a:off x="4788800" y="2349169"/>
            <a:ext cx="2925600" cy="76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1219170" lvl="1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r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8" name="Google Shape;108;p6"/>
          <p:cNvSpPr txBox="1">
            <a:spLocks noGrp="1"/>
          </p:cNvSpPr>
          <p:nvPr>
            <p:ph type="body" idx="14"/>
          </p:nvPr>
        </p:nvSpPr>
        <p:spPr>
          <a:xfrm>
            <a:off x="4788800" y="5314933"/>
            <a:ext cx="2925600" cy="76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1219170" lvl="1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r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9" name="Google Shape;109;p6"/>
          <p:cNvSpPr txBox="1">
            <a:spLocks noGrp="1"/>
          </p:cNvSpPr>
          <p:nvPr>
            <p:ph type="title" idx="15"/>
          </p:nvPr>
        </p:nvSpPr>
        <p:spPr>
          <a:xfrm>
            <a:off x="960000" y="2061000"/>
            <a:ext cx="3422400" cy="27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90750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7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7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7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7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5" name="Google Shape;115;p7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6" name="Google Shape;116;p7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7" name="Google Shape;117;p7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8" name="Google Shape;118;p7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9" name="Google Shape;119;p7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0" name="Google Shape;120;p7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1" name="Google Shape;121;p7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2" name="Google Shape;122;p7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3" name="Google Shape;123;p7"/>
          <p:cNvSpPr txBox="1">
            <a:spLocks noGrp="1"/>
          </p:cNvSpPr>
          <p:nvPr>
            <p:ph type="ctrTitle"/>
          </p:nvPr>
        </p:nvSpPr>
        <p:spPr>
          <a:xfrm>
            <a:off x="4363200" y="4414533"/>
            <a:ext cx="3465600" cy="88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24" name="Google Shape;124;p7"/>
          <p:cNvSpPr txBox="1">
            <a:spLocks noGrp="1"/>
          </p:cNvSpPr>
          <p:nvPr>
            <p:ph type="subTitle" idx="1"/>
          </p:nvPr>
        </p:nvSpPr>
        <p:spPr>
          <a:xfrm>
            <a:off x="1843200" y="2032933"/>
            <a:ext cx="8505600" cy="153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65608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8"/>
          <p:cNvPicPr preferRelativeResize="0"/>
          <p:nvPr/>
        </p:nvPicPr>
        <p:blipFill rotWithShape="1">
          <a:blip r:embed="rId2">
            <a:alphaModFix amt="70000"/>
          </a:blip>
          <a:srcRect t="19816" b="19822"/>
          <a:stretch/>
        </p:blipFill>
        <p:spPr>
          <a:xfrm>
            <a:off x="415200" y="0"/>
            <a:ext cx="11361600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8"/>
          <p:cNvSpPr/>
          <p:nvPr/>
        </p:nvSpPr>
        <p:spPr>
          <a:xfrm flipH="1">
            <a:off x="414784" y="19024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8" name="Google Shape;128;p8"/>
          <p:cNvSpPr/>
          <p:nvPr/>
        </p:nvSpPr>
        <p:spPr>
          <a:xfrm flipH="1">
            <a:off x="11249817" y="18071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9" name="Google Shape;129;p8"/>
          <p:cNvSpPr/>
          <p:nvPr/>
        </p:nvSpPr>
        <p:spPr>
          <a:xfrm flipH="1">
            <a:off x="10095384" y="9997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0" name="Google Shape;130;p8"/>
          <p:cNvSpPr/>
          <p:nvPr/>
        </p:nvSpPr>
        <p:spPr>
          <a:xfrm flipH="1">
            <a:off x="1593684" y="10598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1" name="Google Shape;131;p8"/>
          <p:cNvSpPr/>
          <p:nvPr/>
        </p:nvSpPr>
        <p:spPr>
          <a:xfrm flipH="1">
            <a:off x="1870851" y="1966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2" name="Google Shape;132;p8"/>
          <p:cNvSpPr/>
          <p:nvPr/>
        </p:nvSpPr>
        <p:spPr>
          <a:xfrm flipH="1">
            <a:off x="4204351" y="875867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3" name="Google Shape;133;p8"/>
          <p:cNvSpPr/>
          <p:nvPr/>
        </p:nvSpPr>
        <p:spPr>
          <a:xfrm flipH="1">
            <a:off x="8696351" y="2605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4" name="Google Shape;134;p8"/>
          <p:cNvSpPr/>
          <p:nvPr/>
        </p:nvSpPr>
        <p:spPr>
          <a:xfrm flipH="1">
            <a:off x="7228684" y="8756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5" name="Google Shape;135;p8"/>
          <p:cNvSpPr/>
          <p:nvPr/>
        </p:nvSpPr>
        <p:spPr>
          <a:xfrm flipH="1">
            <a:off x="10832084" y="3244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6" name="Google Shape;136;p8"/>
          <p:cNvSpPr/>
          <p:nvPr/>
        </p:nvSpPr>
        <p:spPr>
          <a:xfrm flipH="1">
            <a:off x="11296584" y="48881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7" name="Google Shape;137;p8"/>
          <p:cNvSpPr/>
          <p:nvPr/>
        </p:nvSpPr>
        <p:spPr>
          <a:xfrm flipH="1">
            <a:off x="11065417" y="59103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8" name="Google Shape;138;p8"/>
          <p:cNvSpPr/>
          <p:nvPr/>
        </p:nvSpPr>
        <p:spPr>
          <a:xfrm flipH="1">
            <a:off x="269900" y="48075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9" name="Google Shape;139;p8"/>
          <p:cNvSpPr/>
          <p:nvPr/>
        </p:nvSpPr>
        <p:spPr>
          <a:xfrm flipH="1">
            <a:off x="2603167" y="6295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0" name="Google Shape;140;p8"/>
          <p:cNvSpPr/>
          <p:nvPr/>
        </p:nvSpPr>
        <p:spPr>
          <a:xfrm flipH="1">
            <a:off x="1485567" y="57089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1" name="Google Shape;141;p8"/>
          <p:cNvSpPr/>
          <p:nvPr/>
        </p:nvSpPr>
        <p:spPr>
          <a:xfrm flipH="1">
            <a:off x="950967" y="3336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2" name="Google Shape;142;p8"/>
          <p:cNvSpPr/>
          <p:nvPr/>
        </p:nvSpPr>
        <p:spPr>
          <a:xfrm rot="10800000">
            <a:off x="4860967" y="587201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3" name="Google Shape;143;p8"/>
          <p:cNvSpPr/>
          <p:nvPr/>
        </p:nvSpPr>
        <p:spPr>
          <a:xfrm flipH="1">
            <a:off x="9117900" y="58115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4" name="Google Shape;144;p8"/>
          <p:cNvSpPr/>
          <p:nvPr/>
        </p:nvSpPr>
        <p:spPr>
          <a:xfrm rot="10800000">
            <a:off x="6860300" y="62958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5" name="Google Shape;145;p8"/>
          <p:cNvSpPr txBox="1">
            <a:spLocks noGrp="1"/>
          </p:cNvSpPr>
          <p:nvPr>
            <p:ph type="title"/>
          </p:nvPr>
        </p:nvSpPr>
        <p:spPr>
          <a:xfrm>
            <a:off x="2669967" y="3177324"/>
            <a:ext cx="68520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46" name="Google Shape;146;p8"/>
          <p:cNvSpPr txBox="1">
            <a:spLocks noGrp="1"/>
          </p:cNvSpPr>
          <p:nvPr>
            <p:ph type="title" idx="2" hasCustomPrompt="1"/>
          </p:nvPr>
        </p:nvSpPr>
        <p:spPr>
          <a:xfrm>
            <a:off x="4860967" y="1586836"/>
            <a:ext cx="2470000" cy="124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147" name="Google Shape;147;p8"/>
          <p:cNvSpPr txBox="1">
            <a:spLocks noGrp="1"/>
          </p:cNvSpPr>
          <p:nvPr>
            <p:ph type="subTitle" idx="1"/>
          </p:nvPr>
        </p:nvSpPr>
        <p:spPr>
          <a:xfrm>
            <a:off x="4144667" y="4214364"/>
            <a:ext cx="3902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48" name="Google Shape;148;p8"/>
          <p:cNvSpPr/>
          <p:nvPr/>
        </p:nvSpPr>
        <p:spPr>
          <a:xfrm flipH="1">
            <a:off x="2304884" y="23806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9" name="Google Shape;149;p8"/>
          <p:cNvSpPr/>
          <p:nvPr/>
        </p:nvSpPr>
        <p:spPr>
          <a:xfrm flipH="1">
            <a:off x="2095167" y="46929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0" name="Google Shape;150;p8"/>
          <p:cNvSpPr/>
          <p:nvPr/>
        </p:nvSpPr>
        <p:spPr>
          <a:xfrm flipH="1">
            <a:off x="9282584" y="21173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755718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Section header 1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9"/>
          <p:cNvPicPr preferRelativeResize="0"/>
          <p:nvPr/>
        </p:nvPicPr>
        <p:blipFill rotWithShape="1">
          <a:blip r:embed="rId2">
            <a:alphaModFix amt="70000"/>
          </a:blip>
          <a:srcRect l="55329" t="19816" b="19822"/>
          <a:stretch/>
        </p:blipFill>
        <p:spPr>
          <a:xfrm>
            <a:off x="0" y="0"/>
            <a:ext cx="5075200" cy="6858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9"/>
          <p:cNvPicPr preferRelativeResize="0"/>
          <p:nvPr/>
        </p:nvPicPr>
        <p:blipFill rotWithShape="1">
          <a:blip r:embed="rId3">
            <a:alphaModFix amt="70000"/>
          </a:blip>
          <a:srcRect l="55329" t="19816" b="19822"/>
          <a:stretch/>
        </p:blipFill>
        <p:spPr>
          <a:xfrm flipH="1">
            <a:off x="7118400" y="0"/>
            <a:ext cx="5075200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9"/>
          <p:cNvSpPr txBox="1">
            <a:spLocks noGrp="1"/>
          </p:cNvSpPr>
          <p:nvPr>
            <p:ph type="title"/>
          </p:nvPr>
        </p:nvSpPr>
        <p:spPr>
          <a:xfrm>
            <a:off x="5296717" y="2487800"/>
            <a:ext cx="4506800" cy="105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55" name="Google Shape;155;p9"/>
          <p:cNvSpPr txBox="1">
            <a:spLocks noGrp="1"/>
          </p:cNvSpPr>
          <p:nvPr>
            <p:ph type="subTitle" idx="1"/>
          </p:nvPr>
        </p:nvSpPr>
        <p:spPr>
          <a:xfrm>
            <a:off x="5296733" y="3543800"/>
            <a:ext cx="45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156" name="Google Shape;156;p9"/>
          <p:cNvSpPr txBox="1">
            <a:spLocks noGrp="1"/>
          </p:cNvSpPr>
          <p:nvPr>
            <p:ph type="title" idx="2" hasCustomPrompt="1"/>
          </p:nvPr>
        </p:nvSpPr>
        <p:spPr>
          <a:xfrm>
            <a:off x="2388467" y="2736800"/>
            <a:ext cx="2222400" cy="138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157" name="Google Shape;157;p9"/>
          <p:cNvSpPr/>
          <p:nvPr/>
        </p:nvSpPr>
        <p:spPr>
          <a:xfrm flipH="1">
            <a:off x="11736617" y="9077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8" name="Google Shape;158;p9"/>
          <p:cNvSpPr/>
          <p:nvPr/>
        </p:nvSpPr>
        <p:spPr>
          <a:xfrm flipH="1">
            <a:off x="10095384" y="5648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9" name="Google Shape;159;p9"/>
          <p:cNvSpPr/>
          <p:nvPr/>
        </p:nvSpPr>
        <p:spPr>
          <a:xfrm flipH="1">
            <a:off x="1000551" y="5985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0" name="Google Shape;160;p9"/>
          <p:cNvSpPr/>
          <p:nvPr/>
        </p:nvSpPr>
        <p:spPr>
          <a:xfrm flipH="1">
            <a:off x="474451" y="14387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1" name="Google Shape;161;p9"/>
          <p:cNvSpPr/>
          <p:nvPr/>
        </p:nvSpPr>
        <p:spPr>
          <a:xfrm flipH="1">
            <a:off x="3927551" y="380833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2" name="Google Shape;162;p9"/>
          <p:cNvSpPr/>
          <p:nvPr/>
        </p:nvSpPr>
        <p:spPr>
          <a:xfrm flipH="1">
            <a:off x="203051" y="49216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3" name="Google Shape;163;p9"/>
          <p:cNvSpPr/>
          <p:nvPr/>
        </p:nvSpPr>
        <p:spPr>
          <a:xfrm flipH="1">
            <a:off x="11241017" y="26592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4" name="Google Shape;164;p9"/>
          <p:cNvSpPr/>
          <p:nvPr/>
        </p:nvSpPr>
        <p:spPr>
          <a:xfrm flipH="1">
            <a:off x="10464184" y="18071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5" name="Google Shape;165;p9"/>
          <p:cNvSpPr/>
          <p:nvPr/>
        </p:nvSpPr>
        <p:spPr>
          <a:xfrm flipH="1">
            <a:off x="11368233" y="51774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6" name="Google Shape;166;p9"/>
          <p:cNvSpPr/>
          <p:nvPr/>
        </p:nvSpPr>
        <p:spPr>
          <a:xfrm flipH="1">
            <a:off x="1413067" y="57259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7" name="Google Shape;167;p9"/>
          <p:cNvSpPr/>
          <p:nvPr/>
        </p:nvSpPr>
        <p:spPr>
          <a:xfrm rot="10800000">
            <a:off x="2709333" y="48702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8" name="Google Shape;168;p9"/>
          <p:cNvSpPr/>
          <p:nvPr/>
        </p:nvSpPr>
        <p:spPr>
          <a:xfrm flipH="1">
            <a:off x="9645100" y="621761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9" name="Google Shape;169;p9"/>
          <p:cNvSpPr/>
          <p:nvPr/>
        </p:nvSpPr>
        <p:spPr>
          <a:xfrm flipH="1">
            <a:off x="10279784" y="44162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0" name="Google Shape;170;p9"/>
          <p:cNvSpPr/>
          <p:nvPr/>
        </p:nvSpPr>
        <p:spPr>
          <a:xfrm flipH="1">
            <a:off x="9563784" y="27754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1" name="Google Shape;171;p9"/>
          <p:cNvSpPr/>
          <p:nvPr/>
        </p:nvSpPr>
        <p:spPr>
          <a:xfrm flipH="1">
            <a:off x="2276284" y="1869933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2" name="Google Shape;172;p9"/>
          <p:cNvSpPr/>
          <p:nvPr/>
        </p:nvSpPr>
        <p:spPr>
          <a:xfrm flipH="1">
            <a:off x="2276100" y="64471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3" name="Google Shape;173;p9"/>
          <p:cNvSpPr/>
          <p:nvPr/>
        </p:nvSpPr>
        <p:spPr>
          <a:xfrm flipH="1">
            <a:off x="1000751" y="3636433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223845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10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0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0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10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9" name="Google Shape;179;p10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0" name="Google Shape;180;p10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1" name="Google Shape;181;p10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2" name="Google Shape;182;p10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3" name="Google Shape;183;p10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4" name="Google Shape;184;p10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5" name="Google Shape;185;p10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6" name="Google Shape;186;p10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7" name="Google Shape;187;p10"/>
          <p:cNvSpPr txBox="1">
            <a:spLocks noGrp="1"/>
          </p:cNvSpPr>
          <p:nvPr>
            <p:ph type="title"/>
          </p:nvPr>
        </p:nvSpPr>
        <p:spPr>
          <a:xfrm>
            <a:off x="2340800" y="722467"/>
            <a:ext cx="7510400" cy="157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88" name="Google Shape;188;p10"/>
          <p:cNvSpPr txBox="1">
            <a:spLocks noGrp="1"/>
          </p:cNvSpPr>
          <p:nvPr>
            <p:ph type="body" idx="1"/>
          </p:nvPr>
        </p:nvSpPr>
        <p:spPr>
          <a:xfrm>
            <a:off x="2206752" y="2865120"/>
            <a:ext cx="7766400" cy="33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40256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1pPr>
            <a:lvl2pPr marL="1219170" lvl="1" indent="-440256"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2pPr>
            <a:lvl3pPr marL="1828754" lvl="2" indent="-440256"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3pPr>
            <a:lvl4pPr marL="2438339" lvl="3" indent="-440256"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4pPr>
            <a:lvl5pPr marL="3047924" lvl="4" indent="-440256"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5pPr>
            <a:lvl6pPr marL="3657509" lvl="5" indent="-440256">
              <a:spcBef>
                <a:spcPts val="2133"/>
              </a:spcBef>
              <a:spcAft>
                <a:spcPts val="0"/>
              </a:spcAft>
              <a:buSzPts val="1600"/>
              <a:buChar char="■"/>
              <a:defRPr sz="2133"/>
            </a:lvl6pPr>
            <a:lvl7pPr marL="4267093" lvl="6" indent="-440256">
              <a:spcBef>
                <a:spcPts val="2133"/>
              </a:spcBef>
              <a:spcAft>
                <a:spcPts val="0"/>
              </a:spcAft>
              <a:buSzPts val="1600"/>
              <a:buChar char="●"/>
              <a:defRPr sz="2133"/>
            </a:lvl7pPr>
            <a:lvl8pPr marL="4876678" lvl="7" indent="-440256">
              <a:spcBef>
                <a:spcPts val="2133"/>
              </a:spcBef>
              <a:spcAft>
                <a:spcPts val="0"/>
              </a:spcAft>
              <a:buSzPts val="1600"/>
              <a:buChar char="○"/>
              <a:defRPr sz="2133"/>
            </a:lvl8pPr>
            <a:lvl9pPr marL="5486263" lvl="8" indent="-440256">
              <a:spcBef>
                <a:spcPts val="2133"/>
              </a:spcBef>
              <a:spcAft>
                <a:spcPts val="2133"/>
              </a:spcAft>
              <a:buSzPts val="1600"/>
              <a:buChar char="■"/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102256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subtitle and body">
  <p:cSld name="Title, subtitle and body"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11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1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1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1"/>
          <p:cNvSpPr txBox="1">
            <a:spLocks noGrp="1"/>
          </p:cNvSpPr>
          <p:nvPr>
            <p:ph type="body" idx="1"/>
          </p:nvPr>
        </p:nvSpPr>
        <p:spPr>
          <a:xfrm>
            <a:off x="1253367" y="1594100"/>
            <a:ext cx="9685200" cy="4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  <a:defRPr sz="1467"/>
            </a:lvl1pPr>
            <a:lvl2pPr marL="1219170" lvl="1" indent="-423323" rtl="0">
              <a:spcBef>
                <a:spcPts val="2133"/>
              </a:spcBef>
              <a:spcAft>
                <a:spcPts val="0"/>
              </a:spcAft>
              <a:buSzPts val="1400"/>
              <a:buAutoNum type="alphaLcPeriod"/>
              <a:defRPr/>
            </a:lvl2pPr>
            <a:lvl3pPr marL="1828754" lvl="2" indent="-423323" rtl="0">
              <a:spcBef>
                <a:spcPts val="2133"/>
              </a:spcBef>
              <a:spcAft>
                <a:spcPts val="0"/>
              </a:spcAft>
              <a:buSzPts val="1400"/>
              <a:buAutoNum type="romanLcPeriod"/>
              <a:defRPr/>
            </a:lvl3pPr>
            <a:lvl4pPr marL="2438339" lvl="3" indent="-423323" rtl="0">
              <a:spcBef>
                <a:spcPts val="2133"/>
              </a:spcBef>
              <a:spcAft>
                <a:spcPts val="0"/>
              </a:spcAft>
              <a:buSzPts val="1400"/>
              <a:buAutoNum type="arabicPeriod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AutoNum type="alphaLcPeriod"/>
              <a:defRPr/>
            </a:lvl5pPr>
            <a:lvl6pPr marL="3657509" lvl="5" indent="-423323" rtl="0">
              <a:spcBef>
                <a:spcPts val="2133"/>
              </a:spcBef>
              <a:spcAft>
                <a:spcPts val="0"/>
              </a:spcAft>
              <a:buSzPts val="1400"/>
              <a:buAutoNum type="romanLcPeriod"/>
              <a:defRPr/>
            </a:lvl6pPr>
            <a:lvl7pPr marL="4267093" lvl="6" indent="-423323" rtl="0">
              <a:spcBef>
                <a:spcPts val="2133"/>
              </a:spcBef>
              <a:spcAft>
                <a:spcPts val="0"/>
              </a:spcAft>
              <a:buSzPts val="1400"/>
              <a:buAutoNum type="arabicPeriod"/>
              <a:defRPr/>
            </a:lvl7pPr>
            <a:lvl8pPr marL="4876678" lvl="7" indent="-423323" rtl="0">
              <a:spcBef>
                <a:spcPts val="2133"/>
              </a:spcBef>
              <a:spcAft>
                <a:spcPts val="0"/>
              </a:spcAft>
              <a:buSzPts val="1400"/>
              <a:buAutoNum type="alphaLcPeriod"/>
              <a:defRPr/>
            </a:lvl8pPr>
            <a:lvl9pPr marL="5486263" lvl="8" indent="-423323" rtl="0">
              <a:spcBef>
                <a:spcPts val="2133"/>
              </a:spcBef>
              <a:spcAft>
                <a:spcPts val="2133"/>
              </a:spcAft>
              <a:buSzPts val="1400"/>
              <a:buAutoNum type="romanLcPeriod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94" name="Google Shape;194;p11"/>
          <p:cNvSpPr txBox="1">
            <a:spLocks noGrp="1"/>
          </p:cNvSpPr>
          <p:nvPr>
            <p:ph type="title"/>
          </p:nvPr>
        </p:nvSpPr>
        <p:spPr>
          <a:xfrm>
            <a:off x="2340800" y="722456"/>
            <a:ext cx="7510400" cy="57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95" name="Google Shape;195;p11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6" name="Google Shape;196;p11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7" name="Google Shape;197;p11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8" name="Google Shape;198;p11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9" name="Google Shape;199;p11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0" name="Google Shape;200;p11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1" name="Google Shape;201;p11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2" name="Google Shape;202;p11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3" name="Google Shape;203;p11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843673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12"/>
          <p:cNvPicPr preferRelativeResize="0"/>
          <p:nvPr/>
        </p:nvPicPr>
        <p:blipFill rotWithShape="1">
          <a:blip r:embed="rId2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12"/>
          <p:cNvPicPr preferRelativeResize="0"/>
          <p:nvPr/>
        </p:nvPicPr>
        <p:blipFill rotWithShape="1">
          <a:blip r:embed="rId3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12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12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9" name="Google Shape;209;p12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0" name="Google Shape;210;p12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1" name="Google Shape;211;p12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2" name="Google Shape;212;p12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3" name="Google Shape;213;p12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4" name="Google Shape;214;p12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5" name="Google Shape;215;p12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6" name="Google Shape;216;p12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7" name="Google Shape;217;p12"/>
          <p:cNvSpPr txBox="1">
            <a:spLocks noGrp="1"/>
          </p:cNvSpPr>
          <p:nvPr>
            <p:ph type="title"/>
          </p:nvPr>
        </p:nvSpPr>
        <p:spPr>
          <a:xfrm>
            <a:off x="2342467" y="719333"/>
            <a:ext cx="7506800" cy="157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218" name="Google Shape;218;p12"/>
          <p:cNvSpPr txBox="1">
            <a:spLocks noGrp="1"/>
          </p:cNvSpPr>
          <p:nvPr>
            <p:ph type="body" idx="1"/>
          </p:nvPr>
        </p:nvSpPr>
        <p:spPr>
          <a:xfrm>
            <a:off x="1877567" y="3630003"/>
            <a:ext cx="3426000" cy="219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19" name="Google Shape;219;p12"/>
          <p:cNvSpPr txBox="1">
            <a:spLocks noGrp="1"/>
          </p:cNvSpPr>
          <p:nvPr>
            <p:ph type="body" idx="2"/>
          </p:nvPr>
        </p:nvSpPr>
        <p:spPr>
          <a:xfrm>
            <a:off x="6900668" y="3630003"/>
            <a:ext cx="3426000" cy="219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0" name="Google Shape;220;p12"/>
          <p:cNvSpPr txBox="1">
            <a:spLocks noGrp="1"/>
          </p:cNvSpPr>
          <p:nvPr>
            <p:ph type="subTitle" idx="3"/>
          </p:nvPr>
        </p:nvSpPr>
        <p:spPr>
          <a:xfrm>
            <a:off x="1872000" y="2903100"/>
            <a:ext cx="34224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21" name="Google Shape;221;p12"/>
          <p:cNvSpPr txBox="1">
            <a:spLocks noGrp="1"/>
          </p:cNvSpPr>
          <p:nvPr>
            <p:ph type="subTitle" idx="4"/>
          </p:nvPr>
        </p:nvSpPr>
        <p:spPr>
          <a:xfrm>
            <a:off x="6902467" y="2903100"/>
            <a:ext cx="34224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477371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Title and two columns 2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13"/>
          <p:cNvPicPr preferRelativeResize="0"/>
          <p:nvPr/>
        </p:nvPicPr>
        <p:blipFill rotWithShape="1">
          <a:blip r:embed="rId2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13"/>
          <p:cNvPicPr preferRelativeResize="0"/>
          <p:nvPr/>
        </p:nvPicPr>
        <p:blipFill rotWithShape="1">
          <a:blip r:embed="rId3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13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13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27" name="Google Shape;227;p13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28" name="Google Shape;228;p13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29" name="Google Shape;229;p13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0" name="Google Shape;230;p13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1" name="Google Shape;231;p13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2" name="Google Shape;232;p13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3" name="Google Shape;233;p13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4" name="Google Shape;234;p13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5" name="Google Shape;235;p13"/>
          <p:cNvSpPr txBox="1">
            <a:spLocks noGrp="1"/>
          </p:cNvSpPr>
          <p:nvPr>
            <p:ph type="title"/>
          </p:nvPr>
        </p:nvSpPr>
        <p:spPr>
          <a:xfrm>
            <a:off x="2340800" y="719333"/>
            <a:ext cx="7510400" cy="157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236" name="Google Shape;236;p13"/>
          <p:cNvSpPr txBox="1">
            <a:spLocks noGrp="1"/>
          </p:cNvSpPr>
          <p:nvPr>
            <p:ph type="body" idx="1"/>
          </p:nvPr>
        </p:nvSpPr>
        <p:spPr>
          <a:xfrm>
            <a:off x="1113184" y="3688133"/>
            <a:ext cx="4343200" cy="1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7" name="Google Shape;237;p13"/>
          <p:cNvSpPr txBox="1">
            <a:spLocks noGrp="1"/>
          </p:cNvSpPr>
          <p:nvPr>
            <p:ph type="body" idx="2"/>
          </p:nvPr>
        </p:nvSpPr>
        <p:spPr>
          <a:xfrm>
            <a:off x="6735617" y="3688133"/>
            <a:ext cx="4343200" cy="1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8" name="Google Shape;238;p13"/>
          <p:cNvSpPr txBox="1">
            <a:spLocks noGrp="1"/>
          </p:cNvSpPr>
          <p:nvPr>
            <p:ph type="subTitle" idx="3"/>
          </p:nvPr>
        </p:nvSpPr>
        <p:spPr>
          <a:xfrm>
            <a:off x="1543019" y="2961217"/>
            <a:ext cx="3913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39" name="Google Shape;239;p13"/>
          <p:cNvSpPr txBox="1">
            <a:spLocks noGrp="1"/>
          </p:cNvSpPr>
          <p:nvPr>
            <p:ph type="subTitle" idx="4"/>
          </p:nvPr>
        </p:nvSpPr>
        <p:spPr>
          <a:xfrm>
            <a:off x="6737417" y="2961217"/>
            <a:ext cx="3913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095694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14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14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14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14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5" name="Google Shape;245;p14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6" name="Google Shape;246;p14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7" name="Google Shape;247;p14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8" name="Google Shape;248;p14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9" name="Google Shape;249;p14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0" name="Google Shape;250;p14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1" name="Google Shape;251;p14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2" name="Google Shape;252;p14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3" name="Google Shape;253;p14"/>
          <p:cNvSpPr txBox="1">
            <a:spLocks noGrp="1"/>
          </p:cNvSpPr>
          <p:nvPr>
            <p:ph type="subTitle" idx="1"/>
          </p:nvPr>
        </p:nvSpPr>
        <p:spPr>
          <a:xfrm>
            <a:off x="7982400" y="3736000"/>
            <a:ext cx="3105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54" name="Google Shape;254;p14"/>
          <p:cNvSpPr txBox="1">
            <a:spLocks noGrp="1"/>
          </p:cNvSpPr>
          <p:nvPr>
            <p:ph type="body" idx="2"/>
          </p:nvPr>
        </p:nvSpPr>
        <p:spPr>
          <a:xfrm>
            <a:off x="1104000" y="4300483"/>
            <a:ext cx="3105600" cy="16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5" name="Google Shape;255;p14"/>
          <p:cNvSpPr txBox="1">
            <a:spLocks noGrp="1"/>
          </p:cNvSpPr>
          <p:nvPr>
            <p:ph type="title"/>
          </p:nvPr>
        </p:nvSpPr>
        <p:spPr>
          <a:xfrm>
            <a:off x="2340800" y="720000"/>
            <a:ext cx="7510400" cy="157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256" name="Google Shape;256;p14"/>
          <p:cNvSpPr txBox="1">
            <a:spLocks noGrp="1"/>
          </p:cNvSpPr>
          <p:nvPr>
            <p:ph type="subTitle" idx="3"/>
          </p:nvPr>
        </p:nvSpPr>
        <p:spPr>
          <a:xfrm>
            <a:off x="1104000" y="3736000"/>
            <a:ext cx="3105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57" name="Google Shape;257;p14"/>
          <p:cNvSpPr txBox="1">
            <a:spLocks noGrp="1"/>
          </p:cNvSpPr>
          <p:nvPr>
            <p:ph type="body" idx="4"/>
          </p:nvPr>
        </p:nvSpPr>
        <p:spPr>
          <a:xfrm>
            <a:off x="7982400" y="4300483"/>
            <a:ext cx="3105600" cy="16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8" name="Google Shape;258;p14"/>
          <p:cNvSpPr txBox="1">
            <a:spLocks noGrp="1"/>
          </p:cNvSpPr>
          <p:nvPr>
            <p:ph type="body" idx="5"/>
          </p:nvPr>
        </p:nvSpPr>
        <p:spPr>
          <a:xfrm>
            <a:off x="4543200" y="4300483"/>
            <a:ext cx="3105600" cy="16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133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9" name="Google Shape;259;p14"/>
          <p:cNvSpPr txBox="1">
            <a:spLocks noGrp="1"/>
          </p:cNvSpPr>
          <p:nvPr>
            <p:ph type="subTitle" idx="6"/>
          </p:nvPr>
        </p:nvSpPr>
        <p:spPr>
          <a:xfrm>
            <a:off x="4543200" y="3736000"/>
            <a:ext cx="3105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507218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Title and four columns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15"/>
          <p:cNvPicPr preferRelativeResize="0"/>
          <p:nvPr/>
        </p:nvPicPr>
        <p:blipFill rotWithShape="1">
          <a:blip r:embed="rId2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15"/>
          <p:cNvSpPr txBox="1">
            <a:spLocks noGrp="1"/>
          </p:cNvSpPr>
          <p:nvPr>
            <p:ph type="body" idx="1"/>
          </p:nvPr>
        </p:nvSpPr>
        <p:spPr>
          <a:xfrm>
            <a:off x="1121664" y="4467067"/>
            <a:ext cx="2126400" cy="134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3" name="Google Shape;263;p15"/>
          <p:cNvSpPr txBox="1">
            <a:spLocks noGrp="1"/>
          </p:cNvSpPr>
          <p:nvPr>
            <p:ph type="body" idx="2"/>
          </p:nvPr>
        </p:nvSpPr>
        <p:spPr>
          <a:xfrm>
            <a:off x="3694176" y="4467067"/>
            <a:ext cx="2126400" cy="134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4" name="Google Shape;264;p15"/>
          <p:cNvSpPr txBox="1">
            <a:spLocks noGrp="1"/>
          </p:cNvSpPr>
          <p:nvPr>
            <p:ph type="body" idx="3"/>
          </p:nvPr>
        </p:nvSpPr>
        <p:spPr>
          <a:xfrm>
            <a:off x="6266688" y="4467067"/>
            <a:ext cx="2126400" cy="134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5" name="Google Shape;265;p15"/>
          <p:cNvSpPr txBox="1">
            <a:spLocks noGrp="1"/>
          </p:cNvSpPr>
          <p:nvPr>
            <p:ph type="body" idx="4"/>
          </p:nvPr>
        </p:nvSpPr>
        <p:spPr>
          <a:xfrm>
            <a:off x="8839200" y="4467067"/>
            <a:ext cx="2126400" cy="134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pic>
        <p:nvPicPr>
          <p:cNvPr id="266" name="Google Shape;266;p15"/>
          <p:cNvPicPr preferRelativeResize="0"/>
          <p:nvPr/>
        </p:nvPicPr>
        <p:blipFill rotWithShape="1">
          <a:blip r:embed="rId3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15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15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69" name="Google Shape;269;p15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0" name="Google Shape;270;p15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1" name="Google Shape;271;p15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2" name="Google Shape;272;p15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3" name="Google Shape;273;p15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4" name="Google Shape;274;p15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5" name="Google Shape;275;p15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6" name="Google Shape;276;p15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7" name="Google Shape;277;p15"/>
          <p:cNvSpPr txBox="1">
            <a:spLocks noGrp="1"/>
          </p:cNvSpPr>
          <p:nvPr>
            <p:ph type="title"/>
          </p:nvPr>
        </p:nvSpPr>
        <p:spPr>
          <a:xfrm>
            <a:off x="2671200" y="720000"/>
            <a:ext cx="6849600" cy="157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278" name="Google Shape;278;p15"/>
          <p:cNvSpPr txBox="1">
            <a:spLocks noGrp="1"/>
          </p:cNvSpPr>
          <p:nvPr>
            <p:ph type="subTitle" idx="5"/>
          </p:nvPr>
        </p:nvSpPr>
        <p:spPr>
          <a:xfrm>
            <a:off x="1121664" y="3879932"/>
            <a:ext cx="2121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79" name="Google Shape;279;p15"/>
          <p:cNvSpPr txBox="1">
            <a:spLocks noGrp="1"/>
          </p:cNvSpPr>
          <p:nvPr>
            <p:ph type="subTitle" idx="6"/>
          </p:nvPr>
        </p:nvSpPr>
        <p:spPr>
          <a:xfrm>
            <a:off x="3695776" y="3879932"/>
            <a:ext cx="2121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80" name="Google Shape;280;p15"/>
          <p:cNvSpPr txBox="1">
            <a:spLocks noGrp="1"/>
          </p:cNvSpPr>
          <p:nvPr>
            <p:ph type="subTitle" idx="7"/>
          </p:nvPr>
        </p:nvSpPr>
        <p:spPr>
          <a:xfrm>
            <a:off x="6269888" y="3879932"/>
            <a:ext cx="2121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81" name="Google Shape;281;p15"/>
          <p:cNvSpPr txBox="1">
            <a:spLocks noGrp="1"/>
          </p:cNvSpPr>
          <p:nvPr>
            <p:ph type="subTitle" idx="8"/>
          </p:nvPr>
        </p:nvSpPr>
        <p:spPr>
          <a:xfrm>
            <a:off x="8844000" y="3879932"/>
            <a:ext cx="2121600" cy="72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975647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Title and six columns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Google Shape;283;p16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16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16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16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7" name="Google Shape;287;p16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8" name="Google Shape;288;p16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9" name="Google Shape;289;p16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0" name="Google Shape;290;p16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1" name="Google Shape;291;p16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2" name="Google Shape;292;p16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3" name="Google Shape;293;p16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4" name="Google Shape;294;p16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5" name="Google Shape;295;p16"/>
          <p:cNvSpPr txBox="1">
            <a:spLocks noGrp="1"/>
          </p:cNvSpPr>
          <p:nvPr>
            <p:ph type="body" idx="1"/>
          </p:nvPr>
        </p:nvSpPr>
        <p:spPr>
          <a:xfrm>
            <a:off x="4382400" y="22194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96" name="Google Shape;296;p16"/>
          <p:cNvSpPr txBox="1">
            <a:spLocks noGrp="1"/>
          </p:cNvSpPr>
          <p:nvPr>
            <p:ph type="subTitle" idx="2"/>
          </p:nvPr>
        </p:nvSpPr>
        <p:spPr>
          <a:xfrm>
            <a:off x="4382400" y="17915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97" name="Google Shape;297;p16"/>
          <p:cNvSpPr txBox="1">
            <a:spLocks noGrp="1"/>
          </p:cNvSpPr>
          <p:nvPr>
            <p:ph type="body" idx="3"/>
          </p:nvPr>
        </p:nvSpPr>
        <p:spPr>
          <a:xfrm>
            <a:off x="4382400" y="49466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98" name="Google Shape;298;p16"/>
          <p:cNvSpPr txBox="1">
            <a:spLocks noGrp="1"/>
          </p:cNvSpPr>
          <p:nvPr>
            <p:ph type="subTitle" idx="4"/>
          </p:nvPr>
        </p:nvSpPr>
        <p:spPr>
          <a:xfrm>
            <a:off x="4382400" y="45187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299" name="Google Shape;299;p16"/>
          <p:cNvSpPr txBox="1">
            <a:spLocks noGrp="1"/>
          </p:cNvSpPr>
          <p:nvPr>
            <p:ph type="body" idx="5"/>
          </p:nvPr>
        </p:nvSpPr>
        <p:spPr>
          <a:xfrm>
            <a:off x="6664800" y="22194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0" name="Google Shape;300;p16"/>
          <p:cNvSpPr txBox="1">
            <a:spLocks noGrp="1"/>
          </p:cNvSpPr>
          <p:nvPr>
            <p:ph type="subTitle" idx="6"/>
          </p:nvPr>
        </p:nvSpPr>
        <p:spPr>
          <a:xfrm>
            <a:off x="6664800" y="17915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01" name="Google Shape;301;p16"/>
          <p:cNvSpPr txBox="1">
            <a:spLocks noGrp="1"/>
          </p:cNvSpPr>
          <p:nvPr>
            <p:ph type="body" idx="7"/>
          </p:nvPr>
        </p:nvSpPr>
        <p:spPr>
          <a:xfrm>
            <a:off x="6664800" y="49466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2" name="Google Shape;302;p16"/>
          <p:cNvSpPr txBox="1">
            <a:spLocks noGrp="1"/>
          </p:cNvSpPr>
          <p:nvPr>
            <p:ph type="subTitle" idx="8"/>
          </p:nvPr>
        </p:nvSpPr>
        <p:spPr>
          <a:xfrm>
            <a:off x="6664800" y="45187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03" name="Google Shape;303;p16"/>
          <p:cNvSpPr txBox="1">
            <a:spLocks noGrp="1"/>
          </p:cNvSpPr>
          <p:nvPr>
            <p:ph type="body" idx="9"/>
          </p:nvPr>
        </p:nvSpPr>
        <p:spPr>
          <a:xfrm>
            <a:off x="8947200" y="22194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4" name="Google Shape;304;p16"/>
          <p:cNvSpPr txBox="1">
            <a:spLocks noGrp="1"/>
          </p:cNvSpPr>
          <p:nvPr>
            <p:ph type="subTitle" idx="13"/>
          </p:nvPr>
        </p:nvSpPr>
        <p:spPr>
          <a:xfrm>
            <a:off x="8947200" y="17915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05" name="Google Shape;305;p16"/>
          <p:cNvSpPr txBox="1">
            <a:spLocks noGrp="1"/>
          </p:cNvSpPr>
          <p:nvPr>
            <p:ph type="body" idx="14"/>
          </p:nvPr>
        </p:nvSpPr>
        <p:spPr>
          <a:xfrm>
            <a:off x="8947200" y="4946601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6" name="Google Shape;306;p16"/>
          <p:cNvSpPr txBox="1">
            <a:spLocks noGrp="1"/>
          </p:cNvSpPr>
          <p:nvPr>
            <p:ph type="subTitle" idx="15"/>
          </p:nvPr>
        </p:nvSpPr>
        <p:spPr>
          <a:xfrm>
            <a:off x="8947200" y="45187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07" name="Google Shape;307;p16"/>
          <p:cNvSpPr txBox="1">
            <a:spLocks noGrp="1"/>
          </p:cNvSpPr>
          <p:nvPr>
            <p:ph type="title"/>
          </p:nvPr>
        </p:nvSpPr>
        <p:spPr>
          <a:xfrm>
            <a:off x="960000" y="2061000"/>
            <a:ext cx="3422400" cy="27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5262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>
  <p:cSld name="Title and six columns 1"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" name="Google Shape;309;p17"/>
          <p:cNvPicPr preferRelativeResize="0"/>
          <p:nvPr/>
        </p:nvPicPr>
        <p:blipFill rotWithShape="1">
          <a:blip r:embed="rId2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17"/>
          <p:cNvSpPr txBox="1">
            <a:spLocks noGrp="1"/>
          </p:cNvSpPr>
          <p:nvPr>
            <p:ph type="body" idx="1"/>
          </p:nvPr>
        </p:nvSpPr>
        <p:spPr>
          <a:xfrm>
            <a:off x="6951600" y="4939200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pic>
        <p:nvPicPr>
          <p:cNvPr id="311" name="Google Shape;311;p17"/>
          <p:cNvPicPr preferRelativeResize="0"/>
          <p:nvPr/>
        </p:nvPicPr>
        <p:blipFill rotWithShape="1">
          <a:blip r:embed="rId3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17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313" name="Google Shape;313;p17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4" name="Google Shape;314;p17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5" name="Google Shape;315;p17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6" name="Google Shape;316;p17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7" name="Google Shape;317;p17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8" name="Google Shape;318;p17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9" name="Google Shape;319;p17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20" name="Google Shape;320;p17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21" name="Google Shape;321;p17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22" name="Google Shape;322;p17"/>
          <p:cNvSpPr txBox="1">
            <a:spLocks noGrp="1"/>
          </p:cNvSpPr>
          <p:nvPr>
            <p:ph type="body" idx="2"/>
          </p:nvPr>
        </p:nvSpPr>
        <p:spPr>
          <a:xfrm>
            <a:off x="6974500" y="1304933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23" name="Google Shape;323;p17"/>
          <p:cNvSpPr txBox="1">
            <a:spLocks noGrp="1"/>
          </p:cNvSpPr>
          <p:nvPr>
            <p:ph type="body" idx="3"/>
          </p:nvPr>
        </p:nvSpPr>
        <p:spPr>
          <a:xfrm>
            <a:off x="8947200" y="3125484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24" name="Google Shape;324;p17"/>
          <p:cNvSpPr txBox="1">
            <a:spLocks noGrp="1"/>
          </p:cNvSpPr>
          <p:nvPr>
            <p:ph type="subTitle" idx="4"/>
          </p:nvPr>
        </p:nvSpPr>
        <p:spPr>
          <a:xfrm>
            <a:off x="6974500" y="914035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25" name="Google Shape;325;p17"/>
          <p:cNvSpPr txBox="1">
            <a:spLocks noGrp="1"/>
          </p:cNvSpPr>
          <p:nvPr>
            <p:ph type="subTitle" idx="5"/>
          </p:nvPr>
        </p:nvSpPr>
        <p:spPr>
          <a:xfrm>
            <a:off x="8947200" y="2734585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26" name="Google Shape;326;p17"/>
          <p:cNvSpPr txBox="1">
            <a:spLocks noGrp="1"/>
          </p:cNvSpPr>
          <p:nvPr>
            <p:ph type="subTitle" idx="6"/>
          </p:nvPr>
        </p:nvSpPr>
        <p:spPr>
          <a:xfrm>
            <a:off x="6951600" y="4548301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27" name="Google Shape;327;p17"/>
          <p:cNvSpPr txBox="1">
            <a:spLocks noGrp="1"/>
          </p:cNvSpPr>
          <p:nvPr>
            <p:ph type="body" idx="7"/>
          </p:nvPr>
        </p:nvSpPr>
        <p:spPr>
          <a:xfrm>
            <a:off x="964800" y="3125484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28" name="Google Shape;328;p17"/>
          <p:cNvSpPr txBox="1">
            <a:spLocks noGrp="1"/>
          </p:cNvSpPr>
          <p:nvPr>
            <p:ph type="subTitle" idx="8"/>
          </p:nvPr>
        </p:nvSpPr>
        <p:spPr>
          <a:xfrm>
            <a:off x="964800" y="2734585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29" name="Google Shape;329;p17"/>
          <p:cNvSpPr txBox="1">
            <a:spLocks noGrp="1"/>
          </p:cNvSpPr>
          <p:nvPr>
            <p:ph type="body" idx="9"/>
          </p:nvPr>
        </p:nvSpPr>
        <p:spPr>
          <a:xfrm>
            <a:off x="2937500" y="1304933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30" name="Google Shape;330;p17"/>
          <p:cNvSpPr txBox="1">
            <a:spLocks noGrp="1"/>
          </p:cNvSpPr>
          <p:nvPr>
            <p:ph type="subTitle" idx="13"/>
          </p:nvPr>
        </p:nvSpPr>
        <p:spPr>
          <a:xfrm>
            <a:off x="2937500" y="914035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331" name="Google Shape;331;p17"/>
          <p:cNvSpPr txBox="1">
            <a:spLocks noGrp="1"/>
          </p:cNvSpPr>
          <p:nvPr>
            <p:ph type="title"/>
          </p:nvPr>
        </p:nvSpPr>
        <p:spPr>
          <a:xfrm>
            <a:off x="4004400" y="2522900"/>
            <a:ext cx="4183200" cy="181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32" name="Google Shape;332;p17"/>
          <p:cNvSpPr txBox="1">
            <a:spLocks noGrp="1"/>
          </p:cNvSpPr>
          <p:nvPr>
            <p:ph type="body" idx="14"/>
          </p:nvPr>
        </p:nvSpPr>
        <p:spPr>
          <a:xfrm>
            <a:off x="2960384" y="4939200"/>
            <a:ext cx="22800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ct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ct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33" name="Google Shape;333;p17"/>
          <p:cNvSpPr txBox="1">
            <a:spLocks noGrp="1"/>
          </p:cNvSpPr>
          <p:nvPr>
            <p:ph type="subTitle" idx="15"/>
          </p:nvPr>
        </p:nvSpPr>
        <p:spPr>
          <a:xfrm>
            <a:off x="2960384" y="4548301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852573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Title and two columns 1"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18"/>
          <p:cNvPicPr preferRelativeResize="0"/>
          <p:nvPr/>
        </p:nvPicPr>
        <p:blipFill rotWithShape="1">
          <a:blip r:embed="rId2">
            <a:alphaModFix amt="70000"/>
          </a:blip>
          <a:srcRect l="73362" t="59298"/>
          <a:stretch/>
        </p:blipFill>
        <p:spPr>
          <a:xfrm rot="5400000" flipH="1">
            <a:off x="7202867" y="1914833"/>
            <a:ext cx="3949165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18"/>
          <p:cNvPicPr preferRelativeResize="0"/>
          <p:nvPr/>
        </p:nvPicPr>
        <p:blipFill rotWithShape="1">
          <a:blip r:embed="rId3">
            <a:alphaModFix amt="70000"/>
          </a:blip>
          <a:srcRect l="72833" b="18824"/>
          <a:stretch/>
        </p:blipFill>
        <p:spPr>
          <a:xfrm rot="-5400000" flipH="1">
            <a:off x="6139863" y="-3097332"/>
            <a:ext cx="3036499" cy="90730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18"/>
          <p:cNvPicPr preferRelativeResize="0"/>
          <p:nvPr/>
        </p:nvPicPr>
        <p:blipFill rotWithShape="1">
          <a:blip r:embed="rId4">
            <a:alphaModFix amt="70000"/>
          </a:blip>
          <a:srcRect l="72919" t="45124" b="8149"/>
          <a:stretch/>
        </p:blipFill>
        <p:spPr>
          <a:xfrm rot="10800000" flipH="1">
            <a:off x="-10534" y="-52732"/>
            <a:ext cx="4014835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18"/>
          <p:cNvSpPr/>
          <p:nvPr/>
        </p:nvSpPr>
        <p:spPr>
          <a:xfrm rot="10800000" flipH="1">
            <a:off x="563613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9" name="Google Shape;339;p18"/>
          <p:cNvSpPr/>
          <p:nvPr/>
        </p:nvSpPr>
        <p:spPr>
          <a:xfrm rot="10800000" flipH="1">
            <a:off x="1325547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0" name="Google Shape;340;p18"/>
          <p:cNvSpPr/>
          <p:nvPr/>
        </p:nvSpPr>
        <p:spPr>
          <a:xfrm rot="10800000" flipH="1">
            <a:off x="11402947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1" name="Google Shape;341;p18"/>
          <p:cNvSpPr/>
          <p:nvPr/>
        </p:nvSpPr>
        <p:spPr>
          <a:xfrm rot="10800000" flipH="1">
            <a:off x="11310947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2" name="Google Shape;342;p18"/>
          <p:cNvSpPr/>
          <p:nvPr/>
        </p:nvSpPr>
        <p:spPr>
          <a:xfrm rot="10800000" flipH="1">
            <a:off x="475080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3" name="Google Shape;343;p18"/>
          <p:cNvSpPr/>
          <p:nvPr/>
        </p:nvSpPr>
        <p:spPr>
          <a:xfrm rot="10800000" flipH="1">
            <a:off x="10835429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4" name="Google Shape;344;p18"/>
          <p:cNvSpPr/>
          <p:nvPr/>
        </p:nvSpPr>
        <p:spPr>
          <a:xfrm rot="10800000" flipH="1">
            <a:off x="11495329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5" name="Google Shape;345;p18"/>
          <p:cNvSpPr/>
          <p:nvPr/>
        </p:nvSpPr>
        <p:spPr>
          <a:xfrm rot="10800000" flipH="1">
            <a:off x="10124996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6" name="Google Shape;346;p18"/>
          <p:cNvSpPr/>
          <p:nvPr/>
        </p:nvSpPr>
        <p:spPr>
          <a:xfrm rot="10800000" flipH="1">
            <a:off x="10651047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7" name="Google Shape;347;p18"/>
          <p:cNvSpPr txBox="1">
            <a:spLocks noGrp="1"/>
          </p:cNvSpPr>
          <p:nvPr>
            <p:ph type="title"/>
          </p:nvPr>
        </p:nvSpPr>
        <p:spPr>
          <a:xfrm>
            <a:off x="950967" y="719333"/>
            <a:ext cx="5230400" cy="96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48" name="Google Shape;348;p18"/>
          <p:cNvSpPr txBox="1">
            <a:spLocks noGrp="1"/>
          </p:cNvSpPr>
          <p:nvPr>
            <p:ph type="body" idx="1"/>
          </p:nvPr>
        </p:nvSpPr>
        <p:spPr>
          <a:xfrm>
            <a:off x="950967" y="2537037"/>
            <a:ext cx="4935200" cy="36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49" name="Google Shape;349;p18"/>
          <p:cNvSpPr txBox="1">
            <a:spLocks noGrp="1"/>
          </p:cNvSpPr>
          <p:nvPr>
            <p:ph type="body" idx="2"/>
          </p:nvPr>
        </p:nvSpPr>
        <p:spPr>
          <a:xfrm>
            <a:off x="6310567" y="2537037"/>
            <a:ext cx="4935200" cy="360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8602064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" name="Google Shape;351;p19"/>
          <p:cNvPicPr preferRelativeResize="0"/>
          <p:nvPr/>
        </p:nvPicPr>
        <p:blipFill rotWithShape="1">
          <a:blip r:embed="rId2">
            <a:alphaModFix amt="70000"/>
          </a:blip>
          <a:srcRect l="81914" t="39397"/>
          <a:stretch/>
        </p:blipFill>
        <p:spPr>
          <a:xfrm rot="5400000">
            <a:off x="6419683" y="-3151682"/>
            <a:ext cx="2681267" cy="8984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19"/>
          <p:cNvPicPr preferRelativeResize="0"/>
          <p:nvPr/>
        </p:nvPicPr>
        <p:blipFill rotWithShape="1">
          <a:blip r:embed="rId3">
            <a:alphaModFix amt="70000"/>
          </a:blip>
          <a:srcRect l="81736" b="41978"/>
          <a:stretch/>
        </p:blipFill>
        <p:spPr>
          <a:xfrm rot="5400000">
            <a:off x="2936748" y="-2973649"/>
            <a:ext cx="2707635" cy="8602201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Google Shape;353;p19"/>
          <p:cNvSpPr txBox="1">
            <a:spLocks noGrp="1"/>
          </p:cNvSpPr>
          <p:nvPr>
            <p:ph type="title"/>
          </p:nvPr>
        </p:nvSpPr>
        <p:spPr>
          <a:xfrm>
            <a:off x="950967" y="719333"/>
            <a:ext cx="3413600" cy="273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54" name="Google Shape;354;p19"/>
          <p:cNvSpPr/>
          <p:nvPr/>
        </p:nvSpPr>
        <p:spPr>
          <a:xfrm rot="10800000" flipH="1">
            <a:off x="11744267" y="176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5" name="Google Shape;355;p19"/>
          <p:cNvSpPr/>
          <p:nvPr/>
        </p:nvSpPr>
        <p:spPr>
          <a:xfrm rot="10800000" flipH="1">
            <a:off x="542667" y="441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6" name="Google Shape;356;p19"/>
          <p:cNvSpPr/>
          <p:nvPr/>
        </p:nvSpPr>
        <p:spPr>
          <a:xfrm rot="10800000" flipH="1">
            <a:off x="2002067" y="1361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7" name="Google Shape;357;p19"/>
          <p:cNvSpPr/>
          <p:nvPr/>
        </p:nvSpPr>
        <p:spPr>
          <a:xfrm rot="10800000" flipH="1">
            <a:off x="10080600" y="3109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8" name="Google Shape;358;p19"/>
          <p:cNvSpPr/>
          <p:nvPr/>
        </p:nvSpPr>
        <p:spPr>
          <a:xfrm rot="10800000" flipH="1">
            <a:off x="3892351" y="-127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9" name="Google Shape;359;p19"/>
          <p:cNvSpPr/>
          <p:nvPr/>
        </p:nvSpPr>
        <p:spPr>
          <a:xfrm rot="10800000" flipH="1">
            <a:off x="8288533" y="-575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0" name="Google Shape;360;p19"/>
          <p:cNvSpPr/>
          <p:nvPr/>
        </p:nvSpPr>
        <p:spPr>
          <a:xfrm rot="10800000" flipH="1">
            <a:off x="7116067" y="266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5289820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Title only 3"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2" name="Google Shape;362;p20"/>
          <p:cNvPicPr preferRelativeResize="0"/>
          <p:nvPr/>
        </p:nvPicPr>
        <p:blipFill rotWithShape="1">
          <a:blip r:embed="rId2">
            <a:alphaModFix amt="70000"/>
          </a:blip>
          <a:srcRect l="81843" t="41978"/>
          <a:stretch/>
        </p:blipFill>
        <p:spPr>
          <a:xfrm rot="-5400000" flipH="1">
            <a:off x="2944668" y="-2965733"/>
            <a:ext cx="2691801" cy="8602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3" name="Google Shape;363;p20"/>
          <p:cNvPicPr preferRelativeResize="0"/>
          <p:nvPr/>
        </p:nvPicPr>
        <p:blipFill rotWithShape="1">
          <a:blip r:embed="rId3">
            <a:alphaModFix amt="70000"/>
          </a:blip>
          <a:srcRect l="81736" b="39679"/>
          <a:stretch/>
        </p:blipFill>
        <p:spPr>
          <a:xfrm rot="-5400000" flipH="1">
            <a:off x="6385415" y="-3143781"/>
            <a:ext cx="2707635" cy="8942464"/>
          </a:xfrm>
          <a:prstGeom prst="rect">
            <a:avLst/>
          </a:prstGeom>
          <a:noFill/>
          <a:ln>
            <a:noFill/>
          </a:ln>
        </p:spPr>
      </p:pic>
      <p:sp>
        <p:nvSpPr>
          <p:cNvPr id="364" name="Google Shape;364;p20"/>
          <p:cNvSpPr txBox="1">
            <a:spLocks noGrp="1"/>
          </p:cNvSpPr>
          <p:nvPr>
            <p:ph type="title"/>
          </p:nvPr>
        </p:nvSpPr>
        <p:spPr>
          <a:xfrm>
            <a:off x="1828800" y="720000"/>
            <a:ext cx="8534400" cy="1199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65" name="Google Shape;365;p20"/>
          <p:cNvSpPr/>
          <p:nvPr/>
        </p:nvSpPr>
        <p:spPr>
          <a:xfrm rot="10800000">
            <a:off x="542667" y="176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6" name="Google Shape;366;p20"/>
          <p:cNvSpPr/>
          <p:nvPr/>
        </p:nvSpPr>
        <p:spPr>
          <a:xfrm rot="10800000">
            <a:off x="11744267" y="441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7" name="Google Shape;367;p20"/>
          <p:cNvSpPr/>
          <p:nvPr/>
        </p:nvSpPr>
        <p:spPr>
          <a:xfrm rot="10800000">
            <a:off x="10468867" y="1361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8" name="Google Shape;368;p20"/>
          <p:cNvSpPr/>
          <p:nvPr/>
        </p:nvSpPr>
        <p:spPr>
          <a:xfrm rot="10800000">
            <a:off x="2390333" y="3109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9" name="Google Shape;369;p20"/>
          <p:cNvSpPr/>
          <p:nvPr/>
        </p:nvSpPr>
        <p:spPr>
          <a:xfrm rot="10800000">
            <a:off x="8394584" y="-127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0" name="Google Shape;370;p20"/>
          <p:cNvSpPr/>
          <p:nvPr/>
        </p:nvSpPr>
        <p:spPr>
          <a:xfrm rot="10800000">
            <a:off x="3998400" y="-575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1" name="Google Shape;371;p20"/>
          <p:cNvSpPr/>
          <p:nvPr/>
        </p:nvSpPr>
        <p:spPr>
          <a:xfrm rot="10800000">
            <a:off x="5354867" y="266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4387697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Title only 1"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3" name="Google Shape;373;p21"/>
          <p:cNvPicPr preferRelativeResize="0"/>
          <p:nvPr/>
        </p:nvPicPr>
        <p:blipFill rotWithShape="1">
          <a:blip r:embed="rId2">
            <a:alphaModFix amt="70000"/>
          </a:blip>
          <a:srcRect l="81843" t="41978"/>
          <a:stretch/>
        </p:blipFill>
        <p:spPr>
          <a:xfrm rot="-5400000" flipH="1">
            <a:off x="2944668" y="-2965733"/>
            <a:ext cx="2691801" cy="8602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21"/>
          <p:cNvPicPr preferRelativeResize="0"/>
          <p:nvPr/>
        </p:nvPicPr>
        <p:blipFill rotWithShape="1">
          <a:blip r:embed="rId3">
            <a:alphaModFix amt="70000"/>
          </a:blip>
          <a:srcRect l="81736" b="39679"/>
          <a:stretch/>
        </p:blipFill>
        <p:spPr>
          <a:xfrm rot="-5400000" flipH="1">
            <a:off x="6385415" y="-3143781"/>
            <a:ext cx="2707635" cy="8942464"/>
          </a:xfrm>
          <a:prstGeom prst="rect">
            <a:avLst/>
          </a:prstGeom>
          <a:noFill/>
          <a:ln>
            <a:noFill/>
          </a:ln>
        </p:spPr>
      </p:pic>
      <p:sp>
        <p:nvSpPr>
          <p:cNvPr id="375" name="Google Shape;375;p21"/>
          <p:cNvSpPr txBox="1">
            <a:spLocks noGrp="1"/>
          </p:cNvSpPr>
          <p:nvPr>
            <p:ph type="title"/>
          </p:nvPr>
        </p:nvSpPr>
        <p:spPr>
          <a:xfrm>
            <a:off x="950967" y="719333"/>
            <a:ext cx="3413600" cy="273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76" name="Google Shape;376;p21"/>
          <p:cNvSpPr/>
          <p:nvPr/>
        </p:nvSpPr>
        <p:spPr>
          <a:xfrm rot="10800000">
            <a:off x="542667" y="176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7" name="Google Shape;377;p21"/>
          <p:cNvSpPr/>
          <p:nvPr/>
        </p:nvSpPr>
        <p:spPr>
          <a:xfrm rot="10800000">
            <a:off x="11744267" y="441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8" name="Google Shape;378;p21"/>
          <p:cNvSpPr/>
          <p:nvPr/>
        </p:nvSpPr>
        <p:spPr>
          <a:xfrm rot="10800000">
            <a:off x="10468867" y="1361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9" name="Google Shape;379;p21"/>
          <p:cNvSpPr/>
          <p:nvPr/>
        </p:nvSpPr>
        <p:spPr>
          <a:xfrm rot="10800000">
            <a:off x="2390333" y="3109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0" name="Google Shape;380;p21"/>
          <p:cNvSpPr/>
          <p:nvPr/>
        </p:nvSpPr>
        <p:spPr>
          <a:xfrm rot="10800000">
            <a:off x="8394584" y="-127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1" name="Google Shape;381;p21"/>
          <p:cNvSpPr/>
          <p:nvPr/>
        </p:nvSpPr>
        <p:spPr>
          <a:xfrm rot="10800000">
            <a:off x="3998400" y="-575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2" name="Google Shape;382;p21"/>
          <p:cNvSpPr/>
          <p:nvPr/>
        </p:nvSpPr>
        <p:spPr>
          <a:xfrm rot="10800000">
            <a:off x="5354867" y="266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7767236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Title only 2"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Google Shape;384;p22"/>
          <p:cNvPicPr preferRelativeResize="0"/>
          <p:nvPr/>
        </p:nvPicPr>
        <p:blipFill rotWithShape="1">
          <a:blip r:embed="rId2">
            <a:alphaModFix amt="70000"/>
          </a:blip>
          <a:srcRect l="81914" t="39397"/>
          <a:stretch/>
        </p:blipFill>
        <p:spPr>
          <a:xfrm rot="5400000">
            <a:off x="6419683" y="-3151682"/>
            <a:ext cx="2681267" cy="8984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22"/>
          <p:cNvPicPr preferRelativeResize="0"/>
          <p:nvPr/>
        </p:nvPicPr>
        <p:blipFill rotWithShape="1">
          <a:blip r:embed="rId3">
            <a:alphaModFix amt="70000"/>
          </a:blip>
          <a:srcRect l="81736" b="41978"/>
          <a:stretch/>
        </p:blipFill>
        <p:spPr>
          <a:xfrm rot="5400000">
            <a:off x="2936748" y="-2973649"/>
            <a:ext cx="2707635" cy="8602201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22"/>
          <p:cNvSpPr txBox="1">
            <a:spLocks noGrp="1"/>
          </p:cNvSpPr>
          <p:nvPr>
            <p:ph type="title"/>
          </p:nvPr>
        </p:nvSpPr>
        <p:spPr>
          <a:xfrm>
            <a:off x="1828800" y="720000"/>
            <a:ext cx="8534400" cy="1199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387" name="Google Shape;387;p22"/>
          <p:cNvSpPr/>
          <p:nvPr/>
        </p:nvSpPr>
        <p:spPr>
          <a:xfrm rot="10800000" flipH="1">
            <a:off x="11744267" y="176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8" name="Google Shape;388;p22"/>
          <p:cNvSpPr/>
          <p:nvPr/>
        </p:nvSpPr>
        <p:spPr>
          <a:xfrm rot="10800000" flipH="1">
            <a:off x="542667" y="441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89" name="Google Shape;389;p22"/>
          <p:cNvSpPr/>
          <p:nvPr/>
        </p:nvSpPr>
        <p:spPr>
          <a:xfrm rot="10800000" flipH="1">
            <a:off x="2002067" y="1361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0" name="Google Shape;390;p22"/>
          <p:cNvSpPr/>
          <p:nvPr/>
        </p:nvSpPr>
        <p:spPr>
          <a:xfrm rot="10800000" flipH="1">
            <a:off x="10080600" y="3109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1" name="Google Shape;391;p22"/>
          <p:cNvSpPr/>
          <p:nvPr/>
        </p:nvSpPr>
        <p:spPr>
          <a:xfrm rot="10800000" flipH="1">
            <a:off x="3892351" y="-127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2" name="Google Shape;392;p22"/>
          <p:cNvSpPr/>
          <p:nvPr/>
        </p:nvSpPr>
        <p:spPr>
          <a:xfrm rot="10800000" flipH="1">
            <a:off x="8288533" y="-575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3" name="Google Shape;393;p22"/>
          <p:cNvSpPr/>
          <p:nvPr/>
        </p:nvSpPr>
        <p:spPr>
          <a:xfrm rot="10800000" flipH="1">
            <a:off x="7116067" y="266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674293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Google Shape;395;p23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23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23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Google Shape;398;p23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9" name="Google Shape;399;p23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0" name="Google Shape;400;p23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1" name="Google Shape;401;p23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2" name="Google Shape;402;p23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3" name="Google Shape;403;p23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4" name="Google Shape;404;p23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5" name="Google Shape;405;p23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6" name="Google Shape;406;p23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07" name="Google Shape;407;p23"/>
          <p:cNvSpPr txBox="1">
            <a:spLocks noGrp="1"/>
          </p:cNvSpPr>
          <p:nvPr>
            <p:ph type="title"/>
          </p:nvPr>
        </p:nvSpPr>
        <p:spPr>
          <a:xfrm>
            <a:off x="7140851" y="2023100"/>
            <a:ext cx="3926000" cy="1315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08" name="Google Shape;408;p23"/>
          <p:cNvSpPr txBox="1">
            <a:spLocks noGrp="1"/>
          </p:cNvSpPr>
          <p:nvPr>
            <p:ph type="body" idx="1"/>
          </p:nvPr>
        </p:nvSpPr>
        <p:spPr>
          <a:xfrm>
            <a:off x="7140851" y="3335300"/>
            <a:ext cx="3926000" cy="14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2166720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3">
  <p:cSld name="One column text 3"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" name="Google Shape;410;p24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24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24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413" name="Google Shape;413;p24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4" name="Google Shape;414;p24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5" name="Google Shape;415;p24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6" name="Google Shape;416;p24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7" name="Google Shape;417;p24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8" name="Google Shape;418;p24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9" name="Google Shape;419;p24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0" name="Google Shape;420;p24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1" name="Google Shape;421;p24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2" name="Google Shape;422;p24"/>
          <p:cNvSpPr txBox="1">
            <a:spLocks noGrp="1"/>
          </p:cNvSpPr>
          <p:nvPr>
            <p:ph type="title"/>
          </p:nvPr>
        </p:nvSpPr>
        <p:spPr>
          <a:xfrm>
            <a:off x="7140867" y="1693633"/>
            <a:ext cx="3566800" cy="1974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23" name="Google Shape;423;p24"/>
          <p:cNvSpPr txBox="1">
            <a:spLocks noGrp="1"/>
          </p:cNvSpPr>
          <p:nvPr>
            <p:ph type="body" idx="1"/>
          </p:nvPr>
        </p:nvSpPr>
        <p:spPr>
          <a:xfrm>
            <a:off x="7140851" y="3664784"/>
            <a:ext cx="3926000" cy="14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3073633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2">
  <p:cSld name="One column text 2"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5" name="Google Shape;425;p25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6" name="Google Shape;426;p25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25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428" name="Google Shape;428;p25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29" name="Google Shape;429;p25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0" name="Google Shape;430;p25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1" name="Google Shape;431;p25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2" name="Google Shape;432;p25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3" name="Google Shape;433;p25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4" name="Google Shape;434;p25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5" name="Google Shape;435;p25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6" name="Google Shape;436;p25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37" name="Google Shape;437;p25"/>
          <p:cNvSpPr txBox="1">
            <a:spLocks noGrp="1"/>
          </p:cNvSpPr>
          <p:nvPr>
            <p:ph type="title"/>
          </p:nvPr>
        </p:nvSpPr>
        <p:spPr>
          <a:xfrm>
            <a:off x="6372513" y="2023100"/>
            <a:ext cx="3072400" cy="1315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38" name="Google Shape;438;p25"/>
          <p:cNvSpPr txBox="1">
            <a:spLocks noGrp="1"/>
          </p:cNvSpPr>
          <p:nvPr>
            <p:ph type="body" idx="1"/>
          </p:nvPr>
        </p:nvSpPr>
        <p:spPr>
          <a:xfrm>
            <a:off x="6372500" y="3335300"/>
            <a:ext cx="3926000" cy="14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5573985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>
  <p:cSld name="One column text 1"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" name="Google Shape;440;p26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41" name="Google Shape;441;p26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42" name="Google Shape;442;p26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443" name="Google Shape;443;p26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44" name="Google Shape;444;p26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45" name="Google Shape;445;p26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46" name="Google Shape;446;p26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47" name="Google Shape;447;p26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48" name="Google Shape;448;p26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49" name="Google Shape;449;p26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50" name="Google Shape;450;p26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51" name="Google Shape;451;p26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52" name="Google Shape;452;p26"/>
          <p:cNvSpPr txBox="1">
            <a:spLocks noGrp="1"/>
          </p:cNvSpPr>
          <p:nvPr>
            <p:ph type="title"/>
          </p:nvPr>
        </p:nvSpPr>
        <p:spPr>
          <a:xfrm>
            <a:off x="3609500" y="2020800"/>
            <a:ext cx="2574000" cy="131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53" name="Google Shape;453;p26"/>
          <p:cNvSpPr txBox="1">
            <a:spLocks noGrp="1"/>
          </p:cNvSpPr>
          <p:nvPr>
            <p:ph type="body" idx="1"/>
          </p:nvPr>
        </p:nvSpPr>
        <p:spPr>
          <a:xfrm>
            <a:off x="2257552" y="3337600"/>
            <a:ext cx="3926000" cy="14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1219170" lvl="1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6091229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5" name="Google Shape;455;p27"/>
          <p:cNvPicPr preferRelativeResize="0"/>
          <p:nvPr/>
        </p:nvPicPr>
        <p:blipFill rotWithShape="1">
          <a:blip r:embed="rId2">
            <a:alphaModFix amt="70000"/>
          </a:blip>
          <a:srcRect t="12178" r="9362" b="27200"/>
          <a:stretch/>
        </p:blipFill>
        <p:spPr>
          <a:xfrm>
            <a:off x="1893967" y="-18866"/>
            <a:ext cx="10298035" cy="6887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456" name="Google Shape;456;p27"/>
          <p:cNvPicPr preferRelativeResize="0"/>
          <p:nvPr/>
        </p:nvPicPr>
        <p:blipFill rotWithShape="1">
          <a:blip r:embed="rId3">
            <a:alphaModFix amt="70000"/>
          </a:blip>
          <a:srcRect l="56961" t="16149"/>
          <a:stretch/>
        </p:blipFill>
        <p:spPr>
          <a:xfrm rot="-5400000">
            <a:off x="2312382" y="-339982"/>
            <a:ext cx="4889735" cy="9527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57" name="Google Shape;457;p27"/>
          <p:cNvPicPr preferRelativeResize="0"/>
          <p:nvPr/>
        </p:nvPicPr>
        <p:blipFill rotWithShape="1">
          <a:blip r:embed="rId4">
            <a:alphaModFix amt="70000"/>
          </a:blip>
          <a:srcRect l="65323" t="2884"/>
          <a:stretch/>
        </p:blipFill>
        <p:spPr>
          <a:xfrm rot="-5400000" flipH="1">
            <a:off x="3534633" y="-3566098"/>
            <a:ext cx="3939833" cy="11034297"/>
          </a:xfrm>
          <a:prstGeom prst="rect">
            <a:avLst/>
          </a:prstGeom>
          <a:noFill/>
          <a:ln>
            <a:noFill/>
          </a:ln>
        </p:spPr>
      </p:pic>
      <p:sp>
        <p:nvSpPr>
          <p:cNvPr id="458" name="Google Shape;458;p27"/>
          <p:cNvSpPr/>
          <p:nvPr/>
        </p:nvSpPr>
        <p:spPr>
          <a:xfrm flipH="1">
            <a:off x="481617" y="14990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59" name="Google Shape;459;p27"/>
          <p:cNvSpPr/>
          <p:nvPr/>
        </p:nvSpPr>
        <p:spPr>
          <a:xfrm flipH="1">
            <a:off x="10123051" y="6287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0" name="Google Shape;460;p27"/>
          <p:cNvSpPr/>
          <p:nvPr/>
        </p:nvSpPr>
        <p:spPr>
          <a:xfrm flipH="1">
            <a:off x="11289551" y="15910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1" name="Google Shape;461;p27"/>
          <p:cNvSpPr/>
          <p:nvPr/>
        </p:nvSpPr>
        <p:spPr>
          <a:xfrm flipH="1">
            <a:off x="1443551" y="7490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2" name="Google Shape;462;p27"/>
          <p:cNvSpPr/>
          <p:nvPr/>
        </p:nvSpPr>
        <p:spPr>
          <a:xfrm flipH="1">
            <a:off x="2576351" y="4728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3" name="Google Shape;463;p27"/>
          <p:cNvSpPr/>
          <p:nvPr/>
        </p:nvSpPr>
        <p:spPr>
          <a:xfrm>
            <a:off x="8278051" y="444767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4" name="Google Shape;464;p27"/>
          <p:cNvSpPr/>
          <p:nvPr/>
        </p:nvSpPr>
        <p:spPr>
          <a:xfrm>
            <a:off x="6506017" y="7829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5" name="Google Shape;465;p27"/>
          <p:cNvSpPr/>
          <p:nvPr/>
        </p:nvSpPr>
        <p:spPr>
          <a:xfrm>
            <a:off x="4336151" y="4445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6" name="Google Shape;466;p27"/>
          <p:cNvSpPr/>
          <p:nvPr/>
        </p:nvSpPr>
        <p:spPr>
          <a:xfrm flipH="1">
            <a:off x="10832084" y="3244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7" name="Google Shape;467;p27"/>
          <p:cNvSpPr/>
          <p:nvPr/>
        </p:nvSpPr>
        <p:spPr>
          <a:xfrm flipH="1">
            <a:off x="10537351" y="47450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8" name="Google Shape;468;p27"/>
          <p:cNvSpPr/>
          <p:nvPr/>
        </p:nvSpPr>
        <p:spPr>
          <a:xfrm flipH="1">
            <a:off x="10832084" y="60458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69" name="Google Shape;469;p27"/>
          <p:cNvSpPr/>
          <p:nvPr/>
        </p:nvSpPr>
        <p:spPr>
          <a:xfrm flipH="1">
            <a:off x="1301567" y="40816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0" name="Google Shape;470;p27"/>
          <p:cNvSpPr/>
          <p:nvPr/>
        </p:nvSpPr>
        <p:spPr>
          <a:xfrm flipH="1">
            <a:off x="1990000" y="57800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1" name="Google Shape;471;p27"/>
          <p:cNvSpPr/>
          <p:nvPr/>
        </p:nvSpPr>
        <p:spPr>
          <a:xfrm flipH="1">
            <a:off x="783200" y="54100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2" name="Google Shape;472;p27"/>
          <p:cNvSpPr/>
          <p:nvPr/>
        </p:nvSpPr>
        <p:spPr>
          <a:xfrm flipH="1">
            <a:off x="665633" y="28276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3" name="Google Shape;473;p27"/>
          <p:cNvSpPr/>
          <p:nvPr/>
        </p:nvSpPr>
        <p:spPr>
          <a:xfrm rot="10800000">
            <a:off x="4446867" y="61379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4" name="Google Shape;474;p27"/>
          <p:cNvSpPr/>
          <p:nvPr/>
        </p:nvSpPr>
        <p:spPr>
          <a:xfrm flipH="1">
            <a:off x="8462067" y="62301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5" name="Google Shape;475;p27"/>
          <p:cNvSpPr/>
          <p:nvPr/>
        </p:nvSpPr>
        <p:spPr>
          <a:xfrm rot="10800000">
            <a:off x="6874433" y="57800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76" name="Google Shape;476;p27"/>
          <p:cNvSpPr txBox="1">
            <a:spLocks noGrp="1"/>
          </p:cNvSpPr>
          <p:nvPr>
            <p:ph type="title"/>
          </p:nvPr>
        </p:nvSpPr>
        <p:spPr>
          <a:xfrm>
            <a:off x="2670000" y="2063400"/>
            <a:ext cx="6852000" cy="273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574221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8" name="Google Shape;478;p28"/>
          <p:cNvPicPr preferRelativeResize="0"/>
          <p:nvPr/>
        </p:nvPicPr>
        <p:blipFill rotWithShape="1">
          <a:blip r:embed="rId2">
            <a:alphaModFix amt="70000"/>
          </a:blip>
          <a:srcRect l="980" b="69389"/>
          <a:stretch/>
        </p:blipFill>
        <p:spPr>
          <a:xfrm flipH="1">
            <a:off x="942403" y="3380134"/>
            <a:ext cx="11249600" cy="3477869"/>
          </a:xfrm>
          <a:prstGeom prst="rect">
            <a:avLst/>
          </a:prstGeom>
          <a:noFill/>
          <a:ln>
            <a:noFill/>
          </a:ln>
        </p:spPr>
      </p:pic>
      <p:sp>
        <p:nvSpPr>
          <p:cNvPr id="479" name="Google Shape;479;p28"/>
          <p:cNvSpPr txBox="1">
            <a:spLocks noGrp="1"/>
          </p:cNvSpPr>
          <p:nvPr>
            <p:ph type="subTitle" idx="1"/>
          </p:nvPr>
        </p:nvSpPr>
        <p:spPr>
          <a:xfrm>
            <a:off x="950967" y="4226200"/>
            <a:ext cx="3755200" cy="100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pic>
        <p:nvPicPr>
          <p:cNvPr id="480" name="Google Shape;480;p28"/>
          <p:cNvPicPr preferRelativeResize="0"/>
          <p:nvPr/>
        </p:nvPicPr>
        <p:blipFill rotWithShape="1">
          <a:blip r:embed="rId3">
            <a:alphaModFix amt="70000"/>
          </a:blip>
          <a:srcRect l="78719" t="50644"/>
          <a:stretch/>
        </p:blipFill>
        <p:spPr>
          <a:xfrm>
            <a:off x="1" y="0"/>
            <a:ext cx="2417799" cy="5607533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p28"/>
          <p:cNvSpPr txBox="1">
            <a:spLocks noGrp="1"/>
          </p:cNvSpPr>
          <p:nvPr>
            <p:ph type="title"/>
          </p:nvPr>
        </p:nvSpPr>
        <p:spPr>
          <a:xfrm>
            <a:off x="950967" y="1627000"/>
            <a:ext cx="3755200" cy="259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482" name="Google Shape;482;p28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83" name="Google Shape;483;p28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84" name="Google Shape;484;p28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85" name="Google Shape;485;p28"/>
          <p:cNvSpPr/>
          <p:nvPr/>
        </p:nvSpPr>
        <p:spPr>
          <a:xfrm>
            <a:off x="5454896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86" name="Google Shape;486;p28"/>
          <p:cNvSpPr/>
          <p:nvPr/>
        </p:nvSpPr>
        <p:spPr>
          <a:xfrm>
            <a:off x="5911596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87" name="Google Shape;487;p28"/>
          <p:cNvSpPr/>
          <p:nvPr/>
        </p:nvSpPr>
        <p:spPr>
          <a:xfrm>
            <a:off x="464286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08485854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29"/>
          <p:cNvSpPr txBox="1">
            <a:spLocks noGrp="1"/>
          </p:cNvSpPr>
          <p:nvPr>
            <p:ph type="title"/>
          </p:nvPr>
        </p:nvSpPr>
        <p:spPr>
          <a:xfrm>
            <a:off x="5686467" y="1106167"/>
            <a:ext cx="5518000" cy="157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78781762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" name="Google Shape;491;p30"/>
          <p:cNvPicPr preferRelativeResize="0"/>
          <p:nvPr/>
        </p:nvPicPr>
        <p:blipFill rotWithShape="1">
          <a:blip r:embed="rId2">
            <a:alphaModFix amt="70000"/>
          </a:blip>
          <a:srcRect r="9362" b="27203"/>
          <a:stretch/>
        </p:blipFill>
        <p:spPr>
          <a:xfrm>
            <a:off x="1893967" y="-1402267"/>
            <a:ext cx="10298035" cy="8270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92" name="Google Shape;492;p30"/>
          <p:cNvPicPr preferRelativeResize="0"/>
          <p:nvPr/>
        </p:nvPicPr>
        <p:blipFill rotWithShape="1">
          <a:blip r:embed="rId3">
            <a:alphaModFix amt="70000"/>
          </a:blip>
          <a:srcRect l="56961" t="16149"/>
          <a:stretch/>
        </p:blipFill>
        <p:spPr>
          <a:xfrm rot="-5400000">
            <a:off x="2312382" y="-339982"/>
            <a:ext cx="4889735" cy="9527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93" name="Google Shape;493;p30"/>
          <p:cNvPicPr preferRelativeResize="0"/>
          <p:nvPr/>
        </p:nvPicPr>
        <p:blipFill rotWithShape="1">
          <a:blip r:embed="rId4">
            <a:alphaModFix amt="70000"/>
          </a:blip>
          <a:srcRect l="65323" t="2884"/>
          <a:stretch/>
        </p:blipFill>
        <p:spPr>
          <a:xfrm rot="-5400000" flipH="1">
            <a:off x="3534633" y="-3566098"/>
            <a:ext cx="3939833" cy="11034297"/>
          </a:xfrm>
          <a:prstGeom prst="rect">
            <a:avLst/>
          </a:prstGeom>
          <a:noFill/>
          <a:ln>
            <a:noFill/>
          </a:ln>
        </p:spPr>
      </p:pic>
      <p:sp>
        <p:nvSpPr>
          <p:cNvPr id="494" name="Google Shape;494;p30"/>
          <p:cNvSpPr txBox="1">
            <a:spLocks noGrp="1"/>
          </p:cNvSpPr>
          <p:nvPr>
            <p:ph type="title" hasCustomPrompt="1"/>
          </p:nvPr>
        </p:nvSpPr>
        <p:spPr>
          <a:xfrm>
            <a:off x="1487400" y="1804416"/>
            <a:ext cx="9217200" cy="273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495" name="Google Shape;495;p30"/>
          <p:cNvSpPr txBox="1">
            <a:spLocks noGrp="1"/>
          </p:cNvSpPr>
          <p:nvPr>
            <p:ph type="subTitle" idx="1"/>
          </p:nvPr>
        </p:nvSpPr>
        <p:spPr>
          <a:xfrm>
            <a:off x="1487400" y="3681984"/>
            <a:ext cx="9217200" cy="143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496" name="Google Shape;496;p30"/>
          <p:cNvSpPr/>
          <p:nvPr/>
        </p:nvSpPr>
        <p:spPr>
          <a:xfrm rot="10800000" flipH="1">
            <a:off x="11289917" y="5585151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97" name="Google Shape;497;p30"/>
          <p:cNvSpPr/>
          <p:nvPr/>
        </p:nvSpPr>
        <p:spPr>
          <a:xfrm rot="10800000" flipH="1">
            <a:off x="582551" y="5585151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98" name="Google Shape;498;p30"/>
          <p:cNvSpPr/>
          <p:nvPr/>
        </p:nvSpPr>
        <p:spPr>
          <a:xfrm rot="10800000" flipH="1">
            <a:off x="1893951" y="51207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99" name="Google Shape;499;p30"/>
          <p:cNvSpPr/>
          <p:nvPr/>
        </p:nvSpPr>
        <p:spPr>
          <a:xfrm rot="10800000" flipH="1">
            <a:off x="9597151" y="49917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0" name="Google Shape;500;p30"/>
          <p:cNvSpPr/>
          <p:nvPr/>
        </p:nvSpPr>
        <p:spPr>
          <a:xfrm rot="10800000" flipH="1">
            <a:off x="8592867" y="62958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1" name="Google Shape;501;p30"/>
          <p:cNvSpPr/>
          <p:nvPr/>
        </p:nvSpPr>
        <p:spPr>
          <a:xfrm rot="10800000">
            <a:off x="3098117" y="6388017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2" name="Google Shape;502;p30"/>
          <p:cNvSpPr/>
          <p:nvPr/>
        </p:nvSpPr>
        <p:spPr>
          <a:xfrm rot="10800000">
            <a:off x="4297684" y="62958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3" name="Google Shape;503;p30"/>
          <p:cNvSpPr/>
          <p:nvPr/>
        </p:nvSpPr>
        <p:spPr>
          <a:xfrm rot="10800000">
            <a:off x="7158233" y="57691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4" name="Google Shape;504;p30"/>
          <p:cNvSpPr/>
          <p:nvPr/>
        </p:nvSpPr>
        <p:spPr>
          <a:xfrm rot="10800000" flipH="1">
            <a:off x="582551" y="37365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5" name="Google Shape;505;p30"/>
          <p:cNvSpPr/>
          <p:nvPr/>
        </p:nvSpPr>
        <p:spPr>
          <a:xfrm rot="10800000" flipH="1">
            <a:off x="456217" y="8951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6" name="Google Shape;506;p30"/>
          <p:cNvSpPr/>
          <p:nvPr/>
        </p:nvSpPr>
        <p:spPr>
          <a:xfrm rot="10800000" flipH="1">
            <a:off x="2302684" y="3677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7" name="Google Shape;507;p30"/>
          <p:cNvSpPr/>
          <p:nvPr/>
        </p:nvSpPr>
        <p:spPr>
          <a:xfrm rot="10800000" flipH="1">
            <a:off x="11658333" y="2040084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8" name="Google Shape;508;p30"/>
          <p:cNvSpPr/>
          <p:nvPr/>
        </p:nvSpPr>
        <p:spPr>
          <a:xfrm rot="10800000" flipH="1">
            <a:off x="9228767" y="275751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09" name="Google Shape;509;p30"/>
          <p:cNvSpPr/>
          <p:nvPr/>
        </p:nvSpPr>
        <p:spPr>
          <a:xfrm rot="10800000" flipH="1">
            <a:off x="10987967" y="126471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0" name="Google Shape;510;p30"/>
          <p:cNvSpPr/>
          <p:nvPr/>
        </p:nvSpPr>
        <p:spPr>
          <a:xfrm rot="10800000" flipH="1">
            <a:off x="11105533" y="384711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1" name="Google Shape;511;p30"/>
          <p:cNvSpPr/>
          <p:nvPr/>
        </p:nvSpPr>
        <p:spPr>
          <a:xfrm>
            <a:off x="7039733" y="7193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2" name="Google Shape;512;p30"/>
          <p:cNvSpPr/>
          <p:nvPr/>
        </p:nvSpPr>
        <p:spPr>
          <a:xfrm rot="10800000" flipH="1">
            <a:off x="3513300" y="10791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3" name="Google Shape;513;p30"/>
          <p:cNvSpPr/>
          <p:nvPr/>
        </p:nvSpPr>
        <p:spPr>
          <a:xfrm>
            <a:off x="4224433" y="196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4" name="Google Shape;514;p30"/>
          <p:cNvSpPr/>
          <p:nvPr/>
        </p:nvSpPr>
        <p:spPr>
          <a:xfrm rot="10800000" flipH="1">
            <a:off x="1958000" y="20808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5" name="Google Shape;515;p30"/>
          <p:cNvSpPr/>
          <p:nvPr/>
        </p:nvSpPr>
        <p:spPr>
          <a:xfrm rot="10800000" flipH="1">
            <a:off x="4767317" y="56771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16" name="Google Shape;516;p30"/>
          <p:cNvSpPr/>
          <p:nvPr/>
        </p:nvSpPr>
        <p:spPr>
          <a:xfrm rot="10800000" flipH="1">
            <a:off x="10454167" y="295181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7648566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big numbers">
  <p:cSld name="Three big numbers"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8" name="Google Shape;518;p31"/>
          <p:cNvPicPr preferRelativeResize="0"/>
          <p:nvPr/>
        </p:nvPicPr>
        <p:blipFill rotWithShape="1">
          <a:blip r:embed="rId2">
            <a:alphaModFix amt="70000"/>
          </a:blip>
          <a:srcRect t="15525" r="15874" b="23683"/>
          <a:stretch/>
        </p:blipFill>
        <p:spPr>
          <a:xfrm rot="10800000">
            <a:off x="-36902" y="-52732"/>
            <a:ext cx="9557703" cy="6906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19" name="Google Shape;519;p31"/>
          <p:cNvPicPr preferRelativeResize="0"/>
          <p:nvPr/>
        </p:nvPicPr>
        <p:blipFill rotWithShape="1">
          <a:blip r:embed="rId3">
            <a:alphaModFix amt="70000"/>
          </a:blip>
          <a:srcRect l="53211" t="8875"/>
          <a:stretch/>
        </p:blipFill>
        <p:spPr>
          <a:xfrm rot="5400000">
            <a:off x="4412816" y="-2597917"/>
            <a:ext cx="5315699" cy="10353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31"/>
          <p:cNvPicPr preferRelativeResize="0"/>
          <p:nvPr/>
        </p:nvPicPr>
        <p:blipFill rotWithShape="1">
          <a:blip r:embed="rId4">
            <a:alphaModFix amt="70000"/>
          </a:blip>
          <a:srcRect l="68206"/>
          <a:stretch/>
        </p:blipFill>
        <p:spPr>
          <a:xfrm rot="5400000" flipH="1">
            <a:off x="4267769" y="-580305"/>
            <a:ext cx="3612199" cy="1136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21" name="Google Shape;521;p31"/>
          <p:cNvSpPr txBox="1">
            <a:spLocks noGrp="1"/>
          </p:cNvSpPr>
          <p:nvPr>
            <p:ph type="title" hasCustomPrompt="1"/>
          </p:nvPr>
        </p:nvSpPr>
        <p:spPr>
          <a:xfrm>
            <a:off x="1488200" y="2598256"/>
            <a:ext cx="9216000" cy="144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522" name="Google Shape;522;p31"/>
          <p:cNvSpPr txBox="1">
            <a:spLocks noGrp="1"/>
          </p:cNvSpPr>
          <p:nvPr>
            <p:ph type="subTitle" idx="1"/>
          </p:nvPr>
        </p:nvSpPr>
        <p:spPr>
          <a:xfrm>
            <a:off x="1489833" y="3676800"/>
            <a:ext cx="9216800" cy="99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23" name="Google Shape;523;p31"/>
          <p:cNvSpPr txBox="1">
            <a:spLocks noGrp="1"/>
          </p:cNvSpPr>
          <p:nvPr>
            <p:ph type="title" idx="2" hasCustomPrompt="1"/>
          </p:nvPr>
        </p:nvSpPr>
        <p:spPr>
          <a:xfrm>
            <a:off x="1486784" y="967056"/>
            <a:ext cx="9216000" cy="144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524" name="Google Shape;524;p31"/>
          <p:cNvSpPr txBox="1">
            <a:spLocks noGrp="1"/>
          </p:cNvSpPr>
          <p:nvPr>
            <p:ph type="subTitle" idx="3"/>
          </p:nvPr>
        </p:nvSpPr>
        <p:spPr>
          <a:xfrm>
            <a:off x="1488417" y="2045600"/>
            <a:ext cx="9216800" cy="99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25" name="Google Shape;525;p31"/>
          <p:cNvSpPr txBox="1">
            <a:spLocks noGrp="1"/>
          </p:cNvSpPr>
          <p:nvPr>
            <p:ph type="title" idx="4" hasCustomPrompt="1"/>
          </p:nvPr>
        </p:nvSpPr>
        <p:spPr>
          <a:xfrm>
            <a:off x="1488200" y="4229456"/>
            <a:ext cx="9216000" cy="144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66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526" name="Google Shape;526;p31"/>
          <p:cNvSpPr txBox="1">
            <a:spLocks noGrp="1"/>
          </p:cNvSpPr>
          <p:nvPr>
            <p:ph type="subTitle" idx="5"/>
          </p:nvPr>
        </p:nvSpPr>
        <p:spPr>
          <a:xfrm>
            <a:off x="1489833" y="5308000"/>
            <a:ext cx="9216800" cy="99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27" name="Google Shape;527;p31"/>
          <p:cNvSpPr/>
          <p:nvPr/>
        </p:nvSpPr>
        <p:spPr>
          <a:xfrm flipH="1">
            <a:off x="824633" y="9076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28" name="Google Shape;528;p31"/>
          <p:cNvSpPr/>
          <p:nvPr/>
        </p:nvSpPr>
        <p:spPr>
          <a:xfrm flipH="1">
            <a:off x="11532000" y="9076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29" name="Google Shape;529;p31"/>
          <p:cNvSpPr/>
          <p:nvPr/>
        </p:nvSpPr>
        <p:spPr>
          <a:xfrm flipH="1">
            <a:off x="10404600" y="155600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0" name="Google Shape;530;p31"/>
          <p:cNvSpPr/>
          <p:nvPr/>
        </p:nvSpPr>
        <p:spPr>
          <a:xfrm flipH="1">
            <a:off x="2701400" y="16850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1" name="Google Shape;531;p31"/>
          <p:cNvSpPr/>
          <p:nvPr/>
        </p:nvSpPr>
        <p:spPr>
          <a:xfrm flipH="1">
            <a:off x="3521684" y="196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2" name="Google Shape;532;p31"/>
          <p:cNvSpPr/>
          <p:nvPr/>
        </p:nvSpPr>
        <p:spPr>
          <a:xfrm>
            <a:off x="9200833" y="289167"/>
            <a:ext cx="184000" cy="1840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3" name="Google Shape;533;p31"/>
          <p:cNvSpPr/>
          <p:nvPr/>
        </p:nvSpPr>
        <p:spPr>
          <a:xfrm>
            <a:off x="7816867" y="1969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4" name="Google Shape;534;p31"/>
          <p:cNvSpPr/>
          <p:nvPr/>
        </p:nvSpPr>
        <p:spPr>
          <a:xfrm>
            <a:off x="5825717" y="1047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5" name="Google Shape;535;p31"/>
          <p:cNvSpPr/>
          <p:nvPr/>
        </p:nvSpPr>
        <p:spPr>
          <a:xfrm flipH="1">
            <a:off x="11716000" y="29402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6" name="Google Shape;536;p31"/>
          <p:cNvSpPr/>
          <p:nvPr/>
        </p:nvSpPr>
        <p:spPr>
          <a:xfrm flipH="1">
            <a:off x="11658333" y="559766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7" name="Google Shape;537;p31"/>
          <p:cNvSpPr/>
          <p:nvPr/>
        </p:nvSpPr>
        <p:spPr>
          <a:xfrm flipH="1">
            <a:off x="9995867" y="630903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8" name="Google Shape;538;p31"/>
          <p:cNvSpPr/>
          <p:nvPr/>
        </p:nvSpPr>
        <p:spPr>
          <a:xfrm flipH="1">
            <a:off x="456217" y="4452700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39" name="Google Shape;539;p31"/>
          <p:cNvSpPr/>
          <p:nvPr/>
        </p:nvSpPr>
        <p:spPr>
          <a:xfrm flipH="1">
            <a:off x="2885784" y="621703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0" name="Google Shape;540;p31"/>
          <p:cNvSpPr/>
          <p:nvPr/>
        </p:nvSpPr>
        <p:spPr>
          <a:xfrm flipH="1">
            <a:off x="1310584" y="54120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1" name="Google Shape;541;p31"/>
          <p:cNvSpPr/>
          <p:nvPr/>
        </p:nvSpPr>
        <p:spPr>
          <a:xfrm flipH="1">
            <a:off x="1193017" y="28296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2" name="Google Shape;542;p31"/>
          <p:cNvSpPr/>
          <p:nvPr/>
        </p:nvSpPr>
        <p:spPr>
          <a:xfrm rot="10800000">
            <a:off x="5825717" y="6578151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3" name="Google Shape;543;p31"/>
          <p:cNvSpPr/>
          <p:nvPr/>
        </p:nvSpPr>
        <p:spPr>
          <a:xfrm flipH="1">
            <a:off x="10087551" y="52251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4" name="Google Shape;544;p31"/>
          <p:cNvSpPr/>
          <p:nvPr/>
        </p:nvSpPr>
        <p:spPr>
          <a:xfrm rot="10800000">
            <a:off x="7890117" y="6295817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5" name="Google Shape;545;p31"/>
          <p:cNvSpPr/>
          <p:nvPr/>
        </p:nvSpPr>
        <p:spPr>
          <a:xfrm flipH="1">
            <a:off x="10702784" y="4001184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6" name="Google Shape;546;p31"/>
          <p:cNvSpPr/>
          <p:nvPr/>
        </p:nvSpPr>
        <p:spPr>
          <a:xfrm flipH="1">
            <a:off x="1844384" y="3724967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42528229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ercentages">
  <p:cSld name="Percentages">
    <p:spTree>
      <p:nvGrpSpPr>
        <p:cNvPr id="1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8" name="Google Shape;548;p32"/>
          <p:cNvPicPr preferRelativeResize="0"/>
          <p:nvPr/>
        </p:nvPicPr>
        <p:blipFill rotWithShape="1">
          <a:blip r:embed="rId2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49" name="Google Shape;549;p32"/>
          <p:cNvPicPr preferRelativeResize="0"/>
          <p:nvPr/>
        </p:nvPicPr>
        <p:blipFill rotWithShape="1">
          <a:blip r:embed="rId3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50" name="Google Shape;550;p32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551" name="Google Shape;551;p32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2" name="Google Shape;552;p32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3" name="Google Shape;553;p32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4" name="Google Shape;554;p32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5" name="Google Shape;555;p32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6" name="Google Shape;556;p32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7" name="Google Shape;557;p32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8" name="Google Shape;558;p32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9" name="Google Shape;559;p32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60" name="Google Shape;560;p32"/>
          <p:cNvSpPr txBox="1">
            <a:spLocks noGrp="1"/>
          </p:cNvSpPr>
          <p:nvPr>
            <p:ph type="title"/>
          </p:nvPr>
        </p:nvSpPr>
        <p:spPr>
          <a:xfrm>
            <a:off x="2447833" y="720000"/>
            <a:ext cx="72964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40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40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561" name="Google Shape;561;p32"/>
          <p:cNvSpPr txBox="1">
            <a:spLocks noGrp="1"/>
          </p:cNvSpPr>
          <p:nvPr>
            <p:ph type="title" idx="2" hasCustomPrompt="1"/>
          </p:nvPr>
        </p:nvSpPr>
        <p:spPr>
          <a:xfrm>
            <a:off x="3603200" y="2614700"/>
            <a:ext cx="1713600" cy="86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562" name="Google Shape;562;p32"/>
          <p:cNvSpPr txBox="1">
            <a:spLocks noGrp="1"/>
          </p:cNvSpPr>
          <p:nvPr>
            <p:ph type="title" idx="3" hasCustomPrompt="1"/>
          </p:nvPr>
        </p:nvSpPr>
        <p:spPr>
          <a:xfrm>
            <a:off x="6808000" y="2486400"/>
            <a:ext cx="1713600" cy="111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563" name="Google Shape;563;p32"/>
          <p:cNvSpPr txBox="1">
            <a:spLocks noGrp="1"/>
          </p:cNvSpPr>
          <p:nvPr>
            <p:ph type="body" idx="1"/>
          </p:nvPr>
        </p:nvSpPr>
        <p:spPr>
          <a:xfrm>
            <a:off x="3603200" y="4160533"/>
            <a:ext cx="2126400" cy="111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64" name="Google Shape;564;p32"/>
          <p:cNvSpPr txBox="1">
            <a:spLocks noGrp="1"/>
          </p:cNvSpPr>
          <p:nvPr>
            <p:ph type="body" idx="4"/>
          </p:nvPr>
        </p:nvSpPr>
        <p:spPr>
          <a:xfrm>
            <a:off x="6395200" y="4160533"/>
            <a:ext cx="2126400" cy="111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r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65" name="Google Shape;565;p32"/>
          <p:cNvSpPr txBox="1">
            <a:spLocks noGrp="1"/>
          </p:cNvSpPr>
          <p:nvPr>
            <p:ph type="subTitle" idx="5"/>
          </p:nvPr>
        </p:nvSpPr>
        <p:spPr>
          <a:xfrm>
            <a:off x="6376000" y="3684733"/>
            <a:ext cx="2145600" cy="68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667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66" name="Google Shape;566;p32"/>
          <p:cNvSpPr txBox="1">
            <a:spLocks noGrp="1"/>
          </p:cNvSpPr>
          <p:nvPr>
            <p:ph type="subTitle" idx="6"/>
          </p:nvPr>
        </p:nvSpPr>
        <p:spPr>
          <a:xfrm>
            <a:off x="3603200" y="3684733"/>
            <a:ext cx="2145600" cy="682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667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499213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ercentages in bars">
  <p:cSld name="Percentages in bars"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8" name="Google Shape;568;p33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9" name="Google Shape;569;p33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70" name="Google Shape;570;p33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571" name="Google Shape;571;p33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2" name="Google Shape;572;p33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3" name="Google Shape;573;p33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4" name="Google Shape;574;p33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5" name="Google Shape;575;p33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6" name="Google Shape;576;p33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7" name="Google Shape;577;p33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8" name="Google Shape;578;p33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9" name="Google Shape;579;p33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80" name="Google Shape;580;p33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581" name="Google Shape;581;p33"/>
          <p:cNvSpPr txBox="1">
            <a:spLocks noGrp="1"/>
          </p:cNvSpPr>
          <p:nvPr>
            <p:ph type="subTitle" idx="1"/>
          </p:nvPr>
        </p:nvSpPr>
        <p:spPr>
          <a:xfrm>
            <a:off x="1264433" y="3479600"/>
            <a:ext cx="2064400" cy="71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82" name="Google Shape;582;p33"/>
          <p:cNvSpPr txBox="1">
            <a:spLocks noGrp="1"/>
          </p:cNvSpPr>
          <p:nvPr>
            <p:ph type="title" idx="2" hasCustomPrompt="1"/>
          </p:nvPr>
        </p:nvSpPr>
        <p:spPr>
          <a:xfrm>
            <a:off x="8863200" y="3126817"/>
            <a:ext cx="1114000" cy="139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583" name="Google Shape;583;p33"/>
          <p:cNvSpPr txBox="1">
            <a:spLocks noGrp="1"/>
          </p:cNvSpPr>
          <p:nvPr>
            <p:ph type="subTitle" idx="3"/>
          </p:nvPr>
        </p:nvSpPr>
        <p:spPr>
          <a:xfrm>
            <a:off x="1264433" y="2244200"/>
            <a:ext cx="2064400" cy="71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84" name="Google Shape;584;p33"/>
          <p:cNvSpPr txBox="1">
            <a:spLocks noGrp="1"/>
          </p:cNvSpPr>
          <p:nvPr>
            <p:ph type="title" idx="4" hasCustomPrompt="1"/>
          </p:nvPr>
        </p:nvSpPr>
        <p:spPr>
          <a:xfrm>
            <a:off x="8863200" y="1902600"/>
            <a:ext cx="1114000" cy="139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  <p:sp>
        <p:nvSpPr>
          <p:cNvPr id="585" name="Google Shape;585;p33"/>
          <p:cNvSpPr txBox="1">
            <a:spLocks noGrp="1"/>
          </p:cNvSpPr>
          <p:nvPr>
            <p:ph type="subTitle" idx="5"/>
          </p:nvPr>
        </p:nvSpPr>
        <p:spPr>
          <a:xfrm>
            <a:off x="1264433" y="4692633"/>
            <a:ext cx="2064400" cy="71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586" name="Google Shape;586;p33"/>
          <p:cNvSpPr txBox="1">
            <a:spLocks noGrp="1"/>
          </p:cNvSpPr>
          <p:nvPr>
            <p:ph type="title" idx="6" hasCustomPrompt="1"/>
          </p:nvPr>
        </p:nvSpPr>
        <p:spPr>
          <a:xfrm>
            <a:off x="8863200" y="4351033"/>
            <a:ext cx="1114000" cy="139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317506351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1_Title and two columns 2">
    <p:spTree>
      <p:nvGrpSpPr>
        <p:cNvPr id="1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8" name="Google Shape;588;p34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589" name="Google Shape;589;p34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590" name="Google Shape;590;p34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591" name="Google Shape;591;p34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2" name="Google Shape;592;p34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3" name="Google Shape;593;p34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4" name="Google Shape;594;p34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5" name="Google Shape;595;p34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6" name="Google Shape;596;p34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7" name="Google Shape;597;p34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8" name="Google Shape;598;p34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99" name="Google Shape;599;p34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00" name="Google Shape;600;p34"/>
          <p:cNvSpPr txBox="1">
            <a:spLocks noGrp="1"/>
          </p:cNvSpPr>
          <p:nvPr>
            <p:ph type="title"/>
          </p:nvPr>
        </p:nvSpPr>
        <p:spPr>
          <a:xfrm>
            <a:off x="960000" y="2061000"/>
            <a:ext cx="3422400" cy="273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 b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6667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601" name="Google Shape;601;p34"/>
          <p:cNvSpPr txBox="1">
            <a:spLocks noGrp="1"/>
          </p:cNvSpPr>
          <p:nvPr>
            <p:ph type="body" idx="1"/>
          </p:nvPr>
        </p:nvSpPr>
        <p:spPr>
          <a:xfrm>
            <a:off x="7210933" y="2237267"/>
            <a:ext cx="29616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02" name="Google Shape;602;p34"/>
          <p:cNvSpPr txBox="1">
            <a:spLocks noGrp="1"/>
          </p:cNvSpPr>
          <p:nvPr>
            <p:ph type="subTitle" idx="2"/>
          </p:nvPr>
        </p:nvSpPr>
        <p:spPr>
          <a:xfrm>
            <a:off x="7210933" y="1401600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  <p:sp>
        <p:nvSpPr>
          <p:cNvPr id="603" name="Google Shape;603;p34"/>
          <p:cNvSpPr txBox="1">
            <a:spLocks noGrp="1"/>
          </p:cNvSpPr>
          <p:nvPr>
            <p:ph type="body" idx="3"/>
          </p:nvPr>
        </p:nvSpPr>
        <p:spPr>
          <a:xfrm>
            <a:off x="8095733" y="4896392"/>
            <a:ext cx="2887200" cy="120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04" name="Google Shape;604;p34"/>
          <p:cNvSpPr txBox="1">
            <a:spLocks noGrp="1"/>
          </p:cNvSpPr>
          <p:nvPr>
            <p:ph type="subTitle" idx="4"/>
          </p:nvPr>
        </p:nvSpPr>
        <p:spPr>
          <a:xfrm>
            <a:off x="8095733" y="4060725"/>
            <a:ext cx="2280000" cy="58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None/>
              <a:defRPr sz="2667">
                <a:solidFill>
                  <a:srgbClr val="FFFFFF"/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472047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ackground"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37205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ackground 1"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7" name="Google Shape;607;p36"/>
          <p:cNvPicPr preferRelativeResize="0"/>
          <p:nvPr/>
        </p:nvPicPr>
        <p:blipFill rotWithShape="1">
          <a:blip r:embed="rId2">
            <a:alphaModFix amt="70000"/>
          </a:blip>
          <a:srcRect l="74315" t="59298"/>
          <a:stretch/>
        </p:blipFill>
        <p:spPr>
          <a:xfrm rot="5400000">
            <a:off x="7273549" y="-1139651"/>
            <a:ext cx="3807801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08" name="Google Shape;608;p36"/>
          <p:cNvPicPr preferRelativeResize="0"/>
          <p:nvPr/>
        </p:nvPicPr>
        <p:blipFill rotWithShape="1">
          <a:blip r:embed="rId3">
            <a:alphaModFix amt="70000"/>
          </a:blip>
          <a:srcRect l="71898" b="18354"/>
          <a:stretch/>
        </p:blipFill>
        <p:spPr>
          <a:xfrm rot="-5400000">
            <a:off x="6113982" y="789051"/>
            <a:ext cx="3140999" cy="9125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09" name="Google Shape;609;p36"/>
          <p:cNvPicPr preferRelativeResize="0"/>
          <p:nvPr/>
        </p:nvPicPr>
        <p:blipFill rotWithShape="1">
          <a:blip r:embed="rId4">
            <a:alphaModFix amt="70000"/>
          </a:blip>
          <a:srcRect l="72990" t="46042" b="7701"/>
          <a:stretch/>
        </p:blipFill>
        <p:spPr>
          <a:xfrm>
            <a:off x="0" y="0"/>
            <a:ext cx="4004301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610" name="Google Shape;610;p36"/>
          <p:cNvSpPr/>
          <p:nvPr/>
        </p:nvSpPr>
        <p:spPr>
          <a:xfrm>
            <a:off x="563613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1" name="Google Shape;611;p36"/>
          <p:cNvSpPr/>
          <p:nvPr/>
        </p:nvSpPr>
        <p:spPr>
          <a:xfrm>
            <a:off x="1325547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2" name="Google Shape;612;p36"/>
          <p:cNvSpPr/>
          <p:nvPr/>
        </p:nvSpPr>
        <p:spPr>
          <a:xfrm>
            <a:off x="11301347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3" name="Google Shape;613;p36"/>
          <p:cNvSpPr/>
          <p:nvPr/>
        </p:nvSpPr>
        <p:spPr>
          <a:xfrm>
            <a:off x="11209347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4" name="Google Shape;614;p36"/>
          <p:cNvSpPr/>
          <p:nvPr/>
        </p:nvSpPr>
        <p:spPr>
          <a:xfrm>
            <a:off x="475080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5" name="Google Shape;615;p36"/>
          <p:cNvSpPr/>
          <p:nvPr/>
        </p:nvSpPr>
        <p:spPr>
          <a:xfrm>
            <a:off x="10937029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6" name="Google Shape;616;p36"/>
          <p:cNvSpPr/>
          <p:nvPr/>
        </p:nvSpPr>
        <p:spPr>
          <a:xfrm>
            <a:off x="11393729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7" name="Google Shape;617;p36"/>
          <p:cNvSpPr/>
          <p:nvPr/>
        </p:nvSpPr>
        <p:spPr>
          <a:xfrm>
            <a:off x="10124996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18" name="Google Shape;618;p36"/>
          <p:cNvSpPr/>
          <p:nvPr/>
        </p:nvSpPr>
        <p:spPr>
          <a:xfrm>
            <a:off x="10549447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3368738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Background 2">
    <p:spTree>
      <p:nvGrpSpPr>
        <p:cNvPr id="1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0" name="Google Shape;620;p37"/>
          <p:cNvPicPr preferRelativeResize="0"/>
          <p:nvPr/>
        </p:nvPicPr>
        <p:blipFill rotWithShape="1">
          <a:blip r:embed="rId2">
            <a:alphaModFix amt="70000"/>
          </a:blip>
          <a:srcRect l="70368" t="67847"/>
          <a:stretch/>
        </p:blipFill>
        <p:spPr>
          <a:xfrm rot="-5400000">
            <a:off x="149999" y="2326703"/>
            <a:ext cx="4392999" cy="4766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21" name="Google Shape;621;p37"/>
          <p:cNvPicPr preferRelativeResize="0"/>
          <p:nvPr/>
        </p:nvPicPr>
        <p:blipFill rotWithShape="1">
          <a:blip r:embed="rId3">
            <a:alphaModFix amt="70000"/>
          </a:blip>
          <a:srcRect l="76804" b="30167"/>
          <a:stretch/>
        </p:blipFill>
        <p:spPr>
          <a:xfrm rot="5400000">
            <a:off x="2569520" y="-2685482"/>
            <a:ext cx="2592665" cy="7805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22" name="Google Shape;622;p37"/>
          <p:cNvPicPr preferRelativeResize="0"/>
          <p:nvPr/>
        </p:nvPicPr>
        <p:blipFill rotWithShape="1">
          <a:blip r:embed="rId4">
            <a:alphaModFix amt="70000"/>
          </a:blip>
          <a:srcRect l="64014" t="41946" b="11326"/>
          <a:stretch/>
        </p:blipFill>
        <p:spPr>
          <a:xfrm rot="10800000">
            <a:off x="6885904" y="-26366"/>
            <a:ext cx="5335097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623" name="Google Shape;623;p37"/>
          <p:cNvSpPr/>
          <p:nvPr/>
        </p:nvSpPr>
        <p:spPr>
          <a:xfrm rot="10800000">
            <a:off x="11222796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24" name="Google Shape;624;p37"/>
          <p:cNvSpPr/>
          <p:nvPr/>
        </p:nvSpPr>
        <p:spPr>
          <a:xfrm rot="10800000">
            <a:off x="10644863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25" name="Google Shape;625;p37"/>
          <p:cNvSpPr/>
          <p:nvPr/>
        </p:nvSpPr>
        <p:spPr>
          <a:xfrm rot="10800000">
            <a:off x="567463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26" name="Google Shape;626;p37"/>
          <p:cNvSpPr/>
          <p:nvPr/>
        </p:nvSpPr>
        <p:spPr>
          <a:xfrm rot="10800000">
            <a:off x="475463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27" name="Google Shape;627;p37"/>
          <p:cNvSpPr/>
          <p:nvPr/>
        </p:nvSpPr>
        <p:spPr>
          <a:xfrm rot="10800000">
            <a:off x="11495329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28" name="Google Shape;628;p37"/>
          <p:cNvSpPr/>
          <p:nvPr/>
        </p:nvSpPr>
        <p:spPr>
          <a:xfrm rot="10800000">
            <a:off x="950980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29" name="Google Shape;629;p37"/>
          <p:cNvSpPr/>
          <p:nvPr/>
        </p:nvSpPr>
        <p:spPr>
          <a:xfrm rot="10800000">
            <a:off x="475080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30" name="Google Shape;630;p37"/>
          <p:cNvSpPr/>
          <p:nvPr/>
        </p:nvSpPr>
        <p:spPr>
          <a:xfrm rot="10800000">
            <a:off x="1845413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31" name="Google Shape;631;p37"/>
          <p:cNvSpPr/>
          <p:nvPr/>
        </p:nvSpPr>
        <p:spPr>
          <a:xfrm rot="10800000">
            <a:off x="1319363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99957419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Background 3">
    <p:spTree>
      <p:nvGrpSpPr>
        <p:cNvPr id="1" name="Shape 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3" name="Google Shape;633;p38"/>
          <p:cNvPicPr preferRelativeResize="0"/>
          <p:nvPr/>
        </p:nvPicPr>
        <p:blipFill rotWithShape="1">
          <a:blip r:embed="rId2">
            <a:alphaModFix amt="70000"/>
          </a:blip>
          <a:srcRect l="73362" t="59298"/>
          <a:stretch/>
        </p:blipFill>
        <p:spPr>
          <a:xfrm rot="5400000" flipH="1">
            <a:off x="7202867" y="1914833"/>
            <a:ext cx="3949165" cy="603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34" name="Google Shape;634;p38"/>
          <p:cNvPicPr preferRelativeResize="0"/>
          <p:nvPr/>
        </p:nvPicPr>
        <p:blipFill rotWithShape="1">
          <a:blip r:embed="rId3">
            <a:alphaModFix amt="70000"/>
          </a:blip>
          <a:srcRect l="72833" b="18824"/>
          <a:stretch/>
        </p:blipFill>
        <p:spPr>
          <a:xfrm rot="-5400000" flipH="1">
            <a:off x="6139863" y="-3097332"/>
            <a:ext cx="3036499" cy="90730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5" name="Google Shape;635;p38"/>
          <p:cNvPicPr preferRelativeResize="0"/>
          <p:nvPr/>
        </p:nvPicPr>
        <p:blipFill rotWithShape="1">
          <a:blip r:embed="rId4">
            <a:alphaModFix amt="70000"/>
          </a:blip>
          <a:srcRect l="72919" t="45124" b="8149"/>
          <a:stretch/>
        </p:blipFill>
        <p:spPr>
          <a:xfrm rot="10800000" flipH="1">
            <a:off x="-10534" y="-52732"/>
            <a:ext cx="4014835" cy="6927699"/>
          </a:xfrm>
          <a:prstGeom prst="rect">
            <a:avLst/>
          </a:prstGeom>
          <a:noFill/>
          <a:ln>
            <a:noFill/>
          </a:ln>
        </p:spPr>
      </p:pic>
      <p:sp>
        <p:nvSpPr>
          <p:cNvPr id="636" name="Google Shape;636;p38"/>
          <p:cNvSpPr/>
          <p:nvPr/>
        </p:nvSpPr>
        <p:spPr>
          <a:xfrm rot="10800000" flipH="1">
            <a:off x="563613" y="61813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37" name="Google Shape;637;p38"/>
          <p:cNvSpPr/>
          <p:nvPr/>
        </p:nvSpPr>
        <p:spPr>
          <a:xfrm rot="10800000" flipH="1">
            <a:off x="1325547" y="6429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38" name="Google Shape;638;p38"/>
          <p:cNvSpPr/>
          <p:nvPr/>
        </p:nvSpPr>
        <p:spPr>
          <a:xfrm rot="10800000" flipH="1">
            <a:off x="11402947" y="55508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39" name="Google Shape;639;p38"/>
          <p:cNvSpPr/>
          <p:nvPr/>
        </p:nvSpPr>
        <p:spPr>
          <a:xfrm rot="10800000" flipH="1">
            <a:off x="11310947" y="6328369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0" name="Google Shape;640;p38"/>
          <p:cNvSpPr/>
          <p:nvPr/>
        </p:nvSpPr>
        <p:spPr>
          <a:xfrm rot="10800000" flipH="1">
            <a:off x="475080" y="5462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1" name="Google Shape;641;p38"/>
          <p:cNvSpPr/>
          <p:nvPr/>
        </p:nvSpPr>
        <p:spPr>
          <a:xfrm rot="10800000" flipH="1">
            <a:off x="10835429" y="1169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2" name="Google Shape;642;p38"/>
          <p:cNvSpPr/>
          <p:nvPr/>
        </p:nvSpPr>
        <p:spPr>
          <a:xfrm rot="10800000" flipH="1">
            <a:off x="11495329" y="1188969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3" name="Google Shape;643;p38"/>
          <p:cNvSpPr/>
          <p:nvPr/>
        </p:nvSpPr>
        <p:spPr>
          <a:xfrm rot="10800000" flipH="1">
            <a:off x="10124996" y="485320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4" name="Google Shape;644;p38"/>
          <p:cNvSpPr/>
          <p:nvPr/>
        </p:nvSpPr>
        <p:spPr>
          <a:xfrm rot="10800000" flipH="1">
            <a:off x="10651047" y="65580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81990441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4">
  <p:cSld name="Background 4">
    <p:spTree>
      <p:nvGrpSpPr>
        <p:cNvPr id="1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6" name="Google Shape;646;p39"/>
          <p:cNvPicPr preferRelativeResize="0"/>
          <p:nvPr/>
        </p:nvPicPr>
        <p:blipFill rotWithShape="1">
          <a:blip r:embed="rId2">
            <a:alphaModFix amt="70000"/>
          </a:blip>
          <a:srcRect l="68574" t="68024"/>
          <a:stretch/>
        </p:blipFill>
        <p:spPr>
          <a:xfrm rot="-5400000" flipH="1">
            <a:off x="30169" y="-40702"/>
            <a:ext cx="4659033" cy="4740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7" name="Google Shape;647;p39"/>
          <p:cNvPicPr preferRelativeResize="0"/>
          <p:nvPr/>
        </p:nvPicPr>
        <p:blipFill rotWithShape="1">
          <a:blip r:embed="rId3">
            <a:alphaModFix amt="70000"/>
          </a:blip>
          <a:srcRect l="80410" b="30400"/>
          <a:stretch/>
        </p:blipFill>
        <p:spPr>
          <a:xfrm rot="5400000" flipH="1">
            <a:off x="2784248" y="1864248"/>
            <a:ext cx="2189568" cy="7779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648" name="Google Shape;648;p39"/>
          <p:cNvPicPr preferRelativeResize="0"/>
          <p:nvPr/>
        </p:nvPicPr>
        <p:blipFill rotWithShape="1">
          <a:blip r:embed="rId4">
            <a:alphaModFix amt="70000"/>
          </a:blip>
          <a:srcRect l="64209" t="40121" b="13618"/>
          <a:stretch/>
        </p:blipFill>
        <p:spPr>
          <a:xfrm flipH="1">
            <a:off x="6885900" y="0"/>
            <a:ext cx="5306099" cy="6857997"/>
          </a:xfrm>
          <a:prstGeom prst="rect">
            <a:avLst/>
          </a:prstGeom>
          <a:noFill/>
          <a:ln>
            <a:noFill/>
          </a:ln>
        </p:spPr>
      </p:pic>
      <p:sp>
        <p:nvSpPr>
          <p:cNvPr id="649" name="Google Shape;649;p39"/>
          <p:cNvSpPr/>
          <p:nvPr/>
        </p:nvSpPr>
        <p:spPr>
          <a:xfrm flipH="1">
            <a:off x="11121196" y="3096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0" name="Google Shape;650;p39"/>
          <p:cNvSpPr/>
          <p:nvPr/>
        </p:nvSpPr>
        <p:spPr>
          <a:xfrm flipH="1">
            <a:off x="10543263" y="245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1" name="Google Shape;651;p39"/>
          <p:cNvSpPr/>
          <p:nvPr/>
        </p:nvSpPr>
        <p:spPr>
          <a:xfrm flipH="1">
            <a:off x="567463" y="13273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2" name="Google Shape;652;p39"/>
          <p:cNvSpPr/>
          <p:nvPr/>
        </p:nvSpPr>
        <p:spPr>
          <a:xfrm flipH="1">
            <a:off x="475463" y="365803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3" name="Google Shape;653;p39"/>
          <p:cNvSpPr/>
          <p:nvPr/>
        </p:nvSpPr>
        <p:spPr>
          <a:xfrm flipH="1">
            <a:off x="11393729" y="1212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4" name="Google Shape;654;p39"/>
          <p:cNvSpPr/>
          <p:nvPr/>
        </p:nvSpPr>
        <p:spPr>
          <a:xfrm flipH="1">
            <a:off x="747780" y="6272436"/>
            <a:ext cx="368400" cy="368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5" name="Google Shape;655;p39"/>
          <p:cNvSpPr/>
          <p:nvPr/>
        </p:nvSpPr>
        <p:spPr>
          <a:xfrm flipH="1">
            <a:off x="475080" y="548600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6" name="Google Shape;656;p39"/>
          <p:cNvSpPr/>
          <p:nvPr/>
        </p:nvSpPr>
        <p:spPr>
          <a:xfrm flipH="1">
            <a:off x="1743813" y="6189653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7" name="Google Shape;657;p39"/>
          <p:cNvSpPr/>
          <p:nvPr/>
        </p:nvSpPr>
        <p:spPr>
          <a:xfrm flipH="1">
            <a:off x="1319363" y="320136"/>
            <a:ext cx="184400" cy="184400"/>
          </a:xfrm>
          <a:prstGeom prst="star4">
            <a:avLst>
              <a:gd name="adj" fmla="val 12500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408981586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267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6473E-1AFB-4671-92A8-9FD5DF1F2D50}" type="datetimeFigureOut">
              <a:rPr lang="fr-FR" smtClean="0"/>
              <a:t>30/12/2020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0069E-FD62-44ED-B143-FD037D36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1475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 preserve="1">
  <p:cSld name="Blank slide">
    <p:spTree>
      <p:nvGrpSpPr>
        <p:cNvPr id="1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623945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851067" y="1690067"/>
            <a:ext cx="64896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4492768" y="4426863"/>
            <a:ext cx="3206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373746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6473E-1AFB-4671-92A8-9FD5DF1F2D50}" type="datetimeFigureOut">
              <a:rPr lang="fr-FR" smtClean="0"/>
              <a:t>30/12/2020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0069E-FD62-44ED-B143-FD037D36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396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 preserve="1">
  <p:cSld name="Blank slide">
    <p:spTree>
      <p:nvGrpSpPr>
        <p:cNvPr id="1" name="Shape 66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245794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851067" y="1690067"/>
            <a:ext cx="64896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1pPr>
            <a:lvl2pPr lvl="1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/>
            </a:lvl9pPr>
          </a:lstStyle>
          <a:p>
            <a:r>
              <a:rPr lang="fr-FR"/>
              <a:t>Modifiez le style du titre</a:t>
            </a:r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4492768" y="4426863"/>
            <a:ext cx="3206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6510274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6473E-1AFB-4671-92A8-9FD5DF1F2D50}" type="datetimeFigureOut">
              <a:rPr lang="fr-FR" smtClean="0"/>
              <a:t>30/12/2020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0069E-FD62-44ED-B143-FD037D367D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9546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3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itillium Web"/>
              <a:buNone/>
              <a:defRPr sz="3000" b="1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●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lvl="1" indent="-317500">
              <a:lnSpc>
                <a:spcPct val="107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○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■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●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○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■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●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Char char="○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Titillium Web"/>
              <a:buChar char="■"/>
              <a:defRPr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964685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  <p:sldLayoutId id="2147483695" r:id="rId23"/>
    <p:sldLayoutId id="2147483696" r:id="rId24"/>
    <p:sldLayoutId id="2147483697" r:id="rId25"/>
    <p:sldLayoutId id="2147483698" r:id="rId26"/>
    <p:sldLayoutId id="2147483699" r:id="rId27"/>
    <p:sldLayoutId id="2147483700" r:id="rId28"/>
    <p:sldLayoutId id="2147483701" r:id="rId29"/>
    <p:sldLayoutId id="2147483702" r:id="rId30"/>
    <p:sldLayoutId id="2147483703" r:id="rId31"/>
    <p:sldLayoutId id="2147483704" r:id="rId32"/>
    <p:sldLayoutId id="2147483705" r:id="rId33"/>
    <p:sldLayoutId id="2147483706" r:id="rId34"/>
    <p:sldLayoutId id="2147483707" r:id="rId35"/>
    <p:sldLayoutId id="2147483708" r:id="rId36"/>
    <p:sldLayoutId id="2147483709" r:id="rId37"/>
    <p:sldLayoutId id="2147483710" r:id="rId38"/>
    <p:sldLayoutId id="2147483711" r:id="rId39"/>
    <p:sldLayoutId id="2147483712" r:id="rId40"/>
  </p:sldLayoutIdLst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E2A47"/>
        </a:solidFill>
        <a:effectLst/>
      </p:bgPr>
    </p:bg>
    <p:spTree>
      <p:nvGrpSpPr>
        <p:cNvPr id="1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41"/>
          <p:cNvSpPr txBox="1">
            <a:spLocks noGrp="1"/>
          </p:cNvSpPr>
          <p:nvPr>
            <p:ph type="title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 b="0" i="0" u="none" strike="noStrike" cap="none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9pPr>
          </a:lstStyle>
          <a:p>
            <a:endParaRPr/>
          </a:p>
        </p:txBody>
      </p:sp>
      <p:sp>
        <p:nvSpPr>
          <p:cNvPr id="661" name="Google Shape;661;p41"/>
          <p:cNvSpPr txBox="1">
            <a:spLocks noGrp="1"/>
          </p:cNvSpPr>
          <p:nvPr>
            <p:ph type="body" idx="1"/>
          </p:nvPr>
        </p:nvSpPr>
        <p:spPr>
          <a:xfrm>
            <a:off x="1424133" y="2260600"/>
            <a:ext cx="9396400" cy="333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 b="0" i="0" u="none" strike="noStrike" cap="none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4538777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14" r:id="rId1"/>
    <p:sldLayoutId id="2147483717" r:id="rId2"/>
    <p:sldLayoutId id="2147483718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E2A47"/>
        </a:solidFill>
        <a:effectLst/>
      </p:bgPr>
    </p:bg>
    <p:spTree>
      <p:nvGrpSpPr>
        <p:cNvPr id="1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" name="Google Shape;664;p43"/>
          <p:cNvSpPr txBox="1">
            <a:spLocks noGrp="1"/>
          </p:cNvSpPr>
          <p:nvPr>
            <p:ph type="title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Proxima Nova Semibold"/>
              <a:buNone/>
              <a:defRPr sz="2400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9pPr>
          </a:lstStyle>
          <a:p>
            <a:endParaRPr/>
          </a:p>
        </p:txBody>
      </p:sp>
      <p:sp>
        <p:nvSpPr>
          <p:cNvPr id="665" name="Google Shape;665;p43"/>
          <p:cNvSpPr txBox="1">
            <a:spLocks noGrp="1"/>
          </p:cNvSpPr>
          <p:nvPr>
            <p:ph type="body" idx="1"/>
          </p:nvPr>
        </p:nvSpPr>
        <p:spPr>
          <a:xfrm>
            <a:off x="1424133" y="2260600"/>
            <a:ext cx="9396400" cy="333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4593307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16" r:id="rId1"/>
    <p:sldLayoutId id="2147483719" r:id="rId2"/>
    <p:sldLayoutId id="2147483720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f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A17133-3340-4304-81DB-BCAA13A3A6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7509" y="1193145"/>
            <a:ext cx="8637073" cy="2541431"/>
          </a:xfrm>
        </p:spPr>
        <p:txBody>
          <a:bodyPr/>
          <a:lstStyle/>
          <a:p>
            <a:r>
              <a:rPr lang="fr-FR" u="sng" dirty="0">
                <a:solidFill>
                  <a:schemeClr val="accent3"/>
                </a:solidFill>
              </a:rPr>
              <a:t>Le noyau </a:t>
            </a:r>
          </a:p>
        </p:txBody>
      </p:sp>
      <p:pic>
        <p:nvPicPr>
          <p:cNvPr id="9" name="Image 8" descr="Une image contenant signe, pièce, horloge, dessin&#10;&#10;Description générée automatiquement">
            <a:extLst>
              <a:ext uri="{FF2B5EF4-FFF2-40B4-BE49-F238E27FC236}">
                <a16:creationId xmlns:a16="http://schemas.microsoft.com/office/drawing/2014/main" id="{6CE97AE6-FBE4-483D-88FC-171CFD35CD4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117" y="4394139"/>
            <a:ext cx="1747766" cy="1576292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9B3415F-39F4-4241-A915-A424C3399B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2" y="2281237"/>
            <a:ext cx="2619375" cy="174307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D903EB6-EC8B-4634-8AC5-CC10593DED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4056" y="2224086"/>
            <a:ext cx="2619375" cy="1743075"/>
          </a:xfrm>
          <a:prstGeom prst="rect">
            <a:avLst/>
          </a:prstGeom>
        </p:spPr>
      </p:pic>
      <p:pic>
        <p:nvPicPr>
          <p:cNvPr id="10" name="Image 9" descr="Une image contenant signe, pièce, horloge, dessin&#10;&#10;Description générée automatiquement">
            <a:extLst>
              <a:ext uri="{FF2B5EF4-FFF2-40B4-BE49-F238E27FC236}">
                <a16:creationId xmlns:a16="http://schemas.microsoft.com/office/drawing/2014/main" id="{3E6C6BD0-B42B-4FA4-80E3-A744B9DBA20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163" y="225582"/>
            <a:ext cx="1747766" cy="157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435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12032EFE-E230-463A-8802-57DF2631926C}"/>
              </a:ext>
            </a:extLst>
          </p:cNvPr>
          <p:cNvSpPr txBox="1">
            <a:spLocks/>
          </p:cNvSpPr>
          <p:nvPr/>
        </p:nvSpPr>
        <p:spPr>
          <a:xfrm>
            <a:off x="1451577" y="661827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4000" u="sng" dirty="0">
                <a:solidFill>
                  <a:schemeClr val="accent3"/>
                </a:solidFill>
              </a:rPr>
              <a:t>I- Rutherford et son expérience :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C150BFD-0ECB-4574-8991-7184C54ED32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721" y="4803435"/>
            <a:ext cx="1922179" cy="1568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D10FEBD-61D5-4A4D-8F9B-0F87F31347D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77" y="2193033"/>
            <a:ext cx="4015773" cy="280759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6312DEE-A456-4662-BF3C-13ADEB6D138D}"/>
              </a:ext>
            </a:extLst>
          </p:cNvPr>
          <p:cNvSpPr/>
          <p:nvPr/>
        </p:nvSpPr>
        <p:spPr>
          <a:xfrm>
            <a:off x="4962524" y="2112698"/>
            <a:ext cx="6905626" cy="26907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fr-FR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plupart des particules vont traverser le vide sans être déviées 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fr-FR" sz="2400" dirty="0">
              <a:solidFill>
                <a:schemeClr val="accent6">
                  <a:lumMod val="20000"/>
                  <a:lumOff val="8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fr-FR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 petit pourcentage va passer à proximité du noyau et être dévié du fait de la charge positive 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fr-FR" sz="2400" dirty="0">
              <a:solidFill>
                <a:schemeClr val="accent6">
                  <a:lumMod val="20000"/>
                  <a:lumOff val="8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fr-FR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 certaines vont rentrer en contact avec le noyau et rebondir sur la feuille d’or 1/20 000 </a:t>
            </a:r>
            <a:endParaRPr lang="fr-FR" sz="2400" dirty="0">
              <a:solidFill>
                <a:schemeClr val="accent6">
                  <a:lumMod val="20000"/>
                  <a:lumOff val="8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945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C2247D6A-5086-4FD3-8648-696E7E81B75A}"/>
              </a:ext>
            </a:extLst>
          </p:cNvPr>
          <p:cNvSpPr txBox="1">
            <a:spLocks/>
          </p:cNvSpPr>
          <p:nvPr/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 fontScale="2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17600" u="sng" dirty="0">
                <a:solidFill>
                  <a:schemeClr val="accent3"/>
                </a:solidFill>
              </a:rPr>
              <a:t>II/ Composition du noyau et classification :</a:t>
            </a:r>
            <a:br>
              <a:rPr lang="fr-FR" dirty="0"/>
            </a:b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D1EBF9C-B0CF-4C36-A556-9D01CB64950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831" y="1518436"/>
            <a:ext cx="4757420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B05AE81-23CE-4107-9A92-E66083127E8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062" y="3429000"/>
            <a:ext cx="4271909" cy="228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7E17F0B-F99B-476B-BC0D-92D9F753640F}"/>
              </a:ext>
            </a:extLst>
          </p:cNvPr>
          <p:cNvSpPr/>
          <p:nvPr/>
        </p:nvSpPr>
        <p:spPr>
          <a:xfrm>
            <a:off x="266700" y="2584507"/>
            <a:ext cx="6000749" cy="3823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fr-FR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A= nombre de nucléons (neutron et de proton) = nombre de masse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fr-FR" sz="2400" dirty="0">
              <a:solidFill>
                <a:schemeClr val="accent6">
                  <a:lumMod val="20000"/>
                  <a:lumOff val="8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fr-FR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Z= nombre de proton= nombre d'électron, proportionnel à la charge électrique du noyau= nombre de charge, indissociable de l’élément chimique 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fr-FR" sz="2400" dirty="0">
              <a:solidFill>
                <a:schemeClr val="accent6">
                  <a:lumMod val="20000"/>
                  <a:lumOff val="8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fr-FR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X= symbole de l'élément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endParaRPr lang="fr-FR" sz="2400" dirty="0">
              <a:solidFill>
                <a:schemeClr val="accent6">
                  <a:lumMod val="20000"/>
                  <a:lumOff val="8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fr-FR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N= nombre de neutron (A-Z)</a:t>
            </a:r>
            <a:endParaRPr lang="fr-FR" sz="2400" dirty="0">
              <a:solidFill>
                <a:schemeClr val="accent6">
                  <a:lumMod val="20000"/>
                  <a:lumOff val="8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B4759C10-7D42-494D-A989-16E64F875A34}"/>
              </a:ext>
            </a:extLst>
          </p:cNvPr>
          <p:cNvCxnSpPr>
            <a:cxnSpLocks/>
          </p:cNvCxnSpPr>
          <p:nvPr/>
        </p:nvCxnSpPr>
        <p:spPr>
          <a:xfrm>
            <a:off x="6381750" y="1853754"/>
            <a:ext cx="0" cy="428034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372D2B8A-87D0-4F07-9A7A-5EB8D8C06B1C}"/>
              </a:ext>
            </a:extLst>
          </p:cNvPr>
          <p:cNvSpPr/>
          <p:nvPr/>
        </p:nvSpPr>
        <p:spPr>
          <a:xfrm>
            <a:off x="7059061" y="2236433"/>
            <a:ext cx="4271909" cy="779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fr-FR" sz="2000" dirty="0"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tableau périodique des éléments classe les éléments par le Z croissant</a:t>
            </a:r>
          </a:p>
        </p:txBody>
      </p:sp>
    </p:spTree>
    <p:extLst>
      <p:ext uri="{BB962C8B-B14F-4D97-AF65-F5344CB8AC3E}">
        <p14:creationId xmlns:p14="http://schemas.microsoft.com/office/powerpoint/2010/main" val="1098073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F7122411-A3C7-4181-A5DD-2257D9C01565}"/>
              </a:ext>
            </a:extLst>
          </p:cNvPr>
          <p:cNvSpPr txBox="1">
            <a:spLocks/>
          </p:cNvSpPr>
          <p:nvPr/>
        </p:nvSpPr>
        <p:spPr>
          <a:xfrm>
            <a:off x="748975" y="1174392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 fontScale="2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17600" u="sng" dirty="0">
                <a:solidFill>
                  <a:schemeClr val="accent3"/>
                </a:solidFill>
              </a:rPr>
              <a:t>II/ Composition du noyau et classification :</a:t>
            </a:r>
            <a:br>
              <a:rPr lang="fr-FR" dirty="0"/>
            </a:b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5B61E86-E79D-401B-B466-5BFC7C2E93D4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7" t="7449" r="13710" b="33309"/>
          <a:stretch/>
        </p:blipFill>
        <p:spPr bwMode="auto">
          <a:xfrm>
            <a:off x="6738991" y="4772522"/>
            <a:ext cx="2777173" cy="20183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21E05650-8A3A-46F3-B166-4A86353D0248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46"/>
          <a:stretch/>
        </p:blipFill>
        <p:spPr bwMode="auto">
          <a:xfrm>
            <a:off x="600075" y="1937992"/>
            <a:ext cx="4145598" cy="2834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2EF40F8-9863-44E8-AEA8-D3FF4E9102FF}"/>
              </a:ext>
            </a:extLst>
          </p:cNvPr>
          <p:cNvSpPr/>
          <p:nvPr/>
        </p:nvSpPr>
        <p:spPr>
          <a:xfrm>
            <a:off x="4745673" y="1983104"/>
            <a:ext cx="6449376" cy="2744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 table des nuclides est plus adaptée à la radioactivité. En abscisse Z et en ordonné N. </a:t>
            </a:r>
            <a:b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Elle fait apparaitre :</a:t>
            </a:r>
            <a:endParaRPr lang="fr-FR" sz="2800" dirty="0">
              <a:solidFill>
                <a:schemeClr val="accent6">
                  <a:lumMod val="20000"/>
                  <a:lumOff val="8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"/>
            </a:pP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isotones : même nombre Neutron,</a:t>
            </a:r>
            <a:endParaRPr lang="fr-FR" sz="2800" dirty="0">
              <a:solidFill>
                <a:schemeClr val="accent6">
                  <a:lumMod val="20000"/>
                  <a:lumOff val="8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"/>
            </a:pP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isotopes : même nombre de Proton, </a:t>
            </a:r>
            <a:endParaRPr lang="fr-FR" sz="2800" dirty="0">
              <a:solidFill>
                <a:schemeClr val="accent6">
                  <a:lumMod val="20000"/>
                  <a:lumOff val="8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"/>
            </a:pP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isobares : même nombre de nucléons A</a:t>
            </a:r>
            <a:endParaRPr lang="fr-FR" sz="2800" dirty="0">
              <a:solidFill>
                <a:schemeClr val="accent6">
                  <a:lumMod val="20000"/>
                  <a:lumOff val="8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0481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83FF99-A8F7-4D55-B215-99C0C02D1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529" y="766167"/>
            <a:ext cx="9603275" cy="1049235"/>
          </a:xfrm>
        </p:spPr>
        <p:txBody>
          <a:bodyPr/>
          <a:lstStyle/>
          <a:p>
            <a:r>
              <a:rPr lang="fr-FR" b="1" u="sng" dirty="0"/>
              <a:t> </a:t>
            </a:r>
            <a:r>
              <a:rPr lang="fr-FR" sz="4400" u="sng" dirty="0">
                <a:solidFill>
                  <a:schemeClr val="accent3"/>
                </a:solidFill>
              </a:rPr>
              <a:t>Nucléons et particules </a:t>
            </a:r>
            <a:r>
              <a:rPr lang="fr-FR" sz="4400" u="sng" dirty="0" err="1">
                <a:solidFill>
                  <a:schemeClr val="accent3"/>
                </a:solidFill>
              </a:rPr>
              <a:t>élementaires</a:t>
            </a:r>
            <a:endParaRPr lang="fr-FR" sz="4400" u="sng" dirty="0">
              <a:solidFill>
                <a:schemeClr val="accent3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276461-C7CA-4C75-B154-4E7A4C3B49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Les nucléons sont : </a:t>
            </a:r>
          </a:p>
          <a:p>
            <a:pPr>
              <a:buFontTx/>
              <a:buChar char="-"/>
            </a:pP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 </a:t>
            </a:r>
            <a:r>
              <a:rPr lang="fr-FR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proton</a:t>
            </a: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, stable à l’état libre, de charge positive (1eV) et de masse 1,007 u</a:t>
            </a:r>
          </a:p>
          <a:p>
            <a:pPr>
              <a:buFontTx/>
              <a:buChar char="-"/>
            </a:pP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 </a:t>
            </a:r>
            <a:r>
              <a:rPr lang="fr-FR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neutron</a:t>
            </a: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, instable à l’état libre, sans charge et de masse 1,009 u</a:t>
            </a:r>
          </a:p>
          <a:p>
            <a:pPr marL="139700" indent="0">
              <a:buNone/>
            </a:pPr>
            <a:endParaRPr lang="fr-FR" sz="24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Les particules élémentaires de la famille ordinaire sont :</a:t>
            </a:r>
          </a:p>
          <a:p>
            <a:pPr lvl="0">
              <a:buFontTx/>
              <a:buChar char="-"/>
            </a:pP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Les </a:t>
            </a:r>
            <a:r>
              <a:rPr lang="fr-FR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leptons</a:t>
            </a: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 : l’électron et l’antineutrino </a:t>
            </a:r>
          </a:p>
          <a:p>
            <a:pPr lvl="0">
              <a:buFontTx/>
              <a:buChar char="-"/>
            </a:pP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Les </a:t>
            </a:r>
            <a:r>
              <a:rPr lang="fr-FR" sz="24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quarks</a:t>
            </a: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 : constituent les nucléons et sont dans ces particules. </a:t>
            </a:r>
            <a:b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2 types : quark up chargé +2/3 e et les quark down chargé -1/3e. </a:t>
            </a:r>
            <a:b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 proton est donc </a:t>
            </a:r>
            <a:r>
              <a:rPr lang="fr-FR" sz="2400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uud</a:t>
            </a: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(=1e) et le neutron </a:t>
            </a:r>
            <a:r>
              <a:rPr lang="fr-FR" sz="2400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udd</a:t>
            </a: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(=0e).</a:t>
            </a:r>
          </a:p>
          <a:p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CAADD359-2DA8-42B4-9E80-B650F02BCBA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4787" y="3034944"/>
            <a:ext cx="2820988" cy="2821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8699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1">
            <a:extLst>
              <a:ext uri="{FF2B5EF4-FFF2-40B4-BE49-F238E27FC236}">
                <a16:creationId xmlns:a16="http://schemas.microsoft.com/office/drawing/2014/main" id="{24ABB3D6-539A-44BD-90CE-284E194D4DC5}"/>
              </a:ext>
            </a:extLst>
          </p:cNvPr>
          <p:cNvSpPr txBox="1">
            <a:spLocks/>
          </p:cNvSpPr>
          <p:nvPr/>
        </p:nvSpPr>
        <p:spPr>
          <a:xfrm>
            <a:off x="994378" y="391530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 fontScale="92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4400" u="sng" dirty="0">
                <a:solidFill>
                  <a:schemeClr val="accent3"/>
                </a:solidFill>
              </a:rPr>
              <a:t>III/ Energie de liaison et défaut de masse</a:t>
            </a:r>
          </a:p>
        </p:txBody>
      </p:sp>
      <p:sp>
        <p:nvSpPr>
          <p:cNvPr id="10" name="Espace réservé du contenu 2">
            <a:extLst>
              <a:ext uri="{FF2B5EF4-FFF2-40B4-BE49-F238E27FC236}">
                <a16:creationId xmlns:a16="http://schemas.microsoft.com/office/drawing/2014/main" id="{BF1CBDE9-3E09-44D0-8C09-4C08222B3663}"/>
              </a:ext>
            </a:extLst>
          </p:cNvPr>
          <p:cNvSpPr txBox="1">
            <a:spLocks/>
          </p:cNvSpPr>
          <p:nvPr/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Masse du noyau &lt; Masse des nucléons individuellement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Ce défaut de masse est lié à l’énergie de liaison 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43375725-61B7-4A53-8646-1A74437F735F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6277" y="3083610"/>
            <a:ext cx="265747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8DCF8BBA-E246-4036-B2BE-A12DE3724382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49778" y="1536633"/>
            <a:ext cx="304800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D3064585-FEB4-47E9-8B1D-BD20D4629DA7}"/>
                  </a:ext>
                </a:extLst>
              </p:cNvPr>
              <p:cNvSpPr/>
              <p:nvPr/>
            </p:nvSpPr>
            <p:spPr>
              <a:xfrm>
                <a:off x="3435270" y="3083610"/>
                <a:ext cx="5013104" cy="28315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fr-FR" sz="3200" b="1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32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𝑬</m:t>
                        </m:r>
                      </m:e>
                      <m:sub>
                        <m:r>
                          <a:rPr lang="fr-FR" sz="32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𝑳</m:t>
                        </m:r>
                      </m:sub>
                    </m:sSub>
                  </m:oMath>
                </a14:m>
                <a:r>
                  <a:rPr lang="fr-FR" sz="3200" b="1" dirty="0">
                    <a:solidFill>
                      <a:schemeClr val="accent3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:r>
                  <a:rPr lang="fr-FR" sz="3200" b="1" dirty="0">
                    <a:solidFill>
                      <a:schemeClr val="accent3"/>
                    </a:solidFill>
                    <a:latin typeface="Calibri" panose="020F0502020204030204" pitchFamily="34" charset="0"/>
                    <a:ea typeface="Calibri" panose="020F0502020204030204" pitchFamily="34" charset="0"/>
                  </a:rPr>
                  <a:t> Δ</a:t>
                </a:r>
                <a:r>
                  <a:rPr lang="fr-FR" sz="3200" b="1" dirty="0">
                    <a:solidFill>
                      <a:schemeClr val="accent3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 (kg) *c² Joule</a:t>
                </a:r>
              </a:p>
              <a:p>
                <a:endParaRPr lang="fr-FR" sz="3200" b="1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fr-FR" sz="3200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On convertit </a:t>
                </a:r>
              </a:p>
              <a:p>
                <a:endParaRPr lang="fr-FR" sz="32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fr-FR" sz="3200" b="1" i="1" smtClean="0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32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fr-FR" sz="3200" b="1" i="1">
                            <a:solidFill>
                              <a:schemeClr val="accent3"/>
                            </a:solidFill>
                            <a:latin typeface="Cambria Math" panose="02040503050406030204" pitchFamily="18" charset="0"/>
                          </a:rPr>
                          <m:t>𝑳</m:t>
                        </m:r>
                      </m:sub>
                    </m:sSub>
                  </m:oMath>
                </a14:m>
                <a:r>
                  <a:rPr lang="fr-FR" sz="3200" b="1" dirty="0">
                    <a:solidFill>
                      <a:schemeClr val="accent3"/>
                    </a:solidFill>
                  </a:rPr>
                  <a:t>= ΔM (u) *931,5 MeV</a:t>
                </a:r>
                <a:endParaRPr lang="fr-FR" sz="3200" b="1" dirty="0"/>
              </a:p>
              <a:p>
                <a:r>
                  <a:rPr lang="fr-FR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fr-FR" dirty="0"/>
              </a:p>
            </p:txBody>
          </p:sp>
        </mc:Choice>
        <mc:Fallback xmlns=""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D3064585-FEB4-47E9-8B1D-BD20D4629DA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5270" y="3083610"/>
                <a:ext cx="5013104" cy="2831544"/>
              </a:xfrm>
              <a:prstGeom prst="rect">
                <a:avLst/>
              </a:prstGeom>
              <a:blipFill>
                <a:blip r:embed="rId4"/>
                <a:stretch>
                  <a:fillRect t="-2586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Image 14">
            <a:extLst>
              <a:ext uri="{FF2B5EF4-FFF2-40B4-BE49-F238E27FC236}">
                <a16:creationId xmlns:a16="http://schemas.microsoft.com/office/drawing/2014/main" id="{2C81D371-7938-4C10-A215-2C62442D23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6731" y="2961254"/>
            <a:ext cx="2422758" cy="3226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54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043D3760-8875-400D-A3EE-5DD3A67911D1}"/>
              </a:ext>
            </a:extLst>
          </p:cNvPr>
          <p:cNvSpPr txBox="1">
            <a:spLocks/>
          </p:cNvSpPr>
          <p:nvPr/>
        </p:nvSpPr>
        <p:spPr>
          <a:xfrm>
            <a:off x="1294362" y="1880844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4100" u="sng" dirty="0">
                <a:solidFill>
                  <a:schemeClr val="accent3"/>
                </a:solidFill>
              </a:rPr>
              <a:t>IV/ Facteurs de stabilité :</a:t>
            </a:r>
            <a:br>
              <a:rPr lang="fr-FR" dirty="0"/>
            </a:br>
            <a:endParaRPr lang="fr-FR" dirty="0"/>
          </a:p>
        </p:txBody>
      </p:sp>
      <p:pic>
        <p:nvPicPr>
          <p:cNvPr id="5" name="Espace réservé du contenu 3">
            <a:extLst>
              <a:ext uri="{FF2B5EF4-FFF2-40B4-BE49-F238E27FC236}">
                <a16:creationId xmlns:a16="http://schemas.microsoft.com/office/drawing/2014/main" id="{9CF486C7-5B36-475D-9682-C60FA5CD826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362" y="2037345"/>
            <a:ext cx="40386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46D73C6-39D8-4222-9103-0784669A647E}"/>
              </a:ext>
            </a:extLst>
          </p:cNvPr>
          <p:cNvSpPr/>
          <p:nvPr/>
        </p:nvSpPr>
        <p:spPr>
          <a:xfrm>
            <a:off x="881116" y="2146703"/>
            <a:ext cx="6096000" cy="23634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buClr>
                <a:srgbClr val="0000FF"/>
              </a:buClr>
            </a:pPr>
            <a:r>
              <a:rPr lang="fr-FR" sz="3200" b="1" dirty="0">
                <a:solidFill>
                  <a:schemeClr val="tx2"/>
                </a:solidFill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A. Energie de liaison par nucléons</a:t>
            </a:r>
            <a:endParaRPr lang="fr-FR" sz="4400" b="1" dirty="0">
              <a:solidFill>
                <a:schemeClr val="tx2"/>
              </a:solidFill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sz="24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C’est l’énergie qui lie les nucléons entre eux.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fr-FR" sz="2800" dirty="0">
              <a:solidFill>
                <a:schemeClr val="accent6">
                  <a:lumMod val="20000"/>
                  <a:lumOff val="8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sz="24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Plus E/A augmente plus le noyau est stable </a:t>
            </a:r>
            <a:endParaRPr lang="fr-FR" sz="2800" dirty="0">
              <a:solidFill>
                <a:schemeClr val="accent6">
                  <a:lumMod val="20000"/>
                  <a:lumOff val="8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17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141182BB-A8C8-4A2E-94CA-6468D9E01B1A}"/>
              </a:ext>
            </a:extLst>
          </p:cNvPr>
          <p:cNvSpPr txBox="1">
            <a:spLocks/>
          </p:cNvSpPr>
          <p:nvPr/>
        </p:nvSpPr>
        <p:spPr>
          <a:xfrm>
            <a:off x="1294362" y="1880844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4100" u="sng" dirty="0">
                <a:solidFill>
                  <a:schemeClr val="accent3"/>
                </a:solidFill>
              </a:rPr>
              <a:t>IV/ Facteurs de stabilité :</a:t>
            </a:r>
            <a:br>
              <a:rPr lang="fr-FR" dirty="0"/>
            </a:br>
            <a:endParaRPr lang="fr-FR" dirty="0"/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82FE0C3F-CC75-4343-8B55-56BC922AF166}"/>
              </a:ext>
            </a:extLst>
          </p:cNvPr>
          <p:cNvSpPr txBox="1">
            <a:spLocks/>
          </p:cNvSpPr>
          <p:nvPr/>
        </p:nvSpPr>
        <p:spPr>
          <a:xfrm>
            <a:off x="415599" y="1880844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marL="0" indent="0" defTabSz="457200">
              <a:spcAft>
                <a:spcPts val="1000"/>
              </a:spcAft>
              <a:buClr>
                <a:srgbClr val="0000FF"/>
              </a:buClr>
              <a:buFont typeface="Arial"/>
              <a:buNone/>
            </a:pPr>
            <a:r>
              <a:rPr lang="fr-FR" sz="3200" b="1" dirty="0">
                <a:solidFill>
                  <a:schemeClr val="tx2"/>
                </a:solidFill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cs typeface="Times New Roman" panose="02020603050405020304" pitchFamily="18" charset="0"/>
                <a:sym typeface="Arial"/>
              </a:rPr>
              <a:t>B. Nombre de neutron :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noyaux où A &lt;20 sont stables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fr-FR" sz="1800" dirty="0">
              <a:solidFill>
                <a:schemeClr val="accent6">
                  <a:lumMod val="20000"/>
                  <a:lumOff val="8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Puis le nombre de neutrons doit être supérieur </a:t>
            </a:r>
            <a:b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 celui des protons pour être stable</a:t>
            </a:r>
            <a:endParaRPr lang="fr-FR" sz="1800" dirty="0">
              <a:solidFill>
                <a:schemeClr val="accent6">
                  <a:lumMod val="20000"/>
                  <a:lumOff val="8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A&gt;200 quoiqu'il arrive ils sont instables</a:t>
            </a:r>
            <a:endParaRPr lang="fr-FR" sz="1800" dirty="0">
              <a:solidFill>
                <a:schemeClr val="accent6">
                  <a:lumMod val="20000"/>
                  <a:lumOff val="8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8781D89-225B-4796-A207-789D26CEF170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23"/>
          <a:stretch/>
        </p:blipFill>
        <p:spPr bwMode="auto">
          <a:xfrm>
            <a:off x="7098393" y="1968160"/>
            <a:ext cx="4238625" cy="345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58705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B9121283-8536-484B-9A01-C398ADFB7868}"/>
              </a:ext>
            </a:extLst>
          </p:cNvPr>
          <p:cNvSpPr txBox="1">
            <a:spLocks/>
          </p:cNvSpPr>
          <p:nvPr/>
        </p:nvSpPr>
        <p:spPr>
          <a:xfrm>
            <a:off x="1294362" y="1880844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4100" u="sng" dirty="0">
                <a:solidFill>
                  <a:schemeClr val="accent3"/>
                </a:solidFill>
              </a:rPr>
              <a:t>IV/ Facteurs de stabilité :</a:t>
            </a:r>
            <a:br>
              <a:rPr lang="fr-FR" dirty="0"/>
            </a:br>
            <a:endParaRPr lang="fr-FR" dirty="0"/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526A12BE-FB83-4E41-835D-4BC1AB075333}"/>
              </a:ext>
            </a:extLst>
          </p:cNvPr>
          <p:cNvSpPr txBox="1">
            <a:spLocks/>
          </p:cNvSpPr>
          <p:nvPr/>
        </p:nvSpPr>
        <p:spPr>
          <a:xfrm>
            <a:off x="558475" y="1965258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marL="0" indent="0" defTabSz="457200">
              <a:spcAft>
                <a:spcPts val="1000"/>
              </a:spcAft>
              <a:buClr>
                <a:srgbClr val="0000FF"/>
              </a:buClr>
            </a:pPr>
            <a:r>
              <a:rPr lang="fr-FR" sz="3200" b="1" dirty="0">
                <a:solidFill>
                  <a:schemeClr val="tx2"/>
                </a:solidFill>
                <a:uFill>
                  <a:solidFill>
                    <a:srgbClr val="000000"/>
                  </a:solidFill>
                </a:uFill>
                <a:latin typeface="Calibri" panose="020F0502020204030204" pitchFamily="34" charset="0"/>
                <a:cs typeface="Times New Roman" panose="02020603050405020304" pitchFamily="18" charset="0"/>
              </a:rPr>
              <a:t>C. Parité du nombre de nucléons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S’il y a parité : 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les spins s’annulent et la stabilité augmente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.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992874F-3E38-47F0-AA8B-594915E3393E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1825" y="3927922"/>
            <a:ext cx="584835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1439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6C348660-9758-414C-99BB-FEFFD9F07907}"/>
              </a:ext>
            </a:extLst>
          </p:cNvPr>
          <p:cNvSpPr txBox="1">
            <a:spLocks/>
          </p:cNvSpPr>
          <p:nvPr/>
        </p:nvSpPr>
        <p:spPr>
          <a:xfrm>
            <a:off x="1189587" y="1318922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algn="ctr"/>
            <a:r>
              <a:rPr lang="fr-FR" sz="4400" dirty="0"/>
              <a:t>QCM 1 :  A propos de la Classification et de la composition des atomes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4BE72968-B010-4120-A6C3-8CEB13493FAC}"/>
              </a:ext>
            </a:extLst>
          </p:cNvPr>
          <p:cNvSpPr txBox="1">
            <a:spLocks/>
          </p:cNvSpPr>
          <p:nvPr/>
        </p:nvSpPr>
        <p:spPr>
          <a:xfrm>
            <a:off x="310825" y="273678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A :  La table des nuclides fait apparaître les isotones (mêmes nombre de nucléons) 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B :  L’abondance isotopique est l’abondance d’un isotope d’un même élément 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 :  Les leptons sont de 2 types et prisonniers dans le noyau 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D :  Le proton est composée de 2 quarks up et 1 quark down </a:t>
            </a: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 : Tout est faux </a:t>
            </a:r>
          </a:p>
        </p:txBody>
      </p:sp>
    </p:spTree>
    <p:extLst>
      <p:ext uri="{BB962C8B-B14F-4D97-AF65-F5344CB8AC3E}">
        <p14:creationId xmlns:p14="http://schemas.microsoft.com/office/powerpoint/2010/main" val="3023942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953F8FAC-1FBB-4288-910F-542DE3C66B14}"/>
              </a:ext>
            </a:extLst>
          </p:cNvPr>
          <p:cNvSpPr txBox="1">
            <a:spLocks/>
          </p:cNvSpPr>
          <p:nvPr/>
        </p:nvSpPr>
        <p:spPr>
          <a:xfrm>
            <a:off x="4022562" y="898167"/>
            <a:ext cx="4146875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/>
              <a:t>QCM 1 : BD 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B06EA51F-E2A8-44CD-B38E-9194859A7D66}"/>
              </a:ext>
            </a:extLst>
          </p:cNvPr>
          <p:cNvSpPr txBox="1">
            <a:spLocks/>
          </p:cNvSpPr>
          <p:nvPr/>
        </p:nvSpPr>
        <p:spPr>
          <a:xfrm>
            <a:off x="645949" y="1855125"/>
            <a:ext cx="109001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A :  La table des nuclides fait apparaître les isotones (mêmes nombre de </a:t>
            </a:r>
            <a:r>
              <a:rPr lang="fr-FR" strike="sngStrike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nucléons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) NEUTRONS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B :  L’abondance isotopique est l’abondance d’un isotope d’un même élément </a:t>
            </a:r>
          </a:p>
          <a:p>
            <a:endParaRPr lang="fr-FR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 :  Les leptons sont de 2 types et </a:t>
            </a:r>
            <a:r>
              <a:rPr lang="fr-FR" strike="sngStrike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prisonniers dans le noyau 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libres dans l’espace</a:t>
            </a:r>
          </a:p>
          <a:p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D :  Le proton est composée de 2 quarks up et 1 quark down </a:t>
            </a:r>
          </a:p>
          <a:p>
            <a:endParaRPr lang="fr-FR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 : Tout est faux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26813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38DD8477-395F-4199-96CF-20FDF0C2E6F3}"/>
              </a:ext>
            </a:extLst>
          </p:cNvPr>
          <p:cNvSpPr txBox="1">
            <a:spLocks/>
          </p:cNvSpPr>
          <p:nvPr/>
        </p:nvSpPr>
        <p:spPr>
          <a:xfrm>
            <a:off x="975329" y="1056795"/>
            <a:ext cx="10921396" cy="18864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algn="ctr"/>
            <a:r>
              <a:rPr lang="fr-FR" sz="3200" dirty="0"/>
              <a:t>QCM 2 : Calculez l’énergie de liaison de l’atome d’aluminium </a:t>
            </a:r>
          </a:p>
          <a:p>
            <a:pPr algn="ctr"/>
            <a:r>
              <a:rPr lang="fr-FR" sz="3200" dirty="0"/>
              <a:t>(Z= 13, A= 27) en MeV, sachant que sa masse est de 26,9815u ?</a:t>
            </a:r>
          </a:p>
          <a:p>
            <a:pPr algn="ctr"/>
            <a:endParaRPr lang="fr-FR" sz="2800" dirty="0"/>
          </a:p>
          <a:p>
            <a:pPr algn="ctr"/>
            <a:r>
              <a:rPr lang="fr-FR" sz="2800" dirty="0"/>
              <a:t> m(proton) = 1,00728u ; m(neutron) = 1,00866u ; m(électron) = 0,00055u 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34507A35-C999-4395-B273-B7A28C2E5912}"/>
              </a:ext>
            </a:extLst>
          </p:cNvPr>
          <p:cNvSpPr txBox="1">
            <a:spLocks/>
          </p:cNvSpPr>
          <p:nvPr/>
        </p:nvSpPr>
        <p:spPr>
          <a:xfrm>
            <a:off x="755627" y="30987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3200" dirty="0"/>
              <a:t>A : 32,8 </a:t>
            </a:r>
          </a:p>
          <a:p>
            <a:r>
              <a:rPr lang="fr-FR" sz="3200" dirty="0"/>
              <a:t>B : 97,1 </a:t>
            </a:r>
          </a:p>
          <a:p>
            <a:r>
              <a:rPr lang="fr-FR" sz="3200" dirty="0"/>
              <a:t>C : 163,7 </a:t>
            </a:r>
          </a:p>
          <a:p>
            <a:r>
              <a:rPr lang="fr-FR" sz="3200" dirty="0"/>
              <a:t>D : 218,9 </a:t>
            </a:r>
          </a:p>
          <a:p>
            <a:r>
              <a:rPr lang="fr-FR" sz="3200" dirty="0"/>
              <a:t>E : 571,2</a:t>
            </a:r>
          </a:p>
        </p:txBody>
      </p:sp>
    </p:spTree>
    <p:extLst>
      <p:ext uri="{BB962C8B-B14F-4D97-AF65-F5344CB8AC3E}">
        <p14:creationId xmlns:p14="http://schemas.microsoft.com/office/powerpoint/2010/main" val="1325030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2">
            <a:extLst>
              <a:ext uri="{FF2B5EF4-FFF2-40B4-BE49-F238E27FC236}">
                <a16:creationId xmlns:a16="http://schemas.microsoft.com/office/drawing/2014/main" id="{3E07567A-B2B2-46B2-9EA7-7DFC04939D86}"/>
              </a:ext>
            </a:extLst>
          </p:cNvPr>
          <p:cNvSpPr txBox="1">
            <a:spLocks/>
          </p:cNvSpPr>
          <p:nvPr/>
        </p:nvSpPr>
        <p:spPr>
          <a:xfrm>
            <a:off x="415600" y="1843175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2400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L="914400" marR="0" lvl="1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L="1371600" marR="0" lvl="2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L="1828800" marR="0" lvl="3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L="2286000" marR="0" lvl="4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L="2743200" marR="0" lvl="5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L="3200400" marR="0" lvl="6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L="3657600" marR="0" lvl="7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L="4114800" marR="0" lvl="8" indent="-31750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Titillium Web"/>
              <a:buNone/>
              <a:defRPr sz="1867" b="0" i="0" u="none" strike="noStrike" cap="none">
                <a:solidFill>
                  <a:schemeClr val="dk2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∆m = (13mp + 14mn) – m( aluminium)</a:t>
            </a:r>
          </a:p>
          <a:p>
            <a:r>
              <a:rPr lang="fr-FR" sz="2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</a:p>
          <a:p>
            <a:pPr marL="596900" lvl="1" indent="0"/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= (13 x 1,00728) + (14 x 1,00866) – (26,9815) </a:t>
            </a:r>
          </a:p>
          <a:p>
            <a:pPr marL="596900" lvl="1" indent="0"/>
            <a:endParaRPr lang="fr-FR" sz="24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marL="596900" lvl="1" indent="0"/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∆m = (13,095 + 14,1212) – (26,9815) </a:t>
            </a:r>
          </a:p>
          <a:p>
            <a:pPr marL="596900" lvl="1" indent="0"/>
            <a:endParaRPr lang="fr-FR" sz="24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marL="596900" lvl="1" indent="0"/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∆m = 27,22 – 26,9815 </a:t>
            </a:r>
          </a:p>
          <a:p>
            <a:pPr marL="596900" lvl="1" indent="0"/>
            <a:endParaRPr lang="fr-FR" sz="24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marL="596900" lvl="1" indent="0"/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∆m = 0,23u ; </a:t>
            </a:r>
          </a:p>
          <a:p>
            <a:pPr marL="596900" lvl="1" indent="0"/>
            <a:endParaRPr lang="fr-FR" sz="24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pPr marL="596900" lvl="1" indent="0"/>
            <a:r>
              <a:rPr lang="fr-FR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EL = 931,5 x 0,23 = 218,9 MeV</a:t>
            </a:r>
          </a:p>
        </p:txBody>
      </p:sp>
      <p:pic>
        <p:nvPicPr>
          <p:cNvPr id="5" name="Image 4" descr="Une image contenant personne, intérieur, homme, regardant&#10;&#10;Description générée automatiquement">
            <a:extLst>
              <a:ext uri="{FF2B5EF4-FFF2-40B4-BE49-F238E27FC236}">
                <a16:creationId xmlns:a16="http://schemas.microsoft.com/office/drawing/2014/main" id="{5BFDC000-6FF0-4615-B68D-63728EF8C6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814"/>
          <a:stretch/>
        </p:blipFill>
        <p:spPr>
          <a:xfrm>
            <a:off x="7793672" y="3423539"/>
            <a:ext cx="2528253" cy="2974836"/>
          </a:xfrm>
          <a:prstGeom prst="rect">
            <a:avLst/>
          </a:prstGeom>
        </p:spPr>
      </p:pic>
      <p:sp>
        <p:nvSpPr>
          <p:cNvPr id="6" name="Titre 1">
            <a:extLst>
              <a:ext uri="{FF2B5EF4-FFF2-40B4-BE49-F238E27FC236}">
                <a16:creationId xmlns:a16="http://schemas.microsoft.com/office/drawing/2014/main" id="{B981FCC1-F017-49E4-A308-E1DBB227EBCA}"/>
              </a:ext>
            </a:extLst>
          </p:cNvPr>
          <p:cNvSpPr txBox="1">
            <a:spLocks/>
          </p:cNvSpPr>
          <p:nvPr/>
        </p:nvSpPr>
        <p:spPr>
          <a:xfrm>
            <a:off x="4797726" y="766167"/>
            <a:ext cx="2596547" cy="1049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r>
              <a:rPr lang="fr-FR" sz="4400"/>
              <a:t>QCM 2 : D</a:t>
            </a: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28478655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4877CD2-0ACA-4BE1-9B28-CD51F325B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17" y="472896"/>
            <a:ext cx="10557515" cy="5912208"/>
          </a:xfrm>
          <a:prstGeom prst="rect">
            <a:avLst/>
          </a:prstGeom>
        </p:spPr>
      </p:pic>
      <p:pic>
        <p:nvPicPr>
          <p:cNvPr id="5" name="Espace réservé du contenu 8">
            <a:extLst>
              <a:ext uri="{FF2B5EF4-FFF2-40B4-BE49-F238E27FC236}">
                <a16:creationId xmlns:a16="http://schemas.microsoft.com/office/drawing/2014/main" id="{8C41340B-573C-4B33-B9B2-BFD17D61A6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97" b="14359"/>
          <a:stretch/>
        </p:blipFill>
        <p:spPr>
          <a:xfrm>
            <a:off x="4957837" y="2266951"/>
            <a:ext cx="2276326" cy="297057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itre 1">
            <a:extLst>
              <a:ext uri="{FF2B5EF4-FFF2-40B4-BE49-F238E27FC236}">
                <a16:creationId xmlns:a16="http://schemas.microsoft.com/office/drawing/2014/main" id="{D980A4C8-1CB5-4440-A264-C31E3B63D214}"/>
              </a:ext>
            </a:extLst>
          </p:cNvPr>
          <p:cNvSpPr txBox="1">
            <a:spLocks/>
          </p:cNvSpPr>
          <p:nvPr/>
        </p:nvSpPr>
        <p:spPr>
          <a:xfrm>
            <a:off x="415600" y="593367"/>
            <a:ext cx="11360800" cy="1302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2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Titillium Web"/>
              <a:buNone/>
              <a:defRPr sz="6667" b="1" i="0" u="none" strike="noStrike" cap="none">
                <a:solidFill>
                  <a:schemeClr val="dk1"/>
                </a:solidFill>
                <a:latin typeface="Titillium Web"/>
                <a:ea typeface="Titillium Web"/>
                <a:cs typeface="Titillium Web"/>
                <a:sym typeface="Titillium Web"/>
              </a:defRPr>
            </a:lvl9pPr>
          </a:lstStyle>
          <a:p>
            <a:pPr algn="ctr"/>
            <a:r>
              <a:rPr lang="fr-FR" sz="4400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lt"/>
              </a:rPr>
              <a:t>MERCIIIIIII</a:t>
            </a:r>
          </a:p>
        </p:txBody>
      </p:sp>
    </p:spTree>
    <p:extLst>
      <p:ext uri="{BB962C8B-B14F-4D97-AF65-F5344CB8AC3E}">
        <p14:creationId xmlns:p14="http://schemas.microsoft.com/office/powerpoint/2010/main" val="1216536850"/>
      </p:ext>
    </p:extLst>
  </p:cSld>
  <p:clrMapOvr>
    <a:masterClrMapping/>
  </p:clrMapOvr>
</p:sld>
</file>

<file path=ppt/theme/theme1.xml><?xml version="1.0" encoding="utf-8"?>
<a:theme xmlns:a="http://schemas.openxmlformats.org/drawingml/2006/main" name="Space Vacation by Slidesgo">
  <a:themeElements>
    <a:clrScheme name="Simple Light">
      <a:dk1>
        <a:srgbClr val="FFFFFF"/>
      </a:dk1>
      <a:lt1>
        <a:srgbClr val="1E1632"/>
      </a:lt1>
      <a:dk2>
        <a:srgbClr val="D2C1FF"/>
      </a:dk2>
      <a:lt2>
        <a:srgbClr val="9900FF"/>
      </a:lt2>
      <a:accent1>
        <a:srgbClr val="1C4587"/>
      </a:accent1>
      <a:accent2>
        <a:srgbClr val="351C75"/>
      </a:accent2>
      <a:accent3>
        <a:srgbClr val="741B47"/>
      </a:accent3>
      <a:accent4>
        <a:srgbClr val="3C92D8"/>
      </a:accent4>
      <a:accent5>
        <a:srgbClr val="674EA7"/>
      </a:accent5>
      <a:accent6>
        <a:srgbClr val="A64D79"/>
      </a:accent6>
      <a:hlink>
        <a:srgbClr val="D2C1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idesgo Final Page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Slidesgo Final Pages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Space Vacation by Slidesgo</Template>
  <TotalTime>6552</TotalTime>
  <Words>716</Words>
  <Application>Microsoft Office PowerPoint</Application>
  <PresentationFormat>Grand écran</PresentationFormat>
  <Paragraphs>90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14</vt:i4>
      </vt:variant>
    </vt:vector>
  </HeadingPairs>
  <TitlesOfParts>
    <vt:vector size="24" baseType="lpstr">
      <vt:lpstr>Arial</vt:lpstr>
      <vt:lpstr>Calibri</vt:lpstr>
      <vt:lpstr>Cambria Math</vt:lpstr>
      <vt:lpstr>Proxima Nova</vt:lpstr>
      <vt:lpstr>Proxima Nova Semibold</vt:lpstr>
      <vt:lpstr>Symbol</vt:lpstr>
      <vt:lpstr>Titillium Web</vt:lpstr>
      <vt:lpstr>Space Vacation by Slidesgo</vt:lpstr>
      <vt:lpstr>Slidesgo Final Pages</vt:lpstr>
      <vt:lpstr>1_Slidesgo Final Pages</vt:lpstr>
      <vt:lpstr>Le noyau </vt:lpstr>
      <vt:lpstr>Présentation PowerPoint</vt:lpstr>
      <vt:lpstr>Présentation PowerPoint</vt:lpstr>
      <vt:lpstr>Présentation PowerPoint</vt:lpstr>
      <vt:lpstr> Nucléons et particules élementaires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noyau </dc:title>
  <dc:creator>Emilie ELLEON</dc:creator>
  <cp:lastModifiedBy>Emilie ELLEON</cp:lastModifiedBy>
  <cp:revision>54</cp:revision>
  <dcterms:created xsi:type="dcterms:W3CDTF">2020-08-07T15:23:13Z</dcterms:created>
  <dcterms:modified xsi:type="dcterms:W3CDTF">2020-12-30T20:58:23Z</dcterms:modified>
</cp:coreProperties>
</file>