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9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57" r:id="rId8"/>
    <p:sldId id="258" r:id="rId9"/>
    <p:sldId id="259" r:id="rId10"/>
    <p:sldId id="260" r:id="rId11"/>
    <p:sldId id="261" r:id="rId12"/>
    <p:sldId id="262" r:id="rId13"/>
    <p:sldId id="271" r:id="rId14"/>
    <p:sldId id="272" r:id="rId15"/>
    <p:sldId id="273" r:id="rId16"/>
    <p:sldId id="274" r:id="rId17"/>
    <p:sldId id="264" r:id="rId1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-4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8D91A-A2EE-4B54-B3C6-F6C67903BA9C}" type="datetime1">
              <a:rPr lang="en-US" smtClean="0"/>
              <a:pPr/>
              <a:t>04/02/2015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9A7B8-0EC4-44C9-AFEF-25E144F11C06}" type="datetime1">
              <a:rPr lang="en-US" smtClean="0"/>
              <a:pPr/>
              <a:t>04/02/2015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B47B5-C739-4DAE-AACD-CC58CA843AC4}" type="datetime1">
              <a:rPr lang="en-US" smtClean="0"/>
              <a:pPr/>
              <a:t>04/02/2015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2AE48-94E6-46E0-BE32-5F0716DE9115}" type="datetime1">
              <a:rPr lang="en-US" smtClean="0"/>
              <a:pPr/>
              <a:t>04/02/2015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4C285-8BCE-48FC-97D9-E2837AF38351}" type="datetime1">
              <a:rPr lang="en-US" smtClean="0"/>
              <a:pPr/>
              <a:t>04/02/2015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3E6-EF16-4488-94A4-211508FE4682}" type="datetime1">
              <a:rPr lang="en-US" smtClean="0"/>
              <a:pPr/>
              <a:t>04/02/2015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FB3B-20DA-4D0E-BF16-8262B7156612}" type="datetime1">
              <a:rPr lang="en-US" smtClean="0"/>
              <a:pPr/>
              <a:t>04/02/2015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73C2C-6BD0-40EC-8D8D-4D51F089C5EB}" type="datetime1">
              <a:rPr lang="en-US" smtClean="0"/>
              <a:pPr/>
              <a:t>04/02/2015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77F5C-EDA7-4864-9756-35769B0E62CF}" type="datetime1">
              <a:rPr lang="en-US" smtClean="0"/>
              <a:pPr/>
              <a:t>04/02/2015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785C6-EBAF-49D5-AD4D-BABF4DFAAD59}" type="datetime1">
              <a:rPr lang="en-US" smtClean="0"/>
              <a:pPr/>
              <a:t>04/02/2015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04122-9A3A-4FD8-98B8-22631F32846C}" type="datetime1">
              <a:rPr lang="en-US" smtClean="0"/>
              <a:pPr/>
              <a:t>04/02/2015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8B99C93-F56F-46AB-9EB8-53614A95B15F}" type="datetime1">
              <a:rPr lang="en-US" smtClean="0"/>
              <a:pPr/>
              <a:t>04/02/2015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Appareil cardio-vasculaire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err="1" smtClean="0"/>
              <a:t>QCMs</a:t>
            </a:r>
            <a:r>
              <a:rPr lang="fr-FR" dirty="0" smtClean="0"/>
              <a:t> de fin de cours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7014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cardio-vasculaire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1 : A propos des cavités cardiaques, on peut dire que </a:t>
            </a:r>
            <a:r>
              <a:rPr lang="fr-FR" dirty="0" smtClean="0"/>
              <a:t>: </a:t>
            </a:r>
          </a:p>
          <a:p>
            <a:endParaRPr lang="fr-FR" dirty="0"/>
          </a:p>
          <a:p>
            <a:r>
              <a:rPr lang="fr-FR" dirty="0" smtClean="0"/>
              <a:t>A. Le muscle pectiné se trouve sur la paroi de l’atrium gauche</a:t>
            </a:r>
          </a:p>
          <a:p>
            <a:r>
              <a:rPr lang="fr-FR" dirty="0" smtClean="0"/>
              <a:t>B. Sur la face supérieure de l’atrium droit se trouve une valvule : la valvule d’Eustachi</a:t>
            </a:r>
          </a:p>
          <a:p>
            <a:r>
              <a:rPr lang="fr-FR" dirty="0" smtClean="0"/>
              <a:t>C. La valve mitrale se situe dans les cavités droites</a:t>
            </a:r>
          </a:p>
          <a:p>
            <a:r>
              <a:rPr lang="fr-FR" dirty="0" smtClean="0"/>
              <a:t>D. L’éperon de Wolff se trouve dans le ventricule droit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3495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QCM 1 : A propos des cavités cardiaques, on peut dire que </a:t>
            </a:r>
            <a:r>
              <a:rPr lang="fr-FR" dirty="0" smtClean="0"/>
              <a:t>: </a:t>
            </a:r>
            <a:endParaRPr lang="fr-FR" dirty="0"/>
          </a:p>
          <a:p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A. Le muscle pectiné se trouve sur la paroi de l’atrium gauche</a:t>
            </a:r>
          </a:p>
          <a:p>
            <a:r>
              <a:rPr lang="fr-FR" dirty="0"/>
              <a:t>B. Sur la face supérieure de l’atrium droit se trouve une valvule : la valvule d’Eustachi</a:t>
            </a:r>
          </a:p>
          <a:p>
            <a:r>
              <a:rPr lang="fr-FR" dirty="0"/>
              <a:t>C. La valve mitrale se situe dans les cavités droites</a:t>
            </a:r>
          </a:p>
          <a:p>
            <a:r>
              <a:rPr lang="fr-FR" dirty="0"/>
              <a:t>D. L’éperon de Wolff se trouve dans le ventricule droit</a:t>
            </a:r>
          </a:p>
          <a:p>
            <a:r>
              <a:rPr lang="fr-FR" dirty="0"/>
              <a:t>E. Tous les items sont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569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QCM 1 : A propos des cavités cardiaques, on peut dire que </a:t>
            </a:r>
            <a:r>
              <a:rPr lang="fr-FR" dirty="0" smtClean="0"/>
              <a:t>: </a:t>
            </a:r>
            <a:endParaRPr lang="fr-FR" dirty="0"/>
          </a:p>
          <a:p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A. Le muscle pectiné se trouve sur la paroi de l’atrium gauche</a:t>
            </a:r>
          </a:p>
          <a:p>
            <a:r>
              <a:rPr lang="fr-FR" dirty="0">
                <a:solidFill>
                  <a:srgbClr val="FF0000"/>
                </a:solidFill>
              </a:rPr>
              <a:t>B. Sur la face supérieure de l’atrium droit se trouve une valvule : la valvule d’Eustachi</a:t>
            </a:r>
          </a:p>
          <a:p>
            <a:r>
              <a:rPr lang="fr-FR" dirty="0"/>
              <a:t>C. La valve mitrale se situe dans les cavités droites</a:t>
            </a:r>
          </a:p>
          <a:p>
            <a:r>
              <a:rPr lang="fr-FR" dirty="0"/>
              <a:t>D. L’éperon de Wolff se trouve dans le ventricule droit</a:t>
            </a:r>
          </a:p>
          <a:p>
            <a:r>
              <a:rPr lang="fr-FR" dirty="0"/>
              <a:t>E. Tous les items sont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267692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QCM 1 : A propos des cavités cardiaques, on peut dire que </a:t>
            </a:r>
            <a:r>
              <a:rPr lang="fr-FR" dirty="0" smtClean="0"/>
              <a:t>: </a:t>
            </a:r>
            <a:endParaRPr lang="fr-FR" dirty="0"/>
          </a:p>
          <a:p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A. Le muscle pectiné se trouve sur la paroi de l’atrium gauche</a:t>
            </a:r>
          </a:p>
          <a:p>
            <a:r>
              <a:rPr lang="fr-FR" dirty="0">
                <a:solidFill>
                  <a:srgbClr val="FF0000"/>
                </a:solidFill>
              </a:rPr>
              <a:t>B. Sur la face supérieure de l’atrium droit se trouve une valvule : la valvule d’Eustachi</a:t>
            </a:r>
          </a:p>
          <a:p>
            <a:r>
              <a:rPr lang="fr-FR" dirty="0">
                <a:solidFill>
                  <a:srgbClr val="FF0000"/>
                </a:solidFill>
              </a:rPr>
              <a:t>C. La valve mitrale se situe dans les cavités droites</a:t>
            </a:r>
          </a:p>
          <a:p>
            <a:r>
              <a:rPr lang="fr-FR" dirty="0"/>
              <a:t>D. L’éperon de Wolff se trouve dans le ventricule droit</a:t>
            </a:r>
          </a:p>
          <a:p>
            <a:r>
              <a:rPr lang="fr-FR" dirty="0"/>
              <a:t>E. Tous les items sont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075417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Correction : D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QCM 1 : A propos des cavités cardiaques, on peut dire que </a:t>
            </a:r>
            <a:r>
              <a:rPr lang="fr-FR" dirty="0" smtClean="0"/>
              <a:t>: </a:t>
            </a:r>
            <a:endParaRPr lang="fr-FR" dirty="0"/>
          </a:p>
          <a:p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A. Le muscle pectiné se trouve sur la paroi de l’atrium gauche</a:t>
            </a:r>
          </a:p>
          <a:p>
            <a:r>
              <a:rPr lang="fr-FR" dirty="0">
                <a:solidFill>
                  <a:srgbClr val="FF0000"/>
                </a:solidFill>
              </a:rPr>
              <a:t>B. Sur la face supérieure de l’atrium droit se trouve une valvule : la valvule d’Eustachi</a:t>
            </a:r>
          </a:p>
          <a:p>
            <a:r>
              <a:rPr lang="fr-FR" dirty="0">
                <a:solidFill>
                  <a:srgbClr val="FF0000"/>
                </a:solidFill>
              </a:rPr>
              <a:t>C. La valve mitrale se situe dans les cavités droites</a:t>
            </a:r>
          </a:p>
          <a:p>
            <a:r>
              <a:rPr lang="fr-FR" dirty="0">
                <a:solidFill>
                  <a:srgbClr val="008000"/>
                </a:solidFill>
              </a:rPr>
              <a:t>D. L’éperon de Wolff se trouve dans le ventricule droit</a:t>
            </a:r>
          </a:p>
          <a:p>
            <a:r>
              <a:rPr lang="fr-FR" dirty="0"/>
              <a:t>E. Tous les items sont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654099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fr-FR" sz="2800" b="1" dirty="0" smtClean="0"/>
              <a:t>QCM 2  Sur une vue antérieure du cœur, on voit </a:t>
            </a:r>
            <a:r>
              <a:rPr lang="fr-FR" sz="2800" dirty="0" smtClean="0"/>
              <a:t>: </a:t>
            </a:r>
            <a:endParaRPr lang="fr-FR" sz="2800" dirty="0"/>
          </a:p>
          <a:p>
            <a:pPr marL="571500" indent="-457200">
              <a:buAutoNum type="alphaUcPeriod"/>
            </a:pPr>
            <a:r>
              <a:rPr lang="fr-FR" sz="2800" dirty="0" smtClean="0"/>
              <a:t>La pointe du cœur, qui appartient au ventricule gauche</a:t>
            </a:r>
          </a:p>
          <a:p>
            <a:pPr marL="571500" indent="-457200">
              <a:buAutoNum type="alphaUcPeriod"/>
            </a:pPr>
            <a:r>
              <a:rPr lang="fr-FR" sz="2800" dirty="0" smtClean="0"/>
              <a:t>L’auricule gauche</a:t>
            </a:r>
          </a:p>
          <a:p>
            <a:pPr marL="571500" indent="-457200">
              <a:buAutoNum type="alphaUcPeriod"/>
            </a:pPr>
            <a:r>
              <a:rPr lang="fr-FR" sz="2800" dirty="0" smtClean="0"/>
              <a:t>L’atrium gauche</a:t>
            </a:r>
          </a:p>
          <a:p>
            <a:pPr marL="571500" indent="-457200">
              <a:buAutoNum type="alphaUcPeriod"/>
            </a:pPr>
            <a:r>
              <a:rPr lang="fr-FR" sz="2800" dirty="0" smtClean="0"/>
              <a:t>La croix des sillons</a:t>
            </a:r>
          </a:p>
          <a:p>
            <a:pPr marL="571500" indent="-457200">
              <a:buAutoNum type="alphaUcPeriod"/>
            </a:pPr>
            <a:r>
              <a:rPr lang="fr-FR" sz="2800" dirty="0" smtClean="0"/>
              <a:t>Tous les items sont faux.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035666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b="1" dirty="0"/>
              <a:t>QCM 2  Sur une vue antérieure du cœur, on voit </a:t>
            </a:r>
            <a:r>
              <a:rPr lang="fr-FR" sz="2800" dirty="0"/>
              <a:t>: </a:t>
            </a:r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008000"/>
                </a:solidFill>
              </a:rPr>
              <a:t>La pointe du cœur, qui appartient au ventricule gauche</a:t>
            </a:r>
          </a:p>
          <a:p>
            <a:pPr marL="571500" indent="-457200">
              <a:buAutoNum type="alphaUcPeriod"/>
            </a:pPr>
            <a:r>
              <a:rPr lang="fr-FR" sz="2800" dirty="0"/>
              <a:t>L’auricule gauche</a:t>
            </a:r>
          </a:p>
          <a:p>
            <a:pPr marL="571500" indent="-457200">
              <a:buAutoNum type="alphaUcPeriod"/>
            </a:pPr>
            <a:r>
              <a:rPr lang="fr-FR" sz="2800" dirty="0"/>
              <a:t>L’atrium gauche</a:t>
            </a:r>
          </a:p>
          <a:p>
            <a:pPr marL="571500" indent="-457200">
              <a:buAutoNum type="alphaUcPeriod"/>
            </a:pPr>
            <a:r>
              <a:rPr lang="fr-FR" sz="2800" dirty="0"/>
              <a:t>La croix des sillons</a:t>
            </a:r>
          </a:p>
          <a:p>
            <a:pPr marL="571500" indent="-457200">
              <a:buAutoNum type="alphaUcPeriod"/>
            </a:pPr>
            <a:r>
              <a:rPr lang="fr-FR" sz="2800" dirty="0"/>
              <a:t>Tous les items sont faux.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14654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b="1" dirty="0"/>
              <a:t>QCM 2  Sur une vue antérieure du cœur, on voit </a:t>
            </a:r>
            <a:r>
              <a:rPr lang="fr-FR" sz="2800" dirty="0" smtClean="0"/>
              <a:t>: </a:t>
            </a:r>
            <a:endParaRPr lang="fr-FR" sz="2800" dirty="0"/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008000"/>
                </a:solidFill>
              </a:rPr>
              <a:t>La pointe du cœur, qui appartient au ventricule gauche</a:t>
            </a:r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008000"/>
                </a:solidFill>
              </a:rPr>
              <a:t>L’auricule gauche</a:t>
            </a:r>
          </a:p>
          <a:p>
            <a:pPr marL="571500" indent="-457200">
              <a:buAutoNum type="alphaUcPeriod"/>
            </a:pPr>
            <a:r>
              <a:rPr lang="fr-FR" sz="2800" dirty="0"/>
              <a:t>L’atrium gauche</a:t>
            </a:r>
          </a:p>
          <a:p>
            <a:pPr marL="571500" indent="-457200">
              <a:buAutoNum type="alphaUcPeriod"/>
            </a:pPr>
            <a:r>
              <a:rPr lang="fr-FR" sz="2800" dirty="0"/>
              <a:t>La croix des sillons</a:t>
            </a:r>
          </a:p>
          <a:p>
            <a:pPr marL="571500" indent="-457200">
              <a:buAutoNum type="alphaUcPeriod"/>
            </a:pPr>
            <a:r>
              <a:rPr lang="fr-FR" sz="2800" dirty="0"/>
              <a:t>Tous les items sont faux.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08132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b="1" dirty="0"/>
              <a:t>QCM 2  Sur une vue antérieure du cœur, on voit </a:t>
            </a:r>
            <a:r>
              <a:rPr lang="fr-FR" sz="2800" dirty="0" smtClean="0"/>
              <a:t>: </a:t>
            </a:r>
            <a:endParaRPr lang="fr-FR" sz="2800" dirty="0"/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008000"/>
                </a:solidFill>
              </a:rPr>
              <a:t>La pointe du cœur, qui appartient au ventricule gauche</a:t>
            </a:r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008000"/>
                </a:solidFill>
              </a:rPr>
              <a:t>L’auricule gauche</a:t>
            </a:r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FF0000"/>
                </a:solidFill>
              </a:rPr>
              <a:t>L’atrium gauche</a:t>
            </a:r>
          </a:p>
          <a:p>
            <a:pPr marL="571500" indent="-457200">
              <a:buAutoNum type="alphaUcPeriod"/>
            </a:pPr>
            <a:r>
              <a:rPr lang="fr-FR" sz="2800" dirty="0"/>
              <a:t>La croix des sillons</a:t>
            </a:r>
          </a:p>
          <a:p>
            <a:pPr marL="571500" indent="-457200">
              <a:buAutoNum type="alphaUcPeriod"/>
            </a:pPr>
            <a:r>
              <a:rPr lang="fr-FR" sz="2800" dirty="0"/>
              <a:t>Tous les items sont faux.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42250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Correction AB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b="1" dirty="0"/>
              <a:t>QCM 2  Sur une vue antérieure du cœur, on voit </a:t>
            </a:r>
            <a:r>
              <a:rPr lang="fr-FR" sz="2800" dirty="0" smtClean="0"/>
              <a:t>: </a:t>
            </a:r>
            <a:endParaRPr lang="fr-FR" sz="2800" dirty="0"/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008000"/>
                </a:solidFill>
              </a:rPr>
              <a:t>La pointe du cœur, qui appartient au ventricule gauche</a:t>
            </a:r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008000"/>
                </a:solidFill>
              </a:rPr>
              <a:t>L’auricule gauche</a:t>
            </a:r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FF0000"/>
                </a:solidFill>
              </a:rPr>
              <a:t>L’atrium gauche</a:t>
            </a:r>
          </a:p>
          <a:p>
            <a:pPr marL="571500" indent="-457200">
              <a:buAutoNum type="alphaUcPeriod"/>
            </a:pPr>
            <a:r>
              <a:rPr lang="fr-FR" sz="2800" dirty="0">
                <a:solidFill>
                  <a:srgbClr val="FF0000"/>
                </a:solidFill>
              </a:rPr>
              <a:t>La croix des sillons</a:t>
            </a:r>
          </a:p>
          <a:p>
            <a:pPr marL="571500" indent="-457200">
              <a:buAutoNum type="alphaUcPeriod"/>
            </a:pPr>
            <a:r>
              <a:rPr lang="fr-FR" sz="2800" dirty="0"/>
              <a:t>Tous les items sont faux.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59465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3 A propos du cœur : </a:t>
            </a:r>
          </a:p>
          <a:p>
            <a:endParaRPr lang="fr-FR" dirty="0"/>
          </a:p>
          <a:p>
            <a:r>
              <a:rPr lang="fr-FR" dirty="0" smtClean="0"/>
              <a:t>A. L’artère inter-ventriculaire antérieure est issue de l’artère coronaire droite</a:t>
            </a:r>
          </a:p>
          <a:p>
            <a:r>
              <a:rPr lang="fr-FR" dirty="0" smtClean="0"/>
              <a:t>B. Le triangle de </a:t>
            </a:r>
            <a:r>
              <a:rPr lang="fr-FR" dirty="0" err="1" smtClean="0"/>
              <a:t>Brocq</a:t>
            </a:r>
            <a:r>
              <a:rPr lang="fr-FR" dirty="0" smtClean="0"/>
              <a:t> et Mouchet comprend les artères circonflexe et </a:t>
            </a:r>
            <a:r>
              <a:rPr lang="fr-FR" dirty="0" err="1" smtClean="0"/>
              <a:t>interventriculaire</a:t>
            </a:r>
            <a:r>
              <a:rPr lang="fr-FR" dirty="0" smtClean="0"/>
              <a:t> antérieure, et la grande veine coronaire</a:t>
            </a:r>
          </a:p>
          <a:p>
            <a:r>
              <a:rPr lang="fr-FR" dirty="0" smtClean="0"/>
              <a:t>C. Toutes les artères du cœur sont irriguées en systole</a:t>
            </a:r>
          </a:p>
          <a:p>
            <a:r>
              <a:rPr lang="fr-FR" dirty="0" smtClean="0"/>
              <a:t>D. Le nœud </a:t>
            </a:r>
            <a:r>
              <a:rPr lang="fr-FR" dirty="0" err="1" smtClean="0"/>
              <a:t>sinu</a:t>
            </a:r>
            <a:r>
              <a:rPr lang="fr-FR" dirty="0" smtClean="0"/>
              <a:t> atrial de Keith et Flack se trouve dans l’atrium gauche.</a:t>
            </a:r>
          </a:p>
        </p:txBody>
      </p:sp>
    </p:spTree>
    <p:extLst>
      <p:ext uri="{BB962C8B-B14F-4D97-AF65-F5344CB8AC3E}">
        <p14:creationId xmlns:p14="http://schemas.microsoft.com/office/powerpoint/2010/main" val="35896067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QCM 3 A propos du cœur : </a:t>
            </a:r>
          </a:p>
          <a:p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A. L’artère inter-ventriculaire antérieure est issue de l’artère coronaire droite</a:t>
            </a:r>
          </a:p>
          <a:p>
            <a:r>
              <a:rPr lang="fr-FR" dirty="0"/>
              <a:t>B. Le triangle de </a:t>
            </a:r>
            <a:r>
              <a:rPr lang="fr-FR" dirty="0" err="1"/>
              <a:t>Brocq</a:t>
            </a:r>
            <a:r>
              <a:rPr lang="fr-FR" dirty="0"/>
              <a:t> et Mouchet comprend les artères circonflexe et </a:t>
            </a:r>
            <a:r>
              <a:rPr lang="fr-FR" dirty="0" err="1"/>
              <a:t>interventriculaire</a:t>
            </a:r>
            <a:r>
              <a:rPr lang="fr-FR" dirty="0"/>
              <a:t> antérieure, et la grande veine coronaire</a:t>
            </a:r>
          </a:p>
          <a:p>
            <a:r>
              <a:rPr lang="fr-FR" dirty="0"/>
              <a:t>C. Toutes les artères du cœur sont irriguées en systole</a:t>
            </a:r>
          </a:p>
          <a:p>
            <a:r>
              <a:rPr lang="fr-FR" dirty="0"/>
              <a:t>D. Le nœud </a:t>
            </a:r>
            <a:r>
              <a:rPr lang="fr-FR" dirty="0" err="1"/>
              <a:t>sinu</a:t>
            </a:r>
            <a:r>
              <a:rPr lang="fr-FR" dirty="0"/>
              <a:t> atrial de Keith et Flack se trouve dans l’atrium gauche.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4105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QCM 3 A propos du cœur : </a:t>
            </a:r>
          </a:p>
          <a:p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A. L’artère inter-ventriculaire antérieure est issue de l’artère coronaire droite</a:t>
            </a:r>
          </a:p>
          <a:p>
            <a:r>
              <a:rPr lang="fr-FR" dirty="0">
                <a:solidFill>
                  <a:srgbClr val="008000"/>
                </a:solidFill>
              </a:rPr>
              <a:t>B. Le triangle de </a:t>
            </a:r>
            <a:r>
              <a:rPr lang="fr-FR" dirty="0" err="1">
                <a:solidFill>
                  <a:srgbClr val="008000"/>
                </a:solidFill>
              </a:rPr>
              <a:t>Brocq</a:t>
            </a:r>
            <a:r>
              <a:rPr lang="fr-FR" dirty="0">
                <a:solidFill>
                  <a:srgbClr val="008000"/>
                </a:solidFill>
              </a:rPr>
              <a:t> et Mouchet comprend les artères circonflexe et </a:t>
            </a:r>
            <a:r>
              <a:rPr lang="fr-FR" dirty="0" err="1">
                <a:solidFill>
                  <a:srgbClr val="008000"/>
                </a:solidFill>
              </a:rPr>
              <a:t>interventriculaire</a:t>
            </a:r>
            <a:r>
              <a:rPr lang="fr-FR" dirty="0">
                <a:solidFill>
                  <a:srgbClr val="008000"/>
                </a:solidFill>
              </a:rPr>
              <a:t> antérieure, et la grande veine coronaire</a:t>
            </a:r>
          </a:p>
          <a:p>
            <a:r>
              <a:rPr lang="fr-FR" dirty="0"/>
              <a:t>C. Toutes les artères du cœur sont irriguées en systole</a:t>
            </a:r>
          </a:p>
          <a:p>
            <a:r>
              <a:rPr lang="fr-FR" dirty="0"/>
              <a:t>D. Le nœud </a:t>
            </a:r>
            <a:r>
              <a:rPr lang="fr-FR" dirty="0" err="1"/>
              <a:t>sinu</a:t>
            </a:r>
            <a:r>
              <a:rPr lang="fr-FR" dirty="0"/>
              <a:t> atrial de Keith et Flack se trouve dans l’atrium gauche.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4226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cardio-vasculaire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QCM 3 A propos du cœur : </a:t>
            </a:r>
          </a:p>
          <a:p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A. L’artère inter-ventriculaire antérieure est issue de l’artère coronaire droite</a:t>
            </a:r>
          </a:p>
          <a:p>
            <a:r>
              <a:rPr lang="fr-FR" dirty="0">
                <a:solidFill>
                  <a:srgbClr val="008000"/>
                </a:solidFill>
              </a:rPr>
              <a:t>B. Le triangle de </a:t>
            </a:r>
            <a:r>
              <a:rPr lang="fr-FR" dirty="0" err="1">
                <a:solidFill>
                  <a:srgbClr val="008000"/>
                </a:solidFill>
              </a:rPr>
              <a:t>Brocq</a:t>
            </a:r>
            <a:r>
              <a:rPr lang="fr-FR" dirty="0">
                <a:solidFill>
                  <a:srgbClr val="008000"/>
                </a:solidFill>
              </a:rPr>
              <a:t> et Mouchet comprend les artères circonflexe et </a:t>
            </a:r>
            <a:r>
              <a:rPr lang="fr-FR" dirty="0" err="1">
                <a:solidFill>
                  <a:srgbClr val="008000"/>
                </a:solidFill>
              </a:rPr>
              <a:t>interventriculaire</a:t>
            </a:r>
            <a:r>
              <a:rPr lang="fr-FR" dirty="0">
                <a:solidFill>
                  <a:srgbClr val="008000"/>
                </a:solidFill>
              </a:rPr>
              <a:t> antérieure, et la grande veine coronaire</a:t>
            </a:r>
          </a:p>
          <a:p>
            <a:r>
              <a:rPr lang="fr-FR" dirty="0">
                <a:solidFill>
                  <a:srgbClr val="FF0000"/>
                </a:solidFill>
              </a:rPr>
              <a:t>C. Toutes les artères du cœur sont irriguées en systole</a:t>
            </a:r>
          </a:p>
          <a:p>
            <a:r>
              <a:rPr lang="fr-FR" dirty="0"/>
              <a:t>D. Le nœud </a:t>
            </a:r>
            <a:r>
              <a:rPr lang="fr-FR" dirty="0" err="1"/>
              <a:t>sinu</a:t>
            </a:r>
            <a:r>
              <a:rPr lang="fr-FR" dirty="0"/>
              <a:t> atrial de Keith et Flack se trouve dans l’atrium gauche.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94203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Correction B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QCM 3 A propos du cœur : </a:t>
            </a:r>
          </a:p>
          <a:p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A. L’artère inter-ventriculaire antérieure est issue de l’artère coronaire droite</a:t>
            </a:r>
          </a:p>
          <a:p>
            <a:r>
              <a:rPr lang="fr-FR" dirty="0">
                <a:solidFill>
                  <a:srgbClr val="008000"/>
                </a:solidFill>
              </a:rPr>
              <a:t>B. Le triangle de </a:t>
            </a:r>
            <a:r>
              <a:rPr lang="fr-FR" dirty="0" err="1">
                <a:solidFill>
                  <a:srgbClr val="008000"/>
                </a:solidFill>
              </a:rPr>
              <a:t>Brocq</a:t>
            </a:r>
            <a:r>
              <a:rPr lang="fr-FR" dirty="0">
                <a:solidFill>
                  <a:srgbClr val="008000"/>
                </a:solidFill>
              </a:rPr>
              <a:t> et Mouchet comprend les artères circonflexe et </a:t>
            </a:r>
            <a:r>
              <a:rPr lang="fr-FR" dirty="0" err="1">
                <a:solidFill>
                  <a:srgbClr val="008000"/>
                </a:solidFill>
              </a:rPr>
              <a:t>interventriculaire</a:t>
            </a:r>
            <a:r>
              <a:rPr lang="fr-FR" dirty="0">
                <a:solidFill>
                  <a:srgbClr val="008000"/>
                </a:solidFill>
              </a:rPr>
              <a:t> antérieure, et la grande veine coronaire</a:t>
            </a:r>
          </a:p>
          <a:p>
            <a:r>
              <a:rPr lang="fr-FR" dirty="0">
                <a:solidFill>
                  <a:srgbClr val="FF0000"/>
                </a:solidFill>
              </a:rPr>
              <a:t>C. Toutes les artères du cœur sont irriguées en systole</a:t>
            </a:r>
          </a:p>
          <a:p>
            <a:r>
              <a:rPr lang="fr-FR" dirty="0">
                <a:solidFill>
                  <a:srgbClr val="FF0000"/>
                </a:solidFill>
              </a:rPr>
              <a:t>D. Le nœud </a:t>
            </a:r>
            <a:r>
              <a:rPr lang="fr-FR" dirty="0" err="1">
                <a:solidFill>
                  <a:srgbClr val="FF0000"/>
                </a:solidFill>
              </a:rPr>
              <a:t>sinu</a:t>
            </a:r>
            <a:r>
              <a:rPr lang="fr-FR" dirty="0">
                <a:solidFill>
                  <a:srgbClr val="FF0000"/>
                </a:solidFill>
              </a:rPr>
              <a:t> atrial de Keith et Flack se trouve dans l’atrium gauche.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53348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b="1" dirty="0"/>
              <a:t>Vous avez compris le coup ?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29930"/>
            <a:ext cx="8229600" cy="4373563"/>
          </a:xfrm>
        </p:spPr>
        <p:txBody>
          <a:bodyPr/>
          <a:lstStyle/>
          <a:p>
            <a:pPr algn="ctr"/>
            <a:endParaRPr lang="fr-FR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5856111" y="242711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873" y="2062665"/>
            <a:ext cx="4483016" cy="399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8782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icaire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Apothicaire.thmx</Template>
  <TotalTime>90</TotalTime>
  <Words>955</Words>
  <Application>Microsoft Macintosh PowerPoint</Application>
  <PresentationFormat>Présentation à l'écran (4:3)</PresentationFormat>
  <Paragraphs>113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Apothicaire</vt:lpstr>
      <vt:lpstr>QCMs de fin de cours</vt:lpstr>
      <vt:lpstr>Appareil cardio-vasculaire</vt:lpstr>
      <vt:lpstr>Appareil cardio-vasculaire</vt:lpstr>
      <vt:lpstr>Appareil cardio-vasculaire</vt:lpstr>
      <vt:lpstr>Appareil cardio-vasculaire</vt:lpstr>
      <vt:lpstr>Correction : D</vt:lpstr>
      <vt:lpstr>Appareil cardio-vasculaire</vt:lpstr>
      <vt:lpstr>Appareil cardio-vasculaire</vt:lpstr>
      <vt:lpstr>Appareil cardio-vasculaire</vt:lpstr>
      <vt:lpstr>Appareil cardio-vasculaire</vt:lpstr>
      <vt:lpstr>Correction AB</vt:lpstr>
      <vt:lpstr>Appareil cardio-vasculaire</vt:lpstr>
      <vt:lpstr>Appareil cardio-vasculaire</vt:lpstr>
      <vt:lpstr>Appareil cardio-vasculaire</vt:lpstr>
      <vt:lpstr>Appareil cardio-vasculaire</vt:lpstr>
      <vt:lpstr>Correction B</vt:lpstr>
      <vt:lpstr>Vous avez compris le coup ?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QCMs de fin de cours</dc:title>
  <dc:creator>Marie KHADIR</dc:creator>
  <cp:lastModifiedBy>Marie KHADIR</cp:lastModifiedBy>
  <cp:revision>8</cp:revision>
  <dcterms:created xsi:type="dcterms:W3CDTF">2015-02-04T07:04:22Z</dcterms:created>
  <dcterms:modified xsi:type="dcterms:W3CDTF">2015-02-04T08:35:12Z</dcterms:modified>
</cp:coreProperties>
</file>