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media/image24.jpg" ContentType="image/jpe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8" r:id="rId12"/>
    <p:sldId id="266" r:id="rId13"/>
    <p:sldId id="267" r:id="rId14"/>
    <p:sldId id="269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9594" autoAdjust="0"/>
  </p:normalViewPr>
  <p:slideViewPr>
    <p:cSldViewPr snapToGrid="0" snapToObjects="1">
      <p:cViewPr varScale="1">
        <p:scale>
          <a:sx n="87" d="100"/>
          <a:sy n="87" d="100"/>
        </p:scale>
        <p:origin x="-864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printerSettings" Target="printerSettings/printerSettings1.bin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9.jpe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0.png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1.jpeg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1.jpe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3124200"/>
            <a:ext cx="6477000" cy="1914144"/>
          </a:xfrm>
        </p:spPr>
        <p:txBody>
          <a:bodyPr vert="horz" lIns="45720" tIns="0" rIns="45720" bIns="0" rtlCol="0" anchor="b" anchorCtr="0">
            <a:noAutofit/>
          </a:bodyPr>
          <a:lstStyle>
            <a:lvl1pPr algn="l" defTabSz="914400" rtl="0" eaLnBrk="1" latinLnBrk="0" hangingPunct="1">
              <a:lnSpc>
                <a:spcPts val="5000"/>
              </a:lnSpc>
              <a:spcBef>
                <a:spcPct val="0"/>
              </a:spcBef>
              <a:buNone/>
              <a:defRPr sz="4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800" y="5056632"/>
            <a:ext cx="6477000" cy="1174088"/>
          </a:xfrm>
        </p:spPr>
        <p:txBody>
          <a:bodyPr vert="horz" lIns="91440" tIns="0" rIns="45720" bIns="0" rtlCol="0">
            <a:normAutofit/>
          </a:bodyPr>
          <a:lstStyle>
            <a:lvl1pPr marL="0" indent="0" algn="l" defTabSz="914400" rtl="0" eaLnBrk="1" latinLnBrk="0" hangingPunct="1">
              <a:lnSpc>
                <a:spcPts val="2600"/>
              </a:lnSpc>
              <a:spcBef>
                <a:spcPts val="0"/>
              </a:spcBef>
              <a:buSzPct val="90000"/>
              <a:buFontTx/>
              <a:buNone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00216"/>
            <a:ext cx="1984248" cy="274320"/>
          </a:xfrm>
        </p:spPr>
        <p:txBody>
          <a:bodyPr vert="horz" lIns="91440" tIns="45720" rIns="91440" bIns="45720" rtlCol="0" anchor="ctr"/>
          <a:lstStyle>
            <a:lvl1pPr marL="0" algn="l" defTabSz="914400" rtl="0" eaLnBrk="1" latinLnBrk="0" hangingPunct="1">
              <a:defRPr sz="1100" kern="1200">
                <a:solidFill>
                  <a:schemeClr val="tx1"/>
                </a:solidFill>
                <a:latin typeface="Rockwell" pitchFamily="18" charset="0"/>
                <a:ea typeface="+mn-ea"/>
                <a:cs typeface="+mn-cs"/>
              </a:defRPr>
            </a:lvl1pPr>
          </a:lstStyle>
          <a:p>
            <a:fld id="{2DF66AD8-BC4A-4004-9882-414398D930CA}" type="datetimeFigureOut">
              <a:rPr lang="en-US" smtClean="0"/>
              <a:t>30/12/2013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59352" y="6300216"/>
            <a:ext cx="3813048" cy="274320"/>
          </a:xfrm>
        </p:spPr>
        <p:txBody>
          <a:bodyPr vert="horz" lIns="91440" tIns="45720" rIns="91440" bIns="45720" rtlCol="0" anchor="ctr"/>
          <a:lstStyle>
            <a:lvl1pPr marL="0" algn="l" defTabSz="914400" rtl="0" eaLnBrk="1" latinLnBrk="0" hangingPunct="1">
              <a:defRPr sz="1100" kern="1200">
                <a:solidFill>
                  <a:schemeClr val="tx1"/>
                </a:solidFill>
                <a:latin typeface="Rockwell" pitchFamily="18" charset="0"/>
                <a:ea typeface="+mn-ea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75320" y="6300216"/>
            <a:ext cx="685800" cy="274320"/>
          </a:xfrm>
        </p:spPr>
        <p:txBody>
          <a:bodyPr vert="horz" lIns="91440" tIns="45720" rIns="91440" bIns="45720" rtlCol="0" anchor="ctr"/>
          <a:lstStyle>
            <a:lvl1pPr marL="0" algn="r" defTabSz="914400" rtl="0" eaLnBrk="1" latinLnBrk="0" hangingPunct="1">
              <a:defRPr sz="1100" kern="1200">
                <a:solidFill>
                  <a:schemeClr val="tx1"/>
                </a:solidFill>
                <a:latin typeface="Rockwell" pitchFamily="18" charset="0"/>
                <a:ea typeface="+mn-ea"/>
                <a:cs typeface="+mn-cs"/>
              </a:defRPr>
            </a:lvl1pPr>
          </a:lstStyle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t>30/12/2013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apositive de titre avec filigran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3"/>
          </p:nvPr>
        </p:nvSpPr>
        <p:spPr>
          <a:xfrm>
            <a:off x="1122215" y="3200400"/>
            <a:ext cx="8021782" cy="2209800"/>
          </a:xfrm>
        </p:spPr>
        <p:txBody>
          <a:bodyPr wrap="none" lIns="0" tIns="0" rIns="0" bIns="0" anchor="ctr" anchorCtr="0">
            <a:noAutofit/>
          </a:bodyPr>
          <a:lstStyle>
            <a:lvl1pPr marL="0" indent="0" algn="r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1pPr>
            <a:lvl2pPr marL="0" indent="0" algn="r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2pPr>
            <a:lvl3pPr marL="0" indent="0" algn="r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3pPr>
            <a:lvl4pPr marL="0" indent="0" algn="r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4pPr>
            <a:lvl5pPr marL="0" indent="0" algn="r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0813" y="3833095"/>
            <a:ext cx="4724400" cy="1209964"/>
          </a:xfrm>
        </p:spPr>
        <p:txBody>
          <a:bodyPr lIns="45720" tIns="0" rIns="45720" bIns="0" anchor="b" anchorCtr="0">
            <a:noAutofit/>
          </a:bodyPr>
          <a:lstStyle>
            <a:lvl1pPr algn="l">
              <a:lnSpc>
                <a:spcPts val="5000"/>
              </a:lnSpc>
              <a:defRPr sz="4600"/>
            </a:lvl1pPr>
          </a:lstStyle>
          <a:p>
            <a:r>
              <a:rPr lang="fr-FR" smtClean="0"/>
              <a:t>Cliquez et modifiez le titre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0813" y="5056909"/>
            <a:ext cx="4724400" cy="1156586"/>
          </a:xfrm>
        </p:spPr>
        <p:txBody>
          <a:bodyPr lIns="91440" tIns="0" rIns="45720" bIns="0">
            <a:normAutofit/>
          </a:bodyPr>
          <a:lstStyle>
            <a:lvl1pPr marL="0" indent="0" algn="l">
              <a:lnSpc>
                <a:spcPts val="2600"/>
              </a:lnSpc>
              <a:spcBef>
                <a:spcPct val="0"/>
              </a:spcBef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298744"/>
            <a:ext cx="1981200" cy="273050"/>
          </a:xfrm>
        </p:spPr>
        <p:txBody>
          <a:bodyPr/>
          <a:lstStyle>
            <a:lvl1pPr algn="l">
              <a:defRPr sz="1100">
                <a:latin typeface="Rockwell" pitchFamily="18" charset="0"/>
              </a:defRPr>
            </a:lvl1pPr>
          </a:lstStyle>
          <a:p>
            <a:fld id="{2DF66AD8-BC4A-4004-9882-414398D930CA}" type="datetimeFigureOut">
              <a:rPr lang="en-US" smtClean="0"/>
              <a:t>30/12/2013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400" y="6298744"/>
            <a:ext cx="3810000" cy="273050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64856" y="6312392"/>
            <a:ext cx="685800" cy="265089"/>
          </a:xfrm>
        </p:spPr>
        <p:txBody>
          <a:bodyPr/>
          <a:lstStyle>
            <a:lvl1pPr>
              <a:defRPr sz="1100">
                <a:solidFill>
                  <a:schemeClr val="tx1"/>
                </a:solidFill>
                <a:latin typeface="Rockwell" pitchFamily="18" charset="0"/>
              </a:defRPr>
            </a:lvl1pPr>
          </a:lstStyle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94560"/>
            <a:ext cx="7772400" cy="1362075"/>
          </a:xfrm>
        </p:spPr>
        <p:txBody>
          <a:bodyPr vert="horz" lIns="45720" tIns="0" rIns="45720" bIns="0" rtlCol="0" anchor="b" anchorCtr="0">
            <a:noAutofit/>
          </a:bodyPr>
          <a:lstStyle>
            <a:lvl1pPr algn="l" defTabSz="914400" rtl="0" eaLnBrk="1" latinLnBrk="0" hangingPunct="1">
              <a:lnSpc>
                <a:spcPts val="5000"/>
              </a:lnSpc>
              <a:spcBef>
                <a:spcPct val="0"/>
              </a:spcBef>
              <a:buNone/>
              <a:defRPr sz="4600" b="1" kern="1200" cap="none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557016"/>
            <a:ext cx="7772400" cy="987552"/>
          </a:xfrm>
        </p:spPr>
        <p:txBody>
          <a:bodyPr vert="horz" lIns="91440" tIns="0" rIns="45720" bIns="0" rtlCol="0" anchor="t" anchorCtr="0">
            <a:normAutofit/>
          </a:bodyPr>
          <a:lstStyle>
            <a:lvl1pPr marL="0" indent="0">
              <a:spcBef>
                <a:spcPts val="0"/>
              </a:spcBef>
              <a:buNone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lvl="0" indent="0" algn="l" defTabSz="914400" rtl="0" eaLnBrk="1" latinLnBrk="0" hangingPunct="1">
              <a:spcBef>
                <a:spcPts val="2000"/>
              </a:spcBef>
              <a:buSzPct val="90000"/>
              <a:buFontTx/>
              <a:buNone/>
            </a:pPr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t>30/12/2013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avec filigran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7"/>
          <p:cNvSpPr>
            <a:spLocks noGrp="1"/>
          </p:cNvSpPr>
          <p:nvPr>
            <p:ph type="body" sz="quarter" idx="13"/>
          </p:nvPr>
        </p:nvSpPr>
        <p:spPr>
          <a:xfrm>
            <a:off x="712693" y="1689847"/>
            <a:ext cx="8431303" cy="2209800"/>
          </a:xfrm>
        </p:spPr>
        <p:txBody>
          <a:bodyPr wrap="none" lIns="0" tIns="0" rIns="0" bIns="0" anchor="ctr" anchorCtr="0">
            <a:noAutofit/>
          </a:bodyPr>
          <a:lstStyle>
            <a:lvl1pPr marL="0" indent="0" algn="l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1pPr>
            <a:lvl2pPr marL="0" indent="0" algn="l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2pPr>
            <a:lvl3pPr marL="0" indent="0" algn="l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3pPr>
            <a:lvl4pPr marL="0" indent="0" algn="l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4pPr>
            <a:lvl5pPr marL="0" indent="0" algn="l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196353"/>
            <a:ext cx="5334000" cy="1362075"/>
          </a:xfrm>
        </p:spPr>
        <p:txBody>
          <a:bodyPr lIns="45720" tIns="0" rIns="45720" bIns="0" anchor="b" anchorCtr="0"/>
          <a:lstStyle>
            <a:lvl1pPr algn="l">
              <a:lnSpc>
                <a:spcPts val="5000"/>
              </a:lnSpc>
              <a:defRPr sz="4600" b="1" cap="none" baseline="0"/>
            </a:lvl1pPr>
          </a:lstStyle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560618"/>
            <a:ext cx="5334000" cy="983087"/>
          </a:xfrm>
        </p:spPr>
        <p:txBody>
          <a:bodyPr tIns="0" rIns="45720" bIns="0" anchor="t" anchorCtr="0"/>
          <a:lstStyle>
            <a:lvl1pPr marL="0" indent="0">
              <a:spcBef>
                <a:spcPct val="0"/>
              </a:spcBef>
              <a:buNone/>
              <a:defRPr sz="22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t>30/12/2013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avec image"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52775" y="4069804"/>
            <a:ext cx="5538788" cy="1162050"/>
          </a:xfrm>
        </p:spPr>
        <p:txBody>
          <a:bodyPr tIns="0" bIns="0" anchor="b"/>
          <a:lstStyle>
            <a:lvl1pPr algn="l">
              <a:lnSpc>
                <a:spcPts val="4600"/>
              </a:lnSpc>
              <a:defRPr sz="4600" b="1"/>
            </a:lvl1pPr>
          </a:lstStyle>
          <a:p>
            <a:r>
              <a:rPr lang="fr-FR" smtClean="0"/>
              <a:t>Cliquez et modifiez le titre</a:t>
            </a:r>
            <a:endParaRPr/>
          </a:p>
        </p:txBody>
      </p:sp>
      <p:grpSp>
        <p:nvGrpSpPr>
          <p:cNvPr id="3" name="Group 8"/>
          <p:cNvGrpSpPr/>
          <p:nvPr/>
        </p:nvGrpSpPr>
        <p:grpSpPr>
          <a:xfrm rot="21240000">
            <a:off x="654352" y="445180"/>
            <a:ext cx="5416247" cy="3630168"/>
            <a:chOff x="1524000" y="381000"/>
            <a:chExt cx="3657600" cy="4737978"/>
          </a:xfrm>
        </p:grpSpPr>
        <p:sp>
          <p:nvSpPr>
            <p:cNvPr id="10" name="Rectangle 9"/>
            <p:cNvSpPr/>
            <p:nvPr userDrawn="1"/>
          </p:nvSpPr>
          <p:spPr>
            <a:xfrm>
              <a:off x="1524000" y="381000"/>
              <a:ext cx="3657600" cy="47244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1524000" y="381000"/>
              <a:ext cx="3657600" cy="4737978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5000">
                  <a:schemeClr val="bg1">
                    <a:alpha val="75000"/>
                  </a:schemeClr>
                </a:gs>
                <a:gs pos="100000">
                  <a:schemeClr val="bg1"/>
                </a:gs>
                <a:gs pos="100000">
                  <a:schemeClr val="bg1"/>
                </a:gs>
              </a:gsLst>
              <a:path path="rect">
                <a:fillToRect r="100000" b="100000"/>
              </a:path>
              <a:tileRect l="-100000" t="-100000"/>
            </a:gradFill>
            <a:ln>
              <a:noFill/>
            </a:ln>
            <a:effectLst>
              <a:innerShdw blurRad="190500" dist="88900" dir="13500000">
                <a:schemeClr val="bg1">
                  <a:lumMod val="65000"/>
                  <a:alpha val="2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12" name="Picture Placeholder 9"/>
          <p:cNvSpPr>
            <a:spLocks noGrp="1"/>
          </p:cNvSpPr>
          <p:nvPr>
            <p:ph type="pic" sz="quarter" idx="15"/>
          </p:nvPr>
        </p:nvSpPr>
        <p:spPr>
          <a:xfrm rot="21240000">
            <a:off x="857677" y="632632"/>
            <a:ext cx="5009597" cy="3255264"/>
          </a:xfrm>
          <a:solidFill>
            <a:schemeClr val="bg1">
              <a:lumMod val="85000"/>
            </a:schemeClr>
          </a:solidFill>
        </p:spPr>
        <p:txBody>
          <a:bodyPr/>
          <a:lstStyle>
            <a:lvl1pPr>
              <a:buNone/>
              <a:defRPr/>
            </a:lvl1pPr>
          </a:lstStyle>
          <a:p>
            <a:r>
              <a:rPr lang="fr-FR" smtClean="0"/>
              <a:t>Faire glisser l'image vers l'espace réservé ou cliquer sur l'icône pour l'ajouter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158117" y="5230906"/>
            <a:ext cx="5532958" cy="865093"/>
          </a:xfrm>
        </p:spPr>
        <p:txBody>
          <a:bodyPr/>
          <a:lstStyle>
            <a:lvl1pPr marL="0" indent="0">
              <a:spcBef>
                <a:spcPct val="0"/>
              </a:spcBef>
              <a:buNone/>
              <a:defRPr sz="2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t>30/12/2013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735139"/>
            <a:ext cx="3566160" cy="4056062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344488">
              <a:defRPr sz="1800"/>
            </a:lvl6pPr>
            <a:lvl7pPr marL="2290763" indent="-344488">
              <a:defRPr sz="1800"/>
            </a:lvl7pPr>
            <a:lvl8pPr marL="2290763" indent="-344488">
              <a:defRPr sz="1800"/>
            </a:lvl8pPr>
            <a:lvl9pPr marL="2290763" indent="-344488"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35139"/>
            <a:ext cx="3566160" cy="4056062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344488">
              <a:defRPr sz="1800"/>
            </a:lvl6pPr>
            <a:lvl7pPr marL="2290763" indent="-344488">
              <a:defRPr sz="1800"/>
            </a:lvl7pPr>
            <a:lvl8pPr marL="2290763" indent="-344488">
              <a:defRPr sz="1800"/>
            </a:lvl8pPr>
            <a:lvl9pPr marL="2290763" indent="-344488"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t>30/12/2013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1326" y="1419366"/>
            <a:ext cx="3200400" cy="584035"/>
          </a:xfrm>
        </p:spPr>
        <p:txBody>
          <a:bodyPr anchor="b"/>
          <a:lstStyle>
            <a:lvl1pPr marL="0" indent="0" algn="ctr">
              <a:spcBef>
                <a:spcPct val="0"/>
              </a:spcBef>
              <a:buNone/>
              <a:defRPr sz="2200" b="0">
                <a:solidFill>
                  <a:schemeClr val="tx2">
                    <a:lumMod val="60000"/>
                    <a:lumOff val="40000"/>
                  </a:schemeClr>
                </a:solidFill>
                <a:latin typeface="Impact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97367" y="2174875"/>
            <a:ext cx="3566160" cy="3616325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2290763" indent="-344488">
              <a:defRPr sz="1600"/>
            </a:lvl6pPr>
            <a:lvl7pPr marL="2290763" indent="-344488">
              <a:defRPr sz="1600"/>
            </a:lvl7pPr>
            <a:lvl8pPr marL="2290763" indent="-344488">
              <a:defRPr sz="1600"/>
            </a:lvl8pPr>
            <a:lvl9pPr marL="2290763" indent="-344488"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30247" y="1419366"/>
            <a:ext cx="3200400" cy="584035"/>
          </a:xfrm>
        </p:spPr>
        <p:txBody>
          <a:bodyPr anchor="b"/>
          <a:lstStyle>
            <a:lvl1pPr marL="0" indent="0" algn="ctr">
              <a:spcBef>
                <a:spcPct val="0"/>
              </a:spcBef>
              <a:buNone/>
              <a:defRPr sz="2200" b="0">
                <a:solidFill>
                  <a:schemeClr val="tx2">
                    <a:lumMod val="60000"/>
                    <a:lumOff val="40000"/>
                  </a:schemeClr>
                </a:solidFill>
                <a:latin typeface="Impact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6514" y="2174875"/>
            <a:ext cx="3566160" cy="3616325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2290763" indent="-344488">
              <a:defRPr sz="1600"/>
            </a:lvl6pPr>
            <a:lvl7pPr marL="2290763" indent="-344488">
              <a:defRPr sz="1600"/>
            </a:lvl7pPr>
            <a:lvl8pPr marL="2290763" indent="-344488">
              <a:defRPr sz="1600"/>
            </a:lvl8pPr>
            <a:lvl9pPr marL="2290763" indent="-344488"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t>30/12/2013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  <p:pic>
        <p:nvPicPr>
          <p:cNvPr id="11" name="Picture 10" descr="Comparison-Underlin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7039" y="1897040"/>
            <a:ext cx="3228975" cy="142875"/>
          </a:xfrm>
          <a:prstGeom prst="rect">
            <a:avLst/>
          </a:prstGeom>
        </p:spPr>
      </p:pic>
      <p:pic>
        <p:nvPicPr>
          <p:cNvPr id="13" name="Picture 12" descr="Comparison-Underlin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15960" y="1897040"/>
            <a:ext cx="3228975" cy="142875"/>
          </a:xfrm>
          <a:prstGeom prst="rect">
            <a:avLst/>
          </a:prstGeom>
        </p:spPr>
      </p:pic>
      <p:pic>
        <p:nvPicPr>
          <p:cNvPr id="12" name="Picture 11" descr="Comparison-Underlin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7039" y="1897040"/>
            <a:ext cx="3228975" cy="142875"/>
          </a:xfrm>
          <a:prstGeom prst="rect">
            <a:avLst/>
          </a:prstGeom>
        </p:spPr>
      </p:pic>
      <p:pic>
        <p:nvPicPr>
          <p:cNvPr id="14" name="Picture 13" descr="Comparison-Underlin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15960" y="1897040"/>
            <a:ext cx="3228975" cy="14287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contenus, Haut et b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735138"/>
            <a:ext cx="7315200" cy="1920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t>30/12/2013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2"/>
          <p:cNvSpPr>
            <a:spLocks noGrp="1"/>
          </p:cNvSpPr>
          <p:nvPr>
            <p:ph sz="half" idx="13"/>
          </p:nvPr>
        </p:nvSpPr>
        <p:spPr>
          <a:xfrm>
            <a:off x="914400" y="3870960"/>
            <a:ext cx="7315200" cy="1920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t>30/12/2013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Content Placeholder 2"/>
          <p:cNvSpPr>
            <a:spLocks noGrp="1"/>
          </p:cNvSpPr>
          <p:nvPr>
            <p:ph sz="half" idx="14"/>
          </p:nvPr>
        </p:nvSpPr>
        <p:spPr>
          <a:xfrm>
            <a:off x="4645152" y="1735138"/>
            <a:ext cx="3566160" cy="1920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344488">
              <a:tabLst/>
              <a:defRPr sz="1800"/>
            </a:lvl6pPr>
            <a:lvl7pPr marL="2290763" indent="-344488">
              <a:tabLst/>
              <a:defRPr sz="1800"/>
            </a:lvl7pPr>
            <a:lvl8pPr marL="2290763" indent="-344488">
              <a:tabLst/>
              <a:defRPr sz="1800"/>
            </a:lvl8pPr>
            <a:lvl9pPr marL="2290763" indent="-344488">
              <a:tabLst/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12" name="Content Placeholder 2"/>
          <p:cNvSpPr>
            <a:spLocks noGrp="1"/>
          </p:cNvSpPr>
          <p:nvPr>
            <p:ph sz="half" idx="15"/>
          </p:nvPr>
        </p:nvSpPr>
        <p:spPr>
          <a:xfrm>
            <a:off x="4645152" y="3870960"/>
            <a:ext cx="3566160" cy="1920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344488">
              <a:defRPr sz="1800"/>
            </a:lvl6pPr>
            <a:lvl7pPr marL="2290763" indent="-344488">
              <a:defRPr sz="1800"/>
            </a:lvl7pPr>
            <a:lvl8pPr marL="2290763" indent="-344488">
              <a:defRPr sz="1800"/>
            </a:lvl8pPr>
            <a:lvl9pPr marL="2290763" indent="-344488"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10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735139"/>
            <a:ext cx="3566160" cy="4056062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344488">
              <a:defRPr sz="1800"/>
            </a:lvl6pPr>
            <a:lvl7pPr marL="2290763" indent="-344488">
              <a:defRPr sz="1800"/>
            </a:lvl7pPr>
            <a:lvl8pPr marL="2290763" indent="-344488">
              <a:defRPr sz="1800"/>
            </a:lvl8pPr>
            <a:lvl9pPr marL="2290763" indent="-344488"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735138"/>
            <a:ext cx="3566160" cy="1920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344488">
              <a:defRPr sz="1800"/>
            </a:lvl6pPr>
            <a:lvl7pPr marL="2290763" indent="-344488">
              <a:defRPr sz="1800"/>
            </a:lvl7pPr>
            <a:lvl8pPr marL="2290763" indent="-344488">
              <a:defRPr sz="1800"/>
            </a:lvl8pPr>
            <a:lvl9pPr marL="2290763" indent="-344488"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t>30/12/2013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2"/>
          <p:cNvSpPr>
            <a:spLocks noGrp="1"/>
          </p:cNvSpPr>
          <p:nvPr>
            <p:ph sz="half" idx="13"/>
          </p:nvPr>
        </p:nvSpPr>
        <p:spPr>
          <a:xfrm>
            <a:off x="914400" y="3870960"/>
            <a:ext cx="3566160" cy="1920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344488">
              <a:defRPr sz="1800"/>
            </a:lvl6pPr>
            <a:lvl7pPr marL="2290763" indent="-344488">
              <a:defRPr sz="1800"/>
            </a:lvl7pPr>
            <a:lvl8pPr marL="2290763" indent="-344488">
              <a:defRPr sz="1800"/>
            </a:lvl8pPr>
            <a:lvl9pPr marL="2290763" indent="-344488"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11" name="Content Placeholder 2"/>
          <p:cNvSpPr>
            <a:spLocks noGrp="1"/>
          </p:cNvSpPr>
          <p:nvPr>
            <p:ph sz="half" idx="14"/>
          </p:nvPr>
        </p:nvSpPr>
        <p:spPr>
          <a:xfrm>
            <a:off x="4645152" y="1735138"/>
            <a:ext cx="3566160" cy="1920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344488">
              <a:defRPr sz="1800"/>
            </a:lvl6pPr>
            <a:lvl7pPr marL="2290763" indent="-344488">
              <a:defRPr sz="1800"/>
            </a:lvl7pPr>
            <a:lvl8pPr marL="2290763" indent="-344488">
              <a:defRPr sz="1800"/>
            </a:lvl8pPr>
            <a:lvl9pPr marL="2290763" indent="-344488"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12" name="Content Placeholder 2"/>
          <p:cNvSpPr>
            <a:spLocks noGrp="1"/>
          </p:cNvSpPr>
          <p:nvPr>
            <p:ph sz="half" idx="15"/>
          </p:nvPr>
        </p:nvSpPr>
        <p:spPr>
          <a:xfrm>
            <a:off x="4645152" y="3870960"/>
            <a:ext cx="3566160" cy="1920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344488">
              <a:defRPr sz="1800"/>
            </a:lvl6pPr>
            <a:lvl7pPr marL="2290763" indent="-344488">
              <a:defRPr sz="1800"/>
            </a:lvl7pPr>
            <a:lvl8pPr marL="2290763" indent="-344488">
              <a:defRPr sz="1800"/>
            </a:lvl8pPr>
            <a:lvl9pPr marL="2290763" indent="-344488"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t>30/12/2013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t>30/12/2013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690048"/>
            <a:ext cx="3563938" cy="1162050"/>
          </a:xfrm>
        </p:spPr>
        <p:txBody>
          <a:bodyPr tIns="0" bIns="0" anchor="b"/>
          <a:lstStyle>
            <a:lvl1pPr algn="l">
              <a:lnSpc>
                <a:spcPts val="4600"/>
              </a:lnSpc>
              <a:defRPr sz="4200" b="1"/>
            </a:lvl1pPr>
          </a:lstStyle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67250" y="368490"/>
            <a:ext cx="3566160" cy="5627498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 marL="2290763" indent="-344488">
              <a:defRPr sz="2000"/>
            </a:lvl7pPr>
            <a:lvl8pPr marL="2290763" indent="-344488">
              <a:defRPr sz="2000"/>
            </a:lvl8pPr>
            <a:lvl9pPr marL="2290763" indent="-344488"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398" y="2866030"/>
            <a:ext cx="3563938" cy="2163171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t>30/12/2013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17546" y="1524000"/>
            <a:ext cx="3566160" cy="1162050"/>
          </a:xfrm>
        </p:spPr>
        <p:txBody>
          <a:bodyPr tIns="0" bIns="0" anchor="b"/>
          <a:lstStyle>
            <a:lvl1pPr algn="l">
              <a:lnSpc>
                <a:spcPts val="4600"/>
              </a:lnSpc>
              <a:defRPr sz="4200" b="1"/>
            </a:lvl1pPr>
          </a:lstStyle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17544" y="2699982"/>
            <a:ext cx="3566160" cy="2163171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t>30/12/2013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  <p:grpSp>
        <p:nvGrpSpPr>
          <p:cNvPr id="3" name="Group 7"/>
          <p:cNvGrpSpPr/>
          <p:nvPr/>
        </p:nvGrpSpPr>
        <p:grpSpPr>
          <a:xfrm rot="21421631">
            <a:off x="629028" y="505650"/>
            <a:ext cx="3850925" cy="5516274"/>
            <a:chOff x="1524000" y="381000"/>
            <a:chExt cx="3657600" cy="4737978"/>
          </a:xfrm>
        </p:grpSpPr>
        <p:sp>
          <p:nvSpPr>
            <p:cNvPr id="10" name="Rectangle 9"/>
            <p:cNvSpPr/>
            <p:nvPr userDrawn="1"/>
          </p:nvSpPr>
          <p:spPr>
            <a:xfrm>
              <a:off x="1524000" y="381000"/>
              <a:ext cx="3657600" cy="47244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1524000" y="381000"/>
              <a:ext cx="3657600" cy="4737978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5000">
                  <a:schemeClr val="bg1">
                    <a:alpha val="75000"/>
                  </a:schemeClr>
                </a:gs>
                <a:gs pos="100000">
                  <a:schemeClr val="bg1"/>
                </a:gs>
                <a:gs pos="100000">
                  <a:schemeClr val="bg1"/>
                </a:gs>
              </a:gsLst>
              <a:path path="rect">
                <a:fillToRect r="100000" b="100000"/>
              </a:path>
              <a:tileRect l="-100000" t="-100000"/>
            </a:gradFill>
            <a:ln>
              <a:noFill/>
            </a:ln>
            <a:effectLst>
              <a:innerShdw blurRad="190500" dist="88900" dir="13500000">
                <a:schemeClr val="bg1">
                  <a:lumMod val="65000"/>
                  <a:alpha val="2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12" name="Picture Placeholder 9"/>
          <p:cNvSpPr>
            <a:spLocks noGrp="1"/>
          </p:cNvSpPr>
          <p:nvPr>
            <p:ph type="pic" sz="quarter" idx="14"/>
          </p:nvPr>
        </p:nvSpPr>
        <p:spPr>
          <a:xfrm rot="21421631">
            <a:off x="808793" y="667560"/>
            <a:ext cx="3468664" cy="5124723"/>
          </a:xfrm>
          <a:solidFill>
            <a:schemeClr val="bg1">
              <a:lumMod val="85000"/>
            </a:schemeClr>
          </a:solidFill>
        </p:spPr>
        <p:txBody>
          <a:bodyPr/>
          <a:lstStyle>
            <a:lvl1pPr>
              <a:buNone/>
              <a:defRPr/>
            </a:lvl1pPr>
          </a:lstStyle>
          <a:p>
            <a:r>
              <a:rPr lang="fr-FR" smtClean="0"/>
              <a:t>Faire glisser l'image vers l'espace réservé ou cliquer sur l'icône pour l'ajouter</a:t>
            </a:r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images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3"/>
          <p:cNvGrpSpPr/>
          <p:nvPr/>
        </p:nvGrpSpPr>
        <p:grpSpPr>
          <a:xfrm rot="21214351">
            <a:off x="313409" y="3520798"/>
            <a:ext cx="4088024" cy="3026020"/>
            <a:chOff x="1524000" y="381000"/>
            <a:chExt cx="3657600" cy="4737978"/>
          </a:xfrm>
        </p:grpSpPr>
        <p:sp>
          <p:nvSpPr>
            <p:cNvPr id="15" name="Rectangle 14"/>
            <p:cNvSpPr/>
            <p:nvPr userDrawn="1"/>
          </p:nvSpPr>
          <p:spPr>
            <a:xfrm>
              <a:off x="1524000" y="381000"/>
              <a:ext cx="3657600" cy="47244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1524000" y="381000"/>
              <a:ext cx="3657600" cy="4737978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5000">
                  <a:schemeClr val="bg1">
                    <a:alpha val="75000"/>
                  </a:schemeClr>
                </a:gs>
                <a:gs pos="100000">
                  <a:schemeClr val="bg1"/>
                </a:gs>
                <a:gs pos="100000">
                  <a:schemeClr val="bg1"/>
                </a:gs>
              </a:gsLst>
              <a:path path="rect">
                <a:fillToRect r="100000" b="100000"/>
              </a:path>
              <a:tileRect l="-100000" t="-100000"/>
            </a:gradFill>
            <a:ln>
              <a:noFill/>
            </a:ln>
            <a:effectLst>
              <a:innerShdw blurRad="190500" dist="88900" dir="13500000">
                <a:schemeClr val="bg1">
                  <a:lumMod val="65000"/>
                  <a:alpha val="2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17" name="Picture Placeholder 9"/>
          <p:cNvSpPr>
            <a:spLocks noGrp="1"/>
          </p:cNvSpPr>
          <p:nvPr>
            <p:ph type="pic" sz="quarter" idx="16"/>
          </p:nvPr>
        </p:nvSpPr>
        <p:spPr>
          <a:xfrm rot="21214351">
            <a:off x="491057" y="3682579"/>
            <a:ext cx="3704109" cy="2697083"/>
          </a:xfrm>
          <a:solidFill>
            <a:schemeClr val="bg1">
              <a:lumMod val="85000"/>
            </a:schemeClr>
          </a:solidFill>
        </p:spPr>
        <p:txBody>
          <a:bodyPr/>
          <a:lstStyle>
            <a:lvl1pPr>
              <a:buNone/>
              <a:defRPr/>
            </a:lvl1pPr>
          </a:lstStyle>
          <a:p>
            <a:r>
              <a:rPr lang="fr-FR" smtClean="0"/>
              <a:t>Faire glisser l'image vers l'espace réservé ou cliquer sur l'icône pour l'ajouter</a:t>
            </a:r>
            <a:endParaRPr/>
          </a:p>
        </p:txBody>
      </p:sp>
      <p:grpSp>
        <p:nvGrpSpPr>
          <p:cNvPr id="8" name="Group 9"/>
          <p:cNvGrpSpPr/>
          <p:nvPr/>
        </p:nvGrpSpPr>
        <p:grpSpPr>
          <a:xfrm rot="232774">
            <a:off x="169481" y="241256"/>
            <a:ext cx="4088024" cy="3026020"/>
            <a:chOff x="1524000" y="381000"/>
            <a:chExt cx="3657600" cy="4737978"/>
          </a:xfrm>
        </p:grpSpPr>
        <p:sp>
          <p:nvSpPr>
            <p:cNvPr id="11" name="Rectangle 10"/>
            <p:cNvSpPr/>
            <p:nvPr userDrawn="1"/>
          </p:nvSpPr>
          <p:spPr>
            <a:xfrm>
              <a:off x="1524000" y="381000"/>
              <a:ext cx="3657600" cy="47244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1524000" y="381000"/>
              <a:ext cx="3657600" cy="4737978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5000">
                  <a:schemeClr val="bg1">
                    <a:alpha val="75000"/>
                  </a:schemeClr>
                </a:gs>
                <a:gs pos="100000">
                  <a:schemeClr val="bg1"/>
                </a:gs>
                <a:gs pos="100000">
                  <a:schemeClr val="bg1"/>
                </a:gs>
              </a:gsLst>
              <a:path path="rect">
                <a:fillToRect r="100000" b="100000"/>
              </a:path>
              <a:tileRect l="-100000" t="-100000"/>
            </a:gradFill>
            <a:ln>
              <a:noFill/>
            </a:ln>
            <a:effectLst>
              <a:innerShdw blurRad="190500" dist="88900" dir="13500000">
                <a:schemeClr val="bg1">
                  <a:lumMod val="65000"/>
                  <a:alpha val="2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13" name="Picture Placeholder 9"/>
          <p:cNvSpPr>
            <a:spLocks noGrp="1"/>
          </p:cNvSpPr>
          <p:nvPr>
            <p:ph type="pic" sz="quarter" idx="15"/>
          </p:nvPr>
        </p:nvSpPr>
        <p:spPr>
          <a:xfrm rot="232774">
            <a:off x="347129" y="403037"/>
            <a:ext cx="3704109" cy="2697083"/>
          </a:xfrm>
          <a:solidFill>
            <a:schemeClr val="bg1">
              <a:lumMod val="85000"/>
            </a:schemeClr>
          </a:solidFill>
        </p:spPr>
        <p:txBody>
          <a:bodyPr/>
          <a:lstStyle>
            <a:lvl1pPr>
              <a:buNone/>
              <a:defRPr/>
            </a:lvl1pPr>
          </a:lstStyle>
          <a:p>
            <a:r>
              <a:rPr lang="fr-FR" smtClean="0"/>
              <a:t>Faire glisser l'image vers l'espace réservé ou cliquer sur l'icône pour l'ajouter</a:t>
            </a:r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13434" y="1524000"/>
            <a:ext cx="3566160" cy="1162050"/>
          </a:xfrm>
        </p:spPr>
        <p:txBody>
          <a:bodyPr tIns="0" bIns="0" anchor="b"/>
          <a:lstStyle>
            <a:lvl1pPr algn="l">
              <a:lnSpc>
                <a:spcPts val="4600"/>
              </a:lnSpc>
              <a:defRPr sz="4200" b="1"/>
            </a:lvl1pPr>
          </a:lstStyle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13432" y="2699982"/>
            <a:ext cx="3566160" cy="2163171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t>30/12/2013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au-dessus de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3762374"/>
            <a:ext cx="7315200" cy="1162050"/>
          </a:xfrm>
        </p:spPr>
        <p:txBody>
          <a:bodyPr tIns="0" bIns="0" anchor="b"/>
          <a:lstStyle>
            <a:lvl1pPr algn="l">
              <a:lnSpc>
                <a:spcPts val="4600"/>
              </a:lnSpc>
              <a:defRPr sz="3600" b="1"/>
            </a:lvl1pPr>
          </a:lstStyle>
          <a:p>
            <a:r>
              <a:rPr lang="fr-FR" smtClean="0"/>
              <a:t>Cliquez et modifiez le titre</a:t>
            </a:r>
            <a:endParaRPr/>
          </a:p>
        </p:txBody>
      </p:sp>
      <p:grpSp>
        <p:nvGrpSpPr>
          <p:cNvPr id="3" name="Group 8"/>
          <p:cNvGrpSpPr/>
          <p:nvPr/>
        </p:nvGrpSpPr>
        <p:grpSpPr>
          <a:xfrm rot="232774">
            <a:off x="2059282" y="379100"/>
            <a:ext cx="5031327" cy="3443312"/>
            <a:chOff x="1524000" y="381000"/>
            <a:chExt cx="3657600" cy="4737978"/>
          </a:xfrm>
        </p:grpSpPr>
        <p:sp>
          <p:nvSpPr>
            <p:cNvPr id="10" name="Rectangle 9"/>
            <p:cNvSpPr/>
            <p:nvPr userDrawn="1"/>
          </p:nvSpPr>
          <p:spPr>
            <a:xfrm>
              <a:off x="1524000" y="381000"/>
              <a:ext cx="3657600" cy="47244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1524000" y="381000"/>
              <a:ext cx="3657600" cy="4737978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5000">
                  <a:schemeClr val="bg1">
                    <a:alpha val="75000"/>
                  </a:schemeClr>
                </a:gs>
                <a:gs pos="100000">
                  <a:schemeClr val="bg1"/>
                </a:gs>
                <a:gs pos="100000">
                  <a:schemeClr val="bg1"/>
                </a:gs>
              </a:gsLst>
              <a:path path="rect">
                <a:fillToRect r="100000" b="100000"/>
              </a:path>
              <a:tileRect l="-100000" t="-100000"/>
            </a:gradFill>
            <a:ln>
              <a:noFill/>
            </a:ln>
            <a:effectLst>
              <a:innerShdw blurRad="190500" dist="88900" dir="13500000">
                <a:schemeClr val="bg1">
                  <a:lumMod val="65000"/>
                  <a:alpha val="2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928736"/>
            <a:ext cx="7315200" cy="987970"/>
          </a:xfrm>
        </p:spPr>
        <p:txBody>
          <a:bodyPr/>
          <a:lstStyle>
            <a:lvl1pPr marL="0" indent="0">
              <a:spcBef>
                <a:spcPct val="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t>30/12/2013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Picture Placeholder 9"/>
          <p:cNvSpPr>
            <a:spLocks noGrp="1"/>
          </p:cNvSpPr>
          <p:nvPr>
            <p:ph type="pic" sz="quarter" idx="15"/>
          </p:nvPr>
        </p:nvSpPr>
        <p:spPr>
          <a:xfrm rot="232774">
            <a:off x="2248157" y="564564"/>
            <a:ext cx="4653577" cy="3072384"/>
          </a:xfrm>
          <a:solidFill>
            <a:schemeClr val="bg1">
              <a:lumMod val="85000"/>
            </a:schemeClr>
          </a:solidFill>
        </p:spPr>
        <p:txBody>
          <a:bodyPr/>
          <a:lstStyle>
            <a:lvl1pPr>
              <a:buNone/>
              <a:defRPr/>
            </a:lvl1pPr>
          </a:lstStyle>
          <a:p>
            <a:r>
              <a:rPr lang="fr-FR" smtClean="0"/>
              <a:t>Faire glisser l'image vers l'espace réservé ou cliquer sur l'icône pour l'ajouter</a:t>
            </a:r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images au-dessus de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3762374"/>
            <a:ext cx="7315200" cy="1162050"/>
          </a:xfrm>
        </p:spPr>
        <p:txBody>
          <a:bodyPr tIns="0" bIns="0" anchor="b"/>
          <a:lstStyle>
            <a:lvl1pPr algn="l">
              <a:lnSpc>
                <a:spcPts val="4600"/>
              </a:lnSpc>
              <a:defRPr sz="3600" b="1"/>
            </a:lvl1pPr>
          </a:lstStyle>
          <a:p>
            <a:r>
              <a:rPr lang="fr-FR" smtClean="0"/>
              <a:t>Cliquez et modifiez le titre</a:t>
            </a:r>
            <a:endParaRPr/>
          </a:p>
        </p:txBody>
      </p:sp>
      <p:grpSp>
        <p:nvGrpSpPr>
          <p:cNvPr id="3" name="Group 13"/>
          <p:cNvGrpSpPr/>
          <p:nvPr/>
        </p:nvGrpSpPr>
        <p:grpSpPr>
          <a:xfrm rot="21420000">
            <a:off x="113687" y="116368"/>
            <a:ext cx="3969060" cy="3705360"/>
            <a:chOff x="1524000" y="381000"/>
            <a:chExt cx="3657600" cy="4737978"/>
          </a:xfrm>
        </p:grpSpPr>
        <p:sp>
          <p:nvSpPr>
            <p:cNvPr id="15" name="Rectangle 14"/>
            <p:cNvSpPr/>
            <p:nvPr userDrawn="1"/>
          </p:nvSpPr>
          <p:spPr>
            <a:xfrm>
              <a:off x="1524000" y="381000"/>
              <a:ext cx="3657600" cy="47244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1524000" y="381000"/>
              <a:ext cx="3657600" cy="4737978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5000">
                  <a:schemeClr val="bg1">
                    <a:alpha val="75000"/>
                  </a:schemeClr>
                </a:gs>
                <a:gs pos="100000">
                  <a:schemeClr val="bg1"/>
                </a:gs>
                <a:gs pos="100000">
                  <a:schemeClr val="bg1"/>
                </a:gs>
              </a:gsLst>
              <a:path path="rect">
                <a:fillToRect r="100000" b="100000"/>
              </a:path>
              <a:tileRect l="-100000" t="-100000"/>
            </a:gradFill>
            <a:ln>
              <a:noFill/>
            </a:ln>
            <a:effectLst>
              <a:innerShdw blurRad="190500" dist="88900" dir="13500000">
                <a:schemeClr val="bg1">
                  <a:lumMod val="65000"/>
                  <a:alpha val="2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17" name="Picture Placeholder 9"/>
          <p:cNvSpPr>
            <a:spLocks noGrp="1"/>
          </p:cNvSpPr>
          <p:nvPr>
            <p:ph type="pic" sz="quarter" idx="17"/>
          </p:nvPr>
        </p:nvSpPr>
        <p:spPr>
          <a:xfrm rot="21420000">
            <a:off x="299151" y="304998"/>
            <a:ext cx="3598455" cy="3334235"/>
          </a:xfrm>
          <a:solidFill>
            <a:schemeClr val="bg1">
              <a:lumMod val="85000"/>
            </a:schemeClr>
          </a:solidFill>
        </p:spPr>
        <p:txBody>
          <a:bodyPr/>
          <a:lstStyle>
            <a:lvl1pPr>
              <a:buNone/>
              <a:defRPr/>
            </a:lvl1pPr>
          </a:lstStyle>
          <a:p>
            <a:r>
              <a:rPr lang="fr-FR" smtClean="0"/>
              <a:t>Faire glisser l'image vers l'espace réservé ou cliquer sur l'icône pour l'ajouter</a:t>
            </a:r>
            <a:endParaRPr/>
          </a:p>
        </p:txBody>
      </p:sp>
      <p:grpSp>
        <p:nvGrpSpPr>
          <p:cNvPr id="8" name="Group 9"/>
          <p:cNvGrpSpPr/>
          <p:nvPr/>
        </p:nvGrpSpPr>
        <p:grpSpPr>
          <a:xfrm rot="360000">
            <a:off x="4165479" y="323141"/>
            <a:ext cx="4792693" cy="3443312"/>
            <a:chOff x="1524000" y="381000"/>
            <a:chExt cx="3657600" cy="4737978"/>
          </a:xfrm>
        </p:grpSpPr>
        <p:sp>
          <p:nvSpPr>
            <p:cNvPr id="11" name="Rectangle 10"/>
            <p:cNvSpPr/>
            <p:nvPr userDrawn="1"/>
          </p:nvSpPr>
          <p:spPr>
            <a:xfrm>
              <a:off x="1524000" y="381000"/>
              <a:ext cx="3657600" cy="47244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1524000" y="381000"/>
              <a:ext cx="3657600" cy="4737978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5000">
                  <a:schemeClr val="bg1">
                    <a:alpha val="75000"/>
                  </a:schemeClr>
                </a:gs>
                <a:gs pos="100000">
                  <a:schemeClr val="bg1"/>
                </a:gs>
                <a:gs pos="100000">
                  <a:schemeClr val="bg1"/>
                </a:gs>
              </a:gsLst>
              <a:path path="rect">
                <a:fillToRect r="100000" b="100000"/>
              </a:path>
              <a:tileRect l="-100000" t="-100000"/>
            </a:gradFill>
            <a:ln>
              <a:noFill/>
            </a:ln>
            <a:effectLst>
              <a:innerShdw blurRad="190500" dist="88900" dir="13500000">
                <a:schemeClr val="bg1">
                  <a:lumMod val="65000"/>
                  <a:alpha val="2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13" name="Picture Placeholder 9"/>
          <p:cNvSpPr>
            <a:spLocks noGrp="1"/>
          </p:cNvSpPr>
          <p:nvPr>
            <p:ph type="pic" sz="quarter" idx="16"/>
          </p:nvPr>
        </p:nvSpPr>
        <p:spPr>
          <a:xfrm rot="360000">
            <a:off x="4336486" y="507668"/>
            <a:ext cx="4432860" cy="3072384"/>
          </a:xfrm>
          <a:solidFill>
            <a:schemeClr val="bg1">
              <a:lumMod val="85000"/>
            </a:schemeClr>
          </a:solidFill>
        </p:spPr>
        <p:txBody>
          <a:bodyPr/>
          <a:lstStyle>
            <a:lvl1pPr>
              <a:buNone/>
              <a:defRPr/>
            </a:lvl1pPr>
          </a:lstStyle>
          <a:p>
            <a:r>
              <a:rPr lang="fr-FR" smtClean="0"/>
              <a:t>Faire glisser l'image vers l'espace réservé ou cliquer sur l'icône pour l'ajouter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926106"/>
            <a:ext cx="7315200" cy="990600"/>
          </a:xfrm>
        </p:spPr>
        <p:txBody>
          <a:bodyPr/>
          <a:lstStyle>
            <a:lvl1pPr marL="0" indent="0">
              <a:spcBef>
                <a:spcPct val="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t>30/12/2013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t>30/12/2013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551682" y="450851"/>
            <a:ext cx="846083" cy="5357812"/>
          </a:xfrm>
        </p:spPr>
        <p:txBody>
          <a:bodyPr vert="eaVert" anchor="t" anchorCtr="0"/>
          <a:lstStyle/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450851"/>
            <a:ext cx="5943600" cy="5357812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t>30/12/2013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20" Type="http://schemas.openxmlformats.org/officeDocument/2006/relationships/slideLayout" Target="../slideLayouts/slideLayout20.xml"/><Relationship Id="rId21" Type="http://schemas.openxmlformats.org/officeDocument/2006/relationships/theme" Target="../theme/theme1.xml"/><Relationship Id="rId22" Type="http://schemas.openxmlformats.org/officeDocument/2006/relationships/image" Target="../media/image6.png"/><Relationship Id="rId23" Type="http://schemas.openxmlformats.org/officeDocument/2006/relationships/image" Target="../media/image7.png"/><Relationship Id="rId24" Type="http://schemas.openxmlformats.org/officeDocument/2006/relationships/image" Target="../media/image8.png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slideLayout" Target="../slideLayouts/slideLayout18.xml"/><Relationship Id="rId19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4400" y="503238"/>
            <a:ext cx="7313613" cy="8683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735138"/>
            <a:ext cx="7313613" cy="40560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63438" y="6314461"/>
            <a:ext cx="1295400" cy="2650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  <a:latin typeface="Rockwell" pitchFamily="18" charset="0"/>
              </a:defRPr>
            </a:lvl1pPr>
          </a:lstStyle>
          <a:p>
            <a:fld id="{2DF66AD8-BC4A-4004-9882-414398D930CA}" type="datetimeFigureOut">
              <a:rPr lang="en-US" smtClean="0"/>
              <a:t>30/12/2013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2607" y="6305797"/>
            <a:ext cx="3717967" cy="25927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  <a:latin typeface="Rockwell" pitchFamily="18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21388" y="5476097"/>
            <a:ext cx="1483056" cy="85184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1pPr>
          </a:lstStyle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</p:sldLayoutIdLst>
  <p:txStyles>
    <p:titleStyle>
      <a:lvl1pPr algn="ctr" defTabSz="914400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63550" indent="-463550" algn="l" defTabSz="914400" rtl="0" eaLnBrk="1" latinLnBrk="0" hangingPunct="1">
        <a:spcBef>
          <a:spcPts val="2000"/>
        </a:spcBef>
        <a:buSzPct val="90000"/>
        <a:buFontTx/>
        <a:buBlip>
          <a:blip r:embed="rId22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914400" indent="-457200" algn="l" defTabSz="914400" rtl="0" eaLnBrk="1" latinLnBrk="0" hangingPunct="1">
        <a:spcBef>
          <a:spcPts val="600"/>
        </a:spcBef>
        <a:buSzPct val="90000"/>
        <a:buFontTx/>
        <a:buBlip>
          <a:blip r:embed="rId23"/>
        </a:buBlip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255713" indent="-341313" algn="l" defTabSz="914400" rtl="0" eaLnBrk="1" latinLnBrk="0" hangingPunct="1">
        <a:spcBef>
          <a:spcPts val="600"/>
        </a:spcBef>
        <a:buSzPct val="90000"/>
        <a:buFontTx/>
        <a:buBlip>
          <a:blip r:embed="rId24"/>
        </a:buBlip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97025" indent="-341313" algn="l" defTabSz="914400" rtl="0" eaLnBrk="1" latinLnBrk="0" hangingPunct="1">
        <a:spcBef>
          <a:spcPts val="600"/>
        </a:spcBef>
        <a:buSzPct val="90000"/>
        <a:buFontTx/>
        <a:buBlip>
          <a:blip r:embed="rId24"/>
        </a:buBlip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38338" indent="-341313" algn="l" defTabSz="914400" rtl="0" eaLnBrk="1" latinLnBrk="0" hangingPunct="1">
        <a:spcBef>
          <a:spcPts val="600"/>
        </a:spcBef>
        <a:buSzPct val="90000"/>
        <a:buFontTx/>
        <a:buBlip>
          <a:blip r:embed="rId24"/>
        </a:buBlip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90763" indent="-344488" algn="l" defTabSz="914400" rtl="0" eaLnBrk="1" latinLnBrk="0" hangingPunct="1">
        <a:spcBef>
          <a:spcPct val="20000"/>
        </a:spcBef>
        <a:buSzPct val="90000"/>
        <a:buFontTx/>
        <a:buBlip>
          <a:blip r:embed="rId22"/>
        </a:buBlip>
        <a:defRPr lang="en-US" sz="1800" kern="1200" dirty="0" smtClean="0">
          <a:solidFill>
            <a:schemeClr val="tx1"/>
          </a:solidFill>
          <a:latin typeface="+mn-lt"/>
          <a:ea typeface="+mn-ea"/>
          <a:cs typeface="+mn-cs"/>
        </a:defRPr>
      </a:lvl6pPr>
      <a:lvl7pPr marL="2625725" indent="-344488" algn="l" defTabSz="914400" rtl="0" eaLnBrk="1" latinLnBrk="0" hangingPunct="1">
        <a:spcBef>
          <a:spcPct val="20000"/>
        </a:spcBef>
        <a:buSzPct val="90000"/>
        <a:buFontTx/>
        <a:buBlip>
          <a:blip r:embed="rId24"/>
        </a:buBlip>
        <a:defRPr lang="en-US" sz="1800" kern="1200" dirty="0" smtClean="0">
          <a:solidFill>
            <a:schemeClr val="tx1"/>
          </a:solidFill>
          <a:latin typeface="+mn-lt"/>
          <a:ea typeface="+mn-ea"/>
          <a:cs typeface="+mn-cs"/>
        </a:defRPr>
      </a:lvl7pPr>
      <a:lvl8pPr marL="2970213" indent="-344488" algn="l" defTabSz="914400" rtl="0" eaLnBrk="1" latinLnBrk="0" hangingPunct="1">
        <a:spcBef>
          <a:spcPct val="20000"/>
        </a:spcBef>
        <a:buSzPct val="90000"/>
        <a:buFontTx/>
        <a:buBlip>
          <a:blip r:embed="rId22"/>
        </a:buBlip>
        <a:defRPr lang="en-US" sz="1800" kern="1200" dirty="0" smtClean="0">
          <a:solidFill>
            <a:schemeClr val="tx1"/>
          </a:solidFill>
          <a:latin typeface="+mn-lt"/>
          <a:ea typeface="+mn-ea"/>
          <a:cs typeface="+mn-cs"/>
        </a:defRPr>
      </a:lvl8pPr>
      <a:lvl9pPr marL="3313113" indent="-344488" algn="l" defTabSz="914400" rtl="0" eaLnBrk="1" latinLnBrk="0" hangingPunct="1">
        <a:spcBef>
          <a:spcPct val="20000"/>
        </a:spcBef>
        <a:buSzPct val="90000"/>
        <a:buFontTx/>
        <a:buBlip>
          <a:blip r:embed="rId23"/>
        </a:buBlip>
        <a:defRPr lang="en-US" sz="1800" kern="1200" dirty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5.png"/><Relationship Id="rId3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7.png"/><Relationship Id="rId3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1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 smtClean="0"/>
              <a:t>TUT’ RENTREE n°2</a:t>
            </a:r>
            <a:endParaRPr lang="fr-FR" u="sng" dirty="0"/>
          </a:p>
        </p:txBody>
      </p:sp>
      <p:sp>
        <p:nvSpPr>
          <p:cNvPr id="5" name="Espace réservé du texte 4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FR" sz="4800" b="1" dirty="0" smtClean="0"/>
              <a:t>PHARYNX &amp; LARYNX</a:t>
            </a:r>
            <a:endParaRPr lang="fr-FR" sz="4800" b="1" dirty="0"/>
          </a:p>
        </p:txBody>
      </p:sp>
    </p:spTree>
    <p:extLst>
      <p:ext uri="{BB962C8B-B14F-4D97-AF65-F5344CB8AC3E}">
        <p14:creationId xmlns:p14="http://schemas.microsoft.com/office/powerpoint/2010/main" val="24102738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 smtClean="0"/>
              <a:t>LE PHARYNX</a:t>
            </a:r>
            <a:endParaRPr lang="fr-FR" b="1" dirty="0"/>
          </a:p>
        </p:txBody>
      </p:sp>
      <p:pic>
        <p:nvPicPr>
          <p:cNvPr id="4" name="Espace réservé du contenu 3" descr="PHARYNX.p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285" b="11285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3745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Le pharynx, </a:t>
            </a:r>
            <a:br>
              <a:rPr lang="fr-FR" dirty="0" smtClean="0"/>
            </a:br>
            <a:r>
              <a:rPr lang="fr-FR" dirty="0" smtClean="0"/>
              <a:t>un carrefour aéro-digestif</a:t>
            </a:r>
            <a:endParaRPr lang="fr-FR" dirty="0"/>
          </a:p>
        </p:txBody>
      </p:sp>
      <p:pic>
        <p:nvPicPr>
          <p:cNvPr id="4" name="Espace réservé du contenu 3" descr="Capture d’écran 2013-12-22 à 17.19.51.png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76" b="12398"/>
          <a:stretch/>
        </p:blipFill>
        <p:spPr>
          <a:xfrm>
            <a:off x="5730822" y="84512"/>
            <a:ext cx="3202759" cy="6567390"/>
          </a:xfrm>
        </p:spPr>
      </p:pic>
      <p:sp>
        <p:nvSpPr>
          <p:cNvPr id="5" name="Espace réservé du texte 4"/>
          <p:cNvSpPr>
            <a:spLocks noGrp="1"/>
          </p:cNvSpPr>
          <p:nvPr>
            <p:ph type="body" sz="half" idx="2"/>
          </p:nvPr>
        </p:nvSpPr>
        <p:spPr>
          <a:xfrm>
            <a:off x="914397" y="2866030"/>
            <a:ext cx="3973231" cy="2163171"/>
          </a:xfrm>
        </p:spPr>
        <p:txBody>
          <a:bodyPr>
            <a:normAutofit/>
          </a:bodyPr>
          <a:lstStyle/>
          <a:p>
            <a:endParaRPr lang="fr-FR" sz="2800" dirty="0" smtClean="0"/>
          </a:p>
          <a:p>
            <a:r>
              <a:rPr lang="fr-FR" sz="2800" dirty="0" smtClean="0"/>
              <a:t>Croisement de l’air et des aliments au niveau du </a:t>
            </a:r>
            <a:r>
              <a:rPr lang="fr-FR" sz="2800" u="sng" dirty="0" err="1" smtClean="0"/>
              <a:t>laryngo</a:t>
            </a:r>
            <a:r>
              <a:rPr lang="fr-FR" sz="2800" u="sng" dirty="0" smtClean="0"/>
              <a:t>-pharynx</a:t>
            </a:r>
            <a:endParaRPr lang="fr-FR" sz="2800" u="sng" dirty="0"/>
          </a:p>
        </p:txBody>
      </p:sp>
    </p:spTree>
    <p:extLst>
      <p:ext uri="{BB962C8B-B14F-4D97-AF65-F5344CB8AC3E}">
        <p14:creationId xmlns:p14="http://schemas.microsoft.com/office/powerpoint/2010/main" val="18426875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 smtClean="0"/>
              <a:t>Le larynx : appareil de la voix</a:t>
            </a:r>
            <a:endParaRPr lang="fr-FR" b="1" dirty="0"/>
          </a:p>
        </p:txBody>
      </p:sp>
      <p:pic>
        <p:nvPicPr>
          <p:cNvPr id="7" name="Espace réservé du contenu 6" descr="LARYNX.png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519" b="-5953"/>
          <a:stretch/>
        </p:blipFill>
        <p:spPr>
          <a:xfrm>
            <a:off x="1121128" y="1532691"/>
            <a:ext cx="6911712" cy="5024406"/>
          </a:xfrm>
        </p:spPr>
      </p:pic>
    </p:spTree>
    <p:extLst>
      <p:ext uri="{BB962C8B-B14F-4D97-AF65-F5344CB8AC3E}">
        <p14:creationId xmlns:p14="http://schemas.microsoft.com/office/powerpoint/2010/main" val="4001384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 smtClean="0"/>
              <a:t>Le cartilage tyroïde</a:t>
            </a:r>
            <a:endParaRPr lang="fr-FR" b="1" dirty="0"/>
          </a:p>
        </p:txBody>
      </p:sp>
      <p:pic>
        <p:nvPicPr>
          <p:cNvPr id="6" name="Espace réservé du contenu 5" descr="Capture d’écran 2013-12-22 à 17.37.56.png"/>
          <p:cNvPicPr>
            <a:picLocks noGrp="1" noChangeAspect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621" r="-8151"/>
          <a:stretch/>
        </p:blipFill>
        <p:spPr>
          <a:xfrm>
            <a:off x="265793" y="1735139"/>
            <a:ext cx="4382407" cy="4056061"/>
          </a:xfrm>
        </p:spPr>
      </p:pic>
      <p:pic>
        <p:nvPicPr>
          <p:cNvPr id="7" name="Espace réservé du contenu 6" descr="Capture d’écran 2013-12-22 à 17.38.02.png"/>
          <p:cNvPicPr>
            <a:picLocks noGrp="1" noChangeAspect="1"/>
          </p:cNvPicPr>
          <p:nvPr>
            <p:ph sz="half" idx="2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4" r="-28"/>
          <a:stretch/>
        </p:blipFill>
        <p:spPr>
          <a:xfrm>
            <a:off x="4308575" y="1735139"/>
            <a:ext cx="4285381" cy="4056061"/>
          </a:xfrm>
        </p:spPr>
      </p:pic>
      <p:sp>
        <p:nvSpPr>
          <p:cNvPr id="8" name="ZoneTexte 7"/>
          <p:cNvSpPr txBox="1"/>
          <p:nvPr/>
        </p:nvSpPr>
        <p:spPr>
          <a:xfrm>
            <a:off x="1373260" y="5791200"/>
            <a:ext cx="22887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u="sng" dirty="0" smtClean="0"/>
              <a:t>Vue antérieure</a:t>
            </a:r>
            <a:endParaRPr lang="fr-FR" sz="2800" u="sng" dirty="0"/>
          </a:p>
        </p:txBody>
      </p:sp>
      <p:sp>
        <p:nvSpPr>
          <p:cNvPr id="9" name="ZoneTexte 8"/>
          <p:cNvSpPr txBox="1"/>
          <p:nvPr/>
        </p:nvSpPr>
        <p:spPr>
          <a:xfrm>
            <a:off x="5481490" y="5791200"/>
            <a:ext cx="29089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u="sng" dirty="0" smtClean="0"/>
              <a:t>Vue latérale droite</a:t>
            </a:r>
            <a:endParaRPr lang="fr-FR" sz="2800" u="sng" dirty="0"/>
          </a:p>
        </p:txBody>
      </p:sp>
    </p:spTree>
    <p:extLst>
      <p:ext uri="{BB962C8B-B14F-4D97-AF65-F5344CB8AC3E}">
        <p14:creationId xmlns:p14="http://schemas.microsoft.com/office/powerpoint/2010/main" val="38065629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 smtClean="0"/>
              <a:t>Le cartilage cricoïde</a:t>
            </a:r>
            <a:endParaRPr lang="fr-FR" b="1" dirty="0"/>
          </a:p>
        </p:txBody>
      </p:sp>
      <p:pic>
        <p:nvPicPr>
          <p:cNvPr id="5" name="Espace réservé du contenu 4" descr="Capture d’écran 2013-12-22 à 17.38.09.png"/>
          <p:cNvPicPr>
            <a:picLocks noGrp="1" noChangeAspect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95" r="-1757"/>
          <a:stretch/>
        </p:blipFill>
        <p:spPr>
          <a:xfrm>
            <a:off x="198572" y="2207723"/>
            <a:ext cx="4449628" cy="3330366"/>
          </a:xfrm>
        </p:spPr>
      </p:pic>
      <p:pic>
        <p:nvPicPr>
          <p:cNvPr id="8" name="Espace réservé du contenu 7" descr="Capture d’écran 2013-12-22 à 17.38.19.png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2" r="2322"/>
          <a:stretch>
            <a:fillRect/>
          </a:stretch>
        </p:blipFill>
        <p:spPr>
          <a:xfrm>
            <a:off x="4973058" y="1735139"/>
            <a:ext cx="3566160" cy="4056062"/>
          </a:xfrm>
        </p:spPr>
      </p:pic>
      <p:sp>
        <p:nvSpPr>
          <p:cNvPr id="9" name="ZoneTexte 8"/>
          <p:cNvSpPr txBox="1"/>
          <p:nvPr/>
        </p:nvSpPr>
        <p:spPr>
          <a:xfrm>
            <a:off x="1225598" y="5800700"/>
            <a:ext cx="27760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u="sng" dirty="0" smtClean="0"/>
              <a:t>Vue latérale droite</a:t>
            </a:r>
            <a:endParaRPr lang="fr-FR" sz="2400" u="sng" dirty="0"/>
          </a:p>
        </p:txBody>
      </p:sp>
      <p:sp>
        <p:nvSpPr>
          <p:cNvPr id="10" name="ZoneTexte 9"/>
          <p:cNvSpPr txBox="1"/>
          <p:nvPr/>
        </p:nvSpPr>
        <p:spPr>
          <a:xfrm>
            <a:off x="5983544" y="5923202"/>
            <a:ext cx="2244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u="sng" dirty="0" smtClean="0"/>
              <a:t>Vue supérieure</a:t>
            </a:r>
            <a:endParaRPr lang="fr-FR" sz="2400" u="sng" dirty="0"/>
          </a:p>
        </p:txBody>
      </p:sp>
    </p:spTree>
    <p:extLst>
      <p:ext uri="{BB962C8B-B14F-4D97-AF65-F5344CB8AC3E}">
        <p14:creationId xmlns:p14="http://schemas.microsoft.com/office/powerpoint/2010/main" val="34655290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 smtClean="0"/>
              <a:t>Le cartilage </a:t>
            </a:r>
            <a:r>
              <a:rPr lang="fr-FR" b="1" dirty="0" err="1" smtClean="0"/>
              <a:t>arythénoïde</a:t>
            </a:r>
            <a:endParaRPr lang="fr-FR" b="1" dirty="0"/>
          </a:p>
        </p:txBody>
      </p:sp>
      <p:pic>
        <p:nvPicPr>
          <p:cNvPr id="8" name="Espace réservé du contenu 7" descr="Capture d’écran 2013-12-22 à 17.38.28.png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4" b="-2803"/>
          <a:stretch/>
        </p:blipFill>
        <p:spPr>
          <a:xfrm>
            <a:off x="914400" y="1535897"/>
            <a:ext cx="7313613" cy="4592921"/>
          </a:xfrm>
        </p:spPr>
      </p:pic>
      <p:cxnSp>
        <p:nvCxnSpPr>
          <p:cNvPr id="15" name="Connecteur droit avec flèche 14"/>
          <p:cNvCxnSpPr/>
          <p:nvPr/>
        </p:nvCxnSpPr>
        <p:spPr>
          <a:xfrm flipV="1">
            <a:off x="4503706" y="2451527"/>
            <a:ext cx="664481" cy="1476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Connecteur droit avec flèche 16"/>
          <p:cNvCxnSpPr/>
          <p:nvPr/>
        </p:nvCxnSpPr>
        <p:spPr>
          <a:xfrm flipV="1">
            <a:off x="4503706" y="1875566"/>
            <a:ext cx="0" cy="590729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8" name="ZoneTexte 17"/>
          <p:cNvSpPr txBox="1"/>
          <p:nvPr/>
        </p:nvSpPr>
        <p:spPr>
          <a:xfrm>
            <a:off x="4174128" y="1535897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Haut </a:t>
            </a:r>
            <a:endParaRPr lang="fr-FR" dirty="0"/>
          </a:p>
        </p:txBody>
      </p:sp>
      <p:sp>
        <p:nvSpPr>
          <p:cNvPr id="19" name="ZoneTexte 18"/>
          <p:cNvSpPr txBox="1"/>
          <p:nvPr/>
        </p:nvSpPr>
        <p:spPr>
          <a:xfrm>
            <a:off x="5050057" y="2266861"/>
            <a:ext cx="7873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 Avant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081519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 smtClean="0"/>
              <a:t>Le cartilage </a:t>
            </a:r>
            <a:r>
              <a:rPr lang="fr-FR" b="1" dirty="0" err="1" smtClean="0"/>
              <a:t>épiglottique</a:t>
            </a:r>
            <a:r>
              <a:rPr lang="fr-FR" b="1" dirty="0" smtClean="0"/>
              <a:t> </a:t>
            </a:r>
            <a:endParaRPr lang="fr-FR" b="1" dirty="0"/>
          </a:p>
        </p:txBody>
      </p:sp>
      <p:pic>
        <p:nvPicPr>
          <p:cNvPr id="5" name="Espace réservé du contenu 4" descr="Capture d’écran 2013-12-22 à 17.38.24.png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5" t="1254" r="848" b="3957"/>
          <a:stretch/>
        </p:blipFill>
        <p:spPr>
          <a:xfrm>
            <a:off x="3351193" y="1371600"/>
            <a:ext cx="2378473" cy="4843790"/>
          </a:xfrm>
        </p:spPr>
      </p:pic>
      <p:sp>
        <p:nvSpPr>
          <p:cNvPr id="6" name="ZoneTexte 5"/>
          <p:cNvSpPr txBox="1"/>
          <p:nvPr/>
        </p:nvSpPr>
        <p:spPr>
          <a:xfrm>
            <a:off x="3573432" y="6261384"/>
            <a:ext cx="19938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u="sng" dirty="0" smtClean="0"/>
              <a:t>Vue antérieure</a:t>
            </a:r>
            <a:endParaRPr lang="fr-FR" sz="2400" u="sng" dirty="0"/>
          </a:p>
        </p:txBody>
      </p:sp>
    </p:spTree>
    <p:extLst>
      <p:ext uri="{BB962C8B-B14F-4D97-AF65-F5344CB8AC3E}">
        <p14:creationId xmlns:p14="http://schemas.microsoft.com/office/powerpoint/2010/main" val="12042292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 smtClean="0"/>
              <a:t>Les ligaments du larynx</a:t>
            </a:r>
            <a:endParaRPr lang="fr-FR" b="1" dirty="0"/>
          </a:p>
        </p:txBody>
      </p:sp>
      <p:pic>
        <p:nvPicPr>
          <p:cNvPr id="5" name="Espace réservé du contenu 4" descr="Capture d’écran 2013-11-30 à 11.55.51.jpg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83" r="-355"/>
          <a:stretch/>
        </p:blipFill>
        <p:spPr>
          <a:xfrm>
            <a:off x="103364" y="1794211"/>
            <a:ext cx="8907095" cy="4556131"/>
          </a:xfrm>
        </p:spPr>
      </p:pic>
    </p:spTree>
    <p:extLst>
      <p:ext uri="{BB962C8B-B14F-4D97-AF65-F5344CB8AC3E}">
        <p14:creationId xmlns:p14="http://schemas.microsoft.com/office/powerpoint/2010/main" val="37603617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 smtClean="0"/>
              <a:t>Les muscles du larynx</a:t>
            </a:r>
            <a:endParaRPr lang="fr-FR" b="1" dirty="0"/>
          </a:p>
        </p:txBody>
      </p:sp>
      <p:pic>
        <p:nvPicPr>
          <p:cNvPr id="4" name="Espace réservé du contenu 3" descr="Capture d’écran 2013-11-30 à 12.21.18.png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" r="1"/>
          <a:stretch/>
        </p:blipFill>
        <p:spPr>
          <a:xfrm>
            <a:off x="273487" y="1666964"/>
            <a:ext cx="8719159" cy="4727682"/>
          </a:xfrm>
        </p:spPr>
      </p:pic>
      <p:sp>
        <p:nvSpPr>
          <p:cNvPr id="5" name="ZoneTexte 4"/>
          <p:cNvSpPr txBox="1"/>
          <p:nvPr/>
        </p:nvSpPr>
        <p:spPr>
          <a:xfrm>
            <a:off x="738312" y="6335573"/>
            <a:ext cx="27612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u="sng" dirty="0" smtClean="0"/>
              <a:t>Vue antérieure</a:t>
            </a:r>
            <a:endParaRPr lang="fr-FR" sz="2400" u="sng" dirty="0"/>
          </a:p>
        </p:txBody>
      </p:sp>
      <p:sp>
        <p:nvSpPr>
          <p:cNvPr id="6" name="ZoneTexte 5"/>
          <p:cNvSpPr txBox="1"/>
          <p:nvPr/>
        </p:nvSpPr>
        <p:spPr>
          <a:xfrm>
            <a:off x="3721095" y="6306037"/>
            <a:ext cx="2244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u="sng" dirty="0" smtClean="0"/>
              <a:t>Vue postérieure</a:t>
            </a:r>
            <a:endParaRPr lang="fr-FR" sz="2400" u="sng" dirty="0"/>
          </a:p>
        </p:txBody>
      </p:sp>
      <p:sp>
        <p:nvSpPr>
          <p:cNvPr id="7" name="ZoneTexte 6"/>
          <p:cNvSpPr txBox="1"/>
          <p:nvPr/>
        </p:nvSpPr>
        <p:spPr>
          <a:xfrm>
            <a:off x="6615280" y="6306037"/>
            <a:ext cx="20968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u="sng" dirty="0" smtClean="0"/>
              <a:t>Vue supérieure</a:t>
            </a:r>
            <a:endParaRPr lang="fr-FR" sz="2400" u="sng" dirty="0"/>
          </a:p>
        </p:txBody>
      </p:sp>
    </p:spTree>
    <p:extLst>
      <p:ext uri="{BB962C8B-B14F-4D97-AF65-F5344CB8AC3E}">
        <p14:creationId xmlns:p14="http://schemas.microsoft.com/office/powerpoint/2010/main" val="19486491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3017" y="503238"/>
            <a:ext cx="8910983" cy="868362"/>
          </a:xfrm>
        </p:spPr>
        <p:txBody>
          <a:bodyPr/>
          <a:lstStyle/>
          <a:p>
            <a:r>
              <a:rPr lang="fr-FR" b="1" dirty="0" smtClean="0"/>
              <a:t>Mécanisme inspiration/expiration</a:t>
            </a:r>
            <a:endParaRPr lang="fr-FR" b="1" dirty="0"/>
          </a:p>
        </p:txBody>
      </p:sp>
      <p:pic>
        <p:nvPicPr>
          <p:cNvPr id="4" name="Espace réservé du contenu 3" descr="Capture d’écran 2013-12-22 à 16.22.39.png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38" r="-2606"/>
          <a:stretch/>
        </p:blipFill>
        <p:spPr>
          <a:xfrm>
            <a:off x="233017" y="1735138"/>
            <a:ext cx="8910983" cy="3550490"/>
          </a:xfrm>
        </p:spPr>
      </p:pic>
      <p:sp>
        <p:nvSpPr>
          <p:cNvPr id="5" name="ZoneTexte 4"/>
          <p:cNvSpPr txBox="1"/>
          <p:nvPr/>
        </p:nvSpPr>
        <p:spPr>
          <a:xfrm>
            <a:off x="1454437" y="5628335"/>
            <a:ext cx="1903286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u="sng" dirty="0" smtClean="0"/>
              <a:t>Ex</a:t>
            </a:r>
            <a:r>
              <a:rPr lang="fr-FR" sz="3200" u="sng" dirty="0" smtClean="0"/>
              <a:t>piration</a:t>
            </a:r>
            <a:endParaRPr lang="fr-FR" sz="3200" u="sng" dirty="0"/>
          </a:p>
        </p:txBody>
      </p:sp>
      <p:sp>
        <p:nvSpPr>
          <p:cNvPr id="6" name="ZoneTexte 5"/>
          <p:cNvSpPr txBox="1"/>
          <p:nvPr/>
        </p:nvSpPr>
        <p:spPr>
          <a:xfrm>
            <a:off x="6091733" y="5628335"/>
            <a:ext cx="3052267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u="sng" dirty="0" smtClean="0"/>
              <a:t>Ins</a:t>
            </a:r>
            <a:r>
              <a:rPr lang="fr-FR" sz="3200" u="sng" dirty="0" smtClean="0"/>
              <a:t>piration</a:t>
            </a:r>
            <a:endParaRPr lang="fr-FR" sz="3200" u="sng" dirty="0"/>
          </a:p>
        </p:txBody>
      </p:sp>
    </p:spTree>
    <p:extLst>
      <p:ext uri="{BB962C8B-B14F-4D97-AF65-F5344CB8AC3E}">
        <p14:creationId xmlns:p14="http://schemas.microsoft.com/office/powerpoint/2010/main" val="27120678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13508" y="801076"/>
            <a:ext cx="7772400" cy="997097"/>
          </a:xfrm>
        </p:spPr>
        <p:txBody>
          <a:bodyPr/>
          <a:lstStyle/>
          <a:p>
            <a:r>
              <a:rPr lang="fr-FR" b="1" dirty="0" smtClean="0"/>
              <a:t>Vascularisation du larynx</a:t>
            </a:r>
            <a:endParaRPr lang="fr-FR" b="1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idx="1"/>
          </p:nvPr>
        </p:nvSpPr>
        <p:spPr>
          <a:xfrm>
            <a:off x="613508" y="2208861"/>
            <a:ext cx="7772400" cy="4062985"/>
          </a:xfrm>
        </p:spPr>
        <p:txBody>
          <a:bodyPr>
            <a:normAutofit/>
          </a:bodyPr>
          <a:lstStyle/>
          <a:p>
            <a:r>
              <a:rPr lang="fr-FR" sz="2800" b="1" dirty="0" smtClean="0"/>
              <a:t>Par les artères </a:t>
            </a:r>
            <a:r>
              <a:rPr lang="fr-FR" sz="2800" b="1" u="sng" dirty="0" smtClean="0"/>
              <a:t>LARYNGEES</a:t>
            </a:r>
            <a:r>
              <a:rPr lang="fr-FR" sz="2800" b="1" dirty="0" smtClean="0"/>
              <a:t> </a:t>
            </a:r>
          </a:p>
          <a:p>
            <a:r>
              <a:rPr lang="fr-FR" sz="2800" b="1" dirty="0" smtClean="0"/>
              <a:t>issues des artères </a:t>
            </a:r>
            <a:r>
              <a:rPr lang="fr-FR" sz="2800" b="1" u="sng" dirty="0" smtClean="0"/>
              <a:t>THYROÏDIENNES </a:t>
            </a:r>
          </a:p>
          <a:p>
            <a:endParaRPr lang="fr-FR" b="1" u="sng" dirty="0" smtClean="0"/>
          </a:p>
          <a:p>
            <a:endParaRPr lang="fr-FR" b="1" u="sng" dirty="0" smtClean="0"/>
          </a:p>
          <a:p>
            <a:r>
              <a:rPr lang="fr-FR" sz="3200" b="1" u="sng" dirty="0" smtClean="0"/>
              <a:t>Drainage lymphatique par les chaines :</a:t>
            </a:r>
          </a:p>
          <a:p>
            <a:pPr marL="457200" indent="-457200">
              <a:buFont typeface="Arial"/>
              <a:buChar char="•"/>
            </a:pPr>
            <a:r>
              <a:rPr lang="fr-FR" sz="3200" b="1" dirty="0" smtClean="0"/>
              <a:t>Trachéales </a:t>
            </a:r>
          </a:p>
          <a:p>
            <a:pPr marL="457200" indent="-457200">
              <a:buFont typeface="Arial"/>
              <a:buChar char="•"/>
            </a:pPr>
            <a:r>
              <a:rPr lang="fr-FR" sz="3200" b="1" dirty="0" err="1" smtClean="0"/>
              <a:t>Récurrentielles</a:t>
            </a:r>
            <a:endParaRPr lang="fr-FR" sz="3200" b="1" dirty="0" smtClean="0"/>
          </a:p>
          <a:p>
            <a:pPr marL="457200" indent="-457200">
              <a:buFont typeface="Arial"/>
              <a:buChar char="•"/>
            </a:pPr>
            <a:r>
              <a:rPr lang="fr-FR" sz="3200" b="1" dirty="0" smtClean="0"/>
              <a:t>Jugulaires interne </a:t>
            </a:r>
            <a:endParaRPr lang="fr-FR" sz="3200" b="1" dirty="0"/>
          </a:p>
        </p:txBody>
      </p:sp>
    </p:spTree>
    <p:extLst>
      <p:ext uri="{BB962C8B-B14F-4D97-AF65-F5344CB8AC3E}">
        <p14:creationId xmlns:p14="http://schemas.microsoft.com/office/powerpoint/2010/main" val="32726696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20430" y="312615"/>
            <a:ext cx="7772400" cy="899404"/>
          </a:xfrm>
        </p:spPr>
        <p:txBody>
          <a:bodyPr/>
          <a:lstStyle/>
          <a:p>
            <a:r>
              <a:rPr lang="fr-FR" dirty="0" smtClean="0"/>
              <a:t>Innervation du larynx </a:t>
            </a:r>
            <a:endParaRPr lang="fr-FR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20430" y="1504462"/>
            <a:ext cx="7772400" cy="1836615"/>
          </a:xfrm>
        </p:spPr>
        <p:txBody>
          <a:bodyPr>
            <a:normAutofit/>
          </a:bodyPr>
          <a:lstStyle/>
          <a:p>
            <a:r>
              <a:rPr lang="fr-FR" sz="2800" u="sng" dirty="0" smtClean="0"/>
              <a:t>Le XI bulbaire</a:t>
            </a:r>
            <a:r>
              <a:rPr lang="fr-FR" sz="2800" dirty="0" smtClean="0"/>
              <a:t> (rameau phonatoire du XI) suit le trajet du X (vague), et donne : </a:t>
            </a:r>
          </a:p>
          <a:p>
            <a:pPr marL="457200" indent="-457200">
              <a:buFont typeface="Wingdings" charset="2"/>
              <a:buChar char="Ø"/>
            </a:pPr>
            <a:r>
              <a:rPr lang="fr-FR" sz="2800" dirty="0" smtClean="0"/>
              <a:t>Le nerf laryngé supérieur </a:t>
            </a:r>
          </a:p>
          <a:p>
            <a:pPr marL="457200" indent="-457200">
              <a:buFont typeface="Wingdings" charset="2"/>
              <a:buChar char="Ø"/>
            </a:pPr>
            <a:r>
              <a:rPr lang="fr-FR" sz="2800" dirty="0" smtClean="0"/>
              <a:t>Le nerf laryngé inférieur = nerf récurrent </a:t>
            </a:r>
            <a:endParaRPr lang="fr-FR" sz="2800" dirty="0"/>
          </a:p>
        </p:txBody>
      </p:sp>
      <p:sp>
        <p:nvSpPr>
          <p:cNvPr id="5" name="ZoneTexte 4"/>
          <p:cNvSpPr txBox="1"/>
          <p:nvPr/>
        </p:nvSpPr>
        <p:spPr>
          <a:xfrm>
            <a:off x="320430" y="3653692"/>
            <a:ext cx="698695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/>
              <a:t>Le nerf laryngé</a:t>
            </a:r>
            <a:r>
              <a:rPr lang="fr-FR" sz="2800" b="1" dirty="0" smtClean="0"/>
              <a:t> supérieur </a:t>
            </a:r>
            <a:r>
              <a:rPr lang="fr-FR" sz="2800" dirty="0" smtClean="0"/>
              <a:t>est à l’origine de l’innervation </a:t>
            </a:r>
            <a:r>
              <a:rPr lang="fr-FR" sz="2800" b="1" dirty="0" smtClean="0"/>
              <a:t>SENSTIVE</a:t>
            </a:r>
            <a:r>
              <a:rPr lang="fr-FR" sz="2800" dirty="0" smtClean="0"/>
              <a:t> principalement.</a:t>
            </a:r>
          </a:p>
          <a:p>
            <a:endParaRPr lang="fr-FR" sz="2800" dirty="0"/>
          </a:p>
          <a:p>
            <a:r>
              <a:rPr lang="fr-FR" sz="2800" dirty="0" smtClean="0"/>
              <a:t>Le nerf laryngé </a:t>
            </a:r>
            <a:r>
              <a:rPr lang="fr-FR" sz="2800" b="1" dirty="0" smtClean="0"/>
              <a:t>inférieur </a:t>
            </a:r>
            <a:r>
              <a:rPr lang="fr-FR" sz="2800" dirty="0" smtClean="0"/>
              <a:t>ou nerf récurrent est à l’origine de l’innervation </a:t>
            </a:r>
            <a:r>
              <a:rPr lang="fr-FR" sz="2800" b="1" dirty="0" smtClean="0"/>
              <a:t>MOTRICE</a:t>
            </a:r>
            <a:r>
              <a:rPr lang="fr-FR" sz="2800" dirty="0" smtClean="0"/>
              <a:t> principalement.</a:t>
            </a:r>
          </a:p>
        </p:txBody>
      </p:sp>
    </p:spTree>
    <p:extLst>
      <p:ext uri="{BB962C8B-B14F-4D97-AF65-F5344CB8AC3E}">
        <p14:creationId xmlns:p14="http://schemas.microsoft.com/office/powerpoint/2010/main" val="10812001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 smtClean="0"/>
              <a:t>THE END</a:t>
            </a:r>
            <a:endParaRPr lang="fr-FR" b="1" dirty="0"/>
          </a:p>
        </p:txBody>
      </p:sp>
      <p:pic>
        <p:nvPicPr>
          <p:cNvPr id="5" name="Espace réservé du contenu 4" descr="valou cecie.jpg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4" r="-300"/>
          <a:stretch/>
        </p:blipFill>
        <p:spPr>
          <a:xfrm>
            <a:off x="914400" y="1371600"/>
            <a:ext cx="7320577" cy="4889372"/>
          </a:xfrm>
        </p:spPr>
      </p:pic>
    </p:spTree>
    <p:extLst>
      <p:ext uri="{BB962C8B-B14F-4D97-AF65-F5344CB8AC3E}">
        <p14:creationId xmlns:p14="http://schemas.microsoft.com/office/powerpoint/2010/main" val="384491408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4" Type="http://schemas.openxmlformats.org/officeDocument/2006/relationships/image" Target="../media/image4.jpeg"/><Relationship Id="rId5" Type="http://schemas.openxmlformats.org/officeDocument/2006/relationships/image" Target="../media/image5.jpeg"/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Encrier">
  <a:themeElements>
    <a:clrScheme name="Inkwell">
      <a:dk1>
        <a:sysClr val="windowText" lastClr="000000"/>
      </a:dk1>
      <a:lt1>
        <a:sysClr val="window" lastClr="FFFFFF"/>
      </a:lt1>
      <a:dk2>
        <a:srgbClr val="584D2E"/>
      </a:dk2>
      <a:lt2>
        <a:srgbClr val="EFE7C3"/>
      </a:lt2>
      <a:accent1>
        <a:srgbClr val="860908"/>
      </a:accent1>
      <a:accent2>
        <a:srgbClr val="4A0505"/>
      </a:accent2>
      <a:accent3>
        <a:srgbClr val="7A500A"/>
      </a:accent3>
      <a:accent4>
        <a:srgbClr val="C47810"/>
      </a:accent4>
      <a:accent5>
        <a:srgbClr val="827752"/>
      </a:accent5>
      <a:accent6>
        <a:srgbClr val="B5BB83"/>
      </a:accent6>
      <a:hlink>
        <a:srgbClr val="C47810"/>
      </a:hlink>
      <a:folHlink>
        <a:srgbClr val="F0A43A"/>
      </a:folHlink>
    </a:clrScheme>
    <a:fontScheme name="Inkwell">
      <a:majorFont>
        <a:latin typeface="Goudy Old Style"/>
        <a:ea typeface=""/>
        <a:cs typeface=""/>
        <a:font script="Jpan" typeface="ＭＳ 明朝"/>
      </a:majorFont>
      <a:minorFont>
        <a:latin typeface="Goudy Old Style"/>
        <a:ea typeface=""/>
        <a:cs typeface=""/>
        <a:font script="Jpan" typeface="ＭＳ 明朝"/>
      </a:minorFont>
    </a:fontScheme>
    <a:fmtScheme name="Inkwell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30000"/>
              </a:schemeClr>
              <a:schemeClr val="phClr">
                <a:alpha val="10000"/>
                <a:satMod val="12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shade val="30000"/>
                <a:satMod val="150000"/>
              </a:schemeClr>
              <a:schemeClr val="phClr">
                <a:alpha val="10000"/>
                <a:satMod val="120000"/>
              </a:schemeClr>
            </a:duotone>
          </a:blip>
          <a:stretch/>
        </a:blip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101600" dist="381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  <a:softEdge rad="25400"/>
          </a:effectLst>
        </a:effectStyle>
      </a:effectStyleLst>
      <a:bgFillStyleLst>
        <a:blipFill rotWithShape="1">
          <a:blip xmlns:r="http://schemas.openxmlformats.org/officeDocument/2006/relationships" r:embed="rId3"/>
          <a:stretch/>
        </a:blipFill>
        <a:blipFill rotWithShape="1">
          <a:blip xmlns:r="http://schemas.openxmlformats.org/officeDocument/2006/relationships" r:embed="rId4"/>
          <a:stretch/>
        </a:blipFill>
        <a:blipFill rotWithShape="1">
          <a:blip xmlns:r="http://schemas.openxmlformats.org/officeDocument/2006/relationships" r:embed="rId5"/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Encrier.thmx</Template>
  <TotalTime>93</TotalTime>
  <Words>165</Words>
  <Application>Microsoft Macintosh PowerPoint</Application>
  <PresentationFormat>Présentation à l'écran (4:3)</PresentationFormat>
  <Paragraphs>43</Paragraphs>
  <Slides>14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5" baseType="lpstr">
      <vt:lpstr>Encrier</vt:lpstr>
      <vt:lpstr>TUT’ RENTREE n°2</vt:lpstr>
      <vt:lpstr>LE PHARYNX</vt:lpstr>
      <vt:lpstr>Le pharynx,  un carrefour aéro-digestif</vt:lpstr>
      <vt:lpstr>Le larynx : appareil de la voix</vt:lpstr>
      <vt:lpstr>Le cartilage tyroïde</vt:lpstr>
      <vt:lpstr>Le cartilage cricoïde</vt:lpstr>
      <vt:lpstr>Le cartilage arythénoïde</vt:lpstr>
      <vt:lpstr>Le cartilage épiglottique </vt:lpstr>
      <vt:lpstr>Les ligaments du larynx</vt:lpstr>
      <vt:lpstr>Les muscles du larynx</vt:lpstr>
      <vt:lpstr>Mécanisme inspiration/expiration</vt:lpstr>
      <vt:lpstr>Vascularisation du larynx</vt:lpstr>
      <vt:lpstr>Innervation du larynx </vt:lpstr>
      <vt:lpstr>THE END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TUT’ RENTREE n°2</dc:title>
  <dc:creator>Cécilia HERRERA</dc:creator>
  <cp:lastModifiedBy>Cécilia HERRERA</cp:lastModifiedBy>
  <cp:revision>11</cp:revision>
  <dcterms:created xsi:type="dcterms:W3CDTF">2013-12-22T16:16:32Z</dcterms:created>
  <dcterms:modified xsi:type="dcterms:W3CDTF">2013-12-29T23:26:58Z</dcterms:modified>
</cp:coreProperties>
</file>