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66" r:id="rId1"/>
  </p:sldMasterIdLst>
  <p:notesMasterIdLst>
    <p:notesMasterId r:id="rId83"/>
  </p:notesMasterIdLst>
  <p:sldIdLst>
    <p:sldId id="256" r:id="rId2"/>
    <p:sldId id="423" r:id="rId3"/>
    <p:sldId id="424" r:id="rId4"/>
    <p:sldId id="356" r:id="rId5"/>
    <p:sldId id="357" r:id="rId6"/>
    <p:sldId id="358" r:id="rId7"/>
    <p:sldId id="359" r:id="rId8"/>
    <p:sldId id="425" r:id="rId9"/>
    <p:sldId id="258" r:id="rId10"/>
    <p:sldId id="259" r:id="rId11"/>
    <p:sldId id="260" r:id="rId12"/>
    <p:sldId id="261" r:id="rId13"/>
    <p:sldId id="263" r:id="rId14"/>
    <p:sldId id="265" r:id="rId15"/>
    <p:sldId id="269" r:id="rId16"/>
    <p:sldId id="274" r:id="rId17"/>
    <p:sldId id="277" r:id="rId18"/>
    <p:sldId id="278" r:id="rId19"/>
    <p:sldId id="279" r:id="rId20"/>
    <p:sldId id="280" r:id="rId21"/>
    <p:sldId id="281" r:id="rId22"/>
    <p:sldId id="282" r:id="rId23"/>
    <p:sldId id="283" r:id="rId24"/>
    <p:sldId id="287" r:id="rId25"/>
    <p:sldId id="299" r:id="rId26"/>
    <p:sldId id="300" r:id="rId27"/>
    <p:sldId id="301" r:id="rId28"/>
    <p:sldId id="302" r:id="rId29"/>
    <p:sldId id="303" r:id="rId30"/>
    <p:sldId id="304" r:id="rId31"/>
    <p:sldId id="305" r:id="rId32"/>
    <p:sldId id="306" r:id="rId33"/>
    <p:sldId id="307" r:id="rId34"/>
    <p:sldId id="308" r:id="rId35"/>
    <p:sldId id="309" r:id="rId36"/>
    <p:sldId id="310" r:id="rId37"/>
    <p:sldId id="311" r:id="rId38"/>
    <p:sldId id="312" r:id="rId39"/>
    <p:sldId id="426" r:id="rId40"/>
    <p:sldId id="313" r:id="rId41"/>
    <p:sldId id="314" r:id="rId42"/>
    <p:sldId id="362" r:id="rId43"/>
    <p:sldId id="315" r:id="rId44"/>
    <p:sldId id="360" r:id="rId45"/>
    <p:sldId id="361" r:id="rId46"/>
    <p:sldId id="317" r:id="rId47"/>
    <p:sldId id="318" r:id="rId48"/>
    <p:sldId id="319" r:id="rId49"/>
    <p:sldId id="320" r:id="rId50"/>
    <p:sldId id="321" r:id="rId51"/>
    <p:sldId id="322" r:id="rId52"/>
    <p:sldId id="427" r:id="rId53"/>
    <p:sldId id="327" r:id="rId54"/>
    <p:sldId id="363" r:id="rId55"/>
    <p:sldId id="364" r:id="rId56"/>
    <p:sldId id="331" r:id="rId57"/>
    <p:sldId id="332" r:id="rId58"/>
    <p:sldId id="333" r:id="rId59"/>
    <p:sldId id="334" r:id="rId60"/>
    <p:sldId id="338" r:id="rId61"/>
    <p:sldId id="339" r:id="rId62"/>
    <p:sldId id="369" r:id="rId63"/>
    <p:sldId id="428" r:id="rId64"/>
    <p:sldId id="370" r:id="rId65"/>
    <p:sldId id="371" r:id="rId66"/>
    <p:sldId id="429" r:id="rId67"/>
    <p:sldId id="368" r:id="rId68"/>
    <p:sldId id="372" r:id="rId69"/>
    <p:sldId id="267" r:id="rId70"/>
    <p:sldId id="268" r:id="rId71"/>
    <p:sldId id="374" r:id="rId72"/>
    <p:sldId id="270" r:id="rId73"/>
    <p:sldId id="272" r:id="rId74"/>
    <p:sldId id="273" r:id="rId75"/>
    <p:sldId id="375" r:id="rId76"/>
    <p:sldId id="373" r:id="rId77"/>
    <p:sldId id="430" r:id="rId78"/>
    <p:sldId id="366" r:id="rId79"/>
    <p:sldId id="367" r:id="rId80"/>
    <p:sldId id="365" r:id="rId81"/>
    <p:sldId id="431" r:id="rId82"/>
  </p:sldIdLst>
  <p:sldSz cx="9144000" cy="6858000" type="screen4x3"/>
  <p:notesSz cx="9144000" cy="6858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p:cViewPr varScale="1">
        <p:scale>
          <a:sx n="64" d="100"/>
          <a:sy n="64" d="100"/>
        </p:scale>
        <p:origin x="1482" y="72"/>
      </p:cViewPr>
      <p:guideLst>
        <p:guide orient="horz" pos="288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A32AAFCC-71B0-6A44-AD3C-D47A5F80A8E3}" type="datetimeFigureOut">
              <a:rPr lang="fr-FR" smtClean="0"/>
              <a:t>21/09/2021</a:t>
            </a:fld>
            <a:endParaRPr lang="fr-FR"/>
          </a:p>
        </p:txBody>
      </p:sp>
      <p:sp>
        <p:nvSpPr>
          <p:cNvPr id="4" name="Espace réservé de l'image des diapositives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624D1610-BA49-6C47-922F-BE42EA42342B}" type="slidenum">
              <a:rPr lang="fr-FR" smtClean="0"/>
              <a:t>‹N°›</a:t>
            </a:fld>
            <a:endParaRPr lang="fr-FR"/>
          </a:p>
        </p:txBody>
      </p:sp>
    </p:spTree>
    <p:extLst>
      <p:ext uri="{BB962C8B-B14F-4D97-AF65-F5344CB8AC3E}">
        <p14:creationId xmlns:p14="http://schemas.microsoft.com/office/powerpoint/2010/main" val="2063731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Première façon de déterminer l’âge à 18 mois. On stratifie, on sélectionne les filles de 18 mois et on calcule les paramètres de la distribution… si tant est qu’elle soit gaussienne ! On calcule un intervalle de confiance à 95% de la moyenne</a:t>
            </a:r>
          </a:p>
        </p:txBody>
      </p:sp>
      <p:sp>
        <p:nvSpPr>
          <p:cNvPr id="4" name="Espace réservé du numéro de diapositive 3"/>
          <p:cNvSpPr>
            <a:spLocks noGrp="1"/>
          </p:cNvSpPr>
          <p:nvPr>
            <p:ph type="sldNum" sz="quarter" idx="5"/>
          </p:nvPr>
        </p:nvSpPr>
        <p:spPr/>
        <p:txBody>
          <a:bodyPr/>
          <a:lstStyle/>
          <a:p>
            <a:fld id="{624D1610-BA49-6C47-922F-BE42EA42342B}" type="slidenum">
              <a:rPr lang="fr-FR" smtClean="0"/>
              <a:t>14</a:t>
            </a:fld>
            <a:endParaRPr lang="fr-FR"/>
          </a:p>
        </p:txBody>
      </p:sp>
    </p:spTree>
    <p:extLst>
      <p:ext uri="{BB962C8B-B14F-4D97-AF65-F5344CB8AC3E}">
        <p14:creationId xmlns:p14="http://schemas.microsoft.com/office/powerpoint/2010/main" val="1481628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L’erreur individuelle est l’écart entre la valeur obtenue par la fonction (y = </a:t>
            </a:r>
            <a:r>
              <a:rPr lang="fr-FR" dirty="0" err="1"/>
              <a:t>ax</a:t>
            </a:r>
            <a:r>
              <a:rPr lang="fr-FR" dirty="0"/>
              <a:t> + b) et la vraie valeur observée.</a:t>
            </a:r>
          </a:p>
        </p:txBody>
      </p:sp>
      <p:sp>
        <p:nvSpPr>
          <p:cNvPr id="4" name="Espace réservé du numéro de diapositive 3"/>
          <p:cNvSpPr>
            <a:spLocks noGrp="1"/>
          </p:cNvSpPr>
          <p:nvPr>
            <p:ph type="sldNum" sz="quarter" idx="5"/>
          </p:nvPr>
        </p:nvSpPr>
        <p:spPr/>
        <p:txBody>
          <a:bodyPr/>
          <a:lstStyle/>
          <a:p>
            <a:fld id="{624D1610-BA49-6C47-922F-BE42EA42342B}" type="slidenum">
              <a:rPr lang="fr-FR" smtClean="0"/>
              <a:t>16</a:t>
            </a:fld>
            <a:endParaRPr lang="fr-FR"/>
          </a:p>
        </p:txBody>
      </p:sp>
    </p:spTree>
    <p:extLst>
      <p:ext uri="{BB962C8B-B14F-4D97-AF65-F5344CB8AC3E}">
        <p14:creationId xmlns:p14="http://schemas.microsoft.com/office/powerpoint/2010/main" val="7835372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624D1610-BA49-6C47-922F-BE42EA42342B}" type="slidenum">
              <a:rPr lang="fr-FR" smtClean="0"/>
              <a:t>69</a:t>
            </a:fld>
            <a:endParaRPr lang="fr-FR"/>
          </a:p>
        </p:txBody>
      </p:sp>
    </p:spTree>
    <p:extLst>
      <p:ext uri="{BB962C8B-B14F-4D97-AF65-F5344CB8AC3E}">
        <p14:creationId xmlns:p14="http://schemas.microsoft.com/office/powerpoint/2010/main" val="95081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624D1610-BA49-6C47-922F-BE42EA42342B}" type="slidenum">
              <a:rPr lang="fr-FR" smtClean="0"/>
              <a:t>78</a:t>
            </a:fld>
            <a:endParaRPr lang="fr-FR"/>
          </a:p>
        </p:txBody>
      </p:sp>
    </p:spTree>
    <p:extLst>
      <p:ext uri="{BB962C8B-B14F-4D97-AF65-F5344CB8AC3E}">
        <p14:creationId xmlns:p14="http://schemas.microsoft.com/office/powerpoint/2010/main" val="32213618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solidFill>
                  <a:srgbClr val="775F55"/>
                </a:solidFill>
              </a:defRPr>
            </a:lvl1pPr>
          </a:lstStyle>
          <a:p>
            <a:r>
              <a:rPr kumimoji="0" lang="fr-FR"/>
              <a:t>Modifiez le style du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Modifiez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rgbClr val="775F55"/>
                </a:solidFill>
              </a:defRPr>
            </a:lvl1pPr>
          </a:lstStyle>
          <a:p>
            <a:pPr marL="12700">
              <a:lnSpc>
                <a:spcPts val="1410"/>
              </a:lnSpc>
            </a:pPr>
            <a:r>
              <a:rPr lang="fr-FR" spc="-5"/>
              <a:t>ECUE7 - PASS - UFR Médecine, UFR Odontologie – Université Côte d'Azur - Année universitaire 2020-2021</a:t>
            </a:r>
            <a:endParaRPr lang="fr-FR" spc="-10" dirty="0"/>
          </a:p>
        </p:txBody>
      </p:sp>
      <p:pic>
        <p:nvPicPr>
          <p:cNvPr id="14" name="Image 13" descr="ccbyncsa88x31.png"/>
          <p:cNvPicPr>
            <a:picLocks noChangeAspect="1"/>
          </p:cNvPicPr>
          <p:nvPr/>
        </p:nvPicPr>
        <p:blipFill>
          <a:blip r:embed="rId2"/>
          <a:stretch>
            <a:fillRect/>
          </a:stretch>
        </p:blipFill>
        <p:spPr>
          <a:xfrm>
            <a:off x="590550" y="6248206"/>
            <a:ext cx="1038286" cy="365760"/>
          </a:xfrm>
          <a:prstGeom prst="rect">
            <a:avLst/>
          </a:prstGeom>
        </p:spPr>
      </p:pic>
    </p:spTree>
    <p:extLst>
      <p:ext uri="{BB962C8B-B14F-4D97-AF65-F5344CB8AC3E}">
        <p14:creationId xmlns:p14="http://schemas.microsoft.com/office/powerpoint/2010/main" val="299467222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Diapositive de titr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lvl1pPr>
          </a:lstStyle>
          <a:p>
            <a:r>
              <a:rPr kumimoji="0" lang="fr-FR"/>
              <a:t>Modifiez le style du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Modifiez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chemeClr val="tx2"/>
                </a:solidFill>
              </a:defRPr>
            </a:lvl1pPr>
          </a:lstStyle>
          <a:p>
            <a:pPr marL="12700">
              <a:lnSpc>
                <a:spcPts val="1410"/>
              </a:lnSpc>
            </a:pPr>
            <a:r>
              <a:rPr lang="fr-FR" spc="-5"/>
              <a:t>ECUE7 - PASS - UFR Médecine, UFR Odontologie – Université Côte d'Azur - Année universitaire 2020-2021</a:t>
            </a:r>
            <a:endParaRPr lang="fr-FR" spc="-10" dirty="0"/>
          </a:p>
        </p:txBody>
      </p:sp>
      <p:pic>
        <p:nvPicPr>
          <p:cNvPr id="12" name="Image 11" descr="ccbyncsa88x31.png"/>
          <p:cNvPicPr>
            <a:picLocks noChangeAspect="1"/>
          </p:cNvPicPr>
          <p:nvPr/>
        </p:nvPicPr>
        <p:blipFill>
          <a:blip r:embed="rId2"/>
          <a:stretch>
            <a:fillRect/>
          </a:stretch>
        </p:blipFill>
        <p:spPr>
          <a:xfrm>
            <a:off x="596425" y="6227064"/>
            <a:ext cx="1038286" cy="365760"/>
          </a:xfrm>
          <a:prstGeom prst="rect">
            <a:avLst/>
          </a:prstGeom>
        </p:spPr>
      </p:pic>
    </p:spTree>
    <p:extLst>
      <p:ext uri="{BB962C8B-B14F-4D97-AF65-F5344CB8AC3E}">
        <p14:creationId xmlns:p14="http://schemas.microsoft.com/office/powerpoint/2010/main" val="3013399883"/>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12648" y="228600"/>
            <a:ext cx="8153400" cy="990600"/>
          </a:xfrm>
        </p:spPr>
        <p:txBody>
          <a:bodyPr/>
          <a:lstStyle/>
          <a:p>
            <a:r>
              <a:rPr kumimoji="0" lang="fr-FR"/>
              <a:t>Modifiez le style du titre</a:t>
            </a:r>
            <a:endParaRPr kumimoji="0" lang="en-US"/>
          </a:p>
        </p:txBody>
      </p:sp>
      <p:sp>
        <p:nvSpPr>
          <p:cNvPr id="5" name="Espace réservé du pied de page 4"/>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6" name="Espace réservé du numéro de diapositive 5"/>
          <p:cNvSpPr>
            <a:spLocks noGrp="1"/>
          </p:cNvSpPr>
          <p:nvPr>
            <p:ph type="sldNum" sz="quarter" idx="12"/>
          </p:nvPr>
        </p:nvSpPr>
        <p:spPr/>
        <p:txBody>
          <a:bodyPr/>
          <a:lstStyle>
            <a:lvl1pPr>
              <a:defRPr>
                <a:solidFill>
                  <a:srgbClr val="FFFFFF"/>
                </a:solidFill>
              </a:defRPr>
            </a:lvl1pPr>
          </a:lstStyle>
          <a:p>
            <a:pPr marL="114300">
              <a:lnSpc>
                <a:spcPts val="1410"/>
              </a:lnSpc>
            </a:pPr>
            <a:fld id="{81D60167-4931-47E6-BA6A-407CBD079E47}" type="slidenum">
              <a:rPr lang="fr-FR" smtClean="0"/>
              <a:t>‹N°›</a:t>
            </a:fld>
            <a:endParaRPr lang="fr-FR" dirty="0"/>
          </a:p>
        </p:txBody>
      </p:sp>
      <p:sp>
        <p:nvSpPr>
          <p:cNvPr id="8" name="Espace réservé du contenu 7"/>
          <p:cNvSpPr>
            <a:spLocks noGrp="1"/>
          </p:cNvSpPr>
          <p:nvPr>
            <p:ph sz="quarter" idx="1"/>
          </p:nvPr>
        </p:nvSpPr>
        <p:spPr>
          <a:xfrm>
            <a:off x="612648" y="1600200"/>
            <a:ext cx="8153400" cy="44958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extLst>
      <p:ext uri="{BB962C8B-B14F-4D97-AF65-F5344CB8AC3E}">
        <p14:creationId xmlns:p14="http://schemas.microsoft.com/office/powerpoint/2010/main" val="2585137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bg>
      <p:bgRef idx="1003">
        <a:schemeClr val="bg1"/>
      </p:bgRef>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a:t>Cliquez pour modifier les styles du texte du masque</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fr-FR"/>
              <a:t>Modifiez le style du titre</a:t>
            </a:r>
            <a:endParaRPr kumimoji="0" lang="en-US"/>
          </a:p>
        </p:txBody>
      </p:sp>
      <p:sp>
        <p:nvSpPr>
          <p:cNvPr id="13" name="Espace réservé du numéro de diapositive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pPr marL="114300">
              <a:lnSpc>
                <a:spcPts val="1410"/>
              </a:lnSpc>
            </a:pPr>
            <a:fld id="{81D60167-4931-47E6-BA6A-407CBD079E47}" type="slidenum">
              <a:rPr lang="fr-FR" smtClean="0"/>
              <a:t>‹N°›</a:t>
            </a:fld>
            <a:endParaRPr lang="fr-FR" dirty="0"/>
          </a:p>
        </p:txBody>
      </p:sp>
      <p:sp>
        <p:nvSpPr>
          <p:cNvPr id="14" name="Espace réservé du pied de page 13"/>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3223501049"/>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Modifiez le style du titre</a:t>
            </a:r>
            <a:endParaRPr kumimoji="0" lang="en-US"/>
          </a:p>
        </p:txBody>
      </p:sp>
      <p:sp>
        <p:nvSpPr>
          <p:cNvPr id="9" name="Espace réservé du contenu 8"/>
          <p:cNvSpPr>
            <a:spLocks noGrp="1"/>
          </p:cNvSpPr>
          <p:nvPr>
            <p:ph sz="quarter" idx="1"/>
          </p:nvPr>
        </p:nvSpPr>
        <p:spPr>
          <a:xfrm>
            <a:off x="609600"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1" name="Espace réservé du contenu 10"/>
          <p:cNvSpPr>
            <a:spLocks noGrp="1"/>
          </p:cNvSpPr>
          <p:nvPr>
            <p:ph sz="quarter" idx="2"/>
          </p:nvPr>
        </p:nvSpPr>
        <p:spPr>
          <a:xfrm>
            <a:off x="4844901"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0" name="Espace réservé du numéro de diapositive 9"/>
          <p:cNvSpPr>
            <a:spLocks noGrp="1"/>
          </p:cNvSpPr>
          <p:nvPr>
            <p:ph type="sldNum" sz="quarter" idx="16"/>
          </p:nvPr>
        </p:nvSpPr>
        <p:spPr/>
        <p:txBody>
          <a:bodyPr rtlCol="0"/>
          <a:lstStyle/>
          <a:p>
            <a:pPr marL="114300">
              <a:lnSpc>
                <a:spcPts val="1410"/>
              </a:lnSpc>
            </a:pPr>
            <a:fld id="{81D60167-4931-47E6-BA6A-407CBD079E47}" type="slidenum">
              <a:rPr lang="fr-FR" smtClean="0"/>
              <a:t>‹N°›</a:t>
            </a:fld>
            <a:endParaRPr lang="fr-FR" dirty="0"/>
          </a:p>
        </p:txBody>
      </p:sp>
      <p:sp>
        <p:nvSpPr>
          <p:cNvPr id="12" name="Espace réservé du pied de page 11"/>
          <p:cNvSpPr>
            <a:spLocks noGrp="1"/>
          </p:cNvSpPr>
          <p:nvPr>
            <p:ph type="ftr" sz="quarter" idx="17"/>
          </p:nvPr>
        </p:nvSpPr>
        <p:spPr/>
        <p:txBody>
          <a:bodyPr rtlCol="0"/>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1721774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33400" y="273050"/>
            <a:ext cx="8153400" cy="869950"/>
          </a:xfrm>
        </p:spPr>
        <p:txBody>
          <a:bodyPr anchor="ctr"/>
          <a:lstStyle>
            <a:lvl1pPr>
              <a:defRPr/>
            </a:lvl1pPr>
          </a:lstStyle>
          <a:p>
            <a:r>
              <a:rPr kumimoji="0" lang="fr-FR"/>
              <a:t>Modifiez le style du titre</a:t>
            </a:r>
            <a:endParaRPr kumimoji="0" lang="en-US"/>
          </a:p>
        </p:txBody>
      </p:sp>
      <p:sp>
        <p:nvSpPr>
          <p:cNvPr id="11" name="Espace réservé du contenu 10"/>
          <p:cNvSpPr>
            <a:spLocks noGrp="1"/>
          </p:cNvSpPr>
          <p:nvPr>
            <p:ph sz="quarter" idx="2"/>
          </p:nvPr>
        </p:nvSpPr>
        <p:spPr>
          <a:xfrm>
            <a:off x="609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3" name="Espace réservé du contenu 12"/>
          <p:cNvSpPr>
            <a:spLocks noGrp="1"/>
          </p:cNvSpPr>
          <p:nvPr>
            <p:ph sz="quarter" idx="4"/>
          </p:nvPr>
        </p:nvSpPr>
        <p:spPr>
          <a:xfrm>
            <a:off x="4800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2" name="Espace réservé du numéro de diapositive 11"/>
          <p:cNvSpPr>
            <a:spLocks noGrp="1"/>
          </p:cNvSpPr>
          <p:nvPr>
            <p:ph type="sldNum" sz="quarter" idx="16"/>
          </p:nvPr>
        </p:nvSpPr>
        <p:spPr/>
        <p:txBody>
          <a:bodyPr rtlCol="0"/>
          <a:lstStyle/>
          <a:p>
            <a:pPr marL="114300">
              <a:lnSpc>
                <a:spcPts val="1410"/>
              </a:lnSpc>
            </a:pPr>
            <a:fld id="{81D60167-4931-47E6-BA6A-407CBD079E47}" type="slidenum">
              <a:rPr lang="fr-FR" smtClean="0"/>
              <a:t>‹N°›</a:t>
            </a:fld>
            <a:endParaRPr lang="fr-FR" dirty="0"/>
          </a:p>
        </p:txBody>
      </p:sp>
      <p:sp>
        <p:nvSpPr>
          <p:cNvPr id="14" name="Espace réservé du pied de page 13"/>
          <p:cNvSpPr>
            <a:spLocks noGrp="1"/>
          </p:cNvSpPr>
          <p:nvPr>
            <p:ph type="ftr" sz="quarter" idx="17"/>
          </p:nvPr>
        </p:nvSpPr>
        <p:spPr/>
        <p:txBody>
          <a:bodyPr rtlCol="0"/>
          <a:lstStyle/>
          <a:p>
            <a:pPr marL="12700">
              <a:lnSpc>
                <a:spcPts val="1410"/>
              </a:lnSpc>
            </a:pPr>
            <a:r>
              <a:rPr lang="fr-FR" spc="-5"/>
              <a:t>ECUE7 - PASS - UFR Médecine, UFR Odontologie – Université Côte d'Azur - Année universitaire 2020-2021</a:t>
            </a:r>
            <a:endParaRPr lang="fr-FR" spc="-10" dirty="0"/>
          </a:p>
        </p:txBody>
      </p:sp>
      <p:sp>
        <p:nvSpPr>
          <p:cNvPr id="16" name="Espace réservé du texte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
        <p:nvSpPr>
          <p:cNvPr id="15" name="Espace réservé du texte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Tree>
    <p:extLst>
      <p:ext uri="{BB962C8B-B14F-4D97-AF65-F5344CB8AC3E}">
        <p14:creationId xmlns:p14="http://schemas.microsoft.com/office/powerpoint/2010/main" val="75199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Modifiez le style du titre</a:t>
            </a:r>
            <a:endParaRPr kumimoji="0" lang="en-US"/>
          </a:p>
        </p:txBody>
      </p:sp>
      <p:sp>
        <p:nvSpPr>
          <p:cNvPr id="4" name="Espace réservé du pied de page 3"/>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5" name="Espace réservé du numéro de diapositive 4"/>
          <p:cNvSpPr>
            <a:spLocks noGrp="1"/>
          </p:cNvSpPr>
          <p:nvPr>
            <p:ph type="sldNum" sz="quarter" idx="12"/>
          </p:nvPr>
        </p:nvSpPr>
        <p:spPr/>
        <p:txBody>
          <a:bodyPr/>
          <a:lstStyle>
            <a:lvl1pPr>
              <a:defRPr>
                <a:solidFill>
                  <a:srgbClr val="FFFFFF"/>
                </a:solidFill>
              </a:defRPr>
            </a:lvl1pPr>
          </a:lstStyle>
          <a:p>
            <a:pPr marL="114300">
              <a:lnSpc>
                <a:spcPts val="1410"/>
              </a:lnSpc>
            </a:pPr>
            <a:fld id="{81D60167-4931-47E6-BA6A-407CBD079E47}" type="slidenum">
              <a:rPr lang="fr-FR" smtClean="0"/>
              <a:t>‹N°›</a:t>
            </a:fld>
            <a:endParaRPr lang="fr-FR" dirty="0"/>
          </a:p>
        </p:txBody>
      </p:sp>
    </p:spTree>
    <p:extLst>
      <p:ext uri="{BB962C8B-B14F-4D97-AF65-F5344CB8AC3E}">
        <p14:creationId xmlns:p14="http://schemas.microsoft.com/office/powerpoint/2010/main" val="3694590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4" name="Espace réservé du numéro de diapositive 3"/>
          <p:cNvSpPr>
            <a:spLocks noGrp="1"/>
          </p:cNvSpPr>
          <p:nvPr>
            <p:ph type="sldNum" sz="quarter" idx="12"/>
          </p:nvPr>
        </p:nvSpPr>
        <p:spPr>
          <a:xfrm>
            <a:off x="0" y="6248400"/>
            <a:ext cx="533400" cy="381000"/>
          </a:xfrm>
        </p:spPr>
        <p:txBody>
          <a:bodyPr/>
          <a:lstStyle>
            <a:lvl1pPr>
              <a:defRPr>
                <a:solidFill>
                  <a:schemeClr val="tx2"/>
                </a:solidFill>
              </a:defRPr>
            </a:lvl1pPr>
          </a:lstStyle>
          <a:p>
            <a:pPr marL="114300">
              <a:lnSpc>
                <a:spcPts val="1410"/>
              </a:lnSpc>
            </a:pPr>
            <a:fld id="{81D60167-4931-47E6-BA6A-407CBD079E47}" type="slidenum">
              <a:rPr lang="fr-FR" smtClean="0"/>
              <a:t>‹N°›</a:t>
            </a:fld>
            <a:endParaRPr lang="fr-FR" dirty="0"/>
          </a:p>
        </p:txBody>
      </p:sp>
    </p:spTree>
    <p:extLst>
      <p:ext uri="{BB962C8B-B14F-4D97-AF65-F5344CB8AC3E}">
        <p14:creationId xmlns:p14="http://schemas.microsoft.com/office/powerpoint/2010/main" val="3012824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0" y="273050"/>
            <a:ext cx="8077200" cy="869950"/>
          </a:xfrm>
        </p:spPr>
        <p:txBody>
          <a:bodyPr anchor="ctr"/>
          <a:lstStyle>
            <a:lvl1pPr algn="l">
              <a:buNone/>
              <a:defRPr sz="4400" b="0"/>
            </a:lvl1pPr>
          </a:lstStyle>
          <a:p>
            <a:r>
              <a:rPr kumimoji="0" lang="fr-FR"/>
              <a:t>Modifiez le style du titre</a:t>
            </a:r>
            <a:endParaRPr kumimoji="0" lang="en-US"/>
          </a:p>
        </p:txBody>
      </p:sp>
      <p:sp>
        <p:nvSpPr>
          <p:cNvPr id="6" name="Espace réservé du pied de page 5"/>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7" name="Espace réservé du numéro de diapositive 6"/>
          <p:cNvSpPr>
            <a:spLocks noGrp="1"/>
          </p:cNvSpPr>
          <p:nvPr>
            <p:ph type="sldNum" sz="quarter" idx="12"/>
          </p:nvPr>
        </p:nvSpPr>
        <p:spPr/>
        <p:txBody>
          <a:bodyPr/>
          <a:lstStyle>
            <a:lvl1pPr>
              <a:defRPr>
                <a:solidFill>
                  <a:srgbClr val="FFFFFF"/>
                </a:solidFill>
              </a:defRPr>
            </a:lvl1pPr>
          </a:lstStyle>
          <a:p>
            <a:pPr marL="114300">
              <a:lnSpc>
                <a:spcPts val="1410"/>
              </a:lnSpc>
            </a:pPr>
            <a:fld id="{81D60167-4931-47E6-BA6A-407CBD079E47}" type="slidenum">
              <a:rPr lang="fr-FR" smtClean="0"/>
              <a:t>‹N°›</a:t>
            </a:fld>
            <a:endParaRPr lang="fr-FR" dirty="0"/>
          </a:p>
        </p:txBody>
      </p:sp>
      <p:sp>
        <p:nvSpPr>
          <p:cNvPr id="3" name="Espace réservé du texte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fr-FR"/>
              <a:t>Cliquez pour modifier les styles du texte du masque</a:t>
            </a:r>
          </a:p>
        </p:txBody>
      </p:sp>
      <p:sp>
        <p:nvSpPr>
          <p:cNvPr id="9" name="Espace réservé du contenu 8"/>
          <p:cNvSpPr>
            <a:spLocks noGrp="1"/>
          </p:cNvSpPr>
          <p:nvPr>
            <p:ph sz="quarter" idx="1"/>
          </p:nvPr>
        </p:nvSpPr>
        <p:spPr>
          <a:xfrm>
            <a:off x="2362200" y="1752600"/>
            <a:ext cx="6400800" cy="44196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extLst>
      <p:ext uri="{BB962C8B-B14F-4D97-AF65-F5344CB8AC3E}">
        <p14:creationId xmlns:p14="http://schemas.microsoft.com/office/powerpoint/2010/main" val="113406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bg>
      <p:bgRef idx="1003">
        <a:schemeClr val="bg2"/>
      </p:bgRef>
    </p:bg>
    <p:spTree>
      <p:nvGrpSpPr>
        <p:cNvPr id="1" name=""/>
        <p:cNvGrpSpPr/>
        <p:nvPr/>
      </p:nvGrpSpPr>
      <p:grpSpPr>
        <a:xfrm>
          <a:off x="0" y="0"/>
          <a:ext cx="0" cy="0"/>
          <a:chOff x="0" y="0"/>
          <a:chExt cx="0" cy="0"/>
        </a:xfrm>
      </p:grpSpPr>
      <p:sp>
        <p:nvSpPr>
          <p:cNvPr id="4" name="Espace réservé du texte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fr-FR"/>
              <a:t>Cliquez pour modifier les styles du texte du masque</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fr-FR"/>
              <a:t>Modifiez le style du titre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Espace réservé de la date 11"/>
          <p:cNvSpPr>
            <a:spLocks noGrp="1"/>
          </p:cNvSpPr>
          <p:nvPr>
            <p:ph type="dt" sz="half" idx="10"/>
          </p:nvPr>
        </p:nvSpPr>
        <p:spPr>
          <a:xfrm>
            <a:off x="6248400" y="6248400"/>
            <a:ext cx="2667000" cy="365125"/>
          </a:xfrm>
          <a:prstGeom prst="rect">
            <a:avLst/>
          </a:prstGeom>
        </p:spPr>
        <p:txBody>
          <a:bodyPr rtlCol="0"/>
          <a:lstStyle/>
          <a:p>
            <a:pPr marL="12700">
              <a:lnSpc>
                <a:spcPts val="1410"/>
              </a:lnSpc>
            </a:pPr>
            <a:endParaRPr lang="fr-FR" dirty="0"/>
          </a:p>
        </p:txBody>
      </p:sp>
      <p:sp>
        <p:nvSpPr>
          <p:cNvPr id="13" name="Espace réservé du numéro de diapositive 12"/>
          <p:cNvSpPr>
            <a:spLocks noGrp="1"/>
          </p:cNvSpPr>
          <p:nvPr>
            <p:ph type="sldNum" sz="quarter" idx="11"/>
          </p:nvPr>
        </p:nvSpPr>
        <p:spPr>
          <a:xfrm>
            <a:off x="0" y="4667249"/>
            <a:ext cx="1447800" cy="663578"/>
          </a:xfrm>
        </p:spPr>
        <p:txBody>
          <a:bodyPr rtlCol="0"/>
          <a:lstStyle>
            <a:lvl1pPr>
              <a:defRPr sz="2800"/>
            </a:lvl1pPr>
          </a:lstStyle>
          <a:p>
            <a:pPr marL="114300">
              <a:lnSpc>
                <a:spcPts val="1410"/>
              </a:lnSpc>
            </a:pPr>
            <a:fld id="{81D60167-4931-47E6-BA6A-407CBD079E47}" type="slidenum">
              <a:rPr lang="fr-FR" smtClean="0"/>
              <a:t>‹N°›</a:t>
            </a:fld>
            <a:endParaRPr lang="fr-FR" dirty="0"/>
          </a:p>
        </p:txBody>
      </p:sp>
      <p:sp>
        <p:nvSpPr>
          <p:cNvPr id="14" name="Espace réservé du pied de page 13"/>
          <p:cNvSpPr>
            <a:spLocks noGrp="1"/>
          </p:cNvSpPr>
          <p:nvPr>
            <p:ph type="ftr" sz="quarter" idx="12"/>
          </p:nvPr>
        </p:nvSpPr>
        <p:spPr>
          <a:xfrm>
            <a:off x="1600200" y="6248206"/>
            <a:ext cx="4572000" cy="365125"/>
          </a:xfrm>
        </p:spPr>
        <p:txBody>
          <a:bodyPr rtlCol="0"/>
          <a:lstStyle/>
          <a:p>
            <a:pPr marL="12700">
              <a:lnSpc>
                <a:spcPts val="1410"/>
              </a:lnSpc>
            </a:pPr>
            <a:r>
              <a:rPr lang="fr-FR" spc="-5"/>
              <a:t>ECUE7 - PASS - UFR Médecine, UFR Odontologie – Université Côte d'Azur - Année universitaire 2020-2021</a:t>
            </a:r>
            <a:endParaRPr lang="fr-FR" spc="-10" dirty="0"/>
          </a:p>
        </p:txBody>
      </p:sp>
      <p:sp>
        <p:nvSpPr>
          <p:cNvPr id="3" name="Espace réservé pour une image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fr-FR"/>
              <a:t>Cliquez sur l'icône pour ajouter une image</a:t>
            </a:r>
            <a:endParaRPr kumimoji="0" lang="en-US" dirty="0"/>
          </a:p>
        </p:txBody>
      </p:sp>
    </p:spTree>
    <p:extLst>
      <p:ext uri="{BB962C8B-B14F-4D97-AF65-F5344CB8AC3E}">
        <p14:creationId xmlns:p14="http://schemas.microsoft.com/office/powerpoint/2010/main" val="3090284378"/>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Modifiez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096000" y="6248400"/>
            <a:ext cx="2667000" cy="365125"/>
          </a:xfrm>
          <a:prstGeom prst="rect">
            <a:avLst/>
          </a:prstGeom>
        </p:spPr>
        <p:txBody>
          <a:bodyPr/>
          <a:lstStyle/>
          <a:p>
            <a:pPr marL="12700">
              <a:lnSpc>
                <a:spcPts val="1410"/>
              </a:lnSpc>
            </a:pPr>
            <a:endParaRPr lang="fr-FR" dirty="0"/>
          </a:p>
        </p:txBody>
      </p:sp>
      <p:sp>
        <p:nvSpPr>
          <p:cNvPr id="5" name="Espace réservé du pied de page 4"/>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6" name="Espace réservé du numéro de diapositive 5"/>
          <p:cNvSpPr>
            <a:spLocks noGrp="1"/>
          </p:cNvSpPr>
          <p:nvPr>
            <p:ph type="sldNum" sz="quarter" idx="12"/>
          </p:nvPr>
        </p:nvSpPr>
        <p:spPr/>
        <p:txBody>
          <a:bodyPr/>
          <a:lstStyle/>
          <a:p>
            <a:pPr marL="114300">
              <a:lnSpc>
                <a:spcPts val="1410"/>
              </a:lnSpc>
            </a:pPr>
            <a:fld id="{81D60167-4931-47E6-BA6A-407CBD079E47}" type="slidenum">
              <a:rPr lang="fr-FR" smtClean="0"/>
              <a:t>‹N°›</a:t>
            </a:fld>
            <a:endParaRPr lang="fr-FR" dirty="0"/>
          </a:p>
        </p:txBody>
      </p:sp>
    </p:spTree>
    <p:extLst>
      <p:ext uri="{BB962C8B-B14F-4D97-AF65-F5344CB8AC3E}">
        <p14:creationId xmlns:p14="http://schemas.microsoft.com/office/powerpoint/2010/main" val="14137134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bg>
      <p:bgRef idx="1001">
        <a:schemeClr val="bg1"/>
      </p:bgRef>
    </p:bg>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53200" y="609600"/>
            <a:ext cx="2057400" cy="5516563"/>
          </a:xfrm>
        </p:spPr>
        <p:txBody>
          <a:bodyPr vert="eaVert"/>
          <a:lstStyle/>
          <a:p>
            <a:r>
              <a:rPr kumimoji="0" lang="fr-FR"/>
              <a:t>Modifiez le style du titre</a:t>
            </a:r>
            <a:endParaRPr kumimoji="0" lang="en-US"/>
          </a:p>
        </p:txBody>
      </p:sp>
      <p:sp>
        <p:nvSpPr>
          <p:cNvPr id="3" name="Espace réservé du texte vertical 2"/>
          <p:cNvSpPr>
            <a:spLocks noGrp="1"/>
          </p:cNvSpPr>
          <p:nvPr>
            <p:ph type="body" orient="vert" idx="1"/>
          </p:nvPr>
        </p:nvSpPr>
        <p:spPr>
          <a:xfrm>
            <a:off x="457200" y="609600"/>
            <a:ext cx="5562600" cy="5516564"/>
          </a:xfrm>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553200" y="6248402"/>
            <a:ext cx="2209800" cy="365125"/>
          </a:xfrm>
          <a:prstGeom prst="rect">
            <a:avLst/>
          </a:prstGeom>
        </p:spPr>
        <p:txBody>
          <a:bodyPr/>
          <a:lstStyle/>
          <a:p>
            <a:pPr marL="12700">
              <a:lnSpc>
                <a:spcPts val="1410"/>
              </a:lnSpc>
            </a:pPr>
            <a:endParaRPr lang="fr-FR" dirty="0"/>
          </a:p>
        </p:txBody>
      </p:sp>
      <p:sp>
        <p:nvSpPr>
          <p:cNvPr id="5" name="Espace réservé du pied de page 4"/>
          <p:cNvSpPr>
            <a:spLocks noGrp="1"/>
          </p:cNvSpPr>
          <p:nvPr>
            <p:ph type="ftr" sz="quarter" idx="11"/>
          </p:nvPr>
        </p:nvSpPr>
        <p:spPr>
          <a:xfrm>
            <a:off x="457201" y="6248207"/>
            <a:ext cx="5573483" cy="365125"/>
          </a:xfrm>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rot="5400000">
            <a:off x="5989638" y="144462"/>
            <a:ext cx="533400" cy="244476"/>
          </a:xfrm>
        </p:spPr>
        <p:txBody>
          <a:bodyPr/>
          <a:lstStyle/>
          <a:p>
            <a:pPr marL="114300">
              <a:lnSpc>
                <a:spcPts val="1410"/>
              </a:lnSpc>
            </a:pPr>
            <a:fld id="{81D60167-4931-47E6-BA6A-407CBD079E47}" type="slidenum">
              <a:rPr lang="fr-FR" smtClean="0"/>
              <a:t>‹N°›</a:t>
            </a:fld>
            <a:endParaRPr lang="fr-FR" dirty="0"/>
          </a:p>
        </p:txBody>
      </p:sp>
    </p:spTree>
    <p:extLst>
      <p:ext uri="{BB962C8B-B14F-4D97-AF65-F5344CB8AC3E}">
        <p14:creationId xmlns:p14="http://schemas.microsoft.com/office/powerpoint/2010/main" val="2860345982"/>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200" b="0" i="0">
                <a:solidFill>
                  <a:schemeClr val="bg1"/>
                </a:solidFill>
                <a:latin typeface="Times New Roman"/>
                <a:cs typeface="Times New Roman"/>
              </a:defRPr>
            </a:lvl1pPr>
          </a:lstStyle>
          <a:p>
            <a:pPr marL="12700">
              <a:lnSpc>
                <a:spcPts val="1410"/>
              </a:lnSpc>
            </a:pPr>
            <a:r>
              <a:rPr lang="fr-FR" spc="-5"/>
              <a:t>ECUE7 - PASS - UFR Médecine, UFR Odontologie – Université Côte d'Azur - Année universitaire 2020-2021</a:t>
            </a:r>
            <a:endParaRPr spc="-10" dirty="0"/>
          </a:p>
        </p:txBody>
      </p:sp>
      <p:sp>
        <p:nvSpPr>
          <p:cNvPr id="3" name="Holder 3"/>
          <p:cNvSpPr>
            <a:spLocks noGrp="1"/>
          </p:cNvSpPr>
          <p:nvPr>
            <p:ph type="dt" sz="half" idx="6"/>
          </p:nvPr>
        </p:nvSpPr>
        <p:spPr/>
        <p:txBody>
          <a:bodyPr lIns="0" tIns="0" rIns="0" bIns="0"/>
          <a:lstStyle>
            <a:lvl1pPr>
              <a:defRPr sz="1200" b="0" i="0">
                <a:solidFill>
                  <a:schemeClr val="tx1"/>
                </a:solidFill>
                <a:latin typeface="Times New Roman"/>
                <a:cs typeface="Times New Roman"/>
              </a:defRPr>
            </a:lvl1pPr>
          </a:lstStyle>
          <a:p>
            <a:pPr marL="12700">
              <a:lnSpc>
                <a:spcPts val="1410"/>
              </a:lnSpc>
            </a:pPr>
            <a:endParaRPr dirty="0"/>
          </a:p>
        </p:txBody>
      </p:sp>
      <p:sp>
        <p:nvSpPr>
          <p:cNvPr id="4" name="Holder 4"/>
          <p:cNvSpPr>
            <a:spLocks noGrp="1"/>
          </p:cNvSpPr>
          <p:nvPr>
            <p:ph type="sldNum" sz="quarter" idx="7"/>
          </p:nvPr>
        </p:nvSpPr>
        <p:spPr/>
        <p:txBody>
          <a:bodyPr lIns="0" tIns="0" rIns="0" bIns="0"/>
          <a:lstStyle>
            <a:lvl1pPr>
              <a:defRPr sz="1200" b="0" i="0">
                <a:solidFill>
                  <a:schemeClr val="tx1"/>
                </a:solidFill>
                <a:latin typeface="Times New Roman"/>
                <a:cs typeface="Times New Roman"/>
              </a:defRPr>
            </a:lvl1pPr>
          </a:lstStyle>
          <a:p>
            <a:pPr marL="114300">
              <a:lnSpc>
                <a:spcPts val="1410"/>
              </a:lnSpc>
            </a:pPr>
            <a:fld id="{81D60167-4931-47E6-BA6A-407CBD079E47}" type="slidenum">
              <a:rPr dirty="0"/>
              <a:t>‹N°›</a:t>
            </a:fld>
            <a:endParaRPr dirty="0"/>
          </a:p>
        </p:txBody>
      </p:sp>
    </p:spTree>
    <p:extLst>
      <p:ext uri="{BB962C8B-B14F-4D97-AF65-F5344CB8AC3E}">
        <p14:creationId xmlns:p14="http://schemas.microsoft.com/office/powerpoint/2010/main" val="2733584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609600" y="228600"/>
            <a:ext cx="8153400" cy="990600"/>
          </a:xfrm>
          <a:prstGeom prst="rect">
            <a:avLst/>
          </a:prstGeom>
        </p:spPr>
        <p:txBody>
          <a:bodyPr vert="horz" anchor="ctr">
            <a:normAutofit/>
          </a:bodyPr>
          <a:lstStyle/>
          <a:p>
            <a:r>
              <a:rPr kumimoji="0" lang="fr-FR"/>
              <a:t>Cliquez et modifiez le titre</a:t>
            </a:r>
            <a:endParaRPr kumimoji="0" lang="en-US"/>
          </a:p>
        </p:txBody>
      </p:sp>
      <p:sp>
        <p:nvSpPr>
          <p:cNvPr id="13" name="Espace réservé du texte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fr-FR" dirty="0"/>
              <a:t>Cliquez pour modifier les styles du texte du masque</a:t>
            </a:r>
          </a:p>
          <a:p>
            <a:pPr lvl="1" eaLnBrk="1" latinLnBrk="0" hangingPunct="1"/>
            <a:r>
              <a:rPr kumimoji="0" lang="fr-FR" dirty="0"/>
              <a:t>Deuxième niveau</a:t>
            </a:r>
          </a:p>
          <a:p>
            <a:pPr lvl="2" eaLnBrk="1" latinLnBrk="0" hangingPunct="1"/>
            <a:r>
              <a:rPr kumimoji="0" lang="fr-FR" dirty="0"/>
              <a:t>Troisième niveau</a:t>
            </a:r>
          </a:p>
          <a:p>
            <a:pPr lvl="3" eaLnBrk="1" latinLnBrk="0" hangingPunct="1"/>
            <a:r>
              <a:rPr kumimoji="0" lang="fr-FR" dirty="0"/>
              <a:t>Quatrième niveau</a:t>
            </a:r>
          </a:p>
          <a:p>
            <a:pPr lvl="4" eaLnBrk="1" latinLnBrk="0" hangingPunct="1"/>
            <a:r>
              <a:rPr kumimoji="0" lang="fr-FR" dirty="0"/>
              <a:t>Cinquième niveau</a:t>
            </a:r>
            <a:endParaRPr kumimoji="0" lang="en-US" dirty="0"/>
          </a:p>
        </p:txBody>
      </p:sp>
      <p:sp>
        <p:nvSpPr>
          <p:cNvPr id="3" name="Espace réservé du pied de page 2"/>
          <p:cNvSpPr>
            <a:spLocks noGrp="1"/>
          </p:cNvSpPr>
          <p:nvPr>
            <p:ph type="ftr" sz="quarter" idx="3"/>
          </p:nvPr>
        </p:nvSpPr>
        <p:spPr>
          <a:xfrm>
            <a:off x="609600" y="6248206"/>
            <a:ext cx="8156448" cy="365125"/>
          </a:xfrm>
          <a:prstGeom prst="rect">
            <a:avLst/>
          </a:prstGeom>
        </p:spPr>
        <p:txBody>
          <a:bodyPr vert="horz" anchor="ctr"/>
          <a:lstStyle>
            <a:lvl1pPr algn="r" eaLnBrk="1" latinLnBrk="0" hangingPunct="1">
              <a:defRPr kumimoji="0" sz="1200">
                <a:solidFill>
                  <a:schemeClr val="tx2"/>
                </a:solidFill>
              </a:defRPr>
            </a:lvl1pPr>
          </a:lstStyle>
          <a:p>
            <a:pPr marL="12700">
              <a:lnSpc>
                <a:spcPts val="1410"/>
              </a:lnSpc>
            </a:pPr>
            <a:r>
              <a:rPr lang="fr-FR" spc="-5"/>
              <a:t>ECUE7 - PASS - UFR Médecine, UFR Odontologie – Université Côte d'Azur - Année universitaire 2020-2021</a:t>
            </a:r>
            <a:endParaRPr lang="fr-FR" spc="-10"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Espace réservé du numéro de diapositive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pPr marL="114300">
              <a:lnSpc>
                <a:spcPts val="1410"/>
              </a:lnSpc>
            </a:pPr>
            <a:fld id="{81D60167-4931-47E6-BA6A-407CBD079E47}" type="slidenum">
              <a:rPr lang="fr-FR" smtClean="0"/>
              <a:t>‹N°›</a:t>
            </a:fld>
            <a:endParaRPr lang="fr-FR" dirty="0"/>
          </a:p>
        </p:txBody>
      </p:sp>
      <p:pic>
        <p:nvPicPr>
          <p:cNvPr id="10" name="Image 9" descr="ccbyncsa88x31.png"/>
          <p:cNvPicPr>
            <a:picLocks noChangeAspect="1"/>
          </p:cNvPicPr>
          <p:nvPr/>
        </p:nvPicPr>
        <p:blipFill>
          <a:blip r:embed="rId15"/>
          <a:stretch>
            <a:fillRect/>
          </a:stretch>
        </p:blipFill>
        <p:spPr>
          <a:xfrm>
            <a:off x="590550" y="6248206"/>
            <a:ext cx="1038286" cy="365760"/>
          </a:xfrm>
          <a:prstGeom prst="rect">
            <a:avLst/>
          </a:prstGeom>
        </p:spPr>
      </p:pic>
    </p:spTree>
    <p:extLst>
      <p:ext uri="{BB962C8B-B14F-4D97-AF65-F5344CB8AC3E}">
        <p14:creationId xmlns:p14="http://schemas.microsoft.com/office/powerpoint/2010/main" val="100543578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Lst>
  <p:hf hd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3.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3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3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image" Target="../media/image49.png"/><Relationship Id="rId1" Type="http://schemas.openxmlformats.org/officeDocument/2006/relationships/slideLayout" Target="../slideLayouts/slideLayout3.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35.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36.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37.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38.xml.rels><?xml version="1.0" encoding="UTF-8" standalone="yes"?>
<Relationships xmlns="http://schemas.openxmlformats.org/package/2006/relationships"><Relationship Id="rId3" Type="http://schemas.openxmlformats.org/officeDocument/2006/relationships/image" Target="../media/image610.png"/><Relationship Id="rId2" Type="http://schemas.openxmlformats.org/officeDocument/2006/relationships/image" Target="../media/image61.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5.xml"/><Relationship Id="rId5" Type="http://schemas.openxmlformats.org/officeDocument/2006/relationships/image" Target="../media/image68.png"/><Relationship Id="rId4" Type="http://schemas.openxmlformats.org/officeDocument/2006/relationships/image" Target="../media/image67.png"/></Relationships>
</file>

<file path=ppt/slides/_rels/slide45.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64.tiff"/><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2" Type="http://schemas.openxmlformats.org/officeDocument/2006/relationships/image" Target="../media/image74.tiff"/><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tiff"/><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a:bodyPr>
          <a:lstStyle/>
          <a:p>
            <a:r>
              <a:rPr lang="en-GB" dirty="0"/>
              <a:t>Introduction aux </a:t>
            </a:r>
            <a:r>
              <a:rPr lang="en-GB" dirty="0" err="1"/>
              <a:t>modeles</a:t>
            </a:r>
            <a:r>
              <a:rPr lang="en-GB" dirty="0"/>
              <a:t> MULTIVARIES</a:t>
            </a:r>
          </a:p>
        </p:txBody>
      </p:sp>
      <p:sp>
        <p:nvSpPr>
          <p:cNvPr id="3" name="Sous-titre 2"/>
          <p:cNvSpPr>
            <a:spLocks noGrp="1"/>
          </p:cNvSpPr>
          <p:nvPr>
            <p:ph type="subTitle" idx="1"/>
          </p:nvPr>
        </p:nvSpPr>
        <p:spPr/>
        <p:txBody>
          <a:bodyPr>
            <a:normAutofit/>
          </a:bodyPr>
          <a:lstStyle/>
          <a:p>
            <a:r>
              <a:rPr lang="fr-FR" sz="2000" dirty="0"/>
              <a:t>P Staccini</a:t>
            </a:r>
          </a:p>
        </p:txBody>
      </p:sp>
      <p:sp>
        <p:nvSpPr>
          <p:cNvPr id="14" name="Espace réservé du pied de page 12"/>
          <p:cNvSpPr txBox="1">
            <a:spLocks/>
          </p:cNvSpPr>
          <p:nvPr/>
        </p:nvSpPr>
        <p:spPr>
          <a:xfrm>
            <a:off x="0" y="2321507"/>
            <a:ext cx="9144000" cy="1425661"/>
          </a:xfrm>
          <a:prstGeom prst="rect">
            <a:avLst/>
          </a:prstGeom>
        </p:spPr>
        <p:txBody>
          <a:bodyPr vert="horz"/>
          <a:lstStyle/>
          <a:p>
            <a:pPr lvl="0" algn="ctr"/>
            <a:endParaRPr lang="fr-FR" sz="3600" dirty="0">
              <a:solidFill>
                <a:schemeClr val="bg2"/>
              </a:solidFill>
            </a:endParaRPr>
          </a:p>
        </p:txBody>
      </p:sp>
      <p:pic>
        <p:nvPicPr>
          <p:cNvPr id="5" name="Image 4" descr="Une image contenant alimentation&#10;&#10;Description générée automatiquement">
            <a:extLst>
              <a:ext uri="{FF2B5EF4-FFF2-40B4-BE49-F238E27FC236}">
                <a16:creationId xmlns:a16="http://schemas.microsoft.com/office/drawing/2014/main" id="{27AE5585-0A4A-C34F-AD7E-E945AF2CFF35}"/>
              </a:ext>
            </a:extLst>
          </p:cNvPr>
          <p:cNvPicPr>
            <a:picLocks noChangeAspect="1"/>
          </p:cNvPicPr>
          <p:nvPr/>
        </p:nvPicPr>
        <p:blipFill>
          <a:blip r:embed="rId2"/>
          <a:stretch>
            <a:fillRect/>
          </a:stretch>
        </p:blipFill>
        <p:spPr>
          <a:xfrm>
            <a:off x="3554340" y="18638"/>
            <a:ext cx="2035319" cy="1425661"/>
          </a:xfrm>
          <a:prstGeom prst="rect">
            <a:avLst/>
          </a:prstGeom>
        </p:spPr>
      </p:pic>
      <p:pic>
        <p:nvPicPr>
          <p:cNvPr id="7" name="Image 6" descr="Une image contenant dessin&#10;&#10;Description générée automatiquement">
            <a:extLst>
              <a:ext uri="{FF2B5EF4-FFF2-40B4-BE49-F238E27FC236}">
                <a16:creationId xmlns:a16="http://schemas.microsoft.com/office/drawing/2014/main" id="{8110D8FC-D579-0142-B28E-E5BE9AEBBCA0}"/>
              </a:ext>
            </a:extLst>
          </p:cNvPr>
          <p:cNvPicPr>
            <a:picLocks noChangeAspect="1"/>
          </p:cNvPicPr>
          <p:nvPr/>
        </p:nvPicPr>
        <p:blipFill rotWithShape="1">
          <a:blip r:embed="rId3"/>
          <a:srcRect r="50752"/>
          <a:stretch/>
        </p:blipFill>
        <p:spPr>
          <a:xfrm>
            <a:off x="0" y="0"/>
            <a:ext cx="2013857" cy="1565418"/>
          </a:xfrm>
          <a:prstGeom prst="rect">
            <a:avLst/>
          </a:prstGeom>
        </p:spPr>
      </p:pic>
      <p:pic>
        <p:nvPicPr>
          <p:cNvPr id="9" name="Image 8" descr="Une image contenant dessin&#10;&#10;Description générée automatiquement">
            <a:extLst>
              <a:ext uri="{FF2B5EF4-FFF2-40B4-BE49-F238E27FC236}">
                <a16:creationId xmlns:a16="http://schemas.microsoft.com/office/drawing/2014/main" id="{44FE596F-14E1-A445-AE15-17C6B4C82D8D}"/>
              </a:ext>
            </a:extLst>
          </p:cNvPr>
          <p:cNvPicPr>
            <a:picLocks noChangeAspect="1"/>
          </p:cNvPicPr>
          <p:nvPr/>
        </p:nvPicPr>
        <p:blipFill>
          <a:blip r:embed="rId4"/>
          <a:stretch>
            <a:fillRect/>
          </a:stretch>
        </p:blipFill>
        <p:spPr>
          <a:xfrm>
            <a:off x="7777475" y="1"/>
            <a:ext cx="1366524" cy="1425660"/>
          </a:xfrm>
          <a:prstGeom prst="rect">
            <a:avLst/>
          </a:prstGeom>
        </p:spPr>
      </p:pic>
    </p:spTree>
    <p:extLst>
      <p:ext uri="{BB962C8B-B14F-4D97-AF65-F5344CB8AC3E}">
        <p14:creationId xmlns:p14="http://schemas.microsoft.com/office/powerpoint/2010/main" val="3725926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a:t>Plan du cours</a:t>
            </a:r>
            <a:endParaRPr lang="en-GB" dirty="0"/>
          </a:p>
        </p:txBody>
      </p:sp>
      <p:sp>
        <p:nvSpPr>
          <p:cNvPr id="3" name="Espace réservé du pied de page 2"/>
          <p:cNvSpPr>
            <a:spLocks noGrp="1"/>
          </p:cNvSpPr>
          <p:nvPr>
            <p:ph type="ftr" sz="quarter" idx="11"/>
          </p:nvPr>
        </p:nvSpPr>
        <p:spPr/>
        <p:txBody>
          <a:bodyPr/>
          <a:lstStyle/>
          <a:p>
            <a:r>
              <a:rPr lang="fr-FR" dirty="0"/>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dirty="0"/>
              <a:t>Rappels</a:t>
            </a:r>
          </a:p>
          <a:p>
            <a:r>
              <a:rPr lang="fr-FR" dirty="0"/>
              <a:t>La régression linéaire simple</a:t>
            </a:r>
          </a:p>
          <a:p>
            <a:r>
              <a:rPr lang="fr-FR" dirty="0"/>
              <a:t>La régression logistique</a:t>
            </a:r>
          </a:p>
          <a:p>
            <a:r>
              <a:rPr lang="fr-FR" dirty="0"/>
              <a:t>La régression linéaire multiple</a:t>
            </a:r>
          </a:p>
          <a:p>
            <a:r>
              <a:rPr lang="fr-FR" dirty="0"/>
              <a:t>La régression logistique multiple</a:t>
            </a:r>
          </a:p>
          <a:p>
            <a:r>
              <a:rPr lang="fr-FR" dirty="0"/>
              <a:t>Méthodes particulières</a:t>
            </a:r>
          </a:p>
          <a:p>
            <a:pPr lvl="1"/>
            <a:r>
              <a:rPr lang="fr-FR" dirty="0"/>
              <a:t>Analyse en composante principale</a:t>
            </a:r>
          </a:p>
          <a:p>
            <a:r>
              <a:rPr lang="fr-FR" dirty="0"/>
              <a:t>Stratégie d’analyse</a:t>
            </a:r>
          </a:p>
        </p:txBody>
      </p:sp>
      <p:sp>
        <p:nvSpPr>
          <p:cNvPr id="4" name="Espace réservé du numéro de diapositive 3">
            <a:extLst>
              <a:ext uri="{FF2B5EF4-FFF2-40B4-BE49-F238E27FC236}">
                <a16:creationId xmlns:a16="http://schemas.microsoft.com/office/drawing/2014/main" id="{26060CCF-C3FD-044A-9BD3-2D3035A5C5CB}"/>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2</a:t>
            </a:fld>
            <a:endParaRPr lang="fr-FR" dirty="0"/>
          </a:p>
        </p:txBody>
      </p:sp>
    </p:spTree>
    <p:extLst>
      <p:ext uri="{BB962C8B-B14F-4D97-AF65-F5344CB8AC3E}">
        <p14:creationId xmlns:p14="http://schemas.microsoft.com/office/powerpoint/2010/main" val="420038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u texte 7">
            <a:extLst>
              <a:ext uri="{FF2B5EF4-FFF2-40B4-BE49-F238E27FC236}">
                <a16:creationId xmlns:a16="http://schemas.microsoft.com/office/drawing/2014/main" id="{67E10F25-A6C8-D949-8D64-F7036235AA7E}"/>
              </a:ext>
            </a:extLst>
          </p:cNvPr>
          <p:cNvSpPr>
            <a:spLocks noGrp="1"/>
          </p:cNvSpPr>
          <p:nvPr>
            <p:ph type="body" idx="1"/>
          </p:nvPr>
        </p:nvSpPr>
        <p:spPr/>
        <p:txBody>
          <a:bodyPr/>
          <a:lstStyle/>
          <a:p>
            <a:endParaRPr lang="fr-FR"/>
          </a:p>
        </p:txBody>
      </p:sp>
      <p:sp>
        <p:nvSpPr>
          <p:cNvPr id="7" name="Titre 6">
            <a:extLst>
              <a:ext uri="{FF2B5EF4-FFF2-40B4-BE49-F238E27FC236}">
                <a16:creationId xmlns:a16="http://schemas.microsoft.com/office/drawing/2014/main" id="{C95AA1F7-9BC3-F24B-ACED-FCE4DE91E260}"/>
              </a:ext>
            </a:extLst>
          </p:cNvPr>
          <p:cNvSpPr>
            <a:spLocks noGrp="1"/>
          </p:cNvSpPr>
          <p:nvPr>
            <p:ph type="title"/>
          </p:nvPr>
        </p:nvSpPr>
        <p:spPr/>
        <p:txBody>
          <a:bodyPr/>
          <a:lstStyle/>
          <a:p>
            <a:r>
              <a:rPr lang="fr-FR" dirty="0"/>
              <a:t>Rappels</a:t>
            </a:r>
          </a:p>
        </p:txBody>
      </p:sp>
      <p:sp>
        <p:nvSpPr>
          <p:cNvPr id="5" name="Espace réservé du numéro de diapositive 4">
            <a:extLst>
              <a:ext uri="{FF2B5EF4-FFF2-40B4-BE49-F238E27FC236}">
                <a16:creationId xmlns:a16="http://schemas.microsoft.com/office/drawing/2014/main" id="{5F7EE646-4DD2-4046-9985-3B28CF07A878}"/>
              </a:ext>
            </a:extLst>
          </p:cNvPr>
          <p:cNvSpPr>
            <a:spLocks noGrp="1"/>
          </p:cNvSpPr>
          <p:nvPr>
            <p:ph type="sldNum" sz="quarter" idx="11"/>
          </p:nvPr>
        </p:nvSpPr>
        <p:spPr/>
        <p:txBody>
          <a:bodyPr>
            <a:normAutofit/>
          </a:bodyPr>
          <a:lstStyle/>
          <a:p>
            <a:pPr marL="114300">
              <a:lnSpc>
                <a:spcPts val="1410"/>
              </a:lnSpc>
            </a:pPr>
            <a:fld id="{81D60167-4931-47E6-BA6A-407CBD079E47}" type="slidenum">
              <a:rPr lang="fr-FR" smtClean="0"/>
              <a:t>3</a:t>
            </a:fld>
            <a:endParaRPr lang="fr-FR" dirty="0"/>
          </a:p>
        </p:txBody>
      </p:sp>
      <p:sp>
        <p:nvSpPr>
          <p:cNvPr id="6" name="Espace réservé du pied de page 5">
            <a:extLst>
              <a:ext uri="{FF2B5EF4-FFF2-40B4-BE49-F238E27FC236}">
                <a16:creationId xmlns:a16="http://schemas.microsoft.com/office/drawing/2014/main" id="{64E88BFF-2C43-ED45-825F-C76C47B62910}"/>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12236094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97121-1EBD-0844-B148-B9E2AB0A60BC}"/>
              </a:ext>
            </a:extLst>
          </p:cNvPr>
          <p:cNvSpPr>
            <a:spLocks noGrp="1"/>
          </p:cNvSpPr>
          <p:nvPr>
            <p:ph type="title"/>
          </p:nvPr>
        </p:nvSpPr>
        <p:spPr/>
        <p:txBody>
          <a:bodyPr/>
          <a:lstStyle/>
          <a:p>
            <a:r>
              <a:rPr lang="fr-FR" dirty="0"/>
              <a:t>Rappels</a:t>
            </a:r>
          </a:p>
        </p:txBody>
      </p:sp>
      <p:sp>
        <p:nvSpPr>
          <p:cNvPr id="3" name="Espace réservé du contenu 2">
            <a:extLst>
              <a:ext uri="{FF2B5EF4-FFF2-40B4-BE49-F238E27FC236}">
                <a16:creationId xmlns:a16="http://schemas.microsoft.com/office/drawing/2014/main" id="{171F7755-A2C0-3348-897B-2A3D41182AAD}"/>
              </a:ext>
            </a:extLst>
          </p:cNvPr>
          <p:cNvSpPr>
            <a:spLocks noGrp="1"/>
          </p:cNvSpPr>
          <p:nvPr>
            <p:ph sz="quarter" idx="1"/>
          </p:nvPr>
        </p:nvSpPr>
        <p:spPr/>
        <p:txBody>
          <a:bodyPr>
            <a:normAutofit fontScale="55000" lnSpcReduction="20000"/>
          </a:bodyPr>
          <a:lstStyle/>
          <a:p>
            <a:r>
              <a:rPr lang="fr-FR" dirty="0"/>
              <a:t>“La statistique” := méthode qui consiste à observer et étudier une/plusieurs propriétés communes chez un groupe d’être, de choses ou d’entités.</a:t>
            </a:r>
          </a:p>
          <a:p>
            <a:r>
              <a:rPr lang="fr-FR" dirty="0"/>
              <a:t>“Une statistique” := un nombre calculé à partir d’une population (d’êtres, de choses, ou d’entités).</a:t>
            </a:r>
          </a:p>
          <a:p>
            <a:r>
              <a:rPr lang="fr-FR" dirty="0"/>
              <a:t>“Population” := la collection (d’être, de choses, ou d’entités) ayant des propriétés communes. Terme hérité d’une des premières applications de la statistique, la démographie ; </a:t>
            </a:r>
            <a:r>
              <a:rPr lang="fr-FR" dirty="0" err="1"/>
              <a:t>e.g</a:t>
            </a:r>
            <a:r>
              <a:rPr lang="fr-FR" dirty="0"/>
              <a:t>. un ensemble parcelles de terrain étudiées, une population d’animaux, un groupe de patients présentant une maladie définie, l’ensemble des plantes d’une espèce donnée, une population d’humains habitants un lieu particulier…</a:t>
            </a:r>
          </a:p>
          <a:p>
            <a:r>
              <a:rPr lang="fr-FR" dirty="0"/>
              <a:t>“Individu” := élément de la population ; </a:t>
            </a:r>
            <a:r>
              <a:rPr lang="fr-FR" dirty="0" err="1"/>
              <a:t>e.g</a:t>
            </a:r>
            <a:r>
              <a:rPr lang="fr-FR" dirty="0"/>
              <a:t>. un patient, un insecte, une plante...</a:t>
            </a:r>
          </a:p>
          <a:p>
            <a:r>
              <a:rPr lang="fr-FR" dirty="0"/>
              <a:t>“Variable” := une des propriétés communes aux individus que l’on souhaite étudier. Peut-être :</a:t>
            </a:r>
          </a:p>
          <a:p>
            <a:pPr lvl="1"/>
            <a:r>
              <a:rPr lang="fr-FR" b="1" dirty="0"/>
              <a:t>qualitative</a:t>
            </a:r>
            <a:r>
              <a:rPr lang="fr-FR" dirty="0"/>
              <a:t> : appréciation de la parcelle, l’état de santé de l’insecte, couleur des pétales, appartenance religieuse</a:t>
            </a:r>
          </a:p>
          <a:p>
            <a:pPr lvl="1"/>
            <a:r>
              <a:rPr lang="fr-FR" b="1" dirty="0"/>
              <a:t>quantitative</a:t>
            </a:r>
            <a:r>
              <a:rPr lang="fr-FR" dirty="0"/>
              <a:t> [numérique] </a:t>
            </a:r>
            <a:r>
              <a:rPr lang="fr-FR" b="1" dirty="0"/>
              <a:t>continue</a:t>
            </a:r>
            <a:r>
              <a:rPr lang="fr-FR" dirty="0"/>
              <a:t> [pouvant prendre n’importe quelle valeur réelle] : le taux d’acidité du sol, la longueur de l’insecte, la longueur de la tige, l’indice de masse corporelle.</a:t>
            </a:r>
          </a:p>
          <a:p>
            <a:pPr lvl="1"/>
            <a:r>
              <a:rPr lang="fr-FR" b="1" dirty="0"/>
              <a:t>quantitative</a:t>
            </a:r>
            <a:r>
              <a:rPr lang="fr-FR" dirty="0"/>
              <a:t> [numérique] </a:t>
            </a:r>
            <a:r>
              <a:rPr lang="fr-FR" b="1" dirty="0"/>
              <a:t>discrète</a:t>
            </a:r>
            <a:r>
              <a:rPr lang="fr-FR" dirty="0"/>
              <a:t> [dès qu’il y a un saut minimum obligatoire entre deux valeurs successives, </a:t>
            </a:r>
            <a:r>
              <a:rPr lang="fr-FR" dirty="0" err="1"/>
              <a:t>e.g</a:t>
            </a:r>
            <a:r>
              <a:rPr lang="fr-FR" dirty="0"/>
              <a:t>. les nombres entiers] : la somme (sur tous les jours) du nombre de vaches présentes sur la parcelle, l’âge de l’insecte (en jours), le nombre de pétales sur la fleur, le nombre d’année d’études (réussies) depuis la petite école.</a:t>
            </a:r>
          </a:p>
        </p:txBody>
      </p:sp>
      <p:sp>
        <p:nvSpPr>
          <p:cNvPr id="4" name="Espace réservé du pied de page 3">
            <a:extLst>
              <a:ext uri="{FF2B5EF4-FFF2-40B4-BE49-F238E27FC236}">
                <a16:creationId xmlns:a16="http://schemas.microsoft.com/office/drawing/2014/main" id="{EEF333C2-6991-8540-899C-9049EBDDD117}"/>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5" name="Espace réservé du numéro de diapositive 4">
            <a:extLst>
              <a:ext uri="{FF2B5EF4-FFF2-40B4-BE49-F238E27FC236}">
                <a16:creationId xmlns:a16="http://schemas.microsoft.com/office/drawing/2014/main" id="{DD102A83-F527-AF48-BD17-CB965CDE6500}"/>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4</a:t>
            </a:fld>
            <a:endParaRPr lang="fr-FR" dirty="0"/>
          </a:p>
        </p:txBody>
      </p:sp>
    </p:spTree>
    <p:extLst>
      <p:ext uri="{BB962C8B-B14F-4D97-AF65-F5344CB8AC3E}">
        <p14:creationId xmlns:p14="http://schemas.microsoft.com/office/powerpoint/2010/main" val="1910900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AA83A5-EF70-A047-9795-5B05EFE1C68E}"/>
              </a:ext>
            </a:extLst>
          </p:cNvPr>
          <p:cNvSpPr>
            <a:spLocks noGrp="1"/>
          </p:cNvSpPr>
          <p:nvPr>
            <p:ph type="title"/>
          </p:nvPr>
        </p:nvSpPr>
        <p:spPr/>
        <p:txBody>
          <a:bodyPr/>
          <a:lstStyle/>
          <a:p>
            <a:r>
              <a:rPr lang="fr-FR" dirty="0"/>
              <a:t>Deux directions en statistique</a:t>
            </a:r>
          </a:p>
        </p:txBody>
      </p:sp>
      <p:sp>
        <p:nvSpPr>
          <p:cNvPr id="3" name="Espace réservé du contenu 2">
            <a:extLst>
              <a:ext uri="{FF2B5EF4-FFF2-40B4-BE49-F238E27FC236}">
                <a16:creationId xmlns:a16="http://schemas.microsoft.com/office/drawing/2014/main" id="{60BEE57F-D2E7-1C48-8477-A3DAE5CCC440}"/>
              </a:ext>
            </a:extLst>
          </p:cNvPr>
          <p:cNvSpPr>
            <a:spLocks noGrp="1"/>
          </p:cNvSpPr>
          <p:nvPr>
            <p:ph sz="quarter" idx="1"/>
          </p:nvPr>
        </p:nvSpPr>
        <p:spPr/>
        <p:txBody>
          <a:bodyPr>
            <a:normAutofit fontScale="70000" lnSpcReduction="20000"/>
          </a:bodyPr>
          <a:lstStyle/>
          <a:p>
            <a:r>
              <a:rPr lang="fr-FR" b="1" dirty="0"/>
              <a:t>Statistique descriptive </a:t>
            </a:r>
            <a:r>
              <a:rPr lang="fr-FR" dirty="0"/>
              <a:t>: son but est de décrire, c’</a:t>
            </a:r>
            <a:r>
              <a:rPr lang="fr-FR" dirty="0" err="1"/>
              <a:t>àd</a:t>
            </a:r>
            <a:r>
              <a:rPr lang="fr-FR" dirty="0"/>
              <a:t>. de résumer ou représenter par des statistiques les données disponibles quand elles sont nombreuses. Questions types :</a:t>
            </a:r>
          </a:p>
          <a:p>
            <a:pPr lvl="1"/>
            <a:r>
              <a:rPr lang="fr-FR" dirty="0"/>
              <a:t>a. Représentation graphique.</a:t>
            </a:r>
          </a:p>
          <a:p>
            <a:pPr lvl="1"/>
            <a:r>
              <a:rPr lang="fr-FR" dirty="0"/>
              <a:t>b. Paramètres de position et dispersion.</a:t>
            </a:r>
          </a:p>
          <a:p>
            <a:pPr lvl="1"/>
            <a:r>
              <a:rPr lang="fr-FR" dirty="0"/>
              <a:t>c. Divers question liées aux grands jeux de données.</a:t>
            </a:r>
          </a:p>
          <a:p>
            <a:r>
              <a:rPr lang="fr-FR" b="1" dirty="0"/>
              <a:t>Statistique </a:t>
            </a:r>
            <a:r>
              <a:rPr lang="fr-FR" b="1" dirty="0" err="1"/>
              <a:t>inférentielle</a:t>
            </a:r>
            <a:r>
              <a:rPr lang="fr-FR" b="1" dirty="0"/>
              <a:t> </a:t>
            </a:r>
            <a:r>
              <a:rPr lang="fr-FR" dirty="0"/>
              <a:t>: les données sont considérées incomplètes et elle a pour but de tenter de retrouver l’information sur la population initiale. La prémisse est que chaque mesure est une variable aléatoire suivant la loi de probabilité de la population. Questions types :</a:t>
            </a:r>
          </a:p>
          <a:p>
            <a:pPr lvl="1"/>
            <a:r>
              <a:rPr lang="fr-FR" dirty="0"/>
              <a:t>a. Estimations de paramètres.</a:t>
            </a:r>
          </a:p>
          <a:p>
            <a:pPr lvl="1"/>
            <a:r>
              <a:rPr lang="fr-FR" dirty="0"/>
              <a:t>b. Intervalles de confiance.</a:t>
            </a:r>
          </a:p>
          <a:p>
            <a:pPr lvl="1"/>
            <a:r>
              <a:rPr lang="fr-FR" dirty="0"/>
              <a:t>c. Tests d’hypothèse.</a:t>
            </a:r>
          </a:p>
          <a:p>
            <a:pPr lvl="1"/>
            <a:r>
              <a:rPr lang="fr-FR" dirty="0"/>
              <a:t>d. Modélisation (</a:t>
            </a:r>
            <a:r>
              <a:rPr lang="fr-FR" dirty="0" err="1"/>
              <a:t>e.g</a:t>
            </a:r>
            <a:r>
              <a:rPr lang="fr-FR" dirty="0"/>
              <a:t>. régression linéaire).</a:t>
            </a:r>
          </a:p>
        </p:txBody>
      </p:sp>
      <p:sp>
        <p:nvSpPr>
          <p:cNvPr id="4" name="Espace réservé du pied de page 3">
            <a:extLst>
              <a:ext uri="{FF2B5EF4-FFF2-40B4-BE49-F238E27FC236}">
                <a16:creationId xmlns:a16="http://schemas.microsoft.com/office/drawing/2014/main" id="{9D247F01-75A9-F04F-9484-49BC945D7EF8}"/>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5" name="Espace réservé du numéro de diapositive 4">
            <a:extLst>
              <a:ext uri="{FF2B5EF4-FFF2-40B4-BE49-F238E27FC236}">
                <a16:creationId xmlns:a16="http://schemas.microsoft.com/office/drawing/2014/main" id="{541550CD-C07B-A348-8FA2-6FFDEDB3B9F1}"/>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5</a:t>
            </a:fld>
            <a:endParaRPr lang="fr-FR" dirty="0"/>
          </a:p>
        </p:txBody>
      </p:sp>
    </p:spTree>
    <p:extLst>
      <p:ext uri="{BB962C8B-B14F-4D97-AF65-F5344CB8AC3E}">
        <p14:creationId xmlns:p14="http://schemas.microsoft.com/office/powerpoint/2010/main" val="2859269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27C72F-0B15-5C46-AA08-3AB6474739FC}"/>
              </a:ext>
            </a:extLst>
          </p:cNvPr>
          <p:cNvSpPr>
            <a:spLocks noGrp="1"/>
          </p:cNvSpPr>
          <p:nvPr>
            <p:ph type="title"/>
          </p:nvPr>
        </p:nvSpPr>
        <p:spPr/>
        <p:txBody>
          <a:bodyPr/>
          <a:lstStyle/>
          <a:p>
            <a:r>
              <a:rPr lang="fr-FR" dirty="0"/>
              <a:t>La statistique peut être</a:t>
            </a:r>
          </a:p>
        </p:txBody>
      </p:sp>
      <p:sp>
        <p:nvSpPr>
          <p:cNvPr id="3" name="Espace réservé du contenu 2">
            <a:extLst>
              <a:ext uri="{FF2B5EF4-FFF2-40B4-BE49-F238E27FC236}">
                <a16:creationId xmlns:a16="http://schemas.microsoft.com/office/drawing/2014/main" id="{68585C43-B433-6F4B-9C54-54F387F11BE1}"/>
              </a:ext>
            </a:extLst>
          </p:cNvPr>
          <p:cNvSpPr>
            <a:spLocks noGrp="1"/>
          </p:cNvSpPr>
          <p:nvPr>
            <p:ph sz="quarter" idx="1"/>
          </p:nvPr>
        </p:nvSpPr>
        <p:spPr/>
        <p:txBody>
          <a:bodyPr/>
          <a:lstStyle/>
          <a:p>
            <a:r>
              <a:rPr lang="fr-FR" b="1" dirty="0" err="1"/>
              <a:t>Univariée</a:t>
            </a:r>
            <a:r>
              <a:rPr lang="fr-FR" dirty="0"/>
              <a:t> : il n’y a qu’une seule variable qui rentre en jeu.</a:t>
            </a:r>
          </a:p>
          <a:p>
            <a:r>
              <a:rPr lang="fr-FR" b="1" dirty="0"/>
              <a:t>Multivariée</a:t>
            </a:r>
            <a:r>
              <a:rPr lang="fr-FR" dirty="0"/>
              <a:t> : plusieurs variables rentrent en ligne de compte.</a:t>
            </a:r>
          </a:p>
          <a:p>
            <a:pPr lvl="1"/>
            <a:r>
              <a:rPr lang="fr-FR" dirty="0"/>
              <a:t>Deux variables entre elles : analyse </a:t>
            </a:r>
            <a:r>
              <a:rPr lang="fr-FR" b="1" dirty="0" err="1"/>
              <a:t>bivariée</a:t>
            </a:r>
            <a:endParaRPr lang="fr-FR" b="1" dirty="0"/>
          </a:p>
          <a:p>
            <a:pPr lvl="1"/>
            <a:r>
              <a:rPr lang="fr-FR" dirty="0"/>
              <a:t>Plusieurs variables : analyse </a:t>
            </a:r>
            <a:r>
              <a:rPr lang="fr-FR" b="1" dirty="0"/>
              <a:t>multivariée</a:t>
            </a:r>
          </a:p>
          <a:p>
            <a:pPr lvl="2"/>
            <a:r>
              <a:rPr lang="fr-FR" dirty="0"/>
              <a:t>Une variable expliquée</a:t>
            </a:r>
          </a:p>
          <a:p>
            <a:pPr lvl="2"/>
            <a:r>
              <a:rPr lang="fr-FR" dirty="0"/>
              <a:t>Plusieurs variables explicatives indépendantes deux à deux</a:t>
            </a:r>
          </a:p>
        </p:txBody>
      </p:sp>
      <p:sp>
        <p:nvSpPr>
          <p:cNvPr id="4" name="Espace réservé du pied de page 3">
            <a:extLst>
              <a:ext uri="{FF2B5EF4-FFF2-40B4-BE49-F238E27FC236}">
                <a16:creationId xmlns:a16="http://schemas.microsoft.com/office/drawing/2014/main" id="{65AD9EF0-E6DB-AB4A-9FBD-CCB29ED24F7E}"/>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5" name="Espace réservé du numéro de diapositive 4">
            <a:extLst>
              <a:ext uri="{FF2B5EF4-FFF2-40B4-BE49-F238E27FC236}">
                <a16:creationId xmlns:a16="http://schemas.microsoft.com/office/drawing/2014/main" id="{5536A9ED-5F91-A04D-B4DB-39E0BD11B287}"/>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6</a:t>
            </a:fld>
            <a:endParaRPr lang="fr-FR" dirty="0"/>
          </a:p>
        </p:txBody>
      </p:sp>
    </p:spTree>
    <p:extLst>
      <p:ext uri="{BB962C8B-B14F-4D97-AF65-F5344CB8AC3E}">
        <p14:creationId xmlns:p14="http://schemas.microsoft.com/office/powerpoint/2010/main" val="814118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45A165-8C5B-6147-94DA-41F01FE7E5E6}"/>
              </a:ext>
            </a:extLst>
          </p:cNvPr>
          <p:cNvSpPr>
            <a:spLocks noGrp="1"/>
          </p:cNvSpPr>
          <p:nvPr>
            <p:ph type="title"/>
          </p:nvPr>
        </p:nvSpPr>
        <p:spPr/>
        <p:txBody>
          <a:bodyPr/>
          <a:lstStyle/>
          <a:p>
            <a:r>
              <a:rPr lang="fr-FR" dirty="0"/>
              <a:t>Au final</a:t>
            </a:r>
          </a:p>
        </p:txBody>
      </p:sp>
      <p:grpSp>
        <p:nvGrpSpPr>
          <p:cNvPr id="27" name="Groupe 26">
            <a:extLst>
              <a:ext uri="{FF2B5EF4-FFF2-40B4-BE49-F238E27FC236}">
                <a16:creationId xmlns:a16="http://schemas.microsoft.com/office/drawing/2014/main" id="{029642D3-CA28-8245-A7ED-5B720C2436E5}"/>
              </a:ext>
            </a:extLst>
          </p:cNvPr>
          <p:cNvGrpSpPr/>
          <p:nvPr/>
        </p:nvGrpSpPr>
        <p:grpSpPr>
          <a:xfrm>
            <a:off x="304800" y="1676400"/>
            <a:ext cx="8461248" cy="4679579"/>
            <a:chOff x="869663" y="2598209"/>
            <a:chExt cx="4212876" cy="2090485"/>
          </a:xfrm>
        </p:grpSpPr>
        <p:sp>
          <p:nvSpPr>
            <p:cNvPr id="4" name="object 5">
              <a:extLst>
                <a:ext uri="{FF2B5EF4-FFF2-40B4-BE49-F238E27FC236}">
                  <a16:creationId xmlns:a16="http://schemas.microsoft.com/office/drawing/2014/main" id="{D8F0D58A-9753-1D48-B011-B6061BF76B96}"/>
                </a:ext>
              </a:extLst>
            </p:cNvPr>
            <p:cNvSpPr txBox="1"/>
            <p:nvPr/>
          </p:nvSpPr>
          <p:spPr>
            <a:xfrm>
              <a:off x="869663" y="3514987"/>
              <a:ext cx="701040" cy="266219"/>
            </a:xfrm>
            <a:prstGeom prst="rect">
              <a:avLst/>
            </a:prstGeom>
          </p:spPr>
          <p:txBody>
            <a:bodyPr vert="horz" wrap="square" lIns="0" tIns="12700" rIns="0" bIns="0" rtlCol="0">
              <a:spAutoFit/>
            </a:bodyPr>
            <a:lstStyle/>
            <a:p>
              <a:pPr marL="12700">
                <a:lnSpc>
                  <a:spcPct val="100000"/>
                </a:lnSpc>
                <a:spcBef>
                  <a:spcPts val="100"/>
                </a:spcBef>
              </a:pPr>
              <a:r>
                <a:rPr dirty="0">
                  <a:latin typeface="Arial"/>
                  <a:cs typeface="Arial"/>
                </a:rPr>
                <a:t>La</a:t>
              </a:r>
              <a:r>
                <a:rPr spc="-70" dirty="0">
                  <a:latin typeface="Arial"/>
                  <a:cs typeface="Arial"/>
                </a:rPr>
                <a:t> </a:t>
              </a:r>
              <a:r>
                <a:rPr dirty="0">
                  <a:latin typeface="Arial"/>
                  <a:cs typeface="Arial"/>
                </a:rPr>
                <a:t>statistique</a:t>
              </a:r>
              <a:endParaRPr>
                <a:latin typeface="Arial"/>
                <a:cs typeface="Arial"/>
              </a:endParaRPr>
            </a:p>
          </p:txBody>
        </p:sp>
        <p:sp>
          <p:nvSpPr>
            <p:cNvPr id="5" name="object 6">
              <a:extLst>
                <a:ext uri="{FF2B5EF4-FFF2-40B4-BE49-F238E27FC236}">
                  <a16:creationId xmlns:a16="http://schemas.microsoft.com/office/drawing/2014/main" id="{076F4439-F608-104B-BCF6-3708A880AF71}"/>
                </a:ext>
              </a:extLst>
            </p:cNvPr>
            <p:cNvSpPr txBox="1"/>
            <p:nvPr/>
          </p:nvSpPr>
          <p:spPr>
            <a:xfrm>
              <a:off x="2130232" y="4126172"/>
              <a:ext cx="618490" cy="266219"/>
            </a:xfrm>
            <a:prstGeom prst="rect">
              <a:avLst/>
            </a:prstGeom>
          </p:spPr>
          <p:txBody>
            <a:bodyPr vert="horz" wrap="square" lIns="0" tIns="12700" rIns="0" bIns="0" rtlCol="0">
              <a:spAutoFit/>
            </a:bodyPr>
            <a:lstStyle/>
            <a:p>
              <a:pPr marL="12700">
                <a:lnSpc>
                  <a:spcPct val="100000"/>
                </a:lnSpc>
                <a:spcBef>
                  <a:spcPts val="100"/>
                </a:spcBef>
              </a:pPr>
              <a:r>
                <a:rPr dirty="0">
                  <a:latin typeface="Arial"/>
                  <a:cs typeface="Arial"/>
                </a:rPr>
                <a:t>Inférentielle</a:t>
              </a:r>
              <a:endParaRPr>
                <a:latin typeface="Arial"/>
                <a:cs typeface="Arial"/>
              </a:endParaRPr>
            </a:p>
          </p:txBody>
        </p:sp>
        <p:sp>
          <p:nvSpPr>
            <p:cNvPr id="6" name="object 7">
              <a:extLst>
                <a:ext uri="{FF2B5EF4-FFF2-40B4-BE49-F238E27FC236}">
                  <a16:creationId xmlns:a16="http://schemas.microsoft.com/office/drawing/2014/main" id="{65DF23AE-D824-5040-B79A-FCBA647362D6}"/>
                </a:ext>
              </a:extLst>
            </p:cNvPr>
            <p:cNvSpPr txBox="1"/>
            <p:nvPr/>
          </p:nvSpPr>
          <p:spPr>
            <a:xfrm>
              <a:off x="2092033" y="2942001"/>
              <a:ext cx="592455" cy="266219"/>
            </a:xfrm>
            <a:prstGeom prst="rect">
              <a:avLst/>
            </a:prstGeom>
          </p:spPr>
          <p:txBody>
            <a:bodyPr vert="horz" wrap="square" lIns="0" tIns="12700" rIns="0" bIns="0" rtlCol="0">
              <a:spAutoFit/>
            </a:bodyPr>
            <a:lstStyle/>
            <a:p>
              <a:pPr marL="12700">
                <a:lnSpc>
                  <a:spcPct val="100000"/>
                </a:lnSpc>
                <a:spcBef>
                  <a:spcPts val="100"/>
                </a:spcBef>
              </a:pPr>
              <a:r>
                <a:rPr dirty="0">
                  <a:latin typeface="Arial"/>
                  <a:cs typeface="Arial"/>
                </a:rPr>
                <a:t>Descriptive</a:t>
              </a:r>
              <a:endParaRPr>
                <a:latin typeface="Arial"/>
                <a:cs typeface="Arial"/>
              </a:endParaRPr>
            </a:p>
          </p:txBody>
        </p:sp>
        <p:grpSp>
          <p:nvGrpSpPr>
            <p:cNvPr id="7" name="object 8">
              <a:extLst>
                <a:ext uri="{FF2B5EF4-FFF2-40B4-BE49-F238E27FC236}">
                  <a16:creationId xmlns:a16="http://schemas.microsoft.com/office/drawing/2014/main" id="{57ED736E-2069-A843-9813-57E432F6253B}"/>
                </a:ext>
              </a:extLst>
            </p:cNvPr>
            <p:cNvGrpSpPr/>
            <p:nvPr/>
          </p:nvGrpSpPr>
          <p:grpSpPr>
            <a:xfrm>
              <a:off x="1788318" y="3160976"/>
              <a:ext cx="271145" cy="461645"/>
              <a:chOff x="1078277" y="1403085"/>
              <a:chExt cx="271145" cy="461645"/>
            </a:xfrm>
          </p:grpSpPr>
          <p:sp>
            <p:nvSpPr>
              <p:cNvPr id="8" name="object 9">
                <a:extLst>
                  <a:ext uri="{FF2B5EF4-FFF2-40B4-BE49-F238E27FC236}">
                    <a16:creationId xmlns:a16="http://schemas.microsoft.com/office/drawing/2014/main" id="{E541F1DF-6EEC-0F47-A8A5-BF8F6C315CAF}"/>
                  </a:ext>
                </a:extLst>
              </p:cNvPr>
              <p:cNvSpPr/>
              <p:nvPr/>
            </p:nvSpPr>
            <p:spPr>
              <a:xfrm>
                <a:off x="1081460" y="1414083"/>
                <a:ext cx="260985" cy="447675"/>
              </a:xfrm>
              <a:custGeom>
                <a:avLst/>
                <a:gdLst/>
                <a:ahLst/>
                <a:cxnLst/>
                <a:rect l="l" t="t" r="r" b="b"/>
                <a:pathLst>
                  <a:path w="260984" h="447675">
                    <a:moveTo>
                      <a:pt x="0" y="447390"/>
                    </a:moveTo>
                    <a:lnTo>
                      <a:pt x="260977" y="0"/>
                    </a:lnTo>
                  </a:path>
                </a:pathLst>
              </a:custGeom>
              <a:ln w="6366">
                <a:solidFill>
                  <a:srgbClr val="000000"/>
                </a:solidFill>
              </a:ln>
            </p:spPr>
            <p:txBody>
              <a:bodyPr wrap="square" lIns="0" tIns="0" rIns="0" bIns="0" rtlCol="0"/>
              <a:lstStyle/>
              <a:p>
                <a:endParaRPr sz="4400"/>
              </a:p>
            </p:txBody>
          </p:sp>
          <p:sp>
            <p:nvSpPr>
              <p:cNvPr id="9" name="object 10">
                <a:extLst>
                  <a:ext uri="{FF2B5EF4-FFF2-40B4-BE49-F238E27FC236}">
                    <a16:creationId xmlns:a16="http://schemas.microsoft.com/office/drawing/2014/main" id="{1973B5D1-C960-8F4E-8F8A-63B3DDA3043A}"/>
                  </a:ext>
                </a:extLst>
              </p:cNvPr>
              <p:cNvSpPr/>
              <p:nvPr/>
            </p:nvSpPr>
            <p:spPr>
              <a:xfrm>
                <a:off x="1313108" y="1403085"/>
                <a:ext cx="36195" cy="43180"/>
              </a:xfrm>
              <a:custGeom>
                <a:avLst/>
                <a:gdLst/>
                <a:ahLst/>
                <a:cxnLst/>
                <a:rect l="l" t="t" r="r" b="b"/>
                <a:pathLst>
                  <a:path w="36194" h="43180">
                    <a:moveTo>
                      <a:pt x="35745" y="0"/>
                    </a:moveTo>
                    <a:lnTo>
                      <a:pt x="0" y="23372"/>
                    </a:lnTo>
                    <a:lnTo>
                      <a:pt x="32995" y="42619"/>
                    </a:lnTo>
                    <a:lnTo>
                      <a:pt x="35745" y="0"/>
                    </a:lnTo>
                    <a:close/>
                  </a:path>
                </a:pathLst>
              </a:custGeom>
              <a:solidFill>
                <a:srgbClr val="000000"/>
              </a:solidFill>
            </p:spPr>
            <p:txBody>
              <a:bodyPr wrap="square" lIns="0" tIns="0" rIns="0" bIns="0" rtlCol="0"/>
              <a:lstStyle/>
              <a:p>
                <a:endParaRPr sz="4400"/>
              </a:p>
            </p:txBody>
          </p:sp>
        </p:grpSp>
        <p:grpSp>
          <p:nvGrpSpPr>
            <p:cNvPr id="10" name="object 11">
              <a:extLst>
                <a:ext uri="{FF2B5EF4-FFF2-40B4-BE49-F238E27FC236}">
                  <a16:creationId xmlns:a16="http://schemas.microsoft.com/office/drawing/2014/main" id="{E5F55900-FC5D-894D-9C9E-FF244FB5FCF6}"/>
                </a:ext>
              </a:extLst>
            </p:cNvPr>
            <p:cNvGrpSpPr/>
            <p:nvPr/>
          </p:nvGrpSpPr>
          <p:grpSpPr>
            <a:xfrm>
              <a:off x="1788318" y="3692579"/>
              <a:ext cx="309245" cy="423545"/>
              <a:chOff x="1078277" y="1934688"/>
              <a:chExt cx="309245" cy="423545"/>
            </a:xfrm>
          </p:grpSpPr>
          <p:sp>
            <p:nvSpPr>
              <p:cNvPr id="11" name="object 12">
                <a:extLst>
                  <a:ext uri="{FF2B5EF4-FFF2-40B4-BE49-F238E27FC236}">
                    <a16:creationId xmlns:a16="http://schemas.microsoft.com/office/drawing/2014/main" id="{BCD10E5B-43EA-4842-BC31-C92CD3121E2E}"/>
                  </a:ext>
                </a:extLst>
              </p:cNvPr>
              <p:cNvSpPr/>
              <p:nvPr/>
            </p:nvSpPr>
            <p:spPr>
              <a:xfrm>
                <a:off x="1081460" y="1937872"/>
                <a:ext cx="298450" cy="410209"/>
              </a:xfrm>
              <a:custGeom>
                <a:avLst/>
                <a:gdLst/>
                <a:ahLst/>
                <a:cxnLst/>
                <a:rect l="l" t="t" r="r" b="b"/>
                <a:pathLst>
                  <a:path w="298450" h="410210">
                    <a:moveTo>
                      <a:pt x="0" y="0"/>
                    </a:moveTo>
                    <a:lnTo>
                      <a:pt x="298103" y="409892"/>
                    </a:lnTo>
                  </a:path>
                </a:pathLst>
              </a:custGeom>
              <a:ln w="6366">
                <a:solidFill>
                  <a:srgbClr val="000000"/>
                </a:solidFill>
              </a:ln>
            </p:spPr>
            <p:txBody>
              <a:bodyPr wrap="square" lIns="0" tIns="0" rIns="0" bIns="0" rtlCol="0"/>
              <a:lstStyle/>
              <a:p>
                <a:endParaRPr sz="4400"/>
              </a:p>
            </p:txBody>
          </p:sp>
          <p:sp>
            <p:nvSpPr>
              <p:cNvPr id="12" name="object 13">
                <a:extLst>
                  <a:ext uri="{FF2B5EF4-FFF2-40B4-BE49-F238E27FC236}">
                    <a16:creationId xmlns:a16="http://schemas.microsoft.com/office/drawing/2014/main" id="{665EC6A8-D404-264D-B858-FD9BBF1297F9}"/>
                  </a:ext>
                </a:extLst>
              </p:cNvPr>
              <p:cNvSpPr/>
              <p:nvPr/>
            </p:nvSpPr>
            <p:spPr>
              <a:xfrm>
                <a:off x="1349138" y="2315935"/>
                <a:ext cx="38100" cy="42545"/>
              </a:xfrm>
              <a:custGeom>
                <a:avLst/>
                <a:gdLst/>
                <a:ahLst/>
                <a:cxnLst/>
                <a:rect l="l" t="t" r="r" b="b"/>
                <a:pathLst>
                  <a:path w="38100" h="42544">
                    <a:moveTo>
                      <a:pt x="30892" y="0"/>
                    </a:moveTo>
                    <a:lnTo>
                      <a:pt x="0" y="22467"/>
                    </a:lnTo>
                    <a:lnTo>
                      <a:pt x="37913" y="42126"/>
                    </a:lnTo>
                    <a:lnTo>
                      <a:pt x="30892" y="0"/>
                    </a:lnTo>
                    <a:close/>
                  </a:path>
                </a:pathLst>
              </a:custGeom>
              <a:solidFill>
                <a:srgbClr val="000000"/>
              </a:solidFill>
            </p:spPr>
            <p:txBody>
              <a:bodyPr wrap="square" lIns="0" tIns="0" rIns="0" bIns="0" rtlCol="0"/>
              <a:lstStyle/>
              <a:p>
                <a:endParaRPr sz="4400"/>
              </a:p>
            </p:txBody>
          </p:sp>
        </p:grpSp>
        <p:sp>
          <p:nvSpPr>
            <p:cNvPr id="13" name="object 14">
              <a:extLst>
                <a:ext uri="{FF2B5EF4-FFF2-40B4-BE49-F238E27FC236}">
                  <a16:creationId xmlns:a16="http://schemas.microsoft.com/office/drawing/2014/main" id="{5752DCE0-775C-794C-9749-59ECADD3537A}"/>
                </a:ext>
              </a:extLst>
            </p:cNvPr>
            <p:cNvSpPr txBox="1"/>
            <p:nvPr/>
          </p:nvSpPr>
          <p:spPr>
            <a:xfrm>
              <a:off x="3429000" y="3171195"/>
              <a:ext cx="1261745" cy="295129"/>
            </a:xfrm>
            <a:prstGeom prst="rect">
              <a:avLst/>
            </a:prstGeom>
          </p:spPr>
          <p:txBody>
            <a:bodyPr vert="horz" wrap="square" lIns="0" tIns="12700" rIns="0" bIns="0" rtlCol="0">
              <a:spAutoFit/>
            </a:bodyPr>
            <a:lstStyle/>
            <a:p>
              <a:pPr marL="12700">
                <a:lnSpc>
                  <a:spcPct val="100000"/>
                </a:lnSpc>
                <a:spcBef>
                  <a:spcPts val="100"/>
                </a:spcBef>
              </a:pPr>
              <a:r>
                <a:rPr sz="2000" b="1" dirty="0">
                  <a:solidFill>
                    <a:srgbClr val="FF3300"/>
                  </a:solidFill>
                  <a:latin typeface="Arial"/>
                  <a:cs typeface="Arial"/>
                </a:rPr>
                <a:t>Multivariée </a:t>
              </a:r>
              <a:r>
                <a:rPr sz="2000" b="1" spc="-25" dirty="0">
                  <a:solidFill>
                    <a:srgbClr val="FF3300"/>
                  </a:solidFill>
                  <a:latin typeface="Arial"/>
                  <a:cs typeface="Arial"/>
                </a:rPr>
                <a:t>(ACP,</a:t>
              </a:r>
              <a:r>
                <a:rPr sz="2000" b="1" spc="-80" dirty="0">
                  <a:solidFill>
                    <a:srgbClr val="FF3300"/>
                  </a:solidFill>
                  <a:latin typeface="Arial"/>
                  <a:cs typeface="Arial"/>
                </a:rPr>
                <a:t> </a:t>
              </a:r>
              <a:r>
                <a:rPr sz="2000" b="1" dirty="0">
                  <a:solidFill>
                    <a:srgbClr val="FF3300"/>
                  </a:solidFill>
                  <a:latin typeface="Arial"/>
                  <a:cs typeface="Arial"/>
                </a:rPr>
                <a:t>…)</a:t>
              </a:r>
              <a:endParaRPr sz="2000">
                <a:latin typeface="Arial"/>
                <a:cs typeface="Arial"/>
              </a:endParaRPr>
            </a:p>
          </p:txBody>
        </p:sp>
        <p:sp>
          <p:nvSpPr>
            <p:cNvPr id="14" name="object 15">
              <a:extLst>
                <a:ext uri="{FF2B5EF4-FFF2-40B4-BE49-F238E27FC236}">
                  <a16:creationId xmlns:a16="http://schemas.microsoft.com/office/drawing/2014/main" id="{2ABA24FC-D832-A043-B295-C47F317F0FC9}"/>
                </a:ext>
              </a:extLst>
            </p:cNvPr>
            <p:cNvSpPr txBox="1"/>
            <p:nvPr/>
          </p:nvSpPr>
          <p:spPr>
            <a:xfrm>
              <a:off x="3429000" y="2598209"/>
              <a:ext cx="1653539" cy="295129"/>
            </a:xfrm>
            <a:prstGeom prst="rect">
              <a:avLst/>
            </a:prstGeom>
          </p:spPr>
          <p:txBody>
            <a:bodyPr vert="horz" wrap="square" lIns="0" tIns="12700" rIns="0" bIns="0" rtlCol="0">
              <a:spAutoFit/>
            </a:bodyPr>
            <a:lstStyle/>
            <a:p>
              <a:pPr marL="12700">
                <a:lnSpc>
                  <a:spcPct val="100000"/>
                </a:lnSpc>
                <a:spcBef>
                  <a:spcPts val="100"/>
                </a:spcBef>
              </a:pPr>
              <a:r>
                <a:rPr sz="2000" dirty="0">
                  <a:latin typeface="Arial"/>
                  <a:cs typeface="Arial"/>
                </a:rPr>
                <a:t>Univariée (moyenne, DS,</a:t>
              </a:r>
              <a:r>
                <a:rPr sz="2000" spc="-65" dirty="0">
                  <a:latin typeface="Arial"/>
                  <a:cs typeface="Arial"/>
                </a:rPr>
                <a:t> </a:t>
              </a:r>
              <a:r>
                <a:rPr sz="2000" dirty="0">
                  <a:latin typeface="Arial"/>
                  <a:cs typeface="Arial"/>
                </a:rPr>
                <a:t>…)</a:t>
              </a:r>
              <a:endParaRPr sz="2000">
                <a:latin typeface="Arial"/>
                <a:cs typeface="Arial"/>
              </a:endParaRPr>
            </a:p>
          </p:txBody>
        </p:sp>
        <p:grpSp>
          <p:nvGrpSpPr>
            <p:cNvPr id="15" name="object 16">
              <a:extLst>
                <a:ext uri="{FF2B5EF4-FFF2-40B4-BE49-F238E27FC236}">
                  <a16:creationId xmlns:a16="http://schemas.microsoft.com/office/drawing/2014/main" id="{8F3248D3-534C-7940-B388-82B6F5C89556}"/>
                </a:ext>
              </a:extLst>
            </p:cNvPr>
            <p:cNvGrpSpPr/>
            <p:nvPr/>
          </p:nvGrpSpPr>
          <p:grpSpPr>
            <a:xfrm>
              <a:off x="2896090" y="2740786"/>
              <a:ext cx="461645" cy="573405"/>
              <a:chOff x="2186049" y="982895"/>
              <a:chExt cx="461645" cy="573405"/>
            </a:xfrm>
          </p:grpSpPr>
          <p:sp>
            <p:nvSpPr>
              <p:cNvPr id="16" name="object 17">
                <a:extLst>
                  <a:ext uri="{FF2B5EF4-FFF2-40B4-BE49-F238E27FC236}">
                    <a16:creationId xmlns:a16="http://schemas.microsoft.com/office/drawing/2014/main" id="{8E13F466-FBE3-0B45-925B-0A7E4AB1DD66}"/>
                  </a:ext>
                </a:extLst>
              </p:cNvPr>
              <p:cNvSpPr/>
              <p:nvPr/>
            </p:nvSpPr>
            <p:spPr>
              <a:xfrm>
                <a:off x="2189232" y="989958"/>
                <a:ext cx="448309" cy="299085"/>
              </a:xfrm>
              <a:custGeom>
                <a:avLst/>
                <a:gdLst/>
                <a:ahLst/>
                <a:cxnLst/>
                <a:rect l="l" t="t" r="r" b="b"/>
                <a:pathLst>
                  <a:path w="448310" h="299084">
                    <a:moveTo>
                      <a:pt x="0" y="298529"/>
                    </a:moveTo>
                    <a:lnTo>
                      <a:pt x="447794" y="0"/>
                    </a:lnTo>
                  </a:path>
                </a:pathLst>
              </a:custGeom>
              <a:ln w="6366">
                <a:solidFill>
                  <a:srgbClr val="000000"/>
                </a:solidFill>
              </a:ln>
            </p:spPr>
            <p:txBody>
              <a:bodyPr wrap="square" lIns="0" tIns="0" rIns="0" bIns="0" rtlCol="0"/>
              <a:lstStyle/>
              <a:p>
                <a:endParaRPr sz="4400"/>
              </a:p>
            </p:txBody>
          </p:sp>
          <p:sp>
            <p:nvSpPr>
              <p:cNvPr id="17" name="object 18">
                <a:extLst>
                  <a:ext uri="{FF2B5EF4-FFF2-40B4-BE49-F238E27FC236}">
                    <a16:creationId xmlns:a16="http://schemas.microsoft.com/office/drawing/2014/main" id="{968D0C23-20DC-0B43-87D5-A952C38CF9CA}"/>
                  </a:ext>
                </a:extLst>
              </p:cNvPr>
              <p:cNvSpPr/>
              <p:nvPr/>
            </p:nvSpPr>
            <p:spPr>
              <a:xfrm>
                <a:off x="2605243" y="982895"/>
                <a:ext cx="42545" cy="37465"/>
              </a:xfrm>
              <a:custGeom>
                <a:avLst/>
                <a:gdLst/>
                <a:ahLst/>
                <a:cxnLst/>
                <a:rect l="l" t="t" r="r" b="b"/>
                <a:pathLst>
                  <a:path w="42544" h="37465">
                    <a:moveTo>
                      <a:pt x="42378" y="0"/>
                    </a:moveTo>
                    <a:lnTo>
                      <a:pt x="0" y="5297"/>
                    </a:lnTo>
                    <a:lnTo>
                      <a:pt x="21189" y="37081"/>
                    </a:lnTo>
                    <a:lnTo>
                      <a:pt x="42378" y="0"/>
                    </a:lnTo>
                    <a:close/>
                  </a:path>
                </a:pathLst>
              </a:custGeom>
              <a:solidFill>
                <a:srgbClr val="000000"/>
              </a:solidFill>
            </p:spPr>
            <p:txBody>
              <a:bodyPr wrap="square" lIns="0" tIns="0" rIns="0" bIns="0" rtlCol="0"/>
              <a:lstStyle/>
              <a:p>
                <a:endParaRPr sz="4400"/>
              </a:p>
            </p:txBody>
          </p:sp>
          <p:sp>
            <p:nvSpPr>
              <p:cNvPr id="18" name="object 19">
                <a:extLst>
                  <a:ext uri="{FF2B5EF4-FFF2-40B4-BE49-F238E27FC236}">
                    <a16:creationId xmlns:a16="http://schemas.microsoft.com/office/drawing/2014/main" id="{D8EF5993-5B83-8A44-9410-F6912ED48DA4}"/>
                  </a:ext>
                </a:extLst>
              </p:cNvPr>
              <p:cNvSpPr/>
              <p:nvPr/>
            </p:nvSpPr>
            <p:spPr>
              <a:xfrm>
                <a:off x="2189232" y="1288488"/>
                <a:ext cx="447675" cy="260985"/>
              </a:xfrm>
              <a:custGeom>
                <a:avLst/>
                <a:gdLst/>
                <a:ahLst/>
                <a:cxnLst/>
                <a:rect l="l" t="t" r="r" b="b"/>
                <a:pathLst>
                  <a:path w="447675" h="260984">
                    <a:moveTo>
                      <a:pt x="0" y="0"/>
                    </a:moveTo>
                    <a:lnTo>
                      <a:pt x="447390" y="260977"/>
                    </a:lnTo>
                  </a:path>
                </a:pathLst>
              </a:custGeom>
              <a:ln w="6366">
                <a:solidFill>
                  <a:srgbClr val="000000"/>
                </a:solidFill>
              </a:ln>
            </p:spPr>
            <p:txBody>
              <a:bodyPr wrap="square" lIns="0" tIns="0" rIns="0" bIns="0" rtlCol="0"/>
              <a:lstStyle/>
              <a:p>
                <a:endParaRPr sz="4400"/>
              </a:p>
            </p:txBody>
          </p:sp>
          <p:sp>
            <p:nvSpPr>
              <p:cNvPr id="19" name="object 20">
                <a:extLst>
                  <a:ext uri="{FF2B5EF4-FFF2-40B4-BE49-F238E27FC236}">
                    <a16:creationId xmlns:a16="http://schemas.microsoft.com/office/drawing/2014/main" id="{C7B82270-49C4-FF46-9428-57284DAB36CB}"/>
                  </a:ext>
                </a:extLst>
              </p:cNvPr>
              <p:cNvSpPr/>
              <p:nvPr/>
            </p:nvSpPr>
            <p:spPr>
              <a:xfrm>
                <a:off x="2605002" y="1520136"/>
                <a:ext cx="43180" cy="36195"/>
              </a:xfrm>
              <a:custGeom>
                <a:avLst/>
                <a:gdLst/>
                <a:ahLst/>
                <a:cxnLst/>
                <a:rect l="l" t="t" r="r" b="b"/>
                <a:pathLst>
                  <a:path w="43180" h="36194">
                    <a:moveTo>
                      <a:pt x="19247" y="0"/>
                    </a:moveTo>
                    <a:lnTo>
                      <a:pt x="0" y="32995"/>
                    </a:lnTo>
                    <a:lnTo>
                      <a:pt x="42619" y="35745"/>
                    </a:lnTo>
                    <a:lnTo>
                      <a:pt x="19247" y="0"/>
                    </a:lnTo>
                    <a:close/>
                  </a:path>
                </a:pathLst>
              </a:custGeom>
              <a:solidFill>
                <a:srgbClr val="000000"/>
              </a:solidFill>
            </p:spPr>
            <p:txBody>
              <a:bodyPr wrap="square" lIns="0" tIns="0" rIns="0" bIns="0" rtlCol="0"/>
              <a:lstStyle/>
              <a:p>
                <a:endParaRPr sz="4400"/>
              </a:p>
            </p:txBody>
          </p:sp>
        </p:grpSp>
        <p:sp>
          <p:nvSpPr>
            <p:cNvPr id="20" name="object 21">
              <a:extLst>
                <a:ext uri="{FF2B5EF4-FFF2-40B4-BE49-F238E27FC236}">
                  <a16:creationId xmlns:a16="http://schemas.microsoft.com/office/drawing/2014/main" id="{A77F8342-4D1B-9E4C-AFC2-0FD20EAD5AE8}"/>
                </a:ext>
              </a:extLst>
            </p:cNvPr>
            <p:cNvSpPr txBox="1"/>
            <p:nvPr/>
          </p:nvSpPr>
          <p:spPr>
            <a:xfrm>
              <a:off x="3429000" y="4393565"/>
              <a:ext cx="1525905" cy="295129"/>
            </a:xfrm>
            <a:prstGeom prst="rect">
              <a:avLst/>
            </a:prstGeom>
          </p:spPr>
          <p:txBody>
            <a:bodyPr vert="horz" wrap="square" lIns="0" tIns="12700" rIns="0" bIns="0" rtlCol="0">
              <a:spAutoFit/>
            </a:bodyPr>
            <a:lstStyle/>
            <a:p>
              <a:pPr marL="12700">
                <a:lnSpc>
                  <a:spcPct val="100000"/>
                </a:lnSpc>
                <a:spcBef>
                  <a:spcPts val="100"/>
                </a:spcBef>
              </a:pPr>
              <a:r>
                <a:rPr sz="2000" b="1" dirty="0">
                  <a:solidFill>
                    <a:srgbClr val="FF3300"/>
                  </a:solidFill>
                  <a:latin typeface="Arial"/>
                  <a:cs typeface="Arial"/>
                </a:rPr>
                <a:t>Multivariée (modèles,</a:t>
              </a:r>
              <a:r>
                <a:rPr sz="2000" b="1" spc="-70" dirty="0">
                  <a:solidFill>
                    <a:srgbClr val="FF3300"/>
                  </a:solidFill>
                  <a:latin typeface="Arial"/>
                  <a:cs typeface="Arial"/>
                </a:rPr>
                <a:t> </a:t>
              </a:r>
              <a:r>
                <a:rPr sz="2000" b="1" dirty="0">
                  <a:solidFill>
                    <a:srgbClr val="FF3300"/>
                  </a:solidFill>
                  <a:latin typeface="Arial"/>
                  <a:cs typeface="Arial"/>
                </a:rPr>
                <a:t>…)</a:t>
              </a:r>
              <a:endParaRPr sz="2000">
                <a:latin typeface="Arial"/>
                <a:cs typeface="Arial"/>
              </a:endParaRPr>
            </a:p>
          </p:txBody>
        </p:sp>
        <p:sp>
          <p:nvSpPr>
            <p:cNvPr id="21" name="object 22">
              <a:extLst>
                <a:ext uri="{FF2B5EF4-FFF2-40B4-BE49-F238E27FC236}">
                  <a16:creationId xmlns:a16="http://schemas.microsoft.com/office/drawing/2014/main" id="{5764D862-E1EE-E446-B34B-C98711C1B798}"/>
                </a:ext>
              </a:extLst>
            </p:cNvPr>
            <p:cNvSpPr txBox="1"/>
            <p:nvPr/>
          </p:nvSpPr>
          <p:spPr>
            <a:xfrm>
              <a:off x="3429000" y="3820579"/>
              <a:ext cx="1150620" cy="295129"/>
            </a:xfrm>
            <a:prstGeom prst="rect">
              <a:avLst/>
            </a:prstGeom>
          </p:spPr>
          <p:txBody>
            <a:bodyPr vert="horz" wrap="square" lIns="0" tIns="12700" rIns="0" bIns="0" rtlCol="0">
              <a:spAutoFit/>
            </a:bodyPr>
            <a:lstStyle/>
            <a:p>
              <a:pPr marL="12700">
                <a:lnSpc>
                  <a:spcPct val="100000"/>
                </a:lnSpc>
                <a:spcBef>
                  <a:spcPts val="100"/>
                </a:spcBef>
              </a:pPr>
              <a:r>
                <a:rPr sz="2000" dirty="0">
                  <a:latin typeface="Arial"/>
                  <a:cs typeface="Arial"/>
                </a:rPr>
                <a:t>Univariée </a:t>
              </a:r>
              <a:r>
                <a:rPr sz="2000" spc="-5" dirty="0">
                  <a:latin typeface="Arial"/>
                  <a:cs typeface="Arial"/>
                </a:rPr>
                <a:t>(tests,</a:t>
              </a:r>
              <a:r>
                <a:rPr sz="2000" spc="-45" dirty="0">
                  <a:latin typeface="Arial"/>
                  <a:cs typeface="Arial"/>
                </a:rPr>
                <a:t> </a:t>
              </a:r>
              <a:r>
                <a:rPr sz="2000" dirty="0">
                  <a:latin typeface="Arial"/>
                  <a:cs typeface="Arial"/>
                </a:rPr>
                <a:t>…)</a:t>
              </a:r>
              <a:endParaRPr sz="2000">
                <a:latin typeface="Arial"/>
                <a:cs typeface="Arial"/>
              </a:endParaRPr>
            </a:p>
          </p:txBody>
        </p:sp>
        <p:grpSp>
          <p:nvGrpSpPr>
            <p:cNvPr id="22" name="object 23">
              <a:extLst>
                <a:ext uri="{FF2B5EF4-FFF2-40B4-BE49-F238E27FC236}">
                  <a16:creationId xmlns:a16="http://schemas.microsoft.com/office/drawing/2014/main" id="{252D1DC5-A9FB-E747-B0EB-5549ED588149}"/>
                </a:ext>
              </a:extLst>
            </p:cNvPr>
            <p:cNvGrpSpPr/>
            <p:nvPr/>
          </p:nvGrpSpPr>
          <p:grpSpPr>
            <a:xfrm>
              <a:off x="2896090" y="3963156"/>
              <a:ext cx="461645" cy="573405"/>
              <a:chOff x="2186049" y="2205265"/>
              <a:chExt cx="461645" cy="573405"/>
            </a:xfrm>
          </p:grpSpPr>
          <p:sp>
            <p:nvSpPr>
              <p:cNvPr id="23" name="object 24">
                <a:extLst>
                  <a:ext uri="{FF2B5EF4-FFF2-40B4-BE49-F238E27FC236}">
                    <a16:creationId xmlns:a16="http://schemas.microsoft.com/office/drawing/2014/main" id="{D20AFA2C-B70E-2341-86C0-B2C814075DCC}"/>
                  </a:ext>
                </a:extLst>
              </p:cNvPr>
              <p:cNvSpPr/>
              <p:nvPr/>
            </p:nvSpPr>
            <p:spPr>
              <a:xfrm>
                <a:off x="2189232" y="2212328"/>
                <a:ext cx="448309" cy="299085"/>
              </a:xfrm>
              <a:custGeom>
                <a:avLst/>
                <a:gdLst/>
                <a:ahLst/>
                <a:cxnLst/>
                <a:rect l="l" t="t" r="r" b="b"/>
                <a:pathLst>
                  <a:path w="448310" h="299085">
                    <a:moveTo>
                      <a:pt x="0" y="298529"/>
                    </a:moveTo>
                    <a:lnTo>
                      <a:pt x="447794" y="0"/>
                    </a:lnTo>
                  </a:path>
                </a:pathLst>
              </a:custGeom>
              <a:ln w="6366">
                <a:solidFill>
                  <a:srgbClr val="000000"/>
                </a:solidFill>
              </a:ln>
            </p:spPr>
            <p:txBody>
              <a:bodyPr wrap="square" lIns="0" tIns="0" rIns="0" bIns="0" rtlCol="0"/>
              <a:lstStyle/>
              <a:p>
                <a:endParaRPr sz="4400"/>
              </a:p>
            </p:txBody>
          </p:sp>
          <p:sp>
            <p:nvSpPr>
              <p:cNvPr id="24" name="object 25">
                <a:extLst>
                  <a:ext uri="{FF2B5EF4-FFF2-40B4-BE49-F238E27FC236}">
                    <a16:creationId xmlns:a16="http://schemas.microsoft.com/office/drawing/2014/main" id="{884E3478-CE14-D84D-84C9-ECC6A910C4DD}"/>
                  </a:ext>
                </a:extLst>
              </p:cNvPr>
              <p:cNvSpPr/>
              <p:nvPr/>
            </p:nvSpPr>
            <p:spPr>
              <a:xfrm>
                <a:off x="2605243" y="2205265"/>
                <a:ext cx="42545" cy="37465"/>
              </a:xfrm>
              <a:custGeom>
                <a:avLst/>
                <a:gdLst/>
                <a:ahLst/>
                <a:cxnLst/>
                <a:rect l="l" t="t" r="r" b="b"/>
                <a:pathLst>
                  <a:path w="42544" h="37464">
                    <a:moveTo>
                      <a:pt x="42378" y="0"/>
                    </a:moveTo>
                    <a:lnTo>
                      <a:pt x="0" y="5297"/>
                    </a:lnTo>
                    <a:lnTo>
                      <a:pt x="21189" y="37080"/>
                    </a:lnTo>
                    <a:lnTo>
                      <a:pt x="42378" y="0"/>
                    </a:lnTo>
                    <a:close/>
                  </a:path>
                </a:pathLst>
              </a:custGeom>
              <a:solidFill>
                <a:srgbClr val="000000"/>
              </a:solidFill>
            </p:spPr>
            <p:txBody>
              <a:bodyPr wrap="square" lIns="0" tIns="0" rIns="0" bIns="0" rtlCol="0"/>
              <a:lstStyle/>
              <a:p>
                <a:endParaRPr sz="4400"/>
              </a:p>
            </p:txBody>
          </p:sp>
          <p:sp>
            <p:nvSpPr>
              <p:cNvPr id="25" name="object 26">
                <a:extLst>
                  <a:ext uri="{FF2B5EF4-FFF2-40B4-BE49-F238E27FC236}">
                    <a16:creationId xmlns:a16="http://schemas.microsoft.com/office/drawing/2014/main" id="{B12DAFC2-1FDC-4948-B880-ECF07FDB4C5D}"/>
                  </a:ext>
                </a:extLst>
              </p:cNvPr>
              <p:cNvSpPr/>
              <p:nvPr/>
            </p:nvSpPr>
            <p:spPr>
              <a:xfrm>
                <a:off x="2189232" y="2510858"/>
                <a:ext cx="447675" cy="260985"/>
              </a:xfrm>
              <a:custGeom>
                <a:avLst/>
                <a:gdLst/>
                <a:ahLst/>
                <a:cxnLst/>
                <a:rect l="l" t="t" r="r" b="b"/>
                <a:pathLst>
                  <a:path w="447675" h="260985">
                    <a:moveTo>
                      <a:pt x="0" y="0"/>
                    </a:moveTo>
                    <a:lnTo>
                      <a:pt x="447390" y="260977"/>
                    </a:lnTo>
                  </a:path>
                </a:pathLst>
              </a:custGeom>
              <a:ln w="6366">
                <a:solidFill>
                  <a:srgbClr val="000000"/>
                </a:solidFill>
              </a:ln>
            </p:spPr>
            <p:txBody>
              <a:bodyPr wrap="square" lIns="0" tIns="0" rIns="0" bIns="0" rtlCol="0"/>
              <a:lstStyle/>
              <a:p>
                <a:endParaRPr sz="4400"/>
              </a:p>
            </p:txBody>
          </p:sp>
          <p:sp>
            <p:nvSpPr>
              <p:cNvPr id="26" name="object 27">
                <a:extLst>
                  <a:ext uri="{FF2B5EF4-FFF2-40B4-BE49-F238E27FC236}">
                    <a16:creationId xmlns:a16="http://schemas.microsoft.com/office/drawing/2014/main" id="{FC35AA27-22C9-CA4F-9D98-B1F3BC83BCA8}"/>
                  </a:ext>
                </a:extLst>
              </p:cNvPr>
              <p:cNvSpPr/>
              <p:nvPr/>
            </p:nvSpPr>
            <p:spPr>
              <a:xfrm>
                <a:off x="2605002" y="2742506"/>
                <a:ext cx="43180" cy="36195"/>
              </a:xfrm>
              <a:custGeom>
                <a:avLst/>
                <a:gdLst/>
                <a:ahLst/>
                <a:cxnLst/>
                <a:rect l="l" t="t" r="r" b="b"/>
                <a:pathLst>
                  <a:path w="43180" h="36194">
                    <a:moveTo>
                      <a:pt x="19247" y="0"/>
                    </a:moveTo>
                    <a:lnTo>
                      <a:pt x="0" y="32995"/>
                    </a:lnTo>
                    <a:lnTo>
                      <a:pt x="42619" y="35745"/>
                    </a:lnTo>
                    <a:lnTo>
                      <a:pt x="19247" y="0"/>
                    </a:lnTo>
                    <a:close/>
                  </a:path>
                </a:pathLst>
              </a:custGeom>
              <a:solidFill>
                <a:srgbClr val="000000"/>
              </a:solidFill>
            </p:spPr>
            <p:txBody>
              <a:bodyPr wrap="square" lIns="0" tIns="0" rIns="0" bIns="0" rtlCol="0"/>
              <a:lstStyle/>
              <a:p>
                <a:endParaRPr sz="4400"/>
              </a:p>
            </p:txBody>
          </p:sp>
        </p:grpSp>
      </p:grpSp>
      <p:sp>
        <p:nvSpPr>
          <p:cNvPr id="3" name="Espace réservé du pied de page 2">
            <a:extLst>
              <a:ext uri="{FF2B5EF4-FFF2-40B4-BE49-F238E27FC236}">
                <a16:creationId xmlns:a16="http://schemas.microsoft.com/office/drawing/2014/main" id="{0EDB93B1-1D67-8F4C-9BCD-3ED2D1D6723F}"/>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28" name="Espace réservé du numéro de diapositive 27">
            <a:extLst>
              <a:ext uri="{FF2B5EF4-FFF2-40B4-BE49-F238E27FC236}">
                <a16:creationId xmlns:a16="http://schemas.microsoft.com/office/drawing/2014/main" id="{07B965F7-7721-7D4A-831A-33FEB886BD2F}"/>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a:t>
            </a:fld>
            <a:endParaRPr lang="fr-FR" dirty="0"/>
          </a:p>
        </p:txBody>
      </p:sp>
    </p:spTree>
    <p:extLst>
      <p:ext uri="{BB962C8B-B14F-4D97-AF65-F5344CB8AC3E}">
        <p14:creationId xmlns:p14="http://schemas.microsoft.com/office/powerpoint/2010/main" val="2401721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1CBA2E3B-0FE0-5847-B6BA-73FDEAE87623}"/>
              </a:ext>
            </a:extLst>
          </p:cNvPr>
          <p:cNvSpPr>
            <a:spLocks noGrp="1"/>
          </p:cNvSpPr>
          <p:nvPr>
            <p:ph type="body" idx="1"/>
          </p:nvPr>
        </p:nvSpPr>
        <p:spPr/>
        <p:txBody>
          <a:bodyPr/>
          <a:lstStyle/>
          <a:p>
            <a:endParaRPr lang="fr-FR"/>
          </a:p>
        </p:txBody>
      </p:sp>
      <p:sp>
        <p:nvSpPr>
          <p:cNvPr id="6" name="Titre 5">
            <a:extLst>
              <a:ext uri="{FF2B5EF4-FFF2-40B4-BE49-F238E27FC236}">
                <a16:creationId xmlns:a16="http://schemas.microsoft.com/office/drawing/2014/main" id="{FCF0832A-5006-4148-890E-274CFE11A0F6}"/>
              </a:ext>
            </a:extLst>
          </p:cNvPr>
          <p:cNvSpPr>
            <a:spLocks noGrp="1"/>
          </p:cNvSpPr>
          <p:nvPr>
            <p:ph type="title"/>
          </p:nvPr>
        </p:nvSpPr>
        <p:spPr/>
        <p:txBody>
          <a:bodyPr/>
          <a:lstStyle/>
          <a:p>
            <a:r>
              <a:rPr lang="fr-FR" dirty="0"/>
              <a:t>La régression linéaire</a:t>
            </a:r>
          </a:p>
        </p:txBody>
      </p:sp>
      <p:sp>
        <p:nvSpPr>
          <p:cNvPr id="4" name="Espace réservé du numéro de diapositive 3">
            <a:extLst>
              <a:ext uri="{FF2B5EF4-FFF2-40B4-BE49-F238E27FC236}">
                <a16:creationId xmlns:a16="http://schemas.microsoft.com/office/drawing/2014/main" id="{24B04AEC-C1A8-F246-B402-52EB2FD43710}"/>
              </a:ext>
            </a:extLst>
          </p:cNvPr>
          <p:cNvSpPr>
            <a:spLocks noGrp="1"/>
          </p:cNvSpPr>
          <p:nvPr>
            <p:ph type="sldNum" sz="quarter" idx="11"/>
          </p:nvPr>
        </p:nvSpPr>
        <p:spPr/>
        <p:txBody>
          <a:bodyPr>
            <a:normAutofit/>
          </a:bodyPr>
          <a:lstStyle/>
          <a:p>
            <a:pPr marL="114300">
              <a:lnSpc>
                <a:spcPts val="1410"/>
              </a:lnSpc>
            </a:pPr>
            <a:fld id="{81D60167-4931-47E6-BA6A-407CBD079E47}" type="slidenum">
              <a:rPr lang="fr-FR" smtClean="0"/>
              <a:t>8</a:t>
            </a:fld>
            <a:endParaRPr lang="fr-FR" dirty="0"/>
          </a:p>
        </p:txBody>
      </p:sp>
      <p:sp>
        <p:nvSpPr>
          <p:cNvPr id="3" name="Espace réservé du pied de page 2">
            <a:extLst>
              <a:ext uri="{FF2B5EF4-FFF2-40B4-BE49-F238E27FC236}">
                <a16:creationId xmlns:a16="http://schemas.microsoft.com/office/drawing/2014/main" id="{AEF7CC17-7E55-044C-9222-3123C94A9EC3}"/>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482251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re 13">
            <a:extLst>
              <a:ext uri="{FF2B5EF4-FFF2-40B4-BE49-F238E27FC236}">
                <a16:creationId xmlns:a16="http://schemas.microsoft.com/office/drawing/2014/main" id="{9E5AE068-72C8-B244-852A-618E8A99C7F2}"/>
              </a:ext>
            </a:extLst>
          </p:cNvPr>
          <p:cNvSpPr>
            <a:spLocks noGrp="1"/>
          </p:cNvSpPr>
          <p:nvPr>
            <p:ph type="title"/>
          </p:nvPr>
        </p:nvSpPr>
        <p:spPr/>
        <p:txBody>
          <a:bodyPr/>
          <a:lstStyle/>
          <a:p>
            <a:r>
              <a:rPr lang="fr-FR" dirty="0"/>
              <a:t>La régression linéaire</a:t>
            </a:r>
          </a:p>
        </p:txBody>
      </p:sp>
      <p:sp>
        <p:nvSpPr>
          <p:cNvPr id="7" name="object 7"/>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9" name="object 9"/>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9</a:t>
            </a:fld>
            <a:endParaRPr lang="fr-FR" dirty="0"/>
          </a:p>
        </p:txBody>
      </p:sp>
      <p:sp>
        <p:nvSpPr>
          <p:cNvPr id="15" name="Espace réservé du contenu 14">
            <a:extLst>
              <a:ext uri="{FF2B5EF4-FFF2-40B4-BE49-F238E27FC236}">
                <a16:creationId xmlns:a16="http://schemas.microsoft.com/office/drawing/2014/main" id="{88126BF2-1588-9043-97AB-4F0C424DA8BD}"/>
              </a:ext>
            </a:extLst>
          </p:cNvPr>
          <p:cNvSpPr>
            <a:spLocks noGrp="1"/>
          </p:cNvSpPr>
          <p:nvPr>
            <p:ph sz="quarter" idx="1"/>
          </p:nvPr>
        </p:nvSpPr>
        <p:spPr/>
        <p:txBody>
          <a:bodyPr>
            <a:normAutofit fontScale="92500" lnSpcReduction="10000"/>
          </a:bodyPr>
          <a:lstStyle/>
          <a:p>
            <a:r>
              <a:rPr lang="fr-FR" dirty="0"/>
              <a:t>Exemple : étude du lien entre la taille et l’âge des filles (en mois), Echantillon de 637 filles</a:t>
            </a:r>
          </a:p>
          <a:p>
            <a:r>
              <a:rPr lang="fr-FR" dirty="0"/>
              <a:t>Questions :</a:t>
            </a:r>
          </a:p>
          <a:p>
            <a:pPr lvl="1"/>
            <a:r>
              <a:rPr lang="fr-FR" dirty="0"/>
              <a:t>Existe-t-il un lien entre la taille et l'âge ?</a:t>
            </a:r>
          </a:p>
          <a:p>
            <a:pPr lvl="1"/>
            <a:r>
              <a:rPr lang="fr-FR" dirty="0"/>
              <a:t>Quand l’âge l’augmente</a:t>
            </a:r>
          </a:p>
          <a:p>
            <a:pPr lvl="2"/>
            <a:r>
              <a:rPr lang="fr-FR" dirty="0"/>
              <a:t>Est-ce que la taille augmente aussi ?</a:t>
            </a:r>
          </a:p>
          <a:p>
            <a:pPr lvl="1"/>
            <a:r>
              <a:rPr lang="fr-FR" dirty="0"/>
              <a:t>Connaissant l'âge, peut-on prédire la taille?</a:t>
            </a:r>
          </a:p>
          <a:p>
            <a:pPr lvl="2"/>
            <a:r>
              <a:rPr lang="fr-FR" dirty="0"/>
              <a:t>But médical : détecter les retards de croissance ?</a:t>
            </a:r>
          </a:p>
          <a:p>
            <a:pPr lvl="2"/>
            <a:r>
              <a:rPr lang="fr-FR" dirty="0"/>
              <a:t>Ou le contraire, quand les médecins légistes retrouvent un « os humain » (complet ou fragment) dans la nature, est-il possible de déterminer l’âge et le sexe ?</a:t>
            </a:r>
          </a:p>
          <a:p>
            <a:endParaRPr lang="fr-F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88094" y="5043170"/>
            <a:ext cx="2755306" cy="970137"/>
          </a:xfrm>
          <a:prstGeom prst="rect">
            <a:avLst/>
          </a:prstGeom>
        </p:spPr>
        <p:txBody>
          <a:bodyPr vert="horz" wrap="square" lIns="0" tIns="92075" rIns="0" bIns="0" rtlCol="0">
            <a:spAutoFit/>
          </a:bodyPr>
          <a:lstStyle/>
          <a:p>
            <a:pPr marL="38100">
              <a:lnSpc>
                <a:spcPct val="100000"/>
              </a:lnSpc>
              <a:spcBef>
                <a:spcPts val="725"/>
              </a:spcBef>
            </a:pPr>
            <a:r>
              <a:rPr lang="fr-FR" sz="2600" spc="-25" dirty="0">
                <a:latin typeface="Times New Roman"/>
                <a:cs typeface="Times New Roman"/>
              </a:rPr>
              <a:t>m </a:t>
            </a:r>
            <a:r>
              <a:rPr sz="2600" spc="-25" dirty="0">
                <a:latin typeface="Times New Roman"/>
                <a:cs typeface="Times New Roman"/>
              </a:rPr>
              <a:t>= </a:t>
            </a:r>
            <a:r>
              <a:rPr sz="2600" b="1" spc="-5" dirty="0">
                <a:solidFill>
                  <a:srgbClr val="3333CC"/>
                </a:solidFill>
                <a:latin typeface="Times New Roman"/>
                <a:cs typeface="Times New Roman"/>
              </a:rPr>
              <a:t>112,12</a:t>
            </a:r>
            <a:r>
              <a:rPr sz="2600" b="1" spc="15" dirty="0">
                <a:solidFill>
                  <a:srgbClr val="3333CC"/>
                </a:solidFill>
                <a:latin typeface="Times New Roman"/>
                <a:cs typeface="Times New Roman"/>
              </a:rPr>
              <a:t> </a:t>
            </a:r>
            <a:r>
              <a:rPr sz="2600" spc="-15" dirty="0">
                <a:latin typeface="Times New Roman"/>
                <a:cs typeface="Times New Roman"/>
              </a:rPr>
              <a:t>mois</a:t>
            </a:r>
            <a:endParaRPr sz="2600" dirty="0">
              <a:latin typeface="Times New Roman"/>
              <a:cs typeface="Times New Roman"/>
            </a:endParaRPr>
          </a:p>
          <a:p>
            <a:pPr marL="38100">
              <a:lnSpc>
                <a:spcPct val="100000"/>
              </a:lnSpc>
              <a:spcBef>
                <a:spcPts val="620"/>
              </a:spcBef>
            </a:pPr>
            <a:r>
              <a:rPr sz="2600" spc="-10" dirty="0">
                <a:latin typeface="Times New Roman"/>
                <a:cs typeface="Times New Roman"/>
              </a:rPr>
              <a:t>s²</a:t>
            </a:r>
            <a:r>
              <a:rPr lang="fr-FR" sz="2600" spc="-10" dirty="0">
                <a:latin typeface="Times New Roman"/>
                <a:cs typeface="Times New Roman"/>
              </a:rPr>
              <a:t> </a:t>
            </a:r>
            <a:r>
              <a:rPr sz="2600" spc="-10" dirty="0">
                <a:latin typeface="Times New Roman"/>
                <a:cs typeface="Times New Roman"/>
              </a:rPr>
              <a:t>= </a:t>
            </a:r>
            <a:r>
              <a:rPr sz="2600" b="1" spc="-5" dirty="0">
                <a:solidFill>
                  <a:srgbClr val="3333CC"/>
                </a:solidFill>
                <a:latin typeface="Times New Roman"/>
                <a:cs typeface="Times New Roman"/>
              </a:rPr>
              <a:t>6265,86</a:t>
            </a:r>
            <a:r>
              <a:rPr sz="2600" b="1" spc="-30" dirty="0">
                <a:solidFill>
                  <a:srgbClr val="3333CC"/>
                </a:solidFill>
                <a:latin typeface="Times New Roman"/>
                <a:cs typeface="Times New Roman"/>
              </a:rPr>
              <a:t> </a:t>
            </a:r>
            <a:r>
              <a:rPr sz="2600" spc="-10" dirty="0">
                <a:latin typeface="Times New Roman"/>
                <a:cs typeface="Times New Roman"/>
              </a:rPr>
              <a:t>mois</a:t>
            </a:r>
            <a:r>
              <a:rPr sz="2550" spc="-15" baseline="26143" dirty="0">
                <a:latin typeface="Times New Roman"/>
                <a:cs typeface="Times New Roman"/>
              </a:rPr>
              <a:t>2</a:t>
            </a:r>
            <a:endParaRPr sz="2550" baseline="26143" dirty="0">
              <a:latin typeface="Times New Roman"/>
              <a:cs typeface="Times New Roman"/>
            </a:endParaRPr>
          </a:p>
        </p:txBody>
      </p:sp>
      <p:sp>
        <p:nvSpPr>
          <p:cNvPr id="3" name="object 3"/>
          <p:cNvSpPr/>
          <p:nvPr/>
        </p:nvSpPr>
        <p:spPr>
          <a:xfrm>
            <a:off x="1332676" y="1678864"/>
            <a:ext cx="3315524" cy="2847393"/>
          </a:xfrm>
          <a:prstGeom prst="rect">
            <a:avLst/>
          </a:prstGeom>
          <a:blipFill>
            <a:blip r:embed="rId2" cstate="print"/>
            <a:stretch>
              <a:fillRect/>
            </a:stretch>
          </a:blipFill>
        </p:spPr>
        <p:txBody>
          <a:bodyPr wrap="square" lIns="0" tIns="0" rIns="0" bIns="0" rtlCol="0"/>
          <a:lstStyle/>
          <a:p>
            <a:endParaRPr/>
          </a:p>
        </p:txBody>
      </p:sp>
      <p:sp>
        <p:nvSpPr>
          <p:cNvPr id="4" name="object 4"/>
          <p:cNvSpPr txBox="1"/>
          <p:nvPr/>
        </p:nvSpPr>
        <p:spPr>
          <a:xfrm>
            <a:off x="5847862" y="5043170"/>
            <a:ext cx="2534138" cy="970137"/>
          </a:xfrm>
          <a:prstGeom prst="rect">
            <a:avLst/>
          </a:prstGeom>
        </p:spPr>
        <p:txBody>
          <a:bodyPr vert="horz" wrap="square" lIns="0" tIns="92075" rIns="0" bIns="0" rtlCol="0">
            <a:spAutoFit/>
          </a:bodyPr>
          <a:lstStyle/>
          <a:p>
            <a:pPr marL="38100">
              <a:lnSpc>
                <a:spcPct val="100000"/>
              </a:lnSpc>
              <a:spcBef>
                <a:spcPts val="725"/>
              </a:spcBef>
            </a:pPr>
            <a:r>
              <a:rPr sz="2600" spc="-25" dirty="0">
                <a:latin typeface="Times New Roman"/>
                <a:cs typeface="Times New Roman"/>
              </a:rPr>
              <a:t>m= </a:t>
            </a:r>
            <a:r>
              <a:rPr sz="2600" b="1" spc="-5" dirty="0">
                <a:solidFill>
                  <a:srgbClr val="FF0000"/>
                </a:solidFill>
                <a:latin typeface="Times New Roman"/>
                <a:cs typeface="Times New Roman"/>
              </a:rPr>
              <a:t>122,83</a:t>
            </a:r>
            <a:r>
              <a:rPr sz="2600" b="1" spc="10" dirty="0">
                <a:solidFill>
                  <a:srgbClr val="FF0000"/>
                </a:solidFill>
                <a:latin typeface="Times New Roman"/>
                <a:cs typeface="Times New Roman"/>
              </a:rPr>
              <a:t> </a:t>
            </a:r>
            <a:r>
              <a:rPr sz="2600" spc="-5" dirty="0">
                <a:latin typeface="Times New Roman"/>
                <a:cs typeface="Times New Roman"/>
              </a:rPr>
              <a:t>cm</a:t>
            </a:r>
            <a:endParaRPr sz="2600" dirty="0">
              <a:latin typeface="Times New Roman"/>
              <a:cs typeface="Times New Roman"/>
            </a:endParaRPr>
          </a:p>
          <a:p>
            <a:pPr marL="38100">
              <a:lnSpc>
                <a:spcPct val="100000"/>
              </a:lnSpc>
              <a:spcBef>
                <a:spcPts val="620"/>
              </a:spcBef>
            </a:pPr>
            <a:r>
              <a:rPr sz="2600" spc="-10" dirty="0">
                <a:latin typeface="Times New Roman"/>
                <a:cs typeface="Times New Roman"/>
              </a:rPr>
              <a:t>s²</a:t>
            </a:r>
            <a:r>
              <a:rPr lang="fr-FR" sz="2600" spc="-10" dirty="0">
                <a:latin typeface="Times New Roman"/>
                <a:cs typeface="Times New Roman"/>
              </a:rPr>
              <a:t> </a:t>
            </a:r>
            <a:r>
              <a:rPr sz="2600" spc="-10" dirty="0">
                <a:latin typeface="Times New Roman"/>
                <a:cs typeface="Times New Roman"/>
              </a:rPr>
              <a:t>= </a:t>
            </a:r>
            <a:r>
              <a:rPr sz="2600" b="1" spc="-5" dirty="0">
                <a:solidFill>
                  <a:srgbClr val="FF0000"/>
                </a:solidFill>
                <a:latin typeface="Times New Roman"/>
                <a:cs typeface="Times New Roman"/>
              </a:rPr>
              <a:t>1317,43</a:t>
            </a:r>
            <a:r>
              <a:rPr sz="2600" b="1" spc="-35" dirty="0">
                <a:solidFill>
                  <a:srgbClr val="FF0000"/>
                </a:solidFill>
                <a:latin typeface="Times New Roman"/>
                <a:cs typeface="Times New Roman"/>
              </a:rPr>
              <a:t> </a:t>
            </a:r>
            <a:r>
              <a:rPr sz="2600" spc="-10" dirty="0">
                <a:latin typeface="Times New Roman"/>
                <a:cs typeface="Times New Roman"/>
              </a:rPr>
              <a:t>cm</a:t>
            </a:r>
            <a:r>
              <a:rPr sz="2550" spc="-15" baseline="26143" dirty="0">
                <a:latin typeface="Times New Roman"/>
                <a:cs typeface="Times New Roman"/>
              </a:rPr>
              <a:t>2</a:t>
            </a:r>
            <a:endParaRPr sz="2550" baseline="26143" dirty="0">
              <a:latin typeface="Times New Roman"/>
              <a:cs typeface="Times New Roman"/>
            </a:endParaRPr>
          </a:p>
        </p:txBody>
      </p:sp>
      <p:sp>
        <p:nvSpPr>
          <p:cNvPr id="5" name="object 5"/>
          <p:cNvSpPr/>
          <p:nvPr/>
        </p:nvSpPr>
        <p:spPr>
          <a:xfrm>
            <a:off x="5510264" y="1678864"/>
            <a:ext cx="3252736" cy="2840333"/>
          </a:xfrm>
          <a:prstGeom prst="rect">
            <a:avLst/>
          </a:prstGeom>
          <a:blipFill>
            <a:blip r:embed="rId3" cstate="print"/>
            <a:stretch>
              <a:fillRect/>
            </a:stretch>
          </a:blipFill>
        </p:spPr>
        <p:txBody>
          <a:bodyPr wrap="square" lIns="0" tIns="0" rIns="0" bIns="0" rtlCol="0"/>
          <a:lstStyle/>
          <a:p>
            <a:endParaRPr/>
          </a:p>
        </p:txBody>
      </p:sp>
      <p:sp>
        <p:nvSpPr>
          <p:cNvPr id="6" name="Titre 5">
            <a:extLst>
              <a:ext uri="{FF2B5EF4-FFF2-40B4-BE49-F238E27FC236}">
                <a16:creationId xmlns:a16="http://schemas.microsoft.com/office/drawing/2014/main" id="{58C17DC8-42E8-6B4C-8D96-E82B80402EAE}"/>
              </a:ext>
            </a:extLst>
          </p:cNvPr>
          <p:cNvSpPr>
            <a:spLocks noGrp="1"/>
          </p:cNvSpPr>
          <p:nvPr>
            <p:ph type="title"/>
          </p:nvPr>
        </p:nvSpPr>
        <p:spPr/>
        <p:txBody>
          <a:bodyPr/>
          <a:lstStyle/>
          <a:p>
            <a:r>
              <a:rPr lang="fr-FR" dirty="0"/>
              <a:t>La régression linéaire</a:t>
            </a:r>
          </a:p>
        </p:txBody>
      </p:sp>
      <p:sp>
        <p:nvSpPr>
          <p:cNvPr id="10" name="object 10"/>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2" name="object 12"/>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973" name="Groupe 972">
            <a:extLst>
              <a:ext uri="{FF2B5EF4-FFF2-40B4-BE49-F238E27FC236}">
                <a16:creationId xmlns:a16="http://schemas.microsoft.com/office/drawing/2014/main" id="{81220A15-BB53-9E42-8510-65DB7F26883F}"/>
              </a:ext>
            </a:extLst>
          </p:cNvPr>
          <p:cNvGrpSpPr/>
          <p:nvPr/>
        </p:nvGrpSpPr>
        <p:grpSpPr>
          <a:xfrm>
            <a:off x="79375" y="326069"/>
            <a:ext cx="8985250" cy="6205861"/>
            <a:chOff x="66259" y="80186"/>
            <a:chExt cx="8985250" cy="6205861"/>
          </a:xfrm>
        </p:grpSpPr>
        <p:sp>
          <p:nvSpPr>
            <p:cNvPr id="8" name="object 8"/>
            <p:cNvSpPr/>
            <p:nvPr/>
          </p:nvSpPr>
          <p:spPr>
            <a:xfrm>
              <a:off x="66259" y="80186"/>
              <a:ext cx="8985250" cy="6205855"/>
            </a:xfrm>
            <a:custGeom>
              <a:avLst/>
              <a:gdLst/>
              <a:ahLst/>
              <a:cxnLst/>
              <a:rect l="l" t="t" r="r" b="b"/>
              <a:pathLst>
                <a:path w="8985250" h="6205855">
                  <a:moveTo>
                    <a:pt x="8984791" y="6205571"/>
                  </a:moveTo>
                  <a:lnTo>
                    <a:pt x="0" y="6205571"/>
                  </a:lnTo>
                  <a:lnTo>
                    <a:pt x="0" y="0"/>
                  </a:lnTo>
                  <a:lnTo>
                    <a:pt x="8984791" y="0"/>
                  </a:lnTo>
                  <a:lnTo>
                    <a:pt x="8984791" y="6205571"/>
                  </a:lnTo>
                  <a:close/>
                </a:path>
              </a:pathLst>
            </a:custGeom>
            <a:solidFill>
              <a:srgbClr val="FFFFF8"/>
            </a:solidFill>
          </p:spPr>
          <p:txBody>
            <a:bodyPr wrap="square" lIns="0" tIns="0" rIns="0" bIns="0" rtlCol="0"/>
            <a:lstStyle/>
            <a:p>
              <a:endParaRPr/>
            </a:p>
          </p:txBody>
        </p:sp>
        <p:sp>
          <p:nvSpPr>
            <p:cNvPr id="9" name="object 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10" name="object 10"/>
            <p:cNvSpPr/>
            <p:nvPr/>
          </p:nvSpPr>
          <p:spPr>
            <a:xfrm>
              <a:off x="543328" y="493881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1" name="object 11"/>
            <p:cNvSpPr/>
            <p:nvPr/>
          </p:nvSpPr>
          <p:spPr>
            <a:xfrm>
              <a:off x="543328" y="426534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2" name="object 12"/>
            <p:cNvSpPr/>
            <p:nvPr/>
          </p:nvSpPr>
          <p:spPr>
            <a:xfrm>
              <a:off x="543328" y="360790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3" name="object 13"/>
            <p:cNvSpPr/>
            <p:nvPr/>
          </p:nvSpPr>
          <p:spPr>
            <a:xfrm>
              <a:off x="543328" y="2934434"/>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4" name="object 14"/>
            <p:cNvSpPr/>
            <p:nvPr/>
          </p:nvSpPr>
          <p:spPr>
            <a:xfrm>
              <a:off x="543328" y="2276996"/>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5" name="object 15"/>
            <p:cNvSpPr/>
            <p:nvPr/>
          </p:nvSpPr>
          <p:spPr>
            <a:xfrm>
              <a:off x="543328" y="1603523"/>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6" name="object 16"/>
            <p:cNvSpPr/>
            <p:nvPr/>
          </p:nvSpPr>
          <p:spPr>
            <a:xfrm>
              <a:off x="543328" y="94608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7" name="object 17"/>
            <p:cNvSpPr/>
            <p:nvPr/>
          </p:nvSpPr>
          <p:spPr>
            <a:xfrm>
              <a:off x="543328" y="272613"/>
              <a:ext cx="8190230" cy="5323840"/>
            </a:xfrm>
            <a:custGeom>
              <a:avLst/>
              <a:gdLst/>
              <a:ahLst/>
              <a:cxnLst/>
              <a:rect l="l" t="t" r="r" b="b"/>
              <a:pathLst>
                <a:path w="8190230" h="5323840">
                  <a:moveTo>
                    <a:pt x="0" y="0"/>
                  </a:moveTo>
                  <a:lnTo>
                    <a:pt x="8189676" y="0"/>
                  </a:lnTo>
                </a:path>
                <a:path w="8190230" h="5323840">
                  <a:moveTo>
                    <a:pt x="0" y="0"/>
                  </a:moveTo>
                  <a:lnTo>
                    <a:pt x="0" y="5323642"/>
                  </a:lnTo>
                </a:path>
              </a:pathLst>
            </a:custGeom>
            <a:ln w="3175">
              <a:solidFill>
                <a:srgbClr val="000000"/>
              </a:solidFill>
            </a:ln>
          </p:spPr>
          <p:txBody>
            <a:bodyPr wrap="square" lIns="0" tIns="0" rIns="0" bIns="0" rtlCol="0"/>
            <a:lstStyle/>
            <a:p>
              <a:endParaRPr/>
            </a:p>
          </p:txBody>
        </p:sp>
        <p:sp>
          <p:nvSpPr>
            <p:cNvPr id="18" name="object 18"/>
            <p:cNvSpPr/>
            <p:nvPr/>
          </p:nvSpPr>
          <p:spPr>
            <a:xfrm>
              <a:off x="490320" y="559625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19" name="object 19"/>
            <p:cNvSpPr/>
            <p:nvPr/>
          </p:nvSpPr>
          <p:spPr>
            <a:xfrm>
              <a:off x="490320" y="493881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0" name="object 20"/>
            <p:cNvSpPr/>
            <p:nvPr/>
          </p:nvSpPr>
          <p:spPr>
            <a:xfrm>
              <a:off x="490320" y="426534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1" name="object 21"/>
            <p:cNvSpPr/>
            <p:nvPr/>
          </p:nvSpPr>
          <p:spPr>
            <a:xfrm>
              <a:off x="490320" y="360790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2" name="object 22"/>
            <p:cNvSpPr/>
            <p:nvPr/>
          </p:nvSpPr>
          <p:spPr>
            <a:xfrm>
              <a:off x="490320" y="2934434"/>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3" name="object 23"/>
            <p:cNvSpPr/>
            <p:nvPr/>
          </p:nvSpPr>
          <p:spPr>
            <a:xfrm>
              <a:off x="490320" y="2276996"/>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5" name="object 25"/>
            <p:cNvSpPr/>
            <p:nvPr/>
          </p:nvSpPr>
          <p:spPr>
            <a:xfrm>
              <a:off x="490320" y="94608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6" name="object 26"/>
            <p:cNvSpPr/>
            <p:nvPr/>
          </p:nvSpPr>
          <p:spPr>
            <a:xfrm>
              <a:off x="490320" y="27261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7" name="object 27"/>
            <p:cNvSpPr/>
            <p:nvPr/>
          </p:nvSpPr>
          <p:spPr>
            <a:xfrm>
              <a:off x="543328" y="559625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28" name="object 28"/>
            <p:cNvSpPr/>
            <p:nvPr/>
          </p:nvSpPr>
          <p:spPr>
            <a:xfrm>
              <a:off x="5433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2173312"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3790044"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1" name="object 31"/>
            <p:cNvSpPr/>
            <p:nvPr/>
          </p:nvSpPr>
          <p:spPr>
            <a:xfrm>
              <a:off x="54200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2" name="object 32"/>
            <p:cNvSpPr/>
            <p:nvPr/>
          </p:nvSpPr>
          <p:spPr>
            <a:xfrm>
              <a:off x="7036761"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3" name="object 33"/>
            <p:cNvSpPr/>
            <p:nvPr/>
          </p:nvSpPr>
          <p:spPr>
            <a:xfrm>
              <a:off x="8666745"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4" name="object 34"/>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 name="object 35"/>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 name="object 36"/>
            <p:cNvSpPr/>
            <p:nvPr/>
          </p:nvSpPr>
          <p:spPr>
            <a:xfrm>
              <a:off x="1868522" y="3399441"/>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 name="object 37"/>
            <p:cNvSpPr/>
            <p:nvPr/>
          </p:nvSpPr>
          <p:spPr>
            <a:xfrm>
              <a:off x="1868518"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 name="object 3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 name="object 3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 name="object 4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 name="object 4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 name="object 42"/>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3" name="object 43"/>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 name="object 44"/>
            <p:cNvSpPr/>
            <p:nvPr/>
          </p:nvSpPr>
          <p:spPr>
            <a:xfrm>
              <a:off x="2650378" y="288632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5" name="object 45"/>
            <p:cNvSpPr/>
            <p:nvPr/>
          </p:nvSpPr>
          <p:spPr>
            <a:xfrm>
              <a:off x="2650380"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 name="object 46"/>
            <p:cNvSpPr/>
            <p:nvPr/>
          </p:nvSpPr>
          <p:spPr>
            <a:xfrm>
              <a:off x="2849160" y="283821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 name="object 47"/>
            <p:cNvSpPr/>
            <p:nvPr/>
          </p:nvSpPr>
          <p:spPr>
            <a:xfrm>
              <a:off x="2849159"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 name="object 4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9" name="object 4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 name="object 50"/>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 name="object 51"/>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 name="object 52"/>
            <p:cNvSpPr/>
            <p:nvPr/>
          </p:nvSpPr>
          <p:spPr>
            <a:xfrm>
              <a:off x="3432245" y="254958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3" name="object 53"/>
            <p:cNvSpPr/>
            <p:nvPr/>
          </p:nvSpPr>
          <p:spPr>
            <a:xfrm>
              <a:off x="3432243" y="25495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 name="object 54"/>
            <p:cNvSpPr/>
            <p:nvPr/>
          </p:nvSpPr>
          <p:spPr>
            <a:xfrm>
              <a:off x="3617765" y="234113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5" name="object 55"/>
            <p:cNvSpPr/>
            <p:nvPr/>
          </p:nvSpPr>
          <p:spPr>
            <a:xfrm>
              <a:off x="3617769"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 name="object 56"/>
            <p:cNvSpPr/>
            <p:nvPr/>
          </p:nvSpPr>
          <p:spPr>
            <a:xfrm>
              <a:off x="3816548"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7" name="object 57"/>
            <p:cNvSpPr/>
            <p:nvPr/>
          </p:nvSpPr>
          <p:spPr>
            <a:xfrm>
              <a:off x="3816548"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 name="object 5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 name="object 5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 name="object 60"/>
            <p:cNvSpPr/>
            <p:nvPr/>
          </p:nvSpPr>
          <p:spPr>
            <a:xfrm>
              <a:off x="4214101" y="205250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 name="object 61"/>
            <p:cNvSpPr/>
            <p:nvPr/>
          </p:nvSpPr>
          <p:spPr>
            <a:xfrm>
              <a:off x="4214105"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 name="object 62"/>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 name="object 63"/>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 name="object 64"/>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5" name="object 65"/>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 name="object 66"/>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7" name="object 67"/>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 name="object 68"/>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 name="object 69"/>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 name="object 7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1" name="object 7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 name="object 72"/>
            <p:cNvSpPr/>
            <p:nvPr/>
          </p:nvSpPr>
          <p:spPr>
            <a:xfrm>
              <a:off x="5380271" y="149127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3" name="object 73"/>
            <p:cNvSpPr/>
            <p:nvPr/>
          </p:nvSpPr>
          <p:spPr>
            <a:xfrm>
              <a:off x="5380273"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 name="object 74"/>
            <p:cNvSpPr/>
            <p:nvPr/>
          </p:nvSpPr>
          <p:spPr>
            <a:xfrm>
              <a:off x="5579054" y="161955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 name="object 75"/>
            <p:cNvSpPr/>
            <p:nvPr/>
          </p:nvSpPr>
          <p:spPr>
            <a:xfrm>
              <a:off x="5579051"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 name="object 76"/>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7" name="object 77"/>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 name="object 78"/>
            <p:cNvSpPr/>
            <p:nvPr/>
          </p:nvSpPr>
          <p:spPr>
            <a:xfrm>
              <a:off x="5963356" y="115454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9" name="object 79"/>
            <p:cNvSpPr/>
            <p:nvPr/>
          </p:nvSpPr>
          <p:spPr>
            <a:xfrm>
              <a:off x="5963356"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 name="object 8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 name="object 8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 name="object 82"/>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3" name="object 83"/>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 name="object 84"/>
            <p:cNvSpPr/>
            <p:nvPr/>
          </p:nvSpPr>
          <p:spPr>
            <a:xfrm>
              <a:off x="6546441"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5" name="object 85"/>
            <p:cNvSpPr/>
            <p:nvPr/>
          </p:nvSpPr>
          <p:spPr>
            <a:xfrm>
              <a:off x="654644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 name="object 86"/>
            <p:cNvSpPr/>
            <p:nvPr/>
          </p:nvSpPr>
          <p:spPr>
            <a:xfrm>
              <a:off x="6745224"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7" name="object 87"/>
            <p:cNvSpPr/>
            <p:nvPr/>
          </p:nvSpPr>
          <p:spPr>
            <a:xfrm>
              <a:off x="674521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 name="object 88"/>
            <p:cNvSpPr/>
            <p:nvPr/>
          </p:nvSpPr>
          <p:spPr>
            <a:xfrm>
              <a:off x="6943994"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9" name="object 89"/>
            <p:cNvSpPr/>
            <p:nvPr/>
          </p:nvSpPr>
          <p:spPr>
            <a:xfrm>
              <a:off x="6943997"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 name="object 90"/>
            <p:cNvSpPr/>
            <p:nvPr/>
          </p:nvSpPr>
          <p:spPr>
            <a:xfrm>
              <a:off x="7129526" y="1314890"/>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1" name="object 91"/>
            <p:cNvSpPr/>
            <p:nvPr/>
          </p:nvSpPr>
          <p:spPr>
            <a:xfrm>
              <a:off x="7129524"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 name="object 92"/>
            <p:cNvSpPr/>
            <p:nvPr/>
          </p:nvSpPr>
          <p:spPr>
            <a:xfrm>
              <a:off x="7328297"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 name="object 93"/>
            <p:cNvSpPr/>
            <p:nvPr/>
          </p:nvSpPr>
          <p:spPr>
            <a:xfrm>
              <a:off x="732830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 name="object 94"/>
            <p:cNvSpPr/>
            <p:nvPr/>
          </p:nvSpPr>
          <p:spPr>
            <a:xfrm>
              <a:off x="7527080" y="930042"/>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5" name="object 95"/>
            <p:cNvSpPr/>
            <p:nvPr/>
          </p:nvSpPr>
          <p:spPr>
            <a:xfrm>
              <a:off x="7527081"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 name="object 96"/>
            <p:cNvSpPr/>
            <p:nvPr/>
          </p:nvSpPr>
          <p:spPr>
            <a:xfrm>
              <a:off x="7712612"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7" name="object 97"/>
            <p:cNvSpPr/>
            <p:nvPr/>
          </p:nvSpPr>
          <p:spPr>
            <a:xfrm>
              <a:off x="7712608"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8" name="object 98"/>
            <p:cNvSpPr/>
            <p:nvPr/>
          </p:nvSpPr>
          <p:spPr>
            <a:xfrm>
              <a:off x="7911382"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9" name="object 99"/>
            <p:cNvSpPr/>
            <p:nvPr/>
          </p:nvSpPr>
          <p:spPr>
            <a:xfrm>
              <a:off x="7911386"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0" name="object 100"/>
            <p:cNvSpPr/>
            <p:nvPr/>
          </p:nvSpPr>
          <p:spPr>
            <a:xfrm>
              <a:off x="8110165"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1" name="object 101"/>
            <p:cNvSpPr/>
            <p:nvPr/>
          </p:nvSpPr>
          <p:spPr>
            <a:xfrm>
              <a:off x="8110165"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2" name="object 102"/>
            <p:cNvSpPr/>
            <p:nvPr/>
          </p:nvSpPr>
          <p:spPr>
            <a:xfrm>
              <a:off x="8308947"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03" name="object 103"/>
            <p:cNvSpPr/>
            <p:nvPr/>
          </p:nvSpPr>
          <p:spPr>
            <a:xfrm>
              <a:off x="830894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4" name="object 104"/>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05" name="object 105"/>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6" name="object 106"/>
            <p:cNvSpPr/>
            <p:nvPr/>
          </p:nvSpPr>
          <p:spPr>
            <a:xfrm>
              <a:off x="8693249" y="128282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7" name="object 107"/>
            <p:cNvSpPr/>
            <p:nvPr/>
          </p:nvSpPr>
          <p:spPr>
            <a:xfrm>
              <a:off x="869324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8" name="object 108"/>
            <p:cNvSpPr/>
            <p:nvPr/>
          </p:nvSpPr>
          <p:spPr>
            <a:xfrm>
              <a:off x="1669739" y="3495658"/>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09" name="object 109"/>
            <p:cNvSpPr/>
            <p:nvPr/>
          </p:nvSpPr>
          <p:spPr>
            <a:xfrm>
              <a:off x="1669739" y="349566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0" name="object 110"/>
            <p:cNvSpPr/>
            <p:nvPr/>
          </p:nvSpPr>
          <p:spPr>
            <a:xfrm>
              <a:off x="1868522" y="3383408"/>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11" name="object 111"/>
            <p:cNvSpPr/>
            <p:nvPr/>
          </p:nvSpPr>
          <p:spPr>
            <a:xfrm>
              <a:off x="1868518"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2" name="object 112"/>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3" name="object 113"/>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4" name="object 114"/>
            <p:cNvSpPr/>
            <p:nvPr/>
          </p:nvSpPr>
          <p:spPr>
            <a:xfrm>
              <a:off x="2252824" y="314289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15" name="object 115"/>
            <p:cNvSpPr/>
            <p:nvPr/>
          </p:nvSpPr>
          <p:spPr>
            <a:xfrm>
              <a:off x="2252823" y="31428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6" name="object 116"/>
            <p:cNvSpPr/>
            <p:nvPr/>
          </p:nvSpPr>
          <p:spPr>
            <a:xfrm>
              <a:off x="2451607" y="287029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17" name="object 117"/>
            <p:cNvSpPr/>
            <p:nvPr/>
          </p:nvSpPr>
          <p:spPr>
            <a:xfrm>
              <a:off x="2451602"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8" name="object 118"/>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9" name="object 119"/>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0" name="object 120"/>
            <p:cNvSpPr/>
            <p:nvPr/>
          </p:nvSpPr>
          <p:spPr>
            <a:xfrm>
              <a:off x="2849160" y="275804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1" name="object 121"/>
            <p:cNvSpPr/>
            <p:nvPr/>
          </p:nvSpPr>
          <p:spPr>
            <a:xfrm>
              <a:off x="2849159"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2" name="object 122"/>
            <p:cNvSpPr/>
            <p:nvPr/>
          </p:nvSpPr>
          <p:spPr>
            <a:xfrm>
              <a:off x="3034680" y="261373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3" name="object 123"/>
            <p:cNvSpPr/>
            <p:nvPr/>
          </p:nvSpPr>
          <p:spPr>
            <a:xfrm>
              <a:off x="3034686"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4" name="object 124"/>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5" name="object 125"/>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6" name="object 126"/>
            <p:cNvSpPr/>
            <p:nvPr/>
          </p:nvSpPr>
          <p:spPr>
            <a:xfrm>
              <a:off x="3432245" y="267786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27" name="object 127"/>
            <p:cNvSpPr/>
            <p:nvPr/>
          </p:nvSpPr>
          <p:spPr>
            <a:xfrm>
              <a:off x="3432243"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8" name="object 128"/>
            <p:cNvSpPr/>
            <p:nvPr/>
          </p:nvSpPr>
          <p:spPr>
            <a:xfrm>
              <a:off x="3617765" y="235716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9" name="object 129"/>
            <p:cNvSpPr/>
            <p:nvPr/>
          </p:nvSpPr>
          <p:spPr>
            <a:xfrm>
              <a:off x="3617769" y="235717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0" name="object 130"/>
            <p:cNvSpPr/>
            <p:nvPr/>
          </p:nvSpPr>
          <p:spPr>
            <a:xfrm>
              <a:off x="3816548" y="221285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1" name="object 131"/>
            <p:cNvSpPr/>
            <p:nvPr/>
          </p:nvSpPr>
          <p:spPr>
            <a:xfrm>
              <a:off x="3816548"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2" name="object 132"/>
            <p:cNvSpPr/>
            <p:nvPr/>
          </p:nvSpPr>
          <p:spPr>
            <a:xfrm>
              <a:off x="4015330" y="234113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33" name="object 133"/>
            <p:cNvSpPr/>
            <p:nvPr/>
          </p:nvSpPr>
          <p:spPr>
            <a:xfrm>
              <a:off x="4015327"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4" name="object 134"/>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35" name="object 135"/>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6" name="object 136"/>
            <p:cNvSpPr/>
            <p:nvPr/>
          </p:nvSpPr>
          <p:spPr>
            <a:xfrm>
              <a:off x="4399633" y="192422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7" name="object 137"/>
            <p:cNvSpPr/>
            <p:nvPr/>
          </p:nvSpPr>
          <p:spPr>
            <a:xfrm>
              <a:off x="4399632"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8" name="object 138"/>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39" name="object 139"/>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0" name="object 140"/>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1" name="object 141"/>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2" name="object 142"/>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43" name="object 143"/>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4" name="object 144"/>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5" name="object 145"/>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6" name="object 146"/>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47" name="object 147"/>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8" name="object 148"/>
            <p:cNvSpPr/>
            <p:nvPr/>
          </p:nvSpPr>
          <p:spPr>
            <a:xfrm>
              <a:off x="5579054" y="125074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49" name="object 149"/>
            <p:cNvSpPr/>
            <p:nvPr/>
          </p:nvSpPr>
          <p:spPr>
            <a:xfrm>
              <a:off x="5579051"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0" name="object 150"/>
            <p:cNvSpPr/>
            <p:nvPr/>
          </p:nvSpPr>
          <p:spPr>
            <a:xfrm>
              <a:off x="5764574" y="149127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51" name="object 151"/>
            <p:cNvSpPr/>
            <p:nvPr/>
          </p:nvSpPr>
          <p:spPr>
            <a:xfrm>
              <a:off x="5764578"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2" name="object 152"/>
            <p:cNvSpPr/>
            <p:nvPr/>
          </p:nvSpPr>
          <p:spPr>
            <a:xfrm>
              <a:off x="5963356" y="134695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3" name="object 153"/>
            <p:cNvSpPr/>
            <p:nvPr/>
          </p:nvSpPr>
          <p:spPr>
            <a:xfrm>
              <a:off x="5963356"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4" name="object 154"/>
            <p:cNvSpPr/>
            <p:nvPr/>
          </p:nvSpPr>
          <p:spPr>
            <a:xfrm>
              <a:off x="6162139"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55" name="object 155"/>
            <p:cNvSpPr/>
            <p:nvPr/>
          </p:nvSpPr>
          <p:spPr>
            <a:xfrm>
              <a:off x="6162135"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6" name="object 156"/>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57" name="object 157"/>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8" name="object 158"/>
            <p:cNvSpPr/>
            <p:nvPr/>
          </p:nvSpPr>
          <p:spPr>
            <a:xfrm>
              <a:off x="6546441"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9" name="object 159"/>
            <p:cNvSpPr/>
            <p:nvPr/>
          </p:nvSpPr>
          <p:spPr>
            <a:xfrm>
              <a:off x="6546440"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0" name="object 160"/>
            <p:cNvSpPr/>
            <p:nvPr/>
          </p:nvSpPr>
          <p:spPr>
            <a:xfrm>
              <a:off x="6745224" y="1298857"/>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1" name="object 161"/>
            <p:cNvSpPr/>
            <p:nvPr/>
          </p:nvSpPr>
          <p:spPr>
            <a:xfrm>
              <a:off x="6745219" y="129885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2" name="object 162"/>
            <p:cNvSpPr/>
            <p:nvPr/>
          </p:nvSpPr>
          <p:spPr>
            <a:xfrm>
              <a:off x="6943994"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3" name="object 163"/>
            <p:cNvSpPr/>
            <p:nvPr/>
          </p:nvSpPr>
          <p:spPr>
            <a:xfrm>
              <a:off x="6943997"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4" name="object 164"/>
            <p:cNvSpPr/>
            <p:nvPr/>
          </p:nvSpPr>
          <p:spPr>
            <a:xfrm>
              <a:off x="7129526"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5" name="object 165"/>
            <p:cNvSpPr/>
            <p:nvPr/>
          </p:nvSpPr>
          <p:spPr>
            <a:xfrm>
              <a:off x="7129524"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6" name="object 166"/>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7" name="object 167"/>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8" name="object 168"/>
            <p:cNvSpPr/>
            <p:nvPr/>
          </p:nvSpPr>
          <p:spPr>
            <a:xfrm>
              <a:off x="7527080"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69" name="object 169"/>
            <p:cNvSpPr/>
            <p:nvPr/>
          </p:nvSpPr>
          <p:spPr>
            <a:xfrm>
              <a:off x="7527081"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0" name="object 170"/>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71" name="object 171"/>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2" name="object 172"/>
            <p:cNvSpPr/>
            <p:nvPr/>
          </p:nvSpPr>
          <p:spPr>
            <a:xfrm>
              <a:off x="7911382"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73" name="object 173"/>
            <p:cNvSpPr/>
            <p:nvPr/>
          </p:nvSpPr>
          <p:spPr>
            <a:xfrm>
              <a:off x="7911386"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4" name="object 174"/>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175" name="object 175"/>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6" name="object 176"/>
            <p:cNvSpPr/>
            <p:nvPr/>
          </p:nvSpPr>
          <p:spPr>
            <a:xfrm>
              <a:off x="8308947"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77" name="object 177"/>
            <p:cNvSpPr/>
            <p:nvPr/>
          </p:nvSpPr>
          <p:spPr>
            <a:xfrm>
              <a:off x="830894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8" name="object 178"/>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79" name="object 179"/>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0" name="object 180"/>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1" name="object 181"/>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2" name="object 182"/>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3" name="object 183"/>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4" name="object 184"/>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85" name="object 185"/>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6" name="object 186"/>
            <p:cNvSpPr/>
            <p:nvPr/>
          </p:nvSpPr>
          <p:spPr>
            <a:xfrm>
              <a:off x="2067293" y="3207027"/>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87" name="object 187"/>
            <p:cNvSpPr/>
            <p:nvPr/>
          </p:nvSpPr>
          <p:spPr>
            <a:xfrm>
              <a:off x="2067297" y="320703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8" name="object 188"/>
            <p:cNvSpPr/>
            <p:nvPr/>
          </p:nvSpPr>
          <p:spPr>
            <a:xfrm>
              <a:off x="2252824" y="3223060"/>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9" name="object 189"/>
            <p:cNvSpPr/>
            <p:nvPr/>
          </p:nvSpPr>
          <p:spPr>
            <a:xfrm>
              <a:off x="2252823"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0" name="object 190"/>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91" name="object 191"/>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2" name="object 192"/>
            <p:cNvSpPr/>
            <p:nvPr/>
          </p:nvSpPr>
          <p:spPr>
            <a:xfrm>
              <a:off x="2650378" y="301461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3" name="object 193"/>
            <p:cNvSpPr/>
            <p:nvPr/>
          </p:nvSpPr>
          <p:spPr>
            <a:xfrm>
              <a:off x="2650380" y="30146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4" name="object 194"/>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95" name="object 195"/>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6" name="object 196"/>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7" name="object 197"/>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8" name="object 198"/>
            <p:cNvSpPr/>
            <p:nvPr/>
          </p:nvSpPr>
          <p:spPr>
            <a:xfrm>
              <a:off x="3233463"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99" name="object 199"/>
            <p:cNvSpPr/>
            <p:nvPr/>
          </p:nvSpPr>
          <p:spPr>
            <a:xfrm>
              <a:off x="3233464"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0" name="object 200"/>
            <p:cNvSpPr/>
            <p:nvPr/>
          </p:nvSpPr>
          <p:spPr>
            <a:xfrm>
              <a:off x="3432245" y="242131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1" name="object 201"/>
            <p:cNvSpPr/>
            <p:nvPr/>
          </p:nvSpPr>
          <p:spPr>
            <a:xfrm>
              <a:off x="3432243"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2" name="object 202"/>
            <p:cNvSpPr/>
            <p:nvPr/>
          </p:nvSpPr>
          <p:spPr>
            <a:xfrm>
              <a:off x="3617765" y="258166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03" name="object 203"/>
            <p:cNvSpPr/>
            <p:nvPr/>
          </p:nvSpPr>
          <p:spPr>
            <a:xfrm>
              <a:off x="3617769" y="25816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4" name="object 204"/>
            <p:cNvSpPr/>
            <p:nvPr/>
          </p:nvSpPr>
          <p:spPr>
            <a:xfrm>
              <a:off x="3816548" y="227699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05" name="object 205"/>
            <p:cNvSpPr/>
            <p:nvPr/>
          </p:nvSpPr>
          <p:spPr>
            <a:xfrm>
              <a:off x="3816548"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6" name="object 206"/>
            <p:cNvSpPr/>
            <p:nvPr/>
          </p:nvSpPr>
          <p:spPr>
            <a:xfrm>
              <a:off x="4015330" y="2293033"/>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7" name="object 207"/>
            <p:cNvSpPr/>
            <p:nvPr/>
          </p:nvSpPr>
          <p:spPr>
            <a:xfrm>
              <a:off x="4015327" y="22930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8" name="object 208"/>
            <p:cNvSpPr/>
            <p:nvPr/>
          </p:nvSpPr>
          <p:spPr>
            <a:xfrm>
              <a:off x="4214101" y="218078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09" name="object 209"/>
            <p:cNvSpPr/>
            <p:nvPr/>
          </p:nvSpPr>
          <p:spPr>
            <a:xfrm>
              <a:off x="4214105"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0" name="object 210"/>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11" name="object 211"/>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2" name="object 212"/>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3" name="object 213"/>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4" name="object 214"/>
            <p:cNvSpPr/>
            <p:nvPr/>
          </p:nvSpPr>
          <p:spPr>
            <a:xfrm>
              <a:off x="4797186" y="176387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15" name="object 215"/>
            <p:cNvSpPr/>
            <p:nvPr/>
          </p:nvSpPr>
          <p:spPr>
            <a:xfrm>
              <a:off x="4797189" y="17638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6" name="object 216"/>
            <p:cNvSpPr/>
            <p:nvPr/>
          </p:nvSpPr>
          <p:spPr>
            <a:xfrm>
              <a:off x="4982718"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7" name="object 217"/>
            <p:cNvSpPr/>
            <p:nvPr/>
          </p:nvSpPr>
          <p:spPr>
            <a:xfrm>
              <a:off x="4982716"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8" name="object 218"/>
            <p:cNvSpPr/>
            <p:nvPr/>
          </p:nvSpPr>
          <p:spPr>
            <a:xfrm>
              <a:off x="5181489" y="155542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19" name="object 219"/>
            <p:cNvSpPr/>
            <p:nvPr/>
          </p:nvSpPr>
          <p:spPr>
            <a:xfrm>
              <a:off x="5181494"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0" name="object 220"/>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21" name="object 221"/>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2" name="object 222"/>
            <p:cNvSpPr/>
            <p:nvPr/>
          </p:nvSpPr>
          <p:spPr>
            <a:xfrm>
              <a:off x="5579054" y="142713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23" name="object 223"/>
            <p:cNvSpPr/>
            <p:nvPr/>
          </p:nvSpPr>
          <p:spPr>
            <a:xfrm>
              <a:off x="5579051"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4" name="object 224"/>
            <p:cNvSpPr/>
            <p:nvPr/>
          </p:nvSpPr>
          <p:spPr>
            <a:xfrm>
              <a:off x="5764574" y="137902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25" name="object 225"/>
            <p:cNvSpPr/>
            <p:nvPr/>
          </p:nvSpPr>
          <p:spPr>
            <a:xfrm>
              <a:off x="5764578"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6" name="object 226"/>
            <p:cNvSpPr/>
            <p:nvPr/>
          </p:nvSpPr>
          <p:spPr>
            <a:xfrm>
              <a:off x="5963356" y="113850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27" name="object 227"/>
            <p:cNvSpPr/>
            <p:nvPr/>
          </p:nvSpPr>
          <p:spPr>
            <a:xfrm>
              <a:off x="5963356"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8" name="object 228"/>
            <p:cNvSpPr/>
            <p:nvPr/>
          </p:nvSpPr>
          <p:spPr>
            <a:xfrm>
              <a:off x="6162139" y="109039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29" name="object 229"/>
            <p:cNvSpPr/>
            <p:nvPr/>
          </p:nvSpPr>
          <p:spPr>
            <a:xfrm>
              <a:off x="6162135" y="10904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0" name="object 230"/>
            <p:cNvSpPr/>
            <p:nvPr/>
          </p:nvSpPr>
          <p:spPr>
            <a:xfrm>
              <a:off x="6347659" y="118660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31" name="object 231"/>
            <p:cNvSpPr/>
            <p:nvPr/>
          </p:nvSpPr>
          <p:spPr>
            <a:xfrm>
              <a:off x="6347662"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2" name="object 232"/>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33" name="object 233"/>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4" name="object 234"/>
            <p:cNvSpPr/>
            <p:nvPr/>
          </p:nvSpPr>
          <p:spPr>
            <a:xfrm>
              <a:off x="6745224"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35" name="object 235"/>
            <p:cNvSpPr/>
            <p:nvPr/>
          </p:nvSpPr>
          <p:spPr>
            <a:xfrm>
              <a:off x="674521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6" name="object 236"/>
            <p:cNvSpPr/>
            <p:nvPr/>
          </p:nvSpPr>
          <p:spPr>
            <a:xfrm>
              <a:off x="6943994"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37" name="object 237"/>
            <p:cNvSpPr/>
            <p:nvPr/>
          </p:nvSpPr>
          <p:spPr>
            <a:xfrm>
              <a:off x="6943997"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8" name="object 238"/>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39" name="object 239"/>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0" name="object 240"/>
            <p:cNvSpPr/>
            <p:nvPr/>
          </p:nvSpPr>
          <p:spPr>
            <a:xfrm>
              <a:off x="7328297"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41" name="object 241"/>
            <p:cNvSpPr/>
            <p:nvPr/>
          </p:nvSpPr>
          <p:spPr>
            <a:xfrm>
              <a:off x="7328303"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2" name="object 242"/>
            <p:cNvSpPr/>
            <p:nvPr/>
          </p:nvSpPr>
          <p:spPr>
            <a:xfrm>
              <a:off x="7527080"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43" name="object 243"/>
            <p:cNvSpPr/>
            <p:nvPr/>
          </p:nvSpPr>
          <p:spPr>
            <a:xfrm>
              <a:off x="7527081"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4" name="object 244"/>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45" name="object 245"/>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6" name="object 246"/>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47" name="object 247"/>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8" name="object 248"/>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49" name="object 249"/>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0" name="object 250"/>
            <p:cNvSpPr/>
            <p:nvPr/>
          </p:nvSpPr>
          <p:spPr>
            <a:xfrm>
              <a:off x="8308947"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51" name="object 251"/>
            <p:cNvSpPr/>
            <p:nvPr/>
          </p:nvSpPr>
          <p:spPr>
            <a:xfrm>
              <a:off x="8308943"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2" name="object 252"/>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53" name="object 253"/>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4" name="object 254"/>
            <p:cNvSpPr/>
            <p:nvPr/>
          </p:nvSpPr>
          <p:spPr>
            <a:xfrm>
              <a:off x="8693249"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55" name="object 255"/>
            <p:cNvSpPr/>
            <p:nvPr/>
          </p:nvSpPr>
          <p:spPr>
            <a:xfrm>
              <a:off x="8693249"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6" name="object 25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57" name="object 25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8" name="object 258"/>
            <p:cNvSpPr/>
            <p:nvPr/>
          </p:nvSpPr>
          <p:spPr>
            <a:xfrm>
              <a:off x="1868522" y="3351343"/>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59" name="object 259"/>
            <p:cNvSpPr/>
            <p:nvPr/>
          </p:nvSpPr>
          <p:spPr>
            <a:xfrm>
              <a:off x="1868518" y="335134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0" name="object 260"/>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61" name="object 261"/>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2" name="object 262"/>
            <p:cNvSpPr/>
            <p:nvPr/>
          </p:nvSpPr>
          <p:spPr>
            <a:xfrm>
              <a:off x="2252824" y="3158926"/>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63" name="object 263"/>
            <p:cNvSpPr/>
            <p:nvPr/>
          </p:nvSpPr>
          <p:spPr>
            <a:xfrm>
              <a:off x="2252823" y="315892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4" name="object 264"/>
            <p:cNvSpPr/>
            <p:nvPr/>
          </p:nvSpPr>
          <p:spPr>
            <a:xfrm>
              <a:off x="2451607" y="303064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65" name="object 265"/>
            <p:cNvSpPr/>
            <p:nvPr/>
          </p:nvSpPr>
          <p:spPr>
            <a:xfrm>
              <a:off x="2451602" y="30306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6" name="object 266"/>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67" name="object 267"/>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8" name="object 268"/>
            <p:cNvSpPr/>
            <p:nvPr/>
          </p:nvSpPr>
          <p:spPr>
            <a:xfrm>
              <a:off x="2849160" y="298252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69" name="object 269"/>
            <p:cNvSpPr/>
            <p:nvPr/>
          </p:nvSpPr>
          <p:spPr>
            <a:xfrm>
              <a:off x="2849159"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0" name="object 270"/>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1" name="object 271"/>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2" name="object 272"/>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73" name="object 273"/>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4" name="object 274"/>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75" name="object 275"/>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6" name="object 276"/>
            <p:cNvSpPr/>
            <p:nvPr/>
          </p:nvSpPr>
          <p:spPr>
            <a:xfrm>
              <a:off x="3617765"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7" name="object 277"/>
            <p:cNvSpPr/>
            <p:nvPr/>
          </p:nvSpPr>
          <p:spPr>
            <a:xfrm>
              <a:off x="3617769"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8" name="object 278"/>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79" name="object 279"/>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0" name="object 280"/>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81" name="object 281"/>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2" name="object 282"/>
            <p:cNvSpPr/>
            <p:nvPr/>
          </p:nvSpPr>
          <p:spPr>
            <a:xfrm>
              <a:off x="4214101" y="210060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83" name="object 283"/>
            <p:cNvSpPr/>
            <p:nvPr/>
          </p:nvSpPr>
          <p:spPr>
            <a:xfrm>
              <a:off x="4214105"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4" name="object 284"/>
            <p:cNvSpPr/>
            <p:nvPr/>
          </p:nvSpPr>
          <p:spPr>
            <a:xfrm>
              <a:off x="4399633" y="208456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85" name="object 285"/>
            <p:cNvSpPr/>
            <p:nvPr/>
          </p:nvSpPr>
          <p:spPr>
            <a:xfrm>
              <a:off x="4399632"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6" name="object 286"/>
            <p:cNvSpPr/>
            <p:nvPr/>
          </p:nvSpPr>
          <p:spPr>
            <a:xfrm>
              <a:off x="4598415"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87" name="object 287"/>
            <p:cNvSpPr/>
            <p:nvPr/>
          </p:nvSpPr>
          <p:spPr>
            <a:xfrm>
              <a:off x="4598410"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8" name="object 288"/>
            <p:cNvSpPr/>
            <p:nvPr/>
          </p:nvSpPr>
          <p:spPr>
            <a:xfrm>
              <a:off x="4797186" y="189215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89" name="object 289"/>
            <p:cNvSpPr/>
            <p:nvPr/>
          </p:nvSpPr>
          <p:spPr>
            <a:xfrm>
              <a:off x="4797189" y="18921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0" name="object 290"/>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91" name="object 291"/>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2" name="object 292"/>
            <p:cNvSpPr/>
            <p:nvPr/>
          </p:nvSpPr>
          <p:spPr>
            <a:xfrm>
              <a:off x="5181489" y="157145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93" name="object 293"/>
            <p:cNvSpPr/>
            <p:nvPr/>
          </p:nvSpPr>
          <p:spPr>
            <a:xfrm>
              <a:off x="5181494"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4" name="object 294"/>
            <p:cNvSpPr/>
            <p:nvPr/>
          </p:nvSpPr>
          <p:spPr>
            <a:xfrm>
              <a:off x="5380271" y="153937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95" name="object 295"/>
            <p:cNvSpPr/>
            <p:nvPr/>
          </p:nvSpPr>
          <p:spPr>
            <a:xfrm>
              <a:off x="5380273"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6" name="object 296"/>
            <p:cNvSpPr/>
            <p:nvPr/>
          </p:nvSpPr>
          <p:spPr>
            <a:xfrm>
              <a:off x="5579054" y="152333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97" name="object 297"/>
            <p:cNvSpPr/>
            <p:nvPr/>
          </p:nvSpPr>
          <p:spPr>
            <a:xfrm>
              <a:off x="5579051"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8" name="object 298"/>
            <p:cNvSpPr/>
            <p:nvPr/>
          </p:nvSpPr>
          <p:spPr>
            <a:xfrm>
              <a:off x="5764574" y="121867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99" name="object 299"/>
            <p:cNvSpPr/>
            <p:nvPr/>
          </p:nvSpPr>
          <p:spPr>
            <a:xfrm>
              <a:off x="5764578"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0" name="object 300"/>
            <p:cNvSpPr/>
            <p:nvPr/>
          </p:nvSpPr>
          <p:spPr>
            <a:xfrm>
              <a:off x="5963356" y="141110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1" name="object 301"/>
            <p:cNvSpPr/>
            <p:nvPr/>
          </p:nvSpPr>
          <p:spPr>
            <a:xfrm>
              <a:off x="5963356"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2" name="object 302"/>
            <p:cNvSpPr/>
            <p:nvPr/>
          </p:nvSpPr>
          <p:spPr>
            <a:xfrm>
              <a:off x="6162139" y="1298857"/>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03" name="object 303"/>
            <p:cNvSpPr/>
            <p:nvPr/>
          </p:nvSpPr>
          <p:spPr>
            <a:xfrm>
              <a:off x="6162135"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4" name="object 304"/>
            <p:cNvSpPr/>
            <p:nvPr/>
          </p:nvSpPr>
          <p:spPr>
            <a:xfrm>
              <a:off x="6347659" y="134695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05" name="object 305"/>
            <p:cNvSpPr/>
            <p:nvPr/>
          </p:nvSpPr>
          <p:spPr>
            <a:xfrm>
              <a:off x="6347662"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6" name="object 306"/>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7" name="object 307"/>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8" name="object 308"/>
            <p:cNvSpPr/>
            <p:nvPr/>
          </p:nvSpPr>
          <p:spPr>
            <a:xfrm>
              <a:off x="6745224"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09" name="object 309"/>
            <p:cNvSpPr/>
            <p:nvPr/>
          </p:nvSpPr>
          <p:spPr>
            <a:xfrm>
              <a:off x="6745219"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0" name="object 310"/>
            <p:cNvSpPr/>
            <p:nvPr/>
          </p:nvSpPr>
          <p:spPr>
            <a:xfrm>
              <a:off x="6943994"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11" name="object 311"/>
            <p:cNvSpPr/>
            <p:nvPr/>
          </p:nvSpPr>
          <p:spPr>
            <a:xfrm>
              <a:off x="6943997"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2" name="object 312"/>
            <p:cNvSpPr/>
            <p:nvPr/>
          </p:nvSpPr>
          <p:spPr>
            <a:xfrm>
              <a:off x="7129526" y="125074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13" name="object 313"/>
            <p:cNvSpPr/>
            <p:nvPr/>
          </p:nvSpPr>
          <p:spPr>
            <a:xfrm>
              <a:off x="7129524"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4" name="object 314"/>
            <p:cNvSpPr/>
            <p:nvPr/>
          </p:nvSpPr>
          <p:spPr>
            <a:xfrm>
              <a:off x="732829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15" name="object 315"/>
            <p:cNvSpPr/>
            <p:nvPr/>
          </p:nvSpPr>
          <p:spPr>
            <a:xfrm>
              <a:off x="7328303"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6" name="object 316"/>
            <p:cNvSpPr/>
            <p:nvPr/>
          </p:nvSpPr>
          <p:spPr>
            <a:xfrm>
              <a:off x="7527080"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17" name="object 317"/>
            <p:cNvSpPr/>
            <p:nvPr/>
          </p:nvSpPr>
          <p:spPr>
            <a:xfrm>
              <a:off x="7527081"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8" name="object 318"/>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19" name="object 319"/>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0" name="object 320"/>
            <p:cNvSpPr/>
            <p:nvPr/>
          </p:nvSpPr>
          <p:spPr>
            <a:xfrm>
              <a:off x="7911382"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21" name="object 321"/>
            <p:cNvSpPr/>
            <p:nvPr/>
          </p:nvSpPr>
          <p:spPr>
            <a:xfrm>
              <a:off x="7911386"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2" name="object 322"/>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3" name="object 323"/>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4" name="object 324"/>
            <p:cNvSpPr/>
            <p:nvPr/>
          </p:nvSpPr>
          <p:spPr>
            <a:xfrm>
              <a:off x="8308947" y="1266790"/>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25" name="object 325"/>
            <p:cNvSpPr/>
            <p:nvPr/>
          </p:nvSpPr>
          <p:spPr>
            <a:xfrm>
              <a:off x="8308943"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6" name="object 326"/>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27" name="object 327"/>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8" name="object 32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9" name="object 32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0" name="object 330"/>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1" name="object 331"/>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2" name="object 332"/>
            <p:cNvSpPr/>
            <p:nvPr/>
          </p:nvSpPr>
          <p:spPr>
            <a:xfrm>
              <a:off x="1868522" y="3223060"/>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33" name="object 333"/>
            <p:cNvSpPr/>
            <p:nvPr/>
          </p:nvSpPr>
          <p:spPr>
            <a:xfrm>
              <a:off x="1868518"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4" name="object 334"/>
            <p:cNvSpPr/>
            <p:nvPr/>
          </p:nvSpPr>
          <p:spPr>
            <a:xfrm>
              <a:off x="2067293" y="3319276"/>
              <a:ext cx="80010" cy="96520"/>
            </a:xfrm>
            <a:custGeom>
              <a:avLst/>
              <a:gdLst/>
              <a:ahLst/>
              <a:cxnLst/>
              <a:rect l="l" t="t" r="r" b="b"/>
              <a:pathLst>
                <a:path w="80010" h="96520">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35" name="object 335"/>
            <p:cNvSpPr/>
            <p:nvPr/>
          </p:nvSpPr>
          <p:spPr>
            <a:xfrm>
              <a:off x="2067297" y="331927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6" name="object 336"/>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7" name="object 337"/>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8" name="object 338"/>
            <p:cNvSpPr/>
            <p:nvPr/>
          </p:nvSpPr>
          <p:spPr>
            <a:xfrm>
              <a:off x="2451607" y="288632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39" name="object 339"/>
            <p:cNvSpPr/>
            <p:nvPr/>
          </p:nvSpPr>
          <p:spPr>
            <a:xfrm>
              <a:off x="2451602"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0" name="object 340"/>
            <p:cNvSpPr/>
            <p:nvPr/>
          </p:nvSpPr>
          <p:spPr>
            <a:xfrm>
              <a:off x="2650378" y="277408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41" name="object 341"/>
            <p:cNvSpPr/>
            <p:nvPr/>
          </p:nvSpPr>
          <p:spPr>
            <a:xfrm>
              <a:off x="2650380"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2" name="object 342"/>
            <p:cNvSpPr/>
            <p:nvPr/>
          </p:nvSpPr>
          <p:spPr>
            <a:xfrm>
              <a:off x="2849160" y="2725980"/>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43" name="object 343"/>
            <p:cNvSpPr/>
            <p:nvPr/>
          </p:nvSpPr>
          <p:spPr>
            <a:xfrm>
              <a:off x="2849159"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4" name="object 344"/>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45" name="object 345"/>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6" name="object 346"/>
            <p:cNvSpPr/>
            <p:nvPr/>
          </p:nvSpPr>
          <p:spPr>
            <a:xfrm>
              <a:off x="3233463"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47" name="object 347"/>
            <p:cNvSpPr/>
            <p:nvPr/>
          </p:nvSpPr>
          <p:spPr>
            <a:xfrm>
              <a:off x="3233464"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8" name="object 348"/>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49" name="object 349"/>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0" name="object 350"/>
            <p:cNvSpPr/>
            <p:nvPr/>
          </p:nvSpPr>
          <p:spPr>
            <a:xfrm>
              <a:off x="3617765" y="240526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51" name="object 351"/>
            <p:cNvSpPr/>
            <p:nvPr/>
          </p:nvSpPr>
          <p:spPr>
            <a:xfrm>
              <a:off x="3617769"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2" name="object 352"/>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53" name="object 353"/>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4" name="object 354"/>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55" name="object 355"/>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6" name="object 356"/>
            <p:cNvSpPr/>
            <p:nvPr/>
          </p:nvSpPr>
          <p:spPr>
            <a:xfrm>
              <a:off x="4214101" y="216475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57" name="object 357"/>
            <p:cNvSpPr/>
            <p:nvPr/>
          </p:nvSpPr>
          <p:spPr>
            <a:xfrm>
              <a:off x="4214105"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8" name="object 358"/>
            <p:cNvSpPr/>
            <p:nvPr/>
          </p:nvSpPr>
          <p:spPr>
            <a:xfrm>
              <a:off x="4399633" y="2100601"/>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9" name="object 359"/>
            <p:cNvSpPr/>
            <p:nvPr/>
          </p:nvSpPr>
          <p:spPr>
            <a:xfrm>
              <a:off x="4399632"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0" name="object 360"/>
            <p:cNvSpPr/>
            <p:nvPr/>
          </p:nvSpPr>
          <p:spPr>
            <a:xfrm>
              <a:off x="4598415" y="198836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1" name="object 361"/>
            <p:cNvSpPr/>
            <p:nvPr/>
          </p:nvSpPr>
          <p:spPr>
            <a:xfrm>
              <a:off x="4598410" y="198836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2" name="object 362"/>
            <p:cNvSpPr/>
            <p:nvPr/>
          </p:nvSpPr>
          <p:spPr>
            <a:xfrm>
              <a:off x="4797186" y="181197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63" name="object 363"/>
            <p:cNvSpPr/>
            <p:nvPr/>
          </p:nvSpPr>
          <p:spPr>
            <a:xfrm>
              <a:off x="4797189"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4" name="object 364"/>
            <p:cNvSpPr/>
            <p:nvPr/>
          </p:nvSpPr>
          <p:spPr>
            <a:xfrm>
              <a:off x="4982718" y="171577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5" name="object 365"/>
            <p:cNvSpPr/>
            <p:nvPr/>
          </p:nvSpPr>
          <p:spPr>
            <a:xfrm>
              <a:off x="4982716"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6" name="object 366"/>
            <p:cNvSpPr/>
            <p:nvPr/>
          </p:nvSpPr>
          <p:spPr>
            <a:xfrm>
              <a:off x="5181489" y="177990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67" name="object 367"/>
            <p:cNvSpPr/>
            <p:nvPr/>
          </p:nvSpPr>
          <p:spPr>
            <a:xfrm>
              <a:off x="5181494"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8" name="object 368"/>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69" name="object 369"/>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0" name="object 370"/>
            <p:cNvSpPr/>
            <p:nvPr/>
          </p:nvSpPr>
          <p:spPr>
            <a:xfrm>
              <a:off x="5579054" y="131489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71" name="object 371"/>
            <p:cNvSpPr/>
            <p:nvPr/>
          </p:nvSpPr>
          <p:spPr>
            <a:xfrm>
              <a:off x="5579051" y="13148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2" name="object 372"/>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73" name="object 373"/>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4" name="object 374"/>
            <p:cNvSpPr/>
            <p:nvPr/>
          </p:nvSpPr>
          <p:spPr>
            <a:xfrm>
              <a:off x="5963356" y="117057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75" name="object 375"/>
            <p:cNvSpPr/>
            <p:nvPr/>
          </p:nvSpPr>
          <p:spPr>
            <a:xfrm>
              <a:off x="5963356" y="117057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6" name="object 376"/>
            <p:cNvSpPr/>
            <p:nvPr/>
          </p:nvSpPr>
          <p:spPr>
            <a:xfrm>
              <a:off x="6162139" y="123470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7" name="object 377"/>
            <p:cNvSpPr/>
            <p:nvPr/>
          </p:nvSpPr>
          <p:spPr>
            <a:xfrm>
              <a:off x="6162135" y="12347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8" name="object 378"/>
            <p:cNvSpPr/>
            <p:nvPr/>
          </p:nvSpPr>
          <p:spPr>
            <a:xfrm>
              <a:off x="6347659"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79" name="object 379"/>
            <p:cNvSpPr/>
            <p:nvPr/>
          </p:nvSpPr>
          <p:spPr>
            <a:xfrm>
              <a:off x="6347662"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0" name="object 380"/>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81" name="object 381"/>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2" name="object 382"/>
            <p:cNvSpPr/>
            <p:nvPr/>
          </p:nvSpPr>
          <p:spPr>
            <a:xfrm>
              <a:off x="6745224"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83" name="object 383"/>
            <p:cNvSpPr/>
            <p:nvPr/>
          </p:nvSpPr>
          <p:spPr>
            <a:xfrm>
              <a:off x="674521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4" name="object 38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85" name="object 38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6" name="object 386"/>
            <p:cNvSpPr/>
            <p:nvPr/>
          </p:nvSpPr>
          <p:spPr>
            <a:xfrm>
              <a:off x="7129526"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87" name="object 387"/>
            <p:cNvSpPr/>
            <p:nvPr/>
          </p:nvSpPr>
          <p:spPr>
            <a:xfrm>
              <a:off x="7129524"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8" name="object 388"/>
            <p:cNvSpPr/>
            <p:nvPr/>
          </p:nvSpPr>
          <p:spPr>
            <a:xfrm>
              <a:off x="7328297" y="125074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89" name="object 389"/>
            <p:cNvSpPr/>
            <p:nvPr/>
          </p:nvSpPr>
          <p:spPr>
            <a:xfrm>
              <a:off x="7328303"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0" name="object 390"/>
            <p:cNvSpPr/>
            <p:nvPr/>
          </p:nvSpPr>
          <p:spPr>
            <a:xfrm>
              <a:off x="7527080"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91" name="object 391"/>
            <p:cNvSpPr/>
            <p:nvPr/>
          </p:nvSpPr>
          <p:spPr>
            <a:xfrm>
              <a:off x="7527081"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2" name="object 392"/>
            <p:cNvSpPr/>
            <p:nvPr/>
          </p:nvSpPr>
          <p:spPr>
            <a:xfrm>
              <a:off x="7712612" y="962109"/>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93" name="object 393"/>
            <p:cNvSpPr/>
            <p:nvPr/>
          </p:nvSpPr>
          <p:spPr>
            <a:xfrm>
              <a:off x="7712608"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4" name="object 394"/>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5" name="object 395"/>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6" name="object 396"/>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97" name="object 397"/>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8" name="object 398"/>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99" name="object 399"/>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0" name="object 400"/>
            <p:cNvSpPr/>
            <p:nvPr/>
          </p:nvSpPr>
          <p:spPr>
            <a:xfrm>
              <a:off x="8494467"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01" name="object 401"/>
            <p:cNvSpPr/>
            <p:nvPr/>
          </p:nvSpPr>
          <p:spPr>
            <a:xfrm>
              <a:off x="8494470"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2" name="object 402"/>
            <p:cNvSpPr/>
            <p:nvPr/>
          </p:nvSpPr>
          <p:spPr>
            <a:xfrm>
              <a:off x="8693249" y="1234707"/>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03" name="object 403"/>
            <p:cNvSpPr/>
            <p:nvPr/>
          </p:nvSpPr>
          <p:spPr>
            <a:xfrm>
              <a:off x="869324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4" name="object 404"/>
            <p:cNvSpPr/>
            <p:nvPr/>
          </p:nvSpPr>
          <p:spPr>
            <a:xfrm>
              <a:off x="1669739" y="3367376"/>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05" name="object 405"/>
            <p:cNvSpPr/>
            <p:nvPr/>
          </p:nvSpPr>
          <p:spPr>
            <a:xfrm>
              <a:off x="1669739" y="336738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6" name="object 406"/>
            <p:cNvSpPr/>
            <p:nvPr/>
          </p:nvSpPr>
          <p:spPr>
            <a:xfrm>
              <a:off x="1868522" y="3271159"/>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07" name="object 407"/>
            <p:cNvSpPr/>
            <p:nvPr/>
          </p:nvSpPr>
          <p:spPr>
            <a:xfrm>
              <a:off x="1868518" y="327117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8" name="object 40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09" name="object 40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0" name="object 41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1" name="object 41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2" name="object 412"/>
            <p:cNvSpPr/>
            <p:nvPr/>
          </p:nvSpPr>
          <p:spPr>
            <a:xfrm>
              <a:off x="2451607" y="312684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13" name="object 413"/>
            <p:cNvSpPr/>
            <p:nvPr/>
          </p:nvSpPr>
          <p:spPr>
            <a:xfrm>
              <a:off x="2451602"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4" name="object 414"/>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5" name="object 415"/>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6" name="object 416"/>
            <p:cNvSpPr/>
            <p:nvPr/>
          </p:nvSpPr>
          <p:spPr>
            <a:xfrm>
              <a:off x="2849160" y="274201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17" name="object 417"/>
            <p:cNvSpPr/>
            <p:nvPr/>
          </p:nvSpPr>
          <p:spPr>
            <a:xfrm>
              <a:off x="2849159" y="274201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8" name="object 41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9" name="object 41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0" name="object 420"/>
            <p:cNvSpPr/>
            <p:nvPr/>
          </p:nvSpPr>
          <p:spPr>
            <a:xfrm>
              <a:off x="3233463"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1" name="object 421"/>
            <p:cNvSpPr/>
            <p:nvPr/>
          </p:nvSpPr>
          <p:spPr>
            <a:xfrm>
              <a:off x="3233464"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2" name="object 422"/>
            <p:cNvSpPr/>
            <p:nvPr/>
          </p:nvSpPr>
          <p:spPr>
            <a:xfrm>
              <a:off x="3432245"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3" name="object 423"/>
            <p:cNvSpPr/>
            <p:nvPr/>
          </p:nvSpPr>
          <p:spPr>
            <a:xfrm>
              <a:off x="3432243"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4" name="object 424"/>
            <p:cNvSpPr/>
            <p:nvPr/>
          </p:nvSpPr>
          <p:spPr>
            <a:xfrm>
              <a:off x="3610447" y="2173464"/>
              <a:ext cx="94154" cy="110853"/>
            </a:xfrm>
            <a:prstGeom prst="rect">
              <a:avLst/>
            </a:prstGeom>
            <a:blipFill>
              <a:blip r:embed="rId2" cstate="print"/>
              <a:stretch>
                <a:fillRect/>
              </a:stretch>
            </a:blipFill>
          </p:spPr>
          <p:txBody>
            <a:bodyPr wrap="square" lIns="0" tIns="0" rIns="0" bIns="0" rtlCol="0"/>
            <a:lstStyle/>
            <a:p>
              <a:endParaRPr/>
            </a:p>
          </p:txBody>
        </p:sp>
        <p:sp>
          <p:nvSpPr>
            <p:cNvPr id="425" name="object 425"/>
            <p:cNvSpPr/>
            <p:nvPr/>
          </p:nvSpPr>
          <p:spPr>
            <a:xfrm>
              <a:off x="3816548"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6" name="object 426"/>
            <p:cNvSpPr/>
            <p:nvPr/>
          </p:nvSpPr>
          <p:spPr>
            <a:xfrm>
              <a:off x="3816548"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7" name="object 427"/>
            <p:cNvSpPr/>
            <p:nvPr/>
          </p:nvSpPr>
          <p:spPr>
            <a:xfrm>
              <a:off x="4015330" y="208456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8" name="object 428"/>
            <p:cNvSpPr/>
            <p:nvPr/>
          </p:nvSpPr>
          <p:spPr>
            <a:xfrm>
              <a:off x="4015327"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9" name="object 429"/>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30" name="object 430"/>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1" name="object 431"/>
            <p:cNvSpPr/>
            <p:nvPr/>
          </p:nvSpPr>
          <p:spPr>
            <a:xfrm>
              <a:off x="4399633" y="187611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32" name="object 432"/>
            <p:cNvSpPr/>
            <p:nvPr/>
          </p:nvSpPr>
          <p:spPr>
            <a:xfrm>
              <a:off x="4399632" y="187611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3" name="object 433"/>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4" name="object 434"/>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5" name="object 435"/>
            <p:cNvSpPr/>
            <p:nvPr/>
          </p:nvSpPr>
          <p:spPr>
            <a:xfrm>
              <a:off x="4797186"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36" name="object 436"/>
            <p:cNvSpPr/>
            <p:nvPr/>
          </p:nvSpPr>
          <p:spPr>
            <a:xfrm>
              <a:off x="4797189"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7" name="object 437"/>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8" name="object 438"/>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9" name="object 439"/>
            <p:cNvSpPr/>
            <p:nvPr/>
          </p:nvSpPr>
          <p:spPr>
            <a:xfrm>
              <a:off x="5181489"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40" name="object 440"/>
            <p:cNvSpPr/>
            <p:nvPr/>
          </p:nvSpPr>
          <p:spPr>
            <a:xfrm>
              <a:off x="5181494"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1" name="object 441"/>
            <p:cNvSpPr/>
            <p:nvPr/>
          </p:nvSpPr>
          <p:spPr>
            <a:xfrm>
              <a:off x="5380271" y="152333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42" name="object 442"/>
            <p:cNvSpPr/>
            <p:nvPr/>
          </p:nvSpPr>
          <p:spPr>
            <a:xfrm>
              <a:off x="5380273"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3" name="object 443"/>
            <p:cNvSpPr/>
            <p:nvPr/>
          </p:nvSpPr>
          <p:spPr>
            <a:xfrm>
              <a:off x="5579054"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44" name="object 444"/>
            <p:cNvSpPr/>
            <p:nvPr/>
          </p:nvSpPr>
          <p:spPr>
            <a:xfrm>
              <a:off x="5579051"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5" name="object 445"/>
            <p:cNvSpPr/>
            <p:nvPr/>
          </p:nvSpPr>
          <p:spPr>
            <a:xfrm>
              <a:off x="5764574"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46" name="object 446"/>
            <p:cNvSpPr/>
            <p:nvPr/>
          </p:nvSpPr>
          <p:spPr>
            <a:xfrm>
              <a:off x="5764578"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7" name="object 447"/>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48" name="object 448"/>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9" name="object 449"/>
            <p:cNvSpPr/>
            <p:nvPr/>
          </p:nvSpPr>
          <p:spPr>
            <a:xfrm>
              <a:off x="6162139"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50" name="object 450"/>
            <p:cNvSpPr/>
            <p:nvPr/>
          </p:nvSpPr>
          <p:spPr>
            <a:xfrm>
              <a:off x="6162135"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1" name="object 451"/>
            <p:cNvSpPr/>
            <p:nvPr/>
          </p:nvSpPr>
          <p:spPr>
            <a:xfrm>
              <a:off x="6347659"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2" name="object 452"/>
            <p:cNvSpPr/>
            <p:nvPr/>
          </p:nvSpPr>
          <p:spPr>
            <a:xfrm>
              <a:off x="6347662"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3" name="object 453"/>
            <p:cNvSpPr/>
            <p:nvPr/>
          </p:nvSpPr>
          <p:spPr>
            <a:xfrm>
              <a:off x="6546441" y="139505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54" name="object 454"/>
            <p:cNvSpPr/>
            <p:nvPr/>
          </p:nvSpPr>
          <p:spPr>
            <a:xfrm>
              <a:off x="6546440" y="139506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5" name="object 455"/>
            <p:cNvSpPr/>
            <p:nvPr/>
          </p:nvSpPr>
          <p:spPr>
            <a:xfrm>
              <a:off x="6737897" y="810483"/>
              <a:ext cx="94154" cy="110853"/>
            </a:xfrm>
            <a:prstGeom prst="rect">
              <a:avLst/>
            </a:prstGeom>
            <a:blipFill>
              <a:blip r:embed="rId3" cstate="print"/>
              <a:stretch>
                <a:fillRect/>
              </a:stretch>
            </a:blipFill>
          </p:spPr>
          <p:txBody>
            <a:bodyPr wrap="square" lIns="0" tIns="0" rIns="0" bIns="0" rtlCol="0"/>
            <a:lstStyle/>
            <a:p>
              <a:endParaRPr/>
            </a:p>
          </p:txBody>
        </p:sp>
        <p:sp>
          <p:nvSpPr>
            <p:cNvPr id="456" name="object 456"/>
            <p:cNvSpPr/>
            <p:nvPr/>
          </p:nvSpPr>
          <p:spPr>
            <a:xfrm>
              <a:off x="6943994" y="1379023"/>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7" name="object 457"/>
            <p:cNvSpPr/>
            <p:nvPr/>
          </p:nvSpPr>
          <p:spPr>
            <a:xfrm>
              <a:off x="6943997" y="137903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8" name="object 458"/>
            <p:cNvSpPr/>
            <p:nvPr/>
          </p:nvSpPr>
          <p:spPr>
            <a:xfrm>
              <a:off x="7129526" y="914011"/>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59" name="object 459"/>
            <p:cNvSpPr/>
            <p:nvPr/>
          </p:nvSpPr>
          <p:spPr>
            <a:xfrm>
              <a:off x="7129524" y="91401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0" name="object 460"/>
            <p:cNvSpPr/>
            <p:nvPr/>
          </p:nvSpPr>
          <p:spPr>
            <a:xfrm>
              <a:off x="7328297"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61" name="object 461"/>
            <p:cNvSpPr/>
            <p:nvPr/>
          </p:nvSpPr>
          <p:spPr>
            <a:xfrm>
              <a:off x="7328303"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2" name="object 462"/>
            <p:cNvSpPr/>
            <p:nvPr/>
          </p:nvSpPr>
          <p:spPr>
            <a:xfrm>
              <a:off x="7527080" y="962109"/>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63" name="object 463"/>
            <p:cNvSpPr/>
            <p:nvPr/>
          </p:nvSpPr>
          <p:spPr>
            <a:xfrm>
              <a:off x="7527081"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4" name="object 464"/>
            <p:cNvSpPr/>
            <p:nvPr/>
          </p:nvSpPr>
          <p:spPr>
            <a:xfrm>
              <a:off x="7705286" y="1419816"/>
              <a:ext cx="94154" cy="110853"/>
            </a:xfrm>
            <a:prstGeom prst="rect">
              <a:avLst/>
            </a:prstGeom>
            <a:blipFill>
              <a:blip r:embed="rId3" cstate="print"/>
              <a:stretch>
                <a:fillRect/>
              </a:stretch>
            </a:blipFill>
          </p:spPr>
          <p:txBody>
            <a:bodyPr wrap="square" lIns="0" tIns="0" rIns="0" bIns="0" rtlCol="0"/>
            <a:lstStyle/>
            <a:p>
              <a:endParaRPr/>
            </a:p>
          </p:txBody>
        </p:sp>
        <p:sp>
          <p:nvSpPr>
            <p:cNvPr id="465" name="object 465"/>
            <p:cNvSpPr/>
            <p:nvPr/>
          </p:nvSpPr>
          <p:spPr>
            <a:xfrm>
              <a:off x="7911382" y="136298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66" name="object 466"/>
            <p:cNvSpPr/>
            <p:nvPr/>
          </p:nvSpPr>
          <p:spPr>
            <a:xfrm>
              <a:off x="7911386" y="136299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7" name="object 467"/>
            <p:cNvSpPr/>
            <p:nvPr/>
          </p:nvSpPr>
          <p:spPr>
            <a:xfrm>
              <a:off x="8110165"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68" name="object 468"/>
            <p:cNvSpPr/>
            <p:nvPr/>
          </p:nvSpPr>
          <p:spPr>
            <a:xfrm>
              <a:off x="8110165"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9" name="object 469"/>
            <p:cNvSpPr/>
            <p:nvPr/>
          </p:nvSpPr>
          <p:spPr>
            <a:xfrm>
              <a:off x="8308947" y="930042"/>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70" name="object 470"/>
            <p:cNvSpPr/>
            <p:nvPr/>
          </p:nvSpPr>
          <p:spPr>
            <a:xfrm>
              <a:off x="8308943"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1" name="object 471"/>
            <p:cNvSpPr/>
            <p:nvPr/>
          </p:nvSpPr>
          <p:spPr>
            <a:xfrm>
              <a:off x="849446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72" name="object 472"/>
            <p:cNvSpPr/>
            <p:nvPr/>
          </p:nvSpPr>
          <p:spPr>
            <a:xfrm>
              <a:off x="8494470"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3" name="object 473"/>
            <p:cNvSpPr/>
            <p:nvPr/>
          </p:nvSpPr>
          <p:spPr>
            <a:xfrm>
              <a:off x="8693249" y="994192"/>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74" name="object 474"/>
            <p:cNvSpPr/>
            <p:nvPr/>
          </p:nvSpPr>
          <p:spPr>
            <a:xfrm>
              <a:off x="8693249" y="99419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5" name="object 475"/>
            <p:cNvSpPr/>
            <p:nvPr/>
          </p:nvSpPr>
          <p:spPr>
            <a:xfrm>
              <a:off x="496250" y="3440234"/>
              <a:ext cx="1074795" cy="1794536"/>
            </a:xfrm>
            <a:prstGeom prst="rect">
              <a:avLst/>
            </a:prstGeom>
            <a:blipFill>
              <a:blip r:embed="rId4" cstate="print"/>
              <a:stretch>
                <a:fillRect/>
              </a:stretch>
            </a:blipFill>
          </p:spPr>
          <p:txBody>
            <a:bodyPr wrap="square" lIns="0" tIns="0" rIns="0" bIns="0" rtlCol="0"/>
            <a:lstStyle/>
            <a:p>
              <a:endParaRPr/>
            </a:p>
          </p:txBody>
        </p:sp>
        <p:sp>
          <p:nvSpPr>
            <p:cNvPr id="476" name="object 476"/>
            <p:cNvSpPr/>
            <p:nvPr/>
          </p:nvSpPr>
          <p:spPr>
            <a:xfrm>
              <a:off x="1669739" y="3255126"/>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7" name="object 477"/>
            <p:cNvSpPr/>
            <p:nvPr/>
          </p:nvSpPr>
          <p:spPr>
            <a:xfrm>
              <a:off x="1669739"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8" name="object 478"/>
            <p:cNvSpPr/>
            <p:nvPr/>
          </p:nvSpPr>
          <p:spPr>
            <a:xfrm>
              <a:off x="1868522" y="3174960"/>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79" name="object 479"/>
            <p:cNvSpPr/>
            <p:nvPr/>
          </p:nvSpPr>
          <p:spPr>
            <a:xfrm>
              <a:off x="1868518" y="317496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0" name="object 480"/>
            <p:cNvSpPr/>
            <p:nvPr/>
          </p:nvSpPr>
          <p:spPr>
            <a:xfrm>
              <a:off x="2067293" y="311081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81" name="object 481"/>
            <p:cNvSpPr/>
            <p:nvPr/>
          </p:nvSpPr>
          <p:spPr>
            <a:xfrm>
              <a:off x="2067297"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2" name="object 482"/>
            <p:cNvSpPr/>
            <p:nvPr/>
          </p:nvSpPr>
          <p:spPr>
            <a:xfrm>
              <a:off x="2245501" y="2814867"/>
              <a:ext cx="94154" cy="110853"/>
            </a:xfrm>
            <a:prstGeom prst="rect">
              <a:avLst/>
            </a:prstGeom>
            <a:blipFill>
              <a:blip r:embed="rId3" cstate="print"/>
              <a:stretch>
                <a:fillRect/>
              </a:stretch>
            </a:blipFill>
          </p:spPr>
          <p:txBody>
            <a:bodyPr wrap="square" lIns="0" tIns="0" rIns="0" bIns="0" rtlCol="0"/>
            <a:lstStyle/>
            <a:p>
              <a:endParaRPr/>
            </a:p>
          </p:txBody>
        </p:sp>
        <p:sp>
          <p:nvSpPr>
            <p:cNvPr id="483" name="object 483"/>
            <p:cNvSpPr/>
            <p:nvPr/>
          </p:nvSpPr>
          <p:spPr>
            <a:xfrm>
              <a:off x="2451607" y="298252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84" name="object 484"/>
            <p:cNvSpPr/>
            <p:nvPr/>
          </p:nvSpPr>
          <p:spPr>
            <a:xfrm>
              <a:off x="2451602"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5" name="object 485"/>
            <p:cNvSpPr/>
            <p:nvPr/>
          </p:nvSpPr>
          <p:spPr>
            <a:xfrm>
              <a:off x="2643059" y="3199708"/>
              <a:ext cx="94154" cy="110853"/>
            </a:xfrm>
            <a:prstGeom prst="rect">
              <a:avLst/>
            </a:prstGeom>
            <a:blipFill>
              <a:blip r:embed="rId3" cstate="print"/>
              <a:stretch>
                <a:fillRect/>
              </a:stretch>
            </a:blipFill>
          </p:spPr>
          <p:txBody>
            <a:bodyPr wrap="square" lIns="0" tIns="0" rIns="0" bIns="0" rtlCol="0"/>
            <a:lstStyle/>
            <a:p>
              <a:endParaRPr/>
            </a:p>
          </p:txBody>
        </p:sp>
        <p:sp>
          <p:nvSpPr>
            <p:cNvPr id="486" name="object 486"/>
            <p:cNvSpPr/>
            <p:nvPr/>
          </p:nvSpPr>
          <p:spPr>
            <a:xfrm>
              <a:off x="2849160" y="2677863"/>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87" name="object 487"/>
            <p:cNvSpPr/>
            <p:nvPr/>
          </p:nvSpPr>
          <p:spPr>
            <a:xfrm>
              <a:off x="2849159"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8" name="object 488"/>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89" name="object 489"/>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0" name="object 490"/>
            <p:cNvSpPr/>
            <p:nvPr/>
          </p:nvSpPr>
          <p:spPr>
            <a:xfrm>
              <a:off x="3233463" y="269389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91" name="object 491"/>
            <p:cNvSpPr/>
            <p:nvPr/>
          </p:nvSpPr>
          <p:spPr>
            <a:xfrm>
              <a:off x="3233464"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2" name="object 492"/>
            <p:cNvSpPr/>
            <p:nvPr/>
          </p:nvSpPr>
          <p:spPr>
            <a:xfrm>
              <a:off x="3432245" y="245338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93" name="object 493"/>
            <p:cNvSpPr/>
            <p:nvPr/>
          </p:nvSpPr>
          <p:spPr>
            <a:xfrm>
              <a:off x="3432243"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4" name="object 494"/>
            <p:cNvSpPr/>
            <p:nvPr/>
          </p:nvSpPr>
          <p:spPr>
            <a:xfrm>
              <a:off x="3617765" y="262976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95" name="object 495"/>
            <p:cNvSpPr/>
            <p:nvPr/>
          </p:nvSpPr>
          <p:spPr>
            <a:xfrm>
              <a:off x="3617769" y="262976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6" name="object 496"/>
            <p:cNvSpPr/>
            <p:nvPr/>
          </p:nvSpPr>
          <p:spPr>
            <a:xfrm>
              <a:off x="3816548" y="264579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97" name="object 497"/>
            <p:cNvSpPr/>
            <p:nvPr/>
          </p:nvSpPr>
          <p:spPr>
            <a:xfrm>
              <a:off x="3816548"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8" name="object 49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99" name="object 49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0" name="object 500"/>
            <p:cNvSpPr/>
            <p:nvPr/>
          </p:nvSpPr>
          <p:spPr>
            <a:xfrm>
              <a:off x="4214101"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01" name="object 501"/>
            <p:cNvSpPr/>
            <p:nvPr/>
          </p:nvSpPr>
          <p:spPr>
            <a:xfrm>
              <a:off x="4214105"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2" name="object 502"/>
            <p:cNvSpPr/>
            <p:nvPr/>
          </p:nvSpPr>
          <p:spPr>
            <a:xfrm>
              <a:off x="4392310" y="2333815"/>
              <a:ext cx="94154" cy="110853"/>
            </a:xfrm>
            <a:prstGeom prst="rect">
              <a:avLst/>
            </a:prstGeom>
            <a:blipFill>
              <a:blip r:embed="rId3" cstate="print"/>
              <a:stretch>
                <a:fillRect/>
              </a:stretch>
            </a:blipFill>
          </p:spPr>
          <p:txBody>
            <a:bodyPr wrap="square" lIns="0" tIns="0" rIns="0" bIns="0" rtlCol="0"/>
            <a:lstStyle/>
            <a:p>
              <a:endParaRPr/>
            </a:p>
          </p:txBody>
        </p:sp>
        <p:sp>
          <p:nvSpPr>
            <p:cNvPr id="503" name="object 503"/>
            <p:cNvSpPr/>
            <p:nvPr/>
          </p:nvSpPr>
          <p:spPr>
            <a:xfrm>
              <a:off x="4591088" y="1644307"/>
              <a:ext cx="94154" cy="110853"/>
            </a:xfrm>
            <a:prstGeom prst="rect">
              <a:avLst/>
            </a:prstGeom>
            <a:blipFill>
              <a:blip r:embed="rId2" cstate="print"/>
              <a:stretch>
                <a:fillRect/>
              </a:stretch>
            </a:blipFill>
          </p:spPr>
          <p:txBody>
            <a:bodyPr wrap="square" lIns="0" tIns="0" rIns="0" bIns="0" rtlCol="0"/>
            <a:lstStyle/>
            <a:p>
              <a:endParaRPr/>
            </a:p>
          </p:txBody>
        </p:sp>
        <p:sp>
          <p:nvSpPr>
            <p:cNvPr id="504" name="object 504"/>
            <p:cNvSpPr/>
            <p:nvPr/>
          </p:nvSpPr>
          <p:spPr>
            <a:xfrm>
              <a:off x="4789867" y="2125359"/>
              <a:ext cx="94154" cy="110853"/>
            </a:xfrm>
            <a:prstGeom prst="rect">
              <a:avLst/>
            </a:prstGeom>
            <a:blipFill>
              <a:blip r:embed="rId2" cstate="print"/>
              <a:stretch>
                <a:fillRect/>
              </a:stretch>
            </a:blipFill>
          </p:spPr>
          <p:txBody>
            <a:bodyPr wrap="square" lIns="0" tIns="0" rIns="0" bIns="0" rtlCol="0"/>
            <a:lstStyle/>
            <a:p>
              <a:endParaRPr/>
            </a:p>
          </p:txBody>
        </p:sp>
        <p:sp>
          <p:nvSpPr>
            <p:cNvPr id="505" name="object 505"/>
            <p:cNvSpPr/>
            <p:nvPr/>
          </p:nvSpPr>
          <p:spPr>
            <a:xfrm>
              <a:off x="4982718"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06" name="object 506"/>
            <p:cNvSpPr/>
            <p:nvPr/>
          </p:nvSpPr>
          <p:spPr>
            <a:xfrm>
              <a:off x="4982716"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7" name="object 507"/>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08" name="object 508"/>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9" name="object 509"/>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0" name="object 510"/>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1" name="object 511"/>
            <p:cNvSpPr/>
            <p:nvPr/>
          </p:nvSpPr>
          <p:spPr>
            <a:xfrm>
              <a:off x="5579054"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12" name="object 512"/>
            <p:cNvSpPr/>
            <p:nvPr/>
          </p:nvSpPr>
          <p:spPr>
            <a:xfrm>
              <a:off x="5579051"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3" name="object 513"/>
            <p:cNvSpPr/>
            <p:nvPr/>
          </p:nvSpPr>
          <p:spPr>
            <a:xfrm>
              <a:off x="5764574" y="165162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14" name="object 514"/>
            <p:cNvSpPr/>
            <p:nvPr/>
          </p:nvSpPr>
          <p:spPr>
            <a:xfrm>
              <a:off x="5764578"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5" name="object 515"/>
            <p:cNvSpPr/>
            <p:nvPr/>
          </p:nvSpPr>
          <p:spPr>
            <a:xfrm>
              <a:off x="5963356"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16" name="object 516"/>
            <p:cNvSpPr/>
            <p:nvPr/>
          </p:nvSpPr>
          <p:spPr>
            <a:xfrm>
              <a:off x="5963356"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7" name="object 517"/>
            <p:cNvSpPr/>
            <p:nvPr/>
          </p:nvSpPr>
          <p:spPr>
            <a:xfrm>
              <a:off x="6162139" y="99419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18" name="object 518"/>
            <p:cNvSpPr/>
            <p:nvPr/>
          </p:nvSpPr>
          <p:spPr>
            <a:xfrm>
              <a:off x="6162135" y="99419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9" name="object 519"/>
            <p:cNvSpPr/>
            <p:nvPr/>
          </p:nvSpPr>
          <p:spPr>
            <a:xfrm>
              <a:off x="6347659" y="105832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0" name="object 520"/>
            <p:cNvSpPr/>
            <p:nvPr/>
          </p:nvSpPr>
          <p:spPr>
            <a:xfrm>
              <a:off x="6347662" y="10583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1" name="object 521"/>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22" name="object 522"/>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3" name="object 523"/>
            <p:cNvSpPr/>
            <p:nvPr/>
          </p:nvSpPr>
          <p:spPr>
            <a:xfrm>
              <a:off x="6745224"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24" name="object 524"/>
            <p:cNvSpPr/>
            <p:nvPr/>
          </p:nvSpPr>
          <p:spPr>
            <a:xfrm>
              <a:off x="674521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5" name="object 525"/>
            <p:cNvSpPr/>
            <p:nvPr/>
          </p:nvSpPr>
          <p:spPr>
            <a:xfrm>
              <a:off x="6943994"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6" name="object 526"/>
            <p:cNvSpPr/>
            <p:nvPr/>
          </p:nvSpPr>
          <p:spPr>
            <a:xfrm>
              <a:off x="6943997"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7" name="object 527"/>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28" name="object 528"/>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9" name="object 529"/>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0" name="object 530"/>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1" name="object 531"/>
            <p:cNvSpPr/>
            <p:nvPr/>
          </p:nvSpPr>
          <p:spPr>
            <a:xfrm>
              <a:off x="7527080"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32" name="object 532"/>
            <p:cNvSpPr/>
            <p:nvPr/>
          </p:nvSpPr>
          <p:spPr>
            <a:xfrm>
              <a:off x="7527081"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3" name="object 533"/>
            <p:cNvSpPr/>
            <p:nvPr/>
          </p:nvSpPr>
          <p:spPr>
            <a:xfrm>
              <a:off x="7712612"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34" name="object 534"/>
            <p:cNvSpPr/>
            <p:nvPr/>
          </p:nvSpPr>
          <p:spPr>
            <a:xfrm>
              <a:off x="7712608"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5" name="object 535"/>
            <p:cNvSpPr/>
            <p:nvPr/>
          </p:nvSpPr>
          <p:spPr>
            <a:xfrm>
              <a:off x="7911382" y="1314890"/>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6" name="object 536"/>
            <p:cNvSpPr/>
            <p:nvPr/>
          </p:nvSpPr>
          <p:spPr>
            <a:xfrm>
              <a:off x="7911386"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7" name="object 537"/>
            <p:cNvSpPr/>
            <p:nvPr/>
          </p:nvSpPr>
          <p:spPr>
            <a:xfrm>
              <a:off x="8110165" y="94607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38" name="object 538"/>
            <p:cNvSpPr/>
            <p:nvPr/>
          </p:nvSpPr>
          <p:spPr>
            <a:xfrm>
              <a:off x="8110165"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9" name="object 539"/>
            <p:cNvSpPr/>
            <p:nvPr/>
          </p:nvSpPr>
          <p:spPr>
            <a:xfrm>
              <a:off x="8308947" y="801760"/>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40" name="object 540"/>
            <p:cNvSpPr/>
            <p:nvPr/>
          </p:nvSpPr>
          <p:spPr>
            <a:xfrm>
              <a:off x="8308943" y="80177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1" name="object 541"/>
            <p:cNvSpPr/>
            <p:nvPr/>
          </p:nvSpPr>
          <p:spPr>
            <a:xfrm>
              <a:off x="8494467" y="833843"/>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2" name="object 542"/>
            <p:cNvSpPr/>
            <p:nvPr/>
          </p:nvSpPr>
          <p:spPr>
            <a:xfrm>
              <a:off x="8494470" y="83384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3" name="object 543"/>
            <p:cNvSpPr/>
            <p:nvPr/>
          </p:nvSpPr>
          <p:spPr>
            <a:xfrm>
              <a:off x="8685927" y="1419816"/>
              <a:ext cx="94154" cy="110853"/>
            </a:xfrm>
            <a:prstGeom prst="rect">
              <a:avLst/>
            </a:prstGeom>
            <a:blipFill>
              <a:blip r:embed="rId3" cstate="print"/>
              <a:stretch>
                <a:fillRect/>
              </a:stretch>
            </a:blipFill>
          </p:spPr>
          <p:txBody>
            <a:bodyPr wrap="square" lIns="0" tIns="0" rIns="0" bIns="0" rtlCol="0"/>
            <a:lstStyle/>
            <a:p>
              <a:endParaRPr/>
            </a:p>
          </p:txBody>
        </p:sp>
        <p:sp>
          <p:nvSpPr>
            <p:cNvPr id="544" name="object 544"/>
            <p:cNvSpPr/>
            <p:nvPr/>
          </p:nvSpPr>
          <p:spPr>
            <a:xfrm>
              <a:off x="1476891" y="3231778"/>
              <a:ext cx="94154" cy="110853"/>
            </a:xfrm>
            <a:prstGeom prst="rect">
              <a:avLst/>
            </a:prstGeom>
            <a:blipFill>
              <a:blip r:embed="rId3" cstate="print"/>
              <a:stretch>
                <a:fillRect/>
              </a:stretch>
            </a:blipFill>
          </p:spPr>
          <p:txBody>
            <a:bodyPr wrap="square" lIns="0" tIns="0" rIns="0" bIns="0" rtlCol="0"/>
            <a:lstStyle/>
            <a:p>
              <a:endParaRPr/>
            </a:p>
          </p:txBody>
        </p:sp>
        <p:sp>
          <p:nvSpPr>
            <p:cNvPr id="545" name="object 545"/>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46" name="object 546"/>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7" name="object 547"/>
            <p:cNvSpPr/>
            <p:nvPr/>
          </p:nvSpPr>
          <p:spPr>
            <a:xfrm>
              <a:off x="1861196" y="2702621"/>
              <a:ext cx="94154" cy="110853"/>
            </a:xfrm>
            <a:prstGeom prst="rect">
              <a:avLst/>
            </a:prstGeom>
            <a:blipFill>
              <a:blip r:embed="rId2" cstate="print"/>
              <a:stretch>
                <a:fillRect/>
              </a:stretch>
            </a:blipFill>
          </p:spPr>
          <p:txBody>
            <a:bodyPr wrap="square" lIns="0" tIns="0" rIns="0" bIns="0" rtlCol="0"/>
            <a:lstStyle/>
            <a:p>
              <a:endParaRPr/>
            </a:p>
          </p:txBody>
        </p:sp>
        <p:sp>
          <p:nvSpPr>
            <p:cNvPr id="548" name="object 548"/>
            <p:cNvSpPr/>
            <p:nvPr/>
          </p:nvSpPr>
          <p:spPr>
            <a:xfrm>
              <a:off x="2067293" y="299857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9" name="object 549"/>
            <p:cNvSpPr/>
            <p:nvPr/>
          </p:nvSpPr>
          <p:spPr>
            <a:xfrm>
              <a:off x="2067297" y="29985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0" name="object 550"/>
            <p:cNvSpPr/>
            <p:nvPr/>
          </p:nvSpPr>
          <p:spPr>
            <a:xfrm>
              <a:off x="2245501" y="3424199"/>
              <a:ext cx="94154" cy="110853"/>
            </a:xfrm>
            <a:prstGeom prst="rect">
              <a:avLst/>
            </a:prstGeom>
            <a:blipFill>
              <a:blip r:embed="rId3" cstate="print"/>
              <a:stretch>
                <a:fillRect/>
              </a:stretch>
            </a:blipFill>
          </p:spPr>
          <p:txBody>
            <a:bodyPr wrap="square" lIns="0" tIns="0" rIns="0" bIns="0" rtlCol="0"/>
            <a:lstStyle/>
            <a:p>
              <a:endParaRPr/>
            </a:p>
          </p:txBody>
        </p:sp>
        <p:sp>
          <p:nvSpPr>
            <p:cNvPr id="551" name="object 551"/>
            <p:cNvSpPr/>
            <p:nvPr/>
          </p:nvSpPr>
          <p:spPr>
            <a:xfrm>
              <a:off x="2444280" y="3600585"/>
              <a:ext cx="94154" cy="110853"/>
            </a:xfrm>
            <a:prstGeom prst="rect">
              <a:avLst/>
            </a:prstGeom>
            <a:blipFill>
              <a:blip r:embed="rId3" cstate="print"/>
              <a:stretch>
                <a:fillRect/>
              </a:stretch>
            </a:blipFill>
          </p:spPr>
          <p:txBody>
            <a:bodyPr wrap="square" lIns="0" tIns="0" rIns="0" bIns="0" rtlCol="0"/>
            <a:lstStyle/>
            <a:p>
              <a:endParaRPr/>
            </a:p>
          </p:txBody>
        </p:sp>
        <p:sp>
          <p:nvSpPr>
            <p:cNvPr id="552" name="object 552"/>
            <p:cNvSpPr/>
            <p:nvPr/>
          </p:nvSpPr>
          <p:spPr>
            <a:xfrm>
              <a:off x="2650378" y="296649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3" name="object 553"/>
            <p:cNvSpPr/>
            <p:nvPr/>
          </p:nvSpPr>
          <p:spPr>
            <a:xfrm>
              <a:off x="2650380"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4" name="object 554"/>
            <p:cNvSpPr/>
            <p:nvPr/>
          </p:nvSpPr>
          <p:spPr>
            <a:xfrm>
              <a:off x="2841837" y="3151603"/>
              <a:ext cx="94154" cy="110853"/>
            </a:xfrm>
            <a:prstGeom prst="rect">
              <a:avLst/>
            </a:prstGeom>
            <a:blipFill>
              <a:blip r:embed="rId5" cstate="print"/>
              <a:stretch>
                <a:fillRect/>
              </a:stretch>
            </a:blipFill>
          </p:spPr>
          <p:txBody>
            <a:bodyPr wrap="square" lIns="0" tIns="0" rIns="0" bIns="0" rtlCol="0"/>
            <a:lstStyle/>
            <a:p>
              <a:endParaRPr/>
            </a:p>
          </p:txBody>
        </p:sp>
        <p:sp>
          <p:nvSpPr>
            <p:cNvPr id="555" name="object 555"/>
            <p:cNvSpPr/>
            <p:nvPr/>
          </p:nvSpPr>
          <p:spPr>
            <a:xfrm>
              <a:off x="3034680" y="266183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6" name="object 556"/>
            <p:cNvSpPr/>
            <p:nvPr/>
          </p:nvSpPr>
          <p:spPr>
            <a:xfrm>
              <a:off x="3034686"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7" name="object 557"/>
            <p:cNvSpPr/>
            <p:nvPr/>
          </p:nvSpPr>
          <p:spPr>
            <a:xfrm>
              <a:off x="3226142" y="3135568"/>
              <a:ext cx="94154" cy="110853"/>
            </a:xfrm>
            <a:prstGeom prst="rect">
              <a:avLst/>
            </a:prstGeom>
            <a:blipFill>
              <a:blip r:embed="rId2" cstate="print"/>
              <a:stretch>
                <a:fillRect/>
              </a:stretch>
            </a:blipFill>
          </p:spPr>
          <p:txBody>
            <a:bodyPr wrap="square" lIns="0" tIns="0" rIns="0" bIns="0" rtlCol="0"/>
            <a:lstStyle/>
            <a:p>
              <a:endParaRPr/>
            </a:p>
          </p:txBody>
        </p:sp>
        <p:sp>
          <p:nvSpPr>
            <p:cNvPr id="558" name="object 558"/>
            <p:cNvSpPr/>
            <p:nvPr/>
          </p:nvSpPr>
          <p:spPr>
            <a:xfrm>
              <a:off x="3424921" y="2879007"/>
              <a:ext cx="94154" cy="110853"/>
            </a:xfrm>
            <a:prstGeom prst="rect">
              <a:avLst/>
            </a:prstGeom>
            <a:blipFill>
              <a:blip r:embed="rId3" cstate="print"/>
              <a:stretch>
                <a:fillRect/>
              </a:stretch>
            </a:blipFill>
          </p:spPr>
          <p:txBody>
            <a:bodyPr wrap="square" lIns="0" tIns="0" rIns="0" bIns="0" rtlCol="0"/>
            <a:lstStyle/>
            <a:p>
              <a:endParaRPr/>
            </a:p>
          </p:txBody>
        </p:sp>
        <p:sp>
          <p:nvSpPr>
            <p:cNvPr id="559" name="object 559"/>
            <p:cNvSpPr/>
            <p:nvPr/>
          </p:nvSpPr>
          <p:spPr>
            <a:xfrm>
              <a:off x="3617765"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0" name="object 560"/>
            <p:cNvSpPr/>
            <p:nvPr/>
          </p:nvSpPr>
          <p:spPr>
            <a:xfrm>
              <a:off x="3617769"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1" name="object 561"/>
            <p:cNvSpPr/>
            <p:nvPr/>
          </p:nvSpPr>
          <p:spPr>
            <a:xfrm>
              <a:off x="3809226" y="2862972"/>
              <a:ext cx="94154" cy="110853"/>
            </a:xfrm>
            <a:prstGeom prst="rect">
              <a:avLst/>
            </a:prstGeom>
            <a:blipFill>
              <a:blip r:embed="rId3" cstate="print"/>
              <a:stretch>
                <a:fillRect/>
              </a:stretch>
            </a:blipFill>
          </p:spPr>
          <p:txBody>
            <a:bodyPr wrap="square" lIns="0" tIns="0" rIns="0" bIns="0" rtlCol="0"/>
            <a:lstStyle/>
            <a:p>
              <a:endParaRPr/>
            </a:p>
          </p:txBody>
        </p:sp>
        <p:sp>
          <p:nvSpPr>
            <p:cNvPr id="562" name="object 562"/>
            <p:cNvSpPr/>
            <p:nvPr/>
          </p:nvSpPr>
          <p:spPr>
            <a:xfrm>
              <a:off x="4008004" y="1676377"/>
              <a:ext cx="94154" cy="110853"/>
            </a:xfrm>
            <a:prstGeom prst="rect">
              <a:avLst/>
            </a:prstGeom>
            <a:blipFill>
              <a:blip r:embed="rId5" cstate="print"/>
              <a:stretch>
                <a:fillRect/>
              </a:stretch>
            </a:blipFill>
          </p:spPr>
          <p:txBody>
            <a:bodyPr wrap="square" lIns="0" tIns="0" rIns="0" bIns="0" rtlCol="0"/>
            <a:lstStyle/>
            <a:p>
              <a:endParaRPr/>
            </a:p>
          </p:txBody>
        </p:sp>
        <p:sp>
          <p:nvSpPr>
            <p:cNvPr id="563" name="object 563"/>
            <p:cNvSpPr/>
            <p:nvPr/>
          </p:nvSpPr>
          <p:spPr>
            <a:xfrm>
              <a:off x="4214101"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4" name="object 564"/>
            <p:cNvSpPr/>
            <p:nvPr/>
          </p:nvSpPr>
          <p:spPr>
            <a:xfrm>
              <a:off x="4214105"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5" name="object 565"/>
            <p:cNvSpPr/>
            <p:nvPr/>
          </p:nvSpPr>
          <p:spPr>
            <a:xfrm>
              <a:off x="4392310" y="1692412"/>
              <a:ext cx="94154" cy="110853"/>
            </a:xfrm>
            <a:prstGeom prst="rect">
              <a:avLst/>
            </a:prstGeom>
            <a:blipFill>
              <a:blip r:embed="rId2" cstate="print"/>
              <a:stretch>
                <a:fillRect/>
              </a:stretch>
            </a:blipFill>
          </p:spPr>
          <p:txBody>
            <a:bodyPr wrap="square" lIns="0" tIns="0" rIns="0" bIns="0" rtlCol="0"/>
            <a:lstStyle/>
            <a:p>
              <a:endParaRPr/>
            </a:p>
          </p:txBody>
        </p:sp>
        <p:sp>
          <p:nvSpPr>
            <p:cNvPr id="566" name="object 566"/>
            <p:cNvSpPr/>
            <p:nvPr/>
          </p:nvSpPr>
          <p:spPr>
            <a:xfrm>
              <a:off x="4591088" y="2494165"/>
              <a:ext cx="94154" cy="110853"/>
            </a:xfrm>
            <a:prstGeom prst="rect">
              <a:avLst/>
            </a:prstGeom>
            <a:blipFill>
              <a:blip r:embed="rId3" cstate="print"/>
              <a:stretch>
                <a:fillRect/>
              </a:stretch>
            </a:blipFill>
          </p:spPr>
          <p:txBody>
            <a:bodyPr wrap="square" lIns="0" tIns="0" rIns="0" bIns="0" rtlCol="0"/>
            <a:lstStyle/>
            <a:p>
              <a:endParaRPr/>
            </a:p>
          </p:txBody>
        </p:sp>
        <p:sp>
          <p:nvSpPr>
            <p:cNvPr id="567" name="object 567"/>
            <p:cNvSpPr/>
            <p:nvPr/>
          </p:nvSpPr>
          <p:spPr>
            <a:xfrm>
              <a:off x="4797186"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68" name="object 568"/>
            <p:cNvSpPr/>
            <p:nvPr/>
          </p:nvSpPr>
          <p:spPr>
            <a:xfrm>
              <a:off x="4797189"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9" name="object 569"/>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0" name="object 570"/>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1" name="object 571"/>
            <p:cNvSpPr/>
            <p:nvPr/>
          </p:nvSpPr>
          <p:spPr>
            <a:xfrm>
              <a:off x="5181489"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72" name="object 572"/>
            <p:cNvSpPr/>
            <p:nvPr/>
          </p:nvSpPr>
          <p:spPr>
            <a:xfrm>
              <a:off x="5181494"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3" name="object 573"/>
            <p:cNvSpPr/>
            <p:nvPr/>
          </p:nvSpPr>
          <p:spPr>
            <a:xfrm>
              <a:off x="5380271"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74" name="object 574"/>
            <p:cNvSpPr/>
            <p:nvPr/>
          </p:nvSpPr>
          <p:spPr>
            <a:xfrm>
              <a:off x="5380273"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5" name="object 575"/>
            <p:cNvSpPr/>
            <p:nvPr/>
          </p:nvSpPr>
          <p:spPr>
            <a:xfrm>
              <a:off x="5579054" y="179593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6" name="object 576"/>
            <p:cNvSpPr/>
            <p:nvPr/>
          </p:nvSpPr>
          <p:spPr>
            <a:xfrm>
              <a:off x="5579051" y="17959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7" name="object 577"/>
            <p:cNvSpPr/>
            <p:nvPr/>
          </p:nvSpPr>
          <p:spPr>
            <a:xfrm>
              <a:off x="5764574"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78" name="object 578"/>
            <p:cNvSpPr/>
            <p:nvPr/>
          </p:nvSpPr>
          <p:spPr>
            <a:xfrm>
              <a:off x="5764578"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9" name="object 579"/>
            <p:cNvSpPr/>
            <p:nvPr/>
          </p:nvSpPr>
          <p:spPr>
            <a:xfrm>
              <a:off x="5963356"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80" name="object 580"/>
            <p:cNvSpPr/>
            <p:nvPr/>
          </p:nvSpPr>
          <p:spPr>
            <a:xfrm>
              <a:off x="596335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1" name="object 581"/>
            <p:cNvSpPr/>
            <p:nvPr/>
          </p:nvSpPr>
          <p:spPr>
            <a:xfrm>
              <a:off x="6162139"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82" name="object 582"/>
            <p:cNvSpPr/>
            <p:nvPr/>
          </p:nvSpPr>
          <p:spPr>
            <a:xfrm>
              <a:off x="6162135"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3" name="object 583"/>
            <p:cNvSpPr/>
            <p:nvPr/>
          </p:nvSpPr>
          <p:spPr>
            <a:xfrm>
              <a:off x="6340340" y="1692412"/>
              <a:ext cx="94154" cy="110853"/>
            </a:xfrm>
            <a:prstGeom prst="rect">
              <a:avLst/>
            </a:prstGeom>
            <a:blipFill>
              <a:blip r:embed="rId2" cstate="print"/>
              <a:stretch>
                <a:fillRect/>
              </a:stretch>
            </a:blipFill>
          </p:spPr>
          <p:txBody>
            <a:bodyPr wrap="square" lIns="0" tIns="0" rIns="0" bIns="0" rtlCol="0"/>
            <a:lstStyle/>
            <a:p>
              <a:endParaRPr/>
            </a:p>
          </p:txBody>
        </p:sp>
        <p:sp>
          <p:nvSpPr>
            <p:cNvPr id="584" name="object 584"/>
            <p:cNvSpPr/>
            <p:nvPr/>
          </p:nvSpPr>
          <p:spPr>
            <a:xfrm>
              <a:off x="6539118" y="569957"/>
              <a:ext cx="94154" cy="110853"/>
            </a:xfrm>
            <a:prstGeom prst="rect">
              <a:avLst/>
            </a:prstGeom>
            <a:blipFill>
              <a:blip r:embed="rId3" cstate="print"/>
              <a:stretch>
                <a:fillRect/>
              </a:stretch>
            </a:blipFill>
          </p:spPr>
          <p:txBody>
            <a:bodyPr wrap="square" lIns="0" tIns="0" rIns="0" bIns="0" rtlCol="0"/>
            <a:lstStyle/>
            <a:p>
              <a:endParaRPr/>
            </a:p>
          </p:txBody>
        </p:sp>
        <p:sp>
          <p:nvSpPr>
            <p:cNvPr id="585" name="object 585"/>
            <p:cNvSpPr/>
            <p:nvPr/>
          </p:nvSpPr>
          <p:spPr>
            <a:xfrm>
              <a:off x="6737897" y="569957"/>
              <a:ext cx="94154" cy="110853"/>
            </a:xfrm>
            <a:prstGeom prst="rect">
              <a:avLst/>
            </a:prstGeom>
            <a:blipFill>
              <a:blip r:embed="rId3" cstate="print"/>
              <a:stretch>
                <a:fillRect/>
              </a:stretch>
            </a:blipFill>
          </p:spPr>
          <p:txBody>
            <a:bodyPr wrap="square" lIns="0" tIns="0" rIns="0" bIns="0" rtlCol="0"/>
            <a:lstStyle/>
            <a:p>
              <a:endParaRPr/>
            </a:p>
          </p:txBody>
        </p:sp>
        <p:sp>
          <p:nvSpPr>
            <p:cNvPr id="586" name="object 586"/>
            <p:cNvSpPr/>
            <p:nvPr/>
          </p:nvSpPr>
          <p:spPr>
            <a:xfrm>
              <a:off x="6936675" y="762378"/>
              <a:ext cx="94154" cy="110853"/>
            </a:xfrm>
            <a:prstGeom prst="rect">
              <a:avLst/>
            </a:prstGeom>
            <a:blipFill>
              <a:blip r:embed="rId5" cstate="print"/>
              <a:stretch>
                <a:fillRect/>
              </a:stretch>
            </a:blipFill>
          </p:spPr>
          <p:txBody>
            <a:bodyPr wrap="square" lIns="0" tIns="0" rIns="0" bIns="0" rtlCol="0"/>
            <a:lstStyle/>
            <a:p>
              <a:endParaRPr/>
            </a:p>
          </p:txBody>
        </p:sp>
        <p:sp>
          <p:nvSpPr>
            <p:cNvPr id="587" name="object 587"/>
            <p:cNvSpPr/>
            <p:nvPr/>
          </p:nvSpPr>
          <p:spPr>
            <a:xfrm>
              <a:off x="7129526"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88" name="object 588"/>
            <p:cNvSpPr/>
            <p:nvPr/>
          </p:nvSpPr>
          <p:spPr>
            <a:xfrm>
              <a:off x="7129524"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9" name="object 589"/>
            <p:cNvSpPr/>
            <p:nvPr/>
          </p:nvSpPr>
          <p:spPr>
            <a:xfrm>
              <a:off x="732829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90" name="object 590"/>
            <p:cNvSpPr/>
            <p:nvPr/>
          </p:nvSpPr>
          <p:spPr>
            <a:xfrm>
              <a:off x="7328303"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1" name="object 591"/>
            <p:cNvSpPr/>
            <p:nvPr/>
          </p:nvSpPr>
          <p:spPr>
            <a:xfrm>
              <a:off x="7519759" y="1628272"/>
              <a:ext cx="94154" cy="110853"/>
            </a:xfrm>
            <a:prstGeom prst="rect">
              <a:avLst/>
            </a:prstGeom>
            <a:blipFill>
              <a:blip r:embed="rId3" cstate="print"/>
              <a:stretch>
                <a:fillRect/>
              </a:stretch>
            </a:blipFill>
          </p:spPr>
          <p:txBody>
            <a:bodyPr wrap="square" lIns="0" tIns="0" rIns="0" bIns="0" rtlCol="0"/>
            <a:lstStyle/>
            <a:p>
              <a:endParaRPr/>
            </a:p>
          </p:txBody>
        </p:sp>
        <p:sp>
          <p:nvSpPr>
            <p:cNvPr id="592" name="object 592"/>
            <p:cNvSpPr/>
            <p:nvPr/>
          </p:nvSpPr>
          <p:spPr>
            <a:xfrm>
              <a:off x="7712612"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3" name="object 593"/>
            <p:cNvSpPr/>
            <p:nvPr/>
          </p:nvSpPr>
          <p:spPr>
            <a:xfrm>
              <a:off x="7712608"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4" name="object 594"/>
            <p:cNvSpPr/>
            <p:nvPr/>
          </p:nvSpPr>
          <p:spPr>
            <a:xfrm>
              <a:off x="7911382" y="96210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95" name="object 595"/>
            <p:cNvSpPr/>
            <p:nvPr/>
          </p:nvSpPr>
          <p:spPr>
            <a:xfrm>
              <a:off x="7911386"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6" name="object 596"/>
            <p:cNvSpPr/>
            <p:nvPr/>
          </p:nvSpPr>
          <p:spPr>
            <a:xfrm>
              <a:off x="8110165" y="1218674"/>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97" name="object 597"/>
            <p:cNvSpPr/>
            <p:nvPr/>
          </p:nvSpPr>
          <p:spPr>
            <a:xfrm>
              <a:off x="8110165"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8" name="object 598"/>
            <p:cNvSpPr/>
            <p:nvPr/>
          </p:nvSpPr>
          <p:spPr>
            <a:xfrm>
              <a:off x="8301621" y="1612237"/>
              <a:ext cx="94154" cy="110853"/>
            </a:xfrm>
            <a:prstGeom prst="rect">
              <a:avLst/>
            </a:prstGeom>
            <a:blipFill>
              <a:blip r:embed="rId3" cstate="print"/>
              <a:stretch>
                <a:fillRect/>
              </a:stretch>
            </a:blipFill>
          </p:spPr>
          <p:txBody>
            <a:bodyPr wrap="square" lIns="0" tIns="0" rIns="0" bIns="0" rtlCol="0"/>
            <a:lstStyle/>
            <a:p>
              <a:endParaRPr/>
            </a:p>
          </p:txBody>
        </p:sp>
        <p:sp>
          <p:nvSpPr>
            <p:cNvPr id="599" name="object 599"/>
            <p:cNvSpPr/>
            <p:nvPr/>
          </p:nvSpPr>
          <p:spPr>
            <a:xfrm>
              <a:off x="8494467" y="1106425"/>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0" name="object 600"/>
            <p:cNvSpPr/>
            <p:nvPr/>
          </p:nvSpPr>
          <p:spPr>
            <a:xfrm>
              <a:off x="8494470"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1" name="object 601"/>
            <p:cNvSpPr/>
            <p:nvPr/>
          </p:nvSpPr>
          <p:spPr>
            <a:xfrm>
              <a:off x="8685927" y="1724482"/>
              <a:ext cx="94154" cy="110853"/>
            </a:xfrm>
            <a:prstGeom prst="rect">
              <a:avLst/>
            </a:prstGeom>
            <a:blipFill>
              <a:blip r:embed="rId3" cstate="print"/>
              <a:stretch>
                <a:fillRect/>
              </a:stretch>
            </a:blipFill>
          </p:spPr>
          <p:txBody>
            <a:bodyPr wrap="square" lIns="0" tIns="0" rIns="0" bIns="0" rtlCol="0"/>
            <a:lstStyle/>
            <a:p>
              <a:endParaRPr/>
            </a:p>
          </p:txBody>
        </p:sp>
        <p:sp>
          <p:nvSpPr>
            <p:cNvPr id="602" name="object 602"/>
            <p:cNvSpPr/>
            <p:nvPr/>
          </p:nvSpPr>
          <p:spPr>
            <a:xfrm>
              <a:off x="1669739" y="3591873"/>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03" name="object 603"/>
            <p:cNvSpPr/>
            <p:nvPr/>
          </p:nvSpPr>
          <p:spPr>
            <a:xfrm>
              <a:off x="1669739" y="3591872"/>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4" name="object 604"/>
            <p:cNvSpPr/>
            <p:nvPr/>
          </p:nvSpPr>
          <p:spPr>
            <a:xfrm>
              <a:off x="1868522" y="3415475"/>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05" name="object 605"/>
            <p:cNvSpPr/>
            <p:nvPr/>
          </p:nvSpPr>
          <p:spPr>
            <a:xfrm>
              <a:off x="1868518" y="341548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6" name="object 606"/>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7" name="object 607"/>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8" name="object 608"/>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09" name="object 609"/>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0" name="object 610"/>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11" name="object 611"/>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2" name="object 612"/>
            <p:cNvSpPr/>
            <p:nvPr/>
          </p:nvSpPr>
          <p:spPr>
            <a:xfrm>
              <a:off x="2650378" y="306271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3" name="object 613"/>
            <p:cNvSpPr/>
            <p:nvPr/>
          </p:nvSpPr>
          <p:spPr>
            <a:xfrm>
              <a:off x="2650380"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4" name="object 614"/>
            <p:cNvSpPr/>
            <p:nvPr/>
          </p:nvSpPr>
          <p:spPr>
            <a:xfrm>
              <a:off x="2849160" y="293442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15" name="object 615"/>
            <p:cNvSpPr/>
            <p:nvPr/>
          </p:nvSpPr>
          <p:spPr>
            <a:xfrm>
              <a:off x="2849159"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6" name="object 616"/>
            <p:cNvSpPr/>
            <p:nvPr/>
          </p:nvSpPr>
          <p:spPr>
            <a:xfrm>
              <a:off x="3034680" y="272598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17" name="object 617"/>
            <p:cNvSpPr/>
            <p:nvPr/>
          </p:nvSpPr>
          <p:spPr>
            <a:xfrm>
              <a:off x="3034686"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8" name="object 618"/>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19" name="object 619"/>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0" name="object 620"/>
            <p:cNvSpPr/>
            <p:nvPr/>
          </p:nvSpPr>
          <p:spPr>
            <a:xfrm>
              <a:off x="3432245" y="253354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1" name="object 621"/>
            <p:cNvSpPr/>
            <p:nvPr/>
          </p:nvSpPr>
          <p:spPr>
            <a:xfrm>
              <a:off x="3432243"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2" name="object 622"/>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23" name="object 623"/>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4" name="object 624"/>
            <p:cNvSpPr/>
            <p:nvPr/>
          </p:nvSpPr>
          <p:spPr>
            <a:xfrm>
              <a:off x="3816548" y="226095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25" name="object 625"/>
            <p:cNvSpPr/>
            <p:nvPr/>
          </p:nvSpPr>
          <p:spPr>
            <a:xfrm>
              <a:off x="3816548" y="226096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6" name="object 626"/>
            <p:cNvSpPr/>
            <p:nvPr/>
          </p:nvSpPr>
          <p:spPr>
            <a:xfrm>
              <a:off x="4015330" y="237319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7" name="object 627"/>
            <p:cNvSpPr/>
            <p:nvPr/>
          </p:nvSpPr>
          <p:spPr>
            <a:xfrm>
              <a:off x="4015327"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8" name="object 628"/>
            <p:cNvSpPr/>
            <p:nvPr/>
          </p:nvSpPr>
          <p:spPr>
            <a:xfrm>
              <a:off x="4214101" y="221285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29" name="object 629"/>
            <p:cNvSpPr/>
            <p:nvPr/>
          </p:nvSpPr>
          <p:spPr>
            <a:xfrm>
              <a:off x="4214105"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0" name="object 630"/>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1" name="object 631"/>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2" name="object 632"/>
            <p:cNvSpPr/>
            <p:nvPr/>
          </p:nvSpPr>
          <p:spPr>
            <a:xfrm>
              <a:off x="4598415" y="210060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33" name="object 633"/>
            <p:cNvSpPr/>
            <p:nvPr/>
          </p:nvSpPr>
          <p:spPr>
            <a:xfrm>
              <a:off x="4598410"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4" name="object 634"/>
            <p:cNvSpPr/>
            <p:nvPr/>
          </p:nvSpPr>
          <p:spPr>
            <a:xfrm>
              <a:off x="4797186" y="190818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5" name="object 635"/>
            <p:cNvSpPr/>
            <p:nvPr/>
          </p:nvSpPr>
          <p:spPr>
            <a:xfrm>
              <a:off x="4797189" y="19081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6" name="object 636"/>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37" name="object 637"/>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8" name="object 638"/>
            <p:cNvSpPr/>
            <p:nvPr/>
          </p:nvSpPr>
          <p:spPr>
            <a:xfrm>
              <a:off x="5181489" y="174783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9" name="object 639"/>
            <p:cNvSpPr/>
            <p:nvPr/>
          </p:nvSpPr>
          <p:spPr>
            <a:xfrm>
              <a:off x="5181494" y="17478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0" name="object 640"/>
            <p:cNvSpPr/>
            <p:nvPr/>
          </p:nvSpPr>
          <p:spPr>
            <a:xfrm>
              <a:off x="5380271" y="165162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41" name="object 641"/>
            <p:cNvSpPr/>
            <p:nvPr/>
          </p:nvSpPr>
          <p:spPr>
            <a:xfrm>
              <a:off x="5380273"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2" name="object 642"/>
            <p:cNvSpPr/>
            <p:nvPr/>
          </p:nvSpPr>
          <p:spPr>
            <a:xfrm>
              <a:off x="5579054"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43" name="object 643"/>
            <p:cNvSpPr/>
            <p:nvPr/>
          </p:nvSpPr>
          <p:spPr>
            <a:xfrm>
              <a:off x="5579051"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4" name="object 644"/>
            <p:cNvSpPr/>
            <p:nvPr/>
          </p:nvSpPr>
          <p:spPr>
            <a:xfrm>
              <a:off x="5764574"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45" name="object 645"/>
            <p:cNvSpPr/>
            <p:nvPr/>
          </p:nvSpPr>
          <p:spPr>
            <a:xfrm>
              <a:off x="5764578"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6" name="object 646"/>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47" name="object 647"/>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8" name="object 648"/>
            <p:cNvSpPr/>
            <p:nvPr/>
          </p:nvSpPr>
          <p:spPr>
            <a:xfrm>
              <a:off x="6162139" y="1186608"/>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49" name="object 649"/>
            <p:cNvSpPr/>
            <p:nvPr/>
          </p:nvSpPr>
          <p:spPr>
            <a:xfrm>
              <a:off x="6162135"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0" name="object 650"/>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51" name="object 651"/>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2" name="object 652"/>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53" name="object 653"/>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4" name="object 654"/>
            <p:cNvSpPr/>
            <p:nvPr/>
          </p:nvSpPr>
          <p:spPr>
            <a:xfrm>
              <a:off x="6745224" y="1218674"/>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55" name="object 655"/>
            <p:cNvSpPr/>
            <p:nvPr/>
          </p:nvSpPr>
          <p:spPr>
            <a:xfrm>
              <a:off x="6745219"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6" name="object 656"/>
            <p:cNvSpPr/>
            <p:nvPr/>
          </p:nvSpPr>
          <p:spPr>
            <a:xfrm>
              <a:off x="6943994"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57" name="object 657"/>
            <p:cNvSpPr/>
            <p:nvPr/>
          </p:nvSpPr>
          <p:spPr>
            <a:xfrm>
              <a:off x="6943997"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8" name="object 658"/>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59" name="object 659"/>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0" name="object 660"/>
            <p:cNvSpPr/>
            <p:nvPr/>
          </p:nvSpPr>
          <p:spPr>
            <a:xfrm>
              <a:off x="7328297"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61" name="object 661"/>
            <p:cNvSpPr/>
            <p:nvPr/>
          </p:nvSpPr>
          <p:spPr>
            <a:xfrm>
              <a:off x="7328303"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2" name="object 662"/>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63" name="object 663"/>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4" name="object 664"/>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65" name="object 665"/>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6" name="object 666"/>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67" name="object 667"/>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8" name="object 668"/>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69" name="object 669"/>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0" name="object 670"/>
            <p:cNvSpPr/>
            <p:nvPr/>
          </p:nvSpPr>
          <p:spPr>
            <a:xfrm>
              <a:off x="8308947"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71" name="object 671"/>
            <p:cNvSpPr/>
            <p:nvPr/>
          </p:nvSpPr>
          <p:spPr>
            <a:xfrm>
              <a:off x="8308943"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2" name="object 672"/>
            <p:cNvSpPr/>
            <p:nvPr/>
          </p:nvSpPr>
          <p:spPr>
            <a:xfrm>
              <a:off x="8494467"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73" name="object 673"/>
            <p:cNvSpPr/>
            <p:nvPr/>
          </p:nvSpPr>
          <p:spPr>
            <a:xfrm>
              <a:off x="8494470"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4" name="object 674"/>
            <p:cNvSpPr/>
            <p:nvPr/>
          </p:nvSpPr>
          <p:spPr>
            <a:xfrm>
              <a:off x="8693249" y="978159"/>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75" name="object 675"/>
            <p:cNvSpPr/>
            <p:nvPr/>
          </p:nvSpPr>
          <p:spPr>
            <a:xfrm>
              <a:off x="869324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6" name="object 67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77" name="object 67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8" name="object 678"/>
            <p:cNvSpPr/>
            <p:nvPr/>
          </p:nvSpPr>
          <p:spPr>
            <a:xfrm>
              <a:off x="1868522" y="3255126"/>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79" name="object 679"/>
            <p:cNvSpPr/>
            <p:nvPr/>
          </p:nvSpPr>
          <p:spPr>
            <a:xfrm>
              <a:off x="1868518"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0" name="object 680"/>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81" name="object 681"/>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2" name="object 682"/>
            <p:cNvSpPr/>
            <p:nvPr/>
          </p:nvSpPr>
          <p:spPr>
            <a:xfrm>
              <a:off x="2252824" y="304667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3" name="object 683"/>
            <p:cNvSpPr/>
            <p:nvPr/>
          </p:nvSpPr>
          <p:spPr>
            <a:xfrm>
              <a:off x="2252823" y="30466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4" name="object 684"/>
            <p:cNvSpPr/>
            <p:nvPr/>
          </p:nvSpPr>
          <p:spPr>
            <a:xfrm>
              <a:off x="2451607" y="296649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85" name="object 685"/>
            <p:cNvSpPr/>
            <p:nvPr/>
          </p:nvSpPr>
          <p:spPr>
            <a:xfrm>
              <a:off x="2451602"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6" name="object 686"/>
            <p:cNvSpPr/>
            <p:nvPr/>
          </p:nvSpPr>
          <p:spPr>
            <a:xfrm>
              <a:off x="2650378" y="287029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87" name="object 687"/>
            <p:cNvSpPr/>
            <p:nvPr/>
          </p:nvSpPr>
          <p:spPr>
            <a:xfrm>
              <a:off x="2650380"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8" name="object 688"/>
            <p:cNvSpPr/>
            <p:nvPr/>
          </p:nvSpPr>
          <p:spPr>
            <a:xfrm>
              <a:off x="2849160" y="279011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9" name="object 689"/>
            <p:cNvSpPr/>
            <p:nvPr/>
          </p:nvSpPr>
          <p:spPr>
            <a:xfrm>
              <a:off x="2849159" y="27901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0" name="object 690"/>
            <p:cNvSpPr/>
            <p:nvPr/>
          </p:nvSpPr>
          <p:spPr>
            <a:xfrm>
              <a:off x="3034680" y="270994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1" name="object 691"/>
            <p:cNvSpPr/>
            <p:nvPr/>
          </p:nvSpPr>
          <p:spPr>
            <a:xfrm>
              <a:off x="3034686" y="270994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2" name="object 692"/>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93" name="object 693"/>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4" name="object 694"/>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5" name="object 695"/>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6" name="object 696"/>
            <p:cNvSpPr/>
            <p:nvPr/>
          </p:nvSpPr>
          <p:spPr>
            <a:xfrm>
              <a:off x="3617765" y="242131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7" name="object 697"/>
            <p:cNvSpPr/>
            <p:nvPr/>
          </p:nvSpPr>
          <p:spPr>
            <a:xfrm>
              <a:off x="3617769"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8" name="object 698"/>
            <p:cNvSpPr/>
            <p:nvPr/>
          </p:nvSpPr>
          <p:spPr>
            <a:xfrm>
              <a:off x="3816548" y="240526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99" name="object 699"/>
            <p:cNvSpPr/>
            <p:nvPr/>
          </p:nvSpPr>
          <p:spPr>
            <a:xfrm>
              <a:off x="3816548"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0" name="object 700"/>
            <p:cNvSpPr/>
            <p:nvPr/>
          </p:nvSpPr>
          <p:spPr>
            <a:xfrm>
              <a:off x="4015330" y="230906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1" name="object 701"/>
            <p:cNvSpPr/>
            <p:nvPr/>
          </p:nvSpPr>
          <p:spPr>
            <a:xfrm>
              <a:off x="4015327"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2" name="object 702"/>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03" name="object 703"/>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4" name="object 704"/>
            <p:cNvSpPr/>
            <p:nvPr/>
          </p:nvSpPr>
          <p:spPr>
            <a:xfrm>
              <a:off x="4399633" y="2004402"/>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05" name="object 705"/>
            <p:cNvSpPr/>
            <p:nvPr/>
          </p:nvSpPr>
          <p:spPr>
            <a:xfrm>
              <a:off x="4399632" y="200440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6" name="object 706"/>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7" name="object 707"/>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8" name="object 708"/>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09" name="object 709"/>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0" name="object 710"/>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11" name="object 711"/>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2" name="object 712"/>
            <p:cNvSpPr/>
            <p:nvPr/>
          </p:nvSpPr>
          <p:spPr>
            <a:xfrm>
              <a:off x="5181489" y="161955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13" name="object 713"/>
            <p:cNvSpPr/>
            <p:nvPr/>
          </p:nvSpPr>
          <p:spPr>
            <a:xfrm>
              <a:off x="5181494"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4" name="object 714"/>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15" name="object 715"/>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6" name="object 716"/>
            <p:cNvSpPr/>
            <p:nvPr/>
          </p:nvSpPr>
          <p:spPr>
            <a:xfrm>
              <a:off x="5579054" y="137902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17" name="object 717"/>
            <p:cNvSpPr/>
            <p:nvPr/>
          </p:nvSpPr>
          <p:spPr>
            <a:xfrm>
              <a:off x="5579051"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8" name="object 718"/>
            <p:cNvSpPr/>
            <p:nvPr/>
          </p:nvSpPr>
          <p:spPr>
            <a:xfrm>
              <a:off x="5764574"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19" name="object 719"/>
            <p:cNvSpPr/>
            <p:nvPr/>
          </p:nvSpPr>
          <p:spPr>
            <a:xfrm>
              <a:off x="5764578"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0" name="object 720"/>
            <p:cNvSpPr/>
            <p:nvPr/>
          </p:nvSpPr>
          <p:spPr>
            <a:xfrm>
              <a:off x="5963356" y="110642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21" name="object 721"/>
            <p:cNvSpPr/>
            <p:nvPr/>
          </p:nvSpPr>
          <p:spPr>
            <a:xfrm>
              <a:off x="5963356"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2" name="object 722"/>
            <p:cNvSpPr/>
            <p:nvPr/>
          </p:nvSpPr>
          <p:spPr>
            <a:xfrm>
              <a:off x="6162139" y="1154541"/>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23" name="object 723"/>
            <p:cNvSpPr/>
            <p:nvPr/>
          </p:nvSpPr>
          <p:spPr>
            <a:xfrm>
              <a:off x="6162135"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4" name="object 724"/>
            <p:cNvSpPr/>
            <p:nvPr/>
          </p:nvSpPr>
          <p:spPr>
            <a:xfrm>
              <a:off x="6347659" y="110642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25" name="object 725"/>
            <p:cNvSpPr/>
            <p:nvPr/>
          </p:nvSpPr>
          <p:spPr>
            <a:xfrm>
              <a:off x="6347662"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6" name="object 726"/>
            <p:cNvSpPr/>
            <p:nvPr/>
          </p:nvSpPr>
          <p:spPr>
            <a:xfrm>
              <a:off x="6546441" y="1170575"/>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27" name="object 727"/>
            <p:cNvSpPr/>
            <p:nvPr/>
          </p:nvSpPr>
          <p:spPr>
            <a:xfrm>
              <a:off x="654644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8" name="object 728"/>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29" name="object 729"/>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0" name="object 730"/>
            <p:cNvSpPr/>
            <p:nvPr/>
          </p:nvSpPr>
          <p:spPr>
            <a:xfrm>
              <a:off x="6943994"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31" name="object 731"/>
            <p:cNvSpPr/>
            <p:nvPr/>
          </p:nvSpPr>
          <p:spPr>
            <a:xfrm>
              <a:off x="6943997"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2" name="object 732"/>
            <p:cNvSpPr/>
            <p:nvPr/>
          </p:nvSpPr>
          <p:spPr>
            <a:xfrm>
              <a:off x="7129526" y="1074358"/>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3" name="object 733"/>
            <p:cNvSpPr/>
            <p:nvPr/>
          </p:nvSpPr>
          <p:spPr>
            <a:xfrm>
              <a:off x="7129524"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4" name="object 734"/>
            <p:cNvSpPr/>
            <p:nvPr/>
          </p:nvSpPr>
          <p:spPr>
            <a:xfrm>
              <a:off x="732829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35" name="object 735"/>
            <p:cNvSpPr/>
            <p:nvPr/>
          </p:nvSpPr>
          <p:spPr>
            <a:xfrm>
              <a:off x="732830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6" name="object 736"/>
            <p:cNvSpPr/>
            <p:nvPr/>
          </p:nvSpPr>
          <p:spPr>
            <a:xfrm>
              <a:off x="7527080"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37" name="object 737"/>
            <p:cNvSpPr/>
            <p:nvPr/>
          </p:nvSpPr>
          <p:spPr>
            <a:xfrm>
              <a:off x="7527081"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8" name="object 738"/>
            <p:cNvSpPr/>
            <p:nvPr/>
          </p:nvSpPr>
          <p:spPr>
            <a:xfrm>
              <a:off x="7712612"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9" name="object 739"/>
            <p:cNvSpPr/>
            <p:nvPr/>
          </p:nvSpPr>
          <p:spPr>
            <a:xfrm>
              <a:off x="7712608"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0" name="object 740"/>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1" name="object 741"/>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2" name="object 742"/>
            <p:cNvSpPr/>
            <p:nvPr/>
          </p:nvSpPr>
          <p:spPr>
            <a:xfrm>
              <a:off x="8110165"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43" name="object 743"/>
            <p:cNvSpPr/>
            <p:nvPr/>
          </p:nvSpPr>
          <p:spPr>
            <a:xfrm>
              <a:off x="8110165"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4" name="object 744"/>
            <p:cNvSpPr/>
            <p:nvPr/>
          </p:nvSpPr>
          <p:spPr>
            <a:xfrm>
              <a:off x="8308947"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45" name="object 745"/>
            <p:cNvSpPr/>
            <p:nvPr/>
          </p:nvSpPr>
          <p:spPr>
            <a:xfrm>
              <a:off x="8308943"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6" name="object 746"/>
            <p:cNvSpPr/>
            <p:nvPr/>
          </p:nvSpPr>
          <p:spPr>
            <a:xfrm>
              <a:off x="8494467" y="1170575"/>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7" name="object 747"/>
            <p:cNvSpPr/>
            <p:nvPr/>
          </p:nvSpPr>
          <p:spPr>
            <a:xfrm>
              <a:off x="849447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8" name="object 74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49" name="object 74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0" name="object 750"/>
            <p:cNvSpPr/>
            <p:nvPr/>
          </p:nvSpPr>
          <p:spPr>
            <a:xfrm>
              <a:off x="1669739" y="3399441"/>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1" name="object 751"/>
            <p:cNvSpPr/>
            <p:nvPr/>
          </p:nvSpPr>
          <p:spPr>
            <a:xfrm>
              <a:off x="1669739"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2" name="object 752"/>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53" name="object 753"/>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4" name="object 754"/>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55" name="object 755"/>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6" name="object 756"/>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7" name="object 757"/>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8" name="object 758"/>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9" name="object 759"/>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0" name="object 760"/>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61" name="object 761"/>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2" name="object 762"/>
            <p:cNvSpPr/>
            <p:nvPr/>
          </p:nvSpPr>
          <p:spPr>
            <a:xfrm>
              <a:off x="2849160"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63" name="object 763"/>
            <p:cNvSpPr/>
            <p:nvPr/>
          </p:nvSpPr>
          <p:spPr>
            <a:xfrm>
              <a:off x="2849159"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4" name="object 764"/>
            <p:cNvSpPr/>
            <p:nvPr/>
          </p:nvSpPr>
          <p:spPr>
            <a:xfrm>
              <a:off x="3034680" y="275804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65" name="object 765"/>
            <p:cNvSpPr/>
            <p:nvPr/>
          </p:nvSpPr>
          <p:spPr>
            <a:xfrm>
              <a:off x="3034686"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6" name="object 766"/>
            <p:cNvSpPr/>
            <p:nvPr/>
          </p:nvSpPr>
          <p:spPr>
            <a:xfrm>
              <a:off x="3233463" y="266183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67" name="object 767"/>
            <p:cNvSpPr/>
            <p:nvPr/>
          </p:nvSpPr>
          <p:spPr>
            <a:xfrm>
              <a:off x="3233464"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8" name="object 768"/>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69" name="object 769"/>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0" name="object 770"/>
            <p:cNvSpPr/>
            <p:nvPr/>
          </p:nvSpPr>
          <p:spPr>
            <a:xfrm>
              <a:off x="3617765" y="232510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71" name="object 771"/>
            <p:cNvSpPr/>
            <p:nvPr/>
          </p:nvSpPr>
          <p:spPr>
            <a:xfrm>
              <a:off x="3617769"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2" name="object 772"/>
            <p:cNvSpPr/>
            <p:nvPr/>
          </p:nvSpPr>
          <p:spPr>
            <a:xfrm>
              <a:off x="3816548" y="238923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73" name="object 773"/>
            <p:cNvSpPr/>
            <p:nvPr/>
          </p:nvSpPr>
          <p:spPr>
            <a:xfrm>
              <a:off x="3816548" y="238924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4" name="object 774"/>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75" name="object 775"/>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6" name="object 776"/>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77" name="object 777"/>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8" name="object 778"/>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79" name="object 779"/>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0" name="object 780"/>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81" name="object 781"/>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2" name="object 782"/>
            <p:cNvSpPr/>
            <p:nvPr/>
          </p:nvSpPr>
          <p:spPr>
            <a:xfrm>
              <a:off x="4797186" y="192422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83" name="object 783"/>
            <p:cNvSpPr/>
            <p:nvPr/>
          </p:nvSpPr>
          <p:spPr>
            <a:xfrm>
              <a:off x="4797189"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4" name="object 784"/>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85" name="object 785"/>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6" name="object 786"/>
            <p:cNvSpPr/>
            <p:nvPr/>
          </p:nvSpPr>
          <p:spPr>
            <a:xfrm>
              <a:off x="5181489" y="171577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87" name="object 787"/>
            <p:cNvSpPr/>
            <p:nvPr/>
          </p:nvSpPr>
          <p:spPr>
            <a:xfrm>
              <a:off x="5181494"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8" name="object 788"/>
            <p:cNvSpPr/>
            <p:nvPr/>
          </p:nvSpPr>
          <p:spPr>
            <a:xfrm>
              <a:off x="5380271" y="158748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89" name="object 789"/>
            <p:cNvSpPr/>
            <p:nvPr/>
          </p:nvSpPr>
          <p:spPr>
            <a:xfrm>
              <a:off x="5380273"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0" name="object 790"/>
            <p:cNvSpPr/>
            <p:nvPr/>
          </p:nvSpPr>
          <p:spPr>
            <a:xfrm>
              <a:off x="5579054"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91" name="object 791"/>
            <p:cNvSpPr/>
            <p:nvPr/>
          </p:nvSpPr>
          <p:spPr>
            <a:xfrm>
              <a:off x="5579051"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2" name="object 792"/>
            <p:cNvSpPr/>
            <p:nvPr/>
          </p:nvSpPr>
          <p:spPr>
            <a:xfrm>
              <a:off x="5764574" y="125074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93" name="object 793"/>
            <p:cNvSpPr/>
            <p:nvPr/>
          </p:nvSpPr>
          <p:spPr>
            <a:xfrm>
              <a:off x="5764578"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4" name="object 794"/>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95" name="object 795"/>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6" name="object 796"/>
            <p:cNvSpPr/>
            <p:nvPr/>
          </p:nvSpPr>
          <p:spPr>
            <a:xfrm>
              <a:off x="6162139" y="121867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97" name="object 797"/>
            <p:cNvSpPr/>
            <p:nvPr/>
          </p:nvSpPr>
          <p:spPr>
            <a:xfrm>
              <a:off x="6162135"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8" name="object 798"/>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99" name="object 799"/>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0" name="object 800"/>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01" name="object 801"/>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2" name="object 802"/>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3" name="object 803"/>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4" name="object 80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5" name="object 80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6" name="object 806"/>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7" name="object 807"/>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8" name="object 808"/>
            <p:cNvSpPr/>
            <p:nvPr/>
          </p:nvSpPr>
          <p:spPr>
            <a:xfrm>
              <a:off x="7328297"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9" name="object 809"/>
            <p:cNvSpPr/>
            <p:nvPr/>
          </p:nvSpPr>
          <p:spPr>
            <a:xfrm>
              <a:off x="732830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0" name="object 810"/>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1" name="object 811"/>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2" name="object 812"/>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13" name="object 813"/>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4" name="object 814"/>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15" name="object 815"/>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6" name="object 816"/>
            <p:cNvSpPr/>
            <p:nvPr/>
          </p:nvSpPr>
          <p:spPr>
            <a:xfrm>
              <a:off x="8110165"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7" name="object 817"/>
            <p:cNvSpPr/>
            <p:nvPr/>
          </p:nvSpPr>
          <p:spPr>
            <a:xfrm>
              <a:off x="8110165"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8" name="object 818"/>
            <p:cNvSpPr/>
            <p:nvPr/>
          </p:nvSpPr>
          <p:spPr>
            <a:xfrm>
              <a:off x="8308947" y="1202642"/>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9" name="object 819"/>
            <p:cNvSpPr/>
            <p:nvPr/>
          </p:nvSpPr>
          <p:spPr>
            <a:xfrm>
              <a:off x="830894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0" name="object 820"/>
            <p:cNvSpPr/>
            <p:nvPr/>
          </p:nvSpPr>
          <p:spPr>
            <a:xfrm>
              <a:off x="849446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1" name="object 821"/>
            <p:cNvSpPr/>
            <p:nvPr/>
          </p:nvSpPr>
          <p:spPr>
            <a:xfrm>
              <a:off x="849447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2" name="object 822"/>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23" name="object 823"/>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4" name="object 824"/>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25" name="object 825"/>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6" name="object 826"/>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27" name="object 827"/>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8" name="object 828"/>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9" name="object 829"/>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0" name="object 830"/>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31" name="object 831"/>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2" name="object 832"/>
            <p:cNvSpPr/>
            <p:nvPr/>
          </p:nvSpPr>
          <p:spPr>
            <a:xfrm>
              <a:off x="2451607" y="309477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33" name="object 833"/>
            <p:cNvSpPr/>
            <p:nvPr/>
          </p:nvSpPr>
          <p:spPr>
            <a:xfrm>
              <a:off x="2451602"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4" name="object 834"/>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35" name="object 835"/>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6" name="object 836"/>
            <p:cNvSpPr/>
            <p:nvPr/>
          </p:nvSpPr>
          <p:spPr>
            <a:xfrm>
              <a:off x="2849160" y="288632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37" name="object 837"/>
            <p:cNvSpPr/>
            <p:nvPr/>
          </p:nvSpPr>
          <p:spPr>
            <a:xfrm>
              <a:off x="2849159"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8" name="object 838"/>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39" name="object 839"/>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0" name="object 840"/>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1" name="object 841"/>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2" name="object 842"/>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3" name="object 843"/>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4" name="object 844"/>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45" name="object 845"/>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6" name="object 846"/>
            <p:cNvSpPr/>
            <p:nvPr/>
          </p:nvSpPr>
          <p:spPr>
            <a:xfrm>
              <a:off x="3816548" y="232510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7" name="object 847"/>
            <p:cNvSpPr/>
            <p:nvPr/>
          </p:nvSpPr>
          <p:spPr>
            <a:xfrm>
              <a:off x="3816548"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8" name="object 848"/>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9" name="object 849"/>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0" name="object 850"/>
            <p:cNvSpPr/>
            <p:nvPr/>
          </p:nvSpPr>
          <p:spPr>
            <a:xfrm>
              <a:off x="4214101" y="206853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51" name="object 851"/>
            <p:cNvSpPr/>
            <p:nvPr/>
          </p:nvSpPr>
          <p:spPr>
            <a:xfrm>
              <a:off x="4214105" y="206854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2" name="object 852"/>
            <p:cNvSpPr/>
            <p:nvPr/>
          </p:nvSpPr>
          <p:spPr>
            <a:xfrm>
              <a:off x="4399633" y="203646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53" name="object 853"/>
            <p:cNvSpPr/>
            <p:nvPr/>
          </p:nvSpPr>
          <p:spPr>
            <a:xfrm>
              <a:off x="4399632" y="203647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4" name="object 854"/>
            <p:cNvSpPr/>
            <p:nvPr/>
          </p:nvSpPr>
          <p:spPr>
            <a:xfrm>
              <a:off x="4598415" y="194025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55" name="object 855"/>
            <p:cNvSpPr/>
            <p:nvPr/>
          </p:nvSpPr>
          <p:spPr>
            <a:xfrm>
              <a:off x="4598410" y="194026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6" name="object 856"/>
            <p:cNvSpPr/>
            <p:nvPr/>
          </p:nvSpPr>
          <p:spPr>
            <a:xfrm>
              <a:off x="4797186" y="195628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57" name="object 857"/>
            <p:cNvSpPr/>
            <p:nvPr/>
          </p:nvSpPr>
          <p:spPr>
            <a:xfrm>
              <a:off x="4797189"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8" name="object 858"/>
            <p:cNvSpPr/>
            <p:nvPr/>
          </p:nvSpPr>
          <p:spPr>
            <a:xfrm>
              <a:off x="4982718" y="173180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59" name="object 859"/>
            <p:cNvSpPr/>
            <p:nvPr/>
          </p:nvSpPr>
          <p:spPr>
            <a:xfrm>
              <a:off x="4982716" y="17318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0" name="object 86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1" name="object 86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2" name="object 862"/>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63" name="object 863"/>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4" name="object 864"/>
            <p:cNvSpPr/>
            <p:nvPr/>
          </p:nvSpPr>
          <p:spPr>
            <a:xfrm>
              <a:off x="5579054" y="1346957"/>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65" name="object 865"/>
            <p:cNvSpPr/>
            <p:nvPr/>
          </p:nvSpPr>
          <p:spPr>
            <a:xfrm>
              <a:off x="5579051"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6" name="object 866"/>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7" name="object 867"/>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8" name="object 868"/>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69" name="object 869"/>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0" name="object 87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71" name="object 87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2" name="object 872"/>
            <p:cNvSpPr/>
            <p:nvPr/>
          </p:nvSpPr>
          <p:spPr>
            <a:xfrm>
              <a:off x="6347659" y="112247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73" name="object 873"/>
            <p:cNvSpPr/>
            <p:nvPr/>
          </p:nvSpPr>
          <p:spPr>
            <a:xfrm>
              <a:off x="6347662" y="112247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4" name="object 874"/>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75" name="object 875"/>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6" name="object 876"/>
            <p:cNvSpPr/>
            <p:nvPr/>
          </p:nvSpPr>
          <p:spPr>
            <a:xfrm>
              <a:off x="6745224"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77" name="object 877"/>
            <p:cNvSpPr/>
            <p:nvPr/>
          </p:nvSpPr>
          <p:spPr>
            <a:xfrm>
              <a:off x="674521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8" name="object 878"/>
            <p:cNvSpPr/>
            <p:nvPr/>
          </p:nvSpPr>
          <p:spPr>
            <a:xfrm>
              <a:off x="6943994"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79" name="object 879"/>
            <p:cNvSpPr/>
            <p:nvPr/>
          </p:nvSpPr>
          <p:spPr>
            <a:xfrm>
              <a:off x="6943997"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0" name="object 880"/>
            <p:cNvSpPr/>
            <p:nvPr/>
          </p:nvSpPr>
          <p:spPr>
            <a:xfrm>
              <a:off x="7129526"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81" name="object 881"/>
            <p:cNvSpPr/>
            <p:nvPr/>
          </p:nvSpPr>
          <p:spPr>
            <a:xfrm>
              <a:off x="7129524"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2" name="object 882"/>
            <p:cNvSpPr/>
            <p:nvPr/>
          </p:nvSpPr>
          <p:spPr>
            <a:xfrm>
              <a:off x="7328297"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83" name="object 883"/>
            <p:cNvSpPr/>
            <p:nvPr/>
          </p:nvSpPr>
          <p:spPr>
            <a:xfrm>
              <a:off x="7328303"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4" name="object 884"/>
            <p:cNvSpPr/>
            <p:nvPr/>
          </p:nvSpPr>
          <p:spPr>
            <a:xfrm>
              <a:off x="7527080"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85" name="object 885"/>
            <p:cNvSpPr/>
            <p:nvPr/>
          </p:nvSpPr>
          <p:spPr>
            <a:xfrm>
              <a:off x="7527081"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6" name="object 886"/>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87" name="object 887"/>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8" name="object 888"/>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89" name="object 889"/>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0" name="object 890"/>
            <p:cNvSpPr/>
            <p:nvPr/>
          </p:nvSpPr>
          <p:spPr>
            <a:xfrm>
              <a:off x="8110165"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1" name="object 891"/>
            <p:cNvSpPr/>
            <p:nvPr/>
          </p:nvSpPr>
          <p:spPr>
            <a:xfrm>
              <a:off x="8110165"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2" name="object 892"/>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93" name="object 893"/>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4" name="object 894"/>
            <p:cNvSpPr/>
            <p:nvPr/>
          </p:nvSpPr>
          <p:spPr>
            <a:xfrm>
              <a:off x="8494467"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95" name="object 895"/>
            <p:cNvSpPr/>
            <p:nvPr/>
          </p:nvSpPr>
          <p:spPr>
            <a:xfrm>
              <a:off x="8494470"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6" name="object 896"/>
            <p:cNvSpPr/>
            <p:nvPr/>
          </p:nvSpPr>
          <p:spPr>
            <a:xfrm>
              <a:off x="8693249"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7" name="object 897"/>
            <p:cNvSpPr/>
            <p:nvPr/>
          </p:nvSpPr>
          <p:spPr>
            <a:xfrm>
              <a:off x="869324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8" name="object 898"/>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99" name="object 899"/>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0" name="object 900"/>
            <p:cNvSpPr/>
            <p:nvPr/>
          </p:nvSpPr>
          <p:spPr>
            <a:xfrm>
              <a:off x="1868522" y="3335309"/>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1" name="object 901"/>
            <p:cNvSpPr/>
            <p:nvPr/>
          </p:nvSpPr>
          <p:spPr>
            <a:xfrm>
              <a:off x="1868518" y="333531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2" name="object 902"/>
            <p:cNvSpPr/>
            <p:nvPr/>
          </p:nvSpPr>
          <p:spPr>
            <a:xfrm>
              <a:off x="2067293" y="3239092"/>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03" name="object 903"/>
            <p:cNvSpPr/>
            <p:nvPr/>
          </p:nvSpPr>
          <p:spPr>
            <a:xfrm>
              <a:off x="2067297" y="323910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4" name="object 904"/>
            <p:cNvSpPr/>
            <p:nvPr/>
          </p:nvSpPr>
          <p:spPr>
            <a:xfrm>
              <a:off x="2252824" y="309477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05" name="object 905"/>
            <p:cNvSpPr/>
            <p:nvPr/>
          </p:nvSpPr>
          <p:spPr>
            <a:xfrm>
              <a:off x="2252823"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6" name="object 906"/>
            <p:cNvSpPr/>
            <p:nvPr/>
          </p:nvSpPr>
          <p:spPr>
            <a:xfrm>
              <a:off x="2451607" y="2918396"/>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7" name="object 907"/>
            <p:cNvSpPr/>
            <p:nvPr/>
          </p:nvSpPr>
          <p:spPr>
            <a:xfrm>
              <a:off x="2451602" y="29183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8" name="object 908"/>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09" name="object 909"/>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0" name="object 910"/>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11" name="object 911"/>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2" name="object 912"/>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13" name="object 913"/>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4" name="object 914"/>
            <p:cNvSpPr/>
            <p:nvPr/>
          </p:nvSpPr>
          <p:spPr>
            <a:xfrm>
              <a:off x="3233463" y="253354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15" name="object 915"/>
            <p:cNvSpPr/>
            <p:nvPr/>
          </p:nvSpPr>
          <p:spPr>
            <a:xfrm>
              <a:off x="3233464"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6" name="object 916"/>
            <p:cNvSpPr/>
            <p:nvPr/>
          </p:nvSpPr>
          <p:spPr>
            <a:xfrm>
              <a:off x="3432245" y="243734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17" name="object 917"/>
            <p:cNvSpPr/>
            <p:nvPr/>
          </p:nvSpPr>
          <p:spPr>
            <a:xfrm>
              <a:off x="3432243"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8" name="object 918"/>
            <p:cNvSpPr/>
            <p:nvPr/>
          </p:nvSpPr>
          <p:spPr>
            <a:xfrm>
              <a:off x="3617765"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19" name="object 919"/>
            <p:cNvSpPr/>
            <p:nvPr/>
          </p:nvSpPr>
          <p:spPr>
            <a:xfrm>
              <a:off x="3617769"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0" name="object 920"/>
            <p:cNvSpPr/>
            <p:nvPr/>
          </p:nvSpPr>
          <p:spPr>
            <a:xfrm>
              <a:off x="3816548" y="230906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1" name="object 921"/>
            <p:cNvSpPr/>
            <p:nvPr/>
          </p:nvSpPr>
          <p:spPr>
            <a:xfrm>
              <a:off x="3816548"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2" name="object 922"/>
            <p:cNvSpPr/>
            <p:nvPr/>
          </p:nvSpPr>
          <p:spPr>
            <a:xfrm>
              <a:off x="4015330" y="224491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3" name="object 923"/>
            <p:cNvSpPr/>
            <p:nvPr/>
          </p:nvSpPr>
          <p:spPr>
            <a:xfrm>
              <a:off x="4015327" y="22449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4" name="object 924"/>
            <p:cNvSpPr/>
            <p:nvPr/>
          </p:nvSpPr>
          <p:spPr>
            <a:xfrm>
              <a:off x="4214101" y="208456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25" name="object 925"/>
            <p:cNvSpPr/>
            <p:nvPr/>
          </p:nvSpPr>
          <p:spPr>
            <a:xfrm>
              <a:off x="4214105"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6" name="object 926"/>
            <p:cNvSpPr/>
            <p:nvPr/>
          </p:nvSpPr>
          <p:spPr>
            <a:xfrm>
              <a:off x="4399633" y="216475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7" name="object 927"/>
            <p:cNvSpPr/>
            <p:nvPr/>
          </p:nvSpPr>
          <p:spPr>
            <a:xfrm>
              <a:off x="4399632"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8" name="object 928"/>
            <p:cNvSpPr/>
            <p:nvPr/>
          </p:nvSpPr>
          <p:spPr>
            <a:xfrm>
              <a:off x="4598415" y="195628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9" name="object 929"/>
            <p:cNvSpPr/>
            <p:nvPr/>
          </p:nvSpPr>
          <p:spPr>
            <a:xfrm>
              <a:off x="4598410"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0" name="object 930"/>
            <p:cNvSpPr/>
            <p:nvPr/>
          </p:nvSpPr>
          <p:spPr>
            <a:xfrm>
              <a:off x="4797186" y="186008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31" name="object 931"/>
            <p:cNvSpPr/>
            <p:nvPr/>
          </p:nvSpPr>
          <p:spPr>
            <a:xfrm>
              <a:off x="4797189"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2" name="object 932"/>
            <p:cNvSpPr/>
            <p:nvPr/>
          </p:nvSpPr>
          <p:spPr>
            <a:xfrm>
              <a:off x="4982718"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33" name="object 933"/>
            <p:cNvSpPr/>
            <p:nvPr/>
          </p:nvSpPr>
          <p:spPr>
            <a:xfrm>
              <a:off x="4982716"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4" name="object 934"/>
            <p:cNvSpPr/>
            <p:nvPr/>
          </p:nvSpPr>
          <p:spPr>
            <a:xfrm>
              <a:off x="5181489"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5" name="object 935"/>
            <p:cNvSpPr/>
            <p:nvPr/>
          </p:nvSpPr>
          <p:spPr>
            <a:xfrm>
              <a:off x="5181494"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6" name="object 936"/>
            <p:cNvSpPr/>
            <p:nvPr/>
          </p:nvSpPr>
          <p:spPr>
            <a:xfrm>
              <a:off x="5380271" y="155542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37" name="object 937"/>
            <p:cNvSpPr/>
            <p:nvPr/>
          </p:nvSpPr>
          <p:spPr>
            <a:xfrm>
              <a:off x="5380273"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8" name="object 938"/>
            <p:cNvSpPr/>
            <p:nvPr/>
          </p:nvSpPr>
          <p:spPr>
            <a:xfrm>
              <a:off x="5579054" y="149127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39" name="object 939"/>
            <p:cNvSpPr/>
            <p:nvPr/>
          </p:nvSpPr>
          <p:spPr>
            <a:xfrm>
              <a:off x="5579051"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0" name="object 940"/>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1" name="object 941"/>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2" name="object 942"/>
            <p:cNvSpPr/>
            <p:nvPr/>
          </p:nvSpPr>
          <p:spPr>
            <a:xfrm>
              <a:off x="5963356" y="129885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43" name="object 943"/>
            <p:cNvSpPr/>
            <p:nvPr/>
          </p:nvSpPr>
          <p:spPr>
            <a:xfrm>
              <a:off x="5963356"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4" name="object 944"/>
            <p:cNvSpPr/>
            <p:nvPr/>
          </p:nvSpPr>
          <p:spPr>
            <a:xfrm>
              <a:off x="6162139" y="126679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45" name="object 945"/>
            <p:cNvSpPr/>
            <p:nvPr/>
          </p:nvSpPr>
          <p:spPr>
            <a:xfrm>
              <a:off x="6162135"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6" name="object 946"/>
            <p:cNvSpPr/>
            <p:nvPr/>
          </p:nvSpPr>
          <p:spPr>
            <a:xfrm>
              <a:off x="6347659" y="113850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7" name="object 947"/>
            <p:cNvSpPr/>
            <p:nvPr/>
          </p:nvSpPr>
          <p:spPr>
            <a:xfrm>
              <a:off x="6347662"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8" name="object 948"/>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49" name="object 949"/>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0" name="object 950"/>
            <p:cNvSpPr/>
            <p:nvPr/>
          </p:nvSpPr>
          <p:spPr>
            <a:xfrm>
              <a:off x="6745224"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1" name="object 951"/>
            <p:cNvSpPr/>
            <p:nvPr/>
          </p:nvSpPr>
          <p:spPr>
            <a:xfrm>
              <a:off x="6745219"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2" name="object 952"/>
            <p:cNvSpPr/>
            <p:nvPr/>
          </p:nvSpPr>
          <p:spPr>
            <a:xfrm>
              <a:off x="6943994"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3" name="object 953"/>
            <p:cNvSpPr/>
            <p:nvPr/>
          </p:nvSpPr>
          <p:spPr>
            <a:xfrm>
              <a:off x="6943997"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4" name="object 954"/>
            <p:cNvSpPr/>
            <p:nvPr/>
          </p:nvSpPr>
          <p:spPr>
            <a:xfrm>
              <a:off x="7129526"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5" name="object 955"/>
            <p:cNvSpPr/>
            <p:nvPr/>
          </p:nvSpPr>
          <p:spPr>
            <a:xfrm>
              <a:off x="7129524"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6" name="object 956"/>
            <p:cNvSpPr/>
            <p:nvPr/>
          </p:nvSpPr>
          <p:spPr>
            <a:xfrm>
              <a:off x="7328297" y="112247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7" name="object 957"/>
            <p:cNvSpPr/>
            <p:nvPr/>
          </p:nvSpPr>
          <p:spPr>
            <a:xfrm>
              <a:off x="732830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8" name="object 958"/>
            <p:cNvSpPr/>
            <p:nvPr/>
          </p:nvSpPr>
          <p:spPr>
            <a:xfrm>
              <a:off x="7527080"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959" name="object 959"/>
            <p:cNvSpPr/>
            <p:nvPr/>
          </p:nvSpPr>
          <p:spPr>
            <a:xfrm>
              <a:off x="7527081"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0" name="object 960"/>
            <p:cNvSpPr/>
            <p:nvPr/>
          </p:nvSpPr>
          <p:spPr>
            <a:xfrm>
              <a:off x="7712612" y="1058326"/>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61" name="object 961"/>
            <p:cNvSpPr/>
            <p:nvPr/>
          </p:nvSpPr>
          <p:spPr>
            <a:xfrm>
              <a:off x="7712608"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2" name="object 962"/>
            <p:cNvSpPr/>
            <p:nvPr/>
          </p:nvSpPr>
          <p:spPr>
            <a:xfrm>
              <a:off x="7911382"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63" name="object 963"/>
            <p:cNvSpPr/>
            <p:nvPr/>
          </p:nvSpPr>
          <p:spPr>
            <a:xfrm>
              <a:off x="7911386"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4" name="object 964"/>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65" name="object 965"/>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6" name="object 966"/>
            <p:cNvSpPr/>
            <p:nvPr/>
          </p:nvSpPr>
          <p:spPr>
            <a:xfrm>
              <a:off x="8308947"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67" name="object 967"/>
            <p:cNvSpPr/>
            <p:nvPr/>
          </p:nvSpPr>
          <p:spPr>
            <a:xfrm>
              <a:off x="830894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8" name="object 968"/>
            <p:cNvSpPr/>
            <p:nvPr/>
          </p:nvSpPr>
          <p:spPr>
            <a:xfrm>
              <a:off x="8494467"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69" name="object 969"/>
            <p:cNvSpPr/>
            <p:nvPr/>
          </p:nvSpPr>
          <p:spPr>
            <a:xfrm>
              <a:off x="8494470"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70" name="object 970"/>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71" name="object 971"/>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grpSp>
          <p:nvGrpSpPr>
            <p:cNvPr id="972" name="Groupe 971">
              <a:extLst>
                <a:ext uri="{FF2B5EF4-FFF2-40B4-BE49-F238E27FC236}">
                  <a16:creationId xmlns:a16="http://schemas.microsoft.com/office/drawing/2014/main" id="{A175BB05-6B8A-E64E-A0B3-289BF721A49A}"/>
                </a:ext>
              </a:extLst>
            </p:cNvPr>
            <p:cNvGrpSpPr/>
            <p:nvPr/>
          </p:nvGrpSpPr>
          <p:grpSpPr>
            <a:xfrm>
              <a:off x="66259" y="80192"/>
              <a:ext cx="8985250" cy="6205855"/>
              <a:chOff x="66259" y="80192"/>
              <a:chExt cx="8985250" cy="6205855"/>
            </a:xfrm>
          </p:grpSpPr>
          <p:sp>
            <p:nvSpPr>
              <p:cNvPr id="974" name="object 974"/>
              <p:cNvSpPr txBox="1"/>
              <p:nvPr/>
            </p:nvSpPr>
            <p:spPr>
              <a:xfrm>
                <a:off x="477622" y="5759938"/>
                <a:ext cx="128905" cy="295275"/>
              </a:xfrm>
              <a:prstGeom prst="rect">
                <a:avLst/>
              </a:prstGeom>
            </p:spPr>
            <p:txBody>
              <a:bodyPr vert="horz" wrap="square" lIns="0" tIns="14604" rIns="0" bIns="0" rtlCol="0">
                <a:spAutoFit/>
              </a:bodyPr>
              <a:lstStyle/>
              <a:p>
                <a:pPr marL="12700">
                  <a:lnSpc>
                    <a:spcPct val="100000"/>
                  </a:lnSpc>
                  <a:spcBef>
                    <a:spcPts val="114"/>
                  </a:spcBef>
                </a:pPr>
                <a:r>
                  <a:rPr sz="1750" spc="-165" dirty="0">
                    <a:latin typeface="Arial"/>
                    <a:cs typeface="Arial"/>
                  </a:rPr>
                  <a:t>0</a:t>
                </a:r>
                <a:endParaRPr sz="1750">
                  <a:latin typeface="Arial"/>
                  <a:cs typeface="Arial"/>
                </a:endParaRPr>
              </a:p>
            </p:txBody>
          </p:sp>
          <p:sp>
            <p:nvSpPr>
              <p:cNvPr id="975" name="object 975"/>
              <p:cNvSpPr txBox="1"/>
              <p:nvPr/>
            </p:nvSpPr>
            <p:spPr>
              <a:xfrm>
                <a:off x="2054610" y="5759938"/>
                <a:ext cx="237490"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50</a:t>
                </a:r>
                <a:endParaRPr sz="1750">
                  <a:latin typeface="Arial"/>
                  <a:cs typeface="Arial"/>
                </a:endParaRPr>
              </a:p>
            </p:txBody>
          </p:sp>
          <p:sp>
            <p:nvSpPr>
              <p:cNvPr id="976" name="object 976"/>
              <p:cNvSpPr txBox="1"/>
              <p:nvPr/>
            </p:nvSpPr>
            <p:spPr>
              <a:xfrm>
                <a:off x="3618425"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100</a:t>
                </a:r>
                <a:endParaRPr sz="1750">
                  <a:latin typeface="Arial"/>
                  <a:cs typeface="Arial"/>
                </a:endParaRPr>
              </a:p>
            </p:txBody>
          </p:sp>
          <p:sp>
            <p:nvSpPr>
              <p:cNvPr id="977" name="object 977"/>
              <p:cNvSpPr txBox="1"/>
              <p:nvPr/>
            </p:nvSpPr>
            <p:spPr>
              <a:xfrm>
                <a:off x="5248474"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150</a:t>
                </a:r>
                <a:endParaRPr sz="1750">
                  <a:latin typeface="Arial"/>
                  <a:cs typeface="Arial"/>
                </a:endParaRPr>
              </a:p>
            </p:txBody>
          </p:sp>
          <p:sp>
            <p:nvSpPr>
              <p:cNvPr id="978" name="object 978"/>
              <p:cNvSpPr txBox="1"/>
              <p:nvPr/>
            </p:nvSpPr>
            <p:spPr>
              <a:xfrm>
                <a:off x="8495213"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250</a:t>
                </a:r>
                <a:endParaRPr sz="1750">
                  <a:latin typeface="Arial"/>
                  <a:cs typeface="Arial"/>
                </a:endParaRPr>
              </a:p>
            </p:txBody>
          </p:sp>
          <p:sp>
            <p:nvSpPr>
              <p:cNvPr id="979" name="object 97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980" name="object 980"/>
              <p:cNvSpPr txBox="1"/>
              <p:nvPr/>
            </p:nvSpPr>
            <p:spPr>
              <a:xfrm>
                <a:off x="80142" y="698958"/>
                <a:ext cx="1887855" cy="5035550"/>
              </a:xfrm>
              <a:prstGeom prst="rect">
                <a:avLst/>
              </a:prstGeom>
            </p:spPr>
            <p:txBody>
              <a:bodyPr vert="horz" wrap="square" lIns="0" tIns="104775" rIns="0" bIns="0" rtlCol="0">
                <a:spAutoFit/>
              </a:bodyPr>
              <a:lstStyle/>
              <a:p>
                <a:pPr marL="12700">
                  <a:lnSpc>
                    <a:spcPct val="100000"/>
                  </a:lnSpc>
                  <a:spcBef>
                    <a:spcPts val="825"/>
                  </a:spcBef>
                </a:pPr>
                <a:r>
                  <a:rPr sz="1750" spc="-145" dirty="0">
                    <a:latin typeface="Arial"/>
                    <a:cs typeface="Arial"/>
                  </a:rPr>
                  <a:t>170</a:t>
                </a:r>
                <a:endParaRPr sz="1750" dirty="0">
                  <a:latin typeface="Arial"/>
                  <a:cs typeface="Arial"/>
                </a:endParaRPr>
              </a:p>
              <a:p>
                <a:pPr marL="671195">
                  <a:lnSpc>
                    <a:spcPct val="100000"/>
                  </a:lnSpc>
                  <a:spcBef>
                    <a:spcPts val="720"/>
                  </a:spcBef>
                </a:pPr>
                <a:r>
                  <a:rPr sz="1800" spc="-165" dirty="0">
                    <a:latin typeface="Times New Roman"/>
                    <a:cs typeface="Times New Roman"/>
                  </a:rPr>
                  <a:t>T</a:t>
                </a:r>
                <a:r>
                  <a:rPr sz="1800" spc="-35" dirty="0">
                    <a:latin typeface="Times New Roman"/>
                    <a:cs typeface="Times New Roman"/>
                  </a:rPr>
                  <a:t>A</a:t>
                </a:r>
                <a:r>
                  <a:rPr sz="1800" dirty="0">
                    <a:latin typeface="Times New Roman"/>
                    <a:cs typeface="Times New Roman"/>
                  </a:rPr>
                  <a:t>I</a:t>
                </a:r>
                <a:r>
                  <a:rPr sz="1800" spc="-20" dirty="0">
                    <a:latin typeface="Times New Roman"/>
                    <a:cs typeface="Times New Roman"/>
                  </a:rPr>
                  <a:t>LL</a:t>
                </a:r>
                <a:r>
                  <a:rPr sz="1800" dirty="0">
                    <a:latin typeface="Times New Roman"/>
                    <a:cs typeface="Times New Roman"/>
                  </a:rPr>
                  <a:t>E(</a:t>
                </a:r>
                <a:r>
                  <a:rPr sz="1800" spc="15" dirty="0">
                    <a:latin typeface="Times New Roman"/>
                    <a:cs typeface="Times New Roman"/>
                  </a:rPr>
                  <a:t>c</a:t>
                </a:r>
                <a:r>
                  <a:rPr sz="1800" spc="-10" dirty="0">
                    <a:latin typeface="Times New Roman"/>
                    <a:cs typeface="Times New Roman"/>
                  </a:rPr>
                  <a:t>m</a:t>
                </a:r>
                <a:r>
                  <a:rPr sz="1800" dirty="0">
                    <a:latin typeface="Times New Roman"/>
                    <a:cs typeface="Times New Roman"/>
                  </a:rPr>
                  <a:t>)</a:t>
                </a:r>
              </a:p>
              <a:p>
                <a:pPr marL="12700">
                  <a:lnSpc>
                    <a:spcPct val="100000"/>
                  </a:lnSpc>
                  <a:spcBef>
                    <a:spcPts val="195"/>
                  </a:spcBef>
                </a:pPr>
                <a:r>
                  <a:rPr sz="1750" spc="-145" dirty="0">
                    <a:latin typeface="Arial"/>
                    <a:cs typeface="Arial"/>
                  </a:rPr>
                  <a:t>150</a:t>
                </a:r>
                <a:endParaRPr sz="1750" dirty="0">
                  <a:latin typeface="Arial"/>
                  <a:cs typeface="Arial"/>
                </a:endParaRPr>
              </a:p>
              <a:p>
                <a:pPr>
                  <a:lnSpc>
                    <a:spcPct val="100000"/>
                  </a:lnSpc>
                  <a:spcBef>
                    <a:spcPts val="40"/>
                  </a:spcBef>
                </a:pPr>
                <a:endParaRPr sz="2750" dirty="0">
                  <a:latin typeface="Arial"/>
                  <a:cs typeface="Arial"/>
                </a:endParaRPr>
              </a:p>
              <a:p>
                <a:pPr marL="12700">
                  <a:lnSpc>
                    <a:spcPct val="100000"/>
                  </a:lnSpc>
                </a:pPr>
                <a:r>
                  <a:rPr sz="1750" spc="-145" dirty="0">
                    <a:latin typeface="Arial"/>
                    <a:cs typeface="Arial"/>
                  </a:rPr>
                  <a:t>130</a:t>
                </a:r>
                <a:endParaRPr sz="1750" dirty="0">
                  <a:latin typeface="Arial"/>
                  <a:cs typeface="Arial"/>
                </a:endParaRPr>
              </a:p>
              <a:p>
                <a:pPr>
                  <a:lnSpc>
                    <a:spcPct val="100000"/>
                  </a:lnSpc>
                  <a:spcBef>
                    <a:spcPts val="30"/>
                  </a:spcBef>
                </a:pPr>
                <a:endParaRPr sz="2650" dirty="0">
                  <a:latin typeface="Arial"/>
                  <a:cs typeface="Arial"/>
                </a:endParaRPr>
              </a:p>
              <a:p>
                <a:pPr marL="12700">
                  <a:lnSpc>
                    <a:spcPct val="100000"/>
                  </a:lnSpc>
                </a:pPr>
                <a:r>
                  <a:rPr sz="1750" spc="-145" dirty="0">
                    <a:latin typeface="Arial"/>
                    <a:cs typeface="Arial"/>
                  </a:rPr>
                  <a:t>110</a:t>
                </a:r>
                <a:endParaRPr sz="1750" dirty="0">
                  <a:latin typeface="Arial"/>
                  <a:cs typeface="Arial"/>
                </a:endParaRPr>
              </a:p>
              <a:p>
                <a:pPr>
                  <a:lnSpc>
                    <a:spcPct val="100000"/>
                  </a:lnSpc>
                  <a:spcBef>
                    <a:spcPts val="40"/>
                  </a:spcBef>
                </a:pPr>
                <a:endParaRPr sz="2750" dirty="0">
                  <a:latin typeface="Arial"/>
                  <a:cs typeface="Arial"/>
                </a:endParaRPr>
              </a:p>
              <a:p>
                <a:pPr marL="118110">
                  <a:lnSpc>
                    <a:spcPct val="100000"/>
                  </a:lnSpc>
                </a:pPr>
                <a:r>
                  <a:rPr sz="1750" spc="-145" dirty="0">
                    <a:latin typeface="Arial"/>
                    <a:cs typeface="Arial"/>
                  </a:rPr>
                  <a:t>90</a:t>
                </a:r>
                <a:endParaRPr sz="1750" dirty="0">
                  <a:latin typeface="Arial"/>
                  <a:cs typeface="Arial"/>
                </a:endParaRPr>
              </a:p>
              <a:p>
                <a:pPr>
                  <a:lnSpc>
                    <a:spcPct val="100000"/>
                  </a:lnSpc>
                  <a:spcBef>
                    <a:spcPts val="30"/>
                  </a:spcBef>
                </a:pPr>
                <a:endParaRPr sz="2650" dirty="0">
                  <a:latin typeface="Arial"/>
                  <a:cs typeface="Arial"/>
                </a:endParaRPr>
              </a:p>
              <a:p>
                <a:pPr marL="118110">
                  <a:lnSpc>
                    <a:spcPct val="100000"/>
                  </a:lnSpc>
                </a:pPr>
                <a:r>
                  <a:rPr sz="1750" spc="-145" dirty="0">
                    <a:latin typeface="Arial"/>
                    <a:cs typeface="Arial"/>
                  </a:rPr>
                  <a:t>70</a:t>
                </a:r>
                <a:endParaRPr sz="1750" dirty="0">
                  <a:latin typeface="Arial"/>
                  <a:cs typeface="Arial"/>
                </a:endParaRPr>
              </a:p>
              <a:p>
                <a:pPr>
                  <a:lnSpc>
                    <a:spcPct val="100000"/>
                  </a:lnSpc>
                  <a:spcBef>
                    <a:spcPts val="40"/>
                  </a:spcBef>
                </a:pPr>
                <a:endParaRPr sz="2750" dirty="0">
                  <a:latin typeface="Arial"/>
                  <a:cs typeface="Arial"/>
                </a:endParaRPr>
              </a:p>
              <a:p>
                <a:pPr marL="118110">
                  <a:lnSpc>
                    <a:spcPct val="100000"/>
                  </a:lnSpc>
                  <a:spcBef>
                    <a:spcPts val="5"/>
                  </a:spcBef>
                </a:pPr>
                <a:r>
                  <a:rPr sz="1750" spc="-145" dirty="0">
                    <a:latin typeface="Arial"/>
                    <a:cs typeface="Arial"/>
                  </a:rPr>
                  <a:t>50</a:t>
                </a:r>
                <a:endParaRPr sz="1750" dirty="0">
                  <a:latin typeface="Arial"/>
                  <a:cs typeface="Arial"/>
                </a:endParaRPr>
              </a:p>
              <a:p>
                <a:pPr>
                  <a:lnSpc>
                    <a:spcPct val="100000"/>
                  </a:lnSpc>
                  <a:spcBef>
                    <a:spcPts val="25"/>
                  </a:spcBef>
                </a:pPr>
                <a:endParaRPr sz="2650" dirty="0">
                  <a:latin typeface="Arial"/>
                  <a:cs typeface="Arial"/>
                </a:endParaRPr>
              </a:p>
              <a:p>
                <a:pPr marL="118110">
                  <a:lnSpc>
                    <a:spcPct val="100000"/>
                  </a:lnSpc>
                  <a:spcBef>
                    <a:spcPts val="5"/>
                  </a:spcBef>
                </a:pPr>
                <a:r>
                  <a:rPr sz="1750" spc="-145" dirty="0">
                    <a:latin typeface="Arial"/>
                    <a:cs typeface="Arial"/>
                  </a:rPr>
                  <a:t>30</a:t>
                </a:r>
                <a:endParaRPr sz="1750" dirty="0">
                  <a:latin typeface="Arial"/>
                  <a:cs typeface="Arial"/>
                </a:endParaRPr>
              </a:p>
            </p:txBody>
          </p:sp>
          <p:sp>
            <p:nvSpPr>
              <p:cNvPr id="981" name="object 981"/>
              <p:cNvSpPr txBox="1"/>
              <p:nvPr/>
            </p:nvSpPr>
            <p:spPr>
              <a:xfrm>
                <a:off x="6865164" y="5894463"/>
                <a:ext cx="1507490" cy="299720"/>
              </a:xfrm>
              <a:prstGeom prst="rect">
                <a:avLst/>
              </a:prstGeom>
            </p:spPr>
            <p:txBody>
              <a:bodyPr vert="horz" wrap="square" lIns="0" tIns="12700" rIns="0" bIns="0" rtlCol="0">
                <a:spAutoFit/>
              </a:bodyPr>
              <a:lstStyle/>
              <a:p>
                <a:pPr marL="12700">
                  <a:lnSpc>
                    <a:spcPct val="100000"/>
                  </a:lnSpc>
                  <a:spcBef>
                    <a:spcPts val="100"/>
                  </a:spcBef>
                </a:pPr>
                <a:r>
                  <a:rPr sz="2625" spc="-225" baseline="34920" dirty="0">
                    <a:latin typeface="Arial"/>
                    <a:cs typeface="Arial"/>
                  </a:rPr>
                  <a:t>200</a:t>
                </a:r>
                <a:r>
                  <a:rPr sz="2625" spc="-22" baseline="34920" dirty="0">
                    <a:latin typeface="Arial"/>
                    <a:cs typeface="Arial"/>
                  </a:rPr>
                  <a:t> </a:t>
                </a:r>
                <a:r>
                  <a:rPr sz="1800" spc="-15" dirty="0">
                    <a:latin typeface="Times New Roman"/>
                    <a:cs typeface="Times New Roman"/>
                  </a:rPr>
                  <a:t>AGE(mois)</a:t>
                </a:r>
                <a:endParaRPr sz="1800">
                  <a:latin typeface="Times New Roman"/>
                  <a:cs typeface="Times New Roman"/>
                </a:endParaRPr>
              </a:p>
            </p:txBody>
          </p:sp>
        </p:grpSp>
      </p:grpSp>
      <p:sp>
        <p:nvSpPr>
          <p:cNvPr id="983" name="Espace réservé du pied de page 982">
            <a:extLst>
              <a:ext uri="{FF2B5EF4-FFF2-40B4-BE49-F238E27FC236}">
                <a16:creationId xmlns:a16="http://schemas.microsoft.com/office/drawing/2014/main" id="{7D8C835B-74B8-A743-9B70-3B3D05F79AA7}"/>
              </a:ext>
            </a:extLst>
          </p:cNvPr>
          <p:cNvSpPr>
            <a:spLocks noGrp="1"/>
          </p:cNvSpPr>
          <p:nvPr>
            <p:ph type="ftr" sz="quarter" idx="11"/>
          </p:nvPr>
        </p:nvSpPr>
        <p:spPr/>
        <p:txBody>
          <a:bodyPr/>
          <a:lstStyle/>
          <a:p>
            <a:r>
              <a:rPr lang="fr-FR"/>
              <a:t>ECUE7 - PASS - UFR Médecine, UFR Odontologie – Université Côte d'Azur - Année universitaire 2020-2021</a:t>
            </a:r>
            <a:endParaRPr lang="fr-FR" dirty="0"/>
          </a:p>
        </p:txBody>
      </p:sp>
      <p:sp>
        <p:nvSpPr>
          <p:cNvPr id="985" name="Espace réservé du numéro de diapositive 984">
            <a:extLst>
              <a:ext uri="{FF2B5EF4-FFF2-40B4-BE49-F238E27FC236}">
                <a16:creationId xmlns:a16="http://schemas.microsoft.com/office/drawing/2014/main" id="{FF17604C-00ED-6D4B-AC61-F76D77845682}"/>
              </a:ext>
            </a:extLst>
          </p:cNvPr>
          <p:cNvSpPr>
            <a:spLocks noGrp="1"/>
          </p:cNvSpPr>
          <p:nvPr>
            <p:ph type="sldNum" sz="quarter" idx="12"/>
          </p:nvPr>
        </p:nvSpPr>
        <p:spPr/>
        <p:txBody>
          <a:bodyPr/>
          <a:lstStyle/>
          <a:p>
            <a:fld id="{81D60167-4931-47E6-BA6A-407CBD079E47}" type="slidenum">
              <a:rPr lang="fr-FR" smtClean="0"/>
              <a:pPr/>
              <a:t>11</a:t>
            </a:fld>
            <a:endParaRPr lang="fr-F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re 16">
            <a:extLst>
              <a:ext uri="{FF2B5EF4-FFF2-40B4-BE49-F238E27FC236}">
                <a16:creationId xmlns:a16="http://schemas.microsoft.com/office/drawing/2014/main" id="{337E192D-FF4B-7A49-9808-FE7CC8FB13F3}"/>
              </a:ext>
            </a:extLst>
          </p:cNvPr>
          <p:cNvSpPr>
            <a:spLocks noGrp="1"/>
          </p:cNvSpPr>
          <p:nvPr>
            <p:ph type="title"/>
          </p:nvPr>
        </p:nvSpPr>
        <p:spPr/>
        <p:txBody>
          <a:bodyPr/>
          <a:lstStyle/>
          <a:p>
            <a:r>
              <a:rPr lang="fr-FR" dirty="0"/>
              <a:t>La régression linéaire</a:t>
            </a:r>
          </a:p>
        </p:txBody>
      </p:sp>
      <p:sp>
        <p:nvSpPr>
          <p:cNvPr id="8" name="object 8"/>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0" name="object 10"/>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12</a:t>
            </a:fld>
            <a:endParaRPr lang="fr-FR" dirty="0"/>
          </a:p>
        </p:txBody>
      </p:sp>
      <p:sp>
        <p:nvSpPr>
          <p:cNvPr id="18" name="Espace réservé du contenu 17">
            <a:extLst>
              <a:ext uri="{FF2B5EF4-FFF2-40B4-BE49-F238E27FC236}">
                <a16:creationId xmlns:a16="http://schemas.microsoft.com/office/drawing/2014/main" id="{FCEB3977-5DBC-4644-A828-D857FE101CE5}"/>
              </a:ext>
            </a:extLst>
          </p:cNvPr>
          <p:cNvSpPr>
            <a:spLocks noGrp="1"/>
          </p:cNvSpPr>
          <p:nvPr>
            <p:ph sz="quarter" idx="1"/>
          </p:nvPr>
        </p:nvSpPr>
        <p:spPr/>
        <p:txBody>
          <a:bodyPr>
            <a:normAutofit fontScale="92500"/>
          </a:bodyPr>
          <a:lstStyle/>
          <a:p>
            <a:r>
              <a:rPr lang="fr-FR" dirty="0"/>
              <a:t>Comment la Taille évolue en fonction de l'Age ?</a:t>
            </a:r>
          </a:p>
          <a:p>
            <a:pPr lvl="1"/>
            <a:r>
              <a:rPr lang="fr-FR" dirty="0"/>
              <a:t>Taille = f(Age)</a:t>
            </a:r>
          </a:p>
          <a:p>
            <a:pPr lvl="1"/>
            <a:r>
              <a:rPr lang="fr-FR" dirty="0"/>
              <a:t>Autrement dit, pour une variation de Y quelle est la variation de Y ?</a:t>
            </a:r>
          </a:p>
          <a:p>
            <a:pPr lvl="1"/>
            <a:r>
              <a:rPr lang="fr-FR" dirty="0"/>
              <a:t>On parle de Régression de Y en X :</a:t>
            </a:r>
          </a:p>
          <a:p>
            <a:pPr lvl="2"/>
            <a:r>
              <a:rPr lang="fr-FR" dirty="0"/>
              <a:t>Y= taille (cm)</a:t>
            </a:r>
          </a:p>
          <a:p>
            <a:pPr lvl="2"/>
            <a:r>
              <a:rPr lang="fr-FR" dirty="0"/>
              <a:t>X= âge (mois)</a:t>
            </a:r>
          </a:p>
          <a:p>
            <a:pPr lvl="1"/>
            <a:r>
              <a:rPr lang="fr-FR" dirty="0"/>
              <a:t>Comment évolue la Taille en fonction de l’âge ?</a:t>
            </a:r>
          </a:p>
          <a:p>
            <a:pPr lvl="2"/>
            <a:r>
              <a:rPr lang="fr-FR" dirty="0"/>
              <a:t>Pour chaque valeur d’âge (équation)</a:t>
            </a:r>
          </a:p>
          <a:p>
            <a:pPr lvl="1"/>
            <a:r>
              <a:rPr lang="fr-FR" dirty="0"/>
              <a:t>Ou quelle est la taille pour un âge donné (valeur et IC) ?</a:t>
            </a:r>
          </a:p>
          <a:p>
            <a:pPr lvl="1"/>
            <a:endParaRPr lang="fr-FR" dirty="0"/>
          </a:p>
          <a:p>
            <a:pPr lvl="1"/>
            <a:endParaRPr lang="fr-FR" dirty="0"/>
          </a:p>
          <a:p>
            <a:pPr lvl="1"/>
            <a:endParaRPr lang="fr-FR" dirty="0"/>
          </a:p>
          <a:p>
            <a:endParaRPr lang="fr-FR" dirty="0"/>
          </a:p>
          <a:p>
            <a:endParaRPr lang="fr-F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143000" y="2285999"/>
            <a:ext cx="7144384" cy="3698240"/>
            <a:chOff x="1169407" y="2546107"/>
            <a:chExt cx="7144384" cy="3698240"/>
          </a:xfrm>
        </p:grpSpPr>
        <p:sp>
          <p:nvSpPr>
            <p:cNvPr id="4" name="object 4"/>
            <p:cNvSpPr/>
            <p:nvPr/>
          </p:nvSpPr>
          <p:spPr>
            <a:xfrm>
              <a:off x="1169414" y="2546107"/>
              <a:ext cx="7144384" cy="3698240"/>
            </a:xfrm>
            <a:custGeom>
              <a:avLst/>
              <a:gdLst/>
              <a:ahLst/>
              <a:cxnLst/>
              <a:rect l="l" t="t" r="r" b="b"/>
              <a:pathLst>
                <a:path w="7144384" h="3698240">
                  <a:moveTo>
                    <a:pt x="7144120" y="3697985"/>
                  </a:moveTo>
                  <a:lnTo>
                    <a:pt x="0" y="3697985"/>
                  </a:lnTo>
                  <a:lnTo>
                    <a:pt x="0" y="0"/>
                  </a:lnTo>
                  <a:lnTo>
                    <a:pt x="7144120" y="0"/>
                  </a:lnTo>
                  <a:lnTo>
                    <a:pt x="7144120" y="3697985"/>
                  </a:lnTo>
                  <a:close/>
                </a:path>
              </a:pathLst>
            </a:custGeom>
            <a:solidFill>
              <a:srgbClr val="FFFFF8"/>
            </a:solidFill>
          </p:spPr>
          <p:txBody>
            <a:bodyPr wrap="square" lIns="0" tIns="0" rIns="0" bIns="0" rtlCol="0"/>
            <a:lstStyle/>
            <a:p>
              <a:endParaRPr/>
            </a:p>
          </p:txBody>
        </p:sp>
        <p:sp>
          <p:nvSpPr>
            <p:cNvPr id="5" name="object 5"/>
            <p:cNvSpPr/>
            <p:nvPr/>
          </p:nvSpPr>
          <p:spPr>
            <a:xfrm>
              <a:off x="1169407" y="2546108"/>
              <a:ext cx="7144384" cy="3698240"/>
            </a:xfrm>
            <a:custGeom>
              <a:avLst/>
              <a:gdLst/>
              <a:ahLst/>
              <a:cxnLst/>
              <a:rect l="l" t="t" r="r" b="b"/>
              <a:pathLst>
                <a:path w="7144384" h="3698240">
                  <a:moveTo>
                    <a:pt x="0" y="0"/>
                  </a:moveTo>
                  <a:lnTo>
                    <a:pt x="7144120" y="0"/>
                  </a:lnTo>
                  <a:lnTo>
                    <a:pt x="7144120" y="3697974"/>
                  </a:lnTo>
                  <a:lnTo>
                    <a:pt x="0" y="3697974"/>
                  </a:lnTo>
                  <a:lnTo>
                    <a:pt x="0" y="0"/>
                  </a:lnTo>
                  <a:close/>
                </a:path>
              </a:pathLst>
            </a:custGeom>
            <a:ln w="3175">
              <a:solidFill>
                <a:srgbClr val="000000"/>
              </a:solidFill>
            </a:ln>
          </p:spPr>
          <p:txBody>
            <a:bodyPr wrap="square" lIns="0" tIns="0" rIns="0" bIns="0" rtlCol="0"/>
            <a:lstStyle/>
            <a:p>
              <a:endParaRPr/>
            </a:p>
          </p:txBody>
        </p:sp>
        <p:sp>
          <p:nvSpPr>
            <p:cNvPr id="6" name="object 6"/>
            <p:cNvSpPr/>
            <p:nvPr/>
          </p:nvSpPr>
          <p:spPr>
            <a:xfrm>
              <a:off x="1553844" y="5341089"/>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7" name="object 7"/>
            <p:cNvSpPr/>
            <p:nvPr/>
          </p:nvSpPr>
          <p:spPr>
            <a:xfrm>
              <a:off x="1553844" y="4889592"/>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8" name="object 8"/>
            <p:cNvSpPr/>
            <p:nvPr/>
          </p:nvSpPr>
          <p:spPr>
            <a:xfrm>
              <a:off x="1553844" y="4448845"/>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9" name="object 9"/>
            <p:cNvSpPr/>
            <p:nvPr/>
          </p:nvSpPr>
          <p:spPr>
            <a:xfrm>
              <a:off x="1553844" y="4008098"/>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10" name="object 10"/>
            <p:cNvSpPr/>
            <p:nvPr/>
          </p:nvSpPr>
          <p:spPr>
            <a:xfrm>
              <a:off x="1553844" y="3567351"/>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11" name="object 11"/>
            <p:cNvSpPr/>
            <p:nvPr/>
          </p:nvSpPr>
          <p:spPr>
            <a:xfrm>
              <a:off x="1553844" y="3115854"/>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12" name="object 12"/>
            <p:cNvSpPr/>
            <p:nvPr/>
          </p:nvSpPr>
          <p:spPr>
            <a:xfrm>
              <a:off x="1553844" y="2675107"/>
              <a:ext cx="6536055" cy="3107055"/>
            </a:xfrm>
            <a:custGeom>
              <a:avLst/>
              <a:gdLst/>
              <a:ahLst/>
              <a:cxnLst/>
              <a:rect l="l" t="t" r="r" b="b"/>
              <a:pathLst>
                <a:path w="6536055" h="3107054">
                  <a:moveTo>
                    <a:pt x="0" y="0"/>
                  </a:moveTo>
                  <a:lnTo>
                    <a:pt x="6535428" y="0"/>
                  </a:lnTo>
                </a:path>
                <a:path w="6536055" h="3107054">
                  <a:moveTo>
                    <a:pt x="0" y="0"/>
                  </a:moveTo>
                  <a:lnTo>
                    <a:pt x="0" y="3106728"/>
                  </a:lnTo>
                </a:path>
              </a:pathLst>
            </a:custGeom>
            <a:ln w="3175">
              <a:solidFill>
                <a:srgbClr val="000000"/>
              </a:solidFill>
            </a:ln>
          </p:spPr>
          <p:txBody>
            <a:bodyPr wrap="square" lIns="0" tIns="0" rIns="0" bIns="0" rtlCol="0"/>
            <a:lstStyle/>
            <a:p>
              <a:endParaRPr/>
            </a:p>
          </p:txBody>
        </p:sp>
        <p:sp>
          <p:nvSpPr>
            <p:cNvPr id="13" name="object 13"/>
            <p:cNvSpPr/>
            <p:nvPr/>
          </p:nvSpPr>
          <p:spPr>
            <a:xfrm>
              <a:off x="1511129" y="5781836"/>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14" name="object 14"/>
            <p:cNvSpPr/>
            <p:nvPr/>
          </p:nvSpPr>
          <p:spPr>
            <a:xfrm>
              <a:off x="1511129" y="5341088"/>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15" name="object 15"/>
            <p:cNvSpPr/>
            <p:nvPr/>
          </p:nvSpPr>
          <p:spPr>
            <a:xfrm>
              <a:off x="1511129" y="4889592"/>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16" name="object 16"/>
            <p:cNvSpPr/>
            <p:nvPr/>
          </p:nvSpPr>
          <p:spPr>
            <a:xfrm>
              <a:off x="1511129" y="4448845"/>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17" name="object 17"/>
            <p:cNvSpPr/>
            <p:nvPr/>
          </p:nvSpPr>
          <p:spPr>
            <a:xfrm>
              <a:off x="1511129" y="4008098"/>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18" name="object 18"/>
            <p:cNvSpPr/>
            <p:nvPr/>
          </p:nvSpPr>
          <p:spPr>
            <a:xfrm>
              <a:off x="1511129" y="3567351"/>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19" name="object 19"/>
            <p:cNvSpPr/>
            <p:nvPr/>
          </p:nvSpPr>
          <p:spPr>
            <a:xfrm>
              <a:off x="1511129" y="3115854"/>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20" name="object 20"/>
            <p:cNvSpPr/>
            <p:nvPr/>
          </p:nvSpPr>
          <p:spPr>
            <a:xfrm>
              <a:off x="1511129" y="2675107"/>
              <a:ext cx="43180" cy="0"/>
            </a:xfrm>
            <a:custGeom>
              <a:avLst/>
              <a:gdLst/>
              <a:ahLst/>
              <a:cxnLst/>
              <a:rect l="l" t="t" r="r" b="b"/>
              <a:pathLst>
                <a:path w="43180">
                  <a:moveTo>
                    <a:pt x="0" y="0"/>
                  </a:moveTo>
                  <a:lnTo>
                    <a:pt x="42715" y="0"/>
                  </a:lnTo>
                </a:path>
              </a:pathLst>
            </a:custGeom>
            <a:ln w="3175">
              <a:solidFill>
                <a:srgbClr val="000000"/>
              </a:solidFill>
            </a:ln>
          </p:spPr>
          <p:txBody>
            <a:bodyPr wrap="square" lIns="0" tIns="0" rIns="0" bIns="0" rtlCol="0"/>
            <a:lstStyle/>
            <a:p>
              <a:endParaRPr/>
            </a:p>
          </p:txBody>
        </p:sp>
        <p:sp>
          <p:nvSpPr>
            <p:cNvPr id="21" name="object 21"/>
            <p:cNvSpPr/>
            <p:nvPr/>
          </p:nvSpPr>
          <p:spPr>
            <a:xfrm>
              <a:off x="1553844" y="5781835"/>
              <a:ext cx="6536055" cy="0"/>
            </a:xfrm>
            <a:custGeom>
              <a:avLst/>
              <a:gdLst/>
              <a:ahLst/>
              <a:cxnLst/>
              <a:rect l="l" t="t" r="r" b="b"/>
              <a:pathLst>
                <a:path w="6536055">
                  <a:moveTo>
                    <a:pt x="0" y="0"/>
                  </a:moveTo>
                  <a:lnTo>
                    <a:pt x="6535428" y="0"/>
                  </a:lnTo>
                </a:path>
              </a:pathLst>
            </a:custGeom>
            <a:ln w="3175">
              <a:solidFill>
                <a:srgbClr val="000000"/>
              </a:solidFill>
            </a:ln>
          </p:spPr>
          <p:txBody>
            <a:bodyPr wrap="square" lIns="0" tIns="0" rIns="0" bIns="0" rtlCol="0"/>
            <a:lstStyle/>
            <a:p>
              <a:endParaRPr/>
            </a:p>
          </p:txBody>
        </p:sp>
        <p:sp>
          <p:nvSpPr>
            <p:cNvPr id="22" name="object 22"/>
            <p:cNvSpPr/>
            <p:nvPr/>
          </p:nvSpPr>
          <p:spPr>
            <a:xfrm>
              <a:off x="1553844"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3" name="object 23"/>
            <p:cNvSpPr/>
            <p:nvPr/>
          </p:nvSpPr>
          <p:spPr>
            <a:xfrm>
              <a:off x="2461542"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4" name="object 24"/>
            <p:cNvSpPr/>
            <p:nvPr/>
          </p:nvSpPr>
          <p:spPr>
            <a:xfrm>
              <a:off x="3369241"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5" name="object 25"/>
            <p:cNvSpPr/>
            <p:nvPr/>
          </p:nvSpPr>
          <p:spPr>
            <a:xfrm>
              <a:off x="4276939"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6" name="object 26"/>
            <p:cNvSpPr/>
            <p:nvPr/>
          </p:nvSpPr>
          <p:spPr>
            <a:xfrm>
              <a:off x="5184638"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7" name="object 27"/>
            <p:cNvSpPr/>
            <p:nvPr/>
          </p:nvSpPr>
          <p:spPr>
            <a:xfrm>
              <a:off x="6092336"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8" name="object 28"/>
            <p:cNvSpPr/>
            <p:nvPr/>
          </p:nvSpPr>
          <p:spPr>
            <a:xfrm>
              <a:off x="7000034"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7907733" y="5781835"/>
              <a:ext cx="0" cy="43180"/>
            </a:xfrm>
            <a:custGeom>
              <a:avLst/>
              <a:gdLst/>
              <a:ahLst/>
              <a:cxnLst/>
              <a:rect l="l" t="t" r="r" b="b"/>
              <a:pathLst>
                <a:path h="43179">
                  <a:moveTo>
                    <a:pt x="0" y="42999"/>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1521813" y="5351840"/>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31" name="object 31"/>
            <p:cNvSpPr/>
            <p:nvPr/>
          </p:nvSpPr>
          <p:spPr>
            <a:xfrm>
              <a:off x="1521807" y="5351839"/>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2" name="object 32"/>
            <p:cNvSpPr/>
            <p:nvPr/>
          </p:nvSpPr>
          <p:spPr>
            <a:xfrm>
              <a:off x="1703344" y="5265840"/>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33" name="object 33"/>
            <p:cNvSpPr/>
            <p:nvPr/>
          </p:nvSpPr>
          <p:spPr>
            <a:xfrm>
              <a:off x="1703347" y="526583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4" name="object 34"/>
            <p:cNvSpPr/>
            <p:nvPr/>
          </p:nvSpPr>
          <p:spPr>
            <a:xfrm>
              <a:off x="2066425" y="4911090"/>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35" name="object 35"/>
            <p:cNvSpPr/>
            <p:nvPr/>
          </p:nvSpPr>
          <p:spPr>
            <a:xfrm>
              <a:off x="2066426" y="4911092"/>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6" name="object 36"/>
            <p:cNvSpPr/>
            <p:nvPr/>
          </p:nvSpPr>
          <p:spPr>
            <a:xfrm>
              <a:off x="2611048" y="4545590"/>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37" name="object 37"/>
            <p:cNvSpPr/>
            <p:nvPr/>
          </p:nvSpPr>
          <p:spPr>
            <a:xfrm>
              <a:off x="2611045" y="454559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8" name="object 38"/>
            <p:cNvSpPr/>
            <p:nvPr/>
          </p:nvSpPr>
          <p:spPr>
            <a:xfrm>
              <a:off x="3155660" y="4481086"/>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9" name="object 39"/>
            <p:cNvSpPr/>
            <p:nvPr/>
          </p:nvSpPr>
          <p:spPr>
            <a:xfrm>
              <a:off x="3155665" y="448109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40" name="object 40"/>
            <p:cNvSpPr/>
            <p:nvPr/>
          </p:nvSpPr>
          <p:spPr>
            <a:xfrm>
              <a:off x="3700283" y="4395096"/>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41" name="object 41"/>
            <p:cNvSpPr/>
            <p:nvPr/>
          </p:nvSpPr>
          <p:spPr>
            <a:xfrm>
              <a:off x="3700284" y="439509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42" name="object 42"/>
            <p:cNvSpPr/>
            <p:nvPr/>
          </p:nvSpPr>
          <p:spPr>
            <a:xfrm>
              <a:off x="4244905" y="4158593"/>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43" name="object 43"/>
            <p:cNvSpPr/>
            <p:nvPr/>
          </p:nvSpPr>
          <p:spPr>
            <a:xfrm>
              <a:off x="4244903" y="415859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44" name="object 44"/>
            <p:cNvSpPr/>
            <p:nvPr/>
          </p:nvSpPr>
          <p:spPr>
            <a:xfrm>
              <a:off x="4789518" y="4072591"/>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45" name="object 45"/>
            <p:cNvSpPr/>
            <p:nvPr/>
          </p:nvSpPr>
          <p:spPr>
            <a:xfrm>
              <a:off x="4789522" y="40725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46" name="object 46"/>
            <p:cNvSpPr/>
            <p:nvPr/>
          </p:nvSpPr>
          <p:spPr>
            <a:xfrm>
              <a:off x="5334140" y="3922099"/>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47" name="object 47"/>
            <p:cNvSpPr/>
            <p:nvPr/>
          </p:nvSpPr>
          <p:spPr>
            <a:xfrm>
              <a:off x="5334141" y="39220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48" name="object 48"/>
            <p:cNvSpPr/>
            <p:nvPr/>
          </p:nvSpPr>
          <p:spPr>
            <a:xfrm>
              <a:off x="5878762" y="3771595"/>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49" name="object 49"/>
            <p:cNvSpPr/>
            <p:nvPr/>
          </p:nvSpPr>
          <p:spPr>
            <a:xfrm>
              <a:off x="5878760" y="377160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50" name="object 50"/>
            <p:cNvSpPr/>
            <p:nvPr/>
          </p:nvSpPr>
          <p:spPr>
            <a:xfrm>
              <a:off x="6423374" y="3535101"/>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51" name="object 51"/>
            <p:cNvSpPr/>
            <p:nvPr/>
          </p:nvSpPr>
          <p:spPr>
            <a:xfrm>
              <a:off x="6423379" y="353510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52" name="object 52"/>
            <p:cNvSpPr/>
            <p:nvPr/>
          </p:nvSpPr>
          <p:spPr>
            <a:xfrm>
              <a:off x="6967997" y="3502844"/>
              <a:ext cx="64135" cy="64769"/>
            </a:xfrm>
            <a:custGeom>
              <a:avLst/>
              <a:gdLst/>
              <a:ahLst/>
              <a:cxnLst/>
              <a:rect l="l" t="t" r="r" b="b"/>
              <a:pathLst>
                <a:path w="64134"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53" name="object 53"/>
            <p:cNvSpPr/>
            <p:nvPr/>
          </p:nvSpPr>
          <p:spPr>
            <a:xfrm>
              <a:off x="6967998" y="3502851"/>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54" name="object 54"/>
            <p:cNvSpPr/>
            <p:nvPr/>
          </p:nvSpPr>
          <p:spPr>
            <a:xfrm>
              <a:off x="8057232" y="3309345"/>
              <a:ext cx="64135" cy="64769"/>
            </a:xfrm>
            <a:custGeom>
              <a:avLst/>
              <a:gdLst/>
              <a:ahLst/>
              <a:cxnLst/>
              <a:rect l="l" t="t" r="r" b="b"/>
              <a:pathLst>
                <a:path w="64134"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55" name="object 55"/>
            <p:cNvSpPr/>
            <p:nvPr/>
          </p:nvSpPr>
          <p:spPr>
            <a:xfrm>
              <a:off x="8057236" y="3309353"/>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56" name="object 56"/>
            <p:cNvSpPr/>
            <p:nvPr/>
          </p:nvSpPr>
          <p:spPr>
            <a:xfrm>
              <a:off x="1521813" y="5319584"/>
              <a:ext cx="64135" cy="64769"/>
            </a:xfrm>
            <a:custGeom>
              <a:avLst/>
              <a:gdLst/>
              <a:ahLst/>
              <a:cxnLst/>
              <a:rect l="l" t="t" r="r" b="b"/>
              <a:pathLst>
                <a:path w="64134" h="64770">
                  <a:moveTo>
                    <a:pt x="32036" y="64510"/>
                  </a:moveTo>
                  <a:lnTo>
                    <a:pt x="0" y="32260"/>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57" name="object 57"/>
            <p:cNvSpPr/>
            <p:nvPr/>
          </p:nvSpPr>
          <p:spPr>
            <a:xfrm>
              <a:off x="1521807" y="5319589"/>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58" name="object 58"/>
            <p:cNvSpPr/>
            <p:nvPr/>
          </p:nvSpPr>
          <p:spPr>
            <a:xfrm>
              <a:off x="1703344" y="5115337"/>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59" name="object 59"/>
            <p:cNvSpPr/>
            <p:nvPr/>
          </p:nvSpPr>
          <p:spPr>
            <a:xfrm>
              <a:off x="1703347" y="511534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60" name="object 60"/>
            <p:cNvSpPr/>
            <p:nvPr/>
          </p:nvSpPr>
          <p:spPr>
            <a:xfrm>
              <a:off x="2066425" y="4846586"/>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61" name="object 61"/>
            <p:cNvSpPr/>
            <p:nvPr/>
          </p:nvSpPr>
          <p:spPr>
            <a:xfrm>
              <a:off x="2066426" y="4846592"/>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62" name="object 62"/>
            <p:cNvSpPr/>
            <p:nvPr/>
          </p:nvSpPr>
          <p:spPr>
            <a:xfrm>
              <a:off x="2611048" y="4674585"/>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63" name="object 63"/>
            <p:cNvSpPr/>
            <p:nvPr/>
          </p:nvSpPr>
          <p:spPr>
            <a:xfrm>
              <a:off x="2611045" y="467459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64" name="object 64"/>
            <p:cNvSpPr/>
            <p:nvPr/>
          </p:nvSpPr>
          <p:spPr>
            <a:xfrm>
              <a:off x="3155660" y="4502595"/>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65" name="object 65"/>
            <p:cNvSpPr/>
            <p:nvPr/>
          </p:nvSpPr>
          <p:spPr>
            <a:xfrm>
              <a:off x="3155665" y="450259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66" name="object 66"/>
            <p:cNvSpPr/>
            <p:nvPr/>
          </p:nvSpPr>
          <p:spPr>
            <a:xfrm>
              <a:off x="3700283" y="4352091"/>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67" name="object 67"/>
            <p:cNvSpPr/>
            <p:nvPr/>
          </p:nvSpPr>
          <p:spPr>
            <a:xfrm>
              <a:off x="3700284" y="435209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68" name="object 68"/>
            <p:cNvSpPr/>
            <p:nvPr/>
          </p:nvSpPr>
          <p:spPr>
            <a:xfrm>
              <a:off x="4244905" y="4201598"/>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69" name="object 69"/>
            <p:cNvSpPr/>
            <p:nvPr/>
          </p:nvSpPr>
          <p:spPr>
            <a:xfrm>
              <a:off x="4244903" y="420159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70" name="object 70"/>
            <p:cNvSpPr/>
            <p:nvPr/>
          </p:nvSpPr>
          <p:spPr>
            <a:xfrm>
              <a:off x="4789518" y="4104848"/>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71" name="object 71"/>
            <p:cNvSpPr/>
            <p:nvPr/>
          </p:nvSpPr>
          <p:spPr>
            <a:xfrm>
              <a:off x="4789522" y="410484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72" name="object 72"/>
            <p:cNvSpPr/>
            <p:nvPr/>
          </p:nvSpPr>
          <p:spPr>
            <a:xfrm>
              <a:off x="5334140" y="3868345"/>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73" name="object 73"/>
            <p:cNvSpPr/>
            <p:nvPr/>
          </p:nvSpPr>
          <p:spPr>
            <a:xfrm>
              <a:off x="5334141" y="3868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74" name="object 74"/>
            <p:cNvSpPr/>
            <p:nvPr/>
          </p:nvSpPr>
          <p:spPr>
            <a:xfrm>
              <a:off x="5878762" y="3728600"/>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75" name="object 75"/>
            <p:cNvSpPr/>
            <p:nvPr/>
          </p:nvSpPr>
          <p:spPr>
            <a:xfrm>
              <a:off x="5878760" y="372860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76" name="object 76"/>
            <p:cNvSpPr/>
            <p:nvPr/>
          </p:nvSpPr>
          <p:spPr>
            <a:xfrm>
              <a:off x="6423374" y="3588844"/>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77" name="object 77"/>
            <p:cNvSpPr/>
            <p:nvPr/>
          </p:nvSpPr>
          <p:spPr>
            <a:xfrm>
              <a:off x="6423379" y="358885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78" name="object 78"/>
            <p:cNvSpPr/>
            <p:nvPr/>
          </p:nvSpPr>
          <p:spPr>
            <a:xfrm>
              <a:off x="6967997" y="3567348"/>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79" name="object 79"/>
            <p:cNvSpPr/>
            <p:nvPr/>
          </p:nvSpPr>
          <p:spPr>
            <a:xfrm>
              <a:off x="6967998" y="3567351"/>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80" name="object 80"/>
            <p:cNvSpPr/>
            <p:nvPr/>
          </p:nvSpPr>
          <p:spPr>
            <a:xfrm>
              <a:off x="8057232" y="3459850"/>
              <a:ext cx="64135" cy="64769"/>
            </a:xfrm>
            <a:custGeom>
              <a:avLst/>
              <a:gdLst/>
              <a:ahLst/>
              <a:cxnLst/>
              <a:rect l="l" t="t" r="r" b="b"/>
              <a:pathLst>
                <a:path w="64134"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81" name="object 81"/>
            <p:cNvSpPr/>
            <p:nvPr/>
          </p:nvSpPr>
          <p:spPr>
            <a:xfrm>
              <a:off x="8057236" y="34598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82" name="object 82"/>
            <p:cNvSpPr/>
            <p:nvPr/>
          </p:nvSpPr>
          <p:spPr>
            <a:xfrm>
              <a:off x="1521813" y="5373337"/>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83" name="object 83"/>
            <p:cNvSpPr/>
            <p:nvPr/>
          </p:nvSpPr>
          <p:spPr>
            <a:xfrm>
              <a:off x="1521807" y="5373339"/>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84" name="object 84"/>
            <p:cNvSpPr/>
            <p:nvPr/>
          </p:nvSpPr>
          <p:spPr>
            <a:xfrm>
              <a:off x="1703344" y="5083091"/>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85" name="object 85"/>
            <p:cNvSpPr/>
            <p:nvPr/>
          </p:nvSpPr>
          <p:spPr>
            <a:xfrm>
              <a:off x="1703347" y="508309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86" name="object 86"/>
            <p:cNvSpPr/>
            <p:nvPr/>
          </p:nvSpPr>
          <p:spPr>
            <a:xfrm>
              <a:off x="2066425" y="5007839"/>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87" name="object 87"/>
            <p:cNvSpPr/>
            <p:nvPr/>
          </p:nvSpPr>
          <p:spPr>
            <a:xfrm>
              <a:off x="2066426" y="500784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88" name="object 88"/>
            <p:cNvSpPr/>
            <p:nvPr/>
          </p:nvSpPr>
          <p:spPr>
            <a:xfrm>
              <a:off x="2611048" y="4674585"/>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89" name="object 89"/>
            <p:cNvSpPr/>
            <p:nvPr/>
          </p:nvSpPr>
          <p:spPr>
            <a:xfrm>
              <a:off x="2611045" y="467459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90" name="object 90"/>
            <p:cNvSpPr/>
            <p:nvPr/>
          </p:nvSpPr>
          <p:spPr>
            <a:xfrm>
              <a:off x="3155660" y="4577835"/>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91" name="object 91"/>
            <p:cNvSpPr/>
            <p:nvPr/>
          </p:nvSpPr>
          <p:spPr>
            <a:xfrm>
              <a:off x="3155665" y="457784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92" name="object 92"/>
            <p:cNvSpPr/>
            <p:nvPr/>
          </p:nvSpPr>
          <p:spPr>
            <a:xfrm>
              <a:off x="3700283" y="4373588"/>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93" name="object 93"/>
            <p:cNvSpPr/>
            <p:nvPr/>
          </p:nvSpPr>
          <p:spPr>
            <a:xfrm>
              <a:off x="3700284" y="437359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94" name="object 94"/>
            <p:cNvSpPr/>
            <p:nvPr/>
          </p:nvSpPr>
          <p:spPr>
            <a:xfrm>
              <a:off x="4244905" y="4137095"/>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95" name="object 95"/>
            <p:cNvSpPr/>
            <p:nvPr/>
          </p:nvSpPr>
          <p:spPr>
            <a:xfrm>
              <a:off x="4244903" y="413709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96" name="object 96"/>
            <p:cNvSpPr/>
            <p:nvPr/>
          </p:nvSpPr>
          <p:spPr>
            <a:xfrm>
              <a:off x="4789518" y="3943596"/>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97" name="object 97"/>
            <p:cNvSpPr/>
            <p:nvPr/>
          </p:nvSpPr>
          <p:spPr>
            <a:xfrm>
              <a:off x="4789522" y="39435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98" name="object 98"/>
            <p:cNvSpPr/>
            <p:nvPr/>
          </p:nvSpPr>
          <p:spPr>
            <a:xfrm>
              <a:off x="5334140" y="3911350"/>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99" name="object 99"/>
            <p:cNvSpPr/>
            <p:nvPr/>
          </p:nvSpPr>
          <p:spPr>
            <a:xfrm>
              <a:off x="5334141" y="3911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00" name="object 100"/>
            <p:cNvSpPr/>
            <p:nvPr/>
          </p:nvSpPr>
          <p:spPr>
            <a:xfrm>
              <a:off x="5878762" y="3760846"/>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101" name="object 101"/>
            <p:cNvSpPr/>
            <p:nvPr/>
          </p:nvSpPr>
          <p:spPr>
            <a:xfrm>
              <a:off x="5878760" y="376085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02" name="object 102"/>
            <p:cNvSpPr/>
            <p:nvPr/>
          </p:nvSpPr>
          <p:spPr>
            <a:xfrm>
              <a:off x="6423374" y="3674846"/>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03" name="object 103"/>
            <p:cNvSpPr/>
            <p:nvPr/>
          </p:nvSpPr>
          <p:spPr>
            <a:xfrm>
              <a:off x="6423379" y="367485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04" name="object 104"/>
            <p:cNvSpPr/>
            <p:nvPr/>
          </p:nvSpPr>
          <p:spPr>
            <a:xfrm>
              <a:off x="6967997" y="3707092"/>
              <a:ext cx="64135" cy="64769"/>
            </a:xfrm>
            <a:custGeom>
              <a:avLst/>
              <a:gdLst/>
              <a:ahLst/>
              <a:cxnLst/>
              <a:rect l="l" t="t" r="r" b="b"/>
              <a:pathLst>
                <a:path w="64134"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105" name="object 105"/>
            <p:cNvSpPr/>
            <p:nvPr/>
          </p:nvSpPr>
          <p:spPr>
            <a:xfrm>
              <a:off x="6967998" y="370710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06" name="object 106"/>
            <p:cNvSpPr/>
            <p:nvPr/>
          </p:nvSpPr>
          <p:spPr>
            <a:xfrm>
              <a:off x="8057232" y="3427603"/>
              <a:ext cx="64135" cy="64769"/>
            </a:xfrm>
            <a:custGeom>
              <a:avLst/>
              <a:gdLst/>
              <a:ahLst/>
              <a:cxnLst/>
              <a:rect l="l" t="t" r="r" b="b"/>
              <a:pathLst>
                <a:path w="64134"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107" name="object 107"/>
            <p:cNvSpPr/>
            <p:nvPr/>
          </p:nvSpPr>
          <p:spPr>
            <a:xfrm>
              <a:off x="8057236" y="342760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08" name="object 108"/>
            <p:cNvSpPr/>
            <p:nvPr/>
          </p:nvSpPr>
          <p:spPr>
            <a:xfrm>
              <a:off x="1521813" y="5351840"/>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109" name="object 109"/>
            <p:cNvSpPr/>
            <p:nvPr/>
          </p:nvSpPr>
          <p:spPr>
            <a:xfrm>
              <a:off x="1521807" y="5351839"/>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10" name="object 110"/>
            <p:cNvSpPr/>
            <p:nvPr/>
          </p:nvSpPr>
          <p:spPr>
            <a:xfrm>
              <a:off x="1703344" y="5158331"/>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111" name="object 111"/>
            <p:cNvSpPr/>
            <p:nvPr/>
          </p:nvSpPr>
          <p:spPr>
            <a:xfrm>
              <a:off x="1703347" y="515834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12" name="object 112"/>
            <p:cNvSpPr/>
            <p:nvPr/>
          </p:nvSpPr>
          <p:spPr>
            <a:xfrm>
              <a:off x="2066425" y="5018588"/>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113" name="object 113"/>
            <p:cNvSpPr/>
            <p:nvPr/>
          </p:nvSpPr>
          <p:spPr>
            <a:xfrm>
              <a:off x="2066426" y="501859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14" name="object 114"/>
            <p:cNvSpPr/>
            <p:nvPr/>
          </p:nvSpPr>
          <p:spPr>
            <a:xfrm>
              <a:off x="2611048" y="4524092"/>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115" name="object 115"/>
            <p:cNvSpPr/>
            <p:nvPr/>
          </p:nvSpPr>
          <p:spPr>
            <a:xfrm>
              <a:off x="2611045" y="452409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16" name="object 116"/>
            <p:cNvSpPr/>
            <p:nvPr/>
          </p:nvSpPr>
          <p:spPr>
            <a:xfrm>
              <a:off x="3155660" y="4545590"/>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17" name="object 117"/>
            <p:cNvSpPr/>
            <p:nvPr/>
          </p:nvSpPr>
          <p:spPr>
            <a:xfrm>
              <a:off x="3155665" y="454559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18" name="object 118"/>
            <p:cNvSpPr/>
            <p:nvPr/>
          </p:nvSpPr>
          <p:spPr>
            <a:xfrm>
              <a:off x="3700283" y="4298347"/>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119" name="object 119"/>
            <p:cNvSpPr/>
            <p:nvPr/>
          </p:nvSpPr>
          <p:spPr>
            <a:xfrm>
              <a:off x="3700284" y="429834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20" name="object 120"/>
            <p:cNvSpPr/>
            <p:nvPr/>
          </p:nvSpPr>
          <p:spPr>
            <a:xfrm>
              <a:off x="4244905" y="4104848"/>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121" name="object 121"/>
            <p:cNvSpPr/>
            <p:nvPr/>
          </p:nvSpPr>
          <p:spPr>
            <a:xfrm>
              <a:off x="4244903" y="410484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22" name="object 122"/>
            <p:cNvSpPr/>
            <p:nvPr/>
          </p:nvSpPr>
          <p:spPr>
            <a:xfrm>
              <a:off x="4789518" y="4061843"/>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23" name="object 123"/>
            <p:cNvSpPr/>
            <p:nvPr/>
          </p:nvSpPr>
          <p:spPr>
            <a:xfrm>
              <a:off x="4789522" y="406184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24" name="object 124"/>
            <p:cNvSpPr/>
            <p:nvPr/>
          </p:nvSpPr>
          <p:spPr>
            <a:xfrm>
              <a:off x="5334140" y="3879092"/>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125" name="object 125"/>
            <p:cNvSpPr/>
            <p:nvPr/>
          </p:nvSpPr>
          <p:spPr>
            <a:xfrm>
              <a:off x="5334141" y="38790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26" name="object 126"/>
            <p:cNvSpPr/>
            <p:nvPr/>
          </p:nvSpPr>
          <p:spPr>
            <a:xfrm>
              <a:off x="5878762" y="3889841"/>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127" name="object 127"/>
            <p:cNvSpPr/>
            <p:nvPr/>
          </p:nvSpPr>
          <p:spPr>
            <a:xfrm>
              <a:off x="5878760" y="38898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28" name="object 128"/>
            <p:cNvSpPr/>
            <p:nvPr/>
          </p:nvSpPr>
          <p:spPr>
            <a:xfrm>
              <a:off x="6423374" y="3588844"/>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129" name="object 129"/>
            <p:cNvSpPr/>
            <p:nvPr/>
          </p:nvSpPr>
          <p:spPr>
            <a:xfrm>
              <a:off x="6423379" y="358885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30" name="object 130"/>
            <p:cNvSpPr/>
            <p:nvPr/>
          </p:nvSpPr>
          <p:spPr>
            <a:xfrm>
              <a:off x="6967997" y="3642599"/>
              <a:ext cx="64135" cy="64769"/>
            </a:xfrm>
            <a:custGeom>
              <a:avLst/>
              <a:gdLst/>
              <a:ahLst/>
              <a:cxnLst/>
              <a:rect l="l" t="t" r="r" b="b"/>
              <a:pathLst>
                <a:path w="64134"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131" name="object 131"/>
            <p:cNvSpPr/>
            <p:nvPr/>
          </p:nvSpPr>
          <p:spPr>
            <a:xfrm>
              <a:off x="6967998" y="3642601"/>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32" name="object 132"/>
            <p:cNvSpPr/>
            <p:nvPr/>
          </p:nvSpPr>
          <p:spPr>
            <a:xfrm>
              <a:off x="8057232" y="3481347"/>
              <a:ext cx="64135" cy="64769"/>
            </a:xfrm>
            <a:custGeom>
              <a:avLst/>
              <a:gdLst/>
              <a:ahLst/>
              <a:cxnLst/>
              <a:rect l="l" t="t" r="r" b="b"/>
              <a:pathLst>
                <a:path w="64134"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33" name="object 133"/>
            <p:cNvSpPr/>
            <p:nvPr/>
          </p:nvSpPr>
          <p:spPr>
            <a:xfrm>
              <a:off x="8057236" y="34813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34" name="object 134"/>
            <p:cNvSpPr/>
            <p:nvPr/>
          </p:nvSpPr>
          <p:spPr>
            <a:xfrm>
              <a:off x="1521813" y="5448589"/>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135" name="object 135"/>
            <p:cNvSpPr/>
            <p:nvPr/>
          </p:nvSpPr>
          <p:spPr>
            <a:xfrm>
              <a:off x="1521807" y="5448588"/>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36" name="object 136"/>
            <p:cNvSpPr/>
            <p:nvPr/>
          </p:nvSpPr>
          <p:spPr>
            <a:xfrm>
              <a:off x="1703344" y="5319584"/>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37" name="object 137"/>
            <p:cNvSpPr/>
            <p:nvPr/>
          </p:nvSpPr>
          <p:spPr>
            <a:xfrm>
              <a:off x="1703347" y="531958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38" name="object 138"/>
            <p:cNvSpPr/>
            <p:nvPr/>
          </p:nvSpPr>
          <p:spPr>
            <a:xfrm>
              <a:off x="2066425" y="4706842"/>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139" name="object 139"/>
            <p:cNvSpPr/>
            <p:nvPr/>
          </p:nvSpPr>
          <p:spPr>
            <a:xfrm>
              <a:off x="2066426" y="470684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40" name="object 140"/>
            <p:cNvSpPr/>
            <p:nvPr/>
          </p:nvSpPr>
          <p:spPr>
            <a:xfrm>
              <a:off x="2611048" y="4556338"/>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141" name="object 141"/>
            <p:cNvSpPr/>
            <p:nvPr/>
          </p:nvSpPr>
          <p:spPr>
            <a:xfrm>
              <a:off x="2611045" y="455634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42" name="object 142"/>
            <p:cNvSpPr/>
            <p:nvPr/>
          </p:nvSpPr>
          <p:spPr>
            <a:xfrm>
              <a:off x="3155660" y="4513343"/>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143" name="object 143"/>
            <p:cNvSpPr/>
            <p:nvPr/>
          </p:nvSpPr>
          <p:spPr>
            <a:xfrm>
              <a:off x="3155665" y="451334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44" name="object 144"/>
            <p:cNvSpPr/>
            <p:nvPr/>
          </p:nvSpPr>
          <p:spPr>
            <a:xfrm>
              <a:off x="3700283" y="4373588"/>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145" name="object 145"/>
            <p:cNvSpPr/>
            <p:nvPr/>
          </p:nvSpPr>
          <p:spPr>
            <a:xfrm>
              <a:off x="3700284" y="437359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46" name="object 146"/>
            <p:cNvSpPr/>
            <p:nvPr/>
          </p:nvSpPr>
          <p:spPr>
            <a:xfrm>
              <a:off x="4244905" y="4094089"/>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147" name="object 147"/>
            <p:cNvSpPr/>
            <p:nvPr/>
          </p:nvSpPr>
          <p:spPr>
            <a:xfrm>
              <a:off x="4244903" y="409409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48" name="object 148"/>
            <p:cNvSpPr/>
            <p:nvPr/>
          </p:nvSpPr>
          <p:spPr>
            <a:xfrm>
              <a:off x="4789518" y="3825349"/>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149" name="object 149"/>
            <p:cNvSpPr/>
            <p:nvPr/>
          </p:nvSpPr>
          <p:spPr>
            <a:xfrm>
              <a:off x="4789522" y="3825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50" name="object 150"/>
            <p:cNvSpPr/>
            <p:nvPr/>
          </p:nvSpPr>
          <p:spPr>
            <a:xfrm>
              <a:off x="5334140" y="3868345"/>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151" name="object 151"/>
            <p:cNvSpPr/>
            <p:nvPr/>
          </p:nvSpPr>
          <p:spPr>
            <a:xfrm>
              <a:off x="5334141" y="3868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52" name="object 152"/>
            <p:cNvSpPr/>
            <p:nvPr/>
          </p:nvSpPr>
          <p:spPr>
            <a:xfrm>
              <a:off x="5878762" y="3696343"/>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153" name="object 153"/>
            <p:cNvSpPr/>
            <p:nvPr/>
          </p:nvSpPr>
          <p:spPr>
            <a:xfrm>
              <a:off x="5878760" y="369635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54" name="object 154"/>
            <p:cNvSpPr/>
            <p:nvPr/>
          </p:nvSpPr>
          <p:spPr>
            <a:xfrm>
              <a:off x="6423374" y="3868345"/>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55" name="object 155"/>
            <p:cNvSpPr/>
            <p:nvPr/>
          </p:nvSpPr>
          <p:spPr>
            <a:xfrm>
              <a:off x="6423379" y="3868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56" name="object 156"/>
            <p:cNvSpPr/>
            <p:nvPr/>
          </p:nvSpPr>
          <p:spPr>
            <a:xfrm>
              <a:off x="6967997" y="3481347"/>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157" name="object 157"/>
            <p:cNvSpPr/>
            <p:nvPr/>
          </p:nvSpPr>
          <p:spPr>
            <a:xfrm>
              <a:off x="6967998" y="34813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58" name="object 158"/>
            <p:cNvSpPr/>
            <p:nvPr/>
          </p:nvSpPr>
          <p:spPr>
            <a:xfrm>
              <a:off x="8057232" y="3438352"/>
              <a:ext cx="64135" cy="64769"/>
            </a:xfrm>
            <a:custGeom>
              <a:avLst/>
              <a:gdLst/>
              <a:ahLst/>
              <a:cxnLst/>
              <a:rect l="l" t="t" r="r" b="b"/>
              <a:pathLst>
                <a:path w="64134"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159" name="object 159"/>
            <p:cNvSpPr/>
            <p:nvPr/>
          </p:nvSpPr>
          <p:spPr>
            <a:xfrm>
              <a:off x="8057236" y="34383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60" name="object 160"/>
            <p:cNvSpPr/>
            <p:nvPr/>
          </p:nvSpPr>
          <p:spPr>
            <a:xfrm>
              <a:off x="1521813" y="5523841"/>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161" name="object 161"/>
            <p:cNvSpPr/>
            <p:nvPr/>
          </p:nvSpPr>
          <p:spPr>
            <a:xfrm>
              <a:off x="1521807" y="5523838"/>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62" name="object 162"/>
            <p:cNvSpPr/>
            <p:nvPr/>
          </p:nvSpPr>
          <p:spPr>
            <a:xfrm>
              <a:off x="1703344" y="5212086"/>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63" name="object 163"/>
            <p:cNvSpPr/>
            <p:nvPr/>
          </p:nvSpPr>
          <p:spPr>
            <a:xfrm>
              <a:off x="1703347" y="521209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64" name="object 164"/>
            <p:cNvSpPr/>
            <p:nvPr/>
          </p:nvSpPr>
          <p:spPr>
            <a:xfrm>
              <a:off x="2066425" y="5093839"/>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165" name="object 165"/>
            <p:cNvSpPr/>
            <p:nvPr/>
          </p:nvSpPr>
          <p:spPr>
            <a:xfrm>
              <a:off x="2066426" y="509384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66" name="object 166"/>
            <p:cNvSpPr/>
            <p:nvPr/>
          </p:nvSpPr>
          <p:spPr>
            <a:xfrm>
              <a:off x="2611048" y="4620842"/>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167" name="object 167"/>
            <p:cNvSpPr/>
            <p:nvPr/>
          </p:nvSpPr>
          <p:spPr>
            <a:xfrm>
              <a:off x="2611045" y="462084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68" name="object 168"/>
            <p:cNvSpPr/>
            <p:nvPr/>
          </p:nvSpPr>
          <p:spPr>
            <a:xfrm>
              <a:off x="3150307" y="4669236"/>
              <a:ext cx="74787" cy="75213"/>
            </a:xfrm>
            <a:prstGeom prst="rect">
              <a:avLst/>
            </a:prstGeom>
            <a:blipFill>
              <a:blip r:embed="rId2" cstate="print"/>
              <a:stretch>
                <a:fillRect/>
              </a:stretch>
            </a:blipFill>
          </p:spPr>
          <p:txBody>
            <a:bodyPr wrap="square" lIns="0" tIns="0" rIns="0" bIns="0" rtlCol="0"/>
            <a:lstStyle/>
            <a:p>
              <a:endParaRPr/>
            </a:p>
          </p:txBody>
        </p:sp>
        <p:sp>
          <p:nvSpPr>
            <p:cNvPr id="169" name="object 169"/>
            <p:cNvSpPr/>
            <p:nvPr/>
          </p:nvSpPr>
          <p:spPr>
            <a:xfrm>
              <a:off x="3700283" y="4470337"/>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170" name="object 170"/>
            <p:cNvSpPr/>
            <p:nvPr/>
          </p:nvSpPr>
          <p:spPr>
            <a:xfrm>
              <a:off x="3700284" y="447034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71" name="object 171"/>
            <p:cNvSpPr/>
            <p:nvPr/>
          </p:nvSpPr>
          <p:spPr>
            <a:xfrm>
              <a:off x="4244905" y="4190838"/>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172" name="object 172"/>
            <p:cNvSpPr/>
            <p:nvPr/>
          </p:nvSpPr>
          <p:spPr>
            <a:xfrm>
              <a:off x="4244903" y="4190847"/>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73" name="object 173"/>
            <p:cNvSpPr/>
            <p:nvPr/>
          </p:nvSpPr>
          <p:spPr>
            <a:xfrm>
              <a:off x="4789518" y="4072591"/>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174" name="object 174"/>
            <p:cNvSpPr/>
            <p:nvPr/>
          </p:nvSpPr>
          <p:spPr>
            <a:xfrm>
              <a:off x="4789522" y="40725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75" name="object 175"/>
            <p:cNvSpPr/>
            <p:nvPr/>
          </p:nvSpPr>
          <p:spPr>
            <a:xfrm>
              <a:off x="5334140" y="3803841"/>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176" name="object 176"/>
            <p:cNvSpPr/>
            <p:nvPr/>
          </p:nvSpPr>
          <p:spPr>
            <a:xfrm>
              <a:off x="5334141" y="38038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77" name="object 177"/>
            <p:cNvSpPr/>
            <p:nvPr/>
          </p:nvSpPr>
          <p:spPr>
            <a:xfrm>
              <a:off x="5878762" y="3943596"/>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178" name="object 178"/>
            <p:cNvSpPr/>
            <p:nvPr/>
          </p:nvSpPr>
          <p:spPr>
            <a:xfrm>
              <a:off x="5878760" y="39435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79" name="object 179"/>
            <p:cNvSpPr/>
            <p:nvPr/>
          </p:nvSpPr>
          <p:spPr>
            <a:xfrm>
              <a:off x="6423374" y="3750098"/>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80" name="object 180"/>
            <p:cNvSpPr/>
            <p:nvPr/>
          </p:nvSpPr>
          <p:spPr>
            <a:xfrm>
              <a:off x="6423379" y="375010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81" name="object 181"/>
            <p:cNvSpPr/>
            <p:nvPr/>
          </p:nvSpPr>
          <p:spPr>
            <a:xfrm>
              <a:off x="6967997" y="3459850"/>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182" name="object 182"/>
            <p:cNvSpPr/>
            <p:nvPr/>
          </p:nvSpPr>
          <p:spPr>
            <a:xfrm>
              <a:off x="6967998" y="34598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83" name="object 183"/>
            <p:cNvSpPr/>
            <p:nvPr/>
          </p:nvSpPr>
          <p:spPr>
            <a:xfrm>
              <a:off x="8057232" y="3277100"/>
              <a:ext cx="64135" cy="64769"/>
            </a:xfrm>
            <a:custGeom>
              <a:avLst/>
              <a:gdLst/>
              <a:ahLst/>
              <a:cxnLst/>
              <a:rect l="l" t="t" r="r" b="b"/>
              <a:pathLst>
                <a:path w="64134"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184" name="object 184"/>
            <p:cNvSpPr/>
            <p:nvPr/>
          </p:nvSpPr>
          <p:spPr>
            <a:xfrm>
              <a:off x="8057236" y="3277103"/>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85" name="object 185"/>
            <p:cNvSpPr/>
            <p:nvPr/>
          </p:nvSpPr>
          <p:spPr>
            <a:xfrm>
              <a:off x="1516450" y="5636729"/>
              <a:ext cx="74787" cy="75213"/>
            </a:xfrm>
            <a:prstGeom prst="rect">
              <a:avLst/>
            </a:prstGeom>
            <a:blipFill>
              <a:blip r:embed="rId3" cstate="print"/>
              <a:stretch>
                <a:fillRect/>
              </a:stretch>
            </a:blipFill>
          </p:spPr>
          <p:txBody>
            <a:bodyPr wrap="square" lIns="0" tIns="0" rIns="0" bIns="0" rtlCol="0"/>
            <a:lstStyle/>
            <a:p>
              <a:endParaRPr/>
            </a:p>
          </p:txBody>
        </p:sp>
        <p:sp>
          <p:nvSpPr>
            <p:cNvPr id="186" name="object 186"/>
            <p:cNvSpPr/>
            <p:nvPr/>
          </p:nvSpPr>
          <p:spPr>
            <a:xfrm>
              <a:off x="1697990" y="4765986"/>
              <a:ext cx="74787" cy="75213"/>
            </a:xfrm>
            <a:prstGeom prst="rect">
              <a:avLst/>
            </a:prstGeom>
            <a:blipFill>
              <a:blip r:embed="rId4" cstate="print"/>
              <a:stretch>
                <a:fillRect/>
              </a:stretch>
            </a:blipFill>
          </p:spPr>
          <p:txBody>
            <a:bodyPr wrap="square" lIns="0" tIns="0" rIns="0" bIns="0" rtlCol="0"/>
            <a:lstStyle/>
            <a:p>
              <a:endParaRPr/>
            </a:p>
          </p:txBody>
        </p:sp>
        <p:sp>
          <p:nvSpPr>
            <p:cNvPr id="187" name="object 187"/>
            <p:cNvSpPr/>
            <p:nvPr/>
          </p:nvSpPr>
          <p:spPr>
            <a:xfrm>
              <a:off x="2066425" y="5072342"/>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188" name="object 188"/>
            <p:cNvSpPr/>
            <p:nvPr/>
          </p:nvSpPr>
          <p:spPr>
            <a:xfrm>
              <a:off x="2066426" y="507234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89" name="object 189"/>
            <p:cNvSpPr/>
            <p:nvPr/>
          </p:nvSpPr>
          <p:spPr>
            <a:xfrm>
              <a:off x="2611048" y="4803591"/>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190" name="object 190"/>
            <p:cNvSpPr/>
            <p:nvPr/>
          </p:nvSpPr>
          <p:spPr>
            <a:xfrm>
              <a:off x="2611045" y="480359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91" name="object 191"/>
            <p:cNvSpPr/>
            <p:nvPr/>
          </p:nvSpPr>
          <p:spPr>
            <a:xfrm>
              <a:off x="3150307" y="4174740"/>
              <a:ext cx="74787" cy="75213"/>
            </a:xfrm>
            <a:prstGeom prst="rect">
              <a:avLst/>
            </a:prstGeom>
            <a:blipFill>
              <a:blip r:embed="rId5" cstate="print"/>
              <a:stretch>
                <a:fillRect/>
              </a:stretch>
            </a:blipFill>
          </p:spPr>
          <p:txBody>
            <a:bodyPr wrap="square" lIns="0" tIns="0" rIns="0" bIns="0" rtlCol="0"/>
            <a:lstStyle/>
            <a:p>
              <a:endParaRPr/>
            </a:p>
          </p:txBody>
        </p:sp>
        <p:sp>
          <p:nvSpPr>
            <p:cNvPr id="192" name="object 192"/>
            <p:cNvSpPr/>
            <p:nvPr/>
          </p:nvSpPr>
          <p:spPr>
            <a:xfrm>
              <a:off x="3700283" y="4309096"/>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193" name="object 193"/>
            <p:cNvSpPr/>
            <p:nvPr/>
          </p:nvSpPr>
          <p:spPr>
            <a:xfrm>
              <a:off x="3700284" y="430909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94" name="object 194"/>
            <p:cNvSpPr/>
            <p:nvPr/>
          </p:nvSpPr>
          <p:spPr>
            <a:xfrm>
              <a:off x="4239546" y="3744743"/>
              <a:ext cx="74787" cy="75213"/>
            </a:xfrm>
            <a:prstGeom prst="rect">
              <a:avLst/>
            </a:prstGeom>
            <a:blipFill>
              <a:blip r:embed="rId2" cstate="print"/>
              <a:stretch>
                <a:fillRect/>
              </a:stretch>
            </a:blipFill>
          </p:spPr>
          <p:txBody>
            <a:bodyPr wrap="square" lIns="0" tIns="0" rIns="0" bIns="0" rtlCol="0"/>
            <a:lstStyle/>
            <a:p>
              <a:endParaRPr/>
            </a:p>
          </p:txBody>
        </p:sp>
        <p:sp>
          <p:nvSpPr>
            <p:cNvPr id="195" name="object 195"/>
            <p:cNvSpPr/>
            <p:nvPr/>
          </p:nvSpPr>
          <p:spPr>
            <a:xfrm>
              <a:off x="4789518" y="3728600"/>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196" name="object 196"/>
            <p:cNvSpPr/>
            <p:nvPr/>
          </p:nvSpPr>
          <p:spPr>
            <a:xfrm>
              <a:off x="4789522" y="372860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97" name="object 197"/>
            <p:cNvSpPr/>
            <p:nvPr/>
          </p:nvSpPr>
          <p:spPr>
            <a:xfrm>
              <a:off x="5334140" y="3879092"/>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198" name="object 198"/>
            <p:cNvSpPr/>
            <p:nvPr/>
          </p:nvSpPr>
          <p:spPr>
            <a:xfrm>
              <a:off x="5334141" y="38790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199" name="object 199"/>
            <p:cNvSpPr/>
            <p:nvPr/>
          </p:nvSpPr>
          <p:spPr>
            <a:xfrm>
              <a:off x="5878762" y="3857596"/>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200" name="object 200"/>
            <p:cNvSpPr/>
            <p:nvPr/>
          </p:nvSpPr>
          <p:spPr>
            <a:xfrm>
              <a:off x="5878760" y="38575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01" name="object 201"/>
            <p:cNvSpPr/>
            <p:nvPr/>
          </p:nvSpPr>
          <p:spPr>
            <a:xfrm>
              <a:off x="6418022" y="3432995"/>
              <a:ext cx="74787" cy="75213"/>
            </a:xfrm>
            <a:prstGeom prst="rect">
              <a:avLst/>
            </a:prstGeom>
            <a:blipFill>
              <a:blip r:embed="rId4" cstate="print"/>
              <a:stretch>
                <a:fillRect/>
              </a:stretch>
            </a:blipFill>
          </p:spPr>
          <p:txBody>
            <a:bodyPr wrap="square" lIns="0" tIns="0" rIns="0" bIns="0" rtlCol="0"/>
            <a:lstStyle/>
            <a:p>
              <a:endParaRPr/>
            </a:p>
          </p:txBody>
        </p:sp>
        <p:sp>
          <p:nvSpPr>
            <p:cNvPr id="202" name="object 202"/>
            <p:cNvSpPr/>
            <p:nvPr/>
          </p:nvSpPr>
          <p:spPr>
            <a:xfrm>
              <a:off x="6967997" y="3664097"/>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203" name="object 203"/>
            <p:cNvSpPr/>
            <p:nvPr/>
          </p:nvSpPr>
          <p:spPr>
            <a:xfrm>
              <a:off x="6967998" y="366410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04" name="object 204"/>
            <p:cNvSpPr/>
            <p:nvPr/>
          </p:nvSpPr>
          <p:spPr>
            <a:xfrm>
              <a:off x="8051879" y="3131997"/>
              <a:ext cx="74787" cy="75213"/>
            </a:xfrm>
            <a:prstGeom prst="rect">
              <a:avLst/>
            </a:prstGeom>
            <a:blipFill>
              <a:blip r:embed="rId6" cstate="print"/>
              <a:stretch>
                <a:fillRect/>
              </a:stretch>
            </a:blipFill>
          </p:spPr>
          <p:txBody>
            <a:bodyPr wrap="square" lIns="0" tIns="0" rIns="0" bIns="0" rtlCol="0"/>
            <a:lstStyle/>
            <a:p>
              <a:endParaRPr/>
            </a:p>
          </p:txBody>
        </p:sp>
        <p:sp>
          <p:nvSpPr>
            <p:cNvPr id="205" name="object 205"/>
            <p:cNvSpPr/>
            <p:nvPr/>
          </p:nvSpPr>
          <p:spPr>
            <a:xfrm>
              <a:off x="1521813" y="5212085"/>
              <a:ext cx="64135" cy="64769"/>
            </a:xfrm>
            <a:custGeom>
              <a:avLst/>
              <a:gdLst/>
              <a:ahLst/>
              <a:cxnLst/>
              <a:rect l="l" t="t" r="r" b="b"/>
              <a:pathLst>
                <a:path w="64134" h="64770">
                  <a:moveTo>
                    <a:pt x="32036" y="64510"/>
                  </a:moveTo>
                  <a:lnTo>
                    <a:pt x="0" y="32260"/>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206" name="object 206"/>
            <p:cNvSpPr/>
            <p:nvPr/>
          </p:nvSpPr>
          <p:spPr>
            <a:xfrm>
              <a:off x="1521807" y="521209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07" name="object 207"/>
            <p:cNvSpPr/>
            <p:nvPr/>
          </p:nvSpPr>
          <p:spPr>
            <a:xfrm>
              <a:off x="1703344" y="5093839"/>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08" name="object 208"/>
            <p:cNvSpPr/>
            <p:nvPr/>
          </p:nvSpPr>
          <p:spPr>
            <a:xfrm>
              <a:off x="1703347" y="509384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09" name="object 209"/>
            <p:cNvSpPr/>
            <p:nvPr/>
          </p:nvSpPr>
          <p:spPr>
            <a:xfrm>
              <a:off x="2061069" y="4572487"/>
              <a:ext cx="74787" cy="75213"/>
            </a:xfrm>
            <a:prstGeom prst="rect">
              <a:avLst/>
            </a:prstGeom>
            <a:blipFill>
              <a:blip r:embed="rId4" cstate="print"/>
              <a:stretch>
                <a:fillRect/>
              </a:stretch>
            </a:blipFill>
          </p:spPr>
          <p:txBody>
            <a:bodyPr wrap="square" lIns="0" tIns="0" rIns="0" bIns="0" rtlCol="0"/>
            <a:lstStyle/>
            <a:p>
              <a:endParaRPr/>
            </a:p>
          </p:txBody>
        </p:sp>
        <p:sp>
          <p:nvSpPr>
            <p:cNvPr id="210" name="object 210"/>
            <p:cNvSpPr/>
            <p:nvPr/>
          </p:nvSpPr>
          <p:spPr>
            <a:xfrm>
              <a:off x="2611048" y="4534841"/>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211" name="object 211"/>
            <p:cNvSpPr/>
            <p:nvPr/>
          </p:nvSpPr>
          <p:spPr>
            <a:xfrm>
              <a:off x="2611045" y="453484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12" name="object 212"/>
            <p:cNvSpPr/>
            <p:nvPr/>
          </p:nvSpPr>
          <p:spPr>
            <a:xfrm>
              <a:off x="3150307" y="3884492"/>
              <a:ext cx="74787" cy="75213"/>
            </a:xfrm>
            <a:prstGeom prst="rect">
              <a:avLst/>
            </a:prstGeom>
            <a:blipFill>
              <a:blip r:embed="rId5" cstate="print"/>
              <a:stretch>
                <a:fillRect/>
              </a:stretch>
            </a:blipFill>
          </p:spPr>
          <p:txBody>
            <a:bodyPr wrap="square" lIns="0" tIns="0" rIns="0" bIns="0" rtlCol="0"/>
            <a:lstStyle/>
            <a:p>
              <a:endParaRPr/>
            </a:p>
          </p:txBody>
        </p:sp>
        <p:sp>
          <p:nvSpPr>
            <p:cNvPr id="213" name="object 213"/>
            <p:cNvSpPr/>
            <p:nvPr/>
          </p:nvSpPr>
          <p:spPr>
            <a:xfrm>
              <a:off x="3694926" y="3744743"/>
              <a:ext cx="74787" cy="75213"/>
            </a:xfrm>
            <a:prstGeom prst="rect">
              <a:avLst/>
            </a:prstGeom>
            <a:blipFill>
              <a:blip r:embed="rId2" cstate="print"/>
              <a:stretch>
                <a:fillRect/>
              </a:stretch>
            </a:blipFill>
          </p:spPr>
          <p:txBody>
            <a:bodyPr wrap="square" lIns="0" tIns="0" rIns="0" bIns="0" rtlCol="0"/>
            <a:lstStyle/>
            <a:p>
              <a:endParaRPr/>
            </a:p>
          </p:txBody>
        </p:sp>
        <p:sp>
          <p:nvSpPr>
            <p:cNvPr id="214" name="object 214"/>
            <p:cNvSpPr/>
            <p:nvPr/>
          </p:nvSpPr>
          <p:spPr>
            <a:xfrm>
              <a:off x="4239546" y="4905735"/>
              <a:ext cx="74787" cy="75213"/>
            </a:xfrm>
            <a:prstGeom prst="rect">
              <a:avLst/>
            </a:prstGeom>
            <a:blipFill>
              <a:blip r:embed="rId2" cstate="print"/>
              <a:stretch>
                <a:fillRect/>
              </a:stretch>
            </a:blipFill>
          </p:spPr>
          <p:txBody>
            <a:bodyPr wrap="square" lIns="0" tIns="0" rIns="0" bIns="0" rtlCol="0"/>
            <a:lstStyle/>
            <a:p>
              <a:endParaRPr/>
            </a:p>
          </p:txBody>
        </p:sp>
        <p:sp>
          <p:nvSpPr>
            <p:cNvPr id="215" name="object 215"/>
            <p:cNvSpPr/>
            <p:nvPr/>
          </p:nvSpPr>
          <p:spPr>
            <a:xfrm>
              <a:off x="4789518" y="3814600"/>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16" name="object 216"/>
            <p:cNvSpPr/>
            <p:nvPr/>
          </p:nvSpPr>
          <p:spPr>
            <a:xfrm>
              <a:off x="4789522" y="38145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17" name="object 217"/>
            <p:cNvSpPr/>
            <p:nvPr/>
          </p:nvSpPr>
          <p:spPr>
            <a:xfrm>
              <a:off x="5328784" y="4239239"/>
              <a:ext cx="74787" cy="75213"/>
            </a:xfrm>
            <a:prstGeom prst="rect">
              <a:avLst/>
            </a:prstGeom>
            <a:blipFill>
              <a:blip r:embed="rId2" cstate="print"/>
              <a:stretch>
                <a:fillRect/>
              </a:stretch>
            </a:blipFill>
          </p:spPr>
          <p:txBody>
            <a:bodyPr wrap="square" lIns="0" tIns="0" rIns="0" bIns="0" rtlCol="0"/>
            <a:lstStyle/>
            <a:p>
              <a:endParaRPr/>
            </a:p>
          </p:txBody>
        </p:sp>
        <p:sp>
          <p:nvSpPr>
            <p:cNvPr id="218" name="object 218"/>
            <p:cNvSpPr/>
            <p:nvPr/>
          </p:nvSpPr>
          <p:spPr>
            <a:xfrm>
              <a:off x="5873403" y="3432995"/>
              <a:ext cx="74787" cy="75213"/>
            </a:xfrm>
            <a:prstGeom prst="rect">
              <a:avLst/>
            </a:prstGeom>
            <a:blipFill>
              <a:blip r:embed="rId2" cstate="print"/>
              <a:stretch>
                <a:fillRect/>
              </a:stretch>
            </a:blipFill>
          </p:spPr>
          <p:txBody>
            <a:bodyPr wrap="square" lIns="0" tIns="0" rIns="0" bIns="0" rtlCol="0"/>
            <a:lstStyle/>
            <a:p>
              <a:endParaRPr/>
            </a:p>
          </p:txBody>
        </p:sp>
        <p:sp>
          <p:nvSpPr>
            <p:cNvPr id="219" name="object 219"/>
            <p:cNvSpPr/>
            <p:nvPr/>
          </p:nvSpPr>
          <p:spPr>
            <a:xfrm>
              <a:off x="6418022" y="4378988"/>
              <a:ext cx="74787" cy="75213"/>
            </a:xfrm>
            <a:prstGeom prst="rect">
              <a:avLst/>
            </a:prstGeom>
            <a:blipFill>
              <a:blip r:embed="rId4" cstate="print"/>
              <a:stretch>
                <a:fillRect/>
              </a:stretch>
            </a:blipFill>
          </p:spPr>
          <p:txBody>
            <a:bodyPr wrap="square" lIns="0" tIns="0" rIns="0" bIns="0" rtlCol="0"/>
            <a:lstStyle/>
            <a:p>
              <a:endParaRPr/>
            </a:p>
          </p:txBody>
        </p:sp>
        <p:sp>
          <p:nvSpPr>
            <p:cNvPr id="220" name="object 220"/>
            <p:cNvSpPr/>
            <p:nvPr/>
          </p:nvSpPr>
          <p:spPr>
            <a:xfrm>
              <a:off x="6962641" y="3110497"/>
              <a:ext cx="74787" cy="75213"/>
            </a:xfrm>
            <a:prstGeom prst="rect">
              <a:avLst/>
            </a:prstGeom>
            <a:blipFill>
              <a:blip r:embed="rId2" cstate="print"/>
              <a:stretch>
                <a:fillRect/>
              </a:stretch>
            </a:blipFill>
          </p:spPr>
          <p:txBody>
            <a:bodyPr wrap="square" lIns="0" tIns="0" rIns="0" bIns="0" rtlCol="0"/>
            <a:lstStyle/>
            <a:p>
              <a:endParaRPr/>
            </a:p>
          </p:txBody>
        </p:sp>
        <p:sp>
          <p:nvSpPr>
            <p:cNvPr id="221" name="object 221"/>
            <p:cNvSpPr/>
            <p:nvPr/>
          </p:nvSpPr>
          <p:spPr>
            <a:xfrm>
              <a:off x="8057232" y="3524352"/>
              <a:ext cx="64135" cy="64769"/>
            </a:xfrm>
            <a:custGeom>
              <a:avLst/>
              <a:gdLst/>
              <a:ahLst/>
              <a:cxnLst/>
              <a:rect l="l" t="t" r="r" b="b"/>
              <a:pathLst>
                <a:path w="64134"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22" name="object 222"/>
            <p:cNvSpPr/>
            <p:nvPr/>
          </p:nvSpPr>
          <p:spPr>
            <a:xfrm>
              <a:off x="8057236" y="3524351"/>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23" name="object 223"/>
            <p:cNvSpPr/>
            <p:nvPr/>
          </p:nvSpPr>
          <p:spPr>
            <a:xfrm>
              <a:off x="1521813" y="5169090"/>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224" name="object 224"/>
            <p:cNvSpPr/>
            <p:nvPr/>
          </p:nvSpPr>
          <p:spPr>
            <a:xfrm>
              <a:off x="1521807" y="516909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25" name="object 225"/>
            <p:cNvSpPr/>
            <p:nvPr/>
          </p:nvSpPr>
          <p:spPr>
            <a:xfrm>
              <a:off x="1703344" y="5244332"/>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226" name="object 226"/>
            <p:cNvSpPr/>
            <p:nvPr/>
          </p:nvSpPr>
          <p:spPr>
            <a:xfrm>
              <a:off x="1703347" y="524433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27" name="object 227"/>
            <p:cNvSpPr/>
            <p:nvPr/>
          </p:nvSpPr>
          <p:spPr>
            <a:xfrm>
              <a:off x="2066425" y="4943335"/>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228" name="object 228"/>
            <p:cNvSpPr/>
            <p:nvPr/>
          </p:nvSpPr>
          <p:spPr>
            <a:xfrm>
              <a:off x="2066426" y="4943342"/>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29" name="object 229"/>
            <p:cNvSpPr/>
            <p:nvPr/>
          </p:nvSpPr>
          <p:spPr>
            <a:xfrm>
              <a:off x="2611048" y="4760585"/>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230" name="object 230"/>
            <p:cNvSpPr/>
            <p:nvPr/>
          </p:nvSpPr>
          <p:spPr>
            <a:xfrm>
              <a:off x="2611045" y="476059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31" name="object 231"/>
            <p:cNvSpPr/>
            <p:nvPr/>
          </p:nvSpPr>
          <p:spPr>
            <a:xfrm>
              <a:off x="3155660" y="4384337"/>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232" name="object 232"/>
            <p:cNvSpPr/>
            <p:nvPr/>
          </p:nvSpPr>
          <p:spPr>
            <a:xfrm>
              <a:off x="3155665" y="438434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33" name="object 233"/>
            <p:cNvSpPr/>
            <p:nvPr/>
          </p:nvSpPr>
          <p:spPr>
            <a:xfrm>
              <a:off x="3700283" y="4341342"/>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234" name="object 234"/>
            <p:cNvSpPr/>
            <p:nvPr/>
          </p:nvSpPr>
          <p:spPr>
            <a:xfrm>
              <a:off x="3700284" y="434134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35" name="object 235"/>
            <p:cNvSpPr/>
            <p:nvPr/>
          </p:nvSpPr>
          <p:spPr>
            <a:xfrm>
              <a:off x="4244905" y="4072591"/>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236" name="object 236"/>
            <p:cNvSpPr/>
            <p:nvPr/>
          </p:nvSpPr>
          <p:spPr>
            <a:xfrm>
              <a:off x="4244903" y="40725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37" name="object 237"/>
            <p:cNvSpPr/>
            <p:nvPr/>
          </p:nvSpPr>
          <p:spPr>
            <a:xfrm>
              <a:off x="4789518" y="4040346"/>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238" name="object 238"/>
            <p:cNvSpPr/>
            <p:nvPr/>
          </p:nvSpPr>
          <p:spPr>
            <a:xfrm>
              <a:off x="4789522" y="404034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39" name="object 239"/>
            <p:cNvSpPr/>
            <p:nvPr/>
          </p:nvSpPr>
          <p:spPr>
            <a:xfrm>
              <a:off x="5334140" y="3943596"/>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240" name="object 240"/>
            <p:cNvSpPr/>
            <p:nvPr/>
          </p:nvSpPr>
          <p:spPr>
            <a:xfrm>
              <a:off x="5334141" y="39435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41" name="object 241"/>
            <p:cNvSpPr/>
            <p:nvPr/>
          </p:nvSpPr>
          <p:spPr>
            <a:xfrm>
              <a:off x="5878762" y="3825349"/>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242" name="object 242"/>
            <p:cNvSpPr/>
            <p:nvPr/>
          </p:nvSpPr>
          <p:spPr>
            <a:xfrm>
              <a:off x="5878760" y="3825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43" name="object 243"/>
            <p:cNvSpPr/>
            <p:nvPr/>
          </p:nvSpPr>
          <p:spPr>
            <a:xfrm>
              <a:off x="6423374" y="3836098"/>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44" name="object 244"/>
            <p:cNvSpPr/>
            <p:nvPr/>
          </p:nvSpPr>
          <p:spPr>
            <a:xfrm>
              <a:off x="6423379" y="38360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45" name="object 245"/>
            <p:cNvSpPr/>
            <p:nvPr/>
          </p:nvSpPr>
          <p:spPr>
            <a:xfrm>
              <a:off x="6967997" y="3739349"/>
              <a:ext cx="64135" cy="64769"/>
            </a:xfrm>
            <a:custGeom>
              <a:avLst/>
              <a:gdLst/>
              <a:ahLst/>
              <a:cxnLst/>
              <a:rect l="l" t="t" r="r" b="b"/>
              <a:pathLst>
                <a:path w="64134"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246" name="object 246"/>
            <p:cNvSpPr/>
            <p:nvPr/>
          </p:nvSpPr>
          <p:spPr>
            <a:xfrm>
              <a:off x="6967998" y="373935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47" name="object 247"/>
            <p:cNvSpPr/>
            <p:nvPr/>
          </p:nvSpPr>
          <p:spPr>
            <a:xfrm>
              <a:off x="8057232" y="3588844"/>
              <a:ext cx="64135" cy="64769"/>
            </a:xfrm>
            <a:custGeom>
              <a:avLst/>
              <a:gdLst/>
              <a:ahLst/>
              <a:cxnLst/>
              <a:rect l="l" t="t" r="r" b="b"/>
              <a:pathLst>
                <a:path w="64134"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248" name="object 248"/>
            <p:cNvSpPr/>
            <p:nvPr/>
          </p:nvSpPr>
          <p:spPr>
            <a:xfrm>
              <a:off x="8057236" y="3588851"/>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49" name="object 249"/>
            <p:cNvSpPr/>
            <p:nvPr/>
          </p:nvSpPr>
          <p:spPr>
            <a:xfrm>
              <a:off x="1521813" y="5459338"/>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250" name="object 250"/>
            <p:cNvSpPr/>
            <p:nvPr/>
          </p:nvSpPr>
          <p:spPr>
            <a:xfrm>
              <a:off x="1521807" y="5459338"/>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51" name="object 251"/>
            <p:cNvSpPr/>
            <p:nvPr/>
          </p:nvSpPr>
          <p:spPr>
            <a:xfrm>
              <a:off x="1703344" y="5351830"/>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252" name="object 252"/>
            <p:cNvSpPr/>
            <p:nvPr/>
          </p:nvSpPr>
          <p:spPr>
            <a:xfrm>
              <a:off x="1703347" y="535183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53" name="object 253"/>
            <p:cNvSpPr/>
            <p:nvPr/>
          </p:nvSpPr>
          <p:spPr>
            <a:xfrm>
              <a:off x="2066425" y="5050833"/>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254" name="object 254"/>
            <p:cNvSpPr/>
            <p:nvPr/>
          </p:nvSpPr>
          <p:spPr>
            <a:xfrm>
              <a:off x="2066426" y="505084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55" name="object 255"/>
            <p:cNvSpPr/>
            <p:nvPr/>
          </p:nvSpPr>
          <p:spPr>
            <a:xfrm>
              <a:off x="2611048" y="4749836"/>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256" name="object 256"/>
            <p:cNvSpPr/>
            <p:nvPr/>
          </p:nvSpPr>
          <p:spPr>
            <a:xfrm>
              <a:off x="2611045" y="474984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57" name="object 257"/>
            <p:cNvSpPr/>
            <p:nvPr/>
          </p:nvSpPr>
          <p:spPr>
            <a:xfrm>
              <a:off x="3155660" y="4502595"/>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58" name="object 258"/>
            <p:cNvSpPr/>
            <p:nvPr/>
          </p:nvSpPr>
          <p:spPr>
            <a:xfrm>
              <a:off x="3155665" y="450259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59" name="object 259"/>
            <p:cNvSpPr/>
            <p:nvPr/>
          </p:nvSpPr>
          <p:spPr>
            <a:xfrm>
              <a:off x="3700283" y="4298347"/>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260" name="object 260"/>
            <p:cNvSpPr/>
            <p:nvPr/>
          </p:nvSpPr>
          <p:spPr>
            <a:xfrm>
              <a:off x="3700284" y="429834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61" name="object 261"/>
            <p:cNvSpPr/>
            <p:nvPr/>
          </p:nvSpPr>
          <p:spPr>
            <a:xfrm>
              <a:off x="4244905" y="4051094"/>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262" name="object 262"/>
            <p:cNvSpPr/>
            <p:nvPr/>
          </p:nvSpPr>
          <p:spPr>
            <a:xfrm>
              <a:off x="4244903" y="40510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63" name="object 263"/>
            <p:cNvSpPr/>
            <p:nvPr/>
          </p:nvSpPr>
          <p:spPr>
            <a:xfrm>
              <a:off x="4784164" y="4206989"/>
              <a:ext cx="74787" cy="75213"/>
            </a:xfrm>
            <a:prstGeom prst="rect">
              <a:avLst/>
            </a:prstGeom>
            <a:blipFill>
              <a:blip r:embed="rId4" cstate="print"/>
              <a:stretch>
                <a:fillRect/>
              </a:stretch>
            </a:blipFill>
          </p:spPr>
          <p:txBody>
            <a:bodyPr wrap="square" lIns="0" tIns="0" rIns="0" bIns="0" rtlCol="0"/>
            <a:lstStyle/>
            <a:p>
              <a:endParaRPr/>
            </a:p>
          </p:txBody>
        </p:sp>
        <p:sp>
          <p:nvSpPr>
            <p:cNvPr id="264" name="object 264"/>
            <p:cNvSpPr/>
            <p:nvPr/>
          </p:nvSpPr>
          <p:spPr>
            <a:xfrm>
              <a:off x="5334140" y="3889841"/>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265" name="object 265"/>
            <p:cNvSpPr/>
            <p:nvPr/>
          </p:nvSpPr>
          <p:spPr>
            <a:xfrm>
              <a:off x="5334141" y="38898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66" name="object 266"/>
            <p:cNvSpPr/>
            <p:nvPr/>
          </p:nvSpPr>
          <p:spPr>
            <a:xfrm>
              <a:off x="5878762" y="3846847"/>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267" name="object 267"/>
            <p:cNvSpPr/>
            <p:nvPr/>
          </p:nvSpPr>
          <p:spPr>
            <a:xfrm>
              <a:off x="5878760" y="38468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68" name="object 268"/>
            <p:cNvSpPr/>
            <p:nvPr/>
          </p:nvSpPr>
          <p:spPr>
            <a:xfrm>
              <a:off x="6423374" y="3814600"/>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69" name="object 269"/>
            <p:cNvSpPr/>
            <p:nvPr/>
          </p:nvSpPr>
          <p:spPr>
            <a:xfrm>
              <a:off x="6423379" y="38145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70" name="object 270"/>
            <p:cNvSpPr/>
            <p:nvPr/>
          </p:nvSpPr>
          <p:spPr>
            <a:xfrm>
              <a:off x="6967997" y="3395346"/>
              <a:ext cx="64135" cy="64769"/>
            </a:xfrm>
            <a:custGeom>
              <a:avLst/>
              <a:gdLst/>
              <a:ahLst/>
              <a:cxnLst/>
              <a:rect l="l" t="t" r="r" b="b"/>
              <a:pathLst>
                <a:path w="64134"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271" name="object 271"/>
            <p:cNvSpPr/>
            <p:nvPr/>
          </p:nvSpPr>
          <p:spPr>
            <a:xfrm>
              <a:off x="6967998" y="33953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72" name="object 272"/>
            <p:cNvSpPr/>
            <p:nvPr/>
          </p:nvSpPr>
          <p:spPr>
            <a:xfrm>
              <a:off x="8057232" y="3481347"/>
              <a:ext cx="64135" cy="64769"/>
            </a:xfrm>
            <a:custGeom>
              <a:avLst/>
              <a:gdLst/>
              <a:ahLst/>
              <a:cxnLst/>
              <a:rect l="l" t="t" r="r" b="b"/>
              <a:pathLst>
                <a:path w="64134"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273" name="object 273"/>
            <p:cNvSpPr/>
            <p:nvPr/>
          </p:nvSpPr>
          <p:spPr>
            <a:xfrm>
              <a:off x="8057236" y="348135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74" name="object 274"/>
            <p:cNvSpPr/>
            <p:nvPr/>
          </p:nvSpPr>
          <p:spPr>
            <a:xfrm>
              <a:off x="1521813" y="5459338"/>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275" name="object 275"/>
            <p:cNvSpPr/>
            <p:nvPr/>
          </p:nvSpPr>
          <p:spPr>
            <a:xfrm>
              <a:off x="1521807" y="5459338"/>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76" name="object 276"/>
            <p:cNvSpPr/>
            <p:nvPr/>
          </p:nvSpPr>
          <p:spPr>
            <a:xfrm>
              <a:off x="1703344" y="5061582"/>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277" name="object 277"/>
            <p:cNvSpPr/>
            <p:nvPr/>
          </p:nvSpPr>
          <p:spPr>
            <a:xfrm>
              <a:off x="1703347" y="506159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78" name="object 278"/>
            <p:cNvSpPr/>
            <p:nvPr/>
          </p:nvSpPr>
          <p:spPr>
            <a:xfrm>
              <a:off x="2066425" y="5040084"/>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279" name="object 279"/>
            <p:cNvSpPr/>
            <p:nvPr/>
          </p:nvSpPr>
          <p:spPr>
            <a:xfrm>
              <a:off x="2066426" y="504009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80" name="object 280"/>
            <p:cNvSpPr/>
            <p:nvPr/>
          </p:nvSpPr>
          <p:spPr>
            <a:xfrm>
              <a:off x="2611048" y="4556338"/>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281" name="object 281"/>
            <p:cNvSpPr/>
            <p:nvPr/>
          </p:nvSpPr>
          <p:spPr>
            <a:xfrm>
              <a:off x="2611045" y="455634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82" name="object 282"/>
            <p:cNvSpPr/>
            <p:nvPr/>
          </p:nvSpPr>
          <p:spPr>
            <a:xfrm>
              <a:off x="3155660" y="4427343"/>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283" name="object 283"/>
            <p:cNvSpPr/>
            <p:nvPr/>
          </p:nvSpPr>
          <p:spPr>
            <a:xfrm>
              <a:off x="3155665" y="442734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84" name="object 284"/>
            <p:cNvSpPr/>
            <p:nvPr/>
          </p:nvSpPr>
          <p:spPr>
            <a:xfrm>
              <a:off x="3700283" y="4395096"/>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285" name="object 285"/>
            <p:cNvSpPr/>
            <p:nvPr/>
          </p:nvSpPr>
          <p:spPr>
            <a:xfrm>
              <a:off x="3700284" y="439509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86" name="object 286"/>
            <p:cNvSpPr/>
            <p:nvPr/>
          </p:nvSpPr>
          <p:spPr>
            <a:xfrm>
              <a:off x="4244905" y="4051094"/>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287" name="object 287"/>
            <p:cNvSpPr/>
            <p:nvPr/>
          </p:nvSpPr>
          <p:spPr>
            <a:xfrm>
              <a:off x="4244903" y="40510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88" name="object 288"/>
            <p:cNvSpPr/>
            <p:nvPr/>
          </p:nvSpPr>
          <p:spPr>
            <a:xfrm>
              <a:off x="4789518" y="3997340"/>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289" name="object 289"/>
            <p:cNvSpPr/>
            <p:nvPr/>
          </p:nvSpPr>
          <p:spPr>
            <a:xfrm>
              <a:off x="4789522" y="399734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90" name="object 290"/>
            <p:cNvSpPr/>
            <p:nvPr/>
          </p:nvSpPr>
          <p:spPr>
            <a:xfrm>
              <a:off x="5328784" y="4067240"/>
              <a:ext cx="74787" cy="75213"/>
            </a:xfrm>
            <a:prstGeom prst="rect">
              <a:avLst/>
            </a:prstGeom>
            <a:blipFill>
              <a:blip r:embed="rId2" cstate="print"/>
              <a:stretch>
                <a:fillRect/>
              </a:stretch>
            </a:blipFill>
          </p:spPr>
          <p:txBody>
            <a:bodyPr wrap="square" lIns="0" tIns="0" rIns="0" bIns="0" rtlCol="0"/>
            <a:lstStyle/>
            <a:p>
              <a:endParaRPr/>
            </a:p>
          </p:txBody>
        </p:sp>
        <p:sp>
          <p:nvSpPr>
            <p:cNvPr id="291" name="object 291"/>
            <p:cNvSpPr/>
            <p:nvPr/>
          </p:nvSpPr>
          <p:spPr>
            <a:xfrm>
              <a:off x="5878762" y="3825349"/>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292" name="object 292"/>
            <p:cNvSpPr/>
            <p:nvPr/>
          </p:nvSpPr>
          <p:spPr>
            <a:xfrm>
              <a:off x="5878760" y="3825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93" name="object 293"/>
            <p:cNvSpPr/>
            <p:nvPr/>
          </p:nvSpPr>
          <p:spPr>
            <a:xfrm>
              <a:off x="6423374" y="3739349"/>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94" name="object 294"/>
            <p:cNvSpPr/>
            <p:nvPr/>
          </p:nvSpPr>
          <p:spPr>
            <a:xfrm>
              <a:off x="6423379" y="373935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95" name="object 295"/>
            <p:cNvSpPr/>
            <p:nvPr/>
          </p:nvSpPr>
          <p:spPr>
            <a:xfrm>
              <a:off x="6967997" y="3664097"/>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296" name="object 296"/>
            <p:cNvSpPr/>
            <p:nvPr/>
          </p:nvSpPr>
          <p:spPr>
            <a:xfrm>
              <a:off x="6967998" y="366410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97" name="object 297"/>
            <p:cNvSpPr/>
            <p:nvPr/>
          </p:nvSpPr>
          <p:spPr>
            <a:xfrm>
              <a:off x="8057232" y="3330854"/>
              <a:ext cx="64135" cy="64769"/>
            </a:xfrm>
            <a:custGeom>
              <a:avLst/>
              <a:gdLst/>
              <a:ahLst/>
              <a:cxnLst/>
              <a:rect l="l" t="t" r="r" b="b"/>
              <a:pathLst>
                <a:path w="64134"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298" name="object 298"/>
            <p:cNvSpPr/>
            <p:nvPr/>
          </p:nvSpPr>
          <p:spPr>
            <a:xfrm>
              <a:off x="8057236" y="3330853"/>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299" name="object 299"/>
            <p:cNvSpPr/>
            <p:nvPr/>
          </p:nvSpPr>
          <p:spPr>
            <a:xfrm>
              <a:off x="1521813" y="5319584"/>
              <a:ext cx="64135" cy="64769"/>
            </a:xfrm>
            <a:custGeom>
              <a:avLst/>
              <a:gdLst/>
              <a:ahLst/>
              <a:cxnLst/>
              <a:rect l="l" t="t" r="r" b="b"/>
              <a:pathLst>
                <a:path w="64134" h="64770">
                  <a:moveTo>
                    <a:pt x="32036" y="64510"/>
                  </a:moveTo>
                  <a:lnTo>
                    <a:pt x="0" y="32260"/>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300" name="object 300"/>
            <p:cNvSpPr/>
            <p:nvPr/>
          </p:nvSpPr>
          <p:spPr>
            <a:xfrm>
              <a:off x="1521807" y="5319589"/>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01" name="object 301"/>
            <p:cNvSpPr/>
            <p:nvPr/>
          </p:nvSpPr>
          <p:spPr>
            <a:xfrm>
              <a:off x="1703344" y="5126086"/>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302" name="object 302"/>
            <p:cNvSpPr/>
            <p:nvPr/>
          </p:nvSpPr>
          <p:spPr>
            <a:xfrm>
              <a:off x="1703347" y="512609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03" name="object 303"/>
            <p:cNvSpPr/>
            <p:nvPr/>
          </p:nvSpPr>
          <p:spPr>
            <a:xfrm>
              <a:off x="2066425" y="4792843"/>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304" name="object 304"/>
            <p:cNvSpPr/>
            <p:nvPr/>
          </p:nvSpPr>
          <p:spPr>
            <a:xfrm>
              <a:off x="2066426" y="479284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05" name="object 305"/>
            <p:cNvSpPr/>
            <p:nvPr/>
          </p:nvSpPr>
          <p:spPr>
            <a:xfrm>
              <a:off x="2611048" y="4674585"/>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306" name="object 306"/>
            <p:cNvSpPr/>
            <p:nvPr/>
          </p:nvSpPr>
          <p:spPr>
            <a:xfrm>
              <a:off x="2611045" y="4674593"/>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07" name="object 307"/>
            <p:cNvSpPr/>
            <p:nvPr/>
          </p:nvSpPr>
          <p:spPr>
            <a:xfrm>
              <a:off x="3155660" y="4556338"/>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08" name="object 308"/>
            <p:cNvSpPr/>
            <p:nvPr/>
          </p:nvSpPr>
          <p:spPr>
            <a:xfrm>
              <a:off x="3155665" y="455634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09" name="object 309"/>
            <p:cNvSpPr/>
            <p:nvPr/>
          </p:nvSpPr>
          <p:spPr>
            <a:xfrm>
              <a:off x="3700283" y="4233844"/>
              <a:ext cx="64135" cy="64769"/>
            </a:xfrm>
            <a:custGeom>
              <a:avLst/>
              <a:gdLst/>
              <a:ahLst/>
              <a:cxnLst/>
              <a:rect l="l" t="t" r="r" b="b"/>
              <a:pathLst>
                <a:path w="64135"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310" name="object 310"/>
            <p:cNvSpPr/>
            <p:nvPr/>
          </p:nvSpPr>
          <p:spPr>
            <a:xfrm>
              <a:off x="3700284" y="423384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11" name="object 311"/>
            <p:cNvSpPr/>
            <p:nvPr/>
          </p:nvSpPr>
          <p:spPr>
            <a:xfrm>
              <a:off x="4244905" y="4051094"/>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312" name="object 312"/>
            <p:cNvSpPr/>
            <p:nvPr/>
          </p:nvSpPr>
          <p:spPr>
            <a:xfrm>
              <a:off x="4244903" y="405109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13" name="object 313"/>
            <p:cNvSpPr/>
            <p:nvPr/>
          </p:nvSpPr>
          <p:spPr>
            <a:xfrm>
              <a:off x="4789518" y="3900590"/>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14" name="object 314"/>
            <p:cNvSpPr/>
            <p:nvPr/>
          </p:nvSpPr>
          <p:spPr>
            <a:xfrm>
              <a:off x="4789522" y="39005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15" name="object 315"/>
            <p:cNvSpPr/>
            <p:nvPr/>
          </p:nvSpPr>
          <p:spPr>
            <a:xfrm>
              <a:off x="5334140" y="3814600"/>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316" name="object 316"/>
            <p:cNvSpPr/>
            <p:nvPr/>
          </p:nvSpPr>
          <p:spPr>
            <a:xfrm>
              <a:off x="5334141" y="38145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17" name="object 317"/>
            <p:cNvSpPr/>
            <p:nvPr/>
          </p:nvSpPr>
          <p:spPr>
            <a:xfrm>
              <a:off x="5878762" y="3879092"/>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318" name="object 318"/>
            <p:cNvSpPr/>
            <p:nvPr/>
          </p:nvSpPr>
          <p:spPr>
            <a:xfrm>
              <a:off x="5878760" y="387909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19" name="object 319"/>
            <p:cNvSpPr/>
            <p:nvPr/>
          </p:nvSpPr>
          <p:spPr>
            <a:xfrm>
              <a:off x="6423374" y="3782343"/>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20" name="object 320"/>
            <p:cNvSpPr/>
            <p:nvPr/>
          </p:nvSpPr>
          <p:spPr>
            <a:xfrm>
              <a:off x="6423379" y="378235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21" name="object 321"/>
            <p:cNvSpPr/>
            <p:nvPr/>
          </p:nvSpPr>
          <p:spPr>
            <a:xfrm>
              <a:off x="6967997" y="3653348"/>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322" name="object 322"/>
            <p:cNvSpPr/>
            <p:nvPr/>
          </p:nvSpPr>
          <p:spPr>
            <a:xfrm>
              <a:off x="6967998" y="3653350"/>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23" name="object 323"/>
            <p:cNvSpPr/>
            <p:nvPr/>
          </p:nvSpPr>
          <p:spPr>
            <a:xfrm>
              <a:off x="8057232" y="3524352"/>
              <a:ext cx="64135" cy="64769"/>
            </a:xfrm>
            <a:custGeom>
              <a:avLst/>
              <a:gdLst/>
              <a:ahLst/>
              <a:cxnLst/>
              <a:rect l="l" t="t" r="r" b="b"/>
              <a:pathLst>
                <a:path w="64134"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324" name="object 324"/>
            <p:cNvSpPr/>
            <p:nvPr/>
          </p:nvSpPr>
          <p:spPr>
            <a:xfrm>
              <a:off x="8057236" y="3524351"/>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25" name="object 325"/>
            <p:cNvSpPr/>
            <p:nvPr/>
          </p:nvSpPr>
          <p:spPr>
            <a:xfrm>
              <a:off x="1521813" y="5255090"/>
              <a:ext cx="64135" cy="64769"/>
            </a:xfrm>
            <a:custGeom>
              <a:avLst/>
              <a:gdLst/>
              <a:ahLst/>
              <a:cxnLst/>
              <a:rect l="l" t="t" r="r" b="b"/>
              <a:pathLst>
                <a:path w="64134" h="64770">
                  <a:moveTo>
                    <a:pt x="32036" y="64499"/>
                  </a:moveTo>
                  <a:lnTo>
                    <a:pt x="0" y="32260"/>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326" name="object 326"/>
            <p:cNvSpPr/>
            <p:nvPr/>
          </p:nvSpPr>
          <p:spPr>
            <a:xfrm>
              <a:off x="1521807" y="5255089"/>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27" name="object 327"/>
            <p:cNvSpPr/>
            <p:nvPr/>
          </p:nvSpPr>
          <p:spPr>
            <a:xfrm>
              <a:off x="1703344" y="5179840"/>
              <a:ext cx="64135" cy="64769"/>
            </a:xfrm>
            <a:custGeom>
              <a:avLst/>
              <a:gdLst/>
              <a:ahLst/>
              <a:cxnLst/>
              <a:rect l="l" t="t" r="r" b="b"/>
              <a:pathLst>
                <a:path w="64135" h="64770">
                  <a:moveTo>
                    <a:pt x="32047" y="64499"/>
                  </a:moveTo>
                  <a:lnTo>
                    <a:pt x="0" y="32249"/>
                  </a:lnTo>
                  <a:lnTo>
                    <a:pt x="32047" y="0"/>
                  </a:lnTo>
                  <a:lnTo>
                    <a:pt x="64072" y="32249"/>
                  </a:lnTo>
                  <a:lnTo>
                    <a:pt x="32047" y="64499"/>
                  </a:lnTo>
                  <a:close/>
                </a:path>
              </a:pathLst>
            </a:custGeom>
            <a:solidFill>
              <a:srgbClr val="000080"/>
            </a:solidFill>
          </p:spPr>
          <p:txBody>
            <a:bodyPr wrap="square" lIns="0" tIns="0" rIns="0" bIns="0" rtlCol="0"/>
            <a:lstStyle/>
            <a:p>
              <a:endParaRPr/>
            </a:p>
          </p:txBody>
        </p:sp>
        <p:sp>
          <p:nvSpPr>
            <p:cNvPr id="328" name="object 328"/>
            <p:cNvSpPr/>
            <p:nvPr/>
          </p:nvSpPr>
          <p:spPr>
            <a:xfrm>
              <a:off x="1703347" y="517984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29" name="object 329"/>
            <p:cNvSpPr/>
            <p:nvPr/>
          </p:nvSpPr>
          <p:spPr>
            <a:xfrm>
              <a:off x="2066425" y="4954084"/>
              <a:ext cx="64135" cy="64769"/>
            </a:xfrm>
            <a:custGeom>
              <a:avLst/>
              <a:gdLst/>
              <a:ahLst/>
              <a:cxnLst/>
              <a:rect l="l" t="t" r="r" b="b"/>
              <a:pathLst>
                <a:path w="64135" h="64770">
                  <a:moveTo>
                    <a:pt x="32036" y="64510"/>
                  </a:moveTo>
                  <a:lnTo>
                    <a:pt x="0" y="32260"/>
                  </a:lnTo>
                  <a:lnTo>
                    <a:pt x="32036" y="0"/>
                  </a:lnTo>
                  <a:lnTo>
                    <a:pt x="64072" y="32260"/>
                  </a:lnTo>
                  <a:lnTo>
                    <a:pt x="32036" y="64510"/>
                  </a:lnTo>
                  <a:close/>
                </a:path>
              </a:pathLst>
            </a:custGeom>
            <a:solidFill>
              <a:srgbClr val="000080"/>
            </a:solidFill>
          </p:spPr>
          <p:txBody>
            <a:bodyPr wrap="square" lIns="0" tIns="0" rIns="0" bIns="0" rtlCol="0"/>
            <a:lstStyle/>
            <a:p>
              <a:endParaRPr/>
            </a:p>
          </p:txBody>
        </p:sp>
        <p:sp>
          <p:nvSpPr>
            <p:cNvPr id="330" name="object 330"/>
            <p:cNvSpPr/>
            <p:nvPr/>
          </p:nvSpPr>
          <p:spPr>
            <a:xfrm>
              <a:off x="2066426" y="495409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31" name="object 331"/>
            <p:cNvSpPr/>
            <p:nvPr/>
          </p:nvSpPr>
          <p:spPr>
            <a:xfrm>
              <a:off x="2611048" y="4567087"/>
              <a:ext cx="64135" cy="64769"/>
            </a:xfrm>
            <a:custGeom>
              <a:avLst/>
              <a:gdLst/>
              <a:ahLst/>
              <a:cxnLst/>
              <a:rect l="l" t="t" r="r" b="b"/>
              <a:pathLst>
                <a:path w="64135" h="64770">
                  <a:moveTo>
                    <a:pt x="32036" y="64510"/>
                  </a:moveTo>
                  <a:lnTo>
                    <a:pt x="0" y="32260"/>
                  </a:lnTo>
                  <a:lnTo>
                    <a:pt x="32036" y="0"/>
                  </a:lnTo>
                  <a:lnTo>
                    <a:pt x="64062" y="32260"/>
                  </a:lnTo>
                  <a:lnTo>
                    <a:pt x="32036" y="64510"/>
                  </a:lnTo>
                  <a:close/>
                </a:path>
              </a:pathLst>
            </a:custGeom>
            <a:solidFill>
              <a:srgbClr val="000080"/>
            </a:solidFill>
          </p:spPr>
          <p:txBody>
            <a:bodyPr wrap="square" lIns="0" tIns="0" rIns="0" bIns="0" rtlCol="0"/>
            <a:lstStyle/>
            <a:p>
              <a:endParaRPr/>
            </a:p>
          </p:txBody>
        </p:sp>
        <p:sp>
          <p:nvSpPr>
            <p:cNvPr id="332" name="object 332"/>
            <p:cNvSpPr/>
            <p:nvPr/>
          </p:nvSpPr>
          <p:spPr>
            <a:xfrm>
              <a:off x="2611045" y="4567094"/>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33" name="object 333"/>
            <p:cNvSpPr/>
            <p:nvPr/>
          </p:nvSpPr>
          <p:spPr>
            <a:xfrm>
              <a:off x="3155660" y="4481086"/>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34" name="object 334"/>
            <p:cNvSpPr/>
            <p:nvPr/>
          </p:nvSpPr>
          <p:spPr>
            <a:xfrm>
              <a:off x="3155665" y="4481095"/>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35" name="object 335"/>
            <p:cNvSpPr/>
            <p:nvPr/>
          </p:nvSpPr>
          <p:spPr>
            <a:xfrm>
              <a:off x="3700283" y="4298347"/>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336" name="object 336"/>
            <p:cNvSpPr/>
            <p:nvPr/>
          </p:nvSpPr>
          <p:spPr>
            <a:xfrm>
              <a:off x="3700284" y="4298346"/>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37" name="object 337"/>
            <p:cNvSpPr/>
            <p:nvPr/>
          </p:nvSpPr>
          <p:spPr>
            <a:xfrm>
              <a:off x="4244905" y="4061843"/>
              <a:ext cx="64135" cy="64769"/>
            </a:xfrm>
            <a:custGeom>
              <a:avLst/>
              <a:gdLst/>
              <a:ahLst/>
              <a:cxnLst/>
              <a:rect l="l" t="t" r="r" b="b"/>
              <a:pathLst>
                <a:path w="64135" h="64770">
                  <a:moveTo>
                    <a:pt x="32036" y="64510"/>
                  </a:moveTo>
                  <a:lnTo>
                    <a:pt x="0" y="32249"/>
                  </a:lnTo>
                  <a:lnTo>
                    <a:pt x="32036" y="0"/>
                  </a:lnTo>
                  <a:lnTo>
                    <a:pt x="64062" y="32249"/>
                  </a:lnTo>
                  <a:lnTo>
                    <a:pt x="32036" y="64510"/>
                  </a:lnTo>
                  <a:close/>
                </a:path>
              </a:pathLst>
            </a:custGeom>
            <a:solidFill>
              <a:srgbClr val="000080"/>
            </a:solidFill>
          </p:spPr>
          <p:txBody>
            <a:bodyPr wrap="square" lIns="0" tIns="0" rIns="0" bIns="0" rtlCol="0"/>
            <a:lstStyle/>
            <a:p>
              <a:endParaRPr/>
            </a:p>
          </p:txBody>
        </p:sp>
        <p:sp>
          <p:nvSpPr>
            <p:cNvPr id="338" name="object 338"/>
            <p:cNvSpPr/>
            <p:nvPr/>
          </p:nvSpPr>
          <p:spPr>
            <a:xfrm>
              <a:off x="4244903" y="406184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39" name="object 339"/>
            <p:cNvSpPr/>
            <p:nvPr/>
          </p:nvSpPr>
          <p:spPr>
            <a:xfrm>
              <a:off x="4789518" y="4061843"/>
              <a:ext cx="64135" cy="64769"/>
            </a:xfrm>
            <a:custGeom>
              <a:avLst/>
              <a:gdLst/>
              <a:ahLst/>
              <a:cxnLst/>
              <a:rect l="l" t="t" r="r" b="b"/>
              <a:pathLst>
                <a:path w="64135" h="64770">
                  <a:moveTo>
                    <a:pt x="32047" y="64510"/>
                  </a:moveTo>
                  <a:lnTo>
                    <a:pt x="0" y="32249"/>
                  </a:lnTo>
                  <a:lnTo>
                    <a:pt x="32047" y="0"/>
                  </a:lnTo>
                  <a:lnTo>
                    <a:pt x="64072" y="32249"/>
                  </a:lnTo>
                  <a:lnTo>
                    <a:pt x="32047" y="64510"/>
                  </a:lnTo>
                  <a:close/>
                </a:path>
              </a:pathLst>
            </a:custGeom>
            <a:solidFill>
              <a:srgbClr val="000080"/>
            </a:solidFill>
          </p:spPr>
          <p:txBody>
            <a:bodyPr wrap="square" lIns="0" tIns="0" rIns="0" bIns="0" rtlCol="0"/>
            <a:lstStyle/>
            <a:p>
              <a:endParaRPr/>
            </a:p>
          </p:txBody>
        </p:sp>
        <p:sp>
          <p:nvSpPr>
            <p:cNvPr id="340" name="object 340"/>
            <p:cNvSpPr/>
            <p:nvPr/>
          </p:nvSpPr>
          <p:spPr>
            <a:xfrm>
              <a:off x="4789522" y="4061848"/>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41" name="object 341"/>
            <p:cNvSpPr/>
            <p:nvPr/>
          </p:nvSpPr>
          <p:spPr>
            <a:xfrm>
              <a:off x="5334140" y="3825349"/>
              <a:ext cx="64135" cy="64769"/>
            </a:xfrm>
            <a:custGeom>
              <a:avLst/>
              <a:gdLst/>
              <a:ahLst/>
              <a:cxnLst/>
              <a:rect l="l" t="t" r="r" b="b"/>
              <a:pathLst>
                <a:path w="64135" h="64770">
                  <a:moveTo>
                    <a:pt x="32036" y="64499"/>
                  </a:moveTo>
                  <a:lnTo>
                    <a:pt x="0" y="32249"/>
                  </a:lnTo>
                  <a:lnTo>
                    <a:pt x="32036" y="0"/>
                  </a:lnTo>
                  <a:lnTo>
                    <a:pt x="64072" y="32249"/>
                  </a:lnTo>
                  <a:lnTo>
                    <a:pt x="32036" y="64499"/>
                  </a:lnTo>
                  <a:close/>
                </a:path>
              </a:pathLst>
            </a:custGeom>
            <a:solidFill>
              <a:srgbClr val="000080"/>
            </a:solidFill>
          </p:spPr>
          <p:txBody>
            <a:bodyPr wrap="square" lIns="0" tIns="0" rIns="0" bIns="0" rtlCol="0"/>
            <a:lstStyle/>
            <a:p>
              <a:endParaRPr/>
            </a:p>
          </p:txBody>
        </p:sp>
        <p:sp>
          <p:nvSpPr>
            <p:cNvPr id="342" name="object 342"/>
            <p:cNvSpPr/>
            <p:nvPr/>
          </p:nvSpPr>
          <p:spPr>
            <a:xfrm>
              <a:off x="5334141" y="3825349"/>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43" name="object 343"/>
            <p:cNvSpPr/>
            <p:nvPr/>
          </p:nvSpPr>
          <p:spPr>
            <a:xfrm>
              <a:off x="5878762" y="3739349"/>
              <a:ext cx="64135" cy="64769"/>
            </a:xfrm>
            <a:custGeom>
              <a:avLst/>
              <a:gdLst/>
              <a:ahLst/>
              <a:cxnLst/>
              <a:rect l="l" t="t" r="r" b="b"/>
              <a:pathLst>
                <a:path w="64135" h="64770">
                  <a:moveTo>
                    <a:pt x="32036" y="64499"/>
                  </a:moveTo>
                  <a:lnTo>
                    <a:pt x="0" y="32249"/>
                  </a:lnTo>
                  <a:lnTo>
                    <a:pt x="32036" y="0"/>
                  </a:lnTo>
                  <a:lnTo>
                    <a:pt x="64062" y="32249"/>
                  </a:lnTo>
                  <a:lnTo>
                    <a:pt x="32036" y="64499"/>
                  </a:lnTo>
                  <a:close/>
                </a:path>
              </a:pathLst>
            </a:custGeom>
            <a:solidFill>
              <a:srgbClr val="000080"/>
            </a:solidFill>
          </p:spPr>
          <p:txBody>
            <a:bodyPr wrap="square" lIns="0" tIns="0" rIns="0" bIns="0" rtlCol="0"/>
            <a:lstStyle/>
            <a:p>
              <a:endParaRPr/>
            </a:p>
          </p:txBody>
        </p:sp>
        <p:sp>
          <p:nvSpPr>
            <p:cNvPr id="344" name="object 344"/>
            <p:cNvSpPr/>
            <p:nvPr/>
          </p:nvSpPr>
          <p:spPr>
            <a:xfrm>
              <a:off x="5878760" y="3739350"/>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45" name="object 345"/>
            <p:cNvSpPr/>
            <p:nvPr/>
          </p:nvSpPr>
          <p:spPr>
            <a:xfrm>
              <a:off x="6423374" y="3610342"/>
              <a:ext cx="64135" cy="64769"/>
            </a:xfrm>
            <a:custGeom>
              <a:avLst/>
              <a:gdLst/>
              <a:ahLst/>
              <a:cxnLst/>
              <a:rect l="l" t="t" r="r" b="b"/>
              <a:pathLst>
                <a:path w="64135"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46" name="object 346"/>
            <p:cNvSpPr/>
            <p:nvPr/>
          </p:nvSpPr>
          <p:spPr>
            <a:xfrm>
              <a:off x="6423379" y="3610351"/>
              <a:ext cx="64135" cy="64769"/>
            </a:xfrm>
            <a:custGeom>
              <a:avLst/>
              <a:gdLst/>
              <a:ahLst/>
              <a:cxnLst/>
              <a:rect l="l" t="t" r="r" b="b"/>
              <a:pathLst>
                <a:path w="64135"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47" name="object 347"/>
            <p:cNvSpPr/>
            <p:nvPr/>
          </p:nvSpPr>
          <p:spPr>
            <a:xfrm>
              <a:off x="6967997" y="3470599"/>
              <a:ext cx="64135" cy="64769"/>
            </a:xfrm>
            <a:custGeom>
              <a:avLst/>
              <a:gdLst/>
              <a:ahLst/>
              <a:cxnLst/>
              <a:rect l="l" t="t" r="r" b="b"/>
              <a:pathLst>
                <a:path w="64134" h="64770">
                  <a:moveTo>
                    <a:pt x="32036" y="64510"/>
                  </a:moveTo>
                  <a:lnTo>
                    <a:pt x="0" y="32249"/>
                  </a:lnTo>
                  <a:lnTo>
                    <a:pt x="32036" y="0"/>
                  </a:lnTo>
                  <a:lnTo>
                    <a:pt x="64072" y="32249"/>
                  </a:lnTo>
                  <a:lnTo>
                    <a:pt x="32036" y="64510"/>
                  </a:lnTo>
                  <a:close/>
                </a:path>
              </a:pathLst>
            </a:custGeom>
            <a:solidFill>
              <a:srgbClr val="000080"/>
            </a:solidFill>
          </p:spPr>
          <p:txBody>
            <a:bodyPr wrap="square" lIns="0" tIns="0" rIns="0" bIns="0" rtlCol="0"/>
            <a:lstStyle/>
            <a:p>
              <a:endParaRPr/>
            </a:p>
          </p:txBody>
        </p:sp>
        <p:sp>
          <p:nvSpPr>
            <p:cNvPr id="348" name="object 348"/>
            <p:cNvSpPr/>
            <p:nvPr/>
          </p:nvSpPr>
          <p:spPr>
            <a:xfrm>
              <a:off x="6967998" y="3470602"/>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sp>
          <p:nvSpPr>
            <p:cNvPr id="349" name="object 349"/>
            <p:cNvSpPr/>
            <p:nvPr/>
          </p:nvSpPr>
          <p:spPr>
            <a:xfrm>
              <a:off x="8057232" y="3298597"/>
              <a:ext cx="64135" cy="64769"/>
            </a:xfrm>
            <a:custGeom>
              <a:avLst/>
              <a:gdLst/>
              <a:ahLst/>
              <a:cxnLst/>
              <a:rect l="l" t="t" r="r" b="b"/>
              <a:pathLst>
                <a:path w="64134" h="64770">
                  <a:moveTo>
                    <a:pt x="32047" y="64510"/>
                  </a:moveTo>
                  <a:lnTo>
                    <a:pt x="0" y="32260"/>
                  </a:lnTo>
                  <a:lnTo>
                    <a:pt x="32047" y="0"/>
                  </a:lnTo>
                  <a:lnTo>
                    <a:pt x="64072" y="32260"/>
                  </a:lnTo>
                  <a:lnTo>
                    <a:pt x="32047" y="64510"/>
                  </a:lnTo>
                  <a:close/>
                </a:path>
              </a:pathLst>
            </a:custGeom>
            <a:solidFill>
              <a:srgbClr val="000080"/>
            </a:solidFill>
          </p:spPr>
          <p:txBody>
            <a:bodyPr wrap="square" lIns="0" tIns="0" rIns="0" bIns="0" rtlCol="0"/>
            <a:lstStyle/>
            <a:p>
              <a:endParaRPr/>
            </a:p>
          </p:txBody>
        </p:sp>
        <p:sp>
          <p:nvSpPr>
            <p:cNvPr id="350" name="object 350"/>
            <p:cNvSpPr/>
            <p:nvPr/>
          </p:nvSpPr>
          <p:spPr>
            <a:xfrm>
              <a:off x="8057236" y="3298603"/>
              <a:ext cx="64135" cy="64769"/>
            </a:xfrm>
            <a:custGeom>
              <a:avLst/>
              <a:gdLst/>
              <a:ahLst/>
              <a:cxnLst/>
              <a:rect l="l" t="t" r="r" b="b"/>
              <a:pathLst>
                <a:path w="64134" h="64770">
                  <a:moveTo>
                    <a:pt x="32036" y="0"/>
                  </a:moveTo>
                  <a:lnTo>
                    <a:pt x="64072" y="32249"/>
                  </a:lnTo>
                  <a:lnTo>
                    <a:pt x="32036" y="64499"/>
                  </a:lnTo>
                  <a:lnTo>
                    <a:pt x="0" y="32249"/>
                  </a:lnTo>
                  <a:lnTo>
                    <a:pt x="32036" y="0"/>
                  </a:lnTo>
                  <a:close/>
                </a:path>
              </a:pathLst>
            </a:custGeom>
            <a:ln w="10714">
              <a:solidFill>
                <a:srgbClr val="000080"/>
              </a:solidFill>
            </a:ln>
          </p:spPr>
          <p:txBody>
            <a:bodyPr wrap="square" lIns="0" tIns="0" rIns="0" bIns="0" rtlCol="0"/>
            <a:lstStyle/>
            <a:p>
              <a:endParaRPr/>
            </a:p>
          </p:txBody>
        </p:sp>
      </p:grpSp>
      <p:sp>
        <p:nvSpPr>
          <p:cNvPr id="351" name="object 351"/>
          <p:cNvSpPr txBox="1"/>
          <p:nvPr/>
        </p:nvSpPr>
        <p:spPr>
          <a:xfrm>
            <a:off x="4581576" y="2380815"/>
            <a:ext cx="285115" cy="193675"/>
          </a:xfrm>
          <a:prstGeom prst="rect">
            <a:avLst/>
          </a:prstGeom>
        </p:spPr>
        <p:txBody>
          <a:bodyPr vert="horz" wrap="square" lIns="0" tIns="12700" rIns="0" bIns="0" rtlCol="0">
            <a:spAutoFit/>
          </a:bodyPr>
          <a:lstStyle/>
          <a:p>
            <a:pPr>
              <a:lnSpc>
                <a:spcPct val="100000"/>
              </a:lnSpc>
              <a:spcBef>
                <a:spcPts val="100"/>
              </a:spcBef>
            </a:pPr>
            <a:r>
              <a:rPr sz="1100" spc="-60" dirty="0">
                <a:latin typeface="Arial"/>
                <a:cs typeface="Arial"/>
              </a:rPr>
              <a:t>f</a:t>
            </a:r>
            <a:r>
              <a:rPr sz="1100" dirty="0">
                <a:latin typeface="Arial"/>
                <a:cs typeface="Arial"/>
              </a:rPr>
              <a:t>ill</a:t>
            </a:r>
            <a:r>
              <a:rPr sz="1100" spc="-25" dirty="0">
                <a:latin typeface="Arial"/>
                <a:cs typeface="Arial"/>
              </a:rPr>
              <a:t>e</a:t>
            </a:r>
            <a:r>
              <a:rPr sz="1100" spc="-5" dirty="0">
                <a:latin typeface="Arial"/>
                <a:cs typeface="Arial"/>
              </a:rPr>
              <a:t>s</a:t>
            </a:r>
            <a:endParaRPr sz="1100">
              <a:latin typeface="Arial"/>
              <a:cs typeface="Arial"/>
            </a:endParaRPr>
          </a:p>
        </p:txBody>
      </p:sp>
      <p:sp>
        <p:nvSpPr>
          <p:cNvPr id="352" name="object 352"/>
          <p:cNvSpPr txBox="1"/>
          <p:nvPr/>
        </p:nvSpPr>
        <p:spPr>
          <a:xfrm>
            <a:off x="1249788" y="5412282"/>
            <a:ext cx="183515"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40</a:t>
            </a:r>
            <a:endParaRPr sz="1150">
              <a:latin typeface="Arial"/>
              <a:cs typeface="Arial"/>
            </a:endParaRPr>
          </a:p>
        </p:txBody>
      </p:sp>
      <p:sp>
        <p:nvSpPr>
          <p:cNvPr id="353" name="object 353"/>
          <p:cNvSpPr txBox="1"/>
          <p:nvPr/>
        </p:nvSpPr>
        <p:spPr>
          <a:xfrm>
            <a:off x="1164421" y="2746045"/>
            <a:ext cx="269240" cy="2432050"/>
          </a:xfrm>
          <a:prstGeom prst="rect">
            <a:avLst/>
          </a:prstGeom>
        </p:spPr>
        <p:txBody>
          <a:bodyPr vert="horz" wrap="square" lIns="0" tIns="17145" rIns="0" bIns="0" rtlCol="0">
            <a:spAutoFit/>
          </a:bodyPr>
          <a:lstStyle/>
          <a:p>
            <a:pPr marR="5080" algn="r">
              <a:lnSpc>
                <a:spcPct val="100000"/>
              </a:lnSpc>
              <a:spcBef>
                <a:spcPts val="135"/>
              </a:spcBef>
            </a:pPr>
            <a:r>
              <a:rPr sz="1150" spc="25" dirty="0">
                <a:latin typeface="Arial"/>
                <a:cs typeface="Arial"/>
              </a:rPr>
              <a:t>100</a:t>
            </a:r>
            <a:endParaRPr sz="1150">
              <a:latin typeface="Arial"/>
              <a:cs typeface="Arial"/>
            </a:endParaRPr>
          </a:p>
          <a:p>
            <a:pPr>
              <a:lnSpc>
                <a:spcPct val="100000"/>
              </a:lnSpc>
              <a:spcBef>
                <a:spcPts val="45"/>
              </a:spcBef>
            </a:pPr>
            <a:endParaRPr sz="1850">
              <a:latin typeface="Arial"/>
              <a:cs typeface="Arial"/>
            </a:endParaRPr>
          </a:p>
          <a:p>
            <a:pPr marR="5080" algn="r">
              <a:lnSpc>
                <a:spcPct val="100000"/>
              </a:lnSpc>
            </a:pPr>
            <a:r>
              <a:rPr sz="1150" spc="25" dirty="0">
                <a:latin typeface="Arial"/>
                <a:cs typeface="Arial"/>
              </a:rPr>
              <a:t>90</a:t>
            </a:r>
            <a:endParaRPr sz="1150">
              <a:latin typeface="Arial"/>
              <a:cs typeface="Arial"/>
            </a:endParaRPr>
          </a:p>
          <a:p>
            <a:pPr>
              <a:lnSpc>
                <a:spcPct val="100000"/>
              </a:lnSpc>
              <a:spcBef>
                <a:spcPts val="20"/>
              </a:spcBef>
            </a:pPr>
            <a:endParaRPr sz="1800">
              <a:latin typeface="Arial"/>
              <a:cs typeface="Arial"/>
            </a:endParaRPr>
          </a:p>
          <a:p>
            <a:pPr marR="5080" algn="r">
              <a:lnSpc>
                <a:spcPct val="100000"/>
              </a:lnSpc>
            </a:pPr>
            <a:r>
              <a:rPr sz="1150" spc="25" dirty="0">
                <a:latin typeface="Arial"/>
                <a:cs typeface="Arial"/>
              </a:rPr>
              <a:t>80</a:t>
            </a:r>
            <a:endParaRPr sz="1150">
              <a:latin typeface="Arial"/>
              <a:cs typeface="Arial"/>
            </a:endParaRPr>
          </a:p>
          <a:p>
            <a:pPr>
              <a:lnSpc>
                <a:spcPct val="100000"/>
              </a:lnSpc>
              <a:spcBef>
                <a:spcPts val="25"/>
              </a:spcBef>
            </a:pPr>
            <a:endParaRPr sz="1800">
              <a:latin typeface="Arial"/>
              <a:cs typeface="Arial"/>
            </a:endParaRPr>
          </a:p>
          <a:p>
            <a:pPr marR="5080" algn="r">
              <a:lnSpc>
                <a:spcPct val="100000"/>
              </a:lnSpc>
            </a:pPr>
            <a:r>
              <a:rPr sz="1150" spc="25" dirty="0">
                <a:latin typeface="Arial"/>
                <a:cs typeface="Arial"/>
              </a:rPr>
              <a:t>70</a:t>
            </a:r>
            <a:endParaRPr sz="1150">
              <a:latin typeface="Arial"/>
              <a:cs typeface="Arial"/>
            </a:endParaRPr>
          </a:p>
          <a:p>
            <a:pPr>
              <a:lnSpc>
                <a:spcPct val="100000"/>
              </a:lnSpc>
              <a:spcBef>
                <a:spcPts val="20"/>
              </a:spcBef>
            </a:pPr>
            <a:endParaRPr sz="1800">
              <a:latin typeface="Arial"/>
              <a:cs typeface="Arial"/>
            </a:endParaRPr>
          </a:p>
          <a:p>
            <a:pPr marR="5080" algn="r">
              <a:lnSpc>
                <a:spcPct val="100000"/>
              </a:lnSpc>
            </a:pPr>
            <a:r>
              <a:rPr sz="1150" spc="25" dirty="0">
                <a:latin typeface="Arial"/>
                <a:cs typeface="Arial"/>
              </a:rPr>
              <a:t>60</a:t>
            </a:r>
            <a:endParaRPr sz="1150">
              <a:latin typeface="Arial"/>
              <a:cs typeface="Arial"/>
            </a:endParaRPr>
          </a:p>
          <a:p>
            <a:pPr>
              <a:lnSpc>
                <a:spcPct val="100000"/>
              </a:lnSpc>
              <a:spcBef>
                <a:spcPts val="45"/>
              </a:spcBef>
            </a:pPr>
            <a:endParaRPr sz="1850">
              <a:latin typeface="Arial"/>
              <a:cs typeface="Arial"/>
            </a:endParaRPr>
          </a:p>
          <a:p>
            <a:pPr marR="5080" algn="r">
              <a:lnSpc>
                <a:spcPct val="100000"/>
              </a:lnSpc>
            </a:pPr>
            <a:r>
              <a:rPr sz="1150" spc="25" dirty="0">
                <a:latin typeface="Arial"/>
                <a:cs typeface="Arial"/>
              </a:rPr>
              <a:t>50</a:t>
            </a:r>
            <a:endParaRPr sz="1150">
              <a:latin typeface="Arial"/>
              <a:cs typeface="Arial"/>
            </a:endParaRPr>
          </a:p>
        </p:txBody>
      </p:sp>
      <p:sp>
        <p:nvSpPr>
          <p:cNvPr id="354" name="object 354"/>
          <p:cNvSpPr txBox="1"/>
          <p:nvPr/>
        </p:nvSpPr>
        <p:spPr>
          <a:xfrm>
            <a:off x="1164421" y="2305234"/>
            <a:ext cx="269240"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110</a:t>
            </a:r>
            <a:endParaRPr sz="1150">
              <a:latin typeface="Arial"/>
              <a:cs typeface="Arial"/>
            </a:endParaRPr>
          </a:p>
        </p:txBody>
      </p:sp>
      <p:sp>
        <p:nvSpPr>
          <p:cNvPr id="355" name="object 355"/>
          <p:cNvSpPr txBox="1"/>
          <p:nvPr/>
        </p:nvSpPr>
        <p:spPr>
          <a:xfrm>
            <a:off x="1484721" y="5627280"/>
            <a:ext cx="95885" cy="206375"/>
          </a:xfrm>
          <a:prstGeom prst="rect">
            <a:avLst/>
          </a:prstGeom>
        </p:spPr>
        <p:txBody>
          <a:bodyPr vert="horz" wrap="square" lIns="0" tIns="17145" rIns="0" bIns="0" rtlCol="0">
            <a:spAutoFit/>
          </a:bodyPr>
          <a:lstStyle/>
          <a:p>
            <a:pPr>
              <a:lnSpc>
                <a:spcPct val="100000"/>
              </a:lnSpc>
              <a:spcBef>
                <a:spcPts val="135"/>
              </a:spcBef>
            </a:pPr>
            <a:r>
              <a:rPr sz="1150" spc="10" dirty="0">
                <a:latin typeface="Arial"/>
                <a:cs typeface="Arial"/>
              </a:rPr>
              <a:t>0</a:t>
            </a:r>
            <a:endParaRPr sz="1150">
              <a:latin typeface="Arial"/>
              <a:cs typeface="Arial"/>
            </a:endParaRPr>
          </a:p>
        </p:txBody>
      </p:sp>
      <p:sp>
        <p:nvSpPr>
          <p:cNvPr id="356" name="object 356"/>
          <p:cNvSpPr txBox="1"/>
          <p:nvPr/>
        </p:nvSpPr>
        <p:spPr>
          <a:xfrm>
            <a:off x="2392355" y="5627280"/>
            <a:ext cx="95885" cy="206375"/>
          </a:xfrm>
          <a:prstGeom prst="rect">
            <a:avLst/>
          </a:prstGeom>
        </p:spPr>
        <p:txBody>
          <a:bodyPr vert="horz" wrap="square" lIns="0" tIns="17145" rIns="0" bIns="0" rtlCol="0">
            <a:spAutoFit/>
          </a:bodyPr>
          <a:lstStyle/>
          <a:p>
            <a:pPr>
              <a:lnSpc>
                <a:spcPct val="100000"/>
              </a:lnSpc>
              <a:spcBef>
                <a:spcPts val="135"/>
              </a:spcBef>
            </a:pPr>
            <a:r>
              <a:rPr sz="1150" spc="10" dirty="0">
                <a:latin typeface="Arial"/>
                <a:cs typeface="Arial"/>
              </a:rPr>
              <a:t>5</a:t>
            </a:r>
            <a:endParaRPr sz="1150">
              <a:latin typeface="Arial"/>
              <a:cs typeface="Arial"/>
            </a:endParaRPr>
          </a:p>
        </p:txBody>
      </p:sp>
      <p:sp>
        <p:nvSpPr>
          <p:cNvPr id="357" name="object 357"/>
          <p:cNvSpPr txBox="1"/>
          <p:nvPr/>
        </p:nvSpPr>
        <p:spPr>
          <a:xfrm>
            <a:off x="3257380" y="5627280"/>
            <a:ext cx="183515"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10</a:t>
            </a:r>
            <a:endParaRPr sz="1150">
              <a:latin typeface="Arial"/>
              <a:cs typeface="Arial"/>
            </a:endParaRPr>
          </a:p>
        </p:txBody>
      </p:sp>
      <p:sp>
        <p:nvSpPr>
          <p:cNvPr id="358" name="object 358"/>
          <p:cNvSpPr txBox="1"/>
          <p:nvPr/>
        </p:nvSpPr>
        <p:spPr>
          <a:xfrm>
            <a:off x="4165013" y="5627280"/>
            <a:ext cx="183515"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15</a:t>
            </a:r>
            <a:endParaRPr sz="1150">
              <a:latin typeface="Arial"/>
              <a:cs typeface="Arial"/>
            </a:endParaRPr>
          </a:p>
        </p:txBody>
      </p:sp>
      <p:sp>
        <p:nvSpPr>
          <p:cNvPr id="359" name="object 359"/>
          <p:cNvSpPr txBox="1"/>
          <p:nvPr/>
        </p:nvSpPr>
        <p:spPr>
          <a:xfrm>
            <a:off x="5980280" y="5627280"/>
            <a:ext cx="183515"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25</a:t>
            </a:r>
            <a:endParaRPr sz="1150">
              <a:latin typeface="Arial"/>
              <a:cs typeface="Arial"/>
            </a:endParaRPr>
          </a:p>
        </p:txBody>
      </p:sp>
      <p:sp>
        <p:nvSpPr>
          <p:cNvPr id="360" name="object 360"/>
          <p:cNvSpPr txBox="1"/>
          <p:nvPr/>
        </p:nvSpPr>
        <p:spPr>
          <a:xfrm>
            <a:off x="6887914" y="5627280"/>
            <a:ext cx="183515"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30</a:t>
            </a:r>
            <a:endParaRPr sz="1150">
              <a:latin typeface="Arial"/>
              <a:cs typeface="Arial"/>
            </a:endParaRPr>
          </a:p>
        </p:txBody>
      </p:sp>
      <p:sp>
        <p:nvSpPr>
          <p:cNvPr id="361" name="object 361"/>
          <p:cNvSpPr txBox="1"/>
          <p:nvPr/>
        </p:nvSpPr>
        <p:spPr>
          <a:xfrm>
            <a:off x="7795547" y="5627280"/>
            <a:ext cx="183515" cy="206375"/>
          </a:xfrm>
          <a:prstGeom prst="rect">
            <a:avLst/>
          </a:prstGeom>
        </p:spPr>
        <p:txBody>
          <a:bodyPr vert="horz" wrap="square" lIns="0" tIns="17145" rIns="0" bIns="0" rtlCol="0">
            <a:spAutoFit/>
          </a:bodyPr>
          <a:lstStyle/>
          <a:p>
            <a:pPr>
              <a:lnSpc>
                <a:spcPct val="100000"/>
              </a:lnSpc>
              <a:spcBef>
                <a:spcPts val="135"/>
              </a:spcBef>
            </a:pPr>
            <a:r>
              <a:rPr sz="1150" spc="25" dirty="0">
                <a:latin typeface="Arial"/>
                <a:cs typeface="Arial"/>
              </a:rPr>
              <a:t>35</a:t>
            </a:r>
            <a:endParaRPr sz="1150">
              <a:latin typeface="Arial"/>
              <a:cs typeface="Arial"/>
            </a:endParaRPr>
          </a:p>
        </p:txBody>
      </p:sp>
      <p:grpSp>
        <p:nvGrpSpPr>
          <p:cNvPr id="362" name="object 362"/>
          <p:cNvGrpSpPr/>
          <p:nvPr/>
        </p:nvGrpSpPr>
        <p:grpSpPr>
          <a:xfrm>
            <a:off x="1143000" y="2286000"/>
            <a:ext cx="7144384" cy="3698240"/>
            <a:chOff x="1169407" y="2546108"/>
            <a:chExt cx="7144384" cy="3698240"/>
          </a:xfrm>
        </p:grpSpPr>
        <p:sp>
          <p:nvSpPr>
            <p:cNvPr id="363" name="object 363"/>
            <p:cNvSpPr/>
            <p:nvPr/>
          </p:nvSpPr>
          <p:spPr>
            <a:xfrm>
              <a:off x="1169407" y="2546108"/>
              <a:ext cx="7144384" cy="3698240"/>
            </a:xfrm>
            <a:custGeom>
              <a:avLst/>
              <a:gdLst/>
              <a:ahLst/>
              <a:cxnLst/>
              <a:rect l="l" t="t" r="r" b="b"/>
              <a:pathLst>
                <a:path w="7144384" h="3698240">
                  <a:moveTo>
                    <a:pt x="0" y="0"/>
                  </a:moveTo>
                  <a:lnTo>
                    <a:pt x="7144120" y="0"/>
                  </a:lnTo>
                  <a:lnTo>
                    <a:pt x="7144120" y="3697974"/>
                  </a:lnTo>
                  <a:lnTo>
                    <a:pt x="0" y="3697974"/>
                  </a:lnTo>
                  <a:lnTo>
                    <a:pt x="0" y="0"/>
                  </a:lnTo>
                  <a:close/>
                </a:path>
              </a:pathLst>
            </a:custGeom>
            <a:ln w="3175">
              <a:solidFill>
                <a:srgbClr val="000000"/>
              </a:solidFill>
            </a:ln>
          </p:spPr>
          <p:txBody>
            <a:bodyPr wrap="square" lIns="0" tIns="0" rIns="0" bIns="0" rtlCol="0"/>
            <a:lstStyle/>
            <a:p>
              <a:endParaRPr/>
            </a:p>
          </p:txBody>
        </p:sp>
        <p:sp>
          <p:nvSpPr>
            <p:cNvPr id="364" name="object 364"/>
            <p:cNvSpPr/>
            <p:nvPr/>
          </p:nvSpPr>
          <p:spPr>
            <a:xfrm>
              <a:off x="4840287" y="4076700"/>
              <a:ext cx="0" cy="1873250"/>
            </a:xfrm>
            <a:custGeom>
              <a:avLst/>
              <a:gdLst/>
              <a:ahLst/>
              <a:cxnLst/>
              <a:rect l="l" t="t" r="r" b="b"/>
              <a:pathLst>
                <a:path h="1873250">
                  <a:moveTo>
                    <a:pt x="0" y="1873250"/>
                  </a:moveTo>
                  <a:lnTo>
                    <a:pt x="0" y="0"/>
                  </a:lnTo>
                </a:path>
              </a:pathLst>
            </a:custGeom>
            <a:ln w="38100">
              <a:solidFill>
                <a:srgbClr val="000000"/>
              </a:solidFill>
            </a:ln>
          </p:spPr>
          <p:txBody>
            <a:bodyPr wrap="square" lIns="0" tIns="0" rIns="0" bIns="0" rtlCol="0"/>
            <a:lstStyle/>
            <a:p>
              <a:endParaRPr/>
            </a:p>
          </p:txBody>
        </p:sp>
      </p:grpSp>
      <p:sp>
        <p:nvSpPr>
          <p:cNvPr id="365" name="object 365"/>
          <p:cNvSpPr txBox="1"/>
          <p:nvPr/>
        </p:nvSpPr>
        <p:spPr>
          <a:xfrm>
            <a:off x="4924370" y="5208893"/>
            <a:ext cx="668020" cy="624840"/>
          </a:xfrm>
          <a:prstGeom prst="rect">
            <a:avLst/>
          </a:prstGeom>
        </p:spPr>
        <p:txBody>
          <a:bodyPr vert="horz" wrap="square" lIns="0" tIns="13335" rIns="0" bIns="0" rtlCol="0">
            <a:spAutoFit/>
          </a:bodyPr>
          <a:lstStyle/>
          <a:p>
            <a:pPr>
              <a:lnSpc>
                <a:spcPct val="100000"/>
              </a:lnSpc>
              <a:spcBef>
                <a:spcPts val="105"/>
              </a:spcBef>
            </a:pPr>
            <a:r>
              <a:rPr sz="1600" b="1" spc="5" dirty="0">
                <a:latin typeface="Times New Roman"/>
                <a:cs typeface="Times New Roman"/>
              </a:rPr>
              <a:t>18</a:t>
            </a:r>
            <a:r>
              <a:rPr sz="1600" b="1" spc="-125" dirty="0">
                <a:latin typeface="Times New Roman"/>
                <a:cs typeface="Times New Roman"/>
              </a:rPr>
              <a:t> </a:t>
            </a:r>
            <a:r>
              <a:rPr sz="1600" b="1" spc="-5" dirty="0">
                <a:latin typeface="Times New Roman"/>
                <a:cs typeface="Times New Roman"/>
              </a:rPr>
              <a:t>mois</a:t>
            </a:r>
            <a:endParaRPr sz="1600">
              <a:latin typeface="Times New Roman"/>
              <a:cs typeface="Times New Roman"/>
            </a:endParaRPr>
          </a:p>
          <a:p>
            <a:pPr marL="147955">
              <a:lnSpc>
                <a:spcPct val="100000"/>
              </a:lnSpc>
              <a:spcBef>
                <a:spcPts val="1405"/>
              </a:spcBef>
            </a:pPr>
            <a:r>
              <a:rPr sz="1150" spc="25" dirty="0">
                <a:latin typeface="Arial"/>
                <a:cs typeface="Arial"/>
              </a:rPr>
              <a:t>20</a:t>
            </a:r>
            <a:endParaRPr sz="1150">
              <a:latin typeface="Arial"/>
              <a:cs typeface="Arial"/>
            </a:endParaRPr>
          </a:p>
        </p:txBody>
      </p:sp>
      <p:sp>
        <p:nvSpPr>
          <p:cNvPr id="375" name="Titre 374">
            <a:extLst>
              <a:ext uri="{FF2B5EF4-FFF2-40B4-BE49-F238E27FC236}">
                <a16:creationId xmlns:a16="http://schemas.microsoft.com/office/drawing/2014/main" id="{5242C65E-CB54-FD43-9B0E-51EA21BC4DAE}"/>
              </a:ext>
            </a:extLst>
          </p:cNvPr>
          <p:cNvSpPr>
            <a:spLocks noGrp="1"/>
          </p:cNvSpPr>
          <p:nvPr>
            <p:ph type="title"/>
          </p:nvPr>
        </p:nvSpPr>
        <p:spPr/>
        <p:txBody>
          <a:bodyPr/>
          <a:lstStyle/>
          <a:p>
            <a:r>
              <a:rPr lang="fr-FR" dirty="0"/>
              <a:t>La régression linéaire</a:t>
            </a:r>
          </a:p>
        </p:txBody>
      </p:sp>
      <p:sp>
        <p:nvSpPr>
          <p:cNvPr id="371" name="object 371"/>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373" name="object 373"/>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13</a:t>
            </a:fld>
            <a:endParaRPr dirty="0"/>
          </a:p>
        </p:txBody>
      </p:sp>
      <p:sp>
        <p:nvSpPr>
          <p:cNvPr id="378" name="Espace réservé du contenu 377">
            <a:extLst>
              <a:ext uri="{FF2B5EF4-FFF2-40B4-BE49-F238E27FC236}">
                <a16:creationId xmlns:a16="http://schemas.microsoft.com/office/drawing/2014/main" id="{AD721E7B-85CC-5849-B2AF-6E1CF2E168C0}"/>
              </a:ext>
            </a:extLst>
          </p:cNvPr>
          <p:cNvSpPr>
            <a:spLocks noGrp="1"/>
          </p:cNvSpPr>
          <p:nvPr>
            <p:ph sz="quarter" idx="1"/>
          </p:nvPr>
        </p:nvSpPr>
        <p:spPr/>
        <p:txBody>
          <a:bodyPr/>
          <a:lstStyle/>
          <a:p>
            <a:r>
              <a:rPr lang="fr-FR" dirty="0"/>
              <a:t>Exemple au sein d’un groupe de filles</a:t>
            </a:r>
          </a:p>
        </p:txBody>
      </p:sp>
      <p:sp>
        <p:nvSpPr>
          <p:cNvPr id="376" name="object 365">
            <a:extLst>
              <a:ext uri="{FF2B5EF4-FFF2-40B4-BE49-F238E27FC236}">
                <a16:creationId xmlns:a16="http://schemas.microsoft.com/office/drawing/2014/main" id="{ED9FCB42-3978-6C48-821D-3AFB56E95BC8}"/>
              </a:ext>
            </a:extLst>
          </p:cNvPr>
          <p:cNvSpPr/>
          <p:nvPr/>
        </p:nvSpPr>
        <p:spPr>
          <a:xfrm>
            <a:off x="4724400" y="3657600"/>
            <a:ext cx="153987" cy="154000"/>
          </a:xfrm>
          <a:prstGeom prst="rect">
            <a:avLst/>
          </a:prstGeom>
          <a:blipFill>
            <a:blip r:embed="rId7" cstate="print"/>
            <a:stretch>
              <a:fillRect/>
            </a:stretch>
          </a:blipFill>
        </p:spPr>
        <p:txBody>
          <a:bodyPr wrap="square" lIns="0" tIns="0" rIns="0" bIns="0" rtlCol="0"/>
          <a:lstStyle/>
          <a:p>
            <a:endParaRPr/>
          </a:p>
        </p:txBody>
      </p:sp>
      <p:sp>
        <p:nvSpPr>
          <p:cNvPr id="377" name="object 366">
            <a:extLst>
              <a:ext uri="{FF2B5EF4-FFF2-40B4-BE49-F238E27FC236}">
                <a16:creationId xmlns:a16="http://schemas.microsoft.com/office/drawing/2014/main" id="{2A65D6FB-AB5C-1E45-9FDC-0F92E7C73030}"/>
              </a:ext>
            </a:extLst>
          </p:cNvPr>
          <p:cNvSpPr txBox="1"/>
          <p:nvPr/>
        </p:nvSpPr>
        <p:spPr>
          <a:xfrm>
            <a:off x="4908177" y="2746045"/>
            <a:ext cx="431800" cy="1031240"/>
          </a:xfrm>
          <a:prstGeom prst="rect">
            <a:avLst/>
          </a:prstGeom>
        </p:spPr>
        <p:txBody>
          <a:bodyPr vert="horz" wrap="square" lIns="0" tIns="12700" rIns="0" bIns="0" rtlCol="0">
            <a:spAutoFit/>
          </a:bodyPr>
          <a:lstStyle/>
          <a:p>
            <a:pPr>
              <a:lnSpc>
                <a:spcPct val="100000"/>
              </a:lnSpc>
              <a:spcBef>
                <a:spcPts val="100"/>
              </a:spcBef>
            </a:pPr>
            <a:r>
              <a:rPr sz="6600" b="1" dirty="0">
                <a:solidFill>
                  <a:srgbClr val="CC0000"/>
                </a:solidFill>
                <a:latin typeface="Times New Roman"/>
                <a:cs typeface="Times New Roman"/>
              </a:rPr>
              <a:t>?</a:t>
            </a:r>
            <a:endParaRPr sz="6600" dirty="0">
              <a:latin typeface="Times New Roman"/>
              <a:cs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bject 3">
            <a:extLst>
              <a:ext uri="{FF2B5EF4-FFF2-40B4-BE49-F238E27FC236}">
                <a16:creationId xmlns:a16="http://schemas.microsoft.com/office/drawing/2014/main" id="{9927D535-F85F-F041-A94D-8898F29F5920}"/>
              </a:ext>
            </a:extLst>
          </p:cNvPr>
          <p:cNvSpPr/>
          <p:nvPr/>
        </p:nvSpPr>
        <p:spPr>
          <a:xfrm>
            <a:off x="5715000" y="2895600"/>
            <a:ext cx="3241211" cy="3276600"/>
          </a:xfrm>
          <a:prstGeom prst="rect">
            <a:avLst/>
          </a:prstGeom>
          <a:blipFill>
            <a:blip r:embed="rId3" cstate="print"/>
            <a:stretch>
              <a:fillRect/>
            </a:stretch>
          </a:blipFill>
        </p:spPr>
        <p:txBody>
          <a:bodyPr wrap="square" lIns="0" tIns="0" rIns="0" bIns="0" rtlCol="0"/>
          <a:lstStyle/>
          <a:p>
            <a:endParaRPr/>
          </a:p>
        </p:txBody>
      </p:sp>
      <p:sp>
        <p:nvSpPr>
          <p:cNvPr id="16" name="Titre 15">
            <a:extLst>
              <a:ext uri="{FF2B5EF4-FFF2-40B4-BE49-F238E27FC236}">
                <a16:creationId xmlns:a16="http://schemas.microsoft.com/office/drawing/2014/main" id="{53C12D03-B7BF-094B-96E7-B029B2008963}"/>
              </a:ext>
            </a:extLst>
          </p:cNvPr>
          <p:cNvSpPr>
            <a:spLocks noGrp="1"/>
          </p:cNvSpPr>
          <p:nvPr>
            <p:ph type="title"/>
          </p:nvPr>
        </p:nvSpPr>
        <p:spPr/>
        <p:txBody>
          <a:bodyPr/>
          <a:lstStyle/>
          <a:p>
            <a:r>
              <a:rPr lang="fr-FR" dirty="0"/>
              <a:t>La régression linéaire</a:t>
            </a:r>
          </a:p>
        </p:txBody>
      </p:sp>
      <p:sp>
        <p:nvSpPr>
          <p:cNvPr id="8" name="object 8"/>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0" name="object 10"/>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14</a:t>
            </a:fld>
            <a:endParaRPr lang="fr-FR" dirty="0"/>
          </a:p>
        </p:txBody>
      </p:sp>
      <p:sp>
        <p:nvSpPr>
          <p:cNvPr id="12" name="Espace réservé du contenu 11">
            <a:extLst>
              <a:ext uri="{FF2B5EF4-FFF2-40B4-BE49-F238E27FC236}">
                <a16:creationId xmlns:a16="http://schemas.microsoft.com/office/drawing/2014/main" id="{FA1B60FB-AA80-2844-AA2B-916330F04F2B}"/>
              </a:ext>
            </a:extLst>
          </p:cNvPr>
          <p:cNvSpPr>
            <a:spLocks noGrp="1"/>
          </p:cNvSpPr>
          <p:nvPr>
            <p:ph sz="quarter" idx="1"/>
          </p:nvPr>
        </p:nvSpPr>
        <p:spPr>
          <a:xfrm>
            <a:off x="612648" y="1600200"/>
            <a:ext cx="8153400" cy="4495800"/>
          </a:xfrm>
        </p:spPr>
        <p:txBody>
          <a:bodyPr>
            <a:normAutofit fontScale="92500" lnSpcReduction="20000"/>
          </a:bodyPr>
          <a:lstStyle/>
          <a:p>
            <a:r>
              <a:rPr lang="fr-FR" dirty="0"/>
              <a:t>Chez les filles de 18 mois,</a:t>
            </a:r>
          </a:p>
          <a:p>
            <a:pPr lvl="1"/>
            <a:r>
              <a:rPr lang="fr-FR" dirty="0"/>
              <a:t>Quelle est la taille moyenne ?</a:t>
            </a:r>
          </a:p>
          <a:p>
            <a:pPr lvl="1"/>
            <a:r>
              <a:rPr lang="fr-FR" dirty="0"/>
              <a:t>Quelle est la variance de la taille ?</a:t>
            </a:r>
          </a:p>
          <a:p>
            <a:pPr lvl="1"/>
            <a:r>
              <a:rPr lang="fr-FR" dirty="0"/>
              <a:t>Quelle est la distribution ?</a:t>
            </a:r>
          </a:p>
          <a:p>
            <a:r>
              <a:rPr lang="fr-FR" dirty="0"/>
              <a:t>Données stratifiées pour 18 mois</a:t>
            </a:r>
          </a:p>
          <a:p>
            <a:pPr lvl="1"/>
            <a:r>
              <a:rPr lang="fr-FR" dirty="0"/>
              <a:t>Moyenne observée :</a:t>
            </a:r>
          </a:p>
          <a:p>
            <a:pPr lvl="2"/>
            <a:r>
              <a:rPr lang="fr-FR" dirty="0"/>
              <a:t>M(</a:t>
            </a:r>
            <a:r>
              <a:rPr lang="fr-FR" dirty="0" err="1"/>
              <a:t>T</a:t>
            </a:r>
            <a:r>
              <a:rPr lang="fr-FR" dirty="0"/>
              <a:t>/A=18) = 79,23 cm</a:t>
            </a:r>
          </a:p>
          <a:p>
            <a:pPr lvl="1"/>
            <a:r>
              <a:rPr lang="fr-FR" dirty="0"/>
              <a:t>Variance observée :</a:t>
            </a:r>
          </a:p>
          <a:p>
            <a:pPr lvl="2"/>
            <a:r>
              <a:rPr lang="fr-FR" dirty="0"/>
              <a:t>V(</a:t>
            </a:r>
            <a:r>
              <a:rPr lang="fr-FR" dirty="0" err="1"/>
              <a:t>T</a:t>
            </a:r>
            <a:r>
              <a:rPr lang="fr-FR" dirty="0"/>
              <a:t>/A=18) = 9,36 cm</a:t>
            </a:r>
            <a:r>
              <a:rPr lang="fr-FR" baseline="30000" dirty="0"/>
              <a:t>2</a:t>
            </a:r>
          </a:p>
          <a:p>
            <a:pPr lvl="1"/>
            <a:r>
              <a:rPr lang="fr-FR" dirty="0"/>
              <a:t>On parle d’une distribution</a:t>
            </a:r>
            <a:br>
              <a:rPr lang="fr-FR" dirty="0"/>
            </a:br>
            <a:r>
              <a:rPr lang="fr-FR" dirty="0"/>
              <a:t>conditionnelle : valeur de la taille</a:t>
            </a:r>
            <a:br>
              <a:rPr lang="fr-FR" dirty="0"/>
            </a:br>
            <a:r>
              <a:rPr lang="fr-FR" dirty="0"/>
              <a:t>sachant l’âge</a:t>
            </a:r>
          </a:p>
          <a:p>
            <a:endParaRPr lang="fr-F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9">
            <a:extLst>
              <a:ext uri="{FF2B5EF4-FFF2-40B4-BE49-F238E27FC236}">
                <a16:creationId xmlns:a16="http://schemas.microsoft.com/office/drawing/2014/main" id="{F105A7FE-B3C8-F347-B202-A73CC65A758B}"/>
              </a:ext>
            </a:extLst>
          </p:cNvPr>
          <p:cNvSpPr>
            <a:spLocks noGrp="1"/>
          </p:cNvSpPr>
          <p:nvPr>
            <p:ph type="title"/>
          </p:nvPr>
        </p:nvSpPr>
        <p:spPr/>
        <p:txBody>
          <a:bodyPr/>
          <a:lstStyle/>
          <a:p>
            <a:r>
              <a:rPr lang="fr-FR" dirty="0"/>
              <a:t>Régression linéaire</a:t>
            </a:r>
          </a:p>
        </p:txBody>
      </p:sp>
      <p:sp>
        <p:nvSpPr>
          <p:cNvPr id="7" name="object 7"/>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9" name="object 9"/>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15</a:t>
            </a:fld>
            <a:endParaRPr dirty="0"/>
          </a:p>
        </p:txBody>
      </p:sp>
      <p:sp>
        <p:nvSpPr>
          <p:cNvPr id="11" name="Espace réservé du contenu 10">
            <a:extLst>
              <a:ext uri="{FF2B5EF4-FFF2-40B4-BE49-F238E27FC236}">
                <a16:creationId xmlns:a16="http://schemas.microsoft.com/office/drawing/2014/main" id="{574D11AC-FB5B-8249-B080-EC8DD8AE32A1}"/>
              </a:ext>
            </a:extLst>
          </p:cNvPr>
          <p:cNvSpPr>
            <a:spLocks noGrp="1"/>
          </p:cNvSpPr>
          <p:nvPr>
            <p:ph sz="quarter" idx="1"/>
          </p:nvPr>
        </p:nvSpPr>
        <p:spPr/>
        <p:txBody>
          <a:bodyPr>
            <a:normAutofit/>
          </a:bodyPr>
          <a:lstStyle/>
          <a:p>
            <a:r>
              <a:rPr lang="fr-FR" dirty="0"/>
              <a:t>Fonction de régression</a:t>
            </a:r>
          </a:p>
          <a:p>
            <a:pPr lvl="1"/>
            <a:r>
              <a:rPr lang="fr-FR" dirty="0"/>
              <a:t>Taille fonction de l’âge :</a:t>
            </a:r>
          </a:p>
          <a:p>
            <a:pPr lvl="2"/>
            <a:r>
              <a:rPr lang="fr-FR" dirty="0"/>
              <a:t>Moyenne(Taille/Age)= f(Age)</a:t>
            </a:r>
          </a:p>
          <a:p>
            <a:pPr lvl="1"/>
            <a:r>
              <a:rPr lang="fr-FR" dirty="0"/>
              <a:t>Fonction f() : droite affine (de type y = </a:t>
            </a:r>
            <a:r>
              <a:rPr lang="fr-FR" dirty="0" err="1"/>
              <a:t>ax</a:t>
            </a:r>
            <a:r>
              <a:rPr lang="fr-FR" dirty="0"/>
              <a:t> + b)</a:t>
            </a:r>
          </a:p>
          <a:p>
            <a:pPr lvl="2"/>
            <a:r>
              <a:rPr lang="fr-FR" dirty="0"/>
              <a:t>Espérance(Taille / Age) = </a:t>
            </a:r>
            <a:r>
              <a:rPr lang="el-GR" dirty="0"/>
              <a:t>α + β × </a:t>
            </a:r>
            <a:r>
              <a:rPr lang="fr-FR" dirty="0"/>
              <a:t>Age</a:t>
            </a:r>
          </a:p>
          <a:p>
            <a:pPr lvl="1"/>
            <a:r>
              <a:rPr lang="fr-FR" dirty="0"/>
              <a:t>Pour chaque sujet</a:t>
            </a:r>
          </a:p>
          <a:p>
            <a:pPr lvl="2"/>
            <a:r>
              <a:rPr lang="fr-FR" dirty="0"/>
              <a:t>Taille = </a:t>
            </a:r>
            <a:r>
              <a:rPr lang="el-GR" dirty="0"/>
              <a:t>α + β × </a:t>
            </a:r>
            <a:r>
              <a:rPr lang="fr-FR" dirty="0"/>
              <a:t>Age + </a:t>
            </a:r>
            <a:r>
              <a:rPr lang="el-GR" dirty="0"/>
              <a:t>ε</a:t>
            </a:r>
            <a:endParaRPr lang="fr-FR" dirty="0"/>
          </a:p>
          <a:p>
            <a:pPr lvl="2"/>
            <a:r>
              <a:rPr lang="el-GR" dirty="0"/>
              <a:t>ε</a:t>
            </a:r>
            <a:r>
              <a:rPr lang="fr-FR" dirty="0"/>
              <a:t> = erreur individuelle</a:t>
            </a:r>
            <a:endParaRPr lang="el-GR" dirty="0"/>
          </a:p>
          <a:p>
            <a:pPr lvl="1"/>
            <a:endParaRPr lang="fr-FR" dirty="0"/>
          </a:p>
          <a:p>
            <a:endParaRPr lang="fr-FR" dirty="0"/>
          </a:p>
          <a:p>
            <a:endParaRPr lang="fr-F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5" name="Groupe 374">
            <a:extLst>
              <a:ext uri="{FF2B5EF4-FFF2-40B4-BE49-F238E27FC236}">
                <a16:creationId xmlns:a16="http://schemas.microsoft.com/office/drawing/2014/main" id="{1F988317-ACB2-854A-8885-38A26413E328}"/>
              </a:ext>
            </a:extLst>
          </p:cNvPr>
          <p:cNvGrpSpPr/>
          <p:nvPr/>
        </p:nvGrpSpPr>
        <p:grpSpPr>
          <a:xfrm>
            <a:off x="858681" y="1899827"/>
            <a:ext cx="7675719" cy="4348379"/>
            <a:chOff x="614494" y="1719501"/>
            <a:chExt cx="7658286" cy="4338503"/>
          </a:xfrm>
        </p:grpSpPr>
        <p:sp>
          <p:nvSpPr>
            <p:cNvPr id="2" name="object 2"/>
            <p:cNvSpPr/>
            <p:nvPr/>
          </p:nvSpPr>
          <p:spPr>
            <a:xfrm>
              <a:off x="1014450" y="5145243"/>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sp>
          <p:nvSpPr>
            <p:cNvPr id="3" name="object 3"/>
            <p:cNvSpPr/>
            <p:nvPr/>
          </p:nvSpPr>
          <p:spPr>
            <a:xfrm>
              <a:off x="1014450" y="4602255"/>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sp>
          <p:nvSpPr>
            <p:cNvPr id="4" name="object 4"/>
            <p:cNvSpPr/>
            <p:nvPr/>
          </p:nvSpPr>
          <p:spPr>
            <a:xfrm>
              <a:off x="1014450" y="4046339"/>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sp>
          <p:nvSpPr>
            <p:cNvPr id="5" name="object 5"/>
            <p:cNvSpPr/>
            <p:nvPr/>
          </p:nvSpPr>
          <p:spPr>
            <a:xfrm>
              <a:off x="1014450" y="3490423"/>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sp>
          <p:nvSpPr>
            <p:cNvPr id="6" name="object 6"/>
            <p:cNvSpPr/>
            <p:nvPr/>
          </p:nvSpPr>
          <p:spPr>
            <a:xfrm>
              <a:off x="1014450" y="2934507"/>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sp>
          <p:nvSpPr>
            <p:cNvPr id="7" name="object 7"/>
            <p:cNvSpPr/>
            <p:nvPr/>
          </p:nvSpPr>
          <p:spPr>
            <a:xfrm>
              <a:off x="1014450" y="2391519"/>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grpSp>
          <p:nvGrpSpPr>
            <p:cNvPr id="8" name="object 8"/>
            <p:cNvGrpSpPr/>
            <p:nvPr/>
          </p:nvGrpSpPr>
          <p:grpSpPr>
            <a:xfrm>
              <a:off x="964482" y="1835603"/>
              <a:ext cx="7202170" cy="3917315"/>
              <a:chOff x="964482" y="1835603"/>
              <a:chExt cx="7202170" cy="3917315"/>
            </a:xfrm>
          </p:grpSpPr>
          <p:sp>
            <p:nvSpPr>
              <p:cNvPr id="9" name="object 9"/>
              <p:cNvSpPr/>
              <p:nvPr/>
            </p:nvSpPr>
            <p:spPr>
              <a:xfrm>
                <a:off x="1014450" y="1835603"/>
                <a:ext cx="7108190" cy="3865879"/>
              </a:xfrm>
              <a:custGeom>
                <a:avLst/>
                <a:gdLst/>
                <a:ahLst/>
                <a:cxnLst/>
                <a:rect l="l" t="t" r="r" b="b"/>
                <a:pathLst>
                  <a:path w="7108190" h="3865879">
                    <a:moveTo>
                      <a:pt x="0" y="0"/>
                    </a:moveTo>
                    <a:lnTo>
                      <a:pt x="7107986" y="0"/>
                    </a:lnTo>
                  </a:path>
                  <a:path w="7108190" h="3865879">
                    <a:moveTo>
                      <a:pt x="0" y="0"/>
                    </a:moveTo>
                    <a:lnTo>
                      <a:pt x="0" y="3865555"/>
                    </a:lnTo>
                  </a:path>
                </a:pathLst>
              </a:custGeom>
              <a:ln w="3175">
                <a:solidFill>
                  <a:srgbClr val="000000"/>
                </a:solidFill>
              </a:ln>
            </p:spPr>
            <p:txBody>
              <a:bodyPr wrap="square" lIns="0" tIns="0" rIns="0" bIns="0" rtlCol="0"/>
              <a:lstStyle/>
              <a:p>
                <a:endParaRPr/>
              </a:p>
            </p:txBody>
          </p:sp>
          <p:sp>
            <p:nvSpPr>
              <p:cNvPr id="10" name="object 10"/>
              <p:cNvSpPr/>
              <p:nvPr/>
            </p:nvSpPr>
            <p:spPr>
              <a:xfrm>
                <a:off x="964482" y="5701159"/>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1" name="object 11"/>
              <p:cNvSpPr/>
              <p:nvPr/>
            </p:nvSpPr>
            <p:spPr>
              <a:xfrm>
                <a:off x="964482" y="5145243"/>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2" name="object 12"/>
              <p:cNvSpPr/>
              <p:nvPr/>
            </p:nvSpPr>
            <p:spPr>
              <a:xfrm>
                <a:off x="964482" y="4602255"/>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3" name="object 13"/>
              <p:cNvSpPr/>
              <p:nvPr/>
            </p:nvSpPr>
            <p:spPr>
              <a:xfrm>
                <a:off x="964482" y="4046339"/>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4" name="object 14"/>
              <p:cNvSpPr/>
              <p:nvPr/>
            </p:nvSpPr>
            <p:spPr>
              <a:xfrm>
                <a:off x="964482" y="3490423"/>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5" name="object 15"/>
              <p:cNvSpPr/>
              <p:nvPr/>
            </p:nvSpPr>
            <p:spPr>
              <a:xfrm>
                <a:off x="964482" y="2934507"/>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6" name="object 16"/>
              <p:cNvSpPr/>
              <p:nvPr/>
            </p:nvSpPr>
            <p:spPr>
              <a:xfrm>
                <a:off x="964482" y="2391519"/>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7" name="object 17"/>
              <p:cNvSpPr/>
              <p:nvPr/>
            </p:nvSpPr>
            <p:spPr>
              <a:xfrm>
                <a:off x="964482" y="1835603"/>
                <a:ext cx="50165" cy="0"/>
              </a:xfrm>
              <a:custGeom>
                <a:avLst/>
                <a:gdLst/>
                <a:ahLst/>
                <a:cxnLst/>
                <a:rect l="l" t="t" r="r" b="b"/>
                <a:pathLst>
                  <a:path w="50165">
                    <a:moveTo>
                      <a:pt x="0" y="0"/>
                    </a:moveTo>
                    <a:lnTo>
                      <a:pt x="49968" y="0"/>
                    </a:lnTo>
                  </a:path>
                </a:pathLst>
              </a:custGeom>
              <a:ln w="3175">
                <a:solidFill>
                  <a:srgbClr val="000000"/>
                </a:solidFill>
              </a:ln>
            </p:spPr>
            <p:txBody>
              <a:bodyPr wrap="square" lIns="0" tIns="0" rIns="0" bIns="0" rtlCol="0"/>
              <a:lstStyle/>
              <a:p>
                <a:endParaRPr/>
              </a:p>
            </p:txBody>
          </p:sp>
          <p:sp>
            <p:nvSpPr>
              <p:cNvPr id="18" name="object 18"/>
              <p:cNvSpPr/>
              <p:nvPr/>
            </p:nvSpPr>
            <p:spPr>
              <a:xfrm>
                <a:off x="1014451" y="5701159"/>
                <a:ext cx="7108190" cy="0"/>
              </a:xfrm>
              <a:custGeom>
                <a:avLst/>
                <a:gdLst/>
                <a:ahLst/>
                <a:cxnLst/>
                <a:rect l="l" t="t" r="r" b="b"/>
                <a:pathLst>
                  <a:path w="7108190">
                    <a:moveTo>
                      <a:pt x="0" y="0"/>
                    </a:moveTo>
                    <a:lnTo>
                      <a:pt x="7107986" y="0"/>
                    </a:lnTo>
                  </a:path>
                </a:pathLst>
              </a:custGeom>
              <a:ln w="3175">
                <a:solidFill>
                  <a:srgbClr val="000000"/>
                </a:solidFill>
              </a:ln>
            </p:spPr>
            <p:txBody>
              <a:bodyPr wrap="square" lIns="0" tIns="0" rIns="0" bIns="0" rtlCol="0"/>
              <a:lstStyle/>
              <a:p>
                <a:endParaRPr/>
              </a:p>
            </p:txBody>
          </p:sp>
          <p:sp>
            <p:nvSpPr>
              <p:cNvPr id="19" name="object 19"/>
              <p:cNvSpPr/>
              <p:nvPr/>
            </p:nvSpPr>
            <p:spPr>
              <a:xfrm>
                <a:off x="1014451"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0" name="object 20"/>
              <p:cNvSpPr/>
              <p:nvPr/>
            </p:nvSpPr>
            <p:spPr>
              <a:xfrm>
                <a:off x="2001324"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1" name="object 21"/>
              <p:cNvSpPr/>
              <p:nvPr/>
            </p:nvSpPr>
            <p:spPr>
              <a:xfrm>
                <a:off x="2988197"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2" name="object 22"/>
              <p:cNvSpPr/>
              <p:nvPr/>
            </p:nvSpPr>
            <p:spPr>
              <a:xfrm>
                <a:off x="3975071"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3" name="object 23"/>
              <p:cNvSpPr/>
              <p:nvPr/>
            </p:nvSpPr>
            <p:spPr>
              <a:xfrm>
                <a:off x="4961944"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4" name="object 24"/>
              <p:cNvSpPr/>
              <p:nvPr/>
            </p:nvSpPr>
            <p:spPr>
              <a:xfrm>
                <a:off x="5948817"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5" name="object 25"/>
              <p:cNvSpPr/>
              <p:nvPr/>
            </p:nvSpPr>
            <p:spPr>
              <a:xfrm>
                <a:off x="6935690"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6" name="object 26"/>
              <p:cNvSpPr/>
              <p:nvPr/>
            </p:nvSpPr>
            <p:spPr>
              <a:xfrm>
                <a:off x="7922563" y="5701159"/>
                <a:ext cx="0" cy="52069"/>
              </a:xfrm>
              <a:custGeom>
                <a:avLst/>
                <a:gdLst/>
                <a:ahLst/>
                <a:cxnLst/>
                <a:rect l="l" t="t" r="r" b="b"/>
                <a:pathLst>
                  <a:path h="52070">
                    <a:moveTo>
                      <a:pt x="0" y="51713"/>
                    </a:moveTo>
                    <a:lnTo>
                      <a:pt x="0" y="0"/>
                    </a:lnTo>
                  </a:path>
                </a:pathLst>
              </a:custGeom>
              <a:ln w="3175">
                <a:solidFill>
                  <a:srgbClr val="000000"/>
                </a:solidFill>
              </a:ln>
            </p:spPr>
            <p:txBody>
              <a:bodyPr wrap="square" lIns="0" tIns="0" rIns="0" bIns="0" rtlCol="0"/>
              <a:lstStyle/>
              <a:p>
                <a:endParaRPr/>
              </a:p>
            </p:txBody>
          </p:sp>
          <p:sp>
            <p:nvSpPr>
              <p:cNvPr id="27" name="object 27"/>
              <p:cNvSpPr/>
              <p:nvPr/>
            </p:nvSpPr>
            <p:spPr>
              <a:xfrm>
                <a:off x="976970" y="5171099"/>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28" name="object 28"/>
              <p:cNvSpPr/>
              <p:nvPr/>
            </p:nvSpPr>
            <p:spPr>
              <a:xfrm>
                <a:off x="976974" y="5171099"/>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9" name="object 29"/>
              <p:cNvSpPr/>
              <p:nvPr/>
            </p:nvSpPr>
            <p:spPr>
              <a:xfrm>
                <a:off x="1176846" y="5054745"/>
                <a:ext cx="75565" cy="78105"/>
              </a:xfrm>
              <a:custGeom>
                <a:avLst/>
                <a:gdLst/>
                <a:ahLst/>
                <a:cxnLst/>
                <a:rect l="l" t="t" r="r" b="b"/>
                <a:pathLst>
                  <a:path w="75565"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30" name="object 30"/>
              <p:cNvSpPr/>
              <p:nvPr/>
            </p:nvSpPr>
            <p:spPr>
              <a:xfrm>
                <a:off x="1176847" y="5054745"/>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1" name="object 31"/>
              <p:cNvSpPr/>
              <p:nvPr/>
            </p:nvSpPr>
            <p:spPr>
              <a:xfrm>
                <a:off x="1564106" y="4615181"/>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32" name="object 32"/>
              <p:cNvSpPr/>
              <p:nvPr/>
            </p:nvSpPr>
            <p:spPr>
              <a:xfrm>
                <a:off x="1564101" y="461518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3" name="object 33"/>
              <p:cNvSpPr/>
              <p:nvPr/>
            </p:nvSpPr>
            <p:spPr>
              <a:xfrm>
                <a:off x="2163722" y="4162690"/>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34" name="object 34"/>
              <p:cNvSpPr/>
              <p:nvPr/>
            </p:nvSpPr>
            <p:spPr>
              <a:xfrm>
                <a:off x="2163720" y="416269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5" name="object 35"/>
              <p:cNvSpPr/>
              <p:nvPr/>
            </p:nvSpPr>
            <p:spPr>
              <a:xfrm>
                <a:off x="2750846" y="4085115"/>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36" name="object 36"/>
              <p:cNvSpPr/>
              <p:nvPr/>
            </p:nvSpPr>
            <p:spPr>
              <a:xfrm>
                <a:off x="2750848" y="408512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7" name="object 37"/>
              <p:cNvSpPr/>
              <p:nvPr/>
            </p:nvSpPr>
            <p:spPr>
              <a:xfrm>
                <a:off x="3350462" y="3968760"/>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38" name="object 38"/>
              <p:cNvSpPr/>
              <p:nvPr/>
            </p:nvSpPr>
            <p:spPr>
              <a:xfrm>
                <a:off x="3350467" y="3968769"/>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9" name="object 39"/>
              <p:cNvSpPr/>
              <p:nvPr/>
            </p:nvSpPr>
            <p:spPr>
              <a:xfrm>
                <a:off x="3937598" y="3684344"/>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40" name="object 40"/>
              <p:cNvSpPr/>
              <p:nvPr/>
            </p:nvSpPr>
            <p:spPr>
              <a:xfrm>
                <a:off x="3937594" y="368434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41" name="object 41"/>
              <p:cNvSpPr/>
              <p:nvPr/>
            </p:nvSpPr>
            <p:spPr>
              <a:xfrm>
                <a:off x="4537213" y="3580917"/>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42" name="object 42"/>
              <p:cNvSpPr/>
              <p:nvPr/>
            </p:nvSpPr>
            <p:spPr>
              <a:xfrm>
                <a:off x="4537213" y="358092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43" name="object 43"/>
              <p:cNvSpPr/>
              <p:nvPr/>
            </p:nvSpPr>
            <p:spPr>
              <a:xfrm>
                <a:off x="5124338" y="3386987"/>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44" name="object 44"/>
              <p:cNvSpPr/>
              <p:nvPr/>
            </p:nvSpPr>
            <p:spPr>
              <a:xfrm>
                <a:off x="5124340" y="338699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45" name="object 45"/>
              <p:cNvSpPr/>
              <p:nvPr/>
            </p:nvSpPr>
            <p:spPr>
              <a:xfrm>
                <a:off x="5711462" y="3205999"/>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46" name="object 46"/>
              <p:cNvSpPr/>
              <p:nvPr/>
            </p:nvSpPr>
            <p:spPr>
              <a:xfrm>
                <a:off x="5711467" y="320600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47" name="object 47"/>
              <p:cNvSpPr/>
              <p:nvPr/>
            </p:nvSpPr>
            <p:spPr>
              <a:xfrm>
                <a:off x="6311089" y="2908642"/>
                <a:ext cx="75565" cy="78105"/>
              </a:xfrm>
              <a:custGeom>
                <a:avLst/>
                <a:gdLst/>
                <a:ahLst/>
                <a:cxnLst/>
                <a:rect l="l" t="t" r="r" b="b"/>
                <a:pathLst>
                  <a:path w="75564" h="78105">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48" name="object 48"/>
              <p:cNvSpPr/>
              <p:nvPr/>
            </p:nvSpPr>
            <p:spPr>
              <a:xfrm>
                <a:off x="6311087" y="2908650"/>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49" name="object 49"/>
              <p:cNvSpPr/>
              <p:nvPr/>
            </p:nvSpPr>
            <p:spPr>
              <a:xfrm>
                <a:off x="6898214" y="2869863"/>
                <a:ext cx="75565" cy="78105"/>
              </a:xfrm>
              <a:custGeom>
                <a:avLst/>
                <a:gdLst/>
                <a:ahLst/>
                <a:cxnLst/>
                <a:rect l="l" t="t" r="r" b="b"/>
                <a:pathLst>
                  <a:path w="75565" h="78105">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50" name="object 50"/>
              <p:cNvSpPr/>
              <p:nvPr/>
            </p:nvSpPr>
            <p:spPr>
              <a:xfrm>
                <a:off x="6898214" y="2869865"/>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51" name="object 51"/>
              <p:cNvSpPr/>
              <p:nvPr/>
            </p:nvSpPr>
            <p:spPr>
              <a:xfrm>
                <a:off x="8084965" y="2624227"/>
                <a:ext cx="75565" cy="78105"/>
              </a:xfrm>
              <a:custGeom>
                <a:avLst/>
                <a:gdLst/>
                <a:ahLst/>
                <a:cxnLst/>
                <a:rect l="l" t="t" r="r" b="b"/>
                <a:pathLst>
                  <a:path w="75565"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52" name="object 52"/>
              <p:cNvSpPr/>
              <p:nvPr/>
            </p:nvSpPr>
            <p:spPr>
              <a:xfrm>
                <a:off x="8084960" y="2624228"/>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53" name="object 53"/>
              <p:cNvSpPr/>
              <p:nvPr/>
            </p:nvSpPr>
            <p:spPr>
              <a:xfrm>
                <a:off x="976970" y="5119378"/>
                <a:ext cx="75565" cy="78105"/>
              </a:xfrm>
              <a:custGeom>
                <a:avLst/>
                <a:gdLst/>
                <a:ahLst/>
                <a:cxnLst/>
                <a:rect l="l" t="t" r="r" b="b"/>
                <a:pathLst>
                  <a:path w="75565"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54" name="object 54"/>
              <p:cNvSpPr/>
              <p:nvPr/>
            </p:nvSpPr>
            <p:spPr>
              <a:xfrm>
                <a:off x="976974" y="5119386"/>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55" name="object 55"/>
              <p:cNvSpPr/>
              <p:nvPr/>
            </p:nvSpPr>
            <p:spPr>
              <a:xfrm>
                <a:off x="1176846" y="4873744"/>
                <a:ext cx="75565" cy="78105"/>
              </a:xfrm>
              <a:custGeom>
                <a:avLst/>
                <a:gdLst/>
                <a:ahLst/>
                <a:cxnLst/>
                <a:rect l="l" t="t" r="r" b="b"/>
                <a:pathLst>
                  <a:path w="75565"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56" name="object 56"/>
              <p:cNvSpPr/>
              <p:nvPr/>
            </p:nvSpPr>
            <p:spPr>
              <a:xfrm>
                <a:off x="1176847" y="4873749"/>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57" name="object 57"/>
              <p:cNvSpPr/>
              <p:nvPr/>
            </p:nvSpPr>
            <p:spPr>
              <a:xfrm>
                <a:off x="1564106" y="4537606"/>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58" name="object 58"/>
              <p:cNvSpPr/>
              <p:nvPr/>
            </p:nvSpPr>
            <p:spPr>
              <a:xfrm>
                <a:off x="1564101" y="453761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59" name="object 59"/>
              <p:cNvSpPr/>
              <p:nvPr/>
            </p:nvSpPr>
            <p:spPr>
              <a:xfrm>
                <a:off x="2163722" y="4330751"/>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60" name="object 60"/>
              <p:cNvSpPr/>
              <p:nvPr/>
            </p:nvSpPr>
            <p:spPr>
              <a:xfrm>
                <a:off x="2163720" y="433076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61" name="object 61"/>
              <p:cNvSpPr/>
              <p:nvPr/>
            </p:nvSpPr>
            <p:spPr>
              <a:xfrm>
                <a:off x="2750846" y="4110982"/>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62" name="object 62"/>
              <p:cNvSpPr/>
              <p:nvPr/>
            </p:nvSpPr>
            <p:spPr>
              <a:xfrm>
                <a:off x="2750848" y="411098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63" name="object 63"/>
              <p:cNvSpPr/>
              <p:nvPr/>
            </p:nvSpPr>
            <p:spPr>
              <a:xfrm>
                <a:off x="3350462" y="3917053"/>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64" name="object 64"/>
              <p:cNvSpPr/>
              <p:nvPr/>
            </p:nvSpPr>
            <p:spPr>
              <a:xfrm>
                <a:off x="3350467" y="391705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65" name="object 65"/>
              <p:cNvSpPr/>
              <p:nvPr/>
            </p:nvSpPr>
            <p:spPr>
              <a:xfrm>
                <a:off x="3937598" y="3736051"/>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66" name="object 66"/>
              <p:cNvSpPr/>
              <p:nvPr/>
            </p:nvSpPr>
            <p:spPr>
              <a:xfrm>
                <a:off x="3937594" y="373606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67" name="object 67"/>
              <p:cNvSpPr/>
              <p:nvPr/>
            </p:nvSpPr>
            <p:spPr>
              <a:xfrm>
                <a:off x="4537213" y="3619697"/>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68" name="object 68"/>
              <p:cNvSpPr/>
              <p:nvPr/>
            </p:nvSpPr>
            <p:spPr>
              <a:xfrm>
                <a:off x="4537213" y="361970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69" name="object 69"/>
              <p:cNvSpPr/>
              <p:nvPr/>
            </p:nvSpPr>
            <p:spPr>
              <a:xfrm>
                <a:off x="5124338" y="3322354"/>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70" name="object 70"/>
              <p:cNvSpPr/>
              <p:nvPr/>
            </p:nvSpPr>
            <p:spPr>
              <a:xfrm>
                <a:off x="5124340" y="332235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71" name="object 71"/>
              <p:cNvSpPr/>
              <p:nvPr/>
            </p:nvSpPr>
            <p:spPr>
              <a:xfrm>
                <a:off x="5711462" y="3154278"/>
                <a:ext cx="75565" cy="78105"/>
              </a:xfrm>
              <a:custGeom>
                <a:avLst/>
                <a:gdLst/>
                <a:ahLst/>
                <a:cxnLst/>
                <a:rect l="l" t="t" r="r" b="b"/>
                <a:pathLst>
                  <a:path w="75564" h="78105">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72" name="object 72"/>
              <p:cNvSpPr/>
              <p:nvPr/>
            </p:nvSpPr>
            <p:spPr>
              <a:xfrm>
                <a:off x="5711467" y="3154287"/>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73" name="object 73"/>
              <p:cNvSpPr/>
              <p:nvPr/>
            </p:nvSpPr>
            <p:spPr>
              <a:xfrm>
                <a:off x="6311089" y="2973290"/>
                <a:ext cx="75565" cy="78105"/>
              </a:xfrm>
              <a:custGeom>
                <a:avLst/>
                <a:gdLst/>
                <a:ahLst/>
                <a:cxnLst/>
                <a:rect l="l" t="t" r="r" b="b"/>
                <a:pathLst>
                  <a:path w="75564"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74" name="object 74"/>
              <p:cNvSpPr/>
              <p:nvPr/>
            </p:nvSpPr>
            <p:spPr>
              <a:xfrm>
                <a:off x="6311087" y="2973292"/>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75" name="object 75"/>
              <p:cNvSpPr/>
              <p:nvPr/>
            </p:nvSpPr>
            <p:spPr>
              <a:xfrm>
                <a:off x="6898214" y="2947436"/>
                <a:ext cx="75565" cy="78105"/>
              </a:xfrm>
              <a:custGeom>
                <a:avLst/>
                <a:gdLst/>
                <a:ahLst/>
                <a:cxnLst/>
                <a:rect l="l" t="t" r="r" b="b"/>
                <a:pathLst>
                  <a:path w="75565" h="78105">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76" name="object 76"/>
              <p:cNvSpPr/>
              <p:nvPr/>
            </p:nvSpPr>
            <p:spPr>
              <a:xfrm>
                <a:off x="6898214" y="2947435"/>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77" name="object 77"/>
              <p:cNvSpPr/>
              <p:nvPr/>
            </p:nvSpPr>
            <p:spPr>
              <a:xfrm>
                <a:off x="8084965" y="2818142"/>
                <a:ext cx="75565" cy="78105"/>
              </a:xfrm>
              <a:custGeom>
                <a:avLst/>
                <a:gdLst/>
                <a:ahLst/>
                <a:cxnLst/>
                <a:rect l="l" t="t" r="r" b="b"/>
                <a:pathLst>
                  <a:path w="75565" h="78105">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78" name="object 78"/>
              <p:cNvSpPr/>
              <p:nvPr/>
            </p:nvSpPr>
            <p:spPr>
              <a:xfrm>
                <a:off x="8084960" y="2818152"/>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79" name="object 79"/>
              <p:cNvSpPr/>
              <p:nvPr/>
            </p:nvSpPr>
            <p:spPr>
              <a:xfrm>
                <a:off x="976970" y="5196953"/>
                <a:ext cx="75565" cy="78105"/>
              </a:xfrm>
              <a:custGeom>
                <a:avLst/>
                <a:gdLst/>
                <a:ahLst/>
                <a:cxnLst/>
                <a:rect l="l" t="t" r="r" b="b"/>
                <a:pathLst>
                  <a:path w="75565"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80" name="object 80"/>
              <p:cNvSpPr/>
              <p:nvPr/>
            </p:nvSpPr>
            <p:spPr>
              <a:xfrm>
                <a:off x="976974" y="5196956"/>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81" name="object 81"/>
              <p:cNvSpPr/>
              <p:nvPr/>
            </p:nvSpPr>
            <p:spPr>
              <a:xfrm>
                <a:off x="1176846" y="4834963"/>
                <a:ext cx="75565" cy="78105"/>
              </a:xfrm>
              <a:custGeom>
                <a:avLst/>
                <a:gdLst/>
                <a:ahLst/>
                <a:cxnLst/>
                <a:rect l="l" t="t" r="r" b="b"/>
                <a:pathLst>
                  <a:path w="75565"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82" name="object 82"/>
              <p:cNvSpPr/>
              <p:nvPr/>
            </p:nvSpPr>
            <p:spPr>
              <a:xfrm>
                <a:off x="1176847" y="4834964"/>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83" name="object 83"/>
              <p:cNvSpPr/>
              <p:nvPr/>
            </p:nvSpPr>
            <p:spPr>
              <a:xfrm>
                <a:off x="1564106" y="4744462"/>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84" name="object 84"/>
              <p:cNvSpPr/>
              <p:nvPr/>
            </p:nvSpPr>
            <p:spPr>
              <a:xfrm>
                <a:off x="1564101" y="474446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85" name="object 85"/>
              <p:cNvSpPr/>
              <p:nvPr/>
            </p:nvSpPr>
            <p:spPr>
              <a:xfrm>
                <a:off x="2163722" y="4317824"/>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86" name="object 86"/>
              <p:cNvSpPr/>
              <p:nvPr/>
            </p:nvSpPr>
            <p:spPr>
              <a:xfrm>
                <a:off x="2163720" y="431783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87" name="object 87"/>
              <p:cNvSpPr/>
              <p:nvPr/>
            </p:nvSpPr>
            <p:spPr>
              <a:xfrm>
                <a:off x="2750846" y="4214396"/>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88" name="object 88"/>
              <p:cNvSpPr/>
              <p:nvPr/>
            </p:nvSpPr>
            <p:spPr>
              <a:xfrm>
                <a:off x="2750848" y="421440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89" name="object 89"/>
              <p:cNvSpPr/>
              <p:nvPr/>
            </p:nvSpPr>
            <p:spPr>
              <a:xfrm>
                <a:off x="3350462" y="3955833"/>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90" name="object 90"/>
              <p:cNvSpPr/>
              <p:nvPr/>
            </p:nvSpPr>
            <p:spPr>
              <a:xfrm>
                <a:off x="3350467" y="395584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91" name="object 91"/>
              <p:cNvSpPr/>
              <p:nvPr/>
            </p:nvSpPr>
            <p:spPr>
              <a:xfrm>
                <a:off x="3937598" y="3645563"/>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92" name="object 92"/>
              <p:cNvSpPr/>
              <p:nvPr/>
            </p:nvSpPr>
            <p:spPr>
              <a:xfrm>
                <a:off x="3937594" y="364556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93" name="object 93"/>
              <p:cNvSpPr/>
              <p:nvPr/>
            </p:nvSpPr>
            <p:spPr>
              <a:xfrm>
                <a:off x="4537213" y="3412854"/>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94" name="object 94"/>
              <p:cNvSpPr/>
              <p:nvPr/>
            </p:nvSpPr>
            <p:spPr>
              <a:xfrm>
                <a:off x="4537213" y="341285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95" name="object 95"/>
              <p:cNvSpPr/>
              <p:nvPr/>
            </p:nvSpPr>
            <p:spPr>
              <a:xfrm>
                <a:off x="5124338" y="3374061"/>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96" name="object 96"/>
              <p:cNvSpPr/>
              <p:nvPr/>
            </p:nvSpPr>
            <p:spPr>
              <a:xfrm>
                <a:off x="5124340" y="3374068"/>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97" name="object 97"/>
              <p:cNvSpPr/>
              <p:nvPr/>
            </p:nvSpPr>
            <p:spPr>
              <a:xfrm>
                <a:off x="5711462" y="3180145"/>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98" name="object 98"/>
              <p:cNvSpPr/>
              <p:nvPr/>
            </p:nvSpPr>
            <p:spPr>
              <a:xfrm>
                <a:off x="5711467" y="318014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99" name="object 99"/>
              <p:cNvSpPr/>
              <p:nvPr/>
            </p:nvSpPr>
            <p:spPr>
              <a:xfrm>
                <a:off x="6311089" y="3076718"/>
                <a:ext cx="75565" cy="78105"/>
              </a:xfrm>
              <a:custGeom>
                <a:avLst/>
                <a:gdLst/>
                <a:ahLst/>
                <a:cxnLst/>
                <a:rect l="l" t="t" r="r" b="b"/>
                <a:pathLst>
                  <a:path w="75564"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100" name="object 100"/>
              <p:cNvSpPr/>
              <p:nvPr/>
            </p:nvSpPr>
            <p:spPr>
              <a:xfrm>
                <a:off x="6311087" y="3076718"/>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01" name="object 101"/>
              <p:cNvSpPr/>
              <p:nvPr/>
            </p:nvSpPr>
            <p:spPr>
              <a:xfrm>
                <a:off x="6898214" y="3128426"/>
                <a:ext cx="75565" cy="78105"/>
              </a:xfrm>
              <a:custGeom>
                <a:avLst/>
                <a:gdLst/>
                <a:ahLst/>
                <a:cxnLst/>
                <a:rect l="l" t="t" r="r" b="b"/>
                <a:pathLst>
                  <a:path w="75565" h="78105">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102" name="object 102"/>
              <p:cNvSpPr/>
              <p:nvPr/>
            </p:nvSpPr>
            <p:spPr>
              <a:xfrm>
                <a:off x="6898214" y="3128431"/>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03" name="object 103"/>
              <p:cNvSpPr/>
              <p:nvPr/>
            </p:nvSpPr>
            <p:spPr>
              <a:xfrm>
                <a:off x="8084965" y="2779362"/>
                <a:ext cx="75565" cy="78105"/>
              </a:xfrm>
              <a:custGeom>
                <a:avLst/>
                <a:gdLst/>
                <a:ahLst/>
                <a:cxnLst/>
                <a:rect l="l" t="t" r="r" b="b"/>
                <a:pathLst>
                  <a:path w="75565"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104" name="object 104"/>
              <p:cNvSpPr/>
              <p:nvPr/>
            </p:nvSpPr>
            <p:spPr>
              <a:xfrm>
                <a:off x="8084960" y="2779367"/>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05" name="object 105"/>
              <p:cNvSpPr/>
              <p:nvPr/>
            </p:nvSpPr>
            <p:spPr>
              <a:xfrm>
                <a:off x="976970" y="5171099"/>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106" name="object 106"/>
              <p:cNvSpPr/>
              <p:nvPr/>
            </p:nvSpPr>
            <p:spPr>
              <a:xfrm>
                <a:off x="976974" y="5171099"/>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07" name="object 107"/>
              <p:cNvSpPr/>
              <p:nvPr/>
            </p:nvSpPr>
            <p:spPr>
              <a:xfrm>
                <a:off x="1176846" y="4925463"/>
                <a:ext cx="75565" cy="78105"/>
              </a:xfrm>
              <a:custGeom>
                <a:avLst/>
                <a:gdLst/>
                <a:ahLst/>
                <a:cxnLst/>
                <a:rect l="l" t="t" r="r" b="b"/>
                <a:pathLst>
                  <a:path w="75565"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08" name="object 108"/>
              <p:cNvSpPr/>
              <p:nvPr/>
            </p:nvSpPr>
            <p:spPr>
              <a:xfrm>
                <a:off x="1176847" y="4925462"/>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09" name="object 109"/>
              <p:cNvSpPr/>
              <p:nvPr/>
            </p:nvSpPr>
            <p:spPr>
              <a:xfrm>
                <a:off x="1564106" y="4744462"/>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110" name="object 110"/>
              <p:cNvSpPr/>
              <p:nvPr/>
            </p:nvSpPr>
            <p:spPr>
              <a:xfrm>
                <a:off x="1564101" y="474446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11" name="object 111"/>
              <p:cNvSpPr/>
              <p:nvPr/>
            </p:nvSpPr>
            <p:spPr>
              <a:xfrm>
                <a:off x="2163722" y="4136836"/>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12" name="object 112"/>
              <p:cNvSpPr/>
              <p:nvPr/>
            </p:nvSpPr>
            <p:spPr>
              <a:xfrm>
                <a:off x="2163720" y="413683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13" name="object 113"/>
              <p:cNvSpPr/>
              <p:nvPr/>
            </p:nvSpPr>
            <p:spPr>
              <a:xfrm>
                <a:off x="2750846" y="4162690"/>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114" name="object 114"/>
              <p:cNvSpPr/>
              <p:nvPr/>
            </p:nvSpPr>
            <p:spPr>
              <a:xfrm>
                <a:off x="2750848" y="416269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15" name="object 115"/>
              <p:cNvSpPr/>
              <p:nvPr/>
            </p:nvSpPr>
            <p:spPr>
              <a:xfrm>
                <a:off x="3350462" y="3852406"/>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116" name="object 116"/>
              <p:cNvSpPr/>
              <p:nvPr/>
            </p:nvSpPr>
            <p:spPr>
              <a:xfrm>
                <a:off x="3350467" y="385241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17" name="object 117"/>
              <p:cNvSpPr/>
              <p:nvPr/>
            </p:nvSpPr>
            <p:spPr>
              <a:xfrm>
                <a:off x="3937598" y="3619697"/>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118" name="object 118"/>
              <p:cNvSpPr/>
              <p:nvPr/>
            </p:nvSpPr>
            <p:spPr>
              <a:xfrm>
                <a:off x="3937594" y="361970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19" name="object 119"/>
              <p:cNvSpPr/>
              <p:nvPr/>
            </p:nvSpPr>
            <p:spPr>
              <a:xfrm>
                <a:off x="4537213" y="3555063"/>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20" name="object 120"/>
              <p:cNvSpPr/>
              <p:nvPr/>
            </p:nvSpPr>
            <p:spPr>
              <a:xfrm>
                <a:off x="4537213" y="355506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21" name="object 121"/>
              <p:cNvSpPr/>
              <p:nvPr/>
            </p:nvSpPr>
            <p:spPr>
              <a:xfrm>
                <a:off x="5124338" y="3335281"/>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122" name="object 122"/>
              <p:cNvSpPr/>
              <p:nvPr/>
            </p:nvSpPr>
            <p:spPr>
              <a:xfrm>
                <a:off x="5124340" y="333528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23" name="object 123"/>
              <p:cNvSpPr/>
              <p:nvPr/>
            </p:nvSpPr>
            <p:spPr>
              <a:xfrm>
                <a:off x="5711462" y="3348208"/>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124" name="object 124"/>
              <p:cNvSpPr/>
              <p:nvPr/>
            </p:nvSpPr>
            <p:spPr>
              <a:xfrm>
                <a:off x="5711467" y="334821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25" name="object 125"/>
              <p:cNvSpPr/>
              <p:nvPr/>
            </p:nvSpPr>
            <p:spPr>
              <a:xfrm>
                <a:off x="6311089" y="2973290"/>
                <a:ext cx="75565" cy="78105"/>
              </a:xfrm>
              <a:custGeom>
                <a:avLst/>
                <a:gdLst/>
                <a:ahLst/>
                <a:cxnLst/>
                <a:rect l="l" t="t" r="r" b="b"/>
                <a:pathLst>
                  <a:path w="75564"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126" name="object 126"/>
              <p:cNvSpPr/>
              <p:nvPr/>
            </p:nvSpPr>
            <p:spPr>
              <a:xfrm>
                <a:off x="6311087" y="2973292"/>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27" name="object 127"/>
              <p:cNvSpPr/>
              <p:nvPr/>
            </p:nvSpPr>
            <p:spPr>
              <a:xfrm>
                <a:off x="6898214" y="3037924"/>
                <a:ext cx="75565" cy="78105"/>
              </a:xfrm>
              <a:custGeom>
                <a:avLst/>
                <a:gdLst/>
                <a:ahLst/>
                <a:cxnLst/>
                <a:rect l="l" t="t" r="r" b="b"/>
                <a:pathLst>
                  <a:path w="75565" h="78105">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128" name="object 128"/>
              <p:cNvSpPr/>
              <p:nvPr/>
            </p:nvSpPr>
            <p:spPr>
              <a:xfrm>
                <a:off x="6898214" y="3037933"/>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29" name="object 129"/>
              <p:cNvSpPr/>
              <p:nvPr/>
            </p:nvSpPr>
            <p:spPr>
              <a:xfrm>
                <a:off x="8084965" y="2831082"/>
                <a:ext cx="75565" cy="78105"/>
              </a:xfrm>
              <a:custGeom>
                <a:avLst/>
                <a:gdLst/>
                <a:ahLst/>
                <a:cxnLst/>
                <a:rect l="l" t="t" r="r" b="b"/>
                <a:pathLst>
                  <a:path w="75565"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130" name="object 130"/>
              <p:cNvSpPr/>
              <p:nvPr/>
            </p:nvSpPr>
            <p:spPr>
              <a:xfrm>
                <a:off x="8084960" y="2831080"/>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31" name="object 131"/>
              <p:cNvSpPr/>
              <p:nvPr/>
            </p:nvSpPr>
            <p:spPr>
              <a:xfrm>
                <a:off x="976970" y="5287454"/>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132" name="object 132"/>
              <p:cNvSpPr/>
              <p:nvPr/>
            </p:nvSpPr>
            <p:spPr>
              <a:xfrm>
                <a:off x="976974" y="5287454"/>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33" name="object 133"/>
              <p:cNvSpPr/>
              <p:nvPr/>
            </p:nvSpPr>
            <p:spPr>
              <a:xfrm>
                <a:off x="1176846" y="5119378"/>
                <a:ext cx="75565" cy="78105"/>
              </a:xfrm>
              <a:custGeom>
                <a:avLst/>
                <a:gdLst/>
                <a:ahLst/>
                <a:cxnLst/>
                <a:rect l="l" t="t" r="r" b="b"/>
                <a:pathLst>
                  <a:path w="75565"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134" name="object 134"/>
              <p:cNvSpPr/>
              <p:nvPr/>
            </p:nvSpPr>
            <p:spPr>
              <a:xfrm>
                <a:off x="1176847" y="5119386"/>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35" name="object 135"/>
              <p:cNvSpPr/>
              <p:nvPr/>
            </p:nvSpPr>
            <p:spPr>
              <a:xfrm>
                <a:off x="1564106" y="4369545"/>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136" name="object 136"/>
              <p:cNvSpPr/>
              <p:nvPr/>
            </p:nvSpPr>
            <p:spPr>
              <a:xfrm>
                <a:off x="1564101" y="436954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37" name="object 137"/>
              <p:cNvSpPr/>
              <p:nvPr/>
            </p:nvSpPr>
            <p:spPr>
              <a:xfrm>
                <a:off x="2163722" y="4188542"/>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138" name="object 138"/>
              <p:cNvSpPr/>
              <p:nvPr/>
            </p:nvSpPr>
            <p:spPr>
              <a:xfrm>
                <a:off x="2163720" y="418855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39" name="object 139"/>
              <p:cNvSpPr/>
              <p:nvPr/>
            </p:nvSpPr>
            <p:spPr>
              <a:xfrm>
                <a:off x="2750846" y="4123909"/>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40" name="object 140"/>
              <p:cNvSpPr/>
              <p:nvPr/>
            </p:nvSpPr>
            <p:spPr>
              <a:xfrm>
                <a:off x="2750848" y="4123909"/>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41" name="object 141"/>
              <p:cNvSpPr/>
              <p:nvPr/>
            </p:nvSpPr>
            <p:spPr>
              <a:xfrm>
                <a:off x="3350462" y="3942907"/>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142" name="object 142"/>
              <p:cNvSpPr/>
              <p:nvPr/>
            </p:nvSpPr>
            <p:spPr>
              <a:xfrm>
                <a:off x="3350467" y="394291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43" name="object 143"/>
              <p:cNvSpPr/>
              <p:nvPr/>
            </p:nvSpPr>
            <p:spPr>
              <a:xfrm>
                <a:off x="3937598" y="3606769"/>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144" name="object 144"/>
              <p:cNvSpPr/>
              <p:nvPr/>
            </p:nvSpPr>
            <p:spPr>
              <a:xfrm>
                <a:off x="3937594" y="360677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45" name="object 145"/>
              <p:cNvSpPr/>
              <p:nvPr/>
            </p:nvSpPr>
            <p:spPr>
              <a:xfrm>
                <a:off x="4537213" y="3270633"/>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146" name="object 146"/>
              <p:cNvSpPr/>
              <p:nvPr/>
            </p:nvSpPr>
            <p:spPr>
              <a:xfrm>
                <a:off x="4537213" y="327064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47" name="object 147"/>
              <p:cNvSpPr/>
              <p:nvPr/>
            </p:nvSpPr>
            <p:spPr>
              <a:xfrm>
                <a:off x="5124338" y="3322354"/>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148" name="object 148"/>
              <p:cNvSpPr/>
              <p:nvPr/>
            </p:nvSpPr>
            <p:spPr>
              <a:xfrm>
                <a:off x="5124340" y="332235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49" name="object 149"/>
              <p:cNvSpPr/>
              <p:nvPr/>
            </p:nvSpPr>
            <p:spPr>
              <a:xfrm>
                <a:off x="5711462" y="3102572"/>
                <a:ext cx="75565" cy="78105"/>
              </a:xfrm>
              <a:custGeom>
                <a:avLst/>
                <a:gdLst/>
                <a:ahLst/>
                <a:cxnLst/>
                <a:rect l="l" t="t" r="r" b="b"/>
                <a:pathLst>
                  <a:path w="75564" h="78105">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150" name="object 150"/>
              <p:cNvSpPr/>
              <p:nvPr/>
            </p:nvSpPr>
            <p:spPr>
              <a:xfrm>
                <a:off x="5711467" y="3102574"/>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51" name="object 151"/>
              <p:cNvSpPr/>
              <p:nvPr/>
            </p:nvSpPr>
            <p:spPr>
              <a:xfrm>
                <a:off x="6311089" y="3322354"/>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152" name="object 152"/>
              <p:cNvSpPr/>
              <p:nvPr/>
            </p:nvSpPr>
            <p:spPr>
              <a:xfrm>
                <a:off x="6311087" y="332235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53" name="object 153"/>
              <p:cNvSpPr/>
              <p:nvPr/>
            </p:nvSpPr>
            <p:spPr>
              <a:xfrm>
                <a:off x="6898214" y="2844009"/>
                <a:ext cx="75565" cy="78105"/>
              </a:xfrm>
              <a:custGeom>
                <a:avLst/>
                <a:gdLst/>
                <a:ahLst/>
                <a:cxnLst/>
                <a:rect l="l" t="t" r="r" b="b"/>
                <a:pathLst>
                  <a:path w="75565" h="78105">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54" name="object 154"/>
              <p:cNvSpPr/>
              <p:nvPr/>
            </p:nvSpPr>
            <p:spPr>
              <a:xfrm>
                <a:off x="6898214" y="2844009"/>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55" name="object 155"/>
              <p:cNvSpPr/>
              <p:nvPr/>
            </p:nvSpPr>
            <p:spPr>
              <a:xfrm>
                <a:off x="8084965" y="2779362"/>
                <a:ext cx="75565" cy="78105"/>
              </a:xfrm>
              <a:custGeom>
                <a:avLst/>
                <a:gdLst/>
                <a:ahLst/>
                <a:cxnLst/>
                <a:rect l="l" t="t" r="r" b="b"/>
                <a:pathLst>
                  <a:path w="75565"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156" name="object 156"/>
              <p:cNvSpPr/>
              <p:nvPr/>
            </p:nvSpPr>
            <p:spPr>
              <a:xfrm>
                <a:off x="8084960" y="2779367"/>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57" name="object 157"/>
              <p:cNvSpPr/>
              <p:nvPr/>
            </p:nvSpPr>
            <p:spPr>
              <a:xfrm>
                <a:off x="976970" y="5377942"/>
                <a:ext cx="75565" cy="78105"/>
              </a:xfrm>
              <a:custGeom>
                <a:avLst/>
                <a:gdLst/>
                <a:ahLst/>
                <a:cxnLst/>
                <a:rect l="l" t="t" r="r" b="b"/>
                <a:pathLst>
                  <a:path w="75565"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158" name="object 158"/>
              <p:cNvSpPr/>
              <p:nvPr/>
            </p:nvSpPr>
            <p:spPr>
              <a:xfrm>
                <a:off x="976974" y="5377952"/>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59" name="object 159"/>
              <p:cNvSpPr/>
              <p:nvPr/>
            </p:nvSpPr>
            <p:spPr>
              <a:xfrm>
                <a:off x="1176846" y="4990098"/>
                <a:ext cx="75565" cy="78105"/>
              </a:xfrm>
              <a:custGeom>
                <a:avLst/>
                <a:gdLst/>
                <a:ahLst/>
                <a:cxnLst/>
                <a:rect l="l" t="t" r="r" b="b"/>
                <a:pathLst>
                  <a:path w="75565"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160" name="object 160"/>
              <p:cNvSpPr/>
              <p:nvPr/>
            </p:nvSpPr>
            <p:spPr>
              <a:xfrm>
                <a:off x="1176847" y="4990103"/>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61" name="object 161"/>
              <p:cNvSpPr/>
              <p:nvPr/>
            </p:nvSpPr>
            <p:spPr>
              <a:xfrm>
                <a:off x="1564106" y="4847890"/>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162" name="object 162"/>
              <p:cNvSpPr/>
              <p:nvPr/>
            </p:nvSpPr>
            <p:spPr>
              <a:xfrm>
                <a:off x="1564101" y="484789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63" name="object 163"/>
              <p:cNvSpPr/>
              <p:nvPr/>
            </p:nvSpPr>
            <p:spPr>
              <a:xfrm>
                <a:off x="2163722" y="4253190"/>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64" name="object 164"/>
              <p:cNvSpPr/>
              <p:nvPr/>
            </p:nvSpPr>
            <p:spPr>
              <a:xfrm>
                <a:off x="2163720" y="425319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65" name="object 165"/>
              <p:cNvSpPr/>
              <p:nvPr/>
            </p:nvSpPr>
            <p:spPr>
              <a:xfrm>
                <a:off x="2744493" y="4324406"/>
                <a:ext cx="87662" cy="90279"/>
              </a:xfrm>
              <a:prstGeom prst="rect">
                <a:avLst/>
              </a:prstGeom>
              <a:blipFill>
                <a:blip r:embed="rId3" cstate="print"/>
                <a:stretch>
                  <a:fillRect/>
                </a:stretch>
              </a:blipFill>
            </p:spPr>
            <p:txBody>
              <a:bodyPr wrap="square" lIns="0" tIns="0" rIns="0" bIns="0" rtlCol="0"/>
              <a:lstStyle/>
              <a:p>
                <a:endParaRPr/>
              </a:p>
            </p:txBody>
          </p:sp>
          <p:sp>
            <p:nvSpPr>
              <p:cNvPr id="166" name="object 166"/>
              <p:cNvSpPr/>
              <p:nvPr/>
            </p:nvSpPr>
            <p:spPr>
              <a:xfrm>
                <a:off x="3350462" y="4072188"/>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167" name="object 167"/>
              <p:cNvSpPr/>
              <p:nvPr/>
            </p:nvSpPr>
            <p:spPr>
              <a:xfrm>
                <a:off x="3350467" y="407219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68" name="object 168"/>
              <p:cNvSpPr/>
              <p:nvPr/>
            </p:nvSpPr>
            <p:spPr>
              <a:xfrm>
                <a:off x="3937598" y="3723124"/>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169" name="object 169"/>
              <p:cNvSpPr/>
              <p:nvPr/>
            </p:nvSpPr>
            <p:spPr>
              <a:xfrm>
                <a:off x="3937594" y="372313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70" name="object 170"/>
              <p:cNvSpPr/>
              <p:nvPr/>
            </p:nvSpPr>
            <p:spPr>
              <a:xfrm>
                <a:off x="4537213" y="3567990"/>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171" name="object 171"/>
              <p:cNvSpPr/>
              <p:nvPr/>
            </p:nvSpPr>
            <p:spPr>
              <a:xfrm>
                <a:off x="4537213" y="356799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72" name="object 172"/>
              <p:cNvSpPr/>
              <p:nvPr/>
            </p:nvSpPr>
            <p:spPr>
              <a:xfrm>
                <a:off x="5124338" y="3244780"/>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173" name="object 173"/>
              <p:cNvSpPr/>
              <p:nvPr/>
            </p:nvSpPr>
            <p:spPr>
              <a:xfrm>
                <a:off x="5124340" y="324478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74" name="object 174"/>
              <p:cNvSpPr/>
              <p:nvPr/>
            </p:nvSpPr>
            <p:spPr>
              <a:xfrm>
                <a:off x="5711462" y="3412854"/>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175" name="object 175"/>
              <p:cNvSpPr/>
              <p:nvPr/>
            </p:nvSpPr>
            <p:spPr>
              <a:xfrm>
                <a:off x="5711467" y="341285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76" name="object 176"/>
              <p:cNvSpPr/>
              <p:nvPr/>
            </p:nvSpPr>
            <p:spPr>
              <a:xfrm>
                <a:off x="6311089" y="3167205"/>
                <a:ext cx="75565" cy="78105"/>
              </a:xfrm>
              <a:custGeom>
                <a:avLst/>
                <a:gdLst/>
                <a:ahLst/>
                <a:cxnLst/>
                <a:rect l="l" t="t" r="r" b="b"/>
                <a:pathLst>
                  <a:path w="75564" h="78105">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177" name="object 177"/>
              <p:cNvSpPr/>
              <p:nvPr/>
            </p:nvSpPr>
            <p:spPr>
              <a:xfrm>
                <a:off x="6311087" y="3167216"/>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78" name="object 178"/>
              <p:cNvSpPr/>
              <p:nvPr/>
            </p:nvSpPr>
            <p:spPr>
              <a:xfrm>
                <a:off x="6898214" y="2805215"/>
                <a:ext cx="75565" cy="78105"/>
              </a:xfrm>
              <a:custGeom>
                <a:avLst/>
                <a:gdLst/>
                <a:ahLst/>
                <a:cxnLst/>
                <a:rect l="l" t="t" r="r" b="b"/>
                <a:pathLst>
                  <a:path w="75565" h="78105">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179" name="object 179"/>
              <p:cNvSpPr/>
              <p:nvPr/>
            </p:nvSpPr>
            <p:spPr>
              <a:xfrm>
                <a:off x="6898214" y="2805224"/>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80" name="object 180"/>
              <p:cNvSpPr/>
              <p:nvPr/>
            </p:nvSpPr>
            <p:spPr>
              <a:xfrm>
                <a:off x="8084965" y="2585433"/>
                <a:ext cx="75565" cy="78105"/>
              </a:xfrm>
              <a:custGeom>
                <a:avLst/>
                <a:gdLst/>
                <a:ahLst/>
                <a:cxnLst/>
                <a:rect l="l" t="t" r="r" b="b"/>
                <a:pathLst>
                  <a:path w="75565" h="78105">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181" name="object 181"/>
              <p:cNvSpPr/>
              <p:nvPr/>
            </p:nvSpPr>
            <p:spPr>
              <a:xfrm>
                <a:off x="8084960" y="2585443"/>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82" name="object 182"/>
              <p:cNvSpPr/>
              <p:nvPr/>
            </p:nvSpPr>
            <p:spPr>
              <a:xfrm>
                <a:off x="970619" y="5526736"/>
                <a:ext cx="87662" cy="90279"/>
              </a:xfrm>
              <a:prstGeom prst="rect">
                <a:avLst/>
              </a:prstGeom>
              <a:blipFill>
                <a:blip r:embed="rId4" cstate="print"/>
                <a:stretch>
                  <a:fillRect/>
                </a:stretch>
              </a:blipFill>
            </p:spPr>
            <p:txBody>
              <a:bodyPr wrap="square" lIns="0" tIns="0" rIns="0" bIns="0" rtlCol="0"/>
              <a:lstStyle/>
              <a:p>
                <a:endParaRPr/>
              </a:p>
            </p:txBody>
          </p:sp>
          <p:sp>
            <p:nvSpPr>
              <p:cNvPr id="183" name="object 183"/>
              <p:cNvSpPr/>
              <p:nvPr/>
            </p:nvSpPr>
            <p:spPr>
              <a:xfrm>
                <a:off x="1170492" y="4440760"/>
                <a:ext cx="87662" cy="90279"/>
              </a:xfrm>
              <a:prstGeom prst="rect">
                <a:avLst/>
              </a:prstGeom>
              <a:blipFill>
                <a:blip r:embed="rId5" cstate="print"/>
                <a:stretch>
                  <a:fillRect/>
                </a:stretch>
              </a:blipFill>
            </p:spPr>
            <p:txBody>
              <a:bodyPr wrap="square" lIns="0" tIns="0" rIns="0" bIns="0" rtlCol="0"/>
              <a:lstStyle/>
              <a:p>
                <a:endParaRPr/>
              </a:p>
            </p:txBody>
          </p:sp>
          <p:sp>
            <p:nvSpPr>
              <p:cNvPr id="184" name="object 184"/>
              <p:cNvSpPr/>
              <p:nvPr/>
            </p:nvSpPr>
            <p:spPr>
              <a:xfrm>
                <a:off x="1564106" y="4822036"/>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185" name="object 185"/>
              <p:cNvSpPr/>
              <p:nvPr/>
            </p:nvSpPr>
            <p:spPr>
              <a:xfrm>
                <a:off x="1564101" y="482203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86" name="object 186"/>
              <p:cNvSpPr/>
              <p:nvPr/>
            </p:nvSpPr>
            <p:spPr>
              <a:xfrm>
                <a:off x="2163722" y="4485899"/>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87" name="object 187"/>
              <p:cNvSpPr/>
              <p:nvPr/>
            </p:nvSpPr>
            <p:spPr>
              <a:xfrm>
                <a:off x="2163720" y="448590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88" name="object 188"/>
              <p:cNvSpPr/>
              <p:nvPr/>
            </p:nvSpPr>
            <p:spPr>
              <a:xfrm>
                <a:off x="2744493" y="3703848"/>
                <a:ext cx="87662" cy="90279"/>
              </a:xfrm>
              <a:prstGeom prst="rect">
                <a:avLst/>
              </a:prstGeom>
              <a:blipFill>
                <a:blip r:embed="rId3" cstate="print"/>
                <a:stretch>
                  <a:fillRect/>
                </a:stretch>
              </a:blipFill>
            </p:spPr>
            <p:txBody>
              <a:bodyPr wrap="square" lIns="0" tIns="0" rIns="0" bIns="0" rtlCol="0"/>
              <a:lstStyle/>
              <a:p>
                <a:endParaRPr/>
              </a:p>
            </p:txBody>
          </p:sp>
          <p:sp>
            <p:nvSpPr>
              <p:cNvPr id="189" name="object 189"/>
              <p:cNvSpPr/>
              <p:nvPr/>
            </p:nvSpPr>
            <p:spPr>
              <a:xfrm>
                <a:off x="3350462" y="3865333"/>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190" name="object 190"/>
              <p:cNvSpPr/>
              <p:nvPr/>
            </p:nvSpPr>
            <p:spPr>
              <a:xfrm>
                <a:off x="3350467" y="386534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91" name="object 191"/>
              <p:cNvSpPr/>
              <p:nvPr/>
            </p:nvSpPr>
            <p:spPr>
              <a:xfrm>
                <a:off x="3931239" y="3173789"/>
                <a:ext cx="87662" cy="90279"/>
              </a:xfrm>
              <a:prstGeom prst="rect">
                <a:avLst/>
              </a:prstGeom>
              <a:blipFill>
                <a:blip r:embed="rId3" cstate="print"/>
                <a:stretch>
                  <a:fillRect/>
                </a:stretch>
              </a:blipFill>
            </p:spPr>
            <p:txBody>
              <a:bodyPr wrap="square" lIns="0" tIns="0" rIns="0" bIns="0" rtlCol="0"/>
              <a:lstStyle/>
              <a:p>
                <a:endParaRPr/>
              </a:p>
            </p:txBody>
          </p:sp>
          <p:sp>
            <p:nvSpPr>
              <p:cNvPr id="192" name="object 192"/>
              <p:cNvSpPr/>
              <p:nvPr/>
            </p:nvSpPr>
            <p:spPr>
              <a:xfrm>
                <a:off x="4530858" y="3135004"/>
                <a:ext cx="87662" cy="90279"/>
              </a:xfrm>
              <a:prstGeom prst="rect">
                <a:avLst/>
              </a:prstGeom>
              <a:blipFill>
                <a:blip r:embed="rId3" cstate="print"/>
                <a:stretch>
                  <a:fillRect/>
                </a:stretch>
              </a:blipFill>
            </p:spPr>
            <p:txBody>
              <a:bodyPr wrap="square" lIns="0" tIns="0" rIns="0" bIns="0" rtlCol="0"/>
              <a:lstStyle/>
              <a:p>
                <a:endParaRPr/>
              </a:p>
            </p:txBody>
          </p:sp>
          <p:sp>
            <p:nvSpPr>
              <p:cNvPr id="193" name="object 193"/>
              <p:cNvSpPr/>
              <p:nvPr/>
            </p:nvSpPr>
            <p:spPr>
              <a:xfrm>
                <a:off x="5124338" y="3335281"/>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194" name="object 194"/>
              <p:cNvSpPr/>
              <p:nvPr/>
            </p:nvSpPr>
            <p:spPr>
              <a:xfrm>
                <a:off x="5124340" y="333528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95" name="object 195"/>
              <p:cNvSpPr/>
              <p:nvPr/>
            </p:nvSpPr>
            <p:spPr>
              <a:xfrm>
                <a:off x="5711462" y="3309427"/>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196" name="object 196"/>
              <p:cNvSpPr/>
              <p:nvPr/>
            </p:nvSpPr>
            <p:spPr>
              <a:xfrm>
                <a:off x="5711467" y="330942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197" name="object 197"/>
              <p:cNvSpPr/>
              <p:nvPr/>
            </p:nvSpPr>
            <p:spPr>
              <a:xfrm>
                <a:off x="6304732" y="2785940"/>
                <a:ext cx="87662" cy="90279"/>
              </a:xfrm>
              <a:prstGeom prst="rect">
                <a:avLst/>
              </a:prstGeom>
              <a:blipFill>
                <a:blip r:embed="rId5" cstate="print"/>
                <a:stretch>
                  <a:fillRect/>
                </a:stretch>
              </a:blipFill>
            </p:spPr>
            <p:txBody>
              <a:bodyPr wrap="square" lIns="0" tIns="0" rIns="0" bIns="0" rtlCol="0"/>
              <a:lstStyle/>
              <a:p>
                <a:endParaRPr/>
              </a:p>
            </p:txBody>
          </p:sp>
          <p:sp>
            <p:nvSpPr>
              <p:cNvPr id="198" name="object 198"/>
              <p:cNvSpPr/>
              <p:nvPr/>
            </p:nvSpPr>
            <p:spPr>
              <a:xfrm>
                <a:off x="6898214" y="3063791"/>
                <a:ext cx="75565" cy="78105"/>
              </a:xfrm>
              <a:custGeom>
                <a:avLst/>
                <a:gdLst/>
                <a:ahLst/>
                <a:cxnLst/>
                <a:rect l="l" t="t" r="r" b="b"/>
                <a:pathLst>
                  <a:path w="75565" h="78105">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199" name="object 199"/>
              <p:cNvSpPr/>
              <p:nvPr/>
            </p:nvSpPr>
            <p:spPr>
              <a:xfrm>
                <a:off x="6898214" y="3063790"/>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00" name="object 200"/>
              <p:cNvSpPr/>
              <p:nvPr/>
            </p:nvSpPr>
            <p:spPr>
              <a:xfrm>
                <a:off x="8078605" y="2411020"/>
                <a:ext cx="87662" cy="90279"/>
              </a:xfrm>
              <a:prstGeom prst="rect">
                <a:avLst/>
              </a:prstGeom>
              <a:blipFill>
                <a:blip r:embed="rId3" cstate="print"/>
                <a:stretch>
                  <a:fillRect/>
                </a:stretch>
              </a:blipFill>
            </p:spPr>
            <p:txBody>
              <a:bodyPr wrap="square" lIns="0" tIns="0" rIns="0" bIns="0" rtlCol="0"/>
              <a:lstStyle/>
              <a:p>
                <a:endParaRPr/>
              </a:p>
            </p:txBody>
          </p:sp>
          <p:sp>
            <p:nvSpPr>
              <p:cNvPr id="201" name="object 201"/>
              <p:cNvSpPr/>
              <p:nvPr/>
            </p:nvSpPr>
            <p:spPr>
              <a:xfrm>
                <a:off x="976970" y="4990098"/>
                <a:ext cx="75565" cy="78105"/>
              </a:xfrm>
              <a:custGeom>
                <a:avLst/>
                <a:gdLst/>
                <a:ahLst/>
                <a:cxnLst/>
                <a:rect l="l" t="t" r="r" b="b"/>
                <a:pathLst>
                  <a:path w="75565"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202" name="object 202"/>
              <p:cNvSpPr/>
              <p:nvPr/>
            </p:nvSpPr>
            <p:spPr>
              <a:xfrm>
                <a:off x="976974" y="4990103"/>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03" name="object 203"/>
              <p:cNvSpPr/>
              <p:nvPr/>
            </p:nvSpPr>
            <p:spPr>
              <a:xfrm>
                <a:off x="1176846" y="4847890"/>
                <a:ext cx="75565" cy="78105"/>
              </a:xfrm>
              <a:custGeom>
                <a:avLst/>
                <a:gdLst/>
                <a:ahLst/>
                <a:cxnLst/>
                <a:rect l="l" t="t" r="r" b="b"/>
                <a:pathLst>
                  <a:path w="75565"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204" name="object 204"/>
              <p:cNvSpPr/>
              <p:nvPr/>
            </p:nvSpPr>
            <p:spPr>
              <a:xfrm>
                <a:off x="1176847" y="4847892"/>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05" name="object 205"/>
              <p:cNvSpPr/>
              <p:nvPr/>
            </p:nvSpPr>
            <p:spPr>
              <a:xfrm>
                <a:off x="1557746" y="4195123"/>
                <a:ext cx="87662" cy="90279"/>
              </a:xfrm>
              <a:prstGeom prst="rect">
                <a:avLst/>
              </a:prstGeom>
              <a:blipFill>
                <a:blip r:embed="rId5" cstate="print"/>
                <a:stretch>
                  <a:fillRect/>
                </a:stretch>
              </a:blipFill>
            </p:spPr>
            <p:txBody>
              <a:bodyPr wrap="square" lIns="0" tIns="0" rIns="0" bIns="0" rtlCol="0"/>
              <a:lstStyle/>
              <a:p>
                <a:endParaRPr/>
              </a:p>
            </p:txBody>
          </p:sp>
          <p:sp>
            <p:nvSpPr>
              <p:cNvPr id="206" name="object 206"/>
              <p:cNvSpPr/>
              <p:nvPr/>
            </p:nvSpPr>
            <p:spPr>
              <a:xfrm>
                <a:off x="2163722" y="4149762"/>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207" name="object 207"/>
              <p:cNvSpPr/>
              <p:nvPr/>
            </p:nvSpPr>
            <p:spPr>
              <a:xfrm>
                <a:off x="2163720" y="414976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08" name="object 208"/>
              <p:cNvSpPr/>
              <p:nvPr/>
            </p:nvSpPr>
            <p:spPr>
              <a:xfrm>
                <a:off x="2744493" y="3341857"/>
                <a:ext cx="87662" cy="90279"/>
              </a:xfrm>
              <a:prstGeom prst="rect">
                <a:avLst/>
              </a:prstGeom>
              <a:blipFill>
                <a:blip r:embed="rId3" cstate="print"/>
                <a:stretch>
                  <a:fillRect/>
                </a:stretch>
              </a:blipFill>
            </p:spPr>
            <p:txBody>
              <a:bodyPr wrap="square" lIns="0" tIns="0" rIns="0" bIns="0" rtlCol="0"/>
              <a:lstStyle/>
              <a:p>
                <a:endParaRPr/>
              </a:p>
            </p:txBody>
          </p:sp>
          <p:sp>
            <p:nvSpPr>
              <p:cNvPr id="209" name="object 209"/>
              <p:cNvSpPr/>
              <p:nvPr/>
            </p:nvSpPr>
            <p:spPr>
              <a:xfrm>
                <a:off x="3344112" y="3173789"/>
                <a:ext cx="87662" cy="90279"/>
              </a:xfrm>
              <a:prstGeom prst="rect">
                <a:avLst/>
              </a:prstGeom>
              <a:blipFill>
                <a:blip r:embed="rId6" cstate="print"/>
                <a:stretch>
                  <a:fillRect/>
                </a:stretch>
              </a:blipFill>
            </p:spPr>
            <p:txBody>
              <a:bodyPr wrap="square" lIns="0" tIns="0" rIns="0" bIns="0" rtlCol="0"/>
              <a:lstStyle/>
              <a:p>
                <a:endParaRPr/>
              </a:p>
            </p:txBody>
          </p:sp>
          <p:sp>
            <p:nvSpPr>
              <p:cNvPr id="210" name="object 210"/>
              <p:cNvSpPr/>
              <p:nvPr/>
            </p:nvSpPr>
            <p:spPr>
              <a:xfrm>
                <a:off x="3931239" y="4608828"/>
                <a:ext cx="87662" cy="90279"/>
              </a:xfrm>
              <a:prstGeom prst="rect">
                <a:avLst/>
              </a:prstGeom>
              <a:blipFill>
                <a:blip r:embed="rId3" cstate="print"/>
                <a:stretch>
                  <a:fillRect/>
                </a:stretch>
              </a:blipFill>
            </p:spPr>
            <p:txBody>
              <a:bodyPr wrap="square" lIns="0" tIns="0" rIns="0" bIns="0" rtlCol="0"/>
              <a:lstStyle/>
              <a:p>
                <a:endParaRPr/>
              </a:p>
            </p:txBody>
          </p:sp>
          <p:sp>
            <p:nvSpPr>
              <p:cNvPr id="211" name="object 211"/>
              <p:cNvSpPr/>
              <p:nvPr/>
            </p:nvSpPr>
            <p:spPr>
              <a:xfrm>
                <a:off x="4537213" y="3257706"/>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212" name="object 212"/>
              <p:cNvSpPr/>
              <p:nvPr/>
            </p:nvSpPr>
            <p:spPr>
              <a:xfrm>
                <a:off x="4537213" y="325771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13" name="object 213"/>
              <p:cNvSpPr/>
              <p:nvPr/>
            </p:nvSpPr>
            <p:spPr>
              <a:xfrm>
                <a:off x="5117985" y="3781418"/>
                <a:ext cx="87662" cy="90279"/>
              </a:xfrm>
              <a:prstGeom prst="rect">
                <a:avLst/>
              </a:prstGeom>
              <a:blipFill>
                <a:blip r:embed="rId5" cstate="print"/>
                <a:stretch>
                  <a:fillRect/>
                </a:stretch>
              </a:blipFill>
            </p:spPr>
            <p:txBody>
              <a:bodyPr wrap="square" lIns="0" tIns="0" rIns="0" bIns="0" rtlCol="0"/>
              <a:lstStyle/>
              <a:p>
                <a:endParaRPr/>
              </a:p>
            </p:txBody>
          </p:sp>
          <p:sp>
            <p:nvSpPr>
              <p:cNvPr id="214" name="object 214"/>
              <p:cNvSpPr/>
              <p:nvPr/>
            </p:nvSpPr>
            <p:spPr>
              <a:xfrm>
                <a:off x="5705112" y="2785940"/>
                <a:ext cx="87662" cy="90279"/>
              </a:xfrm>
              <a:prstGeom prst="rect">
                <a:avLst/>
              </a:prstGeom>
              <a:blipFill>
                <a:blip r:embed="rId5" cstate="print"/>
                <a:stretch>
                  <a:fillRect/>
                </a:stretch>
              </a:blipFill>
            </p:spPr>
            <p:txBody>
              <a:bodyPr wrap="square" lIns="0" tIns="0" rIns="0" bIns="0" rtlCol="0"/>
              <a:lstStyle/>
              <a:p>
                <a:endParaRPr/>
              </a:p>
            </p:txBody>
          </p:sp>
          <p:sp>
            <p:nvSpPr>
              <p:cNvPr id="215" name="object 215"/>
              <p:cNvSpPr/>
              <p:nvPr/>
            </p:nvSpPr>
            <p:spPr>
              <a:xfrm>
                <a:off x="6304732" y="3949486"/>
                <a:ext cx="87662" cy="90279"/>
              </a:xfrm>
              <a:prstGeom prst="rect">
                <a:avLst/>
              </a:prstGeom>
              <a:blipFill>
                <a:blip r:embed="rId5" cstate="print"/>
                <a:stretch>
                  <a:fillRect/>
                </a:stretch>
              </a:blipFill>
            </p:spPr>
            <p:txBody>
              <a:bodyPr wrap="square" lIns="0" tIns="0" rIns="0" bIns="0" rtlCol="0"/>
              <a:lstStyle/>
              <a:p>
                <a:endParaRPr/>
              </a:p>
            </p:txBody>
          </p:sp>
          <p:sp>
            <p:nvSpPr>
              <p:cNvPr id="216" name="object 216"/>
              <p:cNvSpPr/>
              <p:nvPr/>
            </p:nvSpPr>
            <p:spPr>
              <a:xfrm>
                <a:off x="6891859" y="2385164"/>
                <a:ext cx="87662" cy="90279"/>
              </a:xfrm>
              <a:prstGeom prst="rect">
                <a:avLst/>
              </a:prstGeom>
              <a:blipFill>
                <a:blip r:embed="rId6" cstate="print"/>
                <a:stretch>
                  <a:fillRect/>
                </a:stretch>
              </a:blipFill>
            </p:spPr>
            <p:txBody>
              <a:bodyPr wrap="square" lIns="0" tIns="0" rIns="0" bIns="0" rtlCol="0"/>
              <a:lstStyle/>
              <a:p>
                <a:endParaRPr/>
              </a:p>
            </p:txBody>
          </p:sp>
          <p:sp>
            <p:nvSpPr>
              <p:cNvPr id="217" name="object 217"/>
              <p:cNvSpPr/>
              <p:nvPr/>
            </p:nvSpPr>
            <p:spPr>
              <a:xfrm>
                <a:off x="8084965" y="2882790"/>
                <a:ext cx="75565" cy="78105"/>
              </a:xfrm>
              <a:custGeom>
                <a:avLst/>
                <a:gdLst/>
                <a:ahLst/>
                <a:cxnLst/>
                <a:rect l="l" t="t" r="r" b="b"/>
                <a:pathLst>
                  <a:path w="75565"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218" name="object 218"/>
              <p:cNvSpPr/>
              <p:nvPr/>
            </p:nvSpPr>
            <p:spPr>
              <a:xfrm>
                <a:off x="8084960" y="2882793"/>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19" name="object 219"/>
              <p:cNvSpPr/>
              <p:nvPr/>
            </p:nvSpPr>
            <p:spPr>
              <a:xfrm>
                <a:off x="976970" y="4938390"/>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220" name="object 220"/>
              <p:cNvSpPr/>
              <p:nvPr/>
            </p:nvSpPr>
            <p:spPr>
              <a:xfrm>
                <a:off x="976974" y="4938390"/>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21" name="object 221"/>
              <p:cNvSpPr/>
              <p:nvPr/>
            </p:nvSpPr>
            <p:spPr>
              <a:xfrm>
                <a:off x="1176846" y="5028878"/>
                <a:ext cx="75565" cy="78105"/>
              </a:xfrm>
              <a:custGeom>
                <a:avLst/>
                <a:gdLst/>
                <a:ahLst/>
                <a:cxnLst/>
                <a:rect l="l" t="t" r="r" b="b"/>
                <a:pathLst>
                  <a:path w="75565"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222" name="object 222"/>
              <p:cNvSpPr/>
              <p:nvPr/>
            </p:nvSpPr>
            <p:spPr>
              <a:xfrm>
                <a:off x="1176847" y="5028888"/>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23" name="object 223"/>
              <p:cNvSpPr/>
              <p:nvPr/>
            </p:nvSpPr>
            <p:spPr>
              <a:xfrm>
                <a:off x="1564106" y="4653960"/>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224" name="object 224"/>
              <p:cNvSpPr/>
              <p:nvPr/>
            </p:nvSpPr>
            <p:spPr>
              <a:xfrm>
                <a:off x="1564101" y="4653968"/>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25" name="object 225"/>
              <p:cNvSpPr/>
              <p:nvPr/>
            </p:nvSpPr>
            <p:spPr>
              <a:xfrm>
                <a:off x="2163722" y="4434178"/>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226" name="object 226"/>
              <p:cNvSpPr/>
              <p:nvPr/>
            </p:nvSpPr>
            <p:spPr>
              <a:xfrm>
                <a:off x="2163720" y="4434187"/>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27" name="object 227"/>
              <p:cNvSpPr/>
              <p:nvPr/>
            </p:nvSpPr>
            <p:spPr>
              <a:xfrm>
                <a:off x="2750846" y="3955833"/>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228" name="object 228"/>
              <p:cNvSpPr/>
              <p:nvPr/>
            </p:nvSpPr>
            <p:spPr>
              <a:xfrm>
                <a:off x="2750848" y="395584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29" name="object 229"/>
              <p:cNvSpPr/>
              <p:nvPr/>
            </p:nvSpPr>
            <p:spPr>
              <a:xfrm>
                <a:off x="3350462" y="3917053"/>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230" name="object 230"/>
              <p:cNvSpPr/>
              <p:nvPr/>
            </p:nvSpPr>
            <p:spPr>
              <a:xfrm>
                <a:off x="3350467" y="3917056"/>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31" name="object 231"/>
              <p:cNvSpPr/>
              <p:nvPr/>
            </p:nvSpPr>
            <p:spPr>
              <a:xfrm>
                <a:off x="3937598" y="3567990"/>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232" name="object 232"/>
              <p:cNvSpPr/>
              <p:nvPr/>
            </p:nvSpPr>
            <p:spPr>
              <a:xfrm>
                <a:off x="3937594" y="356799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33" name="object 233"/>
              <p:cNvSpPr/>
              <p:nvPr/>
            </p:nvSpPr>
            <p:spPr>
              <a:xfrm>
                <a:off x="4537213" y="3529209"/>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34" name="object 234"/>
              <p:cNvSpPr/>
              <p:nvPr/>
            </p:nvSpPr>
            <p:spPr>
              <a:xfrm>
                <a:off x="4537213" y="3529208"/>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35" name="object 235"/>
              <p:cNvSpPr/>
              <p:nvPr/>
            </p:nvSpPr>
            <p:spPr>
              <a:xfrm>
                <a:off x="5124338" y="3425781"/>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236" name="object 236"/>
              <p:cNvSpPr/>
              <p:nvPr/>
            </p:nvSpPr>
            <p:spPr>
              <a:xfrm>
                <a:off x="5124340" y="342578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37" name="object 237"/>
              <p:cNvSpPr/>
              <p:nvPr/>
            </p:nvSpPr>
            <p:spPr>
              <a:xfrm>
                <a:off x="5711462" y="3257706"/>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238" name="object 238"/>
              <p:cNvSpPr/>
              <p:nvPr/>
            </p:nvSpPr>
            <p:spPr>
              <a:xfrm>
                <a:off x="5711467" y="325771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39" name="object 239"/>
              <p:cNvSpPr/>
              <p:nvPr/>
            </p:nvSpPr>
            <p:spPr>
              <a:xfrm>
                <a:off x="6311089" y="3283560"/>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240" name="object 240"/>
              <p:cNvSpPr/>
              <p:nvPr/>
            </p:nvSpPr>
            <p:spPr>
              <a:xfrm>
                <a:off x="6311087" y="328357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41" name="object 241"/>
              <p:cNvSpPr/>
              <p:nvPr/>
            </p:nvSpPr>
            <p:spPr>
              <a:xfrm>
                <a:off x="6898214" y="3154278"/>
                <a:ext cx="75565" cy="78105"/>
              </a:xfrm>
              <a:custGeom>
                <a:avLst/>
                <a:gdLst/>
                <a:ahLst/>
                <a:cxnLst/>
                <a:rect l="l" t="t" r="r" b="b"/>
                <a:pathLst>
                  <a:path w="75565" h="78105">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242" name="object 242"/>
              <p:cNvSpPr/>
              <p:nvPr/>
            </p:nvSpPr>
            <p:spPr>
              <a:xfrm>
                <a:off x="6898214" y="3154287"/>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43" name="object 243"/>
              <p:cNvSpPr/>
              <p:nvPr/>
            </p:nvSpPr>
            <p:spPr>
              <a:xfrm>
                <a:off x="8084965" y="2986217"/>
                <a:ext cx="75565" cy="78105"/>
              </a:xfrm>
              <a:custGeom>
                <a:avLst/>
                <a:gdLst/>
                <a:ahLst/>
                <a:cxnLst/>
                <a:rect l="l" t="t" r="r" b="b"/>
                <a:pathLst>
                  <a:path w="75565"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244" name="object 244"/>
              <p:cNvSpPr/>
              <p:nvPr/>
            </p:nvSpPr>
            <p:spPr>
              <a:xfrm>
                <a:off x="8084960" y="2986220"/>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45" name="object 245"/>
              <p:cNvSpPr/>
              <p:nvPr/>
            </p:nvSpPr>
            <p:spPr>
              <a:xfrm>
                <a:off x="976970" y="5300381"/>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246" name="object 246"/>
              <p:cNvSpPr/>
              <p:nvPr/>
            </p:nvSpPr>
            <p:spPr>
              <a:xfrm>
                <a:off x="976974" y="5300382"/>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47" name="object 247"/>
              <p:cNvSpPr/>
              <p:nvPr/>
            </p:nvSpPr>
            <p:spPr>
              <a:xfrm>
                <a:off x="1176846" y="5171099"/>
                <a:ext cx="75565" cy="78105"/>
              </a:xfrm>
              <a:custGeom>
                <a:avLst/>
                <a:gdLst/>
                <a:ahLst/>
                <a:cxnLst/>
                <a:rect l="l" t="t" r="r" b="b"/>
                <a:pathLst>
                  <a:path w="75565"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48" name="object 248"/>
              <p:cNvSpPr/>
              <p:nvPr/>
            </p:nvSpPr>
            <p:spPr>
              <a:xfrm>
                <a:off x="1176847" y="5171099"/>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49" name="object 249"/>
              <p:cNvSpPr/>
              <p:nvPr/>
            </p:nvSpPr>
            <p:spPr>
              <a:xfrm>
                <a:off x="1564106" y="4796169"/>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250" name="object 250"/>
              <p:cNvSpPr/>
              <p:nvPr/>
            </p:nvSpPr>
            <p:spPr>
              <a:xfrm>
                <a:off x="1564101" y="4796179"/>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51" name="object 251"/>
              <p:cNvSpPr/>
              <p:nvPr/>
            </p:nvSpPr>
            <p:spPr>
              <a:xfrm>
                <a:off x="2163722" y="4408326"/>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252" name="object 252"/>
              <p:cNvSpPr/>
              <p:nvPr/>
            </p:nvSpPr>
            <p:spPr>
              <a:xfrm>
                <a:off x="2163720" y="440833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53" name="object 253"/>
              <p:cNvSpPr/>
              <p:nvPr/>
            </p:nvSpPr>
            <p:spPr>
              <a:xfrm>
                <a:off x="2750846" y="4110982"/>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54" name="object 254"/>
              <p:cNvSpPr/>
              <p:nvPr/>
            </p:nvSpPr>
            <p:spPr>
              <a:xfrm>
                <a:off x="2750848" y="411098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55" name="object 255"/>
              <p:cNvSpPr/>
              <p:nvPr/>
            </p:nvSpPr>
            <p:spPr>
              <a:xfrm>
                <a:off x="3350462" y="3852406"/>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256" name="object 256"/>
              <p:cNvSpPr/>
              <p:nvPr/>
            </p:nvSpPr>
            <p:spPr>
              <a:xfrm>
                <a:off x="3350467" y="385241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57" name="object 257"/>
              <p:cNvSpPr/>
              <p:nvPr/>
            </p:nvSpPr>
            <p:spPr>
              <a:xfrm>
                <a:off x="3937598" y="3555063"/>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258" name="object 258"/>
              <p:cNvSpPr/>
              <p:nvPr/>
            </p:nvSpPr>
            <p:spPr>
              <a:xfrm>
                <a:off x="3937594" y="355506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59" name="object 259"/>
              <p:cNvSpPr/>
              <p:nvPr/>
            </p:nvSpPr>
            <p:spPr>
              <a:xfrm>
                <a:off x="4530858" y="3742633"/>
                <a:ext cx="87662" cy="90279"/>
              </a:xfrm>
              <a:prstGeom prst="rect">
                <a:avLst/>
              </a:prstGeom>
              <a:blipFill>
                <a:blip r:embed="rId3" cstate="print"/>
                <a:stretch>
                  <a:fillRect/>
                </a:stretch>
              </a:blipFill>
            </p:spPr>
            <p:txBody>
              <a:bodyPr wrap="square" lIns="0" tIns="0" rIns="0" bIns="0" rtlCol="0"/>
              <a:lstStyle/>
              <a:p>
                <a:endParaRPr/>
              </a:p>
            </p:txBody>
          </p:sp>
          <p:sp>
            <p:nvSpPr>
              <p:cNvPr id="260" name="object 260"/>
              <p:cNvSpPr/>
              <p:nvPr/>
            </p:nvSpPr>
            <p:spPr>
              <a:xfrm>
                <a:off x="5124338" y="3348208"/>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261" name="object 261"/>
              <p:cNvSpPr/>
              <p:nvPr/>
            </p:nvSpPr>
            <p:spPr>
              <a:xfrm>
                <a:off x="5124340" y="334821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62" name="object 262"/>
              <p:cNvSpPr/>
              <p:nvPr/>
            </p:nvSpPr>
            <p:spPr>
              <a:xfrm>
                <a:off x="5711462" y="3296500"/>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263" name="object 263"/>
              <p:cNvSpPr/>
              <p:nvPr/>
            </p:nvSpPr>
            <p:spPr>
              <a:xfrm>
                <a:off x="5711467" y="3296499"/>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64" name="object 264"/>
              <p:cNvSpPr/>
              <p:nvPr/>
            </p:nvSpPr>
            <p:spPr>
              <a:xfrm>
                <a:off x="6311089" y="3244780"/>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265" name="object 265"/>
              <p:cNvSpPr/>
              <p:nvPr/>
            </p:nvSpPr>
            <p:spPr>
              <a:xfrm>
                <a:off x="6311087" y="324478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66" name="object 266"/>
              <p:cNvSpPr/>
              <p:nvPr/>
            </p:nvSpPr>
            <p:spPr>
              <a:xfrm>
                <a:off x="6898214" y="2727654"/>
                <a:ext cx="75565" cy="78105"/>
              </a:xfrm>
              <a:custGeom>
                <a:avLst/>
                <a:gdLst/>
                <a:ahLst/>
                <a:cxnLst/>
                <a:rect l="l" t="t" r="r" b="b"/>
                <a:pathLst>
                  <a:path w="75565" h="78105">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67" name="object 267"/>
              <p:cNvSpPr/>
              <p:nvPr/>
            </p:nvSpPr>
            <p:spPr>
              <a:xfrm>
                <a:off x="6898214" y="2727654"/>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68" name="object 268"/>
              <p:cNvSpPr/>
              <p:nvPr/>
            </p:nvSpPr>
            <p:spPr>
              <a:xfrm>
                <a:off x="8084965" y="2844009"/>
                <a:ext cx="75565" cy="78105"/>
              </a:xfrm>
              <a:custGeom>
                <a:avLst/>
                <a:gdLst/>
                <a:ahLst/>
                <a:cxnLst/>
                <a:rect l="l" t="t" r="r" b="b"/>
                <a:pathLst>
                  <a:path w="75565"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269" name="object 269"/>
              <p:cNvSpPr/>
              <p:nvPr/>
            </p:nvSpPr>
            <p:spPr>
              <a:xfrm>
                <a:off x="8084960" y="2844009"/>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70" name="object 270"/>
              <p:cNvSpPr/>
              <p:nvPr/>
            </p:nvSpPr>
            <p:spPr>
              <a:xfrm>
                <a:off x="976970" y="5300381"/>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271" name="object 271"/>
              <p:cNvSpPr/>
              <p:nvPr/>
            </p:nvSpPr>
            <p:spPr>
              <a:xfrm>
                <a:off x="976974" y="5300382"/>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72" name="object 272"/>
              <p:cNvSpPr/>
              <p:nvPr/>
            </p:nvSpPr>
            <p:spPr>
              <a:xfrm>
                <a:off x="1176846" y="4809109"/>
                <a:ext cx="75565" cy="78105"/>
              </a:xfrm>
              <a:custGeom>
                <a:avLst/>
                <a:gdLst/>
                <a:ahLst/>
                <a:cxnLst/>
                <a:rect l="l" t="t" r="r" b="b"/>
                <a:pathLst>
                  <a:path w="75565"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73" name="object 273"/>
              <p:cNvSpPr/>
              <p:nvPr/>
            </p:nvSpPr>
            <p:spPr>
              <a:xfrm>
                <a:off x="1176847" y="4809108"/>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74" name="object 274"/>
              <p:cNvSpPr/>
              <p:nvPr/>
            </p:nvSpPr>
            <p:spPr>
              <a:xfrm>
                <a:off x="1564106" y="4783242"/>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275" name="object 275"/>
              <p:cNvSpPr/>
              <p:nvPr/>
            </p:nvSpPr>
            <p:spPr>
              <a:xfrm>
                <a:off x="1564101" y="478325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76" name="object 276"/>
              <p:cNvSpPr/>
              <p:nvPr/>
            </p:nvSpPr>
            <p:spPr>
              <a:xfrm>
                <a:off x="2163722" y="4175617"/>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277" name="object 277"/>
              <p:cNvSpPr/>
              <p:nvPr/>
            </p:nvSpPr>
            <p:spPr>
              <a:xfrm>
                <a:off x="2163720" y="417562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78" name="object 278"/>
              <p:cNvSpPr/>
              <p:nvPr/>
            </p:nvSpPr>
            <p:spPr>
              <a:xfrm>
                <a:off x="2750846" y="4020481"/>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79" name="object 279"/>
              <p:cNvSpPr/>
              <p:nvPr/>
            </p:nvSpPr>
            <p:spPr>
              <a:xfrm>
                <a:off x="2750848" y="402048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80" name="object 280"/>
              <p:cNvSpPr/>
              <p:nvPr/>
            </p:nvSpPr>
            <p:spPr>
              <a:xfrm>
                <a:off x="3350462" y="3968760"/>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281" name="object 281"/>
              <p:cNvSpPr/>
              <p:nvPr/>
            </p:nvSpPr>
            <p:spPr>
              <a:xfrm>
                <a:off x="3350467" y="3968769"/>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82" name="object 282"/>
              <p:cNvSpPr/>
              <p:nvPr/>
            </p:nvSpPr>
            <p:spPr>
              <a:xfrm>
                <a:off x="3937598" y="3555063"/>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283" name="object 283"/>
              <p:cNvSpPr/>
              <p:nvPr/>
            </p:nvSpPr>
            <p:spPr>
              <a:xfrm>
                <a:off x="3937594" y="355506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84" name="object 284"/>
              <p:cNvSpPr/>
              <p:nvPr/>
            </p:nvSpPr>
            <p:spPr>
              <a:xfrm>
                <a:off x="4537213" y="3477489"/>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285" name="object 285"/>
              <p:cNvSpPr/>
              <p:nvPr/>
            </p:nvSpPr>
            <p:spPr>
              <a:xfrm>
                <a:off x="4537213" y="347749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86" name="object 286"/>
              <p:cNvSpPr/>
              <p:nvPr/>
            </p:nvSpPr>
            <p:spPr>
              <a:xfrm>
                <a:off x="5117985" y="3574566"/>
                <a:ext cx="87662" cy="90279"/>
              </a:xfrm>
              <a:prstGeom prst="rect">
                <a:avLst/>
              </a:prstGeom>
              <a:blipFill>
                <a:blip r:embed="rId5" cstate="print"/>
                <a:stretch>
                  <a:fillRect/>
                </a:stretch>
              </a:blipFill>
            </p:spPr>
            <p:txBody>
              <a:bodyPr wrap="square" lIns="0" tIns="0" rIns="0" bIns="0" rtlCol="0"/>
              <a:lstStyle/>
              <a:p>
                <a:endParaRPr/>
              </a:p>
            </p:txBody>
          </p:sp>
          <p:sp>
            <p:nvSpPr>
              <p:cNvPr id="287" name="object 287"/>
              <p:cNvSpPr/>
              <p:nvPr/>
            </p:nvSpPr>
            <p:spPr>
              <a:xfrm>
                <a:off x="5711462" y="3270633"/>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288" name="object 288"/>
              <p:cNvSpPr/>
              <p:nvPr/>
            </p:nvSpPr>
            <p:spPr>
              <a:xfrm>
                <a:off x="5711467" y="327064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89" name="object 289"/>
              <p:cNvSpPr/>
              <p:nvPr/>
            </p:nvSpPr>
            <p:spPr>
              <a:xfrm>
                <a:off x="6311089" y="3167205"/>
                <a:ext cx="75565" cy="78105"/>
              </a:xfrm>
              <a:custGeom>
                <a:avLst/>
                <a:gdLst/>
                <a:ahLst/>
                <a:cxnLst/>
                <a:rect l="l" t="t" r="r" b="b"/>
                <a:pathLst>
                  <a:path w="75564" h="78105">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290" name="object 290"/>
              <p:cNvSpPr/>
              <p:nvPr/>
            </p:nvSpPr>
            <p:spPr>
              <a:xfrm>
                <a:off x="6311087" y="3167216"/>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91" name="object 291"/>
              <p:cNvSpPr/>
              <p:nvPr/>
            </p:nvSpPr>
            <p:spPr>
              <a:xfrm>
                <a:off x="6898214" y="3063791"/>
                <a:ext cx="75565" cy="78105"/>
              </a:xfrm>
              <a:custGeom>
                <a:avLst/>
                <a:gdLst/>
                <a:ahLst/>
                <a:cxnLst/>
                <a:rect l="l" t="t" r="r" b="b"/>
                <a:pathLst>
                  <a:path w="75565" h="78105">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292" name="object 292"/>
              <p:cNvSpPr/>
              <p:nvPr/>
            </p:nvSpPr>
            <p:spPr>
              <a:xfrm>
                <a:off x="6898214" y="3063790"/>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93" name="object 293"/>
              <p:cNvSpPr/>
              <p:nvPr/>
            </p:nvSpPr>
            <p:spPr>
              <a:xfrm>
                <a:off x="8084965" y="2650081"/>
                <a:ext cx="75565" cy="78105"/>
              </a:xfrm>
              <a:custGeom>
                <a:avLst/>
                <a:gdLst/>
                <a:ahLst/>
                <a:cxnLst/>
                <a:rect l="l" t="t" r="r" b="b"/>
                <a:pathLst>
                  <a:path w="75565"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294" name="object 294"/>
              <p:cNvSpPr/>
              <p:nvPr/>
            </p:nvSpPr>
            <p:spPr>
              <a:xfrm>
                <a:off x="8084960" y="2650084"/>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95" name="object 295"/>
              <p:cNvSpPr/>
              <p:nvPr/>
            </p:nvSpPr>
            <p:spPr>
              <a:xfrm>
                <a:off x="976970" y="5132305"/>
                <a:ext cx="75565" cy="78105"/>
              </a:xfrm>
              <a:custGeom>
                <a:avLst/>
                <a:gdLst/>
                <a:ahLst/>
                <a:cxnLst/>
                <a:rect l="l" t="t" r="r" b="b"/>
                <a:pathLst>
                  <a:path w="75565"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296" name="object 296"/>
              <p:cNvSpPr/>
              <p:nvPr/>
            </p:nvSpPr>
            <p:spPr>
              <a:xfrm>
                <a:off x="976974" y="5132314"/>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97" name="object 297"/>
              <p:cNvSpPr/>
              <p:nvPr/>
            </p:nvSpPr>
            <p:spPr>
              <a:xfrm>
                <a:off x="1176846" y="4886669"/>
                <a:ext cx="75565" cy="78105"/>
              </a:xfrm>
              <a:custGeom>
                <a:avLst/>
                <a:gdLst/>
                <a:ahLst/>
                <a:cxnLst/>
                <a:rect l="l" t="t" r="r" b="b"/>
                <a:pathLst>
                  <a:path w="75565"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298" name="object 298"/>
              <p:cNvSpPr/>
              <p:nvPr/>
            </p:nvSpPr>
            <p:spPr>
              <a:xfrm>
                <a:off x="1176847" y="4886677"/>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299" name="object 299"/>
              <p:cNvSpPr/>
              <p:nvPr/>
            </p:nvSpPr>
            <p:spPr>
              <a:xfrm>
                <a:off x="1564106" y="4472972"/>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300" name="object 300"/>
              <p:cNvSpPr/>
              <p:nvPr/>
            </p:nvSpPr>
            <p:spPr>
              <a:xfrm>
                <a:off x="1564101" y="447297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01" name="object 301"/>
              <p:cNvSpPr/>
              <p:nvPr/>
            </p:nvSpPr>
            <p:spPr>
              <a:xfrm>
                <a:off x="2163722" y="4330751"/>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302" name="object 302"/>
              <p:cNvSpPr/>
              <p:nvPr/>
            </p:nvSpPr>
            <p:spPr>
              <a:xfrm>
                <a:off x="2163720" y="4330761"/>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03" name="object 303"/>
              <p:cNvSpPr/>
              <p:nvPr/>
            </p:nvSpPr>
            <p:spPr>
              <a:xfrm>
                <a:off x="2750846" y="4175617"/>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304" name="object 304"/>
              <p:cNvSpPr/>
              <p:nvPr/>
            </p:nvSpPr>
            <p:spPr>
              <a:xfrm>
                <a:off x="2750848" y="417562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05" name="object 305"/>
              <p:cNvSpPr/>
              <p:nvPr/>
            </p:nvSpPr>
            <p:spPr>
              <a:xfrm>
                <a:off x="3350462" y="3787772"/>
                <a:ext cx="75565" cy="78105"/>
              </a:xfrm>
              <a:custGeom>
                <a:avLst/>
                <a:gdLst/>
                <a:ahLst/>
                <a:cxnLst/>
                <a:rect l="l" t="t" r="r" b="b"/>
                <a:pathLst>
                  <a:path w="75564"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306" name="object 306"/>
              <p:cNvSpPr/>
              <p:nvPr/>
            </p:nvSpPr>
            <p:spPr>
              <a:xfrm>
                <a:off x="3350467" y="378777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07" name="object 307"/>
              <p:cNvSpPr/>
              <p:nvPr/>
            </p:nvSpPr>
            <p:spPr>
              <a:xfrm>
                <a:off x="3937598" y="3555063"/>
                <a:ext cx="75565" cy="78105"/>
              </a:xfrm>
              <a:custGeom>
                <a:avLst/>
                <a:gdLst/>
                <a:ahLst/>
                <a:cxnLst/>
                <a:rect l="l" t="t" r="r" b="b"/>
                <a:pathLst>
                  <a:path w="75564" h="78104">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308" name="object 308"/>
              <p:cNvSpPr/>
              <p:nvPr/>
            </p:nvSpPr>
            <p:spPr>
              <a:xfrm>
                <a:off x="3937594" y="355506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09" name="object 309"/>
              <p:cNvSpPr/>
              <p:nvPr/>
            </p:nvSpPr>
            <p:spPr>
              <a:xfrm>
                <a:off x="4537213" y="3361135"/>
                <a:ext cx="75565" cy="78105"/>
              </a:xfrm>
              <a:custGeom>
                <a:avLst/>
                <a:gdLst/>
                <a:ahLst/>
                <a:cxnLst/>
                <a:rect l="l" t="t" r="r" b="b"/>
                <a:pathLst>
                  <a:path w="75564"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310" name="object 310"/>
              <p:cNvSpPr/>
              <p:nvPr/>
            </p:nvSpPr>
            <p:spPr>
              <a:xfrm>
                <a:off x="4537213" y="336114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11" name="object 311"/>
              <p:cNvSpPr/>
              <p:nvPr/>
            </p:nvSpPr>
            <p:spPr>
              <a:xfrm>
                <a:off x="5124338" y="3244780"/>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312" name="object 312"/>
              <p:cNvSpPr/>
              <p:nvPr/>
            </p:nvSpPr>
            <p:spPr>
              <a:xfrm>
                <a:off x="5124340" y="324478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13" name="object 313"/>
              <p:cNvSpPr/>
              <p:nvPr/>
            </p:nvSpPr>
            <p:spPr>
              <a:xfrm>
                <a:off x="5711462" y="3335281"/>
                <a:ext cx="75565" cy="78105"/>
              </a:xfrm>
              <a:custGeom>
                <a:avLst/>
                <a:gdLst/>
                <a:ahLst/>
                <a:cxnLst/>
                <a:rect l="l" t="t" r="r" b="b"/>
                <a:pathLst>
                  <a:path w="75564" h="78104">
                    <a:moveTo>
                      <a:pt x="37488" y="77582"/>
                    </a:moveTo>
                    <a:lnTo>
                      <a:pt x="0" y="38784"/>
                    </a:lnTo>
                    <a:lnTo>
                      <a:pt x="37488" y="0"/>
                    </a:lnTo>
                    <a:lnTo>
                      <a:pt x="74952" y="38784"/>
                    </a:lnTo>
                    <a:lnTo>
                      <a:pt x="37488" y="77582"/>
                    </a:lnTo>
                    <a:close/>
                  </a:path>
                </a:pathLst>
              </a:custGeom>
              <a:solidFill>
                <a:srgbClr val="000080"/>
              </a:solidFill>
            </p:spPr>
            <p:txBody>
              <a:bodyPr wrap="square" lIns="0" tIns="0" rIns="0" bIns="0" rtlCol="0"/>
              <a:lstStyle/>
              <a:p>
                <a:endParaRPr/>
              </a:p>
            </p:txBody>
          </p:sp>
          <p:sp>
            <p:nvSpPr>
              <p:cNvPr id="314" name="object 314"/>
              <p:cNvSpPr/>
              <p:nvPr/>
            </p:nvSpPr>
            <p:spPr>
              <a:xfrm>
                <a:off x="5711467" y="3335283"/>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15" name="object 315"/>
              <p:cNvSpPr/>
              <p:nvPr/>
            </p:nvSpPr>
            <p:spPr>
              <a:xfrm>
                <a:off x="6311089" y="3218926"/>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316" name="object 316"/>
              <p:cNvSpPr/>
              <p:nvPr/>
            </p:nvSpPr>
            <p:spPr>
              <a:xfrm>
                <a:off x="6311087" y="3218929"/>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17" name="object 317"/>
              <p:cNvSpPr/>
              <p:nvPr/>
            </p:nvSpPr>
            <p:spPr>
              <a:xfrm>
                <a:off x="6898214" y="3050851"/>
                <a:ext cx="75565" cy="78105"/>
              </a:xfrm>
              <a:custGeom>
                <a:avLst/>
                <a:gdLst/>
                <a:ahLst/>
                <a:cxnLst/>
                <a:rect l="l" t="t" r="r" b="b"/>
                <a:pathLst>
                  <a:path w="75565" h="78105">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318" name="object 318"/>
              <p:cNvSpPr/>
              <p:nvPr/>
            </p:nvSpPr>
            <p:spPr>
              <a:xfrm>
                <a:off x="6898214" y="3050861"/>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19" name="object 319"/>
              <p:cNvSpPr/>
              <p:nvPr/>
            </p:nvSpPr>
            <p:spPr>
              <a:xfrm>
                <a:off x="8084965" y="2895717"/>
                <a:ext cx="75565" cy="78105"/>
              </a:xfrm>
              <a:custGeom>
                <a:avLst/>
                <a:gdLst/>
                <a:ahLst/>
                <a:cxnLst/>
                <a:rect l="l" t="t" r="r" b="b"/>
                <a:pathLst>
                  <a:path w="75565"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320" name="object 320"/>
              <p:cNvSpPr/>
              <p:nvPr/>
            </p:nvSpPr>
            <p:spPr>
              <a:xfrm>
                <a:off x="8084960" y="2895722"/>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21" name="object 321"/>
              <p:cNvSpPr/>
              <p:nvPr/>
            </p:nvSpPr>
            <p:spPr>
              <a:xfrm>
                <a:off x="976970" y="5054745"/>
                <a:ext cx="75565" cy="78105"/>
              </a:xfrm>
              <a:custGeom>
                <a:avLst/>
                <a:gdLst/>
                <a:ahLst/>
                <a:cxnLst/>
                <a:rect l="l" t="t" r="r" b="b"/>
                <a:pathLst>
                  <a:path w="75565" h="78104">
                    <a:moveTo>
                      <a:pt x="37488" y="77569"/>
                    </a:moveTo>
                    <a:lnTo>
                      <a:pt x="0" y="38784"/>
                    </a:lnTo>
                    <a:lnTo>
                      <a:pt x="37488" y="0"/>
                    </a:lnTo>
                    <a:lnTo>
                      <a:pt x="74952" y="38784"/>
                    </a:lnTo>
                    <a:lnTo>
                      <a:pt x="37488" y="77569"/>
                    </a:lnTo>
                    <a:close/>
                  </a:path>
                </a:pathLst>
              </a:custGeom>
              <a:solidFill>
                <a:srgbClr val="000080"/>
              </a:solidFill>
            </p:spPr>
            <p:txBody>
              <a:bodyPr wrap="square" lIns="0" tIns="0" rIns="0" bIns="0" rtlCol="0"/>
              <a:lstStyle/>
              <a:p>
                <a:endParaRPr/>
              </a:p>
            </p:txBody>
          </p:sp>
          <p:sp>
            <p:nvSpPr>
              <p:cNvPr id="322" name="object 322"/>
              <p:cNvSpPr/>
              <p:nvPr/>
            </p:nvSpPr>
            <p:spPr>
              <a:xfrm>
                <a:off x="976974" y="5054745"/>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23" name="object 323"/>
              <p:cNvSpPr/>
              <p:nvPr/>
            </p:nvSpPr>
            <p:spPr>
              <a:xfrm>
                <a:off x="1176846" y="4964244"/>
                <a:ext cx="75565" cy="78105"/>
              </a:xfrm>
              <a:custGeom>
                <a:avLst/>
                <a:gdLst/>
                <a:ahLst/>
                <a:cxnLst/>
                <a:rect l="l" t="t" r="r" b="b"/>
                <a:pathLst>
                  <a:path w="75565" h="78104">
                    <a:moveTo>
                      <a:pt x="37476" y="77582"/>
                    </a:moveTo>
                    <a:lnTo>
                      <a:pt x="0" y="38784"/>
                    </a:lnTo>
                    <a:lnTo>
                      <a:pt x="37476" y="0"/>
                    </a:lnTo>
                    <a:lnTo>
                      <a:pt x="74952" y="38784"/>
                    </a:lnTo>
                    <a:lnTo>
                      <a:pt x="37476" y="77582"/>
                    </a:lnTo>
                    <a:close/>
                  </a:path>
                </a:pathLst>
              </a:custGeom>
              <a:solidFill>
                <a:srgbClr val="000080"/>
              </a:solidFill>
            </p:spPr>
            <p:txBody>
              <a:bodyPr wrap="square" lIns="0" tIns="0" rIns="0" bIns="0" rtlCol="0"/>
              <a:lstStyle/>
              <a:p>
                <a:endParaRPr/>
              </a:p>
            </p:txBody>
          </p:sp>
          <p:sp>
            <p:nvSpPr>
              <p:cNvPr id="324" name="object 324"/>
              <p:cNvSpPr/>
              <p:nvPr/>
            </p:nvSpPr>
            <p:spPr>
              <a:xfrm>
                <a:off x="1176847" y="4964247"/>
                <a:ext cx="75565" cy="78105"/>
              </a:xfrm>
              <a:custGeom>
                <a:avLst/>
                <a:gdLst/>
                <a:ahLst/>
                <a:cxnLst/>
                <a:rect l="l" t="t" r="r" b="b"/>
                <a:pathLst>
                  <a:path w="75565"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25" name="object 325"/>
              <p:cNvSpPr/>
              <p:nvPr/>
            </p:nvSpPr>
            <p:spPr>
              <a:xfrm>
                <a:off x="1564106" y="4679814"/>
                <a:ext cx="75565" cy="78105"/>
              </a:xfrm>
              <a:custGeom>
                <a:avLst/>
                <a:gdLst/>
                <a:ahLst/>
                <a:cxnLst/>
                <a:rect l="l" t="t" r="r" b="b"/>
                <a:pathLst>
                  <a:path w="75564" h="78104">
                    <a:moveTo>
                      <a:pt x="37476" y="77582"/>
                    </a:moveTo>
                    <a:lnTo>
                      <a:pt x="0" y="38797"/>
                    </a:lnTo>
                    <a:lnTo>
                      <a:pt x="37476" y="0"/>
                    </a:lnTo>
                    <a:lnTo>
                      <a:pt x="74939" y="38797"/>
                    </a:lnTo>
                    <a:lnTo>
                      <a:pt x="37476" y="77582"/>
                    </a:lnTo>
                    <a:close/>
                  </a:path>
                </a:pathLst>
              </a:custGeom>
              <a:solidFill>
                <a:srgbClr val="000080"/>
              </a:solidFill>
            </p:spPr>
            <p:txBody>
              <a:bodyPr wrap="square" lIns="0" tIns="0" rIns="0" bIns="0" rtlCol="0"/>
              <a:lstStyle/>
              <a:p>
                <a:endParaRPr/>
              </a:p>
            </p:txBody>
          </p:sp>
          <p:sp>
            <p:nvSpPr>
              <p:cNvPr id="326" name="object 326"/>
              <p:cNvSpPr/>
              <p:nvPr/>
            </p:nvSpPr>
            <p:spPr>
              <a:xfrm>
                <a:off x="1564101" y="467982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27" name="object 327"/>
              <p:cNvSpPr/>
              <p:nvPr/>
            </p:nvSpPr>
            <p:spPr>
              <a:xfrm>
                <a:off x="2163722" y="4188542"/>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328" name="object 328"/>
              <p:cNvSpPr/>
              <p:nvPr/>
            </p:nvSpPr>
            <p:spPr>
              <a:xfrm>
                <a:off x="2163720" y="4188550"/>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29" name="object 329"/>
              <p:cNvSpPr/>
              <p:nvPr/>
            </p:nvSpPr>
            <p:spPr>
              <a:xfrm>
                <a:off x="2750846" y="4085115"/>
                <a:ext cx="75565" cy="78105"/>
              </a:xfrm>
              <a:custGeom>
                <a:avLst/>
                <a:gdLst/>
                <a:ahLst/>
                <a:cxnLst/>
                <a:rect l="l" t="t" r="r" b="b"/>
                <a:pathLst>
                  <a:path w="75564" h="78104">
                    <a:moveTo>
                      <a:pt x="37476" y="77582"/>
                    </a:moveTo>
                    <a:lnTo>
                      <a:pt x="0" y="38797"/>
                    </a:lnTo>
                    <a:lnTo>
                      <a:pt x="37476" y="0"/>
                    </a:lnTo>
                    <a:lnTo>
                      <a:pt x="74952" y="38797"/>
                    </a:lnTo>
                    <a:lnTo>
                      <a:pt x="37476" y="77582"/>
                    </a:lnTo>
                    <a:close/>
                  </a:path>
                </a:pathLst>
              </a:custGeom>
              <a:solidFill>
                <a:srgbClr val="000080"/>
              </a:solidFill>
            </p:spPr>
            <p:txBody>
              <a:bodyPr wrap="square" lIns="0" tIns="0" rIns="0" bIns="0" rtlCol="0"/>
              <a:lstStyle/>
              <a:p>
                <a:endParaRPr/>
              </a:p>
            </p:txBody>
          </p:sp>
          <p:sp>
            <p:nvSpPr>
              <p:cNvPr id="330" name="object 330"/>
              <p:cNvSpPr/>
              <p:nvPr/>
            </p:nvSpPr>
            <p:spPr>
              <a:xfrm>
                <a:off x="2750848" y="408512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31" name="object 331"/>
              <p:cNvSpPr/>
              <p:nvPr/>
            </p:nvSpPr>
            <p:spPr>
              <a:xfrm>
                <a:off x="3350462" y="3852406"/>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332" name="object 332"/>
              <p:cNvSpPr/>
              <p:nvPr/>
            </p:nvSpPr>
            <p:spPr>
              <a:xfrm>
                <a:off x="3350467" y="3852415"/>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33" name="object 333"/>
              <p:cNvSpPr/>
              <p:nvPr/>
            </p:nvSpPr>
            <p:spPr>
              <a:xfrm>
                <a:off x="3937598" y="3567990"/>
                <a:ext cx="75565" cy="78105"/>
              </a:xfrm>
              <a:custGeom>
                <a:avLst/>
                <a:gdLst/>
                <a:ahLst/>
                <a:cxnLst/>
                <a:rect l="l" t="t" r="r" b="b"/>
                <a:pathLst>
                  <a:path w="75564" h="78104">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334" name="object 334"/>
              <p:cNvSpPr/>
              <p:nvPr/>
            </p:nvSpPr>
            <p:spPr>
              <a:xfrm>
                <a:off x="3937594" y="356799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35" name="object 335"/>
              <p:cNvSpPr/>
              <p:nvPr/>
            </p:nvSpPr>
            <p:spPr>
              <a:xfrm>
                <a:off x="4537213" y="3555063"/>
                <a:ext cx="75565" cy="78105"/>
              </a:xfrm>
              <a:custGeom>
                <a:avLst/>
                <a:gdLst/>
                <a:ahLst/>
                <a:cxnLst/>
                <a:rect l="l" t="t" r="r" b="b"/>
                <a:pathLst>
                  <a:path w="75564" h="78104">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336" name="object 336"/>
              <p:cNvSpPr/>
              <p:nvPr/>
            </p:nvSpPr>
            <p:spPr>
              <a:xfrm>
                <a:off x="4537213" y="3555064"/>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37" name="object 337"/>
              <p:cNvSpPr/>
              <p:nvPr/>
            </p:nvSpPr>
            <p:spPr>
              <a:xfrm>
                <a:off x="5124338" y="3270633"/>
                <a:ext cx="75565" cy="78105"/>
              </a:xfrm>
              <a:custGeom>
                <a:avLst/>
                <a:gdLst/>
                <a:ahLst/>
                <a:cxnLst/>
                <a:rect l="l" t="t" r="r" b="b"/>
                <a:pathLst>
                  <a:path w="75564" h="78104">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338" name="object 338"/>
              <p:cNvSpPr/>
              <p:nvPr/>
            </p:nvSpPr>
            <p:spPr>
              <a:xfrm>
                <a:off x="5124340" y="3270642"/>
                <a:ext cx="75565" cy="78105"/>
              </a:xfrm>
              <a:custGeom>
                <a:avLst/>
                <a:gdLst/>
                <a:ahLst/>
                <a:cxnLst/>
                <a:rect l="l" t="t" r="r" b="b"/>
                <a:pathLst>
                  <a:path w="75564" h="78104">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39" name="object 339"/>
              <p:cNvSpPr/>
              <p:nvPr/>
            </p:nvSpPr>
            <p:spPr>
              <a:xfrm>
                <a:off x="5711462" y="3167205"/>
                <a:ext cx="75565" cy="78105"/>
              </a:xfrm>
              <a:custGeom>
                <a:avLst/>
                <a:gdLst/>
                <a:ahLst/>
                <a:cxnLst/>
                <a:rect l="l" t="t" r="r" b="b"/>
                <a:pathLst>
                  <a:path w="75564" h="78105">
                    <a:moveTo>
                      <a:pt x="37488" y="77582"/>
                    </a:moveTo>
                    <a:lnTo>
                      <a:pt x="0" y="38797"/>
                    </a:lnTo>
                    <a:lnTo>
                      <a:pt x="37488" y="0"/>
                    </a:lnTo>
                    <a:lnTo>
                      <a:pt x="74952" y="38797"/>
                    </a:lnTo>
                    <a:lnTo>
                      <a:pt x="37488" y="77582"/>
                    </a:lnTo>
                    <a:close/>
                  </a:path>
                </a:pathLst>
              </a:custGeom>
              <a:solidFill>
                <a:srgbClr val="000080"/>
              </a:solidFill>
            </p:spPr>
            <p:txBody>
              <a:bodyPr wrap="square" lIns="0" tIns="0" rIns="0" bIns="0" rtlCol="0"/>
              <a:lstStyle/>
              <a:p>
                <a:endParaRPr/>
              </a:p>
            </p:txBody>
          </p:sp>
          <p:sp>
            <p:nvSpPr>
              <p:cNvPr id="340" name="object 340"/>
              <p:cNvSpPr/>
              <p:nvPr/>
            </p:nvSpPr>
            <p:spPr>
              <a:xfrm>
                <a:off x="5711467" y="3167216"/>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41" name="object 341"/>
              <p:cNvSpPr/>
              <p:nvPr/>
            </p:nvSpPr>
            <p:spPr>
              <a:xfrm>
                <a:off x="6311089" y="2999144"/>
                <a:ext cx="75565" cy="78105"/>
              </a:xfrm>
              <a:custGeom>
                <a:avLst/>
                <a:gdLst/>
                <a:ahLst/>
                <a:cxnLst/>
                <a:rect l="l" t="t" r="r" b="b"/>
                <a:pathLst>
                  <a:path w="75564" h="78105">
                    <a:moveTo>
                      <a:pt x="37476" y="77582"/>
                    </a:moveTo>
                    <a:lnTo>
                      <a:pt x="0" y="38784"/>
                    </a:lnTo>
                    <a:lnTo>
                      <a:pt x="37476" y="0"/>
                    </a:lnTo>
                    <a:lnTo>
                      <a:pt x="74939" y="38784"/>
                    </a:lnTo>
                    <a:lnTo>
                      <a:pt x="37476" y="77582"/>
                    </a:lnTo>
                    <a:close/>
                  </a:path>
                </a:pathLst>
              </a:custGeom>
              <a:solidFill>
                <a:srgbClr val="000080"/>
              </a:solidFill>
            </p:spPr>
            <p:txBody>
              <a:bodyPr wrap="square" lIns="0" tIns="0" rIns="0" bIns="0" rtlCol="0"/>
              <a:lstStyle/>
              <a:p>
                <a:endParaRPr/>
              </a:p>
            </p:txBody>
          </p:sp>
          <p:sp>
            <p:nvSpPr>
              <p:cNvPr id="342" name="object 342"/>
              <p:cNvSpPr/>
              <p:nvPr/>
            </p:nvSpPr>
            <p:spPr>
              <a:xfrm>
                <a:off x="6311087" y="2999148"/>
                <a:ext cx="75565" cy="78105"/>
              </a:xfrm>
              <a:custGeom>
                <a:avLst/>
                <a:gdLst/>
                <a:ahLst/>
                <a:cxnLst/>
                <a:rect l="l" t="t" r="r" b="b"/>
                <a:pathLst>
                  <a:path w="75564"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43" name="object 343"/>
              <p:cNvSpPr/>
              <p:nvPr/>
            </p:nvSpPr>
            <p:spPr>
              <a:xfrm>
                <a:off x="6898214" y="2831082"/>
                <a:ext cx="75565" cy="78105"/>
              </a:xfrm>
              <a:custGeom>
                <a:avLst/>
                <a:gdLst/>
                <a:ahLst/>
                <a:cxnLst/>
                <a:rect l="l" t="t" r="r" b="b"/>
                <a:pathLst>
                  <a:path w="75565" h="78105">
                    <a:moveTo>
                      <a:pt x="37476" y="77569"/>
                    </a:moveTo>
                    <a:lnTo>
                      <a:pt x="0" y="38784"/>
                    </a:lnTo>
                    <a:lnTo>
                      <a:pt x="37476" y="0"/>
                    </a:lnTo>
                    <a:lnTo>
                      <a:pt x="74952" y="38784"/>
                    </a:lnTo>
                    <a:lnTo>
                      <a:pt x="37476" y="77569"/>
                    </a:lnTo>
                    <a:close/>
                  </a:path>
                </a:pathLst>
              </a:custGeom>
              <a:solidFill>
                <a:srgbClr val="000080"/>
              </a:solidFill>
            </p:spPr>
            <p:txBody>
              <a:bodyPr wrap="square" lIns="0" tIns="0" rIns="0" bIns="0" rtlCol="0"/>
              <a:lstStyle/>
              <a:p>
                <a:endParaRPr/>
              </a:p>
            </p:txBody>
          </p:sp>
          <p:sp>
            <p:nvSpPr>
              <p:cNvPr id="344" name="object 344"/>
              <p:cNvSpPr/>
              <p:nvPr/>
            </p:nvSpPr>
            <p:spPr>
              <a:xfrm>
                <a:off x="6898214" y="2831080"/>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sp>
            <p:nvSpPr>
              <p:cNvPr id="345" name="object 345"/>
              <p:cNvSpPr/>
              <p:nvPr/>
            </p:nvSpPr>
            <p:spPr>
              <a:xfrm>
                <a:off x="8084965" y="2611300"/>
                <a:ext cx="75565" cy="78105"/>
              </a:xfrm>
              <a:custGeom>
                <a:avLst/>
                <a:gdLst/>
                <a:ahLst/>
                <a:cxnLst/>
                <a:rect l="l" t="t" r="r" b="b"/>
                <a:pathLst>
                  <a:path w="75565" h="78105">
                    <a:moveTo>
                      <a:pt x="37476" y="77569"/>
                    </a:moveTo>
                    <a:lnTo>
                      <a:pt x="0" y="38784"/>
                    </a:lnTo>
                    <a:lnTo>
                      <a:pt x="37476" y="0"/>
                    </a:lnTo>
                    <a:lnTo>
                      <a:pt x="74939" y="38784"/>
                    </a:lnTo>
                    <a:lnTo>
                      <a:pt x="37476" y="77569"/>
                    </a:lnTo>
                    <a:close/>
                  </a:path>
                </a:pathLst>
              </a:custGeom>
              <a:solidFill>
                <a:srgbClr val="000080"/>
              </a:solidFill>
            </p:spPr>
            <p:txBody>
              <a:bodyPr wrap="square" lIns="0" tIns="0" rIns="0" bIns="0" rtlCol="0"/>
              <a:lstStyle/>
              <a:p>
                <a:endParaRPr/>
              </a:p>
            </p:txBody>
          </p:sp>
          <p:sp>
            <p:nvSpPr>
              <p:cNvPr id="346" name="object 346"/>
              <p:cNvSpPr/>
              <p:nvPr/>
            </p:nvSpPr>
            <p:spPr>
              <a:xfrm>
                <a:off x="8084960" y="2611300"/>
                <a:ext cx="75565" cy="78105"/>
              </a:xfrm>
              <a:custGeom>
                <a:avLst/>
                <a:gdLst/>
                <a:ahLst/>
                <a:cxnLst/>
                <a:rect l="l" t="t" r="r" b="b"/>
                <a:pathLst>
                  <a:path w="75565" h="78105">
                    <a:moveTo>
                      <a:pt x="37476" y="0"/>
                    </a:moveTo>
                    <a:lnTo>
                      <a:pt x="74952" y="38784"/>
                    </a:lnTo>
                    <a:lnTo>
                      <a:pt x="37476" y="77569"/>
                    </a:lnTo>
                    <a:lnTo>
                      <a:pt x="0" y="38784"/>
                    </a:lnTo>
                    <a:lnTo>
                      <a:pt x="37476" y="0"/>
                    </a:lnTo>
                    <a:close/>
                  </a:path>
                </a:pathLst>
              </a:custGeom>
              <a:ln w="12702">
                <a:solidFill>
                  <a:srgbClr val="000080"/>
                </a:solidFill>
              </a:ln>
            </p:spPr>
            <p:txBody>
              <a:bodyPr wrap="square" lIns="0" tIns="0" rIns="0" bIns="0" rtlCol="0"/>
              <a:lstStyle/>
              <a:p>
                <a:endParaRPr/>
              </a:p>
            </p:txBody>
          </p:sp>
        </p:grpSp>
        <p:sp>
          <p:nvSpPr>
            <p:cNvPr id="347" name="object 347"/>
            <p:cNvSpPr txBox="1"/>
            <p:nvPr/>
          </p:nvSpPr>
          <p:spPr>
            <a:xfrm>
              <a:off x="4312127" y="1809999"/>
              <a:ext cx="344170" cy="227329"/>
            </a:xfrm>
            <a:prstGeom prst="rect">
              <a:avLst/>
            </a:prstGeom>
          </p:spPr>
          <p:txBody>
            <a:bodyPr vert="horz" wrap="square" lIns="0" tIns="15240" rIns="0" bIns="0" rtlCol="0">
              <a:spAutoFit/>
            </a:bodyPr>
            <a:lstStyle/>
            <a:p>
              <a:pPr marL="12700">
                <a:lnSpc>
                  <a:spcPct val="100000"/>
                </a:lnSpc>
                <a:spcBef>
                  <a:spcPts val="120"/>
                </a:spcBef>
              </a:pPr>
              <a:r>
                <a:rPr sz="1300" spc="-75" dirty="0">
                  <a:latin typeface="Arial"/>
                  <a:cs typeface="Arial"/>
                </a:rPr>
                <a:t>f</a:t>
              </a:r>
              <a:r>
                <a:rPr sz="1300" spc="5" dirty="0">
                  <a:latin typeface="Arial"/>
                  <a:cs typeface="Arial"/>
                </a:rPr>
                <a:t>ill</a:t>
              </a:r>
              <a:r>
                <a:rPr sz="1300" spc="-40" dirty="0">
                  <a:latin typeface="Arial"/>
                  <a:cs typeface="Arial"/>
                </a:rPr>
                <a:t>e</a:t>
              </a:r>
              <a:r>
                <a:rPr sz="1300" spc="-15" dirty="0">
                  <a:latin typeface="Arial"/>
                  <a:cs typeface="Arial"/>
                </a:rPr>
                <a:t>s</a:t>
              </a:r>
              <a:endParaRPr sz="1300">
                <a:latin typeface="Arial"/>
                <a:cs typeface="Arial"/>
              </a:endParaRPr>
            </a:p>
          </p:txBody>
        </p:sp>
        <p:sp>
          <p:nvSpPr>
            <p:cNvPr id="348" name="object 348"/>
            <p:cNvSpPr txBox="1"/>
            <p:nvPr/>
          </p:nvSpPr>
          <p:spPr>
            <a:xfrm>
              <a:off x="701937" y="4486050"/>
              <a:ext cx="200660" cy="1326515"/>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60</a:t>
              </a:r>
              <a:endParaRPr sz="1300">
                <a:latin typeface="Arial"/>
                <a:cs typeface="Arial"/>
              </a:endParaRPr>
            </a:p>
            <a:p>
              <a:pPr>
                <a:lnSpc>
                  <a:spcPct val="100000"/>
                </a:lnSpc>
              </a:pPr>
              <a:endParaRPr sz="1500">
                <a:latin typeface="Arial"/>
                <a:cs typeface="Arial"/>
              </a:endParaRPr>
            </a:p>
            <a:p>
              <a:pPr marL="12700">
                <a:lnSpc>
                  <a:spcPct val="100000"/>
                </a:lnSpc>
                <a:spcBef>
                  <a:spcPts val="995"/>
                </a:spcBef>
              </a:pPr>
              <a:r>
                <a:rPr sz="1300" spc="-40" dirty="0">
                  <a:latin typeface="Arial"/>
                  <a:cs typeface="Arial"/>
                </a:rPr>
                <a:t>50</a:t>
              </a:r>
              <a:endParaRPr sz="1300">
                <a:latin typeface="Arial"/>
                <a:cs typeface="Arial"/>
              </a:endParaRPr>
            </a:p>
            <a:p>
              <a:pPr>
                <a:lnSpc>
                  <a:spcPct val="100000"/>
                </a:lnSpc>
              </a:pPr>
              <a:endParaRPr sz="1500">
                <a:latin typeface="Arial"/>
                <a:cs typeface="Arial"/>
              </a:endParaRPr>
            </a:p>
            <a:p>
              <a:pPr marL="12700">
                <a:lnSpc>
                  <a:spcPct val="100000"/>
                </a:lnSpc>
                <a:spcBef>
                  <a:spcPts val="1090"/>
                </a:spcBef>
              </a:pPr>
              <a:r>
                <a:rPr sz="1300" spc="-40" dirty="0">
                  <a:latin typeface="Arial"/>
                  <a:cs typeface="Arial"/>
                </a:rPr>
                <a:t>40</a:t>
              </a:r>
              <a:endParaRPr sz="1300">
                <a:latin typeface="Arial"/>
                <a:cs typeface="Arial"/>
              </a:endParaRPr>
            </a:p>
          </p:txBody>
        </p:sp>
        <p:sp>
          <p:nvSpPr>
            <p:cNvPr id="349" name="object 349"/>
            <p:cNvSpPr txBox="1"/>
            <p:nvPr/>
          </p:nvSpPr>
          <p:spPr>
            <a:xfrm>
              <a:off x="701937" y="393008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70</a:t>
              </a:r>
              <a:endParaRPr sz="1300">
                <a:latin typeface="Arial"/>
                <a:cs typeface="Arial"/>
              </a:endParaRPr>
            </a:p>
          </p:txBody>
        </p:sp>
        <p:sp>
          <p:nvSpPr>
            <p:cNvPr id="350" name="object 350"/>
            <p:cNvSpPr txBox="1"/>
            <p:nvPr/>
          </p:nvSpPr>
          <p:spPr>
            <a:xfrm>
              <a:off x="614568" y="2275132"/>
              <a:ext cx="287655" cy="1326515"/>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100</a:t>
              </a:r>
              <a:endParaRPr sz="1300">
                <a:latin typeface="Arial"/>
                <a:cs typeface="Arial"/>
              </a:endParaRPr>
            </a:p>
            <a:p>
              <a:pPr>
                <a:lnSpc>
                  <a:spcPct val="100000"/>
                </a:lnSpc>
              </a:pPr>
              <a:endParaRPr sz="1500">
                <a:latin typeface="Arial"/>
                <a:cs typeface="Arial"/>
              </a:endParaRPr>
            </a:p>
            <a:p>
              <a:pPr marL="99695">
                <a:lnSpc>
                  <a:spcPct val="100000"/>
                </a:lnSpc>
                <a:spcBef>
                  <a:spcPts val="995"/>
                </a:spcBef>
              </a:pPr>
              <a:r>
                <a:rPr sz="1300" spc="-40" dirty="0">
                  <a:latin typeface="Arial"/>
                  <a:cs typeface="Arial"/>
                </a:rPr>
                <a:t>90</a:t>
              </a:r>
              <a:endParaRPr sz="1300">
                <a:latin typeface="Arial"/>
                <a:cs typeface="Arial"/>
              </a:endParaRPr>
            </a:p>
            <a:p>
              <a:pPr>
                <a:lnSpc>
                  <a:spcPct val="100000"/>
                </a:lnSpc>
              </a:pPr>
              <a:endParaRPr sz="1500">
                <a:latin typeface="Arial"/>
                <a:cs typeface="Arial"/>
              </a:endParaRPr>
            </a:p>
            <a:p>
              <a:pPr marL="99695">
                <a:lnSpc>
                  <a:spcPct val="100000"/>
                </a:lnSpc>
                <a:spcBef>
                  <a:spcPts val="1090"/>
                </a:spcBef>
              </a:pPr>
              <a:r>
                <a:rPr sz="1300" spc="-40" dirty="0">
                  <a:latin typeface="Arial"/>
                  <a:cs typeface="Arial"/>
                </a:rPr>
                <a:t>80</a:t>
              </a:r>
              <a:endParaRPr sz="1300">
                <a:latin typeface="Arial"/>
                <a:cs typeface="Arial"/>
              </a:endParaRPr>
            </a:p>
          </p:txBody>
        </p:sp>
        <p:sp>
          <p:nvSpPr>
            <p:cNvPr id="351" name="object 351"/>
            <p:cNvSpPr txBox="1"/>
            <p:nvPr/>
          </p:nvSpPr>
          <p:spPr>
            <a:xfrm>
              <a:off x="614494" y="1719501"/>
              <a:ext cx="287655"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110</a:t>
              </a:r>
              <a:endParaRPr sz="1300">
                <a:latin typeface="Arial"/>
                <a:cs typeface="Arial"/>
              </a:endParaRPr>
            </a:p>
          </p:txBody>
        </p:sp>
        <p:sp>
          <p:nvSpPr>
            <p:cNvPr id="352" name="object 352"/>
            <p:cNvSpPr txBox="1"/>
            <p:nvPr/>
          </p:nvSpPr>
          <p:spPr>
            <a:xfrm>
              <a:off x="964270" y="5830675"/>
              <a:ext cx="116205" cy="227329"/>
            </a:xfrm>
            <a:prstGeom prst="rect">
              <a:avLst/>
            </a:prstGeom>
          </p:spPr>
          <p:txBody>
            <a:bodyPr vert="horz" wrap="square" lIns="0" tIns="15240" rIns="0" bIns="0" rtlCol="0">
              <a:spAutoFit/>
            </a:bodyPr>
            <a:lstStyle/>
            <a:p>
              <a:pPr marL="12700">
                <a:lnSpc>
                  <a:spcPct val="100000"/>
                </a:lnSpc>
                <a:spcBef>
                  <a:spcPts val="120"/>
                </a:spcBef>
              </a:pPr>
              <a:r>
                <a:rPr sz="1300" spc="-15" dirty="0">
                  <a:latin typeface="Arial"/>
                  <a:cs typeface="Arial"/>
                </a:rPr>
                <a:t>0</a:t>
              </a:r>
              <a:endParaRPr sz="1300">
                <a:latin typeface="Arial"/>
                <a:cs typeface="Arial"/>
              </a:endParaRPr>
            </a:p>
          </p:txBody>
        </p:sp>
        <p:sp>
          <p:nvSpPr>
            <p:cNvPr id="353" name="object 353"/>
            <p:cNvSpPr txBox="1"/>
            <p:nvPr/>
          </p:nvSpPr>
          <p:spPr>
            <a:xfrm>
              <a:off x="1951151" y="5830675"/>
              <a:ext cx="116205" cy="227329"/>
            </a:xfrm>
            <a:prstGeom prst="rect">
              <a:avLst/>
            </a:prstGeom>
          </p:spPr>
          <p:txBody>
            <a:bodyPr vert="horz" wrap="square" lIns="0" tIns="15240" rIns="0" bIns="0" rtlCol="0">
              <a:spAutoFit/>
            </a:bodyPr>
            <a:lstStyle/>
            <a:p>
              <a:pPr marL="12700">
                <a:lnSpc>
                  <a:spcPct val="100000"/>
                </a:lnSpc>
                <a:spcBef>
                  <a:spcPts val="120"/>
                </a:spcBef>
              </a:pPr>
              <a:r>
                <a:rPr sz="1300" spc="-15" dirty="0">
                  <a:latin typeface="Arial"/>
                  <a:cs typeface="Arial"/>
                </a:rPr>
                <a:t>5</a:t>
              </a:r>
              <a:endParaRPr sz="1300">
                <a:latin typeface="Arial"/>
                <a:cs typeface="Arial"/>
              </a:endParaRPr>
            </a:p>
          </p:txBody>
        </p:sp>
        <p:sp>
          <p:nvSpPr>
            <p:cNvPr id="354" name="object 354"/>
            <p:cNvSpPr txBox="1"/>
            <p:nvPr/>
          </p:nvSpPr>
          <p:spPr>
            <a:xfrm>
              <a:off x="2888015" y="583067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10</a:t>
              </a:r>
              <a:endParaRPr sz="1300">
                <a:latin typeface="Arial"/>
                <a:cs typeface="Arial"/>
              </a:endParaRPr>
            </a:p>
          </p:txBody>
        </p:sp>
        <p:sp>
          <p:nvSpPr>
            <p:cNvPr id="355" name="object 355"/>
            <p:cNvSpPr txBox="1"/>
            <p:nvPr/>
          </p:nvSpPr>
          <p:spPr>
            <a:xfrm>
              <a:off x="3874896" y="583067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15</a:t>
              </a:r>
              <a:endParaRPr sz="1300">
                <a:latin typeface="Arial"/>
                <a:cs typeface="Arial"/>
              </a:endParaRPr>
            </a:p>
          </p:txBody>
        </p:sp>
        <p:sp>
          <p:nvSpPr>
            <p:cNvPr id="356" name="object 356"/>
            <p:cNvSpPr txBox="1"/>
            <p:nvPr/>
          </p:nvSpPr>
          <p:spPr>
            <a:xfrm>
              <a:off x="4861778" y="583067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20</a:t>
              </a:r>
              <a:endParaRPr sz="1300">
                <a:latin typeface="Arial"/>
                <a:cs typeface="Arial"/>
              </a:endParaRPr>
            </a:p>
          </p:txBody>
        </p:sp>
        <p:sp>
          <p:nvSpPr>
            <p:cNvPr id="357" name="object 357"/>
            <p:cNvSpPr txBox="1"/>
            <p:nvPr/>
          </p:nvSpPr>
          <p:spPr>
            <a:xfrm>
              <a:off x="5848660" y="583067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25</a:t>
              </a:r>
              <a:endParaRPr sz="1300">
                <a:latin typeface="Arial"/>
                <a:cs typeface="Arial"/>
              </a:endParaRPr>
            </a:p>
          </p:txBody>
        </p:sp>
        <p:sp>
          <p:nvSpPr>
            <p:cNvPr id="358" name="object 358"/>
            <p:cNvSpPr txBox="1"/>
            <p:nvPr/>
          </p:nvSpPr>
          <p:spPr>
            <a:xfrm>
              <a:off x="6835541" y="583067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30</a:t>
              </a:r>
              <a:endParaRPr sz="1300">
                <a:latin typeface="Arial"/>
                <a:cs typeface="Arial"/>
              </a:endParaRPr>
            </a:p>
          </p:txBody>
        </p:sp>
        <p:sp>
          <p:nvSpPr>
            <p:cNvPr id="359" name="object 359"/>
            <p:cNvSpPr txBox="1"/>
            <p:nvPr/>
          </p:nvSpPr>
          <p:spPr>
            <a:xfrm>
              <a:off x="7822379" y="5830675"/>
              <a:ext cx="200660" cy="227329"/>
            </a:xfrm>
            <a:prstGeom prst="rect">
              <a:avLst/>
            </a:prstGeom>
          </p:spPr>
          <p:txBody>
            <a:bodyPr vert="horz" wrap="square" lIns="0" tIns="15240" rIns="0" bIns="0" rtlCol="0">
              <a:spAutoFit/>
            </a:bodyPr>
            <a:lstStyle/>
            <a:p>
              <a:pPr marL="12700">
                <a:lnSpc>
                  <a:spcPct val="100000"/>
                </a:lnSpc>
                <a:spcBef>
                  <a:spcPts val="120"/>
                </a:spcBef>
              </a:pPr>
              <a:r>
                <a:rPr sz="1300" spc="-40" dirty="0">
                  <a:latin typeface="Arial"/>
                  <a:cs typeface="Arial"/>
                </a:rPr>
                <a:t>35</a:t>
              </a:r>
              <a:endParaRPr sz="1300">
                <a:latin typeface="Arial"/>
                <a:cs typeface="Arial"/>
              </a:endParaRPr>
            </a:p>
          </p:txBody>
        </p:sp>
        <p:grpSp>
          <p:nvGrpSpPr>
            <p:cNvPr id="360" name="object 360"/>
            <p:cNvGrpSpPr/>
            <p:nvPr/>
          </p:nvGrpSpPr>
          <p:grpSpPr>
            <a:xfrm>
              <a:off x="942975" y="2463800"/>
              <a:ext cx="7329805" cy="2505075"/>
              <a:chOff x="942975" y="2463800"/>
              <a:chExt cx="7329805" cy="2505075"/>
            </a:xfrm>
          </p:grpSpPr>
          <p:sp>
            <p:nvSpPr>
              <p:cNvPr id="361" name="object 361"/>
              <p:cNvSpPr/>
              <p:nvPr/>
            </p:nvSpPr>
            <p:spPr>
              <a:xfrm>
                <a:off x="971550" y="2492375"/>
                <a:ext cx="7272655" cy="2447925"/>
              </a:xfrm>
              <a:custGeom>
                <a:avLst/>
                <a:gdLst/>
                <a:ahLst/>
                <a:cxnLst/>
                <a:rect l="l" t="t" r="r" b="b"/>
                <a:pathLst>
                  <a:path w="7272655" h="2447925">
                    <a:moveTo>
                      <a:pt x="0" y="2447925"/>
                    </a:moveTo>
                    <a:lnTo>
                      <a:pt x="7272337" y="0"/>
                    </a:lnTo>
                  </a:path>
                </a:pathLst>
              </a:custGeom>
              <a:ln w="57150">
                <a:solidFill>
                  <a:srgbClr val="000000"/>
                </a:solidFill>
              </a:ln>
            </p:spPr>
            <p:txBody>
              <a:bodyPr wrap="square" lIns="0" tIns="0" rIns="0" bIns="0" rtlCol="0"/>
              <a:lstStyle/>
              <a:p>
                <a:endParaRPr/>
              </a:p>
            </p:txBody>
          </p:sp>
          <p:sp>
            <p:nvSpPr>
              <p:cNvPr id="362" name="object 362"/>
              <p:cNvSpPr/>
              <p:nvPr/>
            </p:nvSpPr>
            <p:spPr>
              <a:xfrm>
                <a:off x="3995737" y="4029075"/>
                <a:ext cx="0" cy="457200"/>
              </a:xfrm>
              <a:custGeom>
                <a:avLst/>
                <a:gdLst/>
                <a:ahLst/>
                <a:cxnLst/>
                <a:rect l="l" t="t" r="r" b="b"/>
                <a:pathLst>
                  <a:path h="457200">
                    <a:moveTo>
                      <a:pt x="0" y="0"/>
                    </a:moveTo>
                    <a:lnTo>
                      <a:pt x="0" y="457200"/>
                    </a:lnTo>
                  </a:path>
                </a:pathLst>
              </a:custGeom>
              <a:ln w="38100">
                <a:solidFill>
                  <a:srgbClr val="000000"/>
                </a:solidFill>
              </a:ln>
            </p:spPr>
            <p:txBody>
              <a:bodyPr wrap="square" lIns="0" tIns="0" rIns="0" bIns="0" rtlCol="0"/>
              <a:lstStyle/>
              <a:p>
                <a:endParaRPr/>
              </a:p>
            </p:txBody>
          </p:sp>
          <p:sp>
            <p:nvSpPr>
              <p:cNvPr id="363" name="object 363"/>
              <p:cNvSpPr/>
              <p:nvPr/>
            </p:nvSpPr>
            <p:spPr>
              <a:xfrm>
                <a:off x="3938574" y="3933824"/>
                <a:ext cx="114935" cy="647700"/>
              </a:xfrm>
              <a:custGeom>
                <a:avLst/>
                <a:gdLst/>
                <a:ahLst/>
                <a:cxnLst/>
                <a:rect l="l" t="t" r="r" b="b"/>
                <a:pathLst>
                  <a:path w="114935" h="647700">
                    <a:moveTo>
                      <a:pt x="114300" y="114312"/>
                    </a:moveTo>
                    <a:lnTo>
                      <a:pt x="57162" y="0"/>
                    </a:lnTo>
                    <a:lnTo>
                      <a:pt x="0" y="114300"/>
                    </a:lnTo>
                    <a:lnTo>
                      <a:pt x="114300" y="114312"/>
                    </a:lnTo>
                    <a:close/>
                  </a:path>
                  <a:path w="114935" h="647700">
                    <a:moveTo>
                      <a:pt x="114312" y="533400"/>
                    </a:moveTo>
                    <a:lnTo>
                      <a:pt x="12" y="533400"/>
                    </a:lnTo>
                    <a:lnTo>
                      <a:pt x="57162" y="647700"/>
                    </a:lnTo>
                    <a:lnTo>
                      <a:pt x="114312" y="533400"/>
                    </a:lnTo>
                    <a:close/>
                  </a:path>
                </a:pathLst>
              </a:custGeom>
              <a:solidFill>
                <a:srgbClr val="000000"/>
              </a:solidFill>
            </p:spPr>
            <p:txBody>
              <a:bodyPr wrap="square" lIns="0" tIns="0" rIns="0" bIns="0" rtlCol="0"/>
              <a:lstStyle/>
              <a:p>
                <a:endParaRPr/>
              </a:p>
            </p:txBody>
          </p:sp>
        </p:grpSp>
        <p:sp>
          <p:nvSpPr>
            <p:cNvPr id="364" name="object 364"/>
            <p:cNvSpPr txBox="1"/>
            <p:nvPr/>
          </p:nvSpPr>
          <p:spPr>
            <a:xfrm>
              <a:off x="4271327" y="3994340"/>
              <a:ext cx="1009650" cy="453390"/>
            </a:xfrm>
            <a:prstGeom prst="rect">
              <a:avLst/>
            </a:prstGeom>
          </p:spPr>
          <p:txBody>
            <a:bodyPr vert="horz" wrap="square" lIns="0" tIns="13335" rIns="0" bIns="0" rtlCol="0">
              <a:spAutoFit/>
            </a:bodyPr>
            <a:lstStyle/>
            <a:p>
              <a:pPr marL="12700">
                <a:lnSpc>
                  <a:spcPct val="100000"/>
                </a:lnSpc>
                <a:spcBef>
                  <a:spcPts val="105"/>
                </a:spcBef>
              </a:pPr>
              <a:r>
                <a:rPr sz="2800" b="1" dirty="0">
                  <a:latin typeface="Times New Roman"/>
                  <a:cs typeface="Times New Roman"/>
                </a:rPr>
                <a:t>er</a:t>
              </a:r>
              <a:r>
                <a:rPr sz="2800" b="1" spc="-50" dirty="0">
                  <a:latin typeface="Times New Roman"/>
                  <a:cs typeface="Times New Roman"/>
                </a:rPr>
                <a:t>r</a:t>
              </a:r>
              <a:r>
                <a:rPr sz="2800" b="1" dirty="0">
                  <a:latin typeface="Times New Roman"/>
                  <a:cs typeface="Times New Roman"/>
                </a:rPr>
                <a:t>eur</a:t>
              </a:r>
              <a:endParaRPr sz="2800">
                <a:latin typeface="Times New Roman"/>
                <a:cs typeface="Times New Roman"/>
              </a:endParaRPr>
            </a:p>
          </p:txBody>
        </p:sp>
      </p:grpSp>
      <p:sp>
        <p:nvSpPr>
          <p:cNvPr id="381" name="Titre 380">
            <a:extLst>
              <a:ext uri="{FF2B5EF4-FFF2-40B4-BE49-F238E27FC236}">
                <a16:creationId xmlns:a16="http://schemas.microsoft.com/office/drawing/2014/main" id="{B57868ED-498F-F14A-814C-480899012474}"/>
              </a:ext>
            </a:extLst>
          </p:cNvPr>
          <p:cNvSpPr>
            <a:spLocks noGrp="1"/>
          </p:cNvSpPr>
          <p:nvPr>
            <p:ph type="title"/>
          </p:nvPr>
        </p:nvSpPr>
        <p:spPr/>
        <p:txBody>
          <a:bodyPr/>
          <a:lstStyle/>
          <a:p>
            <a:r>
              <a:rPr lang="fr-FR" dirty="0"/>
              <a:t>La régression linéaire</a:t>
            </a:r>
          </a:p>
        </p:txBody>
      </p:sp>
      <p:sp>
        <p:nvSpPr>
          <p:cNvPr id="370" name="object 370"/>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372" name="object 372"/>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16</a:t>
            </a:fld>
            <a:endParaRPr lang="fr-FR" dirty="0"/>
          </a:p>
        </p:txBody>
      </p:sp>
      <p:sp>
        <p:nvSpPr>
          <p:cNvPr id="377" name="Espace réservé du contenu 376">
            <a:extLst>
              <a:ext uri="{FF2B5EF4-FFF2-40B4-BE49-F238E27FC236}">
                <a16:creationId xmlns:a16="http://schemas.microsoft.com/office/drawing/2014/main" id="{8BADD7C2-0AE4-C446-B159-62B483668E41}"/>
              </a:ext>
            </a:extLst>
          </p:cNvPr>
          <p:cNvSpPr>
            <a:spLocks noGrp="1"/>
          </p:cNvSpPr>
          <p:nvPr>
            <p:ph sz="quarter" idx="1"/>
          </p:nvPr>
        </p:nvSpPr>
        <p:spPr>
          <a:xfrm>
            <a:off x="612648" y="1600200"/>
            <a:ext cx="8153400" cy="4495800"/>
          </a:xfrm>
        </p:spPr>
        <p:txBody>
          <a:bodyPr/>
          <a:lstStyle/>
          <a:p>
            <a:r>
              <a:rPr lang="fr-FR" dirty="0"/>
              <a:t>Erreur individuelle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9">
            <a:extLst>
              <a:ext uri="{FF2B5EF4-FFF2-40B4-BE49-F238E27FC236}">
                <a16:creationId xmlns:a16="http://schemas.microsoft.com/office/drawing/2014/main" id="{A629FB1E-0B2B-044A-B72A-9B51DBA0C6A9}"/>
              </a:ext>
            </a:extLst>
          </p:cNvPr>
          <p:cNvSpPr>
            <a:spLocks noGrp="1"/>
          </p:cNvSpPr>
          <p:nvPr>
            <p:ph type="title"/>
          </p:nvPr>
        </p:nvSpPr>
        <p:spPr/>
        <p:txBody>
          <a:bodyPr/>
          <a:lstStyle/>
          <a:p>
            <a:r>
              <a:rPr lang="fr-FR" dirty="0"/>
              <a:t>La régression linéaire</a:t>
            </a:r>
          </a:p>
        </p:txBody>
      </p:sp>
      <p:sp>
        <p:nvSpPr>
          <p:cNvPr id="7" name="object 7"/>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9" name="object 9"/>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17</a:t>
            </a:fld>
            <a:endParaRPr dirty="0"/>
          </a:p>
        </p:txBody>
      </p:sp>
      <p:sp>
        <p:nvSpPr>
          <p:cNvPr id="11" name="Espace réservé du contenu 10">
            <a:extLst>
              <a:ext uri="{FF2B5EF4-FFF2-40B4-BE49-F238E27FC236}">
                <a16:creationId xmlns:a16="http://schemas.microsoft.com/office/drawing/2014/main" id="{E38A88D1-EB34-E247-AA50-E12C468ACB91}"/>
              </a:ext>
            </a:extLst>
          </p:cNvPr>
          <p:cNvSpPr>
            <a:spLocks noGrp="1"/>
          </p:cNvSpPr>
          <p:nvPr>
            <p:ph sz="quarter" idx="1"/>
          </p:nvPr>
        </p:nvSpPr>
        <p:spPr/>
        <p:txBody>
          <a:bodyPr>
            <a:normAutofit fontScale="92500"/>
          </a:bodyPr>
          <a:lstStyle/>
          <a:p>
            <a:r>
              <a:rPr lang="fr-FR" dirty="0"/>
              <a:t>Est le modèle le plus simple pour permettre</a:t>
            </a:r>
          </a:p>
          <a:p>
            <a:pPr lvl="1"/>
            <a:r>
              <a:rPr lang="fr-FR" dirty="0"/>
              <a:t>une interprétation (lien ou non entre les deux variables) (valeur du « coefficient de régression » qui englobe dans son calcul la pente de la droite donc la valeur de bêta)</a:t>
            </a:r>
          </a:p>
          <a:p>
            <a:pPr lvl="1"/>
            <a:r>
              <a:rPr lang="fr-FR" dirty="0"/>
              <a:t>une estimation de alpha et bêta pour que la droite d’ajustement « minimise » l’erreur individuelle</a:t>
            </a:r>
          </a:p>
          <a:p>
            <a:r>
              <a:rPr lang="fr-FR" dirty="0"/>
              <a:t>Cette droite d’ajustement est appelée aussi droite de régression : on dit qu’elle « résume » le mieux le nuage de point</a:t>
            </a:r>
          </a:p>
          <a:p>
            <a:r>
              <a:rPr lang="fr-FR" dirty="0"/>
              <a:t>Elle permet aussi la prédiction et l’extrapolation</a:t>
            </a:r>
          </a:p>
          <a:p>
            <a:endParaRPr lang="fr-F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736DAC77-32A0-884B-849B-9E504059C4D4}"/>
              </a:ext>
            </a:extLst>
          </p:cNvPr>
          <p:cNvSpPr>
            <a:spLocks noGrp="1"/>
          </p:cNvSpPr>
          <p:nvPr>
            <p:ph type="title"/>
          </p:nvPr>
        </p:nvSpPr>
        <p:spPr/>
        <p:txBody>
          <a:bodyPr/>
          <a:lstStyle/>
          <a:p>
            <a:r>
              <a:rPr lang="fr-FR" dirty="0"/>
              <a:t>La régression linéaire</a:t>
            </a:r>
          </a:p>
        </p:txBody>
      </p:sp>
      <p:sp>
        <p:nvSpPr>
          <p:cNvPr id="8" name="object 8"/>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0" name="object 10"/>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18</a:t>
            </a:fld>
            <a:endParaRPr dirty="0"/>
          </a:p>
        </p:txBody>
      </p:sp>
      <p:sp>
        <p:nvSpPr>
          <p:cNvPr id="12" name="Espace réservé du contenu 11">
            <a:extLst>
              <a:ext uri="{FF2B5EF4-FFF2-40B4-BE49-F238E27FC236}">
                <a16:creationId xmlns:a16="http://schemas.microsoft.com/office/drawing/2014/main" id="{24D986C7-14DE-304D-9880-DC2C77578C30}"/>
              </a:ext>
            </a:extLst>
          </p:cNvPr>
          <p:cNvSpPr>
            <a:spLocks noGrp="1"/>
          </p:cNvSpPr>
          <p:nvPr>
            <p:ph sz="quarter" idx="1"/>
          </p:nvPr>
        </p:nvSpPr>
        <p:spPr/>
        <p:txBody>
          <a:bodyPr>
            <a:normAutofit/>
          </a:bodyPr>
          <a:lstStyle/>
          <a:p>
            <a:r>
              <a:rPr lang="fr-FR" dirty="0"/>
              <a:t>Principe de l'estimation</a:t>
            </a:r>
          </a:p>
          <a:p>
            <a:pPr lvl="1"/>
            <a:r>
              <a:rPr lang="fr-FR" dirty="0"/>
              <a:t>Estimer </a:t>
            </a:r>
            <a:r>
              <a:rPr lang="el-GR" dirty="0"/>
              <a:t>α </a:t>
            </a:r>
            <a:r>
              <a:rPr lang="fr-FR" dirty="0"/>
              <a:t>et </a:t>
            </a:r>
            <a:r>
              <a:rPr lang="el-GR" dirty="0"/>
              <a:t>β </a:t>
            </a:r>
            <a:r>
              <a:rPr lang="fr-FR" dirty="0"/>
              <a:t>tel que </a:t>
            </a:r>
            <a:r>
              <a:rPr lang="el-GR" dirty="0"/>
              <a:t>ε </a:t>
            </a:r>
            <a:r>
              <a:rPr lang="fr-FR" dirty="0"/>
              <a:t>petits +++</a:t>
            </a:r>
          </a:p>
          <a:p>
            <a:pPr lvl="1"/>
            <a:r>
              <a:rPr lang="el-GR" dirty="0"/>
              <a:t>ε</a:t>
            </a:r>
            <a:r>
              <a:rPr lang="fr-FR" baseline="-25000" dirty="0"/>
              <a:t>i </a:t>
            </a:r>
            <a:r>
              <a:rPr lang="fr-FR" dirty="0"/>
              <a:t>: écart entre la droite et le point i</a:t>
            </a:r>
          </a:p>
          <a:p>
            <a:pPr lvl="1"/>
            <a:r>
              <a:rPr lang="fr-FR" dirty="0"/>
              <a:t>Pour chaque valeur de X on a y</a:t>
            </a:r>
            <a:r>
              <a:rPr lang="fr-FR" baseline="-25000" dirty="0"/>
              <a:t>i </a:t>
            </a:r>
            <a:r>
              <a:rPr lang="fr-FR" dirty="0"/>
              <a:t>= </a:t>
            </a:r>
            <a:r>
              <a:rPr lang="el-GR" dirty="0"/>
              <a:t>α + β × </a:t>
            </a:r>
            <a:r>
              <a:rPr lang="fr-FR" dirty="0"/>
              <a:t>x</a:t>
            </a:r>
            <a:r>
              <a:rPr lang="fr-FR" baseline="-25000" dirty="0"/>
              <a:t>i </a:t>
            </a:r>
            <a:r>
              <a:rPr lang="fr-FR" dirty="0"/>
              <a:t>+ </a:t>
            </a:r>
            <a:r>
              <a:rPr lang="el-GR" dirty="0"/>
              <a:t>ε</a:t>
            </a:r>
            <a:r>
              <a:rPr lang="fr-FR" baseline="-25000" dirty="0"/>
              <a:t>i</a:t>
            </a:r>
            <a:endParaRPr lang="fr-FR" dirty="0"/>
          </a:p>
          <a:p>
            <a:pPr lvl="1"/>
            <a:r>
              <a:rPr lang="fr-FR" dirty="0"/>
              <a:t>Or E(Y / X ) = </a:t>
            </a:r>
            <a:r>
              <a:rPr lang="el-GR" dirty="0"/>
              <a:t>α + β × </a:t>
            </a:r>
            <a:r>
              <a:rPr lang="fr-FR" dirty="0"/>
              <a:t>X</a:t>
            </a:r>
          </a:p>
        </p:txBody>
      </p:sp>
      <p:sp>
        <p:nvSpPr>
          <p:cNvPr id="3" name="object 3"/>
          <p:cNvSpPr txBox="1"/>
          <p:nvPr/>
        </p:nvSpPr>
        <p:spPr>
          <a:xfrm>
            <a:off x="1483296" y="4419600"/>
            <a:ext cx="6409055" cy="1081405"/>
          </a:xfrm>
          <a:prstGeom prst="rect">
            <a:avLst/>
          </a:prstGeom>
          <a:ln w="38100">
            <a:solidFill>
              <a:srgbClr val="CC0000"/>
            </a:solidFill>
          </a:ln>
        </p:spPr>
        <p:txBody>
          <a:bodyPr vert="horz" wrap="square" lIns="0" tIns="73660" rIns="0" bIns="0" rtlCol="0">
            <a:spAutoFit/>
          </a:bodyPr>
          <a:lstStyle/>
          <a:p>
            <a:pPr marR="472440" algn="ctr">
              <a:lnSpc>
                <a:spcPct val="100000"/>
              </a:lnSpc>
              <a:spcBef>
                <a:spcPts val="580"/>
              </a:spcBef>
              <a:tabLst>
                <a:tab pos="1174115" algn="l"/>
                <a:tab pos="2117725" algn="l"/>
              </a:tabLst>
            </a:pPr>
            <a:r>
              <a:rPr sz="4200" spc="1310" dirty="0">
                <a:latin typeface="Arial"/>
                <a:cs typeface="Arial"/>
              </a:rPr>
              <a:t>⇒</a:t>
            </a:r>
            <a:r>
              <a:rPr sz="4200" spc="-390" dirty="0">
                <a:latin typeface="Arial"/>
                <a:cs typeface="Arial"/>
              </a:rPr>
              <a:t> </a:t>
            </a:r>
            <a:r>
              <a:rPr sz="4400" i="1" spc="120" dirty="0">
                <a:latin typeface="Arial"/>
                <a:cs typeface="Arial"/>
              </a:rPr>
              <a:t>ε</a:t>
            </a:r>
            <a:r>
              <a:rPr sz="3675" i="1" spc="179" baseline="-23809" dirty="0">
                <a:latin typeface="Times New Roman"/>
                <a:cs typeface="Times New Roman"/>
              </a:rPr>
              <a:t>i	</a:t>
            </a:r>
            <a:r>
              <a:rPr sz="4200" spc="-155" dirty="0">
                <a:latin typeface="Arial"/>
                <a:cs typeface="Arial"/>
              </a:rPr>
              <a:t>=</a:t>
            </a:r>
            <a:r>
              <a:rPr sz="4200" spc="204" dirty="0">
                <a:latin typeface="Arial"/>
                <a:cs typeface="Arial"/>
              </a:rPr>
              <a:t> </a:t>
            </a:r>
            <a:r>
              <a:rPr sz="4200" i="1" dirty="0">
                <a:latin typeface="Times New Roman"/>
                <a:cs typeface="Times New Roman"/>
              </a:rPr>
              <a:t>y</a:t>
            </a:r>
            <a:r>
              <a:rPr sz="3675" i="1" baseline="-23809" dirty="0">
                <a:latin typeface="Times New Roman"/>
                <a:cs typeface="Times New Roman"/>
              </a:rPr>
              <a:t>i	</a:t>
            </a:r>
            <a:r>
              <a:rPr sz="4200" spc="-155" dirty="0">
                <a:latin typeface="Arial"/>
                <a:cs typeface="Arial"/>
              </a:rPr>
              <a:t>− </a:t>
            </a:r>
            <a:r>
              <a:rPr sz="4200" i="1" spc="25" dirty="0">
                <a:latin typeface="Times New Roman"/>
                <a:cs typeface="Times New Roman"/>
              </a:rPr>
              <a:t>E</a:t>
            </a:r>
            <a:r>
              <a:rPr sz="4200" spc="25" dirty="0">
                <a:latin typeface="Times New Roman"/>
                <a:cs typeface="Times New Roman"/>
              </a:rPr>
              <a:t>(</a:t>
            </a:r>
            <a:r>
              <a:rPr sz="4200" i="1" spc="25" dirty="0">
                <a:latin typeface="Times New Roman"/>
                <a:cs typeface="Times New Roman"/>
              </a:rPr>
              <a:t>Y </a:t>
            </a:r>
            <a:r>
              <a:rPr sz="4200" spc="-5" dirty="0">
                <a:latin typeface="Times New Roman"/>
                <a:cs typeface="Times New Roman"/>
              </a:rPr>
              <a:t>/ </a:t>
            </a:r>
            <a:r>
              <a:rPr sz="4200" i="1" spc="-10" dirty="0">
                <a:latin typeface="Times New Roman"/>
                <a:cs typeface="Times New Roman"/>
              </a:rPr>
              <a:t>X</a:t>
            </a:r>
            <a:r>
              <a:rPr sz="4200" i="1" spc="-459" dirty="0">
                <a:latin typeface="Times New Roman"/>
                <a:cs typeface="Times New Roman"/>
              </a:rPr>
              <a:t> </a:t>
            </a:r>
            <a:r>
              <a:rPr sz="4200" spc="-5" dirty="0">
                <a:latin typeface="Times New Roman"/>
                <a:cs typeface="Times New Roman"/>
              </a:rPr>
              <a:t>)</a:t>
            </a:r>
            <a:endParaRPr sz="4200">
              <a:latin typeface="Times New Roman"/>
              <a:cs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2" name="Groupe 371">
            <a:extLst>
              <a:ext uri="{FF2B5EF4-FFF2-40B4-BE49-F238E27FC236}">
                <a16:creationId xmlns:a16="http://schemas.microsoft.com/office/drawing/2014/main" id="{B5A687DE-C66D-4F4D-9836-ECBA54C9ADEF}"/>
              </a:ext>
            </a:extLst>
          </p:cNvPr>
          <p:cNvGrpSpPr/>
          <p:nvPr/>
        </p:nvGrpSpPr>
        <p:grpSpPr>
          <a:xfrm>
            <a:off x="640607" y="1687999"/>
            <a:ext cx="8125441" cy="4742769"/>
            <a:chOff x="332818" y="939703"/>
            <a:chExt cx="8343187" cy="4869866"/>
          </a:xfrm>
        </p:grpSpPr>
        <p:sp>
          <p:nvSpPr>
            <p:cNvPr id="2" name="object 2"/>
            <p:cNvSpPr/>
            <p:nvPr/>
          </p:nvSpPr>
          <p:spPr>
            <a:xfrm>
              <a:off x="764433" y="4786100"/>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sp>
          <p:nvSpPr>
            <p:cNvPr id="3" name="object 3"/>
            <p:cNvSpPr/>
            <p:nvPr/>
          </p:nvSpPr>
          <p:spPr>
            <a:xfrm>
              <a:off x="764433" y="4176258"/>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sp>
          <p:nvSpPr>
            <p:cNvPr id="4" name="object 4"/>
            <p:cNvSpPr/>
            <p:nvPr/>
          </p:nvSpPr>
          <p:spPr>
            <a:xfrm>
              <a:off x="764433" y="3551896"/>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sp>
          <p:nvSpPr>
            <p:cNvPr id="5" name="object 5"/>
            <p:cNvSpPr/>
            <p:nvPr/>
          </p:nvSpPr>
          <p:spPr>
            <a:xfrm>
              <a:off x="764433" y="2927534"/>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sp>
          <p:nvSpPr>
            <p:cNvPr id="6" name="object 6"/>
            <p:cNvSpPr/>
            <p:nvPr/>
          </p:nvSpPr>
          <p:spPr>
            <a:xfrm>
              <a:off x="764433" y="2303172"/>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sp>
          <p:nvSpPr>
            <p:cNvPr id="7" name="object 7"/>
            <p:cNvSpPr/>
            <p:nvPr/>
          </p:nvSpPr>
          <p:spPr>
            <a:xfrm>
              <a:off x="764433" y="1693330"/>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grpSp>
          <p:nvGrpSpPr>
            <p:cNvPr id="8" name="object 8"/>
            <p:cNvGrpSpPr/>
            <p:nvPr/>
          </p:nvGrpSpPr>
          <p:grpSpPr>
            <a:xfrm>
              <a:off x="710369" y="1068969"/>
              <a:ext cx="7792720" cy="4399915"/>
              <a:chOff x="710369" y="1068969"/>
              <a:chExt cx="7792720" cy="4399915"/>
            </a:xfrm>
          </p:grpSpPr>
          <p:sp>
            <p:nvSpPr>
              <p:cNvPr id="9" name="object 9"/>
              <p:cNvSpPr/>
              <p:nvPr/>
            </p:nvSpPr>
            <p:spPr>
              <a:xfrm>
                <a:off x="764433" y="1068969"/>
                <a:ext cx="7691120" cy="4341495"/>
              </a:xfrm>
              <a:custGeom>
                <a:avLst/>
                <a:gdLst/>
                <a:ahLst/>
                <a:cxnLst/>
                <a:rect l="l" t="t" r="r" b="b"/>
                <a:pathLst>
                  <a:path w="7691120" h="4341495">
                    <a:moveTo>
                      <a:pt x="0" y="0"/>
                    </a:moveTo>
                    <a:lnTo>
                      <a:pt x="7690624" y="0"/>
                    </a:lnTo>
                  </a:path>
                  <a:path w="7691120" h="4341495">
                    <a:moveTo>
                      <a:pt x="0" y="0"/>
                    </a:moveTo>
                    <a:lnTo>
                      <a:pt x="0" y="4341493"/>
                    </a:lnTo>
                  </a:path>
                </a:pathLst>
              </a:custGeom>
              <a:ln w="3175">
                <a:solidFill>
                  <a:srgbClr val="000000"/>
                </a:solidFill>
              </a:ln>
            </p:spPr>
            <p:txBody>
              <a:bodyPr wrap="square" lIns="0" tIns="0" rIns="0" bIns="0" rtlCol="0"/>
              <a:lstStyle/>
              <a:p>
                <a:endParaRPr/>
              </a:p>
            </p:txBody>
          </p:sp>
          <p:sp>
            <p:nvSpPr>
              <p:cNvPr id="10" name="object 10"/>
              <p:cNvSpPr/>
              <p:nvPr/>
            </p:nvSpPr>
            <p:spPr>
              <a:xfrm>
                <a:off x="710369" y="5410462"/>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1" name="object 11"/>
              <p:cNvSpPr/>
              <p:nvPr/>
            </p:nvSpPr>
            <p:spPr>
              <a:xfrm>
                <a:off x="710369" y="4786100"/>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2" name="object 12"/>
              <p:cNvSpPr/>
              <p:nvPr/>
            </p:nvSpPr>
            <p:spPr>
              <a:xfrm>
                <a:off x="710369" y="4176258"/>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3" name="object 13"/>
              <p:cNvSpPr/>
              <p:nvPr/>
            </p:nvSpPr>
            <p:spPr>
              <a:xfrm>
                <a:off x="710369" y="3551896"/>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4" name="object 14"/>
              <p:cNvSpPr/>
              <p:nvPr/>
            </p:nvSpPr>
            <p:spPr>
              <a:xfrm>
                <a:off x="710369" y="2927534"/>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5" name="object 15"/>
              <p:cNvSpPr/>
              <p:nvPr/>
            </p:nvSpPr>
            <p:spPr>
              <a:xfrm>
                <a:off x="710369" y="2303172"/>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6" name="object 16"/>
              <p:cNvSpPr/>
              <p:nvPr/>
            </p:nvSpPr>
            <p:spPr>
              <a:xfrm>
                <a:off x="710369" y="1693330"/>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7" name="object 17"/>
              <p:cNvSpPr/>
              <p:nvPr/>
            </p:nvSpPr>
            <p:spPr>
              <a:xfrm>
                <a:off x="710369" y="1068969"/>
                <a:ext cx="54610" cy="0"/>
              </a:xfrm>
              <a:custGeom>
                <a:avLst/>
                <a:gdLst/>
                <a:ahLst/>
                <a:cxnLst/>
                <a:rect l="l" t="t" r="r" b="b"/>
                <a:pathLst>
                  <a:path w="54609">
                    <a:moveTo>
                      <a:pt x="0" y="0"/>
                    </a:moveTo>
                    <a:lnTo>
                      <a:pt x="54064" y="0"/>
                    </a:lnTo>
                  </a:path>
                </a:pathLst>
              </a:custGeom>
              <a:ln w="3175">
                <a:solidFill>
                  <a:srgbClr val="000000"/>
                </a:solidFill>
              </a:ln>
            </p:spPr>
            <p:txBody>
              <a:bodyPr wrap="square" lIns="0" tIns="0" rIns="0" bIns="0" rtlCol="0"/>
              <a:lstStyle/>
              <a:p>
                <a:endParaRPr/>
              </a:p>
            </p:txBody>
          </p:sp>
          <p:sp>
            <p:nvSpPr>
              <p:cNvPr id="18" name="object 18"/>
              <p:cNvSpPr/>
              <p:nvPr/>
            </p:nvSpPr>
            <p:spPr>
              <a:xfrm>
                <a:off x="764433" y="5410462"/>
                <a:ext cx="7691120" cy="0"/>
              </a:xfrm>
              <a:custGeom>
                <a:avLst/>
                <a:gdLst/>
                <a:ahLst/>
                <a:cxnLst/>
                <a:rect l="l" t="t" r="r" b="b"/>
                <a:pathLst>
                  <a:path w="7691120">
                    <a:moveTo>
                      <a:pt x="0" y="0"/>
                    </a:moveTo>
                    <a:lnTo>
                      <a:pt x="7690624" y="0"/>
                    </a:lnTo>
                  </a:path>
                </a:pathLst>
              </a:custGeom>
              <a:ln w="3175">
                <a:solidFill>
                  <a:srgbClr val="000000"/>
                </a:solidFill>
              </a:ln>
            </p:spPr>
            <p:txBody>
              <a:bodyPr wrap="square" lIns="0" tIns="0" rIns="0" bIns="0" rtlCol="0"/>
              <a:lstStyle/>
              <a:p>
                <a:endParaRPr/>
              </a:p>
            </p:txBody>
          </p:sp>
          <p:sp>
            <p:nvSpPr>
              <p:cNvPr id="19" name="object 19"/>
              <p:cNvSpPr/>
              <p:nvPr/>
            </p:nvSpPr>
            <p:spPr>
              <a:xfrm>
                <a:off x="764433"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0" name="object 20"/>
              <p:cNvSpPr/>
              <p:nvPr/>
            </p:nvSpPr>
            <p:spPr>
              <a:xfrm>
                <a:off x="1832199"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1" name="object 21"/>
              <p:cNvSpPr/>
              <p:nvPr/>
            </p:nvSpPr>
            <p:spPr>
              <a:xfrm>
                <a:off x="2899966"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2" name="object 22"/>
              <p:cNvSpPr/>
              <p:nvPr/>
            </p:nvSpPr>
            <p:spPr>
              <a:xfrm>
                <a:off x="3967733"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3" name="object 23"/>
              <p:cNvSpPr/>
              <p:nvPr/>
            </p:nvSpPr>
            <p:spPr>
              <a:xfrm>
                <a:off x="5035500"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4" name="object 24"/>
              <p:cNvSpPr/>
              <p:nvPr/>
            </p:nvSpPr>
            <p:spPr>
              <a:xfrm>
                <a:off x="6103267"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5" name="object 25"/>
              <p:cNvSpPr/>
              <p:nvPr/>
            </p:nvSpPr>
            <p:spPr>
              <a:xfrm>
                <a:off x="7171034"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6" name="object 26"/>
              <p:cNvSpPr/>
              <p:nvPr/>
            </p:nvSpPr>
            <p:spPr>
              <a:xfrm>
                <a:off x="8238800" y="5410462"/>
                <a:ext cx="0" cy="58419"/>
              </a:xfrm>
              <a:custGeom>
                <a:avLst/>
                <a:gdLst/>
                <a:ahLst/>
                <a:cxnLst/>
                <a:rect l="l" t="t" r="r" b="b"/>
                <a:pathLst>
                  <a:path h="58420">
                    <a:moveTo>
                      <a:pt x="0" y="58080"/>
                    </a:moveTo>
                    <a:lnTo>
                      <a:pt x="0" y="0"/>
                    </a:lnTo>
                  </a:path>
                </a:pathLst>
              </a:custGeom>
              <a:ln w="3175">
                <a:solidFill>
                  <a:srgbClr val="000000"/>
                </a:solidFill>
              </a:ln>
            </p:spPr>
            <p:txBody>
              <a:bodyPr wrap="square" lIns="0" tIns="0" rIns="0" bIns="0" rtlCol="0"/>
              <a:lstStyle/>
              <a:p>
                <a:endParaRPr/>
              </a:p>
            </p:txBody>
          </p:sp>
          <p:sp>
            <p:nvSpPr>
              <p:cNvPr id="27" name="object 27"/>
              <p:cNvSpPr/>
              <p:nvPr/>
            </p:nvSpPr>
            <p:spPr>
              <a:xfrm>
                <a:off x="723881" y="4815134"/>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28" name="object 28"/>
              <p:cNvSpPr/>
              <p:nvPr/>
            </p:nvSpPr>
            <p:spPr>
              <a:xfrm>
                <a:off x="723885" y="481514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9" name="object 29"/>
              <p:cNvSpPr/>
              <p:nvPr/>
            </p:nvSpPr>
            <p:spPr>
              <a:xfrm>
                <a:off x="940140" y="468445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30" name="object 30"/>
              <p:cNvSpPr/>
              <p:nvPr/>
            </p:nvSpPr>
            <p:spPr>
              <a:xfrm>
                <a:off x="940141" y="468445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1" name="object 31"/>
              <p:cNvSpPr/>
              <p:nvPr/>
            </p:nvSpPr>
            <p:spPr>
              <a:xfrm>
                <a:off x="1359144" y="4190768"/>
                <a:ext cx="81280" cy="87630"/>
              </a:xfrm>
              <a:custGeom>
                <a:avLst/>
                <a:gdLst/>
                <a:ahLst/>
                <a:cxnLst/>
                <a:rect l="l" t="t" r="r" b="b"/>
                <a:pathLst>
                  <a:path w="81280" h="87629">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32" name="object 32"/>
              <p:cNvSpPr/>
              <p:nvPr/>
            </p:nvSpPr>
            <p:spPr>
              <a:xfrm>
                <a:off x="1359138" y="4190778"/>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3" name="object 33"/>
              <p:cNvSpPr/>
              <p:nvPr/>
            </p:nvSpPr>
            <p:spPr>
              <a:xfrm>
                <a:off x="2007909" y="3682565"/>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34" name="object 34"/>
              <p:cNvSpPr/>
              <p:nvPr/>
            </p:nvSpPr>
            <p:spPr>
              <a:xfrm>
                <a:off x="2007908" y="368257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5" name="object 35"/>
              <p:cNvSpPr/>
              <p:nvPr/>
            </p:nvSpPr>
            <p:spPr>
              <a:xfrm>
                <a:off x="2643160" y="3595455"/>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36" name="object 36"/>
              <p:cNvSpPr/>
              <p:nvPr/>
            </p:nvSpPr>
            <p:spPr>
              <a:xfrm>
                <a:off x="2643162" y="359545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7" name="object 37"/>
              <p:cNvSpPr/>
              <p:nvPr/>
            </p:nvSpPr>
            <p:spPr>
              <a:xfrm>
                <a:off x="3291926" y="3464774"/>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38" name="object 38"/>
              <p:cNvSpPr/>
              <p:nvPr/>
            </p:nvSpPr>
            <p:spPr>
              <a:xfrm>
                <a:off x="3291931" y="346477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9" name="object 39"/>
              <p:cNvSpPr/>
              <p:nvPr/>
            </p:nvSpPr>
            <p:spPr>
              <a:xfrm>
                <a:off x="3927189" y="3145325"/>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40" name="object 40"/>
              <p:cNvSpPr/>
              <p:nvPr/>
            </p:nvSpPr>
            <p:spPr>
              <a:xfrm>
                <a:off x="3927185" y="3145335"/>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41" name="object 41"/>
              <p:cNvSpPr/>
              <p:nvPr/>
            </p:nvSpPr>
            <p:spPr>
              <a:xfrm>
                <a:off x="4575955" y="3029163"/>
                <a:ext cx="81280" cy="87630"/>
              </a:xfrm>
              <a:custGeom>
                <a:avLst/>
                <a:gdLst/>
                <a:ahLst/>
                <a:cxnLst/>
                <a:rect l="l" t="t" r="r" b="b"/>
                <a:pathLst>
                  <a:path w="81279" h="87630">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42" name="object 42"/>
              <p:cNvSpPr/>
              <p:nvPr/>
            </p:nvSpPr>
            <p:spPr>
              <a:xfrm>
                <a:off x="4575955" y="302917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43" name="object 43"/>
              <p:cNvSpPr/>
              <p:nvPr/>
            </p:nvSpPr>
            <p:spPr>
              <a:xfrm>
                <a:off x="5211206" y="2811372"/>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44" name="object 44"/>
              <p:cNvSpPr/>
              <p:nvPr/>
            </p:nvSpPr>
            <p:spPr>
              <a:xfrm>
                <a:off x="5211209" y="281137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45" name="object 45"/>
              <p:cNvSpPr/>
              <p:nvPr/>
            </p:nvSpPr>
            <p:spPr>
              <a:xfrm>
                <a:off x="5846457" y="2608084"/>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46" name="object 46"/>
              <p:cNvSpPr/>
              <p:nvPr/>
            </p:nvSpPr>
            <p:spPr>
              <a:xfrm>
                <a:off x="5846462" y="260809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47" name="object 47"/>
              <p:cNvSpPr/>
              <p:nvPr/>
            </p:nvSpPr>
            <p:spPr>
              <a:xfrm>
                <a:off x="6495235" y="2274132"/>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48" name="object 48"/>
              <p:cNvSpPr/>
              <p:nvPr/>
            </p:nvSpPr>
            <p:spPr>
              <a:xfrm>
                <a:off x="6495232" y="22741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49" name="object 49"/>
              <p:cNvSpPr/>
              <p:nvPr/>
            </p:nvSpPr>
            <p:spPr>
              <a:xfrm>
                <a:off x="7130486" y="2230562"/>
                <a:ext cx="81280" cy="87630"/>
              </a:xfrm>
              <a:custGeom>
                <a:avLst/>
                <a:gdLst/>
                <a:ahLst/>
                <a:cxnLst/>
                <a:rect l="l" t="t" r="r" b="b"/>
                <a:pathLst>
                  <a:path w="81279" h="87630">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50" name="object 50"/>
              <p:cNvSpPr/>
              <p:nvPr/>
            </p:nvSpPr>
            <p:spPr>
              <a:xfrm>
                <a:off x="7130486" y="223057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51" name="object 51"/>
              <p:cNvSpPr/>
              <p:nvPr/>
            </p:nvSpPr>
            <p:spPr>
              <a:xfrm>
                <a:off x="8414515" y="1954683"/>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52" name="object 52"/>
              <p:cNvSpPr/>
              <p:nvPr/>
            </p:nvSpPr>
            <p:spPr>
              <a:xfrm>
                <a:off x="8414509" y="1954691"/>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53" name="object 53"/>
              <p:cNvSpPr/>
              <p:nvPr/>
            </p:nvSpPr>
            <p:spPr>
              <a:xfrm>
                <a:off x="723881" y="4757060"/>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54" name="object 54"/>
              <p:cNvSpPr/>
              <p:nvPr/>
            </p:nvSpPr>
            <p:spPr>
              <a:xfrm>
                <a:off x="723885" y="475706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55" name="object 55"/>
              <p:cNvSpPr/>
              <p:nvPr/>
            </p:nvSpPr>
            <p:spPr>
              <a:xfrm>
                <a:off x="940140" y="4481180"/>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56" name="object 56"/>
              <p:cNvSpPr/>
              <p:nvPr/>
            </p:nvSpPr>
            <p:spPr>
              <a:xfrm>
                <a:off x="940141" y="448117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57" name="object 57"/>
              <p:cNvSpPr/>
              <p:nvPr/>
            </p:nvSpPr>
            <p:spPr>
              <a:xfrm>
                <a:off x="1359144" y="4103658"/>
                <a:ext cx="81280" cy="87630"/>
              </a:xfrm>
              <a:custGeom>
                <a:avLst/>
                <a:gdLst/>
                <a:ahLst/>
                <a:cxnLst/>
                <a:rect l="l" t="t" r="r" b="b"/>
                <a:pathLst>
                  <a:path w="81280" h="87629">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58" name="object 58"/>
              <p:cNvSpPr/>
              <p:nvPr/>
            </p:nvSpPr>
            <p:spPr>
              <a:xfrm>
                <a:off x="1359138" y="4103658"/>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59" name="object 59"/>
              <p:cNvSpPr/>
              <p:nvPr/>
            </p:nvSpPr>
            <p:spPr>
              <a:xfrm>
                <a:off x="2007909" y="387133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60" name="object 60"/>
              <p:cNvSpPr/>
              <p:nvPr/>
            </p:nvSpPr>
            <p:spPr>
              <a:xfrm>
                <a:off x="2007908" y="387133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61" name="object 61"/>
              <p:cNvSpPr/>
              <p:nvPr/>
            </p:nvSpPr>
            <p:spPr>
              <a:xfrm>
                <a:off x="2643160" y="3624492"/>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62" name="object 62"/>
              <p:cNvSpPr/>
              <p:nvPr/>
            </p:nvSpPr>
            <p:spPr>
              <a:xfrm>
                <a:off x="2643162" y="362449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63" name="object 63"/>
              <p:cNvSpPr/>
              <p:nvPr/>
            </p:nvSpPr>
            <p:spPr>
              <a:xfrm>
                <a:off x="3291926" y="3406685"/>
                <a:ext cx="81280" cy="87630"/>
              </a:xfrm>
              <a:custGeom>
                <a:avLst/>
                <a:gdLst/>
                <a:ahLst/>
                <a:cxnLst/>
                <a:rect l="l" t="t" r="r" b="b"/>
                <a:pathLst>
                  <a:path w="81279" h="87629">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64" name="object 64"/>
              <p:cNvSpPr/>
              <p:nvPr/>
            </p:nvSpPr>
            <p:spPr>
              <a:xfrm>
                <a:off x="3291931" y="340669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65" name="object 65"/>
              <p:cNvSpPr/>
              <p:nvPr/>
            </p:nvSpPr>
            <p:spPr>
              <a:xfrm>
                <a:off x="3927189" y="3203413"/>
                <a:ext cx="81280" cy="87630"/>
              </a:xfrm>
              <a:custGeom>
                <a:avLst/>
                <a:gdLst/>
                <a:ahLst/>
                <a:cxnLst/>
                <a:rect l="l" t="t" r="r" b="b"/>
                <a:pathLst>
                  <a:path w="81279" h="87629">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66" name="object 66"/>
              <p:cNvSpPr/>
              <p:nvPr/>
            </p:nvSpPr>
            <p:spPr>
              <a:xfrm>
                <a:off x="3927185" y="320341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67" name="object 67"/>
              <p:cNvSpPr/>
              <p:nvPr/>
            </p:nvSpPr>
            <p:spPr>
              <a:xfrm>
                <a:off x="4575955" y="3072733"/>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68" name="object 68"/>
              <p:cNvSpPr/>
              <p:nvPr/>
            </p:nvSpPr>
            <p:spPr>
              <a:xfrm>
                <a:off x="4575955" y="3072735"/>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69" name="object 69"/>
              <p:cNvSpPr/>
              <p:nvPr/>
            </p:nvSpPr>
            <p:spPr>
              <a:xfrm>
                <a:off x="5211206" y="2738765"/>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70" name="object 70"/>
              <p:cNvSpPr/>
              <p:nvPr/>
            </p:nvSpPr>
            <p:spPr>
              <a:xfrm>
                <a:off x="5211209" y="273877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71" name="object 71"/>
              <p:cNvSpPr/>
              <p:nvPr/>
            </p:nvSpPr>
            <p:spPr>
              <a:xfrm>
                <a:off x="5846457" y="2550011"/>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72" name="object 72"/>
              <p:cNvSpPr/>
              <p:nvPr/>
            </p:nvSpPr>
            <p:spPr>
              <a:xfrm>
                <a:off x="5846462" y="255001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73" name="object 73"/>
              <p:cNvSpPr/>
              <p:nvPr/>
            </p:nvSpPr>
            <p:spPr>
              <a:xfrm>
                <a:off x="6495235" y="2346724"/>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74" name="object 74"/>
              <p:cNvSpPr/>
              <p:nvPr/>
            </p:nvSpPr>
            <p:spPr>
              <a:xfrm>
                <a:off x="6495232" y="23467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75" name="object 75"/>
              <p:cNvSpPr/>
              <p:nvPr/>
            </p:nvSpPr>
            <p:spPr>
              <a:xfrm>
                <a:off x="7130486" y="2317688"/>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76" name="object 76"/>
              <p:cNvSpPr/>
              <p:nvPr/>
            </p:nvSpPr>
            <p:spPr>
              <a:xfrm>
                <a:off x="7130486" y="231769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77" name="object 77"/>
              <p:cNvSpPr/>
              <p:nvPr/>
            </p:nvSpPr>
            <p:spPr>
              <a:xfrm>
                <a:off x="8414515" y="2172489"/>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78" name="object 78"/>
              <p:cNvSpPr/>
              <p:nvPr/>
            </p:nvSpPr>
            <p:spPr>
              <a:xfrm>
                <a:off x="8414509" y="217249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79" name="object 79"/>
              <p:cNvSpPr/>
              <p:nvPr/>
            </p:nvSpPr>
            <p:spPr>
              <a:xfrm>
                <a:off x="723881" y="4844170"/>
                <a:ext cx="81280" cy="87630"/>
              </a:xfrm>
              <a:custGeom>
                <a:avLst/>
                <a:gdLst/>
                <a:ahLst/>
                <a:cxnLst/>
                <a:rect l="l" t="t" r="r" b="b"/>
                <a:pathLst>
                  <a:path w="81279" h="87629">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80" name="object 80"/>
              <p:cNvSpPr/>
              <p:nvPr/>
            </p:nvSpPr>
            <p:spPr>
              <a:xfrm>
                <a:off x="723885" y="484418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81" name="object 81"/>
              <p:cNvSpPr/>
              <p:nvPr/>
            </p:nvSpPr>
            <p:spPr>
              <a:xfrm>
                <a:off x="940140" y="4437610"/>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82" name="object 82"/>
              <p:cNvSpPr/>
              <p:nvPr/>
            </p:nvSpPr>
            <p:spPr>
              <a:xfrm>
                <a:off x="940141" y="443761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83" name="object 83"/>
              <p:cNvSpPr/>
              <p:nvPr/>
            </p:nvSpPr>
            <p:spPr>
              <a:xfrm>
                <a:off x="1359144" y="4335967"/>
                <a:ext cx="81280" cy="87630"/>
              </a:xfrm>
              <a:custGeom>
                <a:avLst/>
                <a:gdLst/>
                <a:ahLst/>
                <a:cxnLst/>
                <a:rect l="l" t="t" r="r" b="b"/>
                <a:pathLst>
                  <a:path w="81280" h="87629">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84" name="object 84"/>
              <p:cNvSpPr/>
              <p:nvPr/>
            </p:nvSpPr>
            <p:spPr>
              <a:xfrm>
                <a:off x="1359138" y="4335978"/>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85" name="object 85"/>
              <p:cNvSpPr/>
              <p:nvPr/>
            </p:nvSpPr>
            <p:spPr>
              <a:xfrm>
                <a:off x="2007909" y="3856815"/>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86" name="object 86"/>
              <p:cNvSpPr/>
              <p:nvPr/>
            </p:nvSpPr>
            <p:spPr>
              <a:xfrm>
                <a:off x="2007908" y="385681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87" name="object 87"/>
              <p:cNvSpPr/>
              <p:nvPr/>
            </p:nvSpPr>
            <p:spPr>
              <a:xfrm>
                <a:off x="2643160" y="374065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88" name="object 88"/>
              <p:cNvSpPr/>
              <p:nvPr/>
            </p:nvSpPr>
            <p:spPr>
              <a:xfrm>
                <a:off x="2643162" y="374065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89" name="object 89"/>
              <p:cNvSpPr/>
              <p:nvPr/>
            </p:nvSpPr>
            <p:spPr>
              <a:xfrm>
                <a:off x="3291926" y="3450256"/>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90" name="object 90"/>
              <p:cNvSpPr/>
              <p:nvPr/>
            </p:nvSpPr>
            <p:spPr>
              <a:xfrm>
                <a:off x="3291931" y="345025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91" name="object 91"/>
              <p:cNvSpPr/>
              <p:nvPr/>
            </p:nvSpPr>
            <p:spPr>
              <a:xfrm>
                <a:off x="3927189" y="3101770"/>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92" name="object 92"/>
              <p:cNvSpPr/>
              <p:nvPr/>
            </p:nvSpPr>
            <p:spPr>
              <a:xfrm>
                <a:off x="3927185" y="3101775"/>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93" name="object 93"/>
              <p:cNvSpPr/>
              <p:nvPr/>
            </p:nvSpPr>
            <p:spPr>
              <a:xfrm>
                <a:off x="4575955" y="2840409"/>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94" name="object 94"/>
              <p:cNvSpPr/>
              <p:nvPr/>
            </p:nvSpPr>
            <p:spPr>
              <a:xfrm>
                <a:off x="4575955" y="284041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95" name="object 95"/>
              <p:cNvSpPr/>
              <p:nvPr/>
            </p:nvSpPr>
            <p:spPr>
              <a:xfrm>
                <a:off x="5211206" y="2796854"/>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96" name="object 96"/>
              <p:cNvSpPr/>
              <p:nvPr/>
            </p:nvSpPr>
            <p:spPr>
              <a:xfrm>
                <a:off x="5211209" y="279685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97" name="object 97"/>
              <p:cNvSpPr/>
              <p:nvPr/>
            </p:nvSpPr>
            <p:spPr>
              <a:xfrm>
                <a:off x="5846457" y="2579049"/>
                <a:ext cx="81280" cy="87630"/>
              </a:xfrm>
              <a:custGeom>
                <a:avLst/>
                <a:gdLst/>
                <a:ahLst/>
                <a:cxnLst/>
                <a:rect l="l" t="t" r="r" b="b"/>
                <a:pathLst>
                  <a:path w="81279" h="87630">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98" name="object 98"/>
              <p:cNvSpPr/>
              <p:nvPr/>
            </p:nvSpPr>
            <p:spPr>
              <a:xfrm>
                <a:off x="5846462" y="257905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99" name="object 99"/>
              <p:cNvSpPr/>
              <p:nvPr/>
            </p:nvSpPr>
            <p:spPr>
              <a:xfrm>
                <a:off x="6495235" y="2462887"/>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100" name="object 100"/>
              <p:cNvSpPr/>
              <p:nvPr/>
            </p:nvSpPr>
            <p:spPr>
              <a:xfrm>
                <a:off x="6495232" y="246289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01" name="object 101"/>
              <p:cNvSpPr/>
              <p:nvPr/>
            </p:nvSpPr>
            <p:spPr>
              <a:xfrm>
                <a:off x="7130486" y="2520974"/>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02" name="object 102"/>
              <p:cNvSpPr/>
              <p:nvPr/>
            </p:nvSpPr>
            <p:spPr>
              <a:xfrm>
                <a:off x="7130486" y="252097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03" name="object 103"/>
              <p:cNvSpPr/>
              <p:nvPr/>
            </p:nvSpPr>
            <p:spPr>
              <a:xfrm>
                <a:off x="8414515" y="2128933"/>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104" name="object 104"/>
              <p:cNvSpPr/>
              <p:nvPr/>
            </p:nvSpPr>
            <p:spPr>
              <a:xfrm>
                <a:off x="8414509" y="21289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05" name="object 105"/>
              <p:cNvSpPr/>
              <p:nvPr/>
            </p:nvSpPr>
            <p:spPr>
              <a:xfrm>
                <a:off x="723881" y="4815134"/>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106" name="object 106"/>
              <p:cNvSpPr/>
              <p:nvPr/>
            </p:nvSpPr>
            <p:spPr>
              <a:xfrm>
                <a:off x="723885" y="481514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07" name="object 107"/>
              <p:cNvSpPr/>
              <p:nvPr/>
            </p:nvSpPr>
            <p:spPr>
              <a:xfrm>
                <a:off x="940140" y="453925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108" name="object 108"/>
              <p:cNvSpPr/>
              <p:nvPr/>
            </p:nvSpPr>
            <p:spPr>
              <a:xfrm>
                <a:off x="940141" y="453925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09" name="object 109"/>
              <p:cNvSpPr/>
              <p:nvPr/>
            </p:nvSpPr>
            <p:spPr>
              <a:xfrm>
                <a:off x="1359144" y="4335967"/>
                <a:ext cx="81280" cy="87630"/>
              </a:xfrm>
              <a:custGeom>
                <a:avLst/>
                <a:gdLst/>
                <a:ahLst/>
                <a:cxnLst/>
                <a:rect l="l" t="t" r="r" b="b"/>
                <a:pathLst>
                  <a:path w="81280" h="87629">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110" name="object 110"/>
              <p:cNvSpPr/>
              <p:nvPr/>
            </p:nvSpPr>
            <p:spPr>
              <a:xfrm>
                <a:off x="1359138" y="4335978"/>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11" name="object 111"/>
              <p:cNvSpPr/>
              <p:nvPr/>
            </p:nvSpPr>
            <p:spPr>
              <a:xfrm>
                <a:off x="2007909" y="3653527"/>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112" name="object 112"/>
              <p:cNvSpPr/>
              <p:nvPr/>
            </p:nvSpPr>
            <p:spPr>
              <a:xfrm>
                <a:off x="2007908" y="365353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13" name="object 113"/>
              <p:cNvSpPr/>
              <p:nvPr/>
            </p:nvSpPr>
            <p:spPr>
              <a:xfrm>
                <a:off x="2643160" y="3682565"/>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114" name="object 114"/>
              <p:cNvSpPr/>
              <p:nvPr/>
            </p:nvSpPr>
            <p:spPr>
              <a:xfrm>
                <a:off x="2643162" y="368257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15" name="object 115"/>
              <p:cNvSpPr/>
              <p:nvPr/>
            </p:nvSpPr>
            <p:spPr>
              <a:xfrm>
                <a:off x="3291926" y="3334094"/>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116" name="object 116"/>
              <p:cNvSpPr/>
              <p:nvPr/>
            </p:nvSpPr>
            <p:spPr>
              <a:xfrm>
                <a:off x="3291931" y="333409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17" name="object 117"/>
              <p:cNvSpPr/>
              <p:nvPr/>
            </p:nvSpPr>
            <p:spPr>
              <a:xfrm>
                <a:off x="3927189" y="3072733"/>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118" name="object 118"/>
              <p:cNvSpPr/>
              <p:nvPr/>
            </p:nvSpPr>
            <p:spPr>
              <a:xfrm>
                <a:off x="3927185" y="3072735"/>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19" name="object 119"/>
              <p:cNvSpPr/>
              <p:nvPr/>
            </p:nvSpPr>
            <p:spPr>
              <a:xfrm>
                <a:off x="4575955" y="3000126"/>
                <a:ext cx="81280" cy="87630"/>
              </a:xfrm>
              <a:custGeom>
                <a:avLst/>
                <a:gdLst/>
                <a:ahLst/>
                <a:cxnLst/>
                <a:rect l="l" t="t" r="r" b="b"/>
                <a:pathLst>
                  <a:path w="81279" h="87630">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120" name="object 120"/>
              <p:cNvSpPr/>
              <p:nvPr/>
            </p:nvSpPr>
            <p:spPr>
              <a:xfrm>
                <a:off x="4575955" y="30001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21" name="object 121"/>
              <p:cNvSpPr/>
              <p:nvPr/>
            </p:nvSpPr>
            <p:spPr>
              <a:xfrm>
                <a:off x="5211206" y="2753283"/>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122" name="object 122"/>
              <p:cNvSpPr/>
              <p:nvPr/>
            </p:nvSpPr>
            <p:spPr>
              <a:xfrm>
                <a:off x="5211209" y="275329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23" name="object 123"/>
              <p:cNvSpPr/>
              <p:nvPr/>
            </p:nvSpPr>
            <p:spPr>
              <a:xfrm>
                <a:off x="5846457" y="2767802"/>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124" name="object 124"/>
              <p:cNvSpPr/>
              <p:nvPr/>
            </p:nvSpPr>
            <p:spPr>
              <a:xfrm>
                <a:off x="5846462" y="276781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25" name="object 125"/>
              <p:cNvSpPr/>
              <p:nvPr/>
            </p:nvSpPr>
            <p:spPr>
              <a:xfrm>
                <a:off x="6495235" y="2346724"/>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126" name="object 126"/>
              <p:cNvSpPr/>
              <p:nvPr/>
            </p:nvSpPr>
            <p:spPr>
              <a:xfrm>
                <a:off x="6495232" y="23467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27" name="object 127"/>
              <p:cNvSpPr/>
              <p:nvPr/>
            </p:nvSpPr>
            <p:spPr>
              <a:xfrm>
                <a:off x="7130486" y="2419331"/>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28" name="object 128"/>
              <p:cNvSpPr/>
              <p:nvPr/>
            </p:nvSpPr>
            <p:spPr>
              <a:xfrm>
                <a:off x="7130486" y="241933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29" name="object 129"/>
              <p:cNvSpPr/>
              <p:nvPr/>
            </p:nvSpPr>
            <p:spPr>
              <a:xfrm>
                <a:off x="8414515" y="2187008"/>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130" name="object 130"/>
              <p:cNvSpPr/>
              <p:nvPr/>
            </p:nvSpPr>
            <p:spPr>
              <a:xfrm>
                <a:off x="8414509" y="218701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31" name="object 131"/>
              <p:cNvSpPr/>
              <p:nvPr/>
            </p:nvSpPr>
            <p:spPr>
              <a:xfrm>
                <a:off x="723881" y="4945814"/>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132" name="object 132"/>
              <p:cNvSpPr/>
              <p:nvPr/>
            </p:nvSpPr>
            <p:spPr>
              <a:xfrm>
                <a:off x="723885" y="494582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33" name="object 133"/>
              <p:cNvSpPr/>
              <p:nvPr/>
            </p:nvSpPr>
            <p:spPr>
              <a:xfrm>
                <a:off x="940140" y="4757060"/>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34" name="object 134"/>
              <p:cNvSpPr/>
              <p:nvPr/>
            </p:nvSpPr>
            <p:spPr>
              <a:xfrm>
                <a:off x="940141" y="4757060"/>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35" name="object 135"/>
              <p:cNvSpPr/>
              <p:nvPr/>
            </p:nvSpPr>
            <p:spPr>
              <a:xfrm>
                <a:off x="1359144" y="3914888"/>
                <a:ext cx="81280" cy="87630"/>
              </a:xfrm>
              <a:custGeom>
                <a:avLst/>
                <a:gdLst/>
                <a:ahLst/>
                <a:cxnLst/>
                <a:rect l="l" t="t" r="r" b="b"/>
                <a:pathLst>
                  <a:path w="81280" h="87629">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136" name="object 136"/>
              <p:cNvSpPr/>
              <p:nvPr/>
            </p:nvSpPr>
            <p:spPr>
              <a:xfrm>
                <a:off x="1359138" y="391489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37" name="object 137"/>
              <p:cNvSpPr/>
              <p:nvPr/>
            </p:nvSpPr>
            <p:spPr>
              <a:xfrm>
                <a:off x="2007909" y="3711616"/>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38" name="object 138"/>
              <p:cNvSpPr/>
              <p:nvPr/>
            </p:nvSpPr>
            <p:spPr>
              <a:xfrm>
                <a:off x="2007908" y="371161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39" name="object 139"/>
              <p:cNvSpPr/>
              <p:nvPr/>
            </p:nvSpPr>
            <p:spPr>
              <a:xfrm>
                <a:off x="2643160" y="3639010"/>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140" name="object 140"/>
              <p:cNvSpPr/>
              <p:nvPr/>
            </p:nvSpPr>
            <p:spPr>
              <a:xfrm>
                <a:off x="2643162" y="363901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41" name="object 141"/>
              <p:cNvSpPr/>
              <p:nvPr/>
            </p:nvSpPr>
            <p:spPr>
              <a:xfrm>
                <a:off x="3291926" y="3435737"/>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142" name="object 142"/>
              <p:cNvSpPr/>
              <p:nvPr/>
            </p:nvSpPr>
            <p:spPr>
              <a:xfrm>
                <a:off x="3291931" y="343573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43" name="object 143"/>
              <p:cNvSpPr/>
              <p:nvPr/>
            </p:nvSpPr>
            <p:spPr>
              <a:xfrm>
                <a:off x="3927189" y="3058215"/>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144" name="object 144"/>
              <p:cNvSpPr/>
              <p:nvPr/>
            </p:nvSpPr>
            <p:spPr>
              <a:xfrm>
                <a:off x="3927185" y="3058215"/>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45" name="object 145"/>
              <p:cNvSpPr/>
              <p:nvPr/>
            </p:nvSpPr>
            <p:spPr>
              <a:xfrm>
                <a:off x="4575955" y="2680692"/>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46" name="object 146"/>
              <p:cNvSpPr/>
              <p:nvPr/>
            </p:nvSpPr>
            <p:spPr>
              <a:xfrm>
                <a:off x="4575955" y="268069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47" name="object 147"/>
              <p:cNvSpPr/>
              <p:nvPr/>
            </p:nvSpPr>
            <p:spPr>
              <a:xfrm>
                <a:off x="5211206" y="2738765"/>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148" name="object 148"/>
              <p:cNvSpPr/>
              <p:nvPr/>
            </p:nvSpPr>
            <p:spPr>
              <a:xfrm>
                <a:off x="5211209" y="273877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49" name="object 149"/>
              <p:cNvSpPr/>
              <p:nvPr/>
            </p:nvSpPr>
            <p:spPr>
              <a:xfrm>
                <a:off x="5846457" y="2491923"/>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150" name="object 150"/>
              <p:cNvSpPr/>
              <p:nvPr/>
            </p:nvSpPr>
            <p:spPr>
              <a:xfrm>
                <a:off x="5846462" y="249193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51" name="object 151"/>
              <p:cNvSpPr/>
              <p:nvPr/>
            </p:nvSpPr>
            <p:spPr>
              <a:xfrm>
                <a:off x="6495235" y="2738765"/>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152" name="object 152"/>
              <p:cNvSpPr/>
              <p:nvPr/>
            </p:nvSpPr>
            <p:spPr>
              <a:xfrm>
                <a:off x="6495232" y="273877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53" name="object 153"/>
              <p:cNvSpPr/>
              <p:nvPr/>
            </p:nvSpPr>
            <p:spPr>
              <a:xfrm>
                <a:off x="7130486" y="2201526"/>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154" name="object 154"/>
              <p:cNvSpPr/>
              <p:nvPr/>
            </p:nvSpPr>
            <p:spPr>
              <a:xfrm>
                <a:off x="7130486" y="22015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55" name="object 155"/>
              <p:cNvSpPr/>
              <p:nvPr/>
            </p:nvSpPr>
            <p:spPr>
              <a:xfrm>
                <a:off x="8414515" y="2128933"/>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156" name="object 156"/>
              <p:cNvSpPr/>
              <p:nvPr/>
            </p:nvSpPr>
            <p:spPr>
              <a:xfrm>
                <a:off x="8414509" y="21289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57" name="object 157"/>
              <p:cNvSpPr/>
              <p:nvPr/>
            </p:nvSpPr>
            <p:spPr>
              <a:xfrm>
                <a:off x="723881" y="5047457"/>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158" name="object 158"/>
              <p:cNvSpPr/>
              <p:nvPr/>
            </p:nvSpPr>
            <p:spPr>
              <a:xfrm>
                <a:off x="723885" y="5047461"/>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59" name="object 159"/>
              <p:cNvSpPr/>
              <p:nvPr/>
            </p:nvSpPr>
            <p:spPr>
              <a:xfrm>
                <a:off x="940140" y="4611860"/>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60" name="object 160"/>
              <p:cNvSpPr/>
              <p:nvPr/>
            </p:nvSpPr>
            <p:spPr>
              <a:xfrm>
                <a:off x="940141" y="461185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61" name="object 161"/>
              <p:cNvSpPr/>
              <p:nvPr/>
            </p:nvSpPr>
            <p:spPr>
              <a:xfrm>
                <a:off x="1359144" y="4452128"/>
                <a:ext cx="81280" cy="87630"/>
              </a:xfrm>
              <a:custGeom>
                <a:avLst/>
                <a:gdLst/>
                <a:ahLst/>
                <a:cxnLst/>
                <a:rect l="l" t="t" r="r" b="b"/>
                <a:pathLst>
                  <a:path w="81280" h="87629">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162" name="object 162"/>
              <p:cNvSpPr/>
              <p:nvPr/>
            </p:nvSpPr>
            <p:spPr>
              <a:xfrm>
                <a:off x="1359138" y="445213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63" name="object 163"/>
              <p:cNvSpPr/>
              <p:nvPr/>
            </p:nvSpPr>
            <p:spPr>
              <a:xfrm>
                <a:off x="2007909" y="3784208"/>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164" name="object 164"/>
              <p:cNvSpPr/>
              <p:nvPr/>
            </p:nvSpPr>
            <p:spPr>
              <a:xfrm>
                <a:off x="2007908" y="378421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65" name="object 165"/>
              <p:cNvSpPr/>
              <p:nvPr/>
            </p:nvSpPr>
            <p:spPr>
              <a:xfrm>
                <a:off x="2636153" y="3864328"/>
                <a:ext cx="95114" cy="101138"/>
              </a:xfrm>
              <a:prstGeom prst="rect">
                <a:avLst/>
              </a:prstGeom>
              <a:blipFill>
                <a:blip r:embed="rId2" cstate="print"/>
                <a:stretch>
                  <a:fillRect/>
                </a:stretch>
              </a:blipFill>
            </p:spPr>
            <p:txBody>
              <a:bodyPr wrap="square" lIns="0" tIns="0" rIns="0" bIns="0" rtlCol="0"/>
              <a:lstStyle/>
              <a:p>
                <a:endParaRPr/>
              </a:p>
            </p:txBody>
          </p:sp>
          <p:sp>
            <p:nvSpPr>
              <p:cNvPr id="166" name="object 166"/>
              <p:cNvSpPr/>
              <p:nvPr/>
            </p:nvSpPr>
            <p:spPr>
              <a:xfrm>
                <a:off x="3291926" y="3580936"/>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167" name="object 167"/>
              <p:cNvSpPr/>
              <p:nvPr/>
            </p:nvSpPr>
            <p:spPr>
              <a:xfrm>
                <a:off x="3291931" y="358093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68" name="object 168"/>
              <p:cNvSpPr/>
              <p:nvPr/>
            </p:nvSpPr>
            <p:spPr>
              <a:xfrm>
                <a:off x="3927189" y="3188895"/>
                <a:ext cx="81280" cy="87630"/>
              </a:xfrm>
              <a:custGeom>
                <a:avLst/>
                <a:gdLst/>
                <a:ahLst/>
                <a:cxnLst/>
                <a:rect l="l" t="t" r="r" b="b"/>
                <a:pathLst>
                  <a:path w="81279" h="87629">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169" name="object 169"/>
              <p:cNvSpPr/>
              <p:nvPr/>
            </p:nvSpPr>
            <p:spPr>
              <a:xfrm>
                <a:off x="3927185" y="318889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70" name="object 170"/>
              <p:cNvSpPr/>
              <p:nvPr/>
            </p:nvSpPr>
            <p:spPr>
              <a:xfrm>
                <a:off x="4575955" y="3014644"/>
                <a:ext cx="81280" cy="87630"/>
              </a:xfrm>
              <a:custGeom>
                <a:avLst/>
                <a:gdLst/>
                <a:ahLst/>
                <a:cxnLst/>
                <a:rect l="l" t="t" r="r" b="b"/>
                <a:pathLst>
                  <a:path w="81279" h="87630">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171" name="object 171"/>
              <p:cNvSpPr/>
              <p:nvPr/>
            </p:nvSpPr>
            <p:spPr>
              <a:xfrm>
                <a:off x="4575955" y="301465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72" name="object 172"/>
              <p:cNvSpPr/>
              <p:nvPr/>
            </p:nvSpPr>
            <p:spPr>
              <a:xfrm>
                <a:off x="5211206" y="2651655"/>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173" name="object 173"/>
              <p:cNvSpPr/>
              <p:nvPr/>
            </p:nvSpPr>
            <p:spPr>
              <a:xfrm>
                <a:off x="5211209" y="265165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74" name="object 174"/>
              <p:cNvSpPr/>
              <p:nvPr/>
            </p:nvSpPr>
            <p:spPr>
              <a:xfrm>
                <a:off x="5846457" y="2840409"/>
                <a:ext cx="81280" cy="87630"/>
              </a:xfrm>
              <a:custGeom>
                <a:avLst/>
                <a:gdLst/>
                <a:ahLst/>
                <a:cxnLst/>
                <a:rect l="l" t="t" r="r" b="b"/>
                <a:pathLst>
                  <a:path w="81279" h="87630">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175" name="object 175"/>
              <p:cNvSpPr/>
              <p:nvPr/>
            </p:nvSpPr>
            <p:spPr>
              <a:xfrm>
                <a:off x="5846462" y="284041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76" name="object 176"/>
              <p:cNvSpPr/>
              <p:nvPr/>
            </p:nvSpPr>
            <p:spPr>
              <a:xfrm>
                <a:off x="6495235" y="2564530"/>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177" name="object 177"/>
              <p:cNvSpPr/>
              <p:nvPr/>
            </p:nvSpPr>
            <p:spPr>
              <a:xfrm>
                <a:off x="6495232" y="256453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78" name="object 178"/>
              <p:cNvSpPr/>
              <p:nvPr/>
            </p:nvSpPr>
            <p:spPr>
              <a:xfrm>
                <a:off x="7130486" y="2157970"/>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179" name="object 179"/>
              <p:cNvSpPr/>
              <p:nvPr/>
            </p:nvSpPr>
            <p:spPr>
              <a:xfrm>
                <a:off x="7130486" y="215797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80" name="object 180"/>
              <p:cNvSpPr/>
              <p:nvPr/>
            </p:nvSpPr>
            <p:spPr>
              <a:xfrm>
                <a:off x="8414515" y="1911128"/>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181" name="object 181"/>
              <p:cNvSpPr/>
              <p:nvPr/>
            </p:nvSpPr>
            <p:spPr>
              <a:xfrm>
                <a:off x="8414509" y="1911131"/>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82" name="object 182"/>
              <p:cNvSpPr/>
              <p:nvPr/>
            </p:nvSpPr>
            <p:spPr>
              <a:xfrm>
                <a:off x="716876" y="5214692"/>
                <a:ext cx="95114" cy="101138"/>
              </a:xfrm>
              <a:prstGeom prst="rect">
                <a:avLst/>
              </a:prstGeom>
              <a:blipFill>
                <a:blip r:embed="rId3" cstate="print"/>
                <a:stretch>
                  <a:fillRect/>
                </a:stretch>
              </a:blipFill>
            </p:spPr>
            <p:txBody>
              <a:bodyPr wrap="square" lIns="0" tIns="0" rIns="0" bIns="0" rtlCol="0"/>
              <a:lstStyle/>
              <a:p>
                <a:endParaRPr/>
              </a:p>
            </p:txBody>
          </p:sp>
          <p:sp>
            <p:nvSpPr>
              <p:cNvPr id="183" name="object 183"/>
              <p:cNvSpPr/>
              <p:nvPr/>
            </p:nvSpPr>
            <p:spPr>
              <a:xfrm>
                <a:off x="933132" y="3995008"/>
                <a:ext cx="95114" cy="101138"/>
              </a:xfrm>
              <a:prstGeom prst="rect">
                <a:avLst/>
              </a:prstGeom>
              <a:blipFill>
                <a:blip r:embed="rId4" cstate="print"/>
                <a:stretch>
                  <a:fillRect/>
                </a:stretch>
              </a:blipFill>
            </p:spPr>
            <p:txBody>
              <a:bodyPr wrap="square" lIns="0" tIns="0" rIns="0" bIns="0" rtlCol="0"/>
              <a:lstStyle/>
              <a:p>
                <a:endParaRPr/>
              </a:p>
            </p:txBody>
          </p:sp>
          <p:sp>
            <p:nvSpPr>
              <p:cNvPr id="184" name="object 184"/>
              <p:cNvSpPr/>
              <p:nvPr/>
            </p:nvSpPr>
            <p:spPr>
              <a:xfrm>
                <a:off x="1359144" y="4423093"/>
                <a:ext cx="81280" cy="87630"/>
              </a:xfrm>
              <a:custGeom>
                <a:avLst/>
                <a:gdLst/>
                <a:ahLst/>
                <a:cxnLst/>
                <a:rect l="l" t="t" r="r" b="b"/>
                <a:pathLst>
                  <a:path w="81280" h="87629">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185" name="object 185"/>
              <p:cNvSpPr/>
              <p:nvPr/>
            </p:nvSpPr>
            <p:spPr>
              <a:xfrm>
                <a:off x="1359138" y="442309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86" name="object 186"/>
              <p:cNvSpPr/>
              <p:nvPr/>
            </p:nvSpPr>
            <p:spPr>
              <a:xfrm>
                <a:off x="2007909" y="4045569"/>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187" name="object 187"/>
              <p:cNvSpPr/>
              <p:nvPr/>
            </p:nvSpPr>
            <p:spPr>
              <a:xfrm>
                <a:off x="2007908" y="404557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88" name="object 188"/>
              <p:cNvSpPr/>
              <p:nvPr/>
            </p:nvSpPr>
            <p:spPr>
              <a:xfrm>
                <a:off x="2636153" y="3167366"/>
                <a:ext cx="95114" cy="101138"/>
              </a:xfrm>
              <a:prstGeom prst="rect">
                <a:avLst/>
              </a:prstGeom>
              <a:blipFill>
                <a:blip r:embed="rId5" cstate="print"/>
                <a:stretch>
                  <a:fillRect/>
                </a:stretch>
              </a:blipFill>
            </p:spPr>
            <p:txBody>
              <a:bodyPr wrap="square" lIns="0" tIns="0" rIns="0" bIns="0" rtlCol="0"/>
              <a:lstStyle/>
              <a:p>
                <a:endParaRPr/>
              </a:p>
            </p:txBody>
          </p:sp>
          <p:sp>
            <p:nvSpPr>
              <p:cNvPr id="189" name="object 189"/>
              <p:cNvSpPr/>
              <p:nvPr/>
            </p:nvSpPr>
            <p:spPr>
              <a:xfrm>
                <a:off x="3291926" y="3348613"/>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190" name="object 190"/>
              <p:cNvSpPr/>
              <p:nvPr/>
            </p:nvSpPr>
            <p:spPr>
              <a:xfrm>
                <a:off x="3291931" y="334861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91" name="object 191"/>
              <p:cNvSpPr/>
              <p:nvPr/>
            </p:nvSpPr>
            <p:spPr>
              <a:xfrm>
                <a:off x="3920176" y="2572044"/>
                <a:ext cx="95114" cy="101138"/>
              </a:xfrm>
              <a:prstGeom prst="rect">
                <a:avLst/>
              </a:prstGeom>
              <a:blipFill>
                <a:blip r:embed="rId4" cstate="print"/>
                <a:stretch>
                  <a:fillRect/>
                </a:stretch>
              </a:blipFill>
            </p:spPr>
            <p:txBody>
              <a:bodyPr wrap="square" lIns="0" tIns="0" rIns="0" bIns="0" rtlCol="0"/>
              <a:lstStyle/>
              <a:p>
                <a:endParaRPr/>
              </a:p>
            </p:txBody>
          </p:sp>
          <p:sp>
            <p:nvSpPr>
              <p:cNvPr id="192" name="object 192"/>
              <p:cNvSpPr/>
              <p:nvPr/>
            </p:nvSpPr>
            <p:spPr>
              <a:xfrm>
                <a:off x="4568946" y="2528484"/>
                <a:ext cx="95114" cy="101138"/>
              </a:xfrm>
              <a:prstGeom prst="rect">
                <a:avLst/>
              </a:prstGeom>
              <a:blipFill>
                <a:blip r:embed="rId4" cstate="print"/>
                <a:stretch>
                  <a:fillRect/>
                </a:stretch>
              </a:blipFill>
            </p:spPr>
            <p:txBody>
              <a:bodyPr wrap="square" lIns="0" tIns="0" rIns="0" bIns="0" rtlCol="0"/>
              <a:lstStyle/>
              <a:p>
                <a:endParaRPr/>
              </a:p>
            </p:txBody>
          </p:sp>
          <p:sp>
            <p:nvSpPr>
              <p:cNvPr id="193" name="object 193"/>
              <p:cNvSpPr/>
              <p:nvPr/>
            </p:nvSpPr>
            <p:spPr>
              <a:xfrm>
                <a:off x="5211206" y="2753283"/>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194" name="object 194"/>
              <p:cNvSpPr/>
              <p:nvPr/>
            </p:nvSpPr>
            <p:spPr>
              <a:xfrm>
                <a:off x="5211209" y="275329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95" name="object 195"/>
              <p:cNvSpPr/>
              <p:nvPr/>
            </p:nvSpPr>
            <p:spPr>
              <a:xfrm>
                <a:off x="5846457" y="2724248"/>
                <a:ext cx="81280" cy="87630"/>
              </a:xfrm>
              <a:custGeom>
                <a:avLst/>
                <a:gdLst/>
                <a:ahLst/>
                <a:cxnLst/>
                <a:rect l="l" t="t" r="r" b="b"/>
                <a:pathLst>
                  <a:path w="81279" h="87630">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196" name="object 196"/>
              <p:cNvSpPr/>
              <p:nvPr/>
            </p:nvSpPr>
            <p:spPr>
              <a:xfrm>
                <a:off x="5846462" y="272425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197" name="object 197"/>
              <p:cNvSpPr/>
              <p:nvPr/>
            </p:nvSpPr>
            <p:spPr>
              <a:xfrm>
                <a:off x="6488223" y="2136443"/>
                <a:ext cx="95114" cy="101138"/>
              </a:xfrm>
              <a:prstGeom prst="rect">
                <a:avLst/>
              </a:prstGeom>
              <a:blipFill>
                <a:blip r:embed="rId4" cstate="print"/>
                <a:stretch>
                  <a:fillRect/>
                </a:stretch>
              </a:blipFill>
            </p:spPr>
            <p:txBody>
              <a:bodyPr wrap="square" lIns="0" tIns="0" rIns="0" bIns="0" rtlCol="0"/>
              <a:lstStyle/>
              <a:p>
                <a:endParaRPr/>
              </a:p>
            </p:txBody>
          </p:sp>
          <p:sp>
            <p:nvSpPr>
              <p:cNvPr id="198" name="object 198"/>
              <p:cNvSpPr/>
              <p:nvPr/>
            </p:nvSpPr>
            <p:spPr>
              <a:xfrm>
                <a:off x="7130486" y="2448368"/>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199" name="object 199"/>
              <p:cNvSpPr/>
              <p:nvPr/>
            </p:nvSpPr>
            <p:spPr>
              <a:xfrm>
                <a:off x="7130486" y="244837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00" name="object 200"/>
              <p:cNvSpPr/>
              <p:nvPr/>
            </p:nvSpPr>
            <p:spPr>
              <a:xfrm>
                <a:off x="8407500" y="1715361"/>
                <a:ext cx="95114" cy="101138"/>
              </a:xfrm>
              <a:prstGeom prst="rect">
                <a:avLst/>
              </a:prstGeom>
              <a:blipFill>
                <a:blip r:embed="rId4" cstate="print"/>
                <a:stretch>
                  <a:fillRect/>
                </a:stretch>
              </a:blipFill>
            </p:spPr>
            <p:txBody>
              <a:bodyPr wrap="square" lIns="0" tIns="0" rIns="0" bIns="0" rtlCol="0"/>
              <a:lstStyle/>
              <a:p>
                <a:endParaRPr/>
              </a:p>
            </p:txBody>
          </p:sp>
          <p:sp>
            <p:nvSpPr>
              <p:cNvPr id="201" name="object 201"/>
              <p:cNvSpPr/>
              <p:nvPr/>
            </p:nvSpPr>
            <p:spPr>
              <a:xfrm>
                <a:off x="723881" y="4611860"/>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202" name="object 202"/>
              <p:cNvSpPr/>
              <p:nvPr/>
            </p:nvSpPr>
            <p:spPr>
              <a:xfrm>
                <a:off x="723885" y="4611859"/>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03" name="object 203"/>
              <p:cNvSpPr/>
              <p:nvPr/>
            </p:nvSpPr>
            <p:spPr>
              <a:xfrm>
                <a:off x="940140" y="4452128"/>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204" name="object 204"/>
              <p:cNvSpPr/>
              <p:nvPr/>
            </p:nvSpPr>
            <p:spPr>
              <a:xfrm>
                <a:off x="940141" y="445213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05" name="object 205"/>
              <p:cNvSpPr/>
              <p:nvPr/>
            </p:nvSpPr>
            <p:spPr>
              <a:xfrm>
                <a:off x="1352129" y="3719128"/>
                <a:ext cx="95114" cy="101138"/>
              </a:xfrm>
              <a:prstGeom prst="rect">
                <a:avLst/>
              </a:prstGeom>
              <a:blipFill>
                <a:blip r:embed="rId4" cstate="print"/>
                <a:stretch>
                  <a:fillRect/>
                </a:stretch>
              </a:blipFill>
            </p:spPr>
            <p:txBody>
              <a:bodyPr wrap="square" lIns="0" tIns="0" rIns="0" bIns="0" rtlCol="0"/>
              <a:lstStyle/>
              <a:p>
                <a:endParaRPr/>
              </a:p>
            </p:txBody>
          </p:sp>
          <p:sp>
            <p:nvSpPr>
              <p:cNvPr id="206" name="object 206"/>
              <p:cNvSpPr/>
              <p:nvPr/>
            </p:nvSpPr>
            <p:spPr>
              <a:xfrm>
                <a:off x="2007909" y="3668046"/>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207" name="object 207"/>
              <p:cNvSpPr/>
              <p:nvPr/>
            </p:nvSpPr>
            <p:spPr>
              <a:xfrm>
                <a:off x="2007908" y="366805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08" name="object 208"/>
              <p:cNvSpPr/>
              <p:nvPr/>
            </p:nvSpPr>
            <p:spPr>
              <a:xfrm>
                <a:off x="2636153" y="2760805"/>
                <a:ext cx="95114" cy="101138"/>
              </a:xfrm>
              <a:prstGeom prst="rect">
                <a:avLst/>
              </a:prstGeom>
              <a:blipFill>
                <a:blip r:embed="rId5" cstate="print"/>
                <a:stretch>
                  <a:fillRect/>
                </a:stretch>
              </a:blipFill>
            </p:spPr>
            <p:txBody>
              <a:bodyPr wrap="square" lIns="0" tIns="0" rIns="0" bIns="0" rtlCol="0"/>
              <a:lstStyle/>
              <a:p>
                <a:endParaRPr/>
              </a:p>
            </p:txBody>
          </p:sp>
          <p:sp>
            <p:nvSpPr>
              <p:cNvPr id="209" name="object 209"/>
              <p:cNvSpPr/>
              <p:nvPr/>
            </p:nvSpPr>
            <p:spPr>
              <a:xfrm>
                <a:off x="3284922" y="2572044"/>
                <a:ext cx="95114" cy="101138"/>
              </a:xfrm>
              <a:prstGeom prst="rect">
                <a:avLst/>
              </a:prstGeom>
              <a:blipFill>
                <a:blip r:embed="rId4" cstate="print"/>
                <a:stretch>
                  <a:fillRect/>
                </a:stretch>
              </a:blipFill>
            </p:spPr>
            <p:txBody>
              <a:bodyPr wrap="square" lIns="0" tIns="0" rIns="0" bIns="0" rtlCol="0"/>
              <a:lstStyle/>
              <a:p>
                <a:endParaRPr/>
              </a:p>
            </p:txBody>
          </p:sp>
          <p:sp>
            <p:nvSpPr>
              <p:cNvPr id="210" name="object 210"/>
              <p:cNvSpPr/>
              <p:nvPr/>
            </p:nvSpPr>
            <p:spPr>
              <a:xfrm>
                <a:off x="3920176" y="4183769"/>
                <a:ext cx="95114" cy="101138"/>
              </a:xfrm>
              <a:prstGeom prst="rect">
                <a:avLst/>
              </a:prstGeom>
              <a:blipFill>
                <a:blip r:embed="rId6" cstate="print"/>
                <a:stretch>
                  <a:fillRect/>
                </a:stretch>
              </a:blipFill>
            </p:spPr>
            <p:txBody>
              <a:bodyPr wrap="square" lIns="0" tIns="0" rIns="0" bIns="0" rtlCol="0"/>
              <a:lstStyle/>
              <a:p>
                <a:endParaRPr/>
              </a:p>
            </p:txBody>
          </p:sp>
          <p:sp>
            <p:nvSpPr>
              <p:cNvPr id="211" name="object 211"/>
              <p:cNvSpPr/>
              <p:nvPr/>
            </p:nvSpPr>
            <p:spPr>
              <a:xfrm>
                <a:off x="4575955" y="2666173"/>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12" name="object 212"/>
              <p:cNvSpPr/>
              <p:nvPr/>
            </p:nvSpPr>
            <p:spPr>
              <a:xfrm>
                <a:off x="4575955" y="266617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13" name="object 213"/>
              <p:cNvSpPr/>
              <p:nvPr/>
            </p:nvSpPr>
            <p:spPr>
              <a:xfrm>
                <a:off x="5204200" y="3254486"/>
                <a:ext cx="95114" cy="101138"/>
              </a:xfrm>
              <a:prstGeom prst="rect">
                <a:avLst/>
              </a:prstGeom>
              <a:blipFill>
                <a:blip r:embed="rId6" cstate="print"/>
                <a:stretch>
                  <a:fillRect/>
                </a:stretch>
              </a:blipFill>
            </p:spPr>
            <p:txBody>
              <a:bodyPr wrap="square" lIns="0" tIns="0" rIns="0" bIns="0" rtlCol="0"/>
              <a:lstStyle/>
              <a:p>
                <a:endParaRPr/>
              </a:p>
            </p:txBody>
          </p:sp>
          <p:sp>
            <p:nvSpPr>
              <p:cNvPr id="214" name="object 214"/>
              <p:cNvSpPr/>
              <p:nvPr/>
            </p:nvSpPr>
            <p:spPr>
              <a:xfrm>
                <a:off x="5839453" y="2136443"/>
                <a:ext cx="95114" cy="101138"/>
              </a:xfrm>
              <a:prstGeom prst="rect">
                <a:avLst/>
              </a:prstGeom>
              <a:blipFill>
                <a:blip r:embed="rId4" cstate="print"/>
                <a:stretch>
                  <a:fillRect/>
                </a:stretch>
              </a:blipFill>
            </p:spPr>
            <p:txBody>
              <a:bodyPr wrap="square" lIns="0" tIns="0" rIns="0" bIns="0" rtlCol="0"/>
              <a:lstStyle/>
              <a:p>
                <a:endParaRPr/>
              </a:p>
            </p:txBody>
          </p:sp>
          <p:sp>
            <p:nvSpPr>
              <p:cNvPr id="215" name="object 215"/>
              <p:cNvSpPr/>
              <p:nvPr/>
            </p:nvSpPr>
            <p:spPr>
              <a:xfrm>
                <a:off x="6488223" y="3443247"/>
                <a:ext cx="95114" cy="101138"/>
              </a:xfrm>
              <a:prstGeom prst="rect">
                <a:avLst/>
              </a:prstGeom>
              <a:blipFill>
                <a:blip r:embed="rId4" cstate="print"/>
                <a:stretch>
                  <a:fillRect/>
                </a:stretch>
              </a:blipFill>
            </p:spPr>
            <p:txBody>
              <a:bodyPr wrap="square" lIns="0" tIns="0" rIns="0" bIns="0" rtlCol="0"/>
              <a:lstStyle/>
              <a:p>
                <a:endParaRPr/>
              </a:p>
            </p:txBody>
          </p:sp>
          <p:sp>
            <p:nvSpPr>
              <p:cNvPr id="216" name="object 216"/>
              <p:cNvSpPr/>
              <p:nvPr/>
            </p:nvSpPr>
            <p:spPr>
              <a:xfrm>
                <a:off x="7123477" y="1686321"/>
                <a:ext cx="95114" cy="101138"/>
              </a:xfrm>
              <a:prstGeom prst="rect">
                <a:avLst/>
              </a:prstGeom>
              <a:blipFill>
                <a:blip r:embed="rId4" cstate="print"/>
                <a:stretch>
                  <a:fillRect/>
                </a:stretch>
              </a:blipFill>
            </p:spPr>
            <p:txBody>
              <a:bodyPr wrap="square" lIns="0" tIns="0" rIns="0" bIns="0" rtlCol="0"/>
              <a:lstStyle/>
              <a:p>
                <a:endParaRPr/>
              </a:p>
            </p:txBody>
          </p:sp>
          <p:sp>
            <p:nvSpPr>
              <p:cNvPr id="217" name="object 217"/>
              <p:cNvSpPr/>
              <p:nvPr/>
            </p:nvSpPr>
            <p:spPr>
              <a:xfrm>
                <a:off x="8414515" y="2245080"/>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218" name="object 218"/>
              <p:cNvSpPr/>
              <p:nvPr/>
            </p:nvSpPr>
            <p:spPr>
              <a:xfrm>
                <a:off x="8414509" y="224509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19" name="object 219"/>
              <p:cNvSpPr/>
              <p:nvPr/>
            </p:nvSpPr>
            <p:spPr>
              <a:xfrm>
                <a:off x="723881" y="4553773"/>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220" name="object 220"/>
              <p:cNvSpPr/>
              <p:nvPr/>
            </p:nvSpPr>
            <p:spPr>
              <a:xfrm>
                <a:off x="723885" y="4553779"/>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21" name="object 221"/>
              <p:cNvSpPr/>
              <p:nvPr/>
            </p:nvSpPr>
            <p:spPr>
              <a:xfrm>
                <a:off x="940140" y="4655416"/>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22" name="object 222"/>
              <p:cNvSpPr/>
              <p:nvPr/>
            </p:nvSpPr>
            <p:spPr>
              <a:xfrm>
                <a:off x="940141" y="465541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23" name="object 223"/>
              <p:cNvSpPr/>
              <p:nvPr/>
            </p:nvSpPr>
            <p:spPr>
              <a:xfrm>
                <a:off x="1359144" y="4234338"/>
                <a:ext cx="81280" cy="87630"/>
              </a:xfrm>
              <a:custGeom>
                <a:avLst/>
                <a:gdLst/>
                <a:ahLst/>
                <a:cxnLst/>
                <a:rect l="l" t="t" r="r" b="b"/>
                <a:pathLst>
                  <a:path w="81280" h="87629">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224" name="object 224"/>
              <p:cNvSpPr/>
              <p:nvPr/>
            </p:nvSpPr>
            <p:spPr>
              <a:xfrm>
                <a:off x="1359138" y="4234338"/>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25" name="object 225"/>
              <p:cNvSpPr/>
              <p:nvPr/>
            </p:nvSpPr>
            <p:spPr>
              <a:xfrm>
                <a:off x="2007909" y="3987496"/>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26" name="object 226"/>
              <p:cNvSpPr/>
              <p:nvPr/>
            </p:nvSpPr>
            <p:spPr>
              <a:xfrm>
                <a:off x="2007908" y="398749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27" name="object 227"/>
              <p:cNvSpPr/>
              <p:nvPr/>
            </p:nvSpPr>
            <p:spPr>
              <a:xfrm>
                <a:off x="2643160" y="3450256"/>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28" name="object 228"/>
              <p:cNvSpPr/>
              <p:nvPr/>
            </p:nvSpPr>
            <p:spPr>
              <a:xfrm>
                <a:off x="2643162" y="345025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29" name="object 229"/>
              <p:cNvSpPr/>
              <p:nvPr/>
            </p:nvSpPr>
            <p:spPr>
              <a:xfrm>
                <a:off x="3291926" y="3406685"/>
                <a:ext cx="81280" cy="87630"/>
              </a:xfrm>
              <a:custGeom>
                <a:avLst/>
                <a:gdLst/>
                <a:ahLst/>
                <a:cxnLst/>
                <a:rect l="l" t="t" r="r" b="b"/>
                <a:pathLst>
                  <a:path w="81279" h="87629">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230" name="object 230"/>
              <p:cNvSpPr/>
              <p:nvPr/>
            </p:nvSpPr>
            <p:spPr>
              <a:xfrm>
                <a:off x="3291931" y="340669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31" name="object 231"/>
              <p:cNvSpPr/>
              <p:nvPr/>
            </p:nvSpPr>
            <p:spPr>
              <a:xfrm>
                <a:off x="3927189" y="3014644"/>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232" name="object 232"/>
              <p:cNvSpPr/>
              <p:nvPr/>
            </p:nvSpPr>
            <p:spPr>
              <a:xfrm>
                <a:off x="3927185" y="301465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33" name="object 233"/>
              <p:cNvSpPr/>
              <p:nvPr/>
            </p:nvSpPr>
            <p:spPr>
              <a:xfrm>
                <a:off x="4575955" y="2971090"/>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34" name="object 234"/>
              <p:cNvSpPr/>
              <p:nvPr/>
            </p:nvSpPr>
            <p:spPr>
              <a:xfrm>
                <a:off x="4575955" y="297109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35" name="object 235"/>
              <p:cNvSpPr/>
              <p:nvPr/>
            </p:nvSpPr>
            <p:spPr>
              <a:xfrm>
                <a:off x="5211206" y="2854928"/>
                <a:ext cx="81280" cy="87630"/>
              </a:xfrm>
              <a:custGeom>
                <a:avLst/>
                <a:gdLst/>
                <a:ahLst/>
                <a:cxnLst/>
                <a:rect l="l" t="t" r="r" b="b"/>
                <a:pathLst>
                  <a:path w="81279" h="87630">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236" name="object 236"/>
              <p:cNvSpPr/>
              <p:nvPr/>
            </p:nvSpPr>
            <p:spPr>
              <a:xfrm>
                <a:off x="5211209" y="28549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37" name="object 237"/>
              <p:cNvSpPr/>
              <p:nvPr/>
            </p:nvSpPr>
            <p:spPr>
              <a:xfrm>
                <a:off x="5846457" y="2666173"/>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238" name="object 238"/>
              <p:cNvSpPr/>
              <p:nvPr/>
            </p:nvSpPr>
            <p:spPr>
              <a:xfrm>
                <a:off x="5846462" y="266617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39" name="object 239"/>
              <p:cNvSpPr/>
              <p:nvPr/>
            </p:nvSpPr>
            <p:spPr>
              <a:xfrm>
                <a:off x="6495235" y="2695211"/>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240" name="object 240"/>
              <p:cNvSpPr/>
              <p:nvPr/>
            </p:nvSpPr>
            <p:spPr>
              <a:xfrm>
                <a:off x="6495232" y="269521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41" name="object 241"/>
              <p:cNvSpPr/>
              <p:nvPr/>
            </p:nvSpPr>
            <p:spPr>
              <a:xfrm>
                <a:off x="7130486" y="2550011"/>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42" name="object 242"/>
              <p:cNvSpPr/>
              <p:nvPr/>
            </p:nvSpPr>
            <p:spPr>
              <a:xfrm>
                <a:off x="7130486" y="255001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43" name="object 243"/>
              <p:cNvSpPr/>
              <p:nvPr/>
            </p:nvSpPr>
            <p:spPr>
              <a:xfrm>
                <a:off x="8414515" y="2361242"/>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244" name="object 244"/>
              <p:cNvSpPr/>
              <p:nvPr/>
            </p:nvSpPr>
            <p:spPr>
              <a:xfrm>
                <a:off x="8414509" y="236125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45" name="object 245"/>
              <p:cNvSpPr/>
              <p:nvPr/>
            </p:nvSpPr>
            <p:spPr>
              <a:xfrm>
                <a:off x="723881" y="4960331"/>
                <a:ext cx="81280" cy="87630"/>
              </a:xfrm>
              <a:custGeom>
                <a:avLst/>
                <a:gdLst/>
                <a:ahLst/>
                <a:cxnLst/>
                <a:rect l="l" t="t" r="r" b="b"/>
                <a:pathLst>
                  <a:path w="81279" h="87629">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246" name="object 246"/>
              <p:cNvSpPr/>
              <p:nvPr/>
            </p:nvSpPr>
            <p:spPr>
              <a:xfrm>
                <a:off x="723885" y="496034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47" name="object 247"/>
              <p:cNvSpPr/>
              <p:nvPr/>
            </p:nvSpPr>
            <p:spPr>
              <a:xfrm>
                <a:off x="940140" y="481513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48" name="object 248"/>
              <p:cNvSpPr/>
              <p:nvPr/>
            </p:nvSpPr>
            <p:spPr>
              <a:xfrm>
                <a:off x="940141" y="4815140"/>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49" name="object 249"/>
              <p:cNvSpPr/>
              <p:nvPr/>
            </p:nvSpPr>
            <p:spPr>
              <a:xfrm>
                <a:off x="1359144" y="4394056"/>
                <a:ext cx="81280" cy="87630"/>
              </a:xfrm>
              <a:custGeom>
                <a:avLst/>
                <a:gdLst/>
                <a:ahLst/>
                <a:cxnLst/>
                <a:rect l="l" t="t" r="r" b="b"/>
                <a:pathLst>
                  <a:path w="81280" h="87629">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250" name="object 250"/>
              <p:cNvSpPr/>
              <p:nvPr/>
            </p:nvSpPr>
            <p:spPr>
              <a:xfrm>
                <a:off x="1359138" y="439405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51" name="object 251"/>
              <p:cNvSpPr/>
              <p:nvPr/>
            </p:nvSpPr>
            <p:spPr>
              <a:xfrm>
                <a:off x="2007909" y="3958459"/>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52" name="object 252"/>
              <p:cNvSpPr/>
              <p:nvPr/>
            </p:nvSpPr>
            <p:spPr>
              <a:xfrm>
                <a:off x="2007908" y="395845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53" name="object 253"/>
              <p:cNvSpPr/>
              <p:nvPr/>
            </p:nvSpPr>
            <p:spPr>
              <a:xfrm>
                <a:off x="2643160" y="3624492"/>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54" name="object 254"/>
              <p:cNvSpPr/>
              <p:nvPr/>
            </p:nvSpPr>
            <p:spPr>
              <a:xfrm>
                <a:off x="2643162" y="362449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55" name="object 255"/>
              <p:cNvSpPr/>
              <p:nvPr/>
            </p:nvSpPr>
            <p:spPr>
              <a:xfrm>
                <a:off x="3291926" y="3334094"/>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256" name="object 256"/>
              <p:cNvSpPr/>
              <p:nvPr/>
            </p:nvSpPr>
            <p:spPr>
              <a:xfrm>
                <a:off x="3291931" y="333409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57" name="object 257"/>
              <p:cNvSpPr/>
              <p:nvPr/>
            </p:nvSpPr>
            <p:spPr>
              <a:xfrm>
                <a:off x="3927189" y="3000126"/>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258" name="object 258"/>
              <p:cNvSpPr/>
              <p:nvPr/>
            </p:nvSpPr>
            <p:spPr>
              <a:xfrm>
                <a:off x="3927185" y="30001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59" name="object 259"/>
              <p:cNvSpPr/>
              <p:nvPr/>
            </p:nvSpPr>
            <p:spPr>
              <a:xfrm>
                <a:off x="4568946" y="3210926"/>
                <a:ext cx="95114" cy="101138"/>
              </a:xfrm>
              <a:prstGeom prst="rect">
                <a:avLst/>
              </a:prstGeom>
              <a:blipFill>
                <a:blip r:embed="rId4" cstate="print"/>
                <a:stretch>
                  <a:fillRect/>
                </a:stretch>
              </a:blipFill>
            </p:spPr>
            <p:txBody>
              <a:bodyPr wrap="square" lIns="0" tIns="0" rIns="0" bIns="0" rtlCol="0"/>
              <a:lstStyle/>
              <a:p>
                <a:endParaRPr/>
              </a:p>
            </p:txBody>
          </p:sp>
          <p:sp>
            <p:nvSpPr>
              <p:cNvPr id="260" name="object 260"/>
              <p:cNvSpPr/>
              <p:nvPr/>
            </p:nvSpPr>
            <p:spPr>
              <a:xfrm>
                <a:off x="5211206" y="2767802"/>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261" name="object 261"/>
              <p:cNvSpPr/>
              <p:nvPr/>
            </p:nvSpPr>
            <p:spPr>
              <a:xfrm>
                <a:off x="5211209" y="276781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62" name="object 262"/>
              <p:cNvSpPr/>
              <p:nvPr/>
            </p:nvSpPr>
            <p:spPr>
              <a:xfrm>
                <a:off x="5846457" y="2709729"/>
                <a:ext cx="81280" cy="87630"/>
              </a:xfrm>
              <a:custGeom>
                <a:avLst/>
                <a:gdLst/>
                <a:ahLst/>
                <a:cxnLst/>
                <a:rect l="l" t="t" r="r" b="b"/>
                <a:pathLst>
                  <a:path w="81279" h="87630">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263" name="object 263"/>
              <p:cNvSpPr/>
              <p:nvPr/>
            </p:nvSpPr>
            <p:spPr>
              <a:xfrm>
                <a:off x="5846462" y="27097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64" name="object 264"/>
              <p:cNvSpPr/>
              <p:nvPr/>
            </p:nvSpPr>
            <p:spPr>
              <a:xfrm>
                <a:off x="6495235" y="2651655"/>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265" name="object 265"/>
              <p:cNvSpPr/>
              <p:nvPr/>
            </p:nvSpPr>
            <p:spPr>
              <a:xfrm>
                <a:off x="6495232" y="265165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66" name="object 266"/>
              <p:cNvSpPr/>
              <p:nvPr/>
            </p:nvSpPr>
            <p:spPr>
              <a:xfrm>
                <a:off x="7130486" y="2070846"/>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67" name="object 267"/>
              <p:cNvSpPr/>
              <p:nvPr/>
            </p:nvSpPr>
            <p:spPr>
              <a:xfrm>
                <a:off x="7130486" y="207085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68" name="object 268"/>
              <p:cNvSpPr/>
              <p:nvPr/>
            </p:nvSpPr>
            <p:spPr>
              <a:xfrm>
                <a:off x="8414515" y="2201526"/>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269" name="object 269"/>
              <p:cNvSpPr/>
              <p:nvPr/>
            </p:nvSpPr>
            <p:spPr>
              <a:xfrm>
                <a:off x="8414509" y="220153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70" name="object 270"/>
              <p:cNvSpPr/>
              <p:nvPr/>
            </p:nvSpPr>
            <p:spPr>
              <a:xfrm>
                <a:off x="723881" y="4960331"/>
                <a:ext cx="81280" cy="87630"/>
              </a:xfrm>
              <a:custGeom>
                <a:avLst/>
                <a:gdLst/>
                <a:ahLst/>
                <a:cxnLst/>
                <a:rect l="l" t="t" r="r" b="b"/>
                <a:pathLst>
                  <a:path w="81279" h="87629">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271" name="object 271"/>
              <p:cNvSpPr/>
              <p:nvPr/>
            </p:nvSpPr>
            <p:spPr>
              <a:xfrm>
                <a:off x="723885" y="496034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72" name="object 272"/>
              <p:cNvSpPr/>
              <p:nvPr/>
            </p:nvSpPr>
            <p:spPr>
              <a:xfrm>
                <a:off x="940140" y="440857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73" name="object 273"/>
              <p:cNvSpPr/>
              <p:nvPr/>
            </p:nvSpPr>
            <p:spPr>
              <a:xfrm>
                <a:off x="940141" y="440857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74" name="object 274"/>
              <p:cNvSpPr/>
              <p:nvPr/>
            </p:nvSpPr>
            <p:spPr>
              <a:xfrm>
                <a:off x="1359144" y="4379537"/>
                <a:ext cx="81280" cy="87630"/>
              </a:xfrm>
              <a:custGeom>
                <a:avLst/>
                <a:gdLst/>
                <a:ahLst/>
                <a:cxnLst/>
                <a:rect l="l" t="t" r="r" b="b"/>
                <a:pathLst>
                  <a:path w="81280" h="87629">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275" name="object 275"/>
              <p:cNvSpPr/>
              <p:nvPr/>
            </p:nvSpPr>
            <p:spPr>
              <a:xfrm>
                <a:off x="1359138" y="437953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76" name="object 276"/>
              <p:cNvSpPr/>
              <p:nvPr/>
            </p:nvSpPr>
            <p:spPr>
              <a:xfrm>
                <a:off x="2007909" y="3697098"/>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77" name="object 277"/>
              <p:cNvSpPr/>
              <p:nvPr/>
            </p:nvSpPr>
            <p:spPr>
              <a:xfrm>
                <a:off x="2007908" y="369709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78" name="object 278"/>
              <p:cNvSpPr/>
              <p:nvPr/>
            </p:nvSpPr>
            <p:spPr>
              <a:xfrm>
                <a:off x="2643160" y="3522847"/>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279" name="object 279"/>
              <p:cNvSpPr/>
              <p:nvPr/>
            </p:nvSpPr>
            <p:spPr>
              <a:xfrm>
                <a:off x="2643162" y="352285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80" name="object 280"/>
              <p:cNvSpPr/>
              <p:nvPr/>
            </p:nvSpPr>
            <p:spPr>
              <a:xfrm>
                <a:off x="3291926" y="3464774"/>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281" name="object 281"/>
              <p:cNvSpPr/>
              <p:nvPr/>
            </p:nvSpPr>
            <p:spPr>
              <a:xfrm>
                <a:off x="3291931" y="3464776"/>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82" name="object 282"/>
              <p:cNvSpPr/>
              <p:nvPr/>
            </p:nvSpPr>
            <p:spPr>
              <a:xfrm>
                <a:off x="3927189" y="3000126"/>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283" name="object 283"/>
              <p:cNvSpPr/>
              <p:nvPr/>
            </p:nvSpPr>
            <p:spPr>
              <a:xfrm>
                <a:off x="3927185" y="30001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84" name="object 284"/>
              <p:cNvSpPr/>
              <p:nvPr/>
            </p:nvSpPr>
            <p:spPr>
              <a:xfrm>
                <a:off x="4575955" y="2913015"/>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85" name="object 285"/>
              <p:cNvSpPr/>
              <p:nvPr/>
            </p:nvSpPr>
            <p:spPr>
              <a:xfrm>
                <a:off x="4575955" y="291301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86" name="object 286"/>
              <p:cNvSpPr/>
              <p:nvPr/>
            </p:nvSpPr>
            <p:spPr>
              <a:xfrm>
                <a:off x="5204200" y="3022165"/>
                <a:ext cx="95114" cy="101138"/>
              </a:xfrm>
              <a:prstGeom prst="rect">
                <a:avLst/>
              </a:prstGeom>
              <a:blipFill>
                <a:blip r:embed="rId4" cstate="print"/>
                <a:stretch>
                  <a:fillRect/>
                </a:stretch>
              </a:blipFill>
            </p:spPr>
            <p:txBody>
              <a:bodyPr wrap="square" lIns="0" tIns="0" rIns="0" bIns="0" rtlCol="0"/>
              <a:lstStyle/>
              <a:p>
                <a:endParaRPr/>
              </a:p>
            </p:txBody>
          </p:sp>
          <p:sp>
            <p:nvSpPr>
              <p:cNvPr id="287" name="object 287"/>
              <p:cNvSpPr/>
              <p:nvPr/>
            </p:nvSpPr>
            <p:spPr>
              <a:xfrm>
                <a:off x="5846457" y="2680692"/>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288" name="object 288"/>
              <p:cNvSpPr/>
              <p:nvPr/>
            </p:nvSpPr>
            <p:spPr>
              <a:xfrm>
                <a:off x="5846462" y="268069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89" name="object 289"/>
              <p:cNvSpPr/>
              <p:nvPr/>
            </p:nvSpPr>
            <p:spPr>
              <a:xfrm>
                <a:off x="6495235" y="2564530"/>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290" name="object 290"/>
              <p:cNvSpPr/>
              <p:nvPr/>
            </p:nvSpPr>
            <p:spPr>
              <a:xfrm>
                <a:off x="6495232" y="256453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91" name="object 291"/>
              <p:cNvSpPr/>
              <p:nvPr/>
            </p:nvSpPr>
            <p:spPr>
              <a:xfrm>
                <a:off x="7130486" y="2448368"/>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292" name="object 292"/>
              <p:cNvSpPr/>
              <p:nvPr/>
            </p:nvSpPr>
            <p:spPr>
              <a:xfrm>
                <a:off x="7130486" y="244837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93" name="object 293"/>
              <p:cNvSpPr/>
              <p:nvPr/>
            </p:nvSpPr>
            <p:spPr>
              <a:xfrm>
                <a:off x="8414515" y="1983720"/>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294" name="object 294"/>
              <p:cNvSpPr/>
              <p:nvPr/>
            </p:nvSpPr>
            <p:spPr>
              <a:xfrm>
                <a:off x="8414509" y="1983731"/>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95" name="object 295"/>
              <p:cNvSpPr/>
              <p:nvPr/>
            </p:nvSpPr>
            <p:spPr>
              <a:xfrm>
                <a:off x="723881" y="4771578"/>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296" name="object 296"/>
              <p:cNvSpPr/>
              <p:nvPr/>
            </p:nvSpPr>
            <p:spPr>
              <a:xfrm>
                <a:off x="723885" y="4771580"/>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97" name="object 297"/>
              <p:cNvSpPr/>
              <p:nvPr/>
            </p:nvSpPr>
            <p:spPr>
              <a:xfrm>
                <a:off x="940140" y="4495699"/>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298" name="object 298"/>
              <p:cNvSpPr/>
              <p:nvPr/>
            </p:nvSpPr>
            <p:spPr>
              <a:xfrm>
                <a:off x="940141" y="449569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299" name="object 299"/>
              <p:cNvSpPr/>
              <p:nvPr/>
            </p:nvSpPr>
            <p:spPr>
              <a:xfrm>
                <a:off x="1359144" y="4031052"/>
                <a:ext cx="81280" cy="87630"/>
              </a:xfrm>
              <a:custGeom>
                <a:avLst/>
                <a:gdLst/>
                <a:ahLst/>
                <a:cxnLst/>
                <a:rect l="l" t="t" r="r" b="b"/>
                <a:pathLst>
                  <a:path w="81280" h="87629">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300" name="object 300"/>
              <p:cNvSpPr/>
              <p:nvPr/>
            </p:nvSpPr>
            <p:spPr>
              <a:xfrm>
                <a:off x="1359138" y="403105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01" name="object 301"/>
              <p:cNvSpPr/>
              <p:nvPr/>
            </p:nvSpPr>
            <p:spPr>
              <a:xfrm>
                <a:off x="2007909" y="3871334"/>
                <a:ext cx="81280" cy="87630"/>
              </a:xfrm>
              <a:custGeom>
                <a:avLst/>
                <a:gdLst/>
                <a:ahLst/>
                <a:cxnLst/>
                <a:rect l="l" t="t" r="r" b="b"/>
                <a:pathLst>
                  <a:path w="81280" h="87629">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302" name="object 302"/>
              <p:cNvSpPr/>
              <p:nvPr/>
            </p:nvSpPr>
            <p:spPr>
              <a:xfrm>
                <a:off x="2007908" y="3871337"/>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03" name="object 303"/>
              <p:cNvSpPr/>
              <p:nvPr/>
            </p:nvSpPr>
            <p:spPr>
              <a:xfrm>
                <a:off x="2643160" y="3697098"/>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304" name="object 304"/>
              <p:cNvSpPr/>
              <p:nvPr/>
            </p:nvSpPr>
            <p:spPr>
              <a:xfrm>
                <a:off x="2643162" y="369709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05" name="object 305"/>
              <p:cNvSpPr/>
              <p:nvPr/>
            </p:nvSpPr>
            <p:spPr>
              <a:xfrm>
                <a:off x="3291926" y="3261486"/>
                <a:ext cx="81280" cy="87630"/>
              </a:xfrm>
              <a:custGeom>
                <a:avLst/>
                <a:gdLst/>
                <a:ahLst/>
                <a:cxnLst/>
                <a:rect l="l" t="t" r="r" b="b"/>
                <a:pathLst>
                  <a:path w="81279" h="87629">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306" name="object 306"/>
              <p:cNvSpPr/>
              <p:nvPr/>
            </p:nvSpPr>
            <p:spPr>
              <a:xfrm>
                <a:off x="3291931" y="326149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07" name="object 307"/>
              <p:cNvSpPr/>
              <p:nvPr/>
            </p:nvSpPr>
            <p:spPr>
              <a:xfrm>
                <a:off x="3927189" y="3000126"/>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308" name="object 308"/>
              <p:cNvSpPr/>
              <p:nvPr/>
            </p:nvSpPr>
            <p:spPr>
              <a:xfrm>
                <a:off x="3927185" y="30001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09" name="object 309"/>
              <p:cNvSpPr/>
              <p:nvPr/>
            </p:nvSpPr>
            <p:spPr>
              <a:xfrm>
                <a:off x="4575955" y="2782335"/>
                <a:ext cx="81280" cy="87630"/>
              </a:xfrm>
              <a:custGeom>
                <a:avLst/>
                <a:gdLst/>
                <a:ahLst/>
                <a:cxnLst/>
                <a:rect l="l" t="t" r="r" b="b"/>
                <a:pathLst>
                  <a:path w="81279" h="87630">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310" name="object 310"/>
              <p:cNvSpPr/>
              <p:nvPr/>
            </p:nvSpPr>
            <p:spPr>
              <a:xfrm>
                <a:off x="4575955" y="27823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11" name="object 311"/>
              <p:cNvSpPr/>
              <p:nvPr/>
            </p:nvSpPr>
            <p:spPr>
              <a:xfrm>
                <a:off x="5211206" y="2651655"/>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312" name="object 312"/>
              <p:cNvSpPr/>
              <p:nvPr/>
            </p:nvSpPr>
            <p:spPr>
              <a:xfrm>
                <a:off x="5211209" y="265165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13" name="object 313"/>
              <p:cNvSpPr/>
              <p:nvPr/>
            </p:nvSpPr>
            <p:spPr>
              <a:xfrm>
                <a:off x="5846457" y="2753283"/>
                <a:ext cx="81280" cy="87630"/>
              </a:xfrm>
              <a:custGeom>
                <a:avLst/>
                <a:gdLst/>
                <a:ahLst/>
                <a:cxnLst/>
                <a:rect l="l" t="t" r="r" b="b"/>
                <a:pathLst>
                  <a:path w="81279" h="87630">
                    <a:moveTo>
                      <a:pt x="40561" y="87134"/>
                    </a:moveTo>
                    <a:lnTo>
                      <a:pt x="0" y="43574"/>
                    </a:lnTo>
                    <a:lnTo>
                      <a:pt x="40561" y="0"/>
                    </a:lnTo>
                    <a:lnTo>
                      <a:pt x="81096" y="43574"/>
                    </a:lnTo>
                    <a:lnTo>
                      <a:pt x="40561" y="87134"/>
                    </a:lnTo>
                    <a:close/>
                  </a:path>
                </a:pathLst>
              </a:custGeom>
              <a:solidFill>
                <a:srgbClr val="000080"/>
              </a:solidFill>
            </p:spPr>
            <p:txBody>
              <a:bodyPr wrap="square" lIns="0" tIns="0" rIns="0" bIns="0" rtlCol="0"/>
              <a:lstStyle/>
              <a:p>
                <a:endParaRPr/>
              </a:p>
            </p:txBody>
          </p:sp>
          <p:sp>
            <p:nvSpPr>
              <p:cNvPr id="314" name="object 314"/>
              <p:cNvSpPr/>
              <p:nvPr/>
            </p:nvSpPr>
            <p:spPr>
              <a:xfrm>
                <a:off x="5846462" y="275329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15" name="object 315"/>
              <p:cNvSpPr/>
              <p:nvPr/>
            </p:nvSpPr>
            <p:spPr>
              <a:xfrm>
                <a:off x="6495235" y="2622603"/>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316" name="object 316"/>
              <p:cNvSpPr/>
              <p:nvPr/>
            </p:nvSpPr>
            <p:spPr>
              <a:xfrm>
                <a:off x="6495232" y="262261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17" name="object 317"/>
              <p:cNvSpPr/>
              <p:nvPr/>
            </p:nvSpPr>
            <p:spPr>
              <a:xfrm>
                <a:off x="7130486" y="2433850"/>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318" name="object 318"/>
              <p:cNvSpPr/>
              <p:nvPr/>
            </p:nvSpPr>
            <p:spPr>
              <a:xfrm>
                <a:off x="7130486" y="243385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19" name="object 319"/>
              <p:cNvSpPr/>
              <p:nvPr/>
            </p:nvSpPr>
            <p:spPr>
              <a:xfrm>
                <a:off x="8414515" y="2259614"/>
                <a:ext cx="81280" cy="87630"/>
              </a:xfrm>
              <a:custGeom>
                <a:avLst/>
                <a:gdLst/>
                <a:ahLst/>
                <a:cxnLst/>
                <a:rect l="l" t="t" r="r" b="b"/>
                <a:pathLst>
                  <a:path w="81279" h="87630">
                    <a:moveTo>
                      <a:pt x="40548" y="87120"/>
                    </a:moveTo>
                    <a:lnTo>
                      <a:pt x="0" y="43560"/>
                    </a:lnTo>
                    <a:lnTo>
                      <a:pt x="40548" y="0"/>
                    </a:lnTo>
                    <a:lnTo>
                      <a:pt x="81082" y="43560"/>
                    </a:lnTo>
                    <a:lnTo>
                      <a:pt x="40548" y="87120"/>
                    </a:lnTo>
                    <a:close/>
                  </a:path>
                </a:pathLst>
              </a:custGeom>
              <a:solidFill>
                <a:srgbClr val="000080"/>
              </a:solidFill>
            </p:spPr>
            <p:txBody>
              <a:bodyPr wrap="square" lIns="0" tIns="0" rIns="0" bIns="0" rtlCol="0"/>
              <a:lstStyle/>
              <a:p>
                <a:endParaRPr/>
              </a:p>
            </p:txBody>
          </p:sp>
          <p:sp>
            <p:nvSpPr>
              <p:cNvPr id="320" name="object 320"/>
              <p:cNvSpPr/>
              <p:nvPr/>
            </p:nvSpPr>
            <p:spPr>
              <a:xfrm>
                <a:off x="8414509" y="225961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21" name="object 321"/>
              <p:cNvSpPr/>
              <p:nvPr/>
            </p:nvSpPr>
            <p:spPr>
              <a:xfrm>
                <a:off x="723881" y="4684454"/>
                <a:ext cx="81280" cy="87630"/>
              </a:xfrm>
              <a:custGeom>
                <a:avLst/>
                <a:gdLst/>
                <a:ahLst/>
                <a:cxnLst/>
                <a:rect l="l" t="t" r="r" b="b"/>
                <a:pathLst>
                  <a:path w="81279" h="87629">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322" name="object 322"/>
              <p:cNvSpPr/>
              <p:nvPr/>
            </p:nvSpPr>
            <p:spPr>
              <a:xfrm>
                <a:off x="723885" y="4684459"/>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23" name="object 323"/>
              <p:cNvSpPr/>
              <p:nvPr/>
            </p:nvSpPr>
            <p:spPr>
              <a:xfrm>
                <a:off x="940140" y="4582809"/>
                <a:ext cx="81280" cy="87630"/>
              </a:xfrm>
              <a:custGeom>
                <a:avLst/>
                <a:gdLst/>
                <a:ahLst/>
                <a:cxnLst/>
                <a:rect l="l" t="t" r="r" b="b"/>
                <a:pathLst>
                  <a:path w="81280" h="87629">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324" name="object 324"/>
              <p:cNvSpPr/>
              <p:nvPr/>
            </p:nvSpPr>
            <p:spPr>
              <a:xfrm>
                <a:off x="940141" y="4582819"/>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25" name="object 325"/>
              <p:cNvSpPr/>
              <p:nvPr/>
            </p:nvSpPr>
            <p:spPr>
              <a:xfrm>
                <a:off x="1359144" y="4263375"/>
                <a:ext cx="81280" cy="87630"/>
              </a:xfrm>
              <a:custGeom>
                <a:avLst/>
                <a:gdLst/>
                <a:ahLst/>
                <a:cxnLst/>
                <a:rect l="l" t="t" r="r" b="b"/>
                <a:pathLst>
                  <a:path w="81280" h="87629">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326" name="object 326"/>
              <p:cNvSpPr/>
              <p:nvPr/>
            </p:nvSpPr>
            <p:spPr>
              <a:xfrm>
                <a:off x="1359138" y="4263378"/>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27" name="object 327"/>
              <p:cNvSpPr/>
              <p:nvPr/>
            </p:nvSpPr>
            <p:spPr>
              <a:xfrm>
                <a:off x="2007909" y="3711616"/>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328" name="object 328"/>
              <p:cNvSpPr/>
              <p:nvPr/>
            </p:nvSpPr>
            <p:spPr>
              <a:xfrm>
                <a:off x="2007908" y="371161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29" name="object 329"/>
              <p:cNvSpPr/>
              <p:nvPr/>
            </p:nvSpPr>
            <p:spPr>
              <a:xfrm>
                <a:off x="2643160" y="3595455"/>
                <a:ext cx="81280" cy="87630"/>
              </a:xfrm>
              <a:custGeom>
                <a:avLst/>
                <a:gdLst/>
                <a:ahLst/>
                <a:cxnLst/>
                <a:rect l="l" t="t" r="r" b="b"/>
                <a:pathLst>
                  <a:path w="81280" h="87629">
                    <a:moveTo>
                      <a:pt x="40548" y="87120"/>
                    </a:moveTo>
                    <a:lnTo>
                      <a:pt x="0" y="43560"/>
                    </a:lnTo>
                    <a:lnTo>
                      <a:pt x="40548" y="0"/>
                    </a:lnTo>
                    <a:lnTo>
                      <a:pt x="81096" y="43560"/>
                    </a:lnTo>
                    <a:lnTo>
                      <a:pt x="40548" y="87120"/>
                    </a:lnTo>
                    <a:close/>
                  </a:path>
                </a:pathLst>
              </a:custGeom>
              <a:solidFill>
                <a:srgbClr val="000080"/>
              </a:solidFill>
            </p:spPr>
            <p:txBody>
              <a:bodyPr wrap="square" lIns="0" tIns="0" rIns="0" bIns="0" rtlCol="0"/>
              <a:lstStyle/>
              <a:p>
                <a:endParaRPr/>
              </a:p>
            </p:txBody>
          </p:sp>
          <p:sp>
            <p:nvSpPr>
              <p:cNvPr id="330" name="object 330"/>
              <p:cNvSpPr/>
              <p:nvPr/>
            </p:nvSpPr>
            <p:spPr>
              <a:xfrm>
                <a:off x="2643162" y="3595456"/>
                <a:ext cx="81280" cy="87630"/>
              </a:xfrm>
              <a:custGeom>
                <a:avLst/>
                <a:gdLst/>
                <a:ahLst/>
                <a:cxnLst/>
                <a:rect l="l" t="t" r="r" b="b"/>
                <a:pathLst>
                  <a:path w="81280"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31" name="object 331"/>
              <p:cNvSpPr/>
              <p:nvPr/>
            </p:nvSpPr>
            <p:spPr>
              <a:xfrm>
                <a:off x="3291926" y="3334094"/>
                <a:ext cx="81280" cy="87630"/>
              </a:xfrm>
              <a:custGeom>
                <a:avLst/>
                <a:gdLst/>
                <a:ahLst/>
                <a:cxnLst/>
                <a:rect l="l" t="t" r="r" b="b"/>
                <a:pathLst>
                  <a:path w="81279" h="87629">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332" name="object 332"/>
              <p:cNvSpPr/>
              <p:nvPr/>
            </p:nvSpPr>
            <p:spPr>
              <a:xfrm>
                <a:off x="3291931" y="3334095"/>
                <a:ext cx="81280" cy="87630"/>
              </a:xfrm>
              <a:custGeom>
                <a:avLst/>
                <a:gdLst/>
                <a:ahLst/>
                <a:cxnLst/>
                <a:rect l="l" t="t" r="r" b="b"/>
                <a:pathLst>
                  <a:path w="81279" h="87629">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33" name="object 333"/>
              <p:cNvSpPr/>
              <p:nvPr/>
            </p:nvSpPr>
            <p:spPr>
              <a:xfrm>
                <a:off x="3927189" y="3014644"/>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334" name="object 334"/>
              <p:cNvSpPr/>
              <p:nvPr/>
            </p:nvSpPr>
            <p:spPr>
              <a:xfrm>
                <a:off x="3927185" y="301465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35" name="object 335"/>
              <p:cNvSpPr/>
              <p:nvPr/>
            </p:nvSpPr>
            <p:spPr>
              <a:xfrm>
                <a:off x="4575955" y="3000126"/>
                <a:ext cx="81280" cy="87630"/>
              </a:xfrm>
              <a:custGeom>
                <a:avLst/>
                <a:gdLst/>
                <a:ahLst/>
                <a:cxnLst/>
                <a:rect l="l" t="t" r="r" b="b"/>
                <a:pathLst>
                  <a:path w="81279" h="87630">
                    <a:moveTo>
                      <a:pt x="40548" y="87134"/>
                    </a:moveTo>
                    <a:lnTo>
                      <a:pt x="0" y="43574"/>
                    </a:lnTo>
                    <a:lnTo>
                      <a:pt x="40548" y="0"/>
                    </a:lnTo>
                    <a:lnTo>
                      <a:pt x="81096" y="43574"/>
                    </a:lnTo>
                    <a:lnTo>
                      <a:pt x="40548" y="87134"/>
                    </a:lnTo>
                    <a:close/>
                  </a:path>
                </a:pathLst>
              </a:custGeom>
              <a:solidFill>
                <a:srgbClr val="000080"/>
              </a:solidFill>
            </p:spPr>
            <p:txBody>
              <a:bodyPr wrap="square" lIns="0" tIns="0" rIns="0" bIns="0" rtlCol="0"/>
              <a:lstStyle/>
              <a:p>
                <a:endParaRPr/>
              </a:p>
            </p:txBody>
          </p:sp>
          <p:sp>
            <p:nvSpPr>
              <p:cNvPr id="336" name="object 336"/>
              <p:cNvSpPr/>
              <p:nvPr/>
            </p:nvSpPr>
            <p:spPr>
              <a:xfrm>
                <a:off x="4575955" y="3000134"/>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37" name="object 337"/>
              <p:cNvSpPr/>
              <p:nvPr/>
            </p:nvSpPr>
            <p:spPr>
              <a:xfrm>
                <a:off x="5211206" y="2680692"/>
                <a:ext cx="81280" cy="87630"/>
              </a:xfrm>
              <a:custGeom>
                <a:avLst/>
                <a:gdLst/>
                <a:ahLst/>
                <a:cxnLst/>
                <a:rect l="l" t="t" r="r" b="b"/>
                <a:pathLst>
                  <a:path w="81279" h="87630">
                    <a:moveTo>
                      <a:pt x="40561" y="87120"/>
                    </a:moveTo>
                    <a:lnTo>
                      <a:pt x="0" y="43560"/>
                    </a:lnTo>
                    <a:lnTo>
                      <a:pt x="40561" y="0"/>
                    </a:lnTo>
                    <a:lnTo>
                      <a:pt x="81096" y="43560"/>
                    </a:lnTo>
                    <a:lnTo>
                      <a:pt x="40561" y="87120"/>
                    </a:lnTo>
                    <a:close/>
                  </a:path>
                </a:pathLst>
              </a:custGeom>
              <a:solidFill>
                <a:srgbClr val="000080"/>
              </a:solidFill>
            </p:spPr>
            <p:txBody>
              <a:bodyPr wrap="square" lIns="0" tIns="0" rIns="0" bIns="0" rtlCol="0"/>
              <a:lstStyle/>
              <a:p>
                <a:endParaRPr/>
              </a:p>
            </p:txBody>
          </p:sp>
          <p:sp>
            <p:nvSpPr>
              <p:cNvPr id="338" name="object 338"/>
              <p:cNvSpPr/>
              <p:nvPr/>
            </p:nvSpPr>
            <p:spPr>
              <a:xfrm>
                <a:off x="5211209" y="268069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39" name="object 339"/>
              <p:cNvSpPr/>
              <p:nvPr/>
            </p:nvSpPr>
            <p:spPr>
              <a:xfrm>
                <a:off x="5846457" y="2564530"/>
                <a:ext cx="81280" cy="87630"/>
              </a:xfrm>
              <a:custGeom>
                <a:avLst/>
                <a:gdLst/>
                <a:ahLst/>
                <a:cxnLst/>
                <a:rect l="l" t="t" r="r" b="b"/>
                <a:pathLst>
                  <a:path w="81279" h="87630">
                    <a:moveTo>
                      <a:pt x="40561" y="87134"/>
                    </a:moveTo>
                    <a:lnTo>
                      <a:pt x="0" y="43560"/>
                    </a:lnTo>
                    <a:lnTo>
                      <a:pt x="40561" y="0"/>
                    </a:lnTo>
                    <a:lnTo>
                      <a:pt x="81096" y="43560"/>
                    </a:lnTo>
                    <a:lnTo>
                      <a:pt x="40561" y="87134"/>
                    </a:lnTo>
                    <a:close/>
                  </a:path>
                </a:pathLst>
              </a:custGeom>
              <a:solidFill>
                <a:srgbClr val="000080"/>
              </a:solidFill>
            </p:spPr>
            <p:txBody>
              <a:bodyPr wrap="square" lIns="0" tIns="0" rIns="0" bIns="0" rtlCol="0"/>
              <a:lstStyle/>
              <a:p>
                <a:endParaRPr/>
              </a:p>
            </p:txBody>
          </p:sp>
          <p:sp>
            <p:nvSpPr>
              <p:cNvPr id="340" name="object 340"/>
              <p:cNvSpPr/>
              <p:nvPr/>
            </p:nvSpPr>
            <p:spPr>
              <a:xfrm>
                <a:off x="5846462" y="2564533"/>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41" name="object 341"/>
              <p:cNvSpPr/>
              <p:nvPr/>
            </p:nvSpPr>
            <p:spPr>
              <a:xfrm>
                <a:off x="6495235" y="2375761"/>
                <a:ext cx="81280" cy="87630"/>
              </a:xfrm>
              <a:custGeom>
                <a:avLst/>
                <a:gdLst/>
                <a:ahLst/>
                <a:cxnLst/>
                <a:rect l="l" t="t" r="r" b="b"/>
                <a:pathLst>
                  <a:path w="81279" h="87630">
                    <a:moveTo>
                      <a:pt x="40548" y="87134"/>
                    </a:moveTo>
                    <a:lnTo>
                      <a:pt x="0" y="43574"/>
                    </a:lnTo>
                    <a:lnTo>
                      <a:pt x="40548" y="0"/>
                    </a:lnTo>
                    <a:lnTo>
                      <a:pt x="81082" y="43574"/>
                    </a:lnTo>
                    <a:lnTo>
                      <a:pt x="40548" y="87134"/>
                    </a:lnTo>
                    <a:close/>
                  </a:path>
                </a:pathLst>
              </a:custGeom>
              <a:solidFill>
                <a:srgbClr val="000080"/>
              </a:solidFill>
            </p:spPr>
            <p:txBody>
              <a:bodyPr wrap="square" lIns="0" tIns="0" rIns="0" bIns="0" rtlCol="0"/>
              <a:lstStyle/>
              <a:p>
                <a:endParaRPr/>
              </a:p>
            </p:txBody>
          </p:sp>
          <p:sp>
            <p:nvSpPr>
              <p:cNvPr id="342" name="object 342"/>
              <p:cNvSpPr/>
              <p:nvPr/>
            </p:nvSpPr>
            <p:spPr>
              <a:xfrm>
                <a:off x="6495232" y="237577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43" name="object 343"/>
              <p:cNvSpPr/>
              <p:nvPr/>
            </p:nvSpPr>
            <p:spPr>
              <a:xfrm>
                <a:off x="7130486" y="2187008"/>
                <a:ext cx="81280" cy="87630"/>
              </a:xfrm>
              <a:custGeom>
                <a:avLst/>
                <a:gdLst/>
                <a:ahLst/>
                <a:cxnLst/>
                <a:rect l="l" t="t" r="r" b="b"/>
                <a:pathLst>
                  <a:path w="81279" h="87630">
                    <a:moveTo>
                      <a:pt x="40548" y="87134"/>
                    </a:moveTo>
                    <a:lnTo>
                      <a:pt x="0" y="43560"/>
                    </a:lnTo>
                    <a:lnTo>
                      <a:pt x="40548" y="0"/>
                    </a:lnTo>
                    <a:lnTo>
                      <a:pt x="81096" y="43560"/>
                    </a:lnTo>
                    <a:lnTo>
                      <a:pt x="40548" y="87134"/>
                    </a:lnTo>
                    <a:close/>
                  </a:path>
                </a:pathLst>
              </a:custGeom>
              <a:solidFill>
                <a:srgbClr val="000080"/>
              </a:solidFill>
            </p:spPr>
            <p:txBody>
              <a:bodyPr wrap="square" lIns="0" tIns="0" rIns="0" bIns="0" rtlCol="0"/>
              <a:lstStyle/>
              <a:p>
                <a:endParaRPr/>
              </a:p>
            </p:txBody>
          </p:sp>
          <p:sp>
            <p:nvSpPr>
              <p:cNvPr id="344" name="object 344"/>
              <p:cNvSpPr/>
              <p:nvPr/>
            </p:nvSpPr>
            <p:spPr>
              <a:xfrm>
                <a:off x="7130486" y="2187012"/>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sp>
            <p:nvSpPr>
              <p:cNvPr id="345" name="object 345"/>
              <p:cNvSpPr/>
              <p:nvPr/>
            </p:nvSpPr>
            <p:spPr>
              <a:xfrm>
                <a:off x="8414515" y="1940165"/>
                <a:ext cx="81280" cy="87630"/>
              </a:xfrm>
              <a:custGeom>
                <a:avLst/>
                <a:gdLst/>
                <a:ahLst/>
                <a:cxnLst/>
                <a:rect l="l" t="t" r="r" b="b"/>
                <a:pathLst>
                  <a:path w="81279" h="87630">
                    <a:moveTo>
                      <a:pt x="40548" y="87134"/>
                    </a:moveTo>
                    <a:lnTo>
                      <a:pt x="0" y="43560"/>
                    </a:lnTo>
                    <a:lnTo>
                      <a:pt x="40548" y="0"/>
                    </a:lnTo>
                    <a:lnTo>
                      <a:pt x="81082" y="43560"/>
                    </a:lnTo>
                    <a:lnTo>
                      <a:pt x="40548" y="87134"/>
                    </a:lnTo>
                    <a:close/>
                  </a:path>
                </a:pathLst>
              </a:custGeom>
              <a:solidFill>
                <a:srgbClr val="000080"/>
              </a:solidFill>
            </p:spPr>
            <p:txBody>
              <a:bodyPr wrap="square" lIns="0" tIns="0" rIns="0" bIns="0" rtlCol="0"/>
              <a:lstStyle/>
              <a:p>
                <a:endParaRPr/>
              </a:p>
            </p:txBody>
          </p:sp>
          <p:sp>
            <p:nvSpPr>
              <p:cNvPr id="346" name="object 346"/>
              <p:cNvSpPr/>
              <p:nvPr/>
            </p:nvSpPr>
            <p:spPr>
              <a:xfrm>
                <a:off x="8414509" y="1940171"/>
                <a:ext cx="81280" cy="87630"/>
              </a:xfrm>
              <a:custGeom>
                <a:avLst/>
                <a:gdLst/>
                <a:ahLst/>
                <a:cxnLst/>
                <a:rect l="l" t="t" r="r" b="b"/>
                <a:pathLst>
                  <a:path w="81279" h="87630">
                    <a:moveTo>
                      <a:pt x="40548" y="0"/>
                    </a:moveTo>
                    <a:lnTo>
                      <a:pt x="81096" y="43560"/>
                    </a:lnTo>
                    <a:lnTo>
                      <a:pt x="40548" y="87120"/>
                    </a:lnTo>
                    <a:lnTo>
                      <a:pt x="0" y="43560"/>
                    </a:lnTo>
                    <a:lnTo>
                      <a:pt x="40548" y="0"/>
                    </a:lnTo>
                    <a:close/>
                  </a:path>
                </a:pathLst>
              </a:custGeom>
              <a:ln w="13982">
                <a:solidFill>
                  <a:srgbClr val="000080"/>
                </a:solidFill>
              </a:ln>
            </p:spPr>
            <p:txBody>
              <a:bodyPr wrap="square" lIns="0" tIns="0" rIns="0" bIns="0" rtlCol="0"/>
              <a:lstStyle/>
              <a:p>
                <a:endParaRPr/>
              </a:p>
            </p:txBody>
          </p:sp>
        </p:grpSp>
        <p:sp>
          <p:nvSpPr>
            <p:cNvPr id="347" name="object 347"/>
            <p:cNvSpPr txBox="1"/>
            <p:nvPr/>
          </p:nvSpPr>
          <p:spPr>
            <a:xfrm>
              <a:off x="4333504" y="1041715"/>
              <a:ext cx="370205" cy="252095"/>
            </a:xfrm>
            <a:prstGeom prst="rect">
              <a:avLst/>
            </a:prstGeom>
          </p:spPr>
          <p:txBody>
            <a:bodyPr vert="horz" wrap="square" lIns="0" tIns="17145" rIns="0" bIns="0" rtlCol="0">
              <a:spAutoFit/>
            </a:bodyPr>
            <a:lstStyle/>
            <a:p>
              <a:pPr marL="12700">
                <a:lnSpc>
                  <a:spcPct val="100000"/>
                </a:lnSpc>
                <a:spcBef>
                  <a:spcPts val="135"/>
                </a:spcBef>
              </a:pPr>
              <a:r>
                <a:rPr sz="1450" spc="-85" dirty="0">
                  <a:latin typeface="Arial"/>
                  <a:cs typeface="Arial"/>
                </a:rPr>
                <a:t>f</a:t>
              </a:r>
              <a:r>
                <a:rPr sz="1450" spc="-5" dirty="0">
                  <a:latin typeface="Arial"/>
                  <a:cs typeface="Arial"/>
                </a:rPr>
                <a:t>ill</a:t>
              </a:r>
              <a:r>
                <a:rPr sz="1450" spc="-65" dirty="0">
                  <a:latin typeface="Arial"/>
                  <a:cs typeface="Arial"/>
                </a:rPr>
                <a:t>e</a:t>
              </a:r>
              <a:r>
                <a:rPr sz="1450" spc="-35" dirty="0">
                  <a:latin typeface="Arial"/>
                  <a:cs typeface="Arial"/>
                </a:rPr>
                <a:t>s</a:t>
              </a:r>
              <a:endParaRPr sz="1450">
                <a:latin typeface="Arial"/>
                <a:cs typeface="Arial"/>
              </a:endParaRPr>
            </a:p>
          </p:txBody>
        </p:sp>
        <p:sp>
          <p:nvSpPr>
            <p:cNvPr id="348" name="object 348"/>
            <p:cNvSpPr txBox="1"/>
            <p:nvPr/>
          </p:nvSpPr>
          <p:spPr>
            <a:xfrm>
              <a:off x="427349" y="4047281"/>
              <a:ext cx="214629" cy="148653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60</a:t>
              </a:r>
              <a:endParaRPr sz="1450">
                <a:latin typeface="Arial"/>
                <a:cs typeface="Arial"/>
              </a:endParaRPr>
            </a:p>
            <a:p>
              <a:pPr>
                <a:lnSpc>
                  <a:spcPct val="100000"/>
                </a:lnSpc>
              </a:pPr>
              <a:endParaRPr sz="1600">
                <a:latin typeface="Arial"/>
                <a:cs typeface="Arial"/>
              </a:endParaRPr>
            </a:p>
            <a:p>
              <a:pPr marL="12700">
                <a:lnSpc>
                  <a:spcPct val="100000"/>
                </a:lnSpc>
                <a:spcBef>
                  <a:spcPts val="1220"/>
                </a:spcBef>
              </a:pPr>
              <a:r>
                <a:rPr sz="1450" spc="-65" dirty="0">
                  <a:latin typeface="Arial"/>
                  <a:cs typeface="Arial"/>
                </a:rPr>
                <a:t>50</a:t>
              </a:r>
              <a:endParaRPr sz="1450">
                <a:latin typeface="Arial"/>
                <a:cs typeface="Arial"/>
              </a:endParaRPr>
            </a:p>
            <a:p>
              <a:pPr>
                <a:lnSpc>
                  <a:spcPct val="100000"/>
                </a:lnSpc>
              </a:pPr>
              <a:endParaRPr sz="1600">
                <a:latin typeface="Arial"/>
                <a:cs typeface="Arial"/>
              </a:endParaRPr>
            </a:p>
            <a:p>
              <a:pPr marL="12700">
                <a:lnSpc>
                  <a:spcPct val="100000"/>
                </a:lnSpc>
                <a:spcBef>
                  <a:spcPts val="1340"/>
                </a:spcBef>
              </a:pPr>
              <a:r>
                <a:rPr sz="1450" spc="-65" dirty="0">
                  <a:latin typeface="Arial"/>
                  <a:cs typeface="Arial"/>
                </a:rPr>
                <a:t>40</a:t>
              </a:r>
              <a:endParaRPr sz="1450">
                <a:latin typeface="Arial"/>
                <a:cs typeface="Arial"/>
              </a:endParaRPr>
            </a:p>
          </p:txBody>
        </p:sp>
        <p:sp>
          <p:nvSpPr>
            <p:cNvPr id="349" name="object 349"/>
            <p:cNvSpPr txBox="1"/>
            <p:nvPr/>
          </p:nvSpPr>
          <p:spPr>
            <a:xfrm>
              <a:off x="332818" y="1564125"/>
              <a:ext cx="309245" cy="2110740"/>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100</a:t>
              </a:r>
              <a:endParaRPr sz="1450">
                <a:latin typeface="Arial"/>
                <a:cs typeface="Arial"/>
              </a:endParaRPr>
            </a:p>
            <a:p>
              <a:pPr>
                <a:lnSpc>
                  <a:spcPct val="100000"/>
                </a:lnSpc>
              </a:pPr>
              <a:endParaRPr sz="1600">
                <a:latin typeface="Arial"/>
                <a:cs typeface="Arial"/>
              </a:endParaRPr>
            </a:p>
            <a:p>
              <a:pPr marL="106680">
                <a:lnSpc>
                  <a:spcPct val="100000"/>
                </a:lnSpc>
                <a:spcBef>
                  <a:spcPts val="1220"/>
                </a:spcBef>
              </a:pPr>
              <a:r>
                <a:rPr sz="1450" spc="-65" dirty="0">
                  <a:latin typeface="Arial"/>
                  <a:cs typeface="Arial"/>
                </a:rPr>
                <a:t>90</a:t>
              </a:r>
              <a:endParaRPr sz="1450">
                <a:latin typeface="Arial"/>
                <a:cs typeface="Arial"/>
              </a:endParaRPr>
            </a:p>
            <a:p>
              <a:pPr>
                <a:lnSpc>
                  <a:spcPct val="100000"/>
                </a:lnSpc>
              </a:pPr>
              <a:endParaRPr sz="1600">
                <a:latin typeface="Arial"/>
                <a:cs typeface="Arial"/>
              </a:endParaRPr>
            </a:p>
            <a:p>
              <a:pPr marL="106680">
                <a:lnSpc>
                  <a:spcPct val="100000"/>
                </a:lnSpc>
                <a:spcBef>
                  <a:spcPts val="1340"/>
                </a:spcBef>
              </a:pPr>
              <a:r>
                <a:rPr sz="1450" spc="-65" dirty="0">
                  <a:latin typeface="Arial"/>
                  <a:cs typeface="Arial"/>
                </a:rPr>
                <a:t>80</a:t>
              </a:r>
              <a:endParaRPr sz="1450">
                <a:latin typeface="Arial"/>
                <a:cs typeface="Arial"/>
              </a:endParaRPr>
            </a:p>
            <a:p>
              <a:pPr>
                <a:lnSpc>
                  <a:spcPct val="100000"/>
                </a:lnSpc>
              </a:pPr>
              <a:endParaRPr sz="1600">
                <a:latin typeface="Arial"/>
                <a:cs typeface="Arial"/>
              </a:endParaRPr>
            </a:p>
            <a:p>
              <a:pPr marL="106680">
                <a:lnSpc>
                  <a:spcPct val="100000"/>
                </a:lnSpc>
                <a:spcBef>
                  <a:spcPts val="1335"/>
                </a:spcBef>
              </a:pPr>
              <a:r>
                <a:rPr sz="1450" spc="-65" dirty="0">
                  <a:latin typeface="Arial"/>
                  <a:cs typeface="Arial"/>
                </a:rPr>
                <a:t>70</a:t>
              </a:r>
              <a:endParaRPr sz="1450">
                <a:latin typeface="Arial"/>
                <a:cs typeface="Arial"/>
              </a:endParaRPr>
            </a:p>
          </p:txBody>
        </p:sp>
        <p:sp>
          <p:nvSpPr>
            <p:cNvPr id="350" name="object 350"/>
            <p:cNvSpPr txBox="1"/>
            <p:nvPr/>
          </p:nvSpPr>
          <p:spPr>
            <a:xfrm>
              <a:off x="332818" y="939703"/>
              <a:ext cx="309245"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110</a:t>
              </a:r>
              <a:endParaRPr sz="1450">
                <a:latin typeface="Arial"/>
                <a:cs typeface="Arial"/>
              </a:endParaRPr>
            </a:p>
          </p:txBody>
        </p:sp>
        <p:sp>
          <p:nvSpPr>
            <p:cNvPr id="351" name="object 351"/>
            <p:cNvSpPr txBox="1"/>
            <p:nvPr/>
          </p:nvSpPr>
          <p:spPr>
            <a:xfrm>
              <a:off x="711188" y="5557474"/>
              <a:ext cx="123189" cy="252095"/>
            </a:xfrm>
            <a:prstGeom prst="rect">
              <a:avLst/>
            </a:prstGeom>
          </p:spPr>
          <p:txBody>
            <a:bodyPr vert="horz" wrap="square" lIns="0" tIns="17145" rIns="0" bIns="0" rtlCol="0">
              <a:spAutoFit/>
            </a:bodyPr>
            <a:lstStyle/>
            <a:p>
              <a:pPr marL="12700">
                <a:lnSpc>
                  <a:spcPct val="100000"/>
                </a:lnSpc>
                <a:spcBef>
                  <a:spcPts val="135"/>
                </a:spcBef>
              </a:pPr>
              <a:r>
                <a:rPr sz="1450" spc="-40" dirty="0">
                  <a:latin typeface="Arial"/>
                  <a:cs typeface="Arial"/>
                </a:rPr>
                <a:t>0</a:t>
              </a:r>
              <a:endParaRPr sz="1450">
                <a:latin typeface="Arial"/>
                <a:cs typeface="Arial"/>
              </a:endParaRPr>
            </a:p>
          </p:txBody>
        </p:sp>
        <p:sp>
          <p:nvSpPr>
            <p:cNvPr id="352" name="object 352"/>
            <p:cNvSpPr txBox="1"/>
            <p:nvPr/>
          </p:nvSpPr>
          <p:spPr>
            <a:xfrm>
              <a:off x="1778975" y="5557474"/>
              <a:ext cx="123189" cy="252095"/>
            </a:xfrm>
            <a:prstGeom prst="rect">
              <a:avLst/>
            </a:prstGeom>
          </p:spPr>
          <p:txBody>
            <a:bodyPr vert="horz" wrap="square" lIns="0" tIns="17145" rIns="0" bIns="0" rtlCol="0">
              <a:spAutoFit/>
            </a:bodyPr>
            <a:lstStyle/>
            <a:p>
              <a:pPr marL="12700">
                <a:lnSpc>
                  <a:spcPct val="100000"/>
                </a:lnSpc>
                <a:spcBef>
                  <a:spcPts val="135"/>
                </a:spcBef>
              </a:pPr>
              <a:r>
                <a:rPr sz="1450" spc="-40" dirty="0">
                  <a:latin typeface="Arial"/>
                  <a:cs typeface="Arial"/>
                </a:rPr>
                <a:t>5</a:t>
              </a:r>
              <a:endParaRPr sz="1450">
                <a:latin typeface="Arial"/>
                <a:cs typeface="Arial"/>
              </a:endParaRPr>
            </a:p>
          </p:txBody>
        </p:sp>
        <p:sp>
          <p:nvSpPr>
            <p:cNvPr id="353" name="object 353"/>
            <p:cNvSpPr txBox="1"/>
            <p:nvPr/>
          </p:nvSpPr>
          <p:spPr>
            <a:xfrm>
              <a:off x="2792644" y="5557474"/>
              <a:ext cx="214629"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10</a:t>
              </a:r>
              <a:endParaRPr sz="1450">
                <a:latin typeface="Arial"/>
                <a:cs typeface="Arial"/>
              </a:endParaRPr>
            </a:p>
          </p:txBody>
        </p:sp>
        <p:sp>
          <p:nvSpPr>
            <p:cNvPr id="354" name="object 354"/>
            <p:cNvSpPr txBox="1"/>
            <p:nvPr/>
          </p:nvSpPr>
          <p:spPr>
            <a:xfrm>
              <a:off x="3860431" y="5557474"/>
              <a:ext cx="214629"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15</a:t>
              </a:r>
              <a:endParaRPr sz="1450">
                <a:latin typeface="Arial"/>
                <a:cs typeface="Arial"/>
              </a:endParaRPr>
            </a:p>
          </p:txBody>
        </p:sp>
        <p:sp>
          <p:nvSpPr>
            <p:cNvPr id="355" name="object 355"/>
            <p:cNvSpPr txBox="1"/>
            <p:nvPr/>
          </p:nvSpPr>
          <p:spPr>
            <a:xfrm>
              <a:off x="4928218" y="5557474"/>
              <a:ext cx="214629"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20</a:t>
              </a:r>
              <a:endParaRPr sz="1450">
                <a:latin typeface="Arial"/>
                <a:cs typeface="Arial"/>
              </a:endParaRPr>
            </a:p>
          </p:txBody>
        </p:sp>
        <p:sp>
          <p:nvSpPr>
            <p:cNvPr id="356" name="object 356"/>
            <p:cNvSpPr txBox="1"/>
            <p:nvPr/>
          </p:nvSpPr>
          <p:spPr>
            <a:xfrm>
              <a:off x="5996005" y="5557474"/>
              <a:ext cx="214629"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25</a:t>
              </a:r>
              <a:endParaRPr sz="1450">
                <a:latin typeface="Arial"/>
                <a:cs typeface="Arial"/>
              </a:endParaRPr>
            </a:p>
          </p:txBody>
        </p:sp>
        <p:sp>
          <p:nvSpPr>
            <p:cNvPr id="357" name="object 357"/>
            <p:cNvSpPr txBox="1"/>
            <p:nvPr/>
          </p:nvSpPr>
          <p:spPr>
            <a:xfrm>
              <a:off x="7063792" y="5557474"/>
              <a:ext cx="214629"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30</a:t>
              </a:r>
              <a:endParaRPr sz="1450">
                <a:latin typeface="Arial"/>
                <a:cs typeface="Arial"/>
              </a:endParaRPr>
            </a:p>
          </p:txBody>
        </p:sp>
        <p:sp>
          <p:nvSpPr>
            <p:cNvPr id="358" name="object 358"/>
            <p:cNvSpPr txBox="1"/>
            <p:nvPr/>
          </p:nvSpPr>
          <p:spPr>
            <a:xfrm>
              <a:off x="8131579" y="5557474"/>
              <a:ext cx="214629" cy="252095"/>
            </a:xfrm>
            <a:prstGeom prst="rect">
              <a:avLst/>
            </a:prstGeom>
          </p:spPr>
          <p:txBody>
            <a:bodyPr vert="horz" wrap="square" lIns="0" tIns="17145" rIns="0" bIns="0" rtlCol="0">
              <a:spAutoFit/>
            </a:bodyPr>
            <a:lstStyle/>
            <a:p>
              <a:pPr marL="12700">
                <a:lnSpc>
                  <a:spcPct val="100000"/>
                </a:lnSpc>
                <a:spcBef>
                  <a:spcPts val="135"/>
                </a:spcBef>
              </a:pPr>
              <a:r>
                <a:rPr sz="1450" spc="-65" dirty="0">
                  <a:latin typeface="Arial"/>
                  <a:cs typeface="Arial"/>
                </a:rPr>
                <a:t>35</a:t>
              </a:r>
              <a:endParaRPr sz="1450">
                <a:latin typeface="Arial"/>
                <a:cs typeface="Arial"/>
              </a:endParaRPr>
            </a:p>
          </p:txBody>
        </p:sp>
        <p:grpSp>
          <p:nvGrpSpPr>
            <p:cNvPr id="359" name="object 359"/>
            <p:cNvGrpSpPr/>
            <p:nvPr/>
          </p:nvGrpSpPr>
          <p:grpSpPr>
            <a:xfrm>
              <a:off x="3938877" y="3573467"/>
              <a:ext cx="115570" cy="638175"/>
              <a:chOff x="3938877" y="3573467"/>
              <a:chExt cx="115570" cy="638175"/>
            </a:xfrm>
          </p:grpSpPr>
          <p:sp>
            <p:nvSpPr>
              <p:cNvPr id="360" name="object 360"/>
              <p:cNvSpPr/>
              <p:nvPr/>
            </p:nvSpPr>
            <p:spPr>
              <a:xfrm>
                <a:off x="3995974" y="3668712"/>
                <a:ext cx="1270" cy="447675"/>
              </a:xfrm>
              <a:custGeom>
                <a:avLst/>
                <a:gdLst/>
                <a:ahLst/>
                <a:cxnLst/>
                <a:rect l="l" t="t" r="r" b="b"/>
                <a:pathLst>
                  <a:path w="1270" h="447675">
                    <a:moveTo>
                      <a:pt x="0" y="0"/>
                    </a:moveTo>
                    <a:lnTo>
                      <a:pt x="1117" y="447675"/>
                    </a:lnTo>
                  </a:path>
                </a:pathLst>
              </a:custGeom>
              <a:ln w="38100">
                <a:solidFill>
                  <a:srgbClr val="000000"/>
                </a:solidFill>
              </a:ln>
            </p:spPr>
            <p:txBody>
              <a:bodyPr wrap="square" lIns="0" tIns="0" rIns="0" bIns="0" rtlCol="0"/>
              <a:lstStyle/>
              <a:p>
                <a:endParaRPr/>
              </a:p>
            </p:txBody>
          </p:sp>
          <p:sp>
            <p:nvSpPr>
              <p:cNvPr id="361" name="object 361"/>
              <p:cNvSpPr/>
              <p:nvPr/>
            </p:nvSpPr>
            <p:spPr>
              <a:xfrm>
                <a:off x="3938867" y="3573475"/>
                <a:ext cx="115570" cy="638175"/>
              </a:xfrm>
              <a:custGeom>
                <a:avLst/>
                <a:gdLst/>
                <a:ahLst/>
                <a:cxnLst/>
                <a:rect l="l" t="t" r="r" b="b"/>
                <a:pathLst>
                  <a:path w="115570" h="638175">
                    <a:moveTo>
                      <a:pt x="114300" y="114147"/>
                    </a:moveTo>
                    <a:lnTo>
                      <a:pt x="56857" y="0"/>
                    </a:lnTo>
                    <a:lnTo>
                      <a:pt x="0" y="114439"/>
                    </a:lnTo>
                    <a:lnTo>
                      <a:pt x="114300" y="114147"/>
                    </a:lnTo>
                    <a:close/>
                  </a:path>
                  <a:path w="115570" h="638175">
                    <a:moveTo>
                      <a:pt x="115328" y="523735"/>
                    </a:moveTo>
                    <a:lnTo>
                      <a:pt x="1028" y="524014"/>
                    </a:lnTo>
                    <a:lnTo>
                      <a:pt x="58458" y="638175"/>
                    </a:lnTo>
                    <a:lnTo>
                      <a:pt x="115328" y="523735"/>
                    </a:lnTo>
                    <a:close/>
                  </a:path>
                </a:pathLst>
              </a:custGeom>
              <a:solidFill>
                <a:srgbClr val="000000"/>
              </a:solidFill>
            </p:spPr>
            <p:txBody>
              <a:bodyPr wrap="square" lIns="0" tIns="0" rIns="0" bIns="0" rtlCol="0"/>
              <a:lstStyle/>
              <a:p>
                <a:endParaRPr/>
              </a:p>
            </p:txBody>
          </p:sp>
        </p:grpSp>
        <p:sp>
          <p:nvSpPr>
            <p:cNvPr id="362" name="object 362"/>
            <p:cNvSpPr txBox="1"/>
            <p:nvPr/>
          </p:nvSpPr>
          <p:spPr>
            <a:xfrm>
              <a:off x="4245927" y="3671823"/>
              <a:ext cx="300990" cy="453390"/>
            </a:xfrm>
            <a:prstGeom prst="rect">
              <a:avLst/>
            </a:prstGeom>
          </p:spPr>
          <p:txBody>
            <a:bodyPr vert="horz" wrap="square" lIns="0" tIns="13335" rIns="0" bIns="0" rtlCol="0">
              <a:spAutoFit/>
            </a:bodyPr>
            <a:lstStyle/>
            <a:p>
              <a:pPr marL="38100">
                <a:lnSpc>
                  <a:spcPct val="100000"/>
                </a:lnSpc>
                <a:spcBef>
                  <a:spcPts val="105"/>
                </a:spcBef>
              </a:pPr>
              <a:r>
                <a:rPr sz="2800" b="1" spc="-40" dirty="0">
                  <a:latin typeface="Arial"/>
                  <a:cs typeface="Arial"/>
                </a:rPr>
                <a:t>ε</a:t>
              </a:r>
              <a:r>
                <a:rPr sz="2775" b="1" spc="-60" baseline="-19519" dirty="0">
                  <a:latin typeface="Times New Roman"/>
                  <a:cs typeface="Times New Roman"/>
                </a:rPr>
                <a:t>i</a:t>
              </a:r>
              <a:endParaRPr sz="2775" baseline="-19519">
                <a:latin typeface="Times New Roman"/>
                <a:cs typeface="Times New Roman"/>
              </a:endParaRPr>
            </a:p>
          </p:txBody>
        </p:sp>
        <p:sp>
          <p:nvSpPr>
            <p:cNvPr id="363" name="object 363"/>
            <p:cNvSpPr/>
            <p:nvPr/>
          </p:nvSpPr>
          <p:spPr>
            <a:xfrm>
              <a:off x="539750" y="1844675"/>
              <a:ext cx="8136255" cy="3024505"/>
            </a:xfrm>
            <a:custGeom>
              <a:avLst/>
              <a:gdLst/>
              <a:ahLst/>
              <a:cxnLst/>
              <a:rect l="l" t="t" r="r" b="b"/>
              <a:pathLst>
                <a:path w="8136255" h="3024504">
                  <a:moveTo>
                    <a:pt x="0" y="3024187"/>
                  </a:moveTo>
                  <a:lnTo>
                    <a:pt x="8135937" y="0"/>
                  </a:lnTo>
                </a:path>
              </a:pathLst>
            </a:custGeom>
            <a:ln w="57150">
              <a:solidFill>
                <a:srgbClr val="000000"/>
              </a:solidFill>
            </a:ln>
          </p:spPr>
          <p:txBody>
            <a:bodyPr wrap="square" lIns="0" tIns="0" rIns="0" bIns="0" rtlCol="0"/>
            <a:lstStyle/>
            <a:p>
              <a:endParaRPr/>
            </a:p>
          </p:txBody>
        </p:sp>
      </p:grpSp>
      <p:sp>
        <p:nvSpPr>
          <p:cNvPr id="373" name="Titre 372">
            <a:extLst>
              <a:ext uri="{FF2B5EF4-FFF2-40B4-BE49-F238E27FC236}">
                <a16:creationId xmlns:a16="http://schemas.microsoft.com/office/drawing/2014/main" id="{2905E83E-6884-9643-B904-0AE92FEF2D32}"/>
              </a:ext>
            </a:extLst>
          </p:cNvPr>
          <p:cNvSpPr>
            <a:spLocks noGrp="1"/>
          </p:cNvSpPr>
          <p:nvPr>
            <p:ph type="title"/>
          </p:nvPr>
        </p:nvSpPr>
        <p:spPr/>
        <p:txBody>
          <a:bodyPr/>
          <a:lstStyle/>
          <a:p>
            <a:r>
              <a:rPr lang="fr-FR" dirty="0"/>
              <a:t>La régression linéaire</a:t>
            </a:r>
          </a:p>
        </p:txBody>
      </p:sp>
      <p:sp>
        <p:nvSpPr>
          <p:cNvPr id="369" name="object 369"/>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371" name="object 371"/>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19</a:t>
            </a:fld>
            <a:endParaRPr dirty="0"/>
          </a:p>
        </p:txBody>
      </p:sp>
      <p:sp>
        <p:nvSpPr>
          <p:cNvPr id="374" name="Espace réservé du contenu 373">
            <a:extLst>
              <a:ext uri="{FF2B5EF4-FFF2-40B4-BE49-F238E27FC236}">
                <a16:creationId xmlns:a16="http://schemas.microsoft.com/office/drawing/2014/main" id="{F9690636-0473-C043-A202-5778CCEEA2E9}"/>
              </a:ext>
            </a:extLst>
          </p:cNvPr>
          <p:cNvSpPr>
            <a:spLocks noGrp="1"/>
          </p:cNvSpPr>
          <p:nvPr>
            <p:ph sz="quarter" idx="1"/>
          </p:nvPr>
        </p:nvSpPr>
        <p:spPr/>
        <p:txBody>
          <a:bodyPr/>
          <a:lstStyle/>
          <a:p>
            <a:r>
              <a:rPr lang="fr-FR" dirty="0"/>
              <a:t>Erreur individuelle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re 17">
            <a:extLst>
              <a:ext uri="{FF2B5EF4-FFF2-40B4-BE49-F238E27FC236}">
                <a16:creationId xmlns:a16="http://schemas.microsoft.com/office/drawing/2014/main" id="{330232A4-4A04-4542-B717-4491FC58A9BF}"/>
              </a:ext>
            </a:extLst>
          </p:cNvPr>
          <p:cNvSpPr>
            <a:spLocks noGrp="1"/>
          </p:cNvSpPr>
          <p:nvPr>
            <p:ph type="title"/>
          </p:nvPr>
        </p:nvSpPr>
        <p:spPr/>
        <p:txBody>
          <a:bodyPr/>
          <a:lstStyle/>
          <a:p>
            <a:r>
              <a:rPr lang="fr-FR" dirty="0"/>
              <a:t>La régression linéaire</a:t>
            </a:r>
          </a:p>
        </p:txBody>
      </p:sp>
      <p:sp>
        <p:nvSpPr>
          <p:cNvPr id="10" name="object 10"/>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2" name="object 12"/>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20</a:t>
            </a:fld>
            <a:endParaRPr lang="fr-FR" dirty="0"/>
          </a:p>
        </p:txBody>
      </p:sp>
      <p:sp>
        <p:nvSpPr>
          <p:cNvPr id="19" name="Espace réservé du contenu 18">
            <a:extLst>
              <a:ext uri="{FF2B5EF4-FFF2-40B4-BE49-F238E27FC236}">
                <a16:creationId xmlns:a16="http://schemas.microsoft.com/office/drawing/2014/main" id="{8EB51975-9ED1-054C-B55B-E7E7AC5455C4}"/>
              </a:ext>
            </a:extLst>
          </p:cNvPr>
          <p:cNvSpPr>
            <a:spLocks noGrp="1"/>
          </p:cNvSpPr>
          <p:nvPr>
            <p:ph sz="quarter" idx="1"/>
          </p:nvPr>
        </p:nvSpPr>
        <p:spPr/>
        <p:txBody>
          <a:bodyPr/>
          <a:lstStyle/>
          <a:p>
            <a:r>
              <a:rPr lang="fr-FR" dirty="0"/>
              <a:t>Principe de l’estimation</a:t>
            </a:r>
          </a:p>
          <a:p>
            <a:pPr lvl="1"/>
            <a:r>
              <a:rPr lang="fr-FR" dirty="0"/>
              <a:t>Calcul de la somme des carrés des écarts</a:t>
            </a:r>
          </a:p>
          <a:p>
            <a:pPr lvl="1"/>
            <a:endParaRPr lang="fr-FR" dirty="0"/>
          </a:p>
          <a:p>
            <a:pPr lvl="1"/>
            <a:endParaRPr lang="fr-FR" dirty="0"/>
          </a:p>
          <a:p>
            <a:endParaRPr lang="fr-FR" dirty="0"/>
          </a:p>
          <a:p>
            <a:endParaRPr lang="fr-FR" dirty="0"/>
          </a:p>
          <a:p>
            <a:pPr lvl="1"/>
            <a:r>
              <a:rPr lang="fr-FR" dirty="0"/>
              <a:t>Estimer </a:t>
            </a:r>
            <a:r>
              <a:rPr lang="el-GR" dirty="0"/>
              <a:t>α </a:t>
            </a:r>
            <a:r>
              <a:rPr lang="fr-FR" dirty="0"/>
              <a:t>et </a:t>
            </a:r>
            <a:r>
              <a:rPr lang="el-GR" dirty="0"/>
              <a:t>β </a:t>
            </a:r>
            <a:r>
              <a:rPr lang="fr-FR" dirty="0"/>
              <a:t>tel que SCE soit la plus petite</a:t>
            </a:r>
          </a:p>
          <a:p>
            <a:endParaRPr lang="fr-FR" dirty="0"/>
          </a:p>
          <a:p>
            <a:endParaRPr lang="fr-FR" dirty="0"/>
          </a:p>
        </p:txBody>
      </p:sp>
      <mc:AlternateContent xmlns:mc="http://schemas.openxmlformats.org/markup-compatibility/2006" xmlns:a14="http://schemas.microsoft.com/office/drawing/2010/main">
        <mc:Choice Requires="a14">
          <p:sp>
            <p:nvSpPr>
              <p:cNvPr id="13" name="ZoneTexte 12">
                <a:extLst>
                  <a:ext uri="{FF2B5EF4-FFF2-40B4-BE49-F238E27FC236}">
                    <a16:creationId xmlns:a16="http://schemas.microsoft.com/office/drawing/2014/main" id="{1794624D-EED6-E847-90A0-CA502365C5CC}"/>
                  </a:ext>
                </a:extLst>
              </p:cNvPr>
              <p:cNvSpPr txBox="1"/>
              <p:nvPr/>
            </p:nvSpPr>
            <p:spPr>
              <a:xfrm>
                <a:off x="3019096" y="2819400"/>
                <a:ext cx="3838904" cy="134434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fr-FR" sz="3200" b="0" i="1" smtClean="0">
                          <a:latin typeface="Cambria Math" panose="02040503050406030204" pitchFamily="18" charset="0"/>
                        </a:rPr>
                        <m:t>𝑆𝐶𝐸</m:t>
                      </m:r>
                      <m:r>
                        <a:rPr lang="fr-FR" sz="3200" b="0" i="1" smtClean="0">
                          <a:latin typeface="Cambria Math" panose="02040503050406030204" pitchFamily="18" charset="0"/>
                        </a:rPr>
                        <m:t>= </m:t>
                      </m:r>
                      <m:nary>
                        <m:naryPr>
                          <m:chr m:val="∑"/>
                          <m:ctrlPr>
                            <a:rPr lang="fr-FR" sz="3200" b="0" i="1" smtClean="0">
                              <a:latin typeface="Cambria Math" panose="02040503050406030204" pitchFamily="18" charset="0"/>
                            </a:rPr>
                          </m:ctrlPr>
                        </m:naryPr>
                        <m:sub>
                          <m:r>
                            <m:rPr>
                              <m:brk m:alnAt="23"/>
                            </m:rPr>
                            <a:rPr lang="fr-FR" sz="3200" b="0" i="1" smtClean="0">
                              <a:latin typeface="Cambria Math" panose="02040503050406030204" pitchFamily="18" charset="0"/>
                            </a:rPr>
                            <m:t>𝑖</m:t>
                          </m:r>
                          <m:r>
                            <a:rPr lang="fr-FR" sz="3200" b="0" i="1" smtClean="0">
                              <a:latin typeface="Cambria Math" panose="02040503050406030204" pitchFamily="18" charset="0"/>
                            </a:rPr>
                            <m:t>=1</m:t>
                          </m:r>
                        </m:sub>
                        <m:sup>
                          <m:r>
                            <a:rPr lang="fr-FR" sz="3200" b="0" i="1" smtClean="0">
                              <a:latin typeface="Cambria Math" panose="02040503050406030204" pitchFamily="18" charset="0"/>
                            </a:rPr>
                            <m:t>𝑛</m:t>
                          </m:r>
                        </m:sup>
                        <m:e>
                          <m:sSup>
                            <m:sSupPr>
                              <m:ctrlPr>
                                <a:rPr lang="fr-FR" sz="3200" b="0" i="1" smtClean="0">
                                  <a:latin typeface="Cambria Math" panose="02040503050406030204" pitchFamily="18" charset="0"/>
                                </a:rPr>
                              </m:ctrlPr>
                            </m:sSupPr>
                            <m:e>
                              <m:d>
                                <m:dPr>
                                  <m:ctrlPr>
                                    <a:rPr lang="fr-FR" sz="3200" b="0" i="1" smtClean="0">
                                      <a:latin typeface="Cambria Math" panose="02040503050406030204" pitchFamily="18" charset="0"/>
                                    </a:rPr>
                                  </m:ctrlPr>
                                </m:dPr>
                                <m:e>
                                  <m:sSub>
                                    <m:sSubPr>
                                      <m:ctrlPr>
                                        <a:rPr lang="fr-FR" sz="3200" b="0" i="1" smtClean="0">
                                          <a:latin typeface="Cambria Math" panose="02040503050406030204" pitchFamily="18" charset="0"/>
                                        </a:rPr>
                                      </m:ctrlPr>
                                    </m:sSubPr>
                                    <m:e>
                                      <m:r>
                                        <a:rPr lang="fr-FR" sz="3200" b="0" i="1" smtClean="0">
                                          <a:latin typeface="Cambria Math" panose="02040503050406030204" pitchFamily="18" charset="0"/>
                                          <a:ea typeface="Cambria Math" panose="02040503050406030204" pitchFamily="18" charset="0"/>
                                        </a:rPr>
                                        <m:t>𝜀</m:t>
                                      </m:r>
                                    </m:e>
                                    <m:sub>
                                      <m:r>
                                        <a:rPr lang="fr-FR" sz="3200" b="0" i="1" smtClean="0">
                                          <a:latin typeface="Cambria Math" panose="02040503050406030204" pitchFamily="18" charset="0"/>
                                        </a:rPr>
                                        <m:t>𝑖</m:t>
                                      </m:r>
                                    </m:sub>
                                  </m:sSub>
                                </m:e>
                              </m:d>
                            </m:e>
                            <m:sup>
                              <m:r>
                                <a:rPr lang="fr-FR" sz="3200" b="0" i="1" smtClean="0">
                                  <a:latin typeface="Cambria Math" panose="02040503050406030204" pitchFamily="18" charset="0"/>
                                </a:rPr>
                                <m:t>2</m:t>
                              </m:r>
                            </m:sup>
                          </m:sSup>
                        </m:e>
                      </m:nary>
                    </m:oMath>
                  </m:oMathPara>
                </a14:m>
                <a:endParaRPr lang="fr-FR" sz="3200" dirty="0"/>
              </a:p>
            </p:txBody>
          </p:sp>
        </mc:Choice>
        <mc:Fallback xmlns="">
          <p:sp>
            <p:nvSpPr>
              <p:cNvPr id="13" name="ZoneTexte 12">
                <a:extLst>
                  <a:ext uri="{FF2B5EF4-FFF2-40B4-BE49-F238E27FC236}">
                    <a16:creationId xmlns:a16="http://schemas.microsoft.com/office/drawing/2014/main" id="{1794624D-EED6-E847-90A0-CA502365C5CC}"/>
                  </a:ext>
                </a:extLst>
              </p:cNvPr>
              <p:cNvSpPr txBox="1">
                <a:spLocks noRot="1" noChangeAspect="1" noMove="1" noResize="1" noEditPoints="1" noAdjustHandles="1" noChangeArrowheads="1" noChangeShapeType="1" noTextEdit="1"/>
              </p:cNvSpPr>
              <p:nvPr/>
            </p:nvSpPr>
            <p:spPr>
              <a:xfrm>
                <a:off x="3019096" y="2819400"/>
                <a:ext cx="3838904" cy="1344342"/>
              </a:xfrm>
              <a:prstGeom prst="rect">
                <a:avLst/>
              </a:prstGeom>
              <a:blipFill>
                <a:blip r:embed="rId2"/>
                <a:stretch>
                  <a:fillRect t="-121698" b="-183019"/>
                </a:stretch>
              </a:blipFill>
            </p:spPr>
            <p:txBody>
              <a:bodyPr/>
              <a:lstStyle/>
              <a:p>
                <a:r>
                  <a:rPr lang="fr-FR">
                    <a:noFill/>
                  </a:rPr>
                  <a:t> </a:t>
                </a:r>
              </a:p>
            </p:txBody>
          </p:sp>
        </mc:Fallback>
      </mc:AlternateContent>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re 18">
            <a:extLst>
              <a:ext uri="{FF2B5EF4-FFF2-40B4-BE49-F238E27FC236}">
                <a16:creationId xmlns:a16="http://schemas.microsoft.com/office/drawing/2014/main" id="{C4C46566-68AC-7349-9134-B45EC6B009E6}"/>
              </a:ext>
            </a:extLst>
          </p:cNvPr>
          <p:cNvSpPr>
            <a:spLocks noGrp="1"/>
          </p:cNvSpPr>
          <p:nvPr>
            <p:ph type="title"/>
          </p:nvPr>
        </p:nvSpPr>
        <p:spPr/>
        <p:txBody>
          <a:bodyPr/>
          <a:lstStyle/>
          <a:p>
            <a:r>
              <a:rPr lang="fr-FR" dirty="0"/>
              <a:t>La régression linéaire</a:t>
            </a:r>
          </a:p>
        </p:txBody>
      </p:sp>
      <p:sp>
        <p:nvSpPr>
          <p:cNvPr id="16" name="object 16"/>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8" name="object 18"/>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21</a:t>
            </a:fld>
            <a:endParaRPr dirty="0"/>
          </a:p>
        </p:txBody>
      </p:sp>
      <mc:AlternateContent xmlns:mc="http://schemas.openxmlformats.org/markup-compatibility/2006" xmlns:a14="http://schemas.microsoft.com/office/drawing/2010/main">
        <mc:Choice Requires="a14">
          <p:sp>
            <p:nvSpPr>
              <p:cNvPr id="20" name="Espace réservé du contenu 19">
                <a:extLst>
                  <a:ext uri="{FF2B5EF4-FFF2-40B4-BE49-F238E27FC236}">
                    <a16:creationId xmlns:a16="http://schemas.microsoft.com/office/drawing/2014/main" id="{5E2457AD-7CB0-1B47-8DC6-1292BA2603FE}"/>
                  </a:ext>
                </a:extLst>
              </p:cNvPr>
              <p:cNvSpPr>
                <a:spLocks noGrp="1"/>
              </p:cNvSpPr>
              <p:nvPr>
                <p:ph sz="quarter" idx="1"/>
              </p:nvPr>
            </p:nvSpPr>
            <p:spPr/>
            <p:txBody>
              <a:bodyPr>
                <a:normAutofit/>
              </a:bodyPr>
              <a:lstStyle/>
              <a:p>
                <a:r>
                  <a:rPr lang="fr-FR" dirty="0"/>
                  <a:t>Estimation de la pente </a:t>
                </a:r>
                <a:r>
                  <a:rPr lang="fr-FR" dirty="0">
                    <a:latin typeface="Symbol" pitchFamily="2" charset="2"/>
                  </a:rPr>
                  <a:t>b</a:t>
                </a:r>
                <a:endParaRPr lang="fr-FR" dirty="0"/>
              </a:p>
              <a:p>
                <a14:m>
                  <m:oMath xmlns:m="http://schemas.openxmlformats.org/officeDocument/2006/math">
                    <m:r>
                      <a:rPr lang="fr-FR" i="1" smtClean="0">
                        <a:latin typeface="Cambria Math" panose="02040503050406030204" pitchFamily="18" charset="0"/>
                        <a:ea typeface="Cambria Math" panose="02040503050406030204" pitchFamily="18" charset="0"/>
                      </a:rPr>
                      <m:t>𝛽</m:t>
                    </m:r>
                    <m:r>
                      <a:rPr lang="fr-FR" b="0" i="1" smtClean="0">
                        <a:latin typeface="Cambria Math" panose="02040503050406030204" pitchFamily="18" charset="0"/>
                        <a:ea typeface="Cambria Math" panose="02040503050406030204" pitchFamily="18" charset="0"/>
                      </a:rPr>
                      <m:t>=</m:t>
                    </m:r>
                    <m:f>
                      <m:fPr>
                        <m:ctrlPr>
                          <a:rPr lang="fr-FR" b="0" i="1" smtClean="0">
                            <a:latin typeface="Cambria Math" panose="02040503050406030204" pitchFamily="18" charset="0"/>
                            <a:ea typeface="Cambria Math" panose="02040503050406030204" pitchFamily="18" charset="0"/>
                          </a:rPr>
                        </m:ctrlPr>
                      </m:fPr>
                      <m:num>
                        <m:r>
                          <a:rPr lang="fr-FR" b="0" i="1" smtClean="0">
                            <a:latin typeface="Cambria Math" panose="02040503050406030204" pitchFamily="18" charset="0"/>
                            <a:ea typeface="Cambria Math" panose="02040503050406030204" pitchFamily="18" charset="0"/>
                          </a:rPr>
                          <m:t>𝑐𝑜𝑣</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𝑋𝑌</m:t>
                        </m:r>
                        <m:r>
                          <a:rPr lang="fr-FR" b="0" i="1" smtClean="0">
                            <a:latin typeface="Cambria Math" panose="02040503050406030204" pitchFamily="18" charset="0"/>
                            <a:ea typeface="Cambria Math" panose="02040503050406030204" pitchFamily="18" charset="0"/>
                          </a:rPr>
                          <m:t>)</m:t>
                        </m:r>
                      </m:num>
                      <m:den>
                        <m:r>
                          <a:rPr lang="fr-FR" b="0" i="1" smtClean="0">
                            <a:latin typeface="Cambria Math" panose="02040503050406030204" pitchFamily="18" charset="0"/>
                            <a:ea typeface="Cambria Math" panose="02040503050406030204" pitchFamily="18" charset="0"/>
                          </a:rPr>
                          <m:t>𝑣𝑎𝑟</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𝑋</m:t>
                        </m:r>
                        <m:r>
                          <a:rPr lang="fr-FR" b="0" i="1" smtClean="0">
                            <a:latin typeface="Cambria Math" panose="02040503050406030204" pitchFamily="18" charset="0"/>
                            <a:ea typeface="Cambria Math" panose="02040503050406030204" pitchFamily="18" charset="0"/>
                          </a:rPr>
                          <m:t>)</m:t>
                        </m:r>
                      </m:den>
                    </m:f>
                  </m:oMath>
                </a14:m>
                <a:endParaRPr lang="fr-FR" dirty="0"/>
              </a:p>
              <a:p>
                <a:r>
                  <a:rPr lang="fr-FR" dirty="0"/>
                  <a:t>Covariance de la taille et de l’âge :</a:t>
                </a:r>
              </a:p>
              <a:p>
                <a:pPr lvl="1"/>
                <a:r>
                  <a:rPr lang="fr-FR" dirty="0" err="1"/>
                  <a:t>cov</a:t>
                </a:r>
                <a:r>
                  <a:rPr lang="fr-FR" dirty="0"/>
                  <a:t>(TAIL,AGE) = 2742.587</a:t>
                </a:r>
              </a:p>
              <a:p>
                <a:r>
                  <a:rPr lang="fr-FR" dirty="0"/>
                  <a:t>Variance de l’âge</a:t>
                </a:r>
              </a:p>
              <a:p>
                <a:pPr lvl="1"/>
                <a:r>
                  <a:rPr lang="fr-FR" dirty="0"/>
                  <a:t>var(AGE)</a:t>
                </a:r>
              </a:p>
              <a:p>
                <a:r>
                  <a:rPr lang="fr-FR" dirty="0"/>
                  <a:t>Estimation de </a:t>
                </a:r>
                <a:r>
                  <a:rPr lang="el-GR" dirty="0"/>
                  <a:t>β</a:t>
                </a:r>
              </a:p>
              <a:p>
                <a:pPr lvl="1"/>
                <a:r>
                  <a:rPr lang="el-GR" dirty="0"/>
                  <a:t>β </a:t>
                </a:r>
                <a:r>
                  <a:rPr lang="fr-FR" dirty="0"/>
                  <a:t>= </a:t>
                </a:r>
                <a:r>
                  <a:rPr lang="fr-FR" dirty="0" err="1"/>
                  <a:t>cov</a:t>
                </a:r>
                <a:r>
                  <a:rPr lang="fr-FR" dirty="0"/>
                  <a:t>(TAIL,AGE)/var(AGE) </a:t>
                </a:r>
                <a:r>
                  <a:rPr lang="el-GR" dirty="0"/>
                  <a:t>β </a:t>
                </a:r>
                <a:r>
                  <a:rPr lang="fr-FR" dirty="0"/>
                  <a:t>=0.437703</a:t>
                </a:r>
              </a:p>
              <a:p>
                <a:endParaRPr lang="fr-FR" dirty="0"/>
              </a:p>
              <a:p>
                <a:endParaRPr lang="fr-FR" dirty="0"/>
              </a:p>
              <a:p>
                <a:endParaRPr lang="fr-FR" dirty="0">
                  <a:latin typeface="Symbol" pitchFamily="2" charset="2"/>
                </a:endParaRPr>
              </a:p>
            </p:txBody>
          </p:sp>
        </mc:Choice>
        <mc:Fallback xmlns="">
          <p:sp>
            <p:nvSpPr>
              <p:cNvPr id="20" name="Espace réservé du contenu 19">
                <a:extLst>
                  <a:ext uri="{FF2B5EF4-FFF2-40B4-BE49-F238E27FC236}">
                    <a16:creationId xmlns:a16="http://schemas.microsoft.com/office/drawing/2014/main" id="{5E2457AD-7CB0-1B47-8DC6-1292BA2603FE}"/>
                  </a:ext>
                </a:extLst>
              </p:cNvPr>
              <p:cNvSpPr>
                <a:spLocks noGrp="1" noRot="1" noChangeAspect="1" noMove="1" noResize="1" noEditPoints="1" noAdjustHandles="1" noChangeArrowheads="1" noChangeShapeType="1" noTextEdit="1"/>
              </p:cNvSpPr>
              <p:nvPr>
                <p:ph sz="quarter" idx="1"/>
              </p:nvPr>
            </p:nvSpPr>
            <p:spPr>
              <a:blipFill>
                <a:blip r:embed="rId2"/>
                <a:stretch>
                  <a:fillRect l="-467" t="-1972"/>
                </a:stretch>
              </a:blipFill>
            </p:spPr>
            <p:txBody>
              <a:bodyPr/>
              <a:lstStyle/>
              <a:p>
                <a:r>
                  <a:rPr lang="fr-FR">
                    <a:noFill/>
                  </a:rPr>
                  <a:t> </a:t>
                </a:r>
              </a:p>
            </p:txBody>
          </p:sp>
        </mc:Fallback>
      </mc:AlternateContent>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re 15">
            <a:extLst>
              <a:ext uri="{FF2B5EF4-FFF2-40B4-BE49-F238E27FC236}">
                <a16:creationId xmlns:a16="http://schemas.microsoft.com/office/drawing/2014/main" id="{C0F6197C-2AD8-5145-A997-0322CD88197A}"/>
              </a:ext>
            </a:extLst>
          </p:cNvPr>
          <p:cNvSpPr>
            <a:spLocks noGrp="1"/>
          </p:cNvSpPr>
          <p:nvPr>
            <p:ph type="title"/>
          </p:nvPr>
        </p:nvSpPr>
        <p:spPr>
          <a:xfrm>
            <a:off x="612648" y="228600"/>
            <a:ext cx="8153400" cy="990600"/>
          </a:xfrm>
        </p:spPr>
        <p:txBody>
          <a:bodyPr/>
          <a:lstStyle/>
          <a:p>
            <a:r>
              <a:rPr lang="fr-FR" dirty="0"/>
              <a:t>La régression linéaire</a:t>
            </a:r>
          </a:p>
        </p:txBody>
      </p:sp>
      <p:sp>
        <p:nvSpPr>
          <p:cNvPr id="13" name="object 13"/>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5" name="object 15"/>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22</a:t>
            </a:fld>
            <a:endParaRPr lang="fr-FR" dirty="0"/>
          </a:p>
        </p:txBody>
      </p:sp>
      <p:sp>
        <p:nvSpPr>
          <p:cNvPr id="17" name="Espace réservé du contenu 16">
            <a:extLst>
              <a:ext uri="{FF2B5EF4-FFF2-40B4-BE49-F238E27FC236}">
                <a16:creationId xmlns:a16="http://schemas.microsoft.com/office/drawing/2014/main" id="{DC7F419F-583A-5745-86C5-0223AA54738B}"/>
              </a:ext>
            </a:extLst>
          </p:cNvPr>
          <p:cNvSpPr>
            <a:spLocks noGrp="1"/>
          </p:cNvSpPr>
          <p:nvPr>
            <p:ph sz="quarter" idx="1"/>
          </p:nvPr>
        </p:nvSpPr>
        <p:spPr>
          <a:xfrm>
            <a:off x="612648" y="1600200"/>
            <a:ext cx="8153400" cy="4495800"/>
          </a:xfrm>
        </p:spPr>
        <p:txBody>
          <a:bodyPr>
            <a:normAutofit/>
          </a:bodyPr>
          <a:lstStyle/>
          <a:p>
            <a:r>
              <a:rPr lang="fr-FR" dirty="0"/>
              <a:t>Estimation de </a:t>
            </a:r>
            <a:r>
              <a:rPr lang="el-GR" dirty="0"/>
              <a:t>α :</a:t>
            </a:r>
          </a:p>
          <a:p>
            <a:pPr lvl="1"/>
            <a:r>
              <a:rPr lang="fr-FR" dirty="0"/>
              <a:t>La droite passe par </a:t>
            </a:r>
            <a:r>
              <a:rPr lang="fr-FR" dirty="0" err="1"/>
              <a:t>mY</a:t>
            </a:r>
            <a:r>
              <a:rPr lang="fr-FR" dirty="0"/>
              <a:t> et </a:t>
            </a:r>
            <a:r>
              <a:rPr lang="fr-FR" dirty="0" err="1"/>
              <a:t>mX</a:t>
            </a:r>
            <a:endParaRPr lang="fr-FR" dirty="0"/>
          </a:p>
          <a:p>
            <a:pPr lvl="1"/>
            <a:r>
              <a:rPr lang="fr-FR" dirty="0" err="1"/>
              <a:t>mY</a:t>
            </a:r>
            <a:r>
              <a:rPr lang="fr-FR" dirty="0"/>
              <a:t> = </a:t>
            </a:r>
            <a:r>
              <a:rPr lang="el-GR" dirty="0"/>
              <a:t>α</a:t>
            </a:r>
            <a:r>
              <a:rPr lang="fr-FR" dirty="0"/>
              <a:t> + </a:t>
            </a:r>
            <a:r>
              <a:rPr lang="fr-FR" dirty="0" err="1">
                <a:latin typeface="Symbol" pitchFamily="2" charset="2"/>
              </a:rPr>
              <a:t>b</a:t>
            </a:r>
            <a:r>
              <a:rPr lang="fr-FR" dirty="0" err="1"/>
              <a:t>mX</a:t>
            </a:r>
            <a:endParaRPr lang="fr-FR" dirty="0"/>
          </a:p>
          <a:p>
            <a:pPr lvl="1"/>
            <a:r>
              <a:rPr lang="fr-FR" dirty="0">
                <a:latin typeface="Symbol" pitchFamily="2" charset="2"/>
              </a:rPr>
              <a:t>a</a:t>
            </a:r>
            <a:r>
              <a:rPr lang="fr-FR" dirty="0"/>
              <a:t> = </a:t>
            </a:r>
            <a:r>
              <a:rPr lang="fr-FR" dirty="0" err="1"/>
              <a:t>mY</a:t>
            </a:r>
            <a:r>
              <a:rPr lang="fr-FR" dirty="0"/>
              <a:t> - </a:t>
            </a:r>
            <a:r>
              <a:rPr lang="fr-FR" dirty="0" err="1">
                <a:latin typeface="Symbol" pitchFamily="2" charset="2"/>
              </a:rPr>
              <a:t>b</a:t>
            </a:r>
            <a:r>
              <a:rPr lang="fr-FR" dirty="0" err="1"/>
              <a:t>mX</a:t>
            </a:r>
            <a:endParaRPr lang="fr-FR" dirty="0"/>
          </a:p>
          <a:p>
            <a:pPr lvl="1"/>
            <a:r>
              <a:rPr lang="fr-FR" dirty="0">
                <a:latin typeface="Symbol" pitchFamily="2" charset="2"/>
              </a:rPr>
              <a:t>a</a:t>
            </a:r>
            <a:r>
              <a:rPr lang="fr-FR" dirty="0"/>
              <a:t> =73.729</a:t>
            </a:r>
          </a:p>
          <a:p>
            <a:r>
              <a:rPr lang="fr-FR" dirty="0"/>
              <a:t>L’équation s’écrit donc :</a:t>
            </a:r>
          </a:p>
          <a:p>
            <a:pPr lvl="1"/>
            <a:r>
              <a:rPr lang="fr-FR" dirty="0"/>
              <a:t>Taille = 73.73 + 0.44 Age + </a:t>
            </a:r>
            <a:r>
              <a:rPr lang="el-GR" dirty="0"/>
              <a:t>ε</a:t>
            </a:r>
          </a:p>
          <a:p>
            <a:pPr marL="365760" lvl="1" indent="0">
              <a:buNone/>
            </a:pPr>
            <a:r>
              <a:rPr lang="fr-FR" dirty="0"/>
              <a:t>ou</a:t>
            </a:r>
          </a:p>
          <a:p>
            <a:pPr lvl="1"/>
            <a:r>
              <a:rPr lang="fr-FR" dirty="0"/>
              <a:t>E(Taille/Age) = 73.73 + 0.44 Age</a:t>
            </a:r>
          </a:p>
          <a:p>
            <a:endParaRPr lang="fr-F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 name="Titre 364">
            <a:extLst>
              <a:ext uri="{FF2B5EF4-FFF2-40B4-BE49-F238E27FC236}">
                <a16:creationId xmlns:a16="http://schemas.microsoft.com/office/drawing/2014/main" id="{CDD2D61D-22ED-CA40-BF8B-373395E487F1}"/>
              </a:ext>
            </a:extLst>
          </p:cNvPr>
          <p:cNvSpPr>
            <a:spLocks noGrp="1"/>
          </p:cNvSpPr>
          <p:nvPr>
            <p:ph type="title"/>
          </p:nvPr>
        </p:nvSpPr>
        <p:spPr/>
        <p:txBody>
          <a:bodyPr/>
          <a:lstStyle/>
          <a:p>
            <a:r>
              <a:rPr lang="fr-FR" dirty="0"/>
              <a:t>La régression linéaire</a:t>
            </a:r>
          </a:p>
        </p:txBody>
      </p:sp>
      <p:sp>
        <p:nvSpPr>
          <p:cNvPr id="362" name="object 362"/>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364" name="object 364"/>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23</a:t>
            </a:fld>
            <a:endParaRPr dirty="0"/>
          </a:p>
        </p:txBody>
      </p:sp>
      <p:sp>
        <p:nvSpPr>
          <p:cNvPr id="366" name="Espace réservé du contenu 365">
            <a:extLst>
              <a:ext uri="{FF2B5EF4-FFF2-40B4-BE49-F238E27FC236}">
                <a16:creationId xmlns:a16="http://schemas.microsoft.com/office/drawing/2014/main" id="{B16B5B0B-A93E-F447-B193-7EC7CEA1D5C4}"/>
              </a:ext>
            </a:extLst>
          </p:cNvPr>
          <p:cNvSpPr>
            <a:spLocks noGrp="1"/>
          </p:cNvSpPr>
          <p:nvPr>
            <p:ph sz="quarter" idx="1"/>
          </p:nvPr>
        </p:nvSpPr>
        <p:spPr>
          <a:xfrm>
            <a:off x="495300" y="1768638"/>
            <a:ext cx="8153400" cy="4495800"/>
          </a:xfrm>
        </p:spPr>
        <p:txBody>
          <a:bodyPr/>
          <a:lstStyle/>
          <a:p>
            <a:r>
              <a:rPr lang="fr-FR" dirty="0"/>
              <a:t>Interprétation</a:t>
            </a:r>
          </a:p>
          <a:p>
            <a:pPr lvl="1"/>
            <a:r>
              <a:rPr lang="fr-FR" dirty="0"/>
              <a:t>Pente </a:t>
            </a:r>
            <a:r>
              <a:rPr lang="el-GR" dirty="0"/>
              <a:t>β:</a:t>
            </a:r>
            <a:endParaRPr lang="fr-FR" dirty="0"/>
          </a:p>
          <a:p>
            <a:pPr lvl="2"/>
            <a:r>
              <a:rPr lang="el-GR" dirty="0"/>
              <a:t>β=0: </a:t>
            </a:r>
            <a:r>
              <a:rPr lang="fr-FR" dirty="0"/>
              <a:t>pas de lien, évolutions indépendantes</a:t>
            </a:r>
          </a:p>
          <a:p>
            <a:pPr lvl="2"/>
            <a:r>
              <a:rPr lang="el-GR" dirty="0"/>
              <a:t>β&lt;0</a:t>
            </a:r>
            <a:r>
              <a:rPr lang="fr-FR" dirty="0"/>
              <a:t> </a:t>
            </a:r>
            <a:r>
              <a:rPr lang="el-GR" dirty="0"/>
              <a:t>: </a:t>
            </a:r>
            <a:r>
              <a:rPr lang="fr-FR" dirty="0"/>
              <a:t>évolutions en sens contraire</a:t>
            </a:r>
          </a:p>
          <a:p>
            <a:pPr lvl="2"/>
            <a:r>
              <a:rPr lang="el-GR" dirty="0"/>
              <a:t>β&gt;0</a:t>
            </a:r>
            <a:r>
              <a:rPr lang="fr-FR" dirty="0"/>
              <a:t> </a:t>
            </a:r>
            <a:r>
              <a:rPr lang="el-GR" dirty="0"/>
              <a:t>: </a:t>
            </a:r>
            <a:r>
              <a:rPr lang="fr-FR" dirty="0"/>
              <a:t>évolutions dans le même sens</a:t>
            </a:r>
          </a:p>
          <a:p>
            <a:pPr lvl="1"/>
            <a:r>
              <a:rPr lang="fr-FR" dirty="0"/>
              <a:t>Ordonnée à l’origine</a:t>
            </a:r>
          </a:p>
          <a:p>
            <a:pPr lvl="2"/>
            <a:r>
              <a:rPr lang="fr-FR" sz="2400" i="1" spc="55" dirty="0">
                <a:latin typeface="Times New Roman"/>
                <a:cs typeface="Times New Roman"/>
              </a:rPr>
              <a:t>E</a:t>
            </a:r>
            <a:r>
              <a:rPr lang="fr-FR" sz="2400" spc="55" dirty="0">
                <a:latin typeface="Times New Roman"/>
                <a:cs typeface="Times New Roman"/>
              </a:rPr>
              <a:t>(</a:t>
            </a:r>
            <a:r>
              <a:rPr lang="fr-FR" sz="2400" i="1" spc="55" dirty="0">
                <a:latin typeface="Times New Roman"/>
                <a:cs typeface="Times New Roman"/>
              </a:rPr>
              <a:t>Y</a:t>
            </a:r>
            <a:r>
              <a:rPr lang="fr-FR" sz="2400" spc="10" dirty="0">
                <a:latin typeface="Times New Roman"/>
                <a:cs typeface="Times New Roman"/>
              </a:rPr>
              <a:t>/</a:t>
            </a:r>
            <a:r>
              <a:rPr lang="fr-FR" sz="2400" i="1" spc="20" dirty="0">
                <a:latin typeface="Times New Roman"/>
                <a:cs typeface="Times New Roman"/>
              </a:rPr>
              <a:t>X </a:t>
            </a:r>
            <a:r>
              <a:rPr lang="fr-FR" sz="2400" spc="-145" dirty="0">
                <a:latin typeface="Arial"/>
                <a:cs typeface="Arial"/>
              </a:rPr>
              <a:t>= </a:t>
            </a:r>
            <a:r>
              <a:rPr lang="fr-FR" sz="2400" spc="15" dirty="0">
                <a:latin typeface="Times New Roman"/>
                <a:cs typeface="Times New Roman"/>
              </a:rPr>
              <a:t>0) </a:t>
            </a:r>
            <a:r>
              <a:rPr lang="fr-FR" sz="2400" spc="-145" dirty="0">
                <a:latin typeface="Arial"/>
                <a:cs typeface="Arial"/>
              </a:rPr>
              <a:t>=</a:t>
            </a:r>
            <a:r>
              <a:rPr lang="fr-FR" sz="2400" spc="-890" dirty="0">
                <a:latin typeface="Arial"/>
                <a:cs typeface="Arial"/>
              </a:rPr>
              <a:t>   </a:t>
            </a:r>
            <a:r>
              <a:rPr lang="fr-FR" sz="2800" i="1" spc="135" dirty="0">
                <a:latin typeface="Arial"/>
                <a:cs typeface="Arial"/>
              </a:rPr>
              <a:t> </a:t>
            </a:r>
            <a:r>
              <a:rPr lang="fr-FR" sz="2800" i="1" spc="135" dirty="0">
                <a:latin typeface="Symbol" pitchFamily="2" charset="2"/>
                <a:cs typeface="Arial"/>
              </a:rPr>
              <a:t>a</a:t>
            </a:r>
            <a:endParaRPr lang="el-GR" sz="2800" dirty="0">
              <a:latin typeface="Arial"/>
              <a:cs typeface="Arial"/>
            </a:endParaRPr>
          </a:p>
          <a:p>
            <a:pPr lvl="2"/>
            <a:endParaRPr lang="fr-FR" dirty="0"/>
          </a:p>
          <a:p>
            <a:pPr lvl="2"/>
            <a:endParaRPr lang="fr-FR" dirty="0"/>
          </a:p>
          <a:p>
            <a:pPr lvl="2"/>
            <a:endParaRPr lang="fr-FR" dirty="0"/>
          </a:p>
          <a:p>
            <a:pPr lvl="2"/>
            <a:endParaRPr lang="fr-FR" dirty="0"/>
          </a:p>
          <a:p>
            <a:endParaRPr lang="fr-FR" dirty="0"/>
          </a:p>
          <a:p>
            <a:endParaRPr lang="fr-F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9">
            <a:extLst>
              <a:ext uri="{FF2B5EF4-FFF2-40B4-BE49-F238E27FC236}">
                <a16:creationId xmlns:a16="http://schemas.microsoft.com/office/drawing/2014/main" id="{E4E7C93B-ECB5-B940-99F6-ECD29CA4AB16}"/>
              </a:ext>
            </a:extLst>
          </p:cNvPr>
          <p:cNvSpPr>
            <a:spLocks noGrp="1"/>
          </p:cNvSpPr>
          <p:nvPr>
            <p:ph type="title"/>
          </p:nvPr>
        </p:nvSpPr>
        <p:spPr/>
        <p:txBody>
          <a:bodyPr/>
          <a:lstStyle/>
          <a:p>
            <a:r>
              <a:rPr lang="fr-FR" dirty="0"/>
              <a:t>La régression linéaire</a:t>
            </a:r>
          </a:p>
        </p:txBody>
      </p:sp>
      <p:sp>
        <p:nvSpPr>
          <p:cNvPr id="7" name="object 7"/>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9" name="object 9"/>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24</a:t>
            </a:fld>
            <a:endParaRPr dirty="0"/>
          </a:p>
        </p:txBody>
      </p:sp>
      <mc:AlternateContent xmlns:mc="http://schemas.openxmlformats.org/markup-compatibility/2006" xmlns:a14="http://schemas.microsoft.com/office/drawing/2010/main">
        <mc:Choice Requires="a14">
          <p:sp>
            <p:nvSpPr>
              <p:cNvPr id="12" name="Espace réservé du contenu 11">
                <a:extLst>
                  <a:ext uri="{FF2B5EF4-FFF2-40B4-BE49-F238E27FC236}">
                    <a16:creationId xmlns:a16="http://schemas.microsoft.com/office/drawing/2014/main" id="{2B5C7EBC-B66B-764E-AFFC-C6DBA05646DD}"/>
                  </a:ext>
                </a:extLst>
              </p:cNvPr>
              <p:cNvSpPr>
                <a:spLocks noGrp="1"/>
              </p:cNvSpPr>
              <p:nvPr>
                <p:ph sz="quarter" idx="1"/>
              </p:nvPr>
            </p:nvSpPr>
            <p:spPr/>
            <p:txBody>
              <a:bodyPr>
                <a:normAutofit fontScale="70000" lnSpcReduction="20000"/>
              </a:bodyPr>
              <a:lstStyle/>
              <a:p>
                <a:r>
                  <a:rPr lang="fr-FR" dirty="0"/>
                  <a:t>Test de la pente à 0</a:t>
                </a:r>
              </a:p>
              <a:p>
                <a:pPr lvl="1"/>
                <a:r>
                  <a:rPr lang="fr-FR" dirty="0"/>
                  <a:t>Si </a:t>
                </a:r>
                <a:r>
                  <a:rPr lang="el-GR" dirty="0"/>
                  <a:t>β=0 =&gt; </a:t>
                </a:r>
                <a:r>
                  <a:rPr lang="fr-FR" dirty="0"/>
                  <a:t>pas de lien entre Y et X</a:t>
                </a:r>
              </a:p>
              <a:p>
                <a:r>
                  <a:rPr lang="fr-FR" dirty="0"/>
                  <a:t>Lien entre Y et X est-il significatif?</a:t>
                </a:r>
              </a:p>
              <a:p>
                <a:pPr lvl="1"/>
                <a:r>
                  <a:rPr lang="fr-FR" dirty="0"/>
                  <a:t>C’est-à-dire est-ce que </a:t>
                </a:r>
                <a:r>
                  <a:rPr lang="el-GR" dirty="0"/>
                  <a:t>β≠0?</a:t>
                </a:r>
              </a:p>
              <a:p>
                <a:pPr lvl="1"/>
                <a:r>
                  <a:rPr lang="fr-FR" dirty="0"/>
                  <a:t>b estimation de </a:t>
                </a:r>
                <a:r>
                  <a:rPr lang="el-GR" dirty="0"/>
                  <a:t>β</a:t>
                </a:r>
              </a:p>
              <a:p>
                <a:pPr lvl="1"/>
                <a:r>
                  <a:rPr lang="fr-FR" dirty="0"/>
                  <a:t>Hasard =&gt; fluctuation de b observé</a:t>
                </a:r>
              </a:p>
              <a:p>
                <a:r>
                  <a:rPr lang="fr-FR" dirty="0"/>
                  <a:t>H</a:t>
                </a:r>
                <a:r>
                  <a:rPr lang="fr-FR" baseline="-25000" dirty="0"/>
                  <a:t>0</a:t>
                </a:r>
                <a:r>
                  <a:rPr lang="fr-FR" dirty="0"/>
                  <a:t> : </a:t>
                </a:r>
                <a:r>
                  <a:rPr lang="el-GR" dirty="0"/>
                  <a:t>β=0, </a:t>
                </a:r>
                <a:r>
                  <a:rPr lang="fr-FR" dirty="0"/>
                  <a:t>il n'y a pas de lien entre X et Y</a:t>
                </a:r>
              </a:p>
              <a:p>
                <a:r>
                  <a:rPr lang="fr-FR" dirty="0"/>
                  <a:t>H</a:t>
                </a:r>
                <a:r>
                  <a:rPr lang="fr-FR" baseline="-25000" dirty="0"/>
                  <a:t>1</a:t>
                </a:r>
                <a:r>
                  <a:rPr lang="fr-FR" dirty="0"/>
                  <a:t>: </a:t>
                </a:r>
                <a:r>
                  <a:rPr lang="el-GR" dirty="0"/>
                  <a:t>β≠0, </a:t>
                </a:r>
                <a:r>
                  <a:rPr lang="fr-FR" dirty="0"/>
                  <a:t>il y a un lien entre X et Y</a:t>
                </a:r>
              </a:p>
              <a:p>
                <a:r>
                  <a:rPr lang="fr-FR" dirty="0"/>
                  <a:t>Sous H</a:t>
                </a:r>
                <a:r>
                  <a:rPr lang="fr-FR" baseline="-25000" dirty="0"/>
                  <a:t>0</a:t>
                </a:r>
                <a:r>
                  <a:rPr lang="fr-FR" dirty="0"/>
                  <a:t> et si les conditions d’application sont respectées,</a:t>
                </a:r>
              </a:p>
              <a:p>
                <a:pPr lvl="1"/>
                <a:r>
                  <a:rPr lang="fr-FR" dirty="0"/>
                  <a:t>la statistique </a:t>
                </a:r>
                <a14:m>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𝑡</m:t>
                        </m:r>
                      </m:e>
                      <m:sub>
                        <m:r>
                          <a:rPr lang="fr-FR" b="0" i="1" smtClean="0">
                            <a:latin typeface="Cambria Math" panose="02040503050406030204" pitchFamily="18" charset="0"/>
                          </a:rPr>
                          <m:t>0</m:t>
                        </m:r>
                      </m:sub>
                    </m:sSub>
                    <m:r>
                      <a:rPr lang="fr-FR" b="0" i="1" smtClean="0">
                        <a:latin typeface="Cambria Math" panose="02040503050406030204" pitchFamily="18" charset="0"/>
                      </a:rPr>
                      <m:t>=</m:t>
                    </m:r>
                    <m:f>
                      <m:fPr>
                        <m:ctrlPr>
                          <a:rPr lang="fr-FR" b="0" i="1" smtClean="0">
                            <a:latin typeface="Cambria Math" panose="02040503050406030204" pitchFamily="18" charset="0"/>
                          </a:rPr>
                        </m:ctrlPr>
                      </m:fPr>
                      <m:num>
                        <m:r>
                          <a:rPr lang="fr-FR" b="0" i="1" smtClean="0">
                            <a:latin typeface="Cambria Math" panose="02040503050406030204" pitchFamily="18" charset="0"/>
                          </a:rPr>
                          <m:t>𝑏</m:t>
                        </m:r>
                        <m:r>
                          <a:rPr lang="fr-FR" b="0" i="1" smtClean="0">
                            <a:latin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𝛽</m:t>
                        </m:r>
                      </m:num>
                      <m:den>
                        <m:rad>
                          <m:radPr>
                            <m:degHide m:val="on"/>
                            <m:ctrlPr>
                              <a:rPr lang="fr-FR" b="0" i="1" smtClean="0">
                                <a:latin typeface="Cambria Math" panose="02040503050406030204" pitchFamily="18" charset="0"/>
                              </a:rPr>
                            </m:ctrlPr>
                          </m:radPr>
                          <m:deg/>
                          <m:e>
                            <m:sSup>
                              <m:sSupPr>
                                <m:ctrlPr>
                                  <a:rPr lang="fr-FR" b="0" i="1" smtClean="0">
                                    <a:latin typeface="Cambria Math" panose="02040503050406030204" pitchFamily="18" charset="0"/>
                                  </a:rPr>
                                </m:ctrlPr>
                              </m:sSupPr>
                              <m:e>
                                <m:sSub>
                                  <m:sSubPr>
                                    <m:ctrlPr>
                                      <a:rPr lang="fr-FR" b="0" i="1" smtClean="0">
                                        <a:latin typeface="Cambria Math" panose="02040503050406030204" pitchFamily="18" charset="0"/>
                                      </a:rPr>
                                    </m:ctrlPr>
                                  </m:sSubPr>
                                  <m:e>
                                    <m:r>
                                      <a:rPr lang="fr-FR" b="0" i="1" smtClean="0">
                                        <a:latin typeface="Cambria Math" panose="02040503050406030204" pitchFamily="18" charset="0"/>
                                      </a:rPr>
                                      <m:t>𝑠</m:t>
                                    </m:r>
                                  </m:e>
                                  <m:sub>
                                    <m:r>
                                      <a:rPr lang="fr-FR" b="0" i="1" smtClean="0">
                                        <a:latin typeface="Cambria Math" panose="02040503050406030204" pitchFamily="18" charset="0"/>
                                      </a:rPr>
                                      <m:t>𝑏</m:t>
                                    </m:r>
                                  </m:sub>
                                </m:sSub>
                              </m:e>
                              <m:sup>
                                <m:r>
                                  <a:rPr lang="fr-FR" b="0" i="1" smtClean="0">
                                    <a:latin typeface="Cambria Math" panose="02040503050406030204" pitchFamily="18" charset="0"/>
                                  </a:rPr>
                                  <m:t>2</m:t>
                                </m:r>
                              </m:sup>
                            </m:sSup>
                          </m:e>
                        </m:rad>
                      </m:den>
                    </m:f>
                  </m:oMath>
                </a14:m>
                <a:r>
                  <a:rPr lang="fr-FR" dirty="0"/>
                  <a:t> suit une loi de </a:t>
                </a:r>
                <a:r>
                  <a:rPr lang="fr-FR" dirty="0" err="1"/>
                  <a:t>Student</a:t>
                </a:r>
                <a:r>
                  <a:rPr lang="fr-FR" dirty="0"/>
                  <a:t> à n-2 </a:t>
                </a:r>
                <a:r>
                  <a:rPr lang="fr-FR" dirty="0" err="1"/>
                  <a:t>ddl</a:t>
                </a:r>
                <a:endParaRPr lang="fr-FR" dirty="0"/>
              </a:p>
              <a:p>
                <a:pPr lvl="2"/>
                <a:r>
                  <a:rPr lang="fr-FR" dirty="0"/>
                  <a:t>L(Y/X)~&gt;N</a:t>
                </a:r>
              </a:p>
              <a:p>
                <a:pPr lvl="2"/>
                <a:r>
                  <a:rPr lang="fr-FR" dirty="0"/>
                  <a:t>V(Y/X) constantes pour tout X</a:t>
                </a:r>
              </a:p>
              <a:p>
                <a:pPr lvl="2"/>
                <a:r>
                  <a:rPr lang="fr-FR" dirty="0"/>
                  <a:t>à X donné, Y</a:t>
                </a:r>
                <a:r>
                  <a:rPr lang="fr-FR" baseline="-25000" dirty="0"/>
                  <a:t>i</a:t>
                </a:r>
                <a:r>
                  <a:rPr lang="fr-FR" dirty="0"/>
                  <a:t> indépendants</a:t>
                </a:r>
              </a:p>
              <a:p>
                <a:pPr lvl="2"/>
                <a:r>
                  <a:rPr lang="fr-FR" dirty="0"/>
                  <a:t>La régression est linéaire</a:t>
                </a:r>
              </a:p>
              <a:p>
                <a:pPr lvl="1"/>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p:txBody>
          </p:sp>
        </mc:Choice>
        <mc:Fallback xmlns="">
          <p:sp>
            <p:nvSpPr>
              <p:cNvPr id="12" name="Espace réservé du contenu 11">
                <a:extLst>
                  <a:ext uri="{FF2B5EF4-FFF2-40B4-BE49-F238E27FC236}">
                    <a16:creationId xmlns:a16="http://schemas.microsoft.com/office/drawing/2014/main" id="{2B5C7EBC-B66B-764E-AFFC-C6DBA05646DD}"/>
                  </a:ext>
                </a:extLst>
              </p:cNvPr>
              <p:cNvSpPr>
                <a:spLocks noGrp="1" noRot="1" noChangeAspect="1" noMove="1" noResize="1" noEditPoints="1" noAdjustHandles="1" noChangeArrowheads="1" noChangeShapeType="1" noTextEdit="1"/>
              </p:cNvSpPr>
              <p:nvPr>
                <p:ph sz="quarter" idx="1"/>
              </p:nvPr>
            </p:nvSpPr>
            <p:spPr>
              <a:blipFill>
                <a:blip r:embed="rId2"/>
                <a:stretch>
                  <a:fillRect t="-2254"/>
                </a:stretch>
              </a:blipFill>
            </p:spPr>
            <p:txBody>
              <a:bodyPr/>
              <a:lstStyle/>
              <a:p>
                <a:r>
                  <a:rPr lang="fr-FR">
                    <a:noFill/>
                  </a:rPr>
                  <a:t> </a:t>
                </a:r>
              </a:p>
            </p:txBody>
          </p:sp>
        </mc:Fallback>
      </mc:AlternateContent>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5" name="object 5"/>
          <p:cNvGrpSpPr/>
          <p:nvPr/>
        </p:nvGrpSpPr>
        <p:grpSpPr>
          <a:xfrm>
            <a:off x="66259" y="80186"/>
            <a:ext cx="8985250" cy="6205861"/>
            <a:chOff x="66259" y="80186"/>
            <a:chExt cx="8985250" cy="6205861"/>
          </a:xfrm>
        </p:grpSpPr>
        <p:sp>
          <p:nvSpPr>
            <p:cNvPr id="8" name="object 8"/>
            <p:cNvSpPr/>
            <p:nvPr/>
          </p:nvSpPr>
          <p:spPr>
            <a:xfrm>
              <a:off x="66259" y="80186"/>
              <a:ext cx="8985250" cy="6205855"/>
            </a:xfrm>
            <a:custGeom>
              <a:avLst/>
              <a:gdLst/>
              <a:ahLst/>
              <a:cxnLst/>
              <a:rect l="l" t="t" r="r" b="b"/>
              <a:pathLst>
                <a:path w="8985250" h="6205855">
                  <a:moveTo>
                    <a:pt x="8984791" y="6205571"/>
                  </a:moveTo>
                  <a:lnTo>
                    <a:pt x="0" y="6205571"/>
                  </a:lnTo>
                  <a:lnTo>
                    <a:pt x="0" y="0"/>
                  </a:lnTo>
                  <a:lnTo>
                    <a:pt x="8984791" y="0"/>
                  </a:lnTo>
                  <a:lnTo>
                    <a:pt x="8984791" y="6205571"/>
                  </a:lnTo>
                  <a:close/>
                </a:path>
              </a:pathLst>
            </a:custGeom>
            <a:solidFill>
              <a:srgbClr val="FFFFF8"/>
            </a:solidFill>
          </p:spPr>
          <p:txBody>
            <a:bodyPr wrap="square" lIns="0" tIns="0" rIns="0" bIns="0" rtlCol="0"/>
            <a:lstStyle/>
            <a:p>
              <a:endParaRPr/>
            </a:p>
          </p:txBody>
        </p:sp>
        <p:sp>
          <p:nvSpPr>
            <p:cNvPr id="9" name="object 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10" name="object 10"/>
            <p:cNvSpPr/>
            <p:nvPr/>
          </p:nvSpPr>
          <p:spPr>
            <a:xfrm>
              <a:off x="543328" y="493881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1" name="object 11"/>
            <p:cNvSpPr/>
            <p:nvPr/>
          </p:nvSpPr>
          <p:spPr>
            <a:xfrm>
              <a:off x="543328" y="426534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2" name="object 12"/>
            <p:cNvSpPr/>
            <p:nvPr/>
          </p:nvSpPr>
          <p:spPr>
            <a:xfrm>
              <a:off x="543328" y="360790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3" name="object 13"/>
            <p:cNvSpPr/>
            <p:nvPr/>
          </p:nvSpPr>
          <p:spPr>
            <a:xfrm>
              <a:off x="543328" y="2934434"/>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4" name="object 14"/>
            <p:cNvSpPr/>
            <p:nvPr/>
          </p:nvSpPr>
          <p:spPr>
            <a:xfrm>
              <a:off x="543328" y="2276996"/>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5" name="object 15"/>
            <p:cNvSpPr/>
            <p:nvPr/>
          </p:nvSpPr>
          <p:spPr>
            <a:xfrm>
              <a:off x="543328" y="1603523"/>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6" name="object 16"/>
            <p:cNvSpPr/>
            <p:nvPr/>
          </p:nvSpPr>
          <p:spPr>
            <a:xfrm>
              <a:off x="543328" y="94608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7" name="object 17"/>
            <p:cNvSpPr/>
            <p:nvPr/>
          </p:nvSpPr>
          <p:spPr>
            <a:xfrm>
              <a:off x="543328" y="272613"/>
              <a:ext cx="8190230" cy="5323840"/>
            </a:xfrm>
            <a:custGeom>
              <a:avLst/>
              <a:gdLst/>
              <a:ahLst/>
              <a:cxnLst/>
              <a:rect l="l" t="t" r="r" b="b"/>
              <a:pathLst>
                <a:path w="8190230" h="5323840">
                  <a:moveTo>
                    <a:pt x="0" y="0"/>
                  </a:moveTo>
                  <a:lnTo>
                    <a:pt x="8189676" y="0"/>
                  </a:lnTo>
                </a:path>
                <a:path w="8190230" h="5323840">
                  <a:moveTo>
                    <a:pt x="0" y="0"/>
                  </a:moveTo>
                  <a:lnTo>
                    <a:pt x="0" y="5323642"/>
                  </a:lnTo>
                </a:path>
              </a:pathLst>
            </a:custGeom>
            <a:ln w="3175">
              <a:solidFill>
                <a:srgbClr val="000000"/>
              </a:solidFill>
            </a:ln>
          </p:spPr>
          <p:txBody>
            <a:bodyPr wrap="square" lIns="0" tIns="0" rIns="0" bIns="0" rtlCol="0"/>
            <a:lstStyle/>
            <a:p>
              <a:endParaRPr/>
            </a:p>
          </p:txBody>
        </p:sp>
        <p:sp>
          <p:nvSpPr>
            <p:cNvPr id="18" name="object 18"/>
            <p:cNvSpPr/>
            <p:nvPr/>
          </p:nvSpPr>
          <p:spPr>
            <a:xfrm>
              <a:off x="490320" y="559625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19" name="object 19"/>
            <p:cNvSpPr/>
            <p:nvPr/>
          </p:nvSpPr>
          <p:spPr>
            <a:xfrm>
              <a:off x="490320" y="493881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0" name="object 20"/>
            <p:cNvSpPr/>
            <p:nvPr/>
          </p:nvSpPr>
          <p:spPr>
            <a:xfrm>
              <a:off x="490320" y="426534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1" name="object 21"/>
            <p:cNvSpPr/>
            <p:nvPr/>
          </p:nvSpPr>
          <p:spPr>
            <a:xfrm>
              <a:off x="490320" y="360790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2" name="object 22"/>
            <p:cNvSpPr/>
            <p:nvPr/>
          </p:nvSpPr>
          <p:spPr>
            <a:xfrm>
              <a:off x="490320" y="2934434"/>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3" name="object 23"/>
            <p:cNvSpPr/>
            <p:nvPr/>
          </p:nvSpPr>
          <p:spPr>
            <a:xfrm>
              <a:off x="490320" y="2276996"/>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4" name="object 24"/>
            <p:cNvSpPr/>
            <p:nvPr/>
          </p:nvSpPr>
          <p:spPr>
            <a:xfrm>
              <a:off x="490320" y="160352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5" name="object 25"/>
            <p:cNvSpPr/>
            <p:nvPr/>
          </p:nvSpPr>
          <p:spPr>
            <a:xfrm>
              <a:off x="490320" y="94608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6" name="object 26"/>
            <p:cNvSpPr/>
            <p:nvPr/>
          </p:nvSpPr>
          <p:spPr>
            <a:xfrm>
              <a:off x="490320" y="27261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7" name="object 27"/>
            <p:cNvSpPr/>
            <p:nvPr/>
          </p:nvSpPr>
          <p:spPr>
            <a:xfrm>
              <a:off x="543328" y="559625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28" name="object 28"/>
            <p:cNvSpPr/>
            <p:nvPr/>
          </p:nvSpPr>
          <p:spPr>
            <a:xfrm>
              <a:off x="5433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2173312"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3790044"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1" name="object 31"/>
            <p:cNvSpPr/>
            <p:nvPr/>
          </p:nvSpPr>
          <p:spPr>
            <a:xfrm>
              <a:off x="54200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2" name="object 32"/>
            <p:cNvSpPr/>
            <p:nvPr/>
          </p:nvSpPr>
          <p:spPr>
            <a:xfrm>
              <a:off x="7036761"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3" name="object 33"/>
            <p:cNvSpPr/>
            <p:nvPr/>
          </p:nvSpPr>
          <p:spPr>
            <a:xfrm>
              <a:off x="8666745"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4" name="object 34"/>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 name="object 35"/>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 name="object 36"/>
            <p:cNvSpPr/>
            <p:nvPr/>
          </p:nvSpPr>
          <p:spPr>
            <a:xfrm>
              <a:off x="1868522" y="3399441"/>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 name="object 37"/>
            <p:cNvSpPr/>
            <p:nvPr/>
          </p:nvSpPr>
          <p:spPr>
            <a:xfrm>
              <a:off x="1868518"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 name="object 3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 name="object 3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 name="object 4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 name="object 4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 name="object 42"/>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3" name="object 43"/>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 name="object 44"/>
            <p:cNvSpPr/>
            <p:nvPr/>
          </p:nvSpPr>
          <p:spPr>
            <a:xfrm>
              <a:off x="2650378" y="288632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5" name="object 45"/>
            <p:cNvSpPr/>
            <p:nvPr/>
          </p:nvSpPr>
          <p:spPr>
            <a:xfrm>
              <a:off x="2650380"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 name="object 46"/>
            <p:cNvSpPr/>
            <p:nvPr/>
          </p:nvSpPr>
          <p:spPr>
            <a:xfrm>
              <a:off x="2849160" y="283821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 name="object 47"/>
            <p:cNvSpPr/>
            <p:nvPr/>
          </p:nvSpPr>
          <p:spPr>
            <a:xfrm>
              <a:off x="2849159"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 name="object 4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9" name="object 4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 name="object 50"/>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 name="object 51"/>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 name="object 52"/>
            <p:cNvSpPr/>
            <p:nvPr/>
          </p:nvSpPr>
          <p:spPr>
            <a:xfrm>
              <a:off x="3432245" y="254958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3" name="object 53"/>
            <p:cNvSpPr/>
            <p:nvPr/>
          </p:nvSpPr>
          <p:spPr>
            <a:xfrm>
              <a:off x="3432243" y="25495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 name="object 54"/>
            <p:cNvSpPr/>
            <p:nvPr/>
          </p:nvSpPr>
          <p:spPr>
            <a:xfrm>
              <a:off x="3617765" y="234113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5" name="object 55"/>
            <p:cNvSpPr/>
            <p:nvPr/>
          </p:nvSpPr>
          <p:spPr>
            <a:xfrm>
              <a:off x="3617769"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 name="object 56"/>
            <p:cNvSpPr/>
            <p:nvPr/>
          </p:nvSpPr>
          <p:spPr>
            <a:xfrm>
              <a:off x="3816548"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7" name="object 57"/>
            <p:cNvSpPr/>
            <p:nvPr/>
          </p:nvSpPr>
          <p:spPr>
            <a:xfrm>
              <a:off x="3816548"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 name="object 5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 name="object 5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 name="object 60"/>
            <p:cNvSpPr/>
            <p:nvPr/>
          </p:nvSpPr>
          <p:spPr>
            <a:xfrm>
              <a:off x="4214101" y="205250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 name="object 61"/>
            <p:cNvSpPr/>
            <p:nvPr/>
          </p:nvSpPr>
          <p:spPr>
            <a:xfrm>
              <a:off x="4214105"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 name="object 62"/>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 name="object 63"/>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 name="object 64"/>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5" name="object 65"/>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 name="object 66"/>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7" name="object 67"/>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 name="object 68"/>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 name="object 69"/>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 name="object 7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1" name="object 7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 name="object 72"/>
            <p:cNvSpPr/>
            <p:nvPr/>
          </p:nvSpPr>
          <p:spPr>
            <a:xfrm>
              <a:off x="5380271" y="149127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3" name="object 73"/>
            <p:cNvSpPr/>
            <p:nvPr/>
          </p:nvSpPr>
          <p:spPr>
            <a:xfrm>
              <a:off x="5380273"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 name="object 74"/>
            <p:cNvSpPr/>
            <p:nvPr/>
          </p:nvSpPr>
          <p:spPr>
            <a:xfrm>
              <a:off x="5579054" y="161955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 name="object 75"/>
            <p:cNvSpPr/>
            <p:nvPr/>
          </p:nvSpPr>
          <p:spPr>
            <a:xfrm>
              <a:off x="5579051"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 name="object 76"/>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7" name="object 77"/>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 name="object 78"/>
            <p:cNvSpPr/>
            <p:nvPr/>
          </p:nvSpPr>
          <p:spPr>
            <a:xfrm>
              <a:off x="5963356" y="115454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9" name="object 79"/>
            <p:cNvSpPr/>
            <p:nvPr/>
          </p:nvSpPr>
          <p:spPr>
            <a:xfrm>
              <a:off x="5963356"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 name="object 8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 name="object 8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 name="object 82"/>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3" name="object 83"/>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 name="object 84"/>
            <p:cNvSpPr/>
            <p:nvPr/>
          </p:nvSpPr>
          <p:spPr>
            <a:xfrm>
              <a:off x="6546441"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5" name="object 85"/>
            <p:cNvSpPr/>
            <p:nvPr/>
          </p:nvSpPr>
          <p:spPr>
            <a:xfrm>
              <a:off x="654644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 name="object 86"/>
            <p:cNvSpPr/>
            <p:nvPr/>
          </p:nvSpPr>
          <p:spPr>
            <a:xfrm>
              <a:off x="6745224"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7" name="object 87"/>
            <p:cNvSpPr/>
            <p:nvPr/>
          </p:nvSpPr>
          <p:spPr>
            <a:xfrm>
              <a:off x="674521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 name="object 88"/>
            <p:cNvSpPr/>
            <p:nvPr/>
          </p:nvSpPr>
          <p:spPr>
            <a:xfrm>
              <a:off x="6943994"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9" name="object 89"/>
            <p:cNvSpPr/>
            <p:nvPr/>
          </p:nvSpPr>
          <p:spPr>
            <a:xfrm>
              <a:off x="6943997"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 name="object 90"/>
            <p:cNvSpPr/>
            <p:nvPr/>
          </p:nvSpPr>
          <p:spPr>
            <a:xfrm>
              <a:off x="7129526" y="1314890"/>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1" name="object 91"/>
            <p:cNvSpPr/>
            <p:nvPr/>
          </p:nvSpPr>
          <p:spPr>
            <a:xfrm>
              <a:off x="7129524"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 name="object 92"/>
            <p:cNvSpPr/>
            <p:nvPr/>
          </p:nvSpPr>
          <p:spPr>
            <a:xfrm>
              <a:off x="7328297"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 name="object 93"/>
            <p:cNvSpPr/>
            <p:nvPr/>
          </p:nvSpPr>
          <p:spPr>
            <a:xfrm>
              <a:off x="732830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 name="object 94"/>
            <p:cNvSpPr/>
            <p:nvPr/>
          </p:nvSpPr>
          <p:spPr>
            <a:xfrm>
              <a:off x="7527080" y="930042"/>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5" name="object 95"/>
            <p:cNvSpPr/>
            <p:nvPr/>
          </p:nvSpPr>
          <p:spPr>
            <a:xfrm>
              <a:off x="7527081"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 name="object 96"/>
            <p:cNvSpPr/>
            <p:nvPr/>
          </p:nvSpPr>
          <p:spPr>
            <a:xfrm>
              <a:off x="7712612"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7" name="object 97"/>
            <p:cNvSpPr/>
            <p:nvPr/>
          </p:nvSpPr>
          <p:spPr>
            <a:xfrm>
              <a:off x="7712608"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8" name="object 98"/>
            <p:cNvSpPr/>
            <p:nvPr/>
          </p:nvSpPr>
          <p:spPr>
            <a:xfrm>
              <a:off x="7911382"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9" name="object 99"/>
            <p:cNvSpPr/>
            <p:nvPr/>
          </p:nvSpPr>
          <p:spPr>
            <a:xfrm>
              <a:off x="7911386"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0" name="object 100"/>
            <p:cNvSpPr/>
            <p:nvPr/>
          </p:nvSpPr>
          <p:spPr>
            <a:xfrm>
              <a:off x="8110165"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1" name="object 101"/>
            <p:cNvSpPr/>
            <p:nvPr/>
          </p:nvSpPr>
          <p:spPr>
            <a:xfrm>
              <a:off x="8110165"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2" name="object 102"/>
            <p:cNvSpPr/>
            <p:nvPr/>
          </p:nvSpPr>
          <p:spPr>
            <a:xfrm>
              <a:off x="8308947"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03" name="object 103"/>
            <p:cNvSpPr/>
            <p:nvPr/>
          </p:nvSpPr>
          <p:spPr>
            <a:xfrm>
              <a:off x="830894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4" name="object 104"/>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05" name="object 105"/>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6" name="object 106"/>
            <p:cNvSpPr/>
            <p:nvPr/>
          </p:nvSpPr>
          <p:spPr>
            <a:xfrm>
              <a:off x="8693249" y="128282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7" name="object 107"/>
            <p:cNvSpPr/>
            <p:nvPr/>
          </p:nvSpPr>
          <p:spPr>
            <a:xfrm>
              <a:off x="869324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8" name="object 108"/>
            <p:cNvSpPr/>
            <p:nvPr/>
          </p:nvSpPr>
          <p:spPr>
            <a:xfrm>
              <a:off x="1669739" y="3495658"/>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09" name="object 109"/>
            <p:cNvSpPr/>
            <p:nvPr/>
          </p:nvSpPr>
          <p:spPr>
            <a:xfrm>
              <a:off x="1669739" y="349566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0" name="object 110"/>
            <p:cNvSpPr/>
            <p:nvPr/>
          </p:nvSpPr>
          <p:spPr>
            <a:xfrm>
              <a:off x="1868522" y="3383408"/>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11" name="object 111"/>
            <p:cNvSpPr/>
            <p:nvPr/>
          </p:nvSpPr>
          <p:spPr>
            <a:xfrm>
              <a:off x="1868518"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2" name="object 112"/>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3" name="object 113"/>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4" name="object 114"/>
            <p:cNvSpPr/>
            <p:nvPr/>
          </p:nvSpPr>
          <p:spPr>
            <a:xfrm>
              <a:off x="2252824" y="314289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15" name="object 115"/>
            <p:cNvSpPr/>
            <p:nvPr/>
          </p:nvSpPr>
          <p:spPr>
            <a:xfrm>
              <a:off x="2252823" y="31428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6" name="object 116"/>
            <p:cNvSpPr/>
            <p:nvPr/>
          </p:nvSpPr>
          <p:spPr>
            <a:xfrm>
              <a:off x="2451607" y="287029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17" name="object 117"/>
            <p:cNvSpPr/>
            <p:nvPr/>
          </p:nvSpPr>
          <p:spPr>
            <a:xfrm>
              <a:off x="2451602"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8" name="object 118"/>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9" name="object 119"/>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0" name="object 120"/>
            <p:cNvSpPr/>
            <p:nvPr/>
          </p:nvSpPr>
          <p:spPr>
            <a:xfrm>
              <a:off x="2849160" y="275804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1" name="object 121"/>
            <p:cNvSpPr/>
            <p:nvPr/>
          </p:nvSpPr>
          <p:spPr>
            <a:xfrm>
              <a:off x="2849159"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2" name="object 122"/>
            <p:cNvSpPr/>
            <p:nvPr/>
          </p:nvSpPr>
          <p:spPr>
            <a:xfrm>
              <a:off x="3034680" y="261373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3" name="object 123"/>
            <p:cNvSpPr/>
            <p:nvPr/>
          </p:nvSpPr>
          <p:spPr>
            <a:xfrm>
              <a:off x="3034686"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4" name="object 124"/>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5" name="object 125"/>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6" name="object 126"/>
            <p:cNvSpPr/>
            <p:nvPr/>
          </p:nvSpPr>
          <p:spPr>
            <a:xfrm>
              <a:off x="3432245" y="267786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27" name="object 127"/>
            <p:cNvSpPr/>
            <p:nvPr/>
          </p:nvSpPr>
          <p:spPr>
            <a:xfrm>
              <a:off x="3432243"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8" name="object 128"/>
            <p:cNvSpPr/>
            <p:nvPr/>
          </p:nvSpPr>
          <p:spPr>
            <a:xfrm>
              <a:off x="3617765" y="235716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9" name="object 129"/>
            <p:cNvSpPr/>
            <p:nvPr/>
          </p:nvSpPr>
          <p:spPr>
            <a:xfrm>
              <a:off x="3617769" y="235717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0" name="object 130"/>
            <p:cNvSpPr/>
            <p:nvPr/>
          </p:nvSpPr>
          <p:spPr>
            <a:xfrm>
              <a:off x="3816548" y="221285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1" name="object 131"/>
            <p:cNvSpPr/>
            <p:nvPr/>
          </p:nvSpPr>
          <p:spPr>
            <a:xfrm>
              <a:off x="3816548"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2" name="object 132"/>
            <p:cNvSpPr/>
            <p:nvPr/>
          </p:nvSpPr>
          <p:spPr>
            <a:xfrm>
              <a:off x="4015330" y="234113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33" name="object 133"/>
            <p:cNvSpPr/>
            <p:nvPr/>
          </p:nvSpPr>
          <p:spPr>
            <a:xfrm>
              <a:off x="4015327"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4" name="object 134"/>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35" name="object 135"/>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6" name="object 136"/>
            <p:cNvSpPr/>
            <p:nvPr/>
          </p:nvSpPr>
          <p:spPr>
            <a:xfrm>
              <a:off x="4399633" y="192422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7" name="object 137"/>
            <p:cNvSpPr/>
            <p:nvPr/>
          </p:nvSpPr>
          <p:spPr>
            <a:xfrm>
              <a:off x="4399632"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8" name="object 138"/>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39" name="object 139"/>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0" name="object 140"/>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1" name="object 141"/>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2" name="object 142"/>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43" name="object 143"/>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4" name="object 144"/>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5" name="object 145"/>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6" name="object 146"/>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47" name="object 147"/>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8" name="object 148"/>
            <p:cNvSpPr/>
            <p:nvPr/>
          </p:nvSpPr>
          <p:spPr>
            <a:xfrm>
              <a:off x="5579054" y="125074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49" name="object 149"/>
            <p:cNvSpPr/>
            <p:nvPr/>
          </p:nvSpPr>
          <p:spPr>
            <a:xfrm>
              <a:off x="5579051"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0" name="object 150"/>
            <p:cNvSpPr/>
            <p:nvPr/>
          </p:nvSpPr>
          <p:spPr>
            <a:xfrm>
              <a:off x="5764574" y="149127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51" name="object 151"/>
            <p:cNvSpPr/>
            <p:nvPr/>
          </p:nvSpPr>
          <p:spPr>
            <a:xfrm>
              <a:off x="5764578"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2" name="object 152"/>
            <p:cNvSpPr/>
            <p:nvPr/>
          </p:nvSpPr>
          <p:spPr>
            <a:xfrm>
              <a:off x="5963356" y="134695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3" name="object 153"/>
            <p:cNvSpPr/>
            <p:nvPr/>
          </p:nvSpPr>
          <p:spPr>
            <a:xfrm>
              <a:off x="5963356"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4" name="object 154"/>
            <p:cNvSpPr/>
            <p:nvPr/>
          </p:nvSpPr>
          <p:spPr>
            <a:xfrm>
              <a:off x="6162139"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55" name="object 155"/>
            <p:cNvSpPr/>
            <p:nvPr/>
          </p:nvSpPr>
          <p:spPr>
            <a:xfrm>
              <a:off x="6162135"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6" name="object 156"/>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57" name="object 157"/>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8" name="object 158"/>
            <p:cNvSpPr/>
            <p:nvPr/>
          </p:nvSpPr>
          <p:spPr>
            <a:xfrm>
              <a:off x="6546441"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9" name="object 159"/>
            <p:cNvSpPr/>
            <p:nvPr/>
          </p:nvSpPr>
          <p:spPr>
            <a:xfrm>
              <a:off x="6546440"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0" name="object 160"/>
            <p:cNvSpPr/>
            <p:nvPr/>
          </p:nvSpPr>
          <p:spPr>
            <a:xfrm>
              <a:off x="6745224" y="1298857"/>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1" name="object 161"/>
            <p:cNvSpPr/>
            <p:nvPr/>
          </p:nvSpPr>
          <p:spPr>
            <a:xfrm>
              <a:off x="6745219" y="129885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2" name="object 162"/>
            <p:cNvSpPr/>
            <p:nvPr/>
          </p:nvSpPr>
          <p:spPr>
            <a:xfrm>
              <a:off x="6943994"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3" name="object 163"/>
            <p:cNvSpPr/>
            <p:nvPr/>
          </p:nvSpPr>
          <p:spPr>
            <a:xfrm>
              <a:off x="6943997"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4" name="object 164"/>
            <p:cNvSpPr/>
            <p:nvPr/>
          </p:nvSpPr>
          <p:spPr>
            <a:xfrm>
              <a:off x="7129526"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5" name="object 165"/>
            <p:cNvSpPr/>
            <p:nvPr/>
          </p:nvSpPr>
          <p:spPr>
            <a:xfrm>
              <a:off x="7129524"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6" name="object 166"/>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7" name="object 167"/>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8" name="object 168"/>
            <p:cNvSpPr/>
            <p:nvPr/>
          </p:nvSpPr>
          <p:spPr>
            <a:xfrm>
              <a:off x="7527080"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69" name="object 169"/>
            <p:cNvSpPr/>
            <p:nvPr/>
          </p:nvSpPr>
          <p:spPr>
            <a:xfrm>
              <a:off x="7527081"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0" name="object 170"/>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71" name="object 171"/>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2" name="object 172"/>
            <p:cNvSpPr/>
            <p:nvPr/>
          </p:nvSpPr>
          <p:spPr>
            <a:xfrm>
              <a:off x="7911382"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73" name="object 173"/>
            <p:cNvSpPr/>
            <p:nvPr/>
          </p:nvSpPr>
          <p:spPr>
            <a:xfrm>
              <a:off x="7911386"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4" name="object 174"/>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175" name="object 175"/>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6" name="object 176"/>
            <p:cNvSpPr/>
            <p:nvPr/>
          </p:nvSpPr>
          <p:spPr>
            <a:xfrm>
              <a:off x="8308947"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77" name="object 177"/>
            <p:cNvSpPr/>
            <p:nvPr/>
          </p:nvSpPr>
          <p:spPr>
            <a:xfrm>
              <a:off x="830894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8" name="object 178"/>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79" name="object 179"/>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0" name="object 180"/>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1" name="object 181"/>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2" name="object 182"/>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3" name="object 183"/>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4" name="object 184"/>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85" name="object 185"/>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6" name="object 186"/>
            <p:cNvSpPr/>
            <p:nvPr/>
          </p:nvSpPr>
          <p:spPr>
            <a:xfrm>
              <a:off x="2067293" y="3207027"/>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87" name="object 187"/>
            <p:cNvSpPr/>
            <p:nvPr/>
          </p:nvSpPr>
          <p:spPr>
            <a:xfrm>
              <a:off x="2067297" y="320703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8" name="object 188"/>
            <p:cNvSpPr/>
            <p:nvPr/>
          </p:nvSpPr>
          <p:spPr>
            <a:xfrm>
              <a:off x="2252824" y="3223060"/>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9" name="object 189"/>
            <p:cNvSpPr/>
            <p:nvPr/>
          </p:nvSpPr>
          <p:spPr>
            <a:xfrm>
              <a:off x="2252823"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0" name="object 190"/>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91" name="object 191"/>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2" name="object 192"/>
            <p:cNvSpPr/>
            <p:nvPr/>
          </p:nvSpPr>
          <p:spPr>
            <a:xfrm>
              <a:off x="2650378" y="301461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3" name="object 193"/>
            <p:cNvSpPr/>
            <p:nvPr/>
          </p:nvSpPr>
          <p:spPr>
            <a:xfrm>
              <a:off x="2650380" y="30146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4" name="object 194"/>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95" name="object 195"/>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6" name="object 196"/>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7" name="object 197"/>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8" name="object 198"/>
            <p:cNvSpPr/>
            <p:nvPr/>
          </p:nvSpPr>
          <p:spPr>
            <a:xfrm>
              <a:off x="3233463"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99" name="object 199"/>
            <p:cNvSpPr/>
            <p:nvPr/>
          </p:nvSpPr>
          <p:spPr>
            <a:xfrm>
              <a:off x="3233464"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0" name="object 200"/>
            <p:cNvSpPr/>
            <p:nvPr/>
          </p:nvSpPr>
          <p:spPr>
            <a:xfrm>
              <a:off x="3432245" y="242131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1" name="object 201"/>
            <p:cNvSpPr/>
            <p:nvPr/>
          </p:nvSpPr>
          <p:spPr>
            <a:xfrm>
              <a:off x="3432243"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2" name="object 202"/>
            <p:cNvSpPr/>
            <p:nvPr/>
          </p:nvSpPr>
          <p:spPr>
            <a:xfrm>
              <a:off x="3617765" y="258166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03" name="object 203"/>
            <p:cNvSpPr/>
            <p:nvPr/>
          </p:nvSpPr>
          <p:spPr>
            <a:xfrm>
              <a:off x="3617769" y="25816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4" name="object 204"/>
            <p:cNvSpPr/>
            <p:nvPr/>
          </p:nvSpPr>
          <p:spPr>
            <a:xfrm>
              <a:off x="3816548" y="227699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05" name="object 205"/>
            <p:cNvSpPr/>
            <p:nvPr/>
          </p:nvSpPr>
          <p:spPr>
            <a:xfrm>
              <a:off x="3816548"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6" name="object 206"/>
            <p:cNvSpPr/>
            <p:nvPr/>
          </p:nvSpPr>
          <p:spPr>
            <a:xfrm>
              <a:off x="4015330" y="2293033"/>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7" name="object 207"/>
            <p:cNvSpPr/>
            <p:nvPr/>
          </p:nvSpPr>
          <p:spPr>
            <a:xfrm>
              <a:off x="4015327" y="22930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8" name="object 208"/>
            <p:cNvSpPr/>
            <p:nvPr/>
          </p:nvSpPr>
          <p:spPr>
            <a:xfrm>
              <a:off x="4214101" y="218078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09" name="object 209"/>
            <p:cNvSpPr/>
            <p:nvPr/>
          </p:nvSpPr>
          <p:spPr>
            <a:xfrm>
              <a:off x="4214105"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0" name="object 210"/>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11" name="object 211"/>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2" name="object 212"/>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3" name="object 213"/>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4" name="object 214"/>
            <p:cNvSpPr/>
            <p:nvPr/>
          </p:nvSpPr>
          <p:spPr>
            <a:xfrm>
              <a:off x="4797186" y="176387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15" name="object 215"/>
            <p:cNvSpPr/>
            <p:nvPr/>
          </p:nvSpPr>
          <p:spPr>
            <a:xfrm>
              <a:off x="4797189" y="17638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6" name="object 216"/>
            <p:cNvSpPr/>
            <p:nvPr/>
          </p:nvSpPr>
          <p:spPr>
            <a:xfrm>
              <a:off x="4982718"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7" name="object 217"/>
            <p:cNvSpPr/>
            <p:nvPr/>
          </p:nvSpPr>
          <p:spPr>
            <a:xfrm>
              <a:off x="4982716"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8" name="object 218"/>
            <p:cNvSpPr/>
            <p:nvPr/>
          </p:nvSpPr>
          <p:spPr>
            <a:xfrm>
              <a:off x="5181489" y="155542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19" name="object 219"/>
            <p:cNvSpPr/>
            <p:nvPr/>
          </p:nvSpPr>
          <p:spPr>
            <a:xfrm>
              <a:off x="5181494"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0" name="object 220"/>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21" name="object 221"/>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2" name="object 222"/>
            <p:cNvSpPr/>
            <p:nvPr/>
          </p:nvSpPr>
          <p:spPr>
            <a:xfrm>
              <a:off x="5579054" y="142713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23" name="object 223"/>
            <p:cNvSpPr/>
            <p:nvPr/>
          </p:nvSpPr>
          <p:spPr>
            <a:xfrm>
              <a:off x="5579051"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4" name="object 224"/>
            <p:cNvSpPr/>
            <p:nvPr/>
          </p:nvSpPr>
          <p:spPr>
            <a:xfrm>
              <a:off x="5764574" y="137902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25" name="object 225"/>
            <p:cNvSpPr/>
            <p:nvPr/>
          </p:nvSpPr>
          <p:spPr>
            <a:xfrm>
              <a:off x="5764578"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6" name="object 226"/>
            <p:cNvSpPr/>
            <p:nvPr/>
          </p:nvSpPr>
          <p:spPr>
            <a:xfrm>
              <a:off x="5963356" y="113850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27" name="object 227"/>
            <p:cNvSpPr/>
            <p:nvPr/>
          </p:nvSpPr>
          <p:spPr>
            <a:xfrm>
              <a:off x="5963356"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8" name="object 228"/>
            <p:cNvSpPr/>
            <p:nvPr/>
          </p:nvSpPr>
          <p:spPr>
            <a:xfrm>
              <a:off x="6162139" y="109039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29" name="object 229"/>
            <p:cNvSpPr/>
            <p:nvPr/>
          </p:nvSpPr>
          <p:spPr>
            <a:xfrm>
              <a:off x="6162135" y="10904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0" name="object 230"/>
            <p:cNvSpPr/>
            <p:nvPr/>
          </p:nvSpPr>
          <p:spPr>
            <a:xfrm>
              <a:off x="6347659" y="118660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31" name="object 231"/>
            <p:cNvSpPr/>
            <p:nvPr/>
          </p:nvSpPr>
          <p:spPr>
            <a:xfrm>
              <a:off x="6347662"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2" name="object 232"/>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33" name="object 233"/>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4" name="object 234"/>
            <p:cNvSpPr/>
            <p:nvPr/>
          </p:nvSpPr>
          <p:spPr>
            <a:xfrm>
              <a:off x="6745224"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35" name="object 235"/>
            <p:cNvSpPr/>
            <p:nvPr/>
          </p:nvSpPr>
          <p:spPr>
            <a:xfrm>
              <a:off x="674521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6" name="object 236"/>
            <p:cNvSpPr/>
            <p:nvPr/>
          </p:nvSpPr>
          <p:spPr>
            <a:xfrm>
              <a:off x="6943994"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37" name="object 237"/>
            <p:cNvSpPr/>
            <p:nvPr/>
          </p:nvSpPr>
          <p:spPr>
            <a:xfrm>
              <a:off x="6943997"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8" name="object 238"/>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39" name="object 239"/>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0" name="object 240"/>
            <p:cNvSpPr/>
            <p:nvPr/>
          </p:nvSpPr>
          <p:spPr>
            <a:xfrm>
              <a:off x="7328297"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41" name="object 241"/>
            <p:cNvSpPr/>
            <p:nvPr/>
          </p:nvSpPr>
          <p:spPr>
            <a:xfrm>
              <a:off x="7328303"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2" name="object 242"/>
            <p:cNvSpPr/>
            <p:nvPr/>
          </p:nvSpPr>
          <p:spPr>
            <a:xfrm>
              <a:off x="7527080"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43" name="object 243"/>
            <p:cNvSpPr/>
            <p:nvPr/>
          </p:nvSpPr>
          <p:spPr>
            <a:xfrm>
              <a:off x="7527081"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4" name="object 244"/>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45" name="object 245"/>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6" name="object 246"/>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47" name="object 247"/>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8" name="object 248"/>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49" name="object 249"/>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0" name="object 250"/>
            <p:cNvSpPr/>
            <p:nvPr/>
          </p:nvSpPr>
          <p:spPr>
            <a:xfrm>
              <a:off x="8308947"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51" name="object 251"/>
            <p:cNvSpPr/>
            <p:nvPr/>
          </p:nvSpPr>
          <p:spPr>
            <a:xfrm>
              <a:off x="8308943"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2" name="object 252"/>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53" name="object 253"/>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4" name="object 254"/>
            <p:cNvSpPr/>
            <p:nvPr/>
          </p:nvSpPr>
          <p:spPr>
            <a:xfrm>
              <a:off x="8693249"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55" name="object 255"/>
            <p:cNvSpPr/>
            <p:nvPr/>
          </p:nvSpPr>
          <p:spPr>
            <a:xfrm>
              <a:off x="8693249"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6" name="object 25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57" name="object 25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8" name="object 258"/>
            <p:cNvSpPr/>
            <p:nvPr/>
          </p:nvSpPr>
          <p:spPr>
            <a:xfrm>
              <a:off x="1868522" y="3351343"/>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59" name="object 259"/>
            <p:cNvSpPr/>
            <p:nvPr/>
          </p:nvSpPr>
          <p:spPr>
            <a:xfrm>
              <a:off x="1868518" y="335134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0" name="object 260"/>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61" name="object 261"/>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2" name="object 262"/>
            <p:cNvSpPr/>
            <p:nvPr/>
          </p:nvSpPr>
          <p:spPr>
            <a:xfrm>
              <a:off x="2252824" y="3158926"/>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63" name="object 263"/>
            <p:cNvSpPr/>
            <p:nvPr/>
          </p:nvSpPr>
          <p:spPr>
            <a:xfrm>
              <a:off x="2252823" y="315892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4" name="object 264"/>
            <p:cNvSpPr/>
            <p:nvPr/>
          </p:nvSpPr>
          <p:spPr>
            <a:xfrm>
              <a:off x="2451607" y="303064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65" name="object 265"/>
            <p:cNvSpPr/>
            <p:nvPr/>
          </p:nvSpPr>
          <p:spPr>
            <a:xfrm>
              <a:off x="2451602" y="30306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6" name="object 266"/>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67" name="object 267"/>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8" name="object 268"/>
            <p:cNvSpPr/>
            <p:nvPr/>
          </p:nvSpPr>
          <p:spPr>
            <a:xfrm>
              <a:off x="2849160" y="298252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69" name="object 269"/>
            <p:cNvSpPr/>
            <p:nvPr/>
          </p:nvSpPr>
          <p:spPr>
            <a:xfrm>
              <a:off x="2849159"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0" name="object 270"/>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1" name="object 271"/>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2" name="object 272"/>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73" name="object 273"/>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4" name="object 274"/>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75" name="object 275"/>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6" name="object 276"/>
            <p:cNvSpPr/>
            <p:nvPr/>
          </p:nvSpPr>
          <p:spPr>
            <a:xfrm>
              <a:off x="3617765"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7" name="object 277"/>
            <p:cNvSpPr/>
            <p:nvPr/>
          </p:nvSpPr>
          <p:spPr>
            <a:xfrm>
              <a:off x="3617769"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8" name="object 278"/>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79" name="object 279"/>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0" name="object 280"/>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81" name="object 281"/>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2" name="object 282"/>
            <p:cNvSpPr/>
            <p:nvPr/>
          </p:nvSpPr>
          <p:spPr>
            <a:xfrm>
              <a:off x="4214101" y="210060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83" name="object 283"/>
            <p:cNvSpPr/>
            <p:nvPr/>
          </p:nvSpPr>
          <p:spPr>
            <a:xfrm>
              <a:off x="4214105"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4" name="object 284"/>
            <p:cNvSpPr/>
            <p:nvPr/>
          </p:nvSpPr>
          <p:spPr>
            <a:xfrm>
              <a:off x="4399633" y="208456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85" name="object 285"/>
            <p:cNvSpPr/>
            <p:nvPr/>
          </p:nvSpPr>
          <p:spPr>
            <a:xfrm>
              <a:off x="4399632"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6" name="object 286"/>
            <p:cNvSpPr/>
            <p:nvPr/>
          </p:nvSpPr>
          <p:spPr>
            <a:xfrm>
              <a:off x="4598415"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87" name="object 287"/>
            <p:cNvSpPr/>
            <p:nvPr/>
          </p:nvSpPr>
          <p:spPr>
            <a:xfrm>
              <a:off x="4598410"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8" name="object 288"/>
            <p:cNvSpPr/>
            <p:nvPr/>
          </p:nvSpPr>
          <p:spPr>
            <a:xfrm>
              <a:off x="4797186" y="189215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89" name="object 289"/>
            <p:cNvSpPr/>
            <p:nvPr/>
          </p:nvSpPr>
          <p:spPr>
            <a:xfrm>
              <a:off x="4797189" y="18921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0" name="object 290"/>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91" name="object 291"/>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2" name="object 292"/>
            <p:cNvSpPr/>
            <p:nvPr/>
          </p:nvSpPr>
          <p:spPr>
            <a:xfrm>
              <a:off x="5181489" y="157145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93" name="object 293"/>
            <p:cNvSpPr/>
            <p:nvPr/>
          </p:nvSpPr>
          <p:spPr>
            <a:xfrm>
              <a:off x="5181494"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4" name="object 294"/>
            <p:cNvSpPr/>
            <p:nvPr/>
          </p:nvSpPr>
          <p:spPr>
            <a:xfrm>
              <a:off x="5380271" y="153937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95" name="object 295"/>
            <p:cNvSpPr/>
            <p:nvPr/>
          </p:nvSpPr>
          <p:spPr>
            <a:xfrm>
              <a:off x="5380273"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6" name="object 296"/>
            <p:cNvSpPr/>
            <p:nvPr/>
          </p:nvSpPr>
          <p:spPr>
            <a:xfrm>
              <a:off x="5579054" y="152333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97" name="object 297"/>
            <p:cNvSpPr/>
            <p:nvPr/>
          </p:nvSpPr>
          <p:spPr>
            <a:xfrm>
              <a:off x="5579051"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8" name="object 298"/>
            <p:cNvSpPr/>
            <p:nvPr/>
          </p:nvSpPr>
          <p:spPr>
            <a:xfrm>
              <a:off x="5764574" y="121867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99" name="object 299"/>
            <p:cNvSpPr/>
            <p:nvPr/>
          </p:nvSpPr>
          <p:spPr>
            <a:xfrm>
              <a:off x="5764578"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0" name="object 300"/>
            <p:cNvSpPr/>
            <p:nvPr/>
          </p:nvSpPr>
          <p:spPr>
            <a:xfrm>
              <a:off x="5963356" y="141110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1" name="object 301"/>
            <p:cNvSpPr/>
            <p:nvPr/>
          </p:nvSpPr>
          <p:spPr>
            <a:xfrm>
              <a:off x="5963356"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2" name="object 302"/>
            <p:cNvSpPr/>
            <p:nvPr/>
          </p:nvSpPr>
          <p:spPr>
            <a:xfrm>
              <a:off x="6162139" y="1298857"/>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03" name="object 303"/>
            <p:cNvSpPr/>
            <p:nvPr/>
          </p:nvSpPr>
          <p:spPr>
            <a:xfrm>
              <a:off x="6162135"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4" name="object 304"/>
            <p:cNvSpPr/>
            <p:nvPr/>
          </p:nvSpPr>
          <p:spPr>
            <a:xfrm>
              <a:off x="6347659" y="134695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05" name="object 305"/>
            <p:cNvSpPr/>
            <p:nvPr/>
          </p:nvSpPr>
          <p:spPr>
            <a:xfrm>
              <a:off x="6347662"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6" name="object 306"/>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7" name="object 307"/>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8" name="object 308"/>
            <p:cNvSpPr/>
            <p:nvPr/>
          </p:nvSpPr>
          <p:spPr>
            <a:xfrm>
              <a:off x="6745224"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09" name="object 309"/>
            <p:cNvSpPr/>
            <p:nvPr/>
          </p:nvSpPr>
          <p:spPr>
            <a:xfrm>
              <a:off x="6745219"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0" name="object 310"/>
            <p:cNvSpPr/>
            <p:nvPr/>
          </p:nvSpPr>
          <p:spPr>
            <a:xfrm>
              <a:off x="6943994"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11" name="object 311"/>
            <p:cNvSpPr/>
            <p:nvPr/>
          </p:nvSpPr>
          <p:spPr>
            <a:xfrm>
              <a:off x="6943997"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2" name="object 312"/>
            <p:cNvSpPr/>
            <p:nvPr/>
          </p:nvSpPr>
          <p:spPr>
            <a:xfrm>
              <a:off x="7129526" y="125074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13" name="object 313"/>
            <p:cNvSpPr/>
            <p:nvPr/>
          </p:nvSpPr>
          <p:spPr>
            <a:xfrm>
              <a:off x="7129524"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4" name="object 314"/>
            <p:cNvSpPr/>
            <p:nvPr/>
          </p:nvSpPr>
          <p:spPr>
            <a:xfrm>
              <a:off x="732829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15" name="object 315"/>
            <p:cNvSpPr/>
            <p:nvPr/>
          </p:nvSpPr>
          <p:spPr>
            <a:xfrm>
              <a:off x="7328303"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6" name="object 316"/>
            <p:cNvSpPr/>
            <p:nvPr/>
          </p:nvSpPr>
          <p:spPr>
            <a:xfrm>
              <a:off x="7527080"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17" name="object 317"/>
            <p:cNvSpPr/>
            <p:nvPr/>
          </p:nvSpPr>
          <p:spPr>
            <a:xfrm>
              <a:off x="7527081"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8" name="object 318"/>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19" name="object 319"/>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0" name="object 320"/>
            <p:cNvSpPr/>
            <p:nvPr/>
          </p:nvSpPr>
          <p:spPr>
            <a:xfrm>
              <a:off x="7911382"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21" name="object 321"/>
            <p:cNvSpPr/>
            <p:nvPr/>
          </p:nvSpPr>
          <p:spPr>
            <a:xfrm>
              <a:off x="7911386"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2" name="object 322"/>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3" name="object 323"/>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4" name="object 324"/>
            <p:cNvSpPr/>
            <p:nvPr/>
          </p:nvSpPr>
          <p:spPr>
            <a:xfrm>
              <a:off x="8308947" y="1266790"/>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25" name="object 325"/>
            <p:cNvSpPr/>
            <p:nvPr/>
          </p:nvSpPr>
          <p:spPr>
            <a:xfrm>
              <a:off x="8308943"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6" name="object 326"/>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27" name="object 327"/>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8" name="object 32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9" name="object 32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0" name="object 330"/>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1" name="object 331"/>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2" name="object 332"/>
            <p:cNvSpPr/>
            <p:nvPr/>
          </p:nvSpPr>
          <p:spPr>
            <a:xfrm>
              <a:off x="1868522" y="3223060"/>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33" name="object 333"/>
            <p:cNvSpPr/>
            <p:nvPr/>
          </p:nvSpPr>
          <p:spPr>
            <a:xfrm>
              <a:off x="1868518"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4" name="object 334"/>
            <p:cNvSpPr/>
            <p:nvPr/>
          </p:nvSpPr>
          <p:spPr>
            <a:xfrm>
              <a:off x="2067293" y="3319276"/>
              <a:ext cx="80010" cy="96520"/>
            </a:xfrm>
            <a:custGeom>
              <a:avLst/>
              <a:gdLst/>
              <a:ahLst/>
              <a:cxnLst/>
              <a:rect l="l" t="t" r="r" b="b"/>
              <a:pathLst>
                <a:path w="80010" h="96520">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35" name="object 335"/>
            <p:cNvSpPr/>
            <p:nvPr/>
          </p:nvSpPr>
          <p:spPr>
            <a:xfrm>
              <a:off x="2067297" y="331927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6" name="object 336"/>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7" name="object 337"/>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8" name="object 338"/>
            <p:cNvSpPr/>
            <p:nvPr/>
          </p:nvSpPr>
          <p:spPr>
            <a:xfrm>
              <a:off x="2451607" y="288632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39" name="object 339"/>
            <p:cNvSpPr/>
            <p:nvPr/>
          </p:nvSpPr>
          <p:spPr>
            <a:xfrm>
              <a:off x="2451602"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0" name="object 340"/>
            <p:cNvSpPr/>
            <p:nvPr/>
          </p:nvSpPr>
          <p:spPr>
            <a:xfrm>
              <a:off x="2650378" y="277408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41" name="object 341"/>
            <p:cNvSpPr/>
            <p:nvPr/>
          </p:nvSpPr>
          <p:spPr>
            <a:xfrm>
              <a:off x="2650380"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2" name="object 342"/>
            <p:cNvSpPr/>
            <p:nvPr/>
          </p:nvSpPr>
          <p:spPr>
            <a:xfrm>
              <a:off x="2849160" y="2725980"/>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43" name="object 343"/>
            <p:cNvSpPr/>
            <p:nvPr/>
          </p:nvSpPr>
          <p:spPr>
            <a:xfrm>
              <a:off x="2849159"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4" name="object 344"/>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45" name="object 345"/>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6" name="object 346"/>
            <p:cNvSpPr/>
            <p:nvPr/>
          </p:nvSpPr>
          <p:spPr>
            <a:xfrm>
              <a:off x="3233463"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47" name="object 347"/>
            <p:cNvSpPr/>
            <p:nvPr/>
          </p:nvSpPr>
          <p:spPr>
            <a:xfrm>
              <a:off x="3233464"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8" name="object 348"/>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49" name="object 349"/>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0" name="object 350"/>
            <p:cNvSpPr/>
            <p:nvPr/>
          </p:nvSpPr>
          <p:spPr>
            <a:xfrm>
              <a:off x="3617765" y="240526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51" name="object 351"/>
            <p:cNvSpPr/>
            <p:nvPr/>
          </p:nvSpPr>
          <p:spPr>
            <a:xfrm>
              <a:off x="3617769"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2" name="object 352"/>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53" name="object 353"/>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4" name="object 354"/>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55" name="object 355"/>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6" name="object 356"/>
            <p:cNvSpPr/>
            <p:nvPr/>
          </p:nvSpPr>
          <p:spPr>
            <a:xfrm>
              <a:off x="4214101" y="216475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57" name="object 357"/>
            <p:cNvSpPr/>
            <p:nvPr/>
          </p:nvSpPr>
          <p:spPr>
            <a:xfrm>
              <a:off x="4214105"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8" name="object 358"/>
            <p:cNvSpPr/>
            <p:nvPr/>
          </p:nvSpPr>
          <p:spPr>
            <a:xfrm>
              <a:off x="4399633" y="2100601"/>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9" name="object 359"/>
            <p:cNvSpPr/>
            <p:nvPr/>
          </p:nvSpPr>
          <p:spPr>
            <a:xfrm>
              <a:off x="4399632"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0" name="object 360"/>
            <p:cNvSpPr/>
            <p:nvPr/>
          </p:nvSpPr>
          <p:spPr>
            <a:xfrm>
              <a:off x="4598415" y="198836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1" name="object 361"/>
            <p:cNvSpPr/>
            <p:nvPr/>
          </p:nvSpPr>
          <p:spPr>
            <a:xfrm>
              <a:off x="4598410" y="198836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2" name="object 362"/>
            <p:cNvSpPr/>
            <p:nvPr/>
          </p:nvSpPr>
          <p:spPr>
            <a:xfrm>
              <a:off x="4797186" y="181197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63" name="object 363"/>
            <p:cNvSpPr/>
            <p:nvPr/>
          </p:nvSpPr>
          <p:spPr>
            <a:xfrm>
              <a:off x="4797189"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4" name="object 364"/>
            <p:cNvSpPr/>
            <p:nvPr/>
          </p:nvSpPr>
          <p:spPr>
            <a:xfrm>
              <a:off x="4982718" y="171577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5" name="object 365"/>
            <p:cNvSpPr/>
            <p:nvPr/>
          </p:nvSpPr>
          <p:spPr>
            <a:xfrm>
              <a:off x="4982716"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6" name="object 366"/>
            <p:cNvSpPr/>
            <p:nvPr/>
          </p:nvSpPr>
          <p:spPr>
            <a:xfrm>
              <a:off x="5181489" y="177990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67" name="object 367"/>
            <p:cNvSpPr/>
            <p:nvPr/>
          </p:nvSpPr>
          <p:spPr>
            <a:xfrm>
              <a:off x="5181494"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8" name="object 368"/>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69" name="object 369"/>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0" name="object 370"/>
            <p:cNvSpPr/>
            <p:nvPr/>
          </p:nvSpPr>
          <p:spPr>
            <a:xfrm>
              <a:off x="5579054" y="131489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71" name="object 371"/>
            <p:cNvSpPr/>
            <p:nvPr/>
          </p:nvSpPr>
          <p:spPr>
            <a:xfrm>
              <a:off x="5579051" y="13148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2" name="object 372"/>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73" name="object 373"/>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4" name="object 374"/>
            <p:cNvSpPr/>
            <p:nvPr/>
          </p:nvSpPr>
          <p:spPr>
            <a:xfrm>
              <a:off x="5963356" y="117057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75" name="object 375"/>
            <p:cNvSpPr/>
            <p:nvPr/>
          </p:nvSpPr>
          <p:spPr>
            <a:xfrm>
              <a:off x="5963356" y="117057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6" name="object 376"/>
            <p:cNvSpPr/>
            <p:nvPr/>
          </p:nvSpPr>
          <p:spPr>
            <a:xfrm>
              <a:off x="6162139" y="123470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7" name="object 377"/>
            <p:cNvSpPr/>
            <p:nvPr/>
          </p:nvSpPr>
          <p:spPr>
            <a:xfrm>
              <a:off x="6162135" y="12347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8" name="object 378"/>
            <p:cNvSpPr/>
            <p:nvPr/>
          </p:nvSpPr>
          <p:spPr>
            <a:xfrm>
              <a:off x="6347659"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79" name="object 379"/>
            <p:cNvSpPr/>
            <p:nvPr/>
          </p:nvSpPr>
          <p:spPr>
            <a:xfrm>
              <a:off x="6347662"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0" name="object 380"/>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81" name="object 381"/>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2" name="object 382"/>
            <p:cNvSpPr/>
            <p:nvPr/>
          </p:nvSpPr>
          <p:spPr>
            <a:xfrm>
              <a:off x="6745224"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83" name="object 383"/>
            <p:cNvSpPr/>
            <p:nvPr/>
          </p:nvSpPr>
          <p:spPr>
            <a:xfrm>
              <a:off x="674521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4" name="object 38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85" name="object 38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6" name="object 386"/>
            <p:cNvSpPr/>
            <p:nvPr/>
          </p:nvSpPr>
          <p:spPr>
            <a:xfrm>
              <a:off x="7129526"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87" name="object 387"/>
            <p:cNvSpPr/>
            <p:nvPr/>
          </p:nvSpPr>
          <p:spPr>
            <a:xfrm>
              <a:off x="7129524"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8" name="object 388"/>
            <p:cNvSpPr/>
            <p:nvPr/>
          </p:nvSpPr>
          <p:spPr>
            <a:xfrm>
              <a:off x="7328297" y="125074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89" name="object 389"/>
            <p:cNvSpPr/>
            <p:nvPr/>
          </p:nvSpPr>
          <p:spPr>
            <a:xfrm>
              <a:off x="7328303"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0" name="object 390"/>
            <p:cNvSpPr/>
            <p:nvPr/>
          </p:nvSpPr>
          <p:spPr>
            <a:xfrm>
              <a:off x="7527080"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91" name="object 391"/>
            <p:cNvSpPr/>
            <p:nvPr/>
          </p:nvSpPr>
          <p:spPr>
            <a:xfrm>
              <a:off x="7527081"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2" name="object 392"/>
            <p:cNvSpPr/>
            <p:nvPr/>
          </p:nvSpPr>
          <p:spPr>
            <a:xfrm>
              <a:off x="7712612" y="962109"/>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93" name="object 393"/>
            <p:cNvSpPr/>
            <p:nvPr/>
          </p:nvSpPr>
          <p:spPr>
            <a:xfrm>
              <a:off x="7712608"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4" name="object 394"/>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5" name="object 395"/>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6" name="object 396"/>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97" name="object 397"/>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8" name="object 398"/>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99" name="object 399"/>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0" name="object 400"/>
            <p:cNvSpPr/>
            <p:nvPr/>
          </p:nvSpPr>
          <p:spPr>
            <a:xfrm>
              <a:off x="8494467"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01" name="object 401"/>
            <p:cNvSpPr/>
            <p:nvPr/>
          </p:nvSpPr>
          <p:spPr>
            <a:xfrm>
              <a:off x="8494470"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2" name="object 402"/>
            <p:cNvSpPr/>
            <p:nvPr/>
          </p:nvSpPr>
          <p:spPr>
            <a:xfrm>
              <a:off x="8693249" y="1234707"/>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03" name="object 403"/>
            <p:cNvSpPr/>
            <p:nvPr/>
          </p:nvSpPr>
          <p:spPr>
            <a:xfrm>
              <a:off x="869324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4" name="object 404"/>
            <p:cNvSpPr/>
            <p:nvPr/>
          </p:nvSpPr>
          <p:spPr>
            <a:xfrm>
              <a:off x="1669739" y="3367376"/>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05" name="object 405"/>
            <p:cNvSpPr/>
            <p:nvPr/>
          </p:nvSpPr>
          <p:spPr>
            <a:xfrm>
              <a:off x="1669739" y="336738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6" name="object 406"/>
            <p:cNvSpPr/>
            <p:nvPr/>
          </p:nvSpPr>
          <p:spPr>
            <a:xfrm>
              <a:off x="1868522" y="3271159"/>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07" name="object 407"/>
            <p:cNvSpPr/>
            <p:nvPr/>
          </p:nvSpPr>
          <p:spPr>
            <a:xfrm>
              <a:off x="1868518" y="327117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8" name="object 40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09" name="object 40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0" name="object 41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1" name="object 41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2" name="object 412"/>
            <p:cNvSpPr/>
            <p:nvPr/>
          </p:nvSpPr>
          <p:spPr>
            <a:xfrm>
              <a:off x="2451607" y="312684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13" name="object 413"/>
            <p:cNvSpPr/>
            <p:nvPr/>
          </p:nvSpPr>
          <p:spPr>
            <a:xfrm>
              <a:off x="2451602"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4" name="object 414"/>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5" name="object 415"/>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6" name="object 416"/>
            <p:cNvSpPr/>
            <p:nvPr/>
          </p:nvSpPr>
          <p:spPr>
            <a:xfrm>
              <a:off x="2849160" y="274201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17" name="object 417"/>
            <p:cNvSpPr/>
            <p:nvPr/>
          </p:nvSpPr>
          <p:spPr>
            <a:xfrm>
              <a:off x="2849159" y="274201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8" name="object 41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9" name="object 41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0" name="object 420"/>
            <p:cNvSpPr/>
            <p:nvPr/>
          </p:nvSpPr>
          <p:spPr>
            <a:xfrm>
              <a:off x="3233463"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1" name="object 421"/>
            <p:cNvSpPr/>
            <p:nvPr/>
          </p:nvSpPr>
          <p:spPr>
            <a:xfrm>
              <a:off x="3233464"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2" name="object 422"/>
            <p:cNvSpPr/>
            <p:nvPr/>
          </p:nvSpPr>
          <p:spPr>
            <a:xfrm>
              <a:off x="3432245"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3" name="object 423"/>
            <p:cNvSpPr/>
            <p:nvPr/>
          </p:nvSpPr>
          <p:spPr>
            <a:xfrm>
              <a:off x="3432243"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4" name="object 424"/>
            <p:cNvSpPr/>
            <p:nvPr/>
          </p:nvSpPr>
          <p:spPr>
            <a:xfrm>
              <a:off x="3610447" y="2173464"/>
              <a:ext cx="94154" cy="110853"/>
            </a:xfrm>
            <a:prstGeom prst="rect">
              <a:avLst/>
            </a:prstGeom>
            <a:blipFill>
              <a:blip r:embed="rId2" cstate="print"/>
              <a:stretch>
                <a:fillRect/>
              </a:stretch>
            </a:blipFill>
          </p:spPr>
          <p:txBody>
            <a:bodyPr wrap="square" lIns="0" tIns="0" rIns="0" bIns="0" rtlCol="0"/>
            <a:lstStyle/>
            <a:p>
              <a:endParaRPr/>
            </a:p>
          </p:txBody>
        </p:sp>
        <p:sp>
          <p:nvSpPr>
            <p:cNvPr id="425" name="object 425"/>
            <p:cNvSpPr/>
            <p:nvPr/>
          </p:nvSpPr>
          <p:spPr>
            <a:xfrm>
              <a:off x="3816548"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6" name="object 426"/>
            <p:cNvSpPr/>
            <p:nvPr/>
          </p:nvSpPr>
          <p:spPr>
            <a:xfrm>
              <a:off x="3816548"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7" name="object 427"/>
            <p:cNvSpPr/>
            <p:nvPr/>
          </p:nvSpPr>
          <p:spPr>
            <a:xfrm>
              <a:off x="4015330" y="208456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8" name="object 428"/>
            <p:cNvSpPr/>
            <p:nvPr/>
          </p:nvSpPr>
          <p:spPr>
            <a:xfrm>
              <a:off x="4015327"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9" name="object 429"/>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30" name="object 430"/>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1" name="object 431"/>
            <p:cNvSpPr/>
            <p:nvPr/>
          </p:nvSpPr>
          <p:spPr>
            <a:xfrm>
              <a:off x="4399633" y="187611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32" name="object 432"/>
            <p:cNvSpPr/>
            <p:nvPr/>
          </p:nvSpPr>
          <p:spPr>
            <a:xfrm>
              <a:off x="4399632" y="187611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3" name="object 433"/>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4" name="object 434"/>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5" name="object 435"/>
            <p:cNvSpPr/>
            <p:nvPr/>
          </p:nvSpPr>
          <p:spPr>
            <a:xfrm>
              <a:off x="4797186"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36" name="object 436"/>
            <p:cNvSpPr/>
            <p:nvPr/>
          </p:nvSpPr>
          <p:spPr>
            <a:xfrm>
              <a:off x="4797189"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7" name="object 437"/>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8" name="object 438"/>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9" name="object 439"/>
            <p:cNvSpPr/>
            <p:nvPr/>
          </p:nvSpPr>
          <p:spPr>
            <a:xfrm>
              <a:off x="5181489"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40" name="object 440"/>
            <p:cNvSpPr/>
            <p:nvPr/>
          </p:nvSpPr>
          <p:spPr>
            <a:xfrm>
              <a:off x="5181494"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1" name="object 441"/>
            <p:cNvSpPr/>
            <p:nvPr/>
          </p:nvSpPr>
          <p:spPr>
            <a:xfrm>
              <a:off x="5380271" y="152333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42" name="object 442"/>
            <p:cNvSpPr/>
            <p:nvPr/>
          </p:nvSpPr>
          <p:spPr>
            <a:xfrm>
              <a:off x="5380273"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3" name="object 443"/>
            <p:cNvSpPr/>
            <p:nvPr/>
          </p:nvSpPr>
          <p:spPr>
            <a:xfrm>
              <a:off x="5579054"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44" name="object 444"/>
            <p:cNvSpPr/>
            <p:nvPr/>
          </p:nvSpPr>
          <p:spPr>
            <a:xfrm>
              <a:off x="5579051"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5" name="object 445"/>
            <p:cNvSpPr/>
            <p:nvPr/>
          </p:nvSpPr>
          <p:spPr>
            <a:xfrm>
              <a:off x="5764574"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46" name="object 446"/>
            <p:cNvSpPr/>
            <p:nvPr/>
          </p:nvSpPr>
          <p:spPr>
            <a:xfrm>
              <a:off x="5764578"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7" name="object 447"/>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48" name="object 448"/>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9" name="object 449"/>
            <p:cNvSpPr/>
            <p:nvPr/>
          </p:nvSpPr>
          <p:spPr>
            <a:xfrm>
              <a:off x="6162139"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50" name="object 450"/>
            <p:cNvSpPr/>
            <p:nvPr/>
          </p:nvSpPr>
          <p:spPr>
            <a:xfrm>
              <a:off x="6162135"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1" name="object 451"/>
            <p:cNvSpPr/>
            <p:nvPr/>
          </p:nvSpPr>
          <p:spPr>
            <a:xfrm>
              <a:off x="6347659"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2" name="object 452"/>
            <p:cNvSpPr/>
            <p:nvPr/>
          </p:nvSpPr>
          <p:spPr>
            <a:xfrm>
              <a:off x="6347662"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3" name="object 453"/>
            <p:cNvSpPr/>
            <p:nvPr/>
          </p:nvSpPr>
          <p:spPr>
            <a:xfrm>
              <a:off x="6546441" y="139505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54" name="object 454"/>
            <p:cNvSpPr/>
            <p:nvPr/>
          </p:nvSpPr>
          <p:spPr>
            <a:xfrm>
              <a:off x="6546440" y="139506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5" name="object 455"/>
            <p:cNvSpPr/>
            <p:nvPr/>
          </p:nvSpPr>
          <p:spPr>
            <a:xfrm>
              <a:off x="6737897" y="810483"/>
              <a:ext cx="94154" cy="110853"/>
            </a:xfrm>
            <a:prstGeom prst="rect">
              <a:avLst/>
            </a:prstGeom>
            <a:blipFill>
              <a:blip r:embed="rId3" cstate="print"/>
              <a:stretch>
                <a:fillRect/>
              </a:stretch>
            </a:blipFill>
          </p:spPr>
          <p:txBody>
            <a:bodyPr wrap="square" lIns="0" tIns="0" rIns="0" bIns="0" rtlCol="0"/>
            <a:lstStyle/>
            <a:p>
              <a:endParaRPr/>
            </a:p>
          </p:txBody>
        </p:sp>
        <p:sp>
          <p:nvSpPr>
            <p:cNvPr id="456" name="object 456"/>
            <p:cNvSpPr/>
            <p:nvPr/>
          </p:nvSpPr>
          <p:spPr>
            <a:xfrm>
              <a:off x="6943994" y="1379023"/>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7" name="object 457"/>
            <p:cNvSpPr/>
            <p:nvPr/>
          </p:nvSpPr>
          <p:spPr>
            <a:xfrm>
              <a:off x="6943997" y="137903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8" name="object 458"/>
            <p:cNvSpPr/>
            <p:nvPr/>
          </p:nvSpPr>
          <p:spPr>
            <a:xfrm>
              <a:off x="7129526" y="914011"/>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59" name="object 459"/>
            <p:cNvSpPr/>
            <p:nvPr/>
          </p:nvSpPr>
          <p:spPr>
            <a:xfrm>
              <a:off x="7129524" y="91401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0" name="object 460"/>
            <p:cNvSpPr/>
            <p:nvPr/>
          </p:nvSpPr>
          <p:spPr>
            <a:xfrm>
              <a:off x="7328297"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61" name="object 461"/>
            <p:cNvSpPr/>
            <p:nvPr/>
          </p:nvSpPr>
          <p:spPr>
            <a:xfrm>
              <a:off x="7328303"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2" name="object 462"/>
            <p:cNvSpPr/>
            <p:nvPr/>
          </p:nvSpPr>
          <p:spPr>
            <a:xfrm>
              <a:off x="7527080" y="962109"/>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63" name="object 463"/>
            <p:cNvSpPr/>
            <p:nvPr/>
          </p:nvSpPr>
          <p:spPr>
            <a:xfrm>
              <a:off x="7527081"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4" name="object 464"/>
            <p:cNvSpPr/>
            <p:nvPr/>
          </p:nvSpPr>
          <p:spPr>
            <a:xfrm>
              <a:off x="7705286" y="1419816"/>
              <a:ext cx="94154" cy="110853"/>
            </a:xfrm>
            <a:prstGeom prst="rect">
              <a:avLst/>
            </a:prstGeom>
            <a:blipFill>
              <a:blip r:embed="rId3" cstate="print"/>
              <a:stretch>
                <a:fillRect/>
              </a:stretch>
            </a:blipFill>
          </p:spPr>
          <p:txBody>
            <a:bodyPr wrap="square" lIns="0" tIns="0" rIns="0" bIns="0" rtlCol="0"/>
            <a:lstStyle/>
            <a:p>
              <a:endParaRPr/>
            </a:p>
          </p:txBody>
        </p:sp>
        <p:sp>
          <p:nvSpPr>
            <p:cNvPr id="465" name="object 465"/>
            <p:cNvSpPr/>
            <p:nvPr/>
          </p:nvSpPr>
          <p:spPr>
            <a:xfrm>
              <a:off x="7911382" y="136298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66" name="object 466"/>
            <p:cNvSpPr/>
            <p:nvPr/>
          </p:nvSpPr>
          <p:spPr>
            <a:xfrm>
              <a:off x="7911386" y="136299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7" name="object 467"/>
            <p:cNvSpPr/>
            <p:nvPr/>
          </p:nvSpPr>
          <p:spPr>
            <a:xfrm>
              <a:off x="8110165"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68" name="object 468"/>
            <p:cNvSpPr/>
            <p:nvPr/>
          </p:nvSpPr>
          <p:spPr>
            <a:xfrm>
              <a:off x="8110165"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9" name="object 469"/>
            <p:cNvSpPr/>
            <p:nvPr/>
          </p:nvSpPr>
          <p:spPr>
            <a:xfrm>
              <a:off x="8308947" y="930042"/>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70" name="object 470"/>
            <p:cNvSpPr/>
            <p:nvPr/>
          </p:nvSpPr>
          <p:spPr>
            <a:xfrm>
              <a:off x="8308943"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1" name="object 471"/>
            <p:cNvSpPr/>
            <p:nvPr/>
          </p:nvSpPr>
          <p:spPr>
            <a:xfrm>
              <a:off x="849446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72" name="object 472"/>
            <p:cNvSpPr/>
            <p:nvPr/>
          </p:nvSpPr>
          <p:spPr>
            <a:xfrm>
              <a:off x="8494470"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3" name="object 473"/>
            <p:cNvSpPr/>
            <p:nvPr/>
          </p:nvSpPr>
          <p:spPr>
            <a:xfrm>
              <a:off x="8693249" y="994192"/>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74" name="object 474"/>
            <p:cNvSpPr/>
            <p:nvPr/>
          </p:nvSpPr>
          <p:spPr>
            <a:xfrm>
              <a:off x="8693249" y="99419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5" name="object 475"/>
            <p:cNvSpPr/>
            <p:nvPr/>
          </p:nvSpPr>
          <p:spPr>
            <a:xfrm>
              <a:off x="496250" y="3440234"/>
              <a:ext cx="1074795" cy="1794536"/>
            </a:xfrm>
            <a:prstGeom prst="rect">
              <a:avLst/>
            </a:prstGeom>
            <a:blipFill>
              <a:blip r:embed="rId4" cstate="print"/>
              <a:stretch>
                <a:fillRect/>
              </a:stretch>
            </a:blipFill>
          </p:spPr>
          <p:txBody>
            <a:bodyPr wrap="square" lIns="0" tIns="0" rIns="0" bIns="0" rtlCol="0"/>
            <a:lstStyle/>
            <a:p>
              <a:endParaRPr/>
            </a:p>
          </p:txBody>
        </p:sp>
        <p:sp>
          <p:nvSpPr>
            <p:cNvPr id="476" name="object 476"/>
            <p:cNvSpPr/>
            <p:nvPr/>
          </p:nvSpPr>
          <p:spPr>
            <a:xfrm>
              <a:off x="1669739" y="3255126"/>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7" name="object 477"/>
            <p:cNvSpPr/>
            <p:nvPr/>
          </p:nvSpPr>
          <p:spPr>
            <a:xfrm>
              <a:off x="1669739"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8" name="object 478"/>
            <p:cNvSpPr/>
            <p:nvPr/>
          </p:nvSpPr>
          <p:spPr>
            <a:xfrm>
              <a:off x="1868522" y="3174960"/>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79" name="object 479"/>
            <p:cNvSpPr/>
            <p:nvPr/>
          </p:nvSpPr>
          <p:spPr>
            <a:xfrm>
              <a:off x="1868518" y="317496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0" name="object 480"/>
            <p:cNvSpPr/>
            <p:nvPr/>
          </p:nvSpPr>
          <p:spPr>
            <a:xfrm>
              <a:off x="2067293" y="311081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81" name="object 481"/>
            <p:cNvSpPr/>
            <p:nvPr/>
          </p:nvSpPr>
          <p:spPr>
            <a:xfrm>
              <a:off x="2067297"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2" name="object 482"/>
            <p:cNvSpPr/>
            <p:nvPr/>
          </p:nvSpPr>
          <p:spPr>
            <a:xfrm>
              <a:off x="2245501" y="2814867"/>
              <a:ext cx="94154" cy="110853"/>
            </a:xfrm>
            <a:prstGeom prst="rect">
              <a:avLst/>
            </a:prstGeom>
            <a:blipFill>
              <a:blip r:embed="rId3" cstate="print"/>
              <a:stretch>
                <a:fillRect/>
              </a:stretch>
            </a:blipFill>
          </p:spPr>
          <p:txBody>
            <a:bodyPr wrap="square" lIns="0" tIns="0" rIns="0" bIns="0" rtlCol="0"/>
            <a:lstStyle/>
            <a:p>
              <a:endParaRPr/>
            </a:p>
          </p:txBody>
        </p:sp>
        <p:sp>
          <p:nvSpPr>
            <p:cNvPr id="483" name="object 483"/>
            <p:cNvSpPr/>
            <p:nvPr/>
          </p:nvSpPr>
          <p:spPr>
            <a:xfrm>
              <a:off x="2451607" y="298252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84" name="object 484"/>
            <p:cNvSpPr/>
            <p:nvPr/>
          </p:nvSpPr>
          <p:spPr>
            <a:xfrm>
              <a:off x="2451602"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5" name="object 485"/>
            <p:cNvSpPr/>
            <p:nvPr/>
          </p:nvSpPr>
          <p:spPr>
            <a:xfrm>
              <a:off x="2643059" y="3199708"/>
              <a:ext cx="94154" cy="110853"/>
            </a:xfrm>
            <a:prstGeom prst="rect">
              <a:avLst/>
            </a:prstGeom>
            <a:blipFill>
              <a:blip r:embed="rId3" cstate="print"/>
              <a:stretch>
                <a:fillRect/>
              </a:stretch>
            </a:blipFill>
          </p:spPr>
          <p:txBody>
            <a:bodyPr wrap="square" lIns="0" tIns="0" rIns="0" bIns="0" rtlCol="0"/>
            <a:lstStyle/>
            <a:p>
              <a:endParaRPr/>
            </a:p>
          </p:txBody>
        </p:sp>
        <p:sp>
          <p:nvSpPr>
            <p:cNvPr id="486" name="object 486"/>
            <p:cNvSpPr/>
            <p:nvPr/>
          </p:nvSpPr>
          <p:spPr>
            <a:xfrm>
              <a:off x="2849160" y="2677863"/>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87" name="object 487"/>
            <p:cNvSpPr/>
            <p:nvPr/>
          </p:nvSpPr>
          <p:spPr>
            <a:xfrm>
              <a:off x="2849159"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8" name="object 488"/>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89" name="object 489"/>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0" name="object 490"/>
            <p:cNvSpPr/>
            <p:nvPr/>
          </p:nvSpPr>
          <p:spPr>
            <a:xfrm>
              <a:off x="3233463" y="269389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91" name="object 491"/>
            <p:cNvSpPr/>
            <p:nvPr/>
          </p:nvSpPr>
          <p:spPr>
            <a:xfrm>
              <a:off x="3233464"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2" name="object 492"/>
            <p:cNvSpPr/>
            <p:nvPr/>
          </p:nvSpPr>
          <p:spPr>
            <a:xfrm>
              <a:off x="3432245" y="245338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93" name="object 493"/>
            <p:cNvSpPr/>
            <p:nvPr/>
          </p:nvSpPr>
          <p:spPr>
            <a:xfrm>
              <a:off x="3432243"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4" name="object 494"/>
            <p:cNvSpPr/>
            <p:nvPr/>
          </p:nvSpPr>
          <p:spPr>
            <a:xfrm>
              <a:off x="3617765" y="262976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95" name="object 495"/>
            <p:cNvSpPr/>
            <p:nvPr/>
          </p:nvSpPr>
          <p:spPr>
            <a:xfrm>
              <a:off x="3617769" y="262976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6" name="object 496"/>
            <p:cNvSpPr/>
            <p:nvPr/>
          </p:nvSpPr>
          <p:spPr>
            <a:xfrm>
              <a:off x="3816548" y="264579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97" name="object 497"/>
            <p:cNvSpPr/>
            <p:nvPr/>
          </p:nvSpPr>
          <p:spPr>
            <a:xfrm>
              <a:off x="3816548"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8" name="object 49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99" name="object 49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0" name="object 500"/>
            <p:cNvSpPr/>
            <p:nvPr/>
          </p:nvSpPr>
          <p:spPr>
            <a:xfrm>
              <a:off x="4214101"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01" name="object 501"/>
            <p:cNvSpPr/>
            <p:nvPr/>
          </p:nvSpPr>
          <p:spPr>
            <a:xfrm>
              <a:off x="4214105"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2" name="object 502"/>
            <p:cNvSpPr/>
            <p:nvPr/>
          </p:nvSpPr>
          <p:spPr>
            <a:xfrm>
              <a:off x="4392310" y="2333815"/>
              <a:ext cx="94154" cy="110853"/>
            </a:xfrm>
            <a:prstGeom prst="rect">
              <a:avLst/>
            </a:prstGeom>
            <a:blipFill>
              <a:blip r:embed="rId3" cstate="print"/>
              <a:stretch>
                <a:fillRect/>
              </a:stretch>
            </a:blipFill>
          </p:spPr>
          <p:txBody>
            <a:bodyPr wrap="square" lIns="0" tIns="0" rIns="0" bIns="0" rtlCol="0"/>
            <a:lstStyle/>
            <a:p>
              <a:endParaRPr/>
            </a:p>
          </p:txBody>
        </p:sp>
        <p:sp>
          <p:nvSpPr>
            <p:cNvPr id="503" name="object 503"/>
            <p:cNvSpPr/>
            <p:nvPr/>
          </p:nvSpPr>
          <p:spPr>
            <a:xfrm>
              <a:off x="4591088" y="1644307"/>
              <a:ext cx="94154" cy="110853"/>
            </a:xfrm>
            <a:prstGeom prst="rect">
              <a:avLst/>
            </a:prstGeom>
            <a:blipFill>
              <a:blip r:embed="rId2" cstate="print"/>
              <a:stretch>
                <a:fillRect/>
              </a:stretch>
            </a:blipFill>
          </p:spPr>
          <p:txBody>
            <a:bodyPr wrap="square" lIns="0" tIns="0" rIns="0" bIns="0" rtlCol="0"/>
            <a:lstStyle/>
            <a:p>
              <a:endParaRPr/>
            </a:p>
          </p:txBody>
        </p:sp>
        <p:sp>
          <p:nvSpPr>
            <p:cNvPr id="504" name="object 504"/>
            <p:cNvSpPr/>
            <p:nvPr/>
          </p:nvSpPr>
          <p:spPr>
            <a:xfrm>
              <a:off x="4789867" y="2125359"/>
              <a:ext cx="94154" cy="110853"/>
            </a:xfrm>
            <a:prstGeom prst="rect">
              <a:avLst/>
            </a:prstGeom>
            <a:blipFill>
              <a:blip r:embed="rId2" cstate="print"/>
              <a:stretch>
                <a:fillRect/>
              </a:stretch>
            </a:blipFill>
          </p:spPr>
          <p:txBody>
            <a:bodyPr wrap="square" lIns="0" tIns="0" rIns="0" bIns="0" rtlCol="0"/>
            <a:lstStyle/>
            <a:p>
              <a:endParaRPr/>
            </a:p>
          </p:txBody>
        </p:sp>
        <p:sp>
          <p:nvSpPr>
            <p:cNvPr id="505" name="object 505"/>
            <p:cNvSpPr/>
            <p:nvPr/>
          </p:nvSpPr>
          <p:spPr>
            <a:xfrm>
              <a:off x="4982718"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06" name="object 506"/>
            <p:cNvSpPr/>
            <p:nvPr/>
          </p:nvSpPr>
          <p:spPr>
            <a:xfrm>
              <a:off x="4982716"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7" name="object 507"/>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08" name="object 508"/>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9" name="object 509"/>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0" name="object 510"/>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1" name="object 511"/>
            <p:cNvSpPr/>
            <p:nvPr/>
          </p:nvSpPr>
          <p:spPr>
            <a:xfrm>
              <a:off x="5579054"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12" name="object 512"/>
            <p:cNvSpPr/>
            <p:nvPr/>
          </p:nvSpPr>
          <p:spPr>
            <a:xfrm>
              <a:off x="5579051"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3" name="object 513"/>
            <p:cNvSpPr/>
            <p:nvPr/>
          </p:nvSpPr>
          <p:spPr>
            <a:xfrm>
              <a:off x="5764574" y="165162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14" name="object 514"/>
            <p:cNvSpPr/>
            <p:nvPr/>
          </p:nvSpPr>
          <p:spPr>
            <a:xfrm>
              <a:off x="5764578"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5" name="object 515"/>
            <p:cNvSpPr/>
            <p:nvPr/>
          </p:nvSpPr>
          <p:spPr>
            <a:xfrm>
              <a:off x="5963356"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16" name="object 516"/>
            <p:cNvSpPr/>
            <p:nvPr/>
          </p:nvSpPr>
          <p:spPr>
            <a:xfrm>
              <a:off x="5963356"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7" name="object 517"/>
            <p:cNvSpPr/>
            <p:nvPr/>
          </p:nvSpPr>
          <p:spPr>
            <a:xfrm>
              <a:off x="6162139" y="99419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18" name="object 518"/>
            <p:cNvSpPr/>
            <p:nvPr/>
          </p:nvSpPr>
          <p:spPr>
            <a:xfrm>
              <a:off x="6162135" y="99419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9" name="object 519"/>
            <p:cNvSpPr/>
            <p:nvPr/>
          </p:nvSpPr>
          <p:spPr>
            <a:xfrm>
              <a:off x="6347659" y="105832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0" name="object 520"/>
            <p:cNvSpPr/>
            <p:nvPr/>
          </p:nvSpPr>
          <p:spPr>
            <a:xfrm>
              <a:off x="6347662" y="10583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1" name="object 521"/>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22" name="object 522"/>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3" name="object 523"/>
            <p:cNvSpPr/>
            <p:nvPr/>
          </p:nvSpPr>
          <p:spPr>
            <a:xfrm>
              <a:off x="6745224"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24" name="object 524"/>
            <p:cNvSpPr/>
            <p:nvPr/>
          </p:nvSpPr>
          <p:spPr>
            <a:xfrm>
              <a:off x="674521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5" name="object 525"/>
            <p:cNvSpPr/>
            <p:nvPr/>
          </p:nvSpPr>
          <p:spPr>
            <a:xfrm>
              <a:off x="6943994"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6" name="object 526"/>
            <p:cNvSpPr/>
            <p:nvPr/>
          </p:nvSpPr>
          <p:spPr>
            <a:xfrm>
              <a:off x="6943997"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7" name="object 527"/>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28" name="object 528"/>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9" name="object 529"/>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0" name="object 530"/>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1" name="object 531"/>
            <p:cNvSpPr/>
            <p:nvPr/>
          </p:nvSpPr>
          <p:spPr>
            <a:xfrm>
              <a:off x="7527080"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32" name="object 532"/>
            <p:cNvSpPr/>
            <p:nvPr/>
          </p:nvSpPr>
          <p:spPr>
            <a:xfrm>
              <a:off x="7527081"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3" name="object 533"/>
            <p:cNvSpPr/>
            <p:nvPr/>
          </p:nvSpPr>
          <p:spPr>
            <a:xfrm>
              <a:off x="7712612"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34" name="object 534"/>
            <p:cNvSpPr/>
            <p:nvPr/>
          </p:nvSpPr>
          <p:spPr>
            <a:xfrm>
              <a:off x="7712608"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5" name="object 535"/>
            <p:cNvSpPr/>
            <p:nvPr/>
          </p:nvSpPr>
          <p:spPr>
            <a:xfrm>
              <a:off x="7911382" y="1314890"/>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6" name="object 536"/>
            <p:cNvSpPr/>
            <p:nvPr/>
          </p:nvSpPr>
          <p:spPr>
            <a:xfrm>
              <a:off x="7911386"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7" name="object 537"/>
            <p:cNvSpPr/>
            <p:nvPr/>
          </p:nvSpPr>
          <p:spPr>
            <a:xfrm>
              <a:off x="8110165" y="94607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38" name="object 538"/>
            <p:cNvSpPr/>
            <p:nvPr/>
          </p:nvSpPr>
          <p:spPr>
            <a:xfrm>
              <a:off x="8110165"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9" name="object 539"/>
            <p:cNvSpPr/>
            <p:nvPr/>
          </p:nvSpPr>
          <p:spPr>
            <a:xfrm>
              <a:off x="8308947" y="801760"/>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40" name="object 540"/>
            <p:cNvSpPr/>
            <p:nvPr/>
          </p:nvSpPr>
          <p:spPr>
            <a:xfrm>
              <a:off x="8308943" y="80177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1" name="object 541"/>
            <p:cNvSpPr/>
            <p:nvPr/>
          </p:nvSpPr>
          <p:spPr>
            <a:xfrm>
              <a:off x="8494467" y="833843"/>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2" name="object 542"/>
            <p:cNvSpPr/>
            <p:nvPr/>
          </p:nvSpPr>
          <p:spPr>
            <a:xfrm>
              <a:off x="8494470" y="83384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3" name="object 543"/>
            <p:cNvSpPr/>
            <p:nvPr/>
          </p:nvSpPr>
          <p:spPr>
            <a:xfrm>
              <a:off x="8685927" y="1419816"/>
              <a:ext cx="94154" cy="110853"/>
            </a:xfrm>
            <a:prstGeom prst="rect">
              <a:avLst/>
            </a:prstGeom>
            <a:blipFill>
              <a:blip r:embed="rId3" cstate="print"/>
              <a:stretch>
                <a:fillRect/>
              </a:stretch>
            </a:blipFill>
          </p:spPr>
          <p:txBody>
            <a:bodyPr wrap="square" lIns="0" tIns="0" rIns="0" bIns="0" rtlCol="0"/>
            <a:lstStyle/>
            <a:p>
              <a:endParaRPr/>
            </a:p>
          </p:txBody>
        </p:sp>
        <p:sp>
          <p:nvSpPr>
            <p:cNvPr id="544" name="object 544"/>
            <p:cNvSpPr/>
            <p:nvPr/>
          </p:nvSpPr>
          <p:spPr>
            <a:xfrm>
              <a:off x="1476891" y="3231778"/>
              <a:ext cx="94154" cy="110853"/>
            </a:xfrm>
            <a:prstGeom prst="rect">
              <a:avLst/>
            </a:prstGeom>
            <a:blipFill>
              <a:blip r:embed="rId3" cstate="print"/>
              <a:stretch>
                <a:fillRect/>
              </a:stretch>
            </a:blipFill>
          </p:spPr>
          <p:txBody>
            <a:bodyPr wrap="square" lIns="0" tIns="0" rIns="0" bIns="0" rtlCol="0"/>
            <a:lstStyle/>
            <a:p>
              <a:endParaRPr/>
            </a:p>
          </p:txBody>
        </p:sp>
        <p:sp>
          <p:nvSpPr>
            <p:cNvPr id="545" name="object 545"/>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46" name="object 546"/>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7" name="object 547"/>
            <p:cNvSpPr/>
            <p:nvPr/>
          </p:nvSpPr>
          <p:spPr>
            <a:xfrm>
              <a:off x="1861196" y="2702621"/>
              <a:ext cx="94154" cy="110853"/>
            </a:xfrm>
            <a:prstGeom prst="rect">
              <a:avLst/>
            </a:prstGeom>
            <a:blipFill>
              <a:blip r:embed="rId2" cstate="print"/>
              <a:stretch>
                <a:fillRect/>
              </a:stretch>
            </a:blipFill>
          </p:spPr>
          <p:txBody>
            <a:bodyPr wrap="square" lIns="0" tIns="0" rIns="0" bIns="0" rtlCol="0"/>
            <a:lstStyle/>
            <a:p>
              <a:endParaRPr/>
            </a:p>
          </p:txBody>
        </p:sp>
        <p:sp>
          <p:nvSpPr>
            <p:cNvPr id="548" name="object 548"/>
            <p:cNvSpPr/>
            <p:nvPr/>
          </p:nvSpPr>
          <p:spPr>
            <a:xfrm>
              <a:off x="2067293" y="299857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9" name="object 549"/>
            <p:cNvSpPr/>
            <p:nvPr/>
          </p:nvSpPr>
          <p:spPr>
            <a:xfrm>
              <a:off x="2067297" y="29985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0" name="object 550"/>
            <p:cNvSpPr/>
            <p:nvPr/>
          </p:nvSpPr>
          <p:spPr>
            <a:xfrm>
              <a:off x="2245501" y="3424199"/>
              <a:ext cx="94154" cy="110853"/>
            </a:xfrm>
            <a:prstGeom prst="rect">
              <a:avLst/>
            </a:prstGeom>
            <a:blipFill>
              <a:blip r:embed="rId3" cstate="print"/>
              <a:stretch>
                <a:fillRect/>
              </a:stretch>
            </a:blipFill>
          </p:spPr>
          <p:txBody>
            <a:bodyPr wrap="square" lIns="0" tIns="0" rIns="0" bIns="0" rtlCol="0"/>
            <a:lstStyle/>
            <a:p>
              <a:endParaRPr/>
            </a:p>
          </p:txBody>
        </p:sp>
        <p:sp>
          <p:nvSpPr>
            <p:cNvPr id="551" name="object 551"/>
            <p:cNvSpPr/>
            <p:nvPr/>
          </p:nvSpPr>
          <p:spPr>
            <a:xfrm>
              <a:off x="2444280" y="3600585"/>
              <a:ext cx="94154" cy="110853"/>
            </a:xfrm>
            <a:prstGeom prst="rect">
              <a:avLst/>
            </a:prstGeom>
            <a:blipFill>
              <a:blip r:embed="rId3" cstate="print"/>
              <a:stretch>
                <a:fillRect/>
              </a:stretch>
            </a:blipFill>
          </p:spPr>
          <p:txBody>
            <a:bodyPr wrap="square" lIns="0" tIns="0" rIns="0" bIns="0" rtlCol="0"/>
            <a:lstStyle/>
            <a:p>
              <a:endParaRPr/>
            </a:p>
          </p:txBody>
        </p:sp>
        <p:sp>
          <p:nvSpPr>
            <p:cNvPr id="552" name="object 552"/>
            <p:cNvSpPr/>
            <p:nvPr/>
          </p:nvSpPr>
          <p:spPr>
            <a:xfrm>
              <a:off x="2650378" y="296649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3" name="object 553"/>
            <p:cNvSpPr/>
            <p:nvPr/>
          </p:nvSpPr>
          <p:spPr>
            <a:xfrm>
              <a:off x="2650380"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4" name="object 554"/>
            <p:cNvSpPr/>
            <p:nvPr/>
          </p:nvSpPr>
          <p:spPr>
            <a:xfrm>
              <a:off x="2841837" y="3151603"/>
              <a:ext cx="94154" cy="110853"/>
            </a:xfrm>
            <a:prstGeom prst="rect">
              <a:avLst/>
            </a:prstGeom>
            <a:blipFill>
              <a:blip r:embed="rId5" cstate="print"/>
              <a:stretch>
                <a:fillRect/>
              </a:stretch>
            </a:blipFill>
          </p:spPr>
          <p:txBody>
            <a:bodyPr wrap="square" lIns="0" tIns="0" rIns="0" bIns="0" rtlCol="0"/>
            <a:lstStyle/>
            <a:p>
              <a:endParaRPr/>
            </a:p>
          </p:txBody>
        </p:sp>
        <p:sp>
          <p:nvSpPr>
            <p:cNvPr id="555" name="object 555"/>
            <p:cNvSpPr/>
            <p:nvPr/>
          </p:nvSpPr>
          <p:spPr>
            <a:xfrm>
              <a:off x="3034680" y="266183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6" name="object 556"/>
            <p:cNvSpPr/>
            <p:nvPr/>
          </p:nvSpPr>
          <p:spPr>
            <a:xfrm>
              <a:off x="3034686"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7" name="object 557"/>
            <p:cNvSpPr/>
            <p:nvPr/>
          </p:nvSpPr>
          <p:spPr>
            <a:xfrm>
              <a:off x="3226142" y="3135568"/>
              <a:ext cx="94154" cy="110853"/>
            </a:xfrm>
            <a:prstGeom prst="rect">
              <a:avLst/>
            </a:prstGeom>
            <a:blipFill>
              <a:blip r:embed="rId2" cstate="print"/>
              <a:stretch>
                <a:fillRect/>
              </a:stretch>
            </a:blipFill>
          </p:spPr>
          <p:txBody>
            <a:bodyPr wrap="square" lIns="0" tIns="0" rIns="0" bIns="0" rtlCol="0"/>
            <a:lstStyle/>
            <a:p>
              <a:endParaRPr/>
            </a:p>
          </p:txBody>
        </p:sp>
        <p:sp>
          <p:nvSpPr>
            <p:cNvPr id="558" name="object 558"/>
            <p:cNvSpPr/>
            <p:nvPr/>
          </p:nvSpPr>
          <p:spPr>
            <a:xfrm>
              <a:off x="3424921" y="2879007"/>
              <a:ext cx="94154" cy="110853"/>
            </a:xfrm>
            <a:prstGeom prst="rect">
              <a:avLst/>
            </a:prstGeom>
            <a:blipFill>
              <a:blip r:embed="rId3" cstate="print"/>
              <a:stretch>
                <a:fillRect/>
              </a:stretch>
            </a:blipFill>
          </p:spPr>
          <p:txBody>
            <a:bodyPr wrap="square" lIns="0" tIns="0" rIns="0" bIns="0" rtlCol="0"/>
            <a:lstStyle/>
            <a:p>
              <a:endParaRPr/>
            </a:p>
          </p:txBody>
        </p:sp>
        <p:sp>
          <p:nvSpPr>
            <p:cNvPr id="559" name="object 559"/>
            <p:cNvSpPr/>
            <p:nvPr/>
          </p:nvSpPr>
          <p:spPr>
            <a:xfrm>
              <a:off x="3617765"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0" name="object 560"/>
            <p:cNvSpPr/>
            <p:nvPr/>
          </p:nvSpPr>
          <p:spPr>
            <a:xfrm>
              <a:off x="3617769"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1" name="object 561"/>
            <p:cNvSpPr/>
            <p:nvPr/>
          </p:nvSpPr>
          <p:spPr>
            <a:xfrm>
              <a:off x="3809226" y="2862972"/>
              <a:ext cx="94154" cy="110853"/>
            </a:xfrm>
            <a:prstGeom prst="rect">
              <a:avLst/>
            </a:prstGeom>
            <a:blipFill>
              <a:blip r:embed="rId3" cstate="print"/>
              <a:stretch>
                <a:fillRect/>
              </a:stretch>
            </a:blipFill>
          </p:spPr>
          <p:txBody>
            <a:bodyPr wrap="square" lIns="0" tIns="0" rIns="0" bIns="0" rtlCol="0"/>
            <a:lstStyle/>
            <a:p>
              <a:endParaRPr/>
            </a:p>
          </p:txBody>
        </p:sp>
        <p:sp>
          <p:nvSpPr>
            <p:cNvPr id="562" name="object 562"/>
            <p:cNvSpPr/>
            <p:nvPr/>
          </p:nvSpPr>
          <p:spPr>
            <a:xfrm>
              <a:off x="4008004" y="1676377"/>
              <a:ext cx="94154" cy="110853"/>
            </a:xfrm>
            <a:prstGeom prst="rect">
              <a:avLst/>
            </a:prstGeom>
            <a:blipFill>
              <a:blip r:embed="rId5" cstate="print"/>
              <a:stretch>
                <a:fillRect/>
              </a:stretch>
            </a:blipFill>
          </p:spPr>
          <p:txBody>
            <a:bodyPr wrap="square" lIns="0" tIns="0" rIns="0" bIns="0" rtlCol="0"/>
            <a:lstStyle/>
            <a:p>
              <a:endParaRPr/>
            </a:p>
          </p:txBody>
        </p:sp>
        <p:sp>
          <p:nvSpPr>
            <p:cNvPr id="563" name="object 563"/>
            <p:cNvSpPr/>
            <p:nvPr/>
          </p:nvSpPr>
          <p:spPr>
            <a:xfrm>
              <a:off x="4214101"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4" name="object 564"/>
            <p:cNvSpPr/>
            <p:nvPr/>
          </p:nvSpPr>
          <p:spPr>
            <a:xfrm>
              <a:off x="4214105"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5" name="object 565"/>
            <p:cNvSpPr/>
            <p:nvPr/>
          </p:nvSpPr>
          <p:spPr>
            <a:xfrm>
              <a:off x="4392310" y="1692412"/>
              <a:ext cx="94154" cy="110853"/>
            </a:xfrm>
            <a:prstGeom prst="rect">
              <a:avLst/>
            </a:prstGeom>
            <a:blipFill>
              <a:blip r:embed="rId2" cstate="print"/>
              <a:stretch>
                <a:fillRect/>
              </a:stretch>
            </a:blipFill>
          </p:spPr>
          <p:txBody>
            <a:bodyPr wrap="square" lIns="0" tIns="0" rIns="0" bIns="0" rtlCol="0"/>
            <a:lstStyle/>
            <a:p>
              <a:endParaRPr/>
            </a:p>
          </p:txBody>
        </p:sp>
        <p:sp>
          <p:nvSpPr>
            <p:cNvPr id="566" name="object 566"/>
            <p:cNvSpPr/>
            <p:nvPr/>
          </p:nvSpPr>
          <p:spPr>
            <a:xfrm>
              <a:off x="4591088" y="2494165"/>
              <a:ext cx="94154" cy="110853"/>
            </a:xfrm>
            <a:prstGeom prst="rect">
              <a:avLst/>
            </a:prstGeom>
            <a:blipFill>
              <a:blip r:embed="rId3" cstate="print"/>
              <a:stretch>
                <a:fillRect/>
              </a:stretch>
            </a:blipFill>
          </p:spPr>
          <p:txBody>
            <a:bodyPr wrap="square" lIns="0" tIns="0" rIns="0" bIns="0" rtlCol="0"/>
            <a:lstStyle/>
            <a:p>
              <a:endParaRPr/>
            </a:p>
          </p:txBody>
        </p:sp>
        <p:sp>
          <p:nvSpPr>
            <p:cNvPr id="567" name="object 567"/>
            <p:cNvSpPr/>
            <p:nvPr/>
          </p:nvSpPr>
          <p:spPr>
            <a:xfrm>
              <a:off x="4797186"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68" name="object 568"/>
            <p:cNvSpPr/>
            <p:nvPr/>
          </p:nvSpPr>
          <p:spPr>
            <a:xfrm>
              <a:off x="4797189"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9" name="object 569"/>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0" name="object 570"/>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1" name="object 571"/>
            <p:cNvSpPr/>
            <p:nvPr/>
          </p:nvSpPr>
          <p:spPr>
            <a:xfrm>
              <a:off x="5181489"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72" name="object 572"/>
            <p:cNvSpPr/>
            <p:nvPr/>
          </p:nvSpPr>
          <p:spPr>
            <a:xfrm>
              <a:off x="5181494"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3" name="object 573"/>
            <p:cNvSpPr/>
            <p:nvPr/>
          </p:nvSpPr>
          <p:spPr>
            <a:xfrm>
              <a:off x="5380271"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74" name="object 574"/>
            <p:cNvSpPr/>
            <p:nvPr/>
          </p:nvSpPr>
          <p:spPr>
            <a:xfrm>
              <a:off x="5380273"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5" name="object 575"/>
            <p:cNvSpPr/>
            <p:nvPr/>
          </p:nvSpPr>
          <p:spPr>
            <a:xfrm>
              <a:off x="5579054" y="179593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6" name="object 576"/>
            <p:cNvSpPr/>
            <p:nvPr/>
          </p:nvSpPr>
          <p:spPr>
            <a:xfrm>
              <a:off x="5579051" y="17959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7" name="object 577"/>
            <p:cNvSpPr/>
            <p:nvPr/>
          </p:nvSpPr>
          <p:spPr>
            <a:xfrm>
              <a:off x="5764574"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78" name="object 578"/>
            <p:cNvSpPr/>
            <p:nvPr/>
          </p:nvSpPr>
          <p:spPr>
            <a:xfrm>
              <a:off x="5764578"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9" name="object 579"/>
            <p:cNvSpPr/>
            <p:nvPr/>
          </p:nvSpPr>
          <p:spPr>
            <a:xfrm>
              <a:off x="5963356"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80" name="object 580"/>
            <p:cNvSpPr/>
            <p:nvPr/>
          </p:nvSpPr>
          <p:spPr>
            <a:xfrm>
              <a:off x="596335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1" name="object 581"/>
            <p:cNvSpPr/>
            <p:nvPr/>
          </p:nvSpPr>
          <p:spPr>
            <a:xfrm>
              <a:off x="6162139"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82" name="object 582"/>
            <p:cNvSpPr/>
            <p:nvPr/>
          </p:nvSpPr>
          <p:spPr>
            <a:xfrm>
              <a:off x="6162135"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3" name="object 583"/>
            <p:cNvSpPr/>
            <p:nvPr/>
          </p:nvSpPr>
          <p:spPr>
            <a:xfrm>
              <a:off x="6340340" y="1692412"/>
              <a:ext cx="94154" cy="110853"/>
            </a:xfrm>
            <a:prstGeom prst="rect">
              <a:avLst/>
            </a:prstGeom>
            <a:blipFill>
              <a:blip r:embed="rId2" cstate="print"/>
              <a:stretch>
                <a:fillRect/>
              </a:stretch>
            </a:blipFill>
          </p:spPr>
          <p:txBody>
            <a:bodyPr wrap="square" lIns="0" tIns="0" rIns="0" bIns="0" rtlCol="0"/>
            <a:lstStyle/>
            <a:p>
              <a:endParaRPr/>
            </a:p>
          </p:txBody>
        </p:sp>
        <p:sp>
          <p:nvSpPr>
            <p:cNvPr id="584" name="object 584"/>
            <p:cNvSpPr/>
            <p:nvPr/>
          </p:nvSpPr>
          <p:spPr>
            <a:xfrm>
              <a:off x="6539118" y="569957"/>
              <a:ext cx="94154" cy="110853"/>
            </a:xfrm>
            <a:prstGeom prst="rect">
              <a:avLst/>
            </a:prstGeom>
            <a:blipFill>
              <a:blip r:embed="rId3" cstate="print"/>
              <a:stretch>
                <a:fillRect/>
              </a:stretch>
            </a:blipFill>
          </p:spPr>
          <p:txBody>
            <a:bodyPr wrap="square" lIns="0" tIns="0" rIns="0" bIns="0" rtlCol="0"/>
            <a:lstStyle/>
            <a:p>
              <a:endParaRPr/>
            </a:p>
          </p:txBody>
        </p:sp>
        <p:sp>
          <p:nvSpPr>
            <p:cNvPr id="585" name="object 585"/>
            <p:cNvSpPr/>
            <p:nvPr/>
          </p:nvSpPr>
          <p:spPr>
            <a:xfrm>
              <a:off x="6737897" y="569957"/>
              <a:ext cx="94154" cy="110853"/>
            </a:xfrm>
            <a:prstGeom prst="rect">
              <a:avLst/>
            </a:prstGeom>
            <a:blipFill>
              <a:blip r:embed="rId3" cstate="print"/>
              <a:stretch>
                <a:fillRect/>
              </a:stretch>
            </a:blipFill>
          </p:spPr>
          <p:txBody>
            <a:bodyPr wrap="square" lIns="0" tIns="0" rIns="0" bIns="0" rtlCol="0"/>
            <a:lstStyle/>
            <a:p>
              <a:endParaRPr/>
            </a:p>
          </p:txBody>
        </p:sp>
        <p:sp>
          <p:nvSpPr>
            <p:cNvPr id="586" name="object 586"/>
            <p:cNvSpPr/>
            <p:nvPr/>
          </p:nvSpPr>
          <p:spPr>
            <a:xfrm>
              <a:off x="6936675" y="762378"/>
              <a:ext cx="94154" cy="110853"/>
            </a:xfrm>
            <a:prstGeom prst="rect">
              <a:avLst/>
            </a:prstGeom>
            <a:blipFill>
              <a:blip r:embed="rId5" cstate="print"/>
              <a:stretch>
                <a:fillRect/>
              </a:stretch>
            </a:blipFill>
          </p:spPr>
          <p:txBody>
            <a:bodyPr wrap="square" lIns="0" tIns="0" rIns="0" bIns="0" rtlCol="0"/>
            <a:lstStyle/>
            <a:p>
              <a:endParaRPr/>
            </a:p>
          </p:txBody>
        </p:sp>
        <p:sp>
          <p:nvSpPr>
            <p:cNvPr id="587" name="object 587"/>
            <p:cNvSpPr/>
            <p:nvPr/>
          </p:nvSpPr>
          <p:spPr>
            <a:xfrm>
              <a:off x="7129526"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88" name="object 588"/>
            <p:cNvSpPr/>
            <p:nvPr/>
          </p:nvSpPr>
          <p:spPr>
            <a:xfrm>
              <a:off x="7129524"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9" name="object 589"/>
            <p:cNvSpPr/>
            <p:nvPr/>
          </p:nvSpPr>
          <p:spPr>
            <a:xfrm>
              <a:off x="732829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90" name="object 590"/>
            <p:cNvSpPr/>
            <p:nvPr/>
          </p:nvSpPr>
          <p:spPr>
            <a:xfrm>
              <a:off x="7328303"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1" name="object 591"/>
            <p:cNvSpPr/>
            <p:nvPr/>
          </p:nvSpPr>
          <p:spPr>
            <a:xfrm>
              <a:off x="7519759" y="1628272"/>
              <a:ext cx="94154" cy="110853"/>
            </a:xfrm>
            <a:prstGeom prst="rect">
              <a:avLst/>
            </a:prstGeom>
            <a:blipFill>
              <a:blip r:embed="rId3" cstate="print"/>
              <a:stretch>
                <a:fillRect/>
              </a:stretch>
            </a:blipFill>
          </p:spPr>
          <p:txBody>
            <a:bodyPr wrap="square" lIns="0" tIns="0" rIns="0" bIns="0" rtlCol="0"/>
            <a:lstStyle/>
            <a:p>
              <a:endParaRPr/>
            </a:p>
          </p:txBody>
        </p:sp>
        <p:sp>
          <p:nvSpPr>
            <p:cNvPr id="592" name="object 592"/>
            <p:cNvSpPr/>
            <p:nvPr/>
          </p:nvSpPr>
          <p:spPr>
            <a:xfrm>
              <a:off x="7712612"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3" name="object 593"/>
            <p:cNvSpPr/>
            <p:nvPr/>
          </p:nvSpPr>
          <p:spPr>
            <a:xfrm>
              <a:off x="7712608"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4" name="object 594"/>
            <p:cNvSpPr/>
            <p:nvPr/>
          </p:nvSpPr>
          <p:spPr>
            <a:xfrm>
              <a:off x="7911382" y="96210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95" name="object 595"/>
            <p:cNvSpPr/>
            <p:nvPr/>
          </p:nvSpPr>
          <p:spPr>
            <a:xfrm>
              <a:off x="7911386"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6" name="object 596"/>
            <p:cNvSpPr/>
            <p:nvPr/>
          </p:nvSpPr>
          <p:spPr>
            <a:xfrm>
              <a:off x="8110165" y="1218674"/>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97" name="object 597"/>
            <p:cNvSpPr/>
            <p:nvPr/>
          </p:nvSpPr>
          <p:spPr>
            <a:xfrm>
              <a:off x="8110165"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8" name="object 598"/>
            <p:cNvSpPr/>
            <p:nvPr/>
          </p:nvSpPr>
          <p:spPr>
            <a:xfrm>
              <a:off x="8301621" y="1612237"/>
              <a:ext cx="94154" cy="110853"/>
            </a:xfrm>
            <a:prstGeom prst="rect">
              <a:avLst/>
            </a:prstGeom>
            <a:blipFill>
              <a:blip r:embed="rId3" cstate="print"/>
              <a:stretch>
                <a:fillRect/>
              </a:stretch>
            </a:blipFill>
          </p:spPr>
          <p:txBody>
            <a:bodyPr wrap="square" lIns="0" tIns="0" rIns="0" bIns="0" rtlCol="0"/>
            <a:lstStyle/>
            <a:p>
              <a:endParaRPr/>
            </a:p>
          </p:txBody>
        </p:sp>
        <p:sp>
          <p:nvSpPr>
            <p:cNvPr id="599" name="object 599"/>
            <p:cNvSpPr/>
            <p:nvPr/>
          </p:nvSpPr>
          <p:spPr>
            <a:xfrm>
              <a:off x="8494467" y="1106425"/>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0" name="object 600"/>
            <p:cNvSpPr/>
            <p:nvPr/>
          </p:nvSpPr>
          <p:spPr>
            <a:xfrm>
              <a:off x="8494470"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1" name="object 601"/>
            <p:cNvSpPr/>
            <p:nvPr/>
          </p:nvSpPr>
          <p:spPr>
            <a:xfrm>
              <a:off x="8685927" y="1724482"/>
              <a:ext cx="94154" cy="110853"/>
            </a:xfrm>
            <a:prstGeom prst="rect">
              <a:avLst/>
            </a:prstGeom>
            <a:blipFill>
              <a:blip r:embed="rId3" cstate="print"/>
              <a:stretch>
                <a:fillRect/>
              </a:stretch>
            </a:blipFill>
          </p:spPr>
          <p:txBody>
            <a:bodyPr wrap="square" lIns="0" tIns="0" rIns="0" bIns="0" rtlCol="0"/>
            <a:lstStyle/>
            <a:p>
              <a:endParaRPr/>
            </a:p>
          </p:txBody>
        </p:sp>
        <p:sp>
          <p:nvSpPr>
            <p:cNvPr id="602" name="object 602"/>
            <p:cNvSpPr/>
            <p:nvPr/>
          </p:nvSpPr>
          <p:spPr>
            <a:xfrm>
              <a:off x="1669739" y="3591873"/>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03" name="object 603"/>
            <p:cNvSpPr/>
            <p:nvPr/>
          </p:nvSpPr>
          <p:spPr>
            <a:xfrm>
              <a:off x="1669739" y="3591872"/>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4" name="object 604"/>
            <p:cNvSpPr/>
            <p:nvPr/>
          </p:nvSpPr>
          <p:spPr>
            <a:xfrm>
              <a:off x="1868522" y="3415475"/>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05" name="object 605"/>
            <p:cNvSpPr/>
            <p:nvPr/>
          </p:nvSpPr>
          <p:spPr>
            <a:xfrm>
              <a:off x="1868518" y="341548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6" name="object 606"/>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7" name="object 607"/>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8" name="object 608"/>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09" name="object 609"/>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0" name="object 610"/>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11" name="object 611"/>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2" name="object 612"/>
            <p:cNvSpPr/>
            <p:nvPr/>
          </p:nvSpPr>
          <p:spPr>
            <a:xfrm>
              <a:off x="2650378" y="306271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3" name="object 613"/>
            <p:cNvSpPr/>
            <p:nvPr/>
          </p:nvSpPr>
          <p:spPr>
            <a:xfrm>
              <a:off x="2650380"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4" name="object 614"/>
            <p:cNvSpPr/>
            <p:nvPr/>
          </p:nvSpPr>
          <p:spPr>
            <a:xfrm>
              <a:off x="2849160" y="293442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15" name="object 615"/>
            <p:cNvSpPr/>
            <p:nvPr/>
          </p:nvSpPr>
          <p:spPr>
            <a:xfrm>
              <a:off x="2849159"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6" name="object 616"/>
            <p:cNvSpPr/>
            <p:nvPr/>
          </p:nvSpPr>
          <p:spPr>
            <a:xfrm>
              <a:off x="3034680" y="272598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17" name="object 617"/>
            <p:cNvSpPr/>
            <p:nvPr/>
          </p:nvSpPr>
          <p:spPr>
            <a:xfrm>
              <a:off x="3034686"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8" name="object 618"/>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19" name="object 619"/>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0" name="object 620"/>
            <p:cNvSpPr/>
            <p:nvPr/>
          </p:nvSpPr>
          <p:spPr>
            <a:xfrm>
              <a:off x="3432245" y="253354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1" name="object 621"/>
            <p:cNvSpPr/>
            <p:nvPr/>
          </p:nvSpPr>
          <p:spPr>
            <a:xfrm>
              <a:off x="3432243"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2" name="object 622"/>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23" name="object 623"/>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4" name="object 624"/>
            <p:cNvSpPr/>
            <p:nvPr/>
          </p:nvSpPr>
          <p:spPr>
            <a:xfrm>
              <a:off x="3816548" y="226095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25" name="object 625"/>
            <p:cNvSpPr/>
            <p:nvPr/>
          </p:nvSpPr>
          <p:spPr>
            <a:xfrm>
              <a:off x="3816548" y="226096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6" name="object 626"/>
            <p:cNvSpPr/>
            <p:nvPr/>
          </p:nvSpPr>
          <p:spPr>
            <a:xfrm>
              <a:off x="4015330" y="237319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7" name="object 627"/>
            <p:cNvSpPr/>
            <p:nvPr/>
          </p:nvSpPr>
          <p:spPr>
            <a:xfrm>
              <a:off x="4015327"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8" name="object 628"/>
            <p:cNvSpPr/>
            <p:nvPr/>
          </p:nvSpPr>
          <p:spPr>
            <a:xfrm>
              <a:off x="4214101" y="221285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29" name="object 629"/>
            <p:cNvSpPr/>
            <p:nvPr/>
          </p:nvSpPr>
          <p:spPr>
            <a:xfrm>
              <a:off x="4214105"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0" name="object 630"/>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1" name="object 631"/>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2" name="object 632"/>
            <p:cNvSpPr/>
            <p:nvPr/>
          </p:nvSpPr>
          <p:spPr>
            <a:xfrm>
              <a:off x="4598415" y="210060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33" name="object 633"/>
            <p:cNvSpPr/>
            <p:nvPr/>
          </p:nvSpPr>
          <p:spPr>
            <a:xfrm>
              <a:off x="4598410"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4" name="object 634"/>
            <p:cNvSpPr/>
            <p:nvPr/>
          </p:nvSpPr>
          <p:spPr>
            <a:xfrm>
              <a:off x="4797186" y="190818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5" name="object 635"/>
            <p:cNvSpPr/>
            <p:nvPr/>
          </p:nvSpPr>
          <p:spPr>
            <a:xfrm>
              <a:off x="4797189" y="19081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6" name="object 636"/>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37" name="object 637"/>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8" name="object 638"/>
            <p:cNvSpPr/>
            <p:nvPr/>
          </p:nvSpPr>
          <p:spPr>
            <a:xfrm>
              <a:off x="5181489" y="174783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9" name="object 639"/>
            <p:cNvSpPr/>
            <p:nvPr/>
          </p:nvSpPr>
          <p:spPr>
            <a:xfrm>
              <a:off x="5181494" y="17478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0" name="object 640"/>
            <p:cNvSpPr/>
            <p:nvPr/>
          </p:nvSpPr>
          <p:spPr>
            <a:xfrm>
              <a:off x="5380271" y="165162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41" name="object 641"/>
            <p:cNvSpPr/>
            <p:nvPr/>
          </p:nvSpPr>
          <p:spPr>
            <a:xfrm>
              <a:off x="5380273"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2" name="object 642"/>
            <p:cNvSpPr/>
            <p:nvPr/>
          </p:nvSpPr>
          <p:spPr>
            <a:xfrm>
              <a:off x="5579054"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43" name="object 643"/>
            <p:cNvSpPr/>
            <p:nvPr/>
          </p:nvSpPr>
          <p:spPr>
            <a:xfrm>
              <a:off x="5579051"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4" name="object 644"/>
            <p:cNvSpPr/>
            <p:nvPr/>
          </p:nvSpPr>
          <p:spPr>
            <a:xfrm>
              <a:off x="5764574"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45" name="object 645"/>
            <p:cNvSpPr/>
            <p:nvPr/>
          </p:nvSpPr>
          <p:spPr>
            <a:xfrm>
              <a:off x="5764578"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6" name="object 646"/>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47" name="object 647"/>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8" name="object 648"/>
            <p:cNvSpPr/>
            <p:nvPr/>
          </p:nvSpPr>
          <p:spPr>
            <a:xfrm>
              <a:off x="6162139" y="1186608"/>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49" name="object 649"/>
            <p:cNvSpPr/>
            <p:nvPr/>
          </p:nvSpPr>
          <p:spPr>
            <a:xfrm>
              <a:off x="6162135"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0" name="object 650"/>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51" name="object 651"/>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2" name="object 652"/>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53" name="object 653"/>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4" name="object 654"/>
            <p:cNvSpPr/>
            <p:nvPr/>
          </p:nvSpPr>
          <p:spPr>
            <a:xfrm>
              <a:off x="6745224" y="1218674"/>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55" name="object 655"/>
            <p:cNvSpPr/>
            <p:nvPr/>
          </p:nvSpPr>
          <p:spPr>
            <a:xfrm>
              <a:off x="6745219"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6" name="object 656"/>
            <p:cNvSpPr/>
            <p:nvPr/>
          </p:nvSpPr>
          <p:spPr>
            <a:xfrm>
              <a:off x="6943994"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57" name="object 657"/>
            <p:cNvSpPr/>
            <p:nvPr/>
          </p:nvSpPr>
          <p:spPr>
            <a:xfrm>
              <a:off x="6943997"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8" name="object 658"/>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59" name="object 659"/>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0" name="object 660"/>
            <p:cNvSpPr/>
            <p:nvPr/>
          </p:nvSpPr>
          <p:spPr>
            <a:xfrm>
              <a:off x="7328297"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61" name="object 661"/>
            <p:cNvSpPr/>
            <p:nvPr/>
          </p:nvSpPr>
          <p:spPr>
            <a:xfrm>
              <a:off x="7328303"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2" name="object 662"/>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63" name="object 663"/>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4" name="object 664"/>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65" name="object 665"/>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6" name="object 666"/>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67" name="object 667"/>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8" name="object 668"/>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69" name="object 669"/>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0" name="object 670"/>
            <p:cNvSpPr/>
            <p:nvPr/>
          </p:nvSpPr>
          <p:spPr>
            <a:xfrm>
              <a:off x="8308947"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71" name="object 671"/>
            <p:cNvSpPr/>
            <p:nvPr/>
          </p:nvSpPr>
          <p:spPr>
            <a:xfrm>
              <a:off x="8308943"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2" name="object 672"/>
            <p:cNvSpPr/>
            <p:nvPr/>
          </p:nvSpPr>
          <p:spPr>
            <a:xfrm>
              <a:off x="8494467"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73" name="object 673"/>
            <p:cNvSpPr/>
            <p:nvPr/>
          </p:nvSpPr>
          <p:spPr>
            <a:xfrm>
              <a:off x="8494470"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4" name="object 674"/>
            <p:cNvSpPr/>
            <p:nvPr/>
          </p:nvSpPr>
          <p:spPr>
            <a:xfrm>
              <a:off x="8693249" y="978159"/>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75" name="object 675"/>
            <p:cNvSpPr/>
            <p:nvPr/>
          </p:nvSpPr>
          <p:spPr>
            <a:xfrm>
              <a:off x="869324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6" name="object 67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77" name="object 67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8" name="object 678"/>
            <p:cNvSpPr/>
            <p:nvPr/>
          </p:nvSpPr>
          <p:spPr>
            <a:xfrm>
              <a:off x="1868522" y="3255126"/>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79" name="object 679"/>
            <p:cNvSpPr/>
            <p:nvPr/>
          </p:nvSpPr>
          <p:spPr>
            <a:xfrm>
              <a:off x="1868518"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0" name="object 680"/>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81" name="object 681"/>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2" name="object 682"/>
            <p:cNvSpPr/>
            <p:nvPr/>
          </p:nvSpPr>
          <p:spPr>
            <a:xfrm>
              <a:off x="2252824" y="304667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3" name="object 683"/>
            <p:cNvSpPr/>
            <p:nvPr/>
          </p:nvSpPr>
          <p:spPr>
            <a:xfrm>
              <a:off x="2252823" y="30466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4" name="object 684"/>
            <p:cNvSpPr/>
            <p:nvPr/>
          </p:nvSpPr>
          <p:spPr>
            <a:xfrm>
              <a:off x="2451607" y="296649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85" name="object 685"/>
            <p:cNvSpPr/>
            <p:nvPr/>
          </p:nvSpPr>
          <p:spPr>
            <a:xfrm>
              <a:off x="2451602"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6" name="object 686"/>
            <p:cNvSpPr/>
            <p:nvPr/>
          </p:nvSpPr>
          <p:spPr>
            <a:xfrm>
              <a:off x="2650378" y="287029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87" name="object 687"/>
            <p:cNvSpPr/>
            <p:nvPr/>
          </p:nvSpPr>
          <p:spPr>
            <a:xfrm>
              <a:off x="2650380"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8" name="object 688"/>
            <p:cNvSpPr/>
            <p:nvPr/>
          </p:nvSpPr>
          <p:spPr>
            <a:xfrm>
              <a:off x="2849160" y="279011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9" name="object 689"/>
            <p:cNvSpPr/>
            <p:nvPr/>
          </p:nvSpPr>
          <p:spPr>
            <a:xfrm>
              <a:off x="2849159" y="27901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0" name="object 690"/>
            <p:cNvSpPr/>
            <p:nvPr/>
          </p:nvSpPr>
          <p:spPr>
            <a:xfrm>
              <a:off x="3034680" y="270994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1" name="object 691"/>
            <p:cNvSpPr/>
            <p:nvPr/>
          </p:nvSpPr>
          <p:spPr>
            <a:xfrm>
              <a:off x="3034686" y="270994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2" name="object 692"/>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93" name="object 693"/>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4" name="object 694"/>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5" name="object 695"/>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6" name="object 696"/>
            <p:cNvSpPr/>
            <p:nvPr/>
          </p:nvSpPr>
          <p:spPr>
            <a:xfrm>
              <a:off x="3617765" y="242131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7" name="object 697"/>
            <p:cNvSpPr/>
            <p:nvPr/>
          </p:nvSpPr>
          <p:spPr>
            <a:xfrm>
              <a:off x="3617769"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8" name="object 698"/>
            <p:cNvSpPr/>
            <p:nvPr/>
          </p:nvSpPr>
          <p:spPr>
            <a:xfrm>
              <a:off x="3816548" y="240526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99" name="object 699"/>
            <p:cNvSpPr/>
            <p:nvPr/>
          </p:nvSpPr>
          <p:spPr>
            <a:xfrm>
              <a:off x="3816548"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0" name="object 700"/>
            <p:cNvSpPr/>
            <p:nvPr/>
          </p:nvSpPr>
          <p:spPr>
            <a:xfrm>
              <a:off x="4015330" y="230906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1" name="object 701"/>
            <p:cNvSpPr/>
            <p:nvPr/>
          </p:nvSpPr>
          <p:spPr>
            <a:xfrm>
              <a:off x="4015327"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2" name="object 702"/>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03" name="object 703"/>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4" name="object 704"/>
            <p:cNvSpPr/>
            <p:nvPr/>
          </p:nvSpPr>
          <p:spPr>
            <a:xfrm>
              <a:off x="4399633" y="2004402"/>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05" name="object 705"/>
            <p:cNvSpPr/>
            <p:nvPr/>
          </p:nvSpPr>
          <p:spPr>
            <a:xfrm>
              <a:off x="4399632" y="200440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6" name="object 706"/>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7" name="object 707"/>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8" name="object 708"/>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09" name="object 709"/>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0" name="object 710"/>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11" name="object 711"/>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2" name="object 712"/>
            <p:cNvSpPr/>
            <p:nvPr/>
          </p:nvSpPr>
          <p:spPr>
            <a:xfrm>
              <a:off x="5181489" y="161955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13" name="object 713"/>
            <p:cNvSpPr/>
            <p:nvPr/>
          </p:nvSpPr>
          <p:spPr>
            <a:xfrm>
              <a:off x="5181494"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4" name="object 714"/>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15" name="object 715"/>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6" name="object 716"/>
            <p:cNvSpPr/>
            <p:nvPr/>
          </p:nvSpPr>
          <p:spPr>
            <a:xfrm>
              <a:off x="5579054" y="137902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17" name="object 717"/>
            <p:cNvSpPr/>
            <p:nvPr/>
          </p:nvSpPr>
          <p:spPr>
            <a:xfrm>
              <a:off x="5579051"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8" name="object 718"/>
            <p:cNvSpPr/>
            <p:nvPr/>
          </p:nvSpPr>
          <p:spPr>
            <a:xfrm>
              <a:off x="5764574"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19" name="object 719"/>
            <p:cNvSpPr/>
            <p:nvPr/>
          </p:nvSpPr>
          <p:spPr>
            <a:xfrm>
              <a:off x="5764578"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0" name="object 720"/>
            <p:cNvSpPr/>
            <p:nvPr/>
          </p:nvSpPr>
          <p:spPr>
            <a:xfrm>
              <a:off x="5963356" y="110642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21" name="object 721"/>
            <p:cNvSpPr/>
            <p:nvPr/>
          </p:nvSpPr>
          <p:spPr>
            <a:xfrm>
              <a:off x="5963356"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2" name="object 722"/>
            <p:cNvSpPr/>
            <p:nvPr/>
          </p:nvSpPr>
          <p:spPr>
            <a:xfrm>
              <a:off x="6162139" y="1154541"/>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23" name="object 723"/>
            <p:cNvSpPr/>
            <p:nvPr/>
          </p:nvSpPr>
          <p:spPr>
            <a:xfrm>
              <a:off x="6162135"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4" name="object 724"/>
            <p:cNvSpPr/>
            <p:nvPr/>
          </p:nvSpPr>
          <p:spPr>
            <a:xfrm>
              <a:off x="6347659" y="110642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25" name="object 725"/>
            <p:cNvSpPr/>
            <p:nvPr/>
          </p:nvSpPr>
          <p:spPr>
            <a:xfrm>
              <a:off x="6347662"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6" name="object 726"/>
            <p:cNvSpPr/>
            <p:nvPr/>
          </p:nvSpPr>
          <p:spPr>
            <a:xfrm>
              <a:off x="6546441" y="1170575"/>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27" name="object 727"/>
            <p:cNvSpPr/>
            <p:nvPr/>
          </p:nvSpPr>
          <p:spPr>
            <a:xfrm>
              <a:off x="654644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8" name="object 728"/>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29" name="object 729"/>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0" name="object 730"/>
            <p:cNvSpPr/>
            <p:nvPr/>
          </p:nvSpPr>
          <p:spPr>
            <a:xfrm>
              <a:off x="6943994"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31" name="object 731"/>
            <p:cNvSpPr/>
            <p:nvPr/>
          </p:nvSpPr>
          <p:spPr>
            <a:xfrm>
              <a:off x="6943997"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2" name="object 732"/>
            <p:cNvSpPr/>
            <p:nvPr/>
          </p:nvSpPr>
          <p:spPr>
            <a:xfrm>
              <a:off x="7129526" y="1074358"/>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3" name="object 733"/>
            <p:cNvSpPr/>
            <p:nvPr/>
          </p:nvSpPr>
          <p:spPr>
            <a:xfrm>
              <a:off x="7129524"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4" name="object 734"/>
            <p:cNvSpPr/>
            <p:nvPr/>
          </p:nvSpPr>
          <p:spPr>
            <a:xfrm>
              <a:off x="732829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35" name="object 735"/>
            <p:cNvSpPr/>
            <p:nvPr/>
          </p:nvSpPr>
          <p:spPr>
            <a:xfrm>
              <a:off x="732830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6" name="object 736"/>
            <p:cNvSpPr/>
            <p:nvPr/>
          </p:nvSpPr>
          <p:spPr>
            <a:xfrm>
              <a:off x="7527080"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37" name="object 737"/>
            <p:cNvSpPr/>
            <p:nvPr/>
          </p:nvSpPr>
          <p:spPr>
            <a:xfrm>
              <a:off x="7527081"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8" name="object 738"/>
            <p:cNvSpPr/>
            <p:nvPr/>
          </p:nvSpPr>
          <p:spPr>
            <a:xfrm>
              <a:off x="7712612"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9" name="object 739"/>
            <p:cNvSpPr/>
            <p:nvPr/>
          </p:nvSpPr>
          <p:spPr>
            <a:xfrm>
              <a:off x="7712608"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0" name="object 740"/>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1" name="object 741"/>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2" name="object 742"/>
            <p:cNvSpPr/>
            <p:nvPr/>
          </p:nvSpPr>
          <p:spPr>
            <a:xfrm>
              <a:off x="8110165"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43" name="object 743"/>
            <p:cNvSpPr/>
            <p:nvPr/>
          </p:nvSpPr>
          <p:spPr>
            <a:xfrm>
              <a:off x="8110165"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4" name="object 744"/>
            <p:cNvSpPr/>
            <p:nvPr/>
          </p:nvSpPr>
          <p:spPr>
            <a:xfrm>
              <a:off x="8308947"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45" name="object 745"/>
            <p:cNvSpPr/>
            <p:nvPr/>
          </p:nvSpPr>
          <p:spPr>
            <a:xfrm>
              <a:off x="8308943"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6" name="object 746"/>
            <p:cNvSpPr/>
            <p:nvPr/>
          </p:nvSpPr>
          <p:spPr>
            <a:xfrm>
              <a:off x="8494467" y="1170575"/>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7" name="object 747"/>
            <p:cNvSpPr/>
            <p:nvPr/>
          </p:nvSpPr>
          <p:spPr>
            <a:xfrm>
              <a:off x="849447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8" name="object 74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49" name="object 74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0" name="object 750"/>
            <p:cNvSpPr/>
            <p:nvPr/>
          </p:nvSpPr>
          <p:spPr>
            <a:xfrm>
              <a:off x="1669739" y="3399441"/>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1" name="object 751"/>
            <p:cNvSpPr/>
            <p:nvPr/>
          </p:nvSpPr>
          <p:spPr>
            <a:xfrm>
              <a:off x="1669739"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2" name="object 752"/>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53" name="object 753"/>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4" name="object 754"/>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55" name="object 755"/>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6" name="object 756"/>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7" name="object 757"/>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8" name="object 758"/>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9" name="object 759"/>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0" name="object 760"/>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61" name="object 761"/>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2" name="object 762"/>
            <p:cNvSpPr/>
            <p:nvPr/>
          </p:nvSpPr>
          <p:spPr>
            <a:xfrm>
              <a:off x="2849160"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63" name="object 763"/>
            <p:cNvSpPr/>
            <p:nvPr/>
          </p:nvSpPr>
          <p:spPr>
            <a:xfrm>
              <a:off x="2849159"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4" name="object 764"/>
            <p:cNvSpPr/>
            <p:nvPr/>
          </p:nvSpPr>
          <p:spPr>
            <a:xfrm>
              <a:off x="3034680" y="275804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65" name="object 765"/>
            <p:cNvSpPr/>
            <p:nvPr/>
          </p:nvSpPr>
          <p:spPr>
            <a:xfrm>
              <a:off x="3034686"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6" name="object 766"/>
            <p:cNvSpPr/>
            <p:nvPr/>
          </p:nvSpPr>
          <p:spPr>
            <a:xfrm>
              <a:off x="3233463" y="266183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67" name="object 767"/>
            <p:cNvSpPr/>
            <p:nvPr/>
          </p:nvSpPr>
          <p:spPr>
            <a:xfrm>
              <a:off x="3233464"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8" name="object 768"/>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69" name="object 769"/>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0" name="object 770"/>
            <p:cNvSpPr/>
            <p:nvPr/>
          </p:nvSpPr>
          <p:spPr>
            <a:xfrm>
              <a:off x="3617765" y="232510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71" name="object 771"/>
            <p:cNvSpPr/>
            <p:nvPr/>
          </p:nvSpPr>
          <p:spPr>
            <a:xfrm>
              <a:off x="3617769"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2" name="object 772"/>
            <p:cNvSpPr/>
            <p:nvPr/>
          </p:nvSpPr>
          <p:spPr>
            <a:xfrm>
              <a:off x="3816548" y="238923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73" name="object 773"/>
            <p:cNvSpPr/>
            <p:nvPr/>
          </p:nvSpPr>
          <p:spPr>
            <a:xfrm>
              <a:off x="3816548" y="238924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4" name="object 774"/>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75" name="object 775"/>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6" name="object 776"/>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77" name="object 777"/>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8" name="object 778"/>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79" name="object 779"/>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0" name="object 780"/>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81" name="object 781"/>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2" name="object 782"/>
            <p:cNvSpPr/>
            <p:nvPr/>
          </p:nvSpPr>
          <p:spPr>
            <a:xfrm>
              <a:off x="4797186" y="192422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83" name="object 783"/>
            <p:cNvSpPr/>
            <p:nvPr/>
          </p:nvSpPr>
          <p:spPr>
            <a:xfrm>
              <a:off x="4797189"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4" name="object 784"/>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85" name="object 785"/>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6" name="object 786"/>
            <p:cNvSpPr/>
            <p:nvPr/>
          </p:nvSpPr>
          <p:spPr>
            <a:xfrm>
              <a:off x="5181489" y="171577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87" name="object 787"/>
            <p:cNvSpPr/>
            <p:nvPr/>
          </p:nvSpPr>
          <p:spPr>
            <a:xfrm>
              <a:off x="5181494"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8" name="object 788"/>
            <p:cNvSpPr/>
            <p:nvPr/>
          </p:nvSpPr>
          <p:spPr>
            <a:xfrm>
              <a:off x="5380271" y="158748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89" name="object 789"/>
            <p:cNvSpPr/>
            <p:nvPr/>
          </p:nvSpPr>
          <p:spPr>
            <a:xfrm>
              <a:off x="5380273"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0" name="object 790"/>
            <p:cNvSpPr/>
            <p:nvPr/>
          </p:nvSpPr>
          <p:spPr>
            <a:xfrm>
              <a:off x="5579054"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91" name="object 791"/>
            <p:cNvSpPr/>
            <p:nvPr/>
          </p:nvSpPr>
          <p:spPr>
            <a:xfrm>
              <a:off x="5579051"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2" name="object 792"/>
            <p:cNvSpPr/>
            <p:nvPr/>
          </p:nvSpPr>
          <p:spPr>
            <a:xfrm>
              <a:off x="5764574" y="125074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93" name="object 793"/>
            <p:cNvSpPr/>
            <p:nvPr/>
          </p:nvSpPr>
          <p:spPr>
            <a:xfrm>
              <a:off x="5764578"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4" name="object 794"/>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95" name="object 795"/>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6" name="object 796"/>
            <p:cNvSpPr/>
            <p:nvPr/>
          </p:nvSpPr>
          <p:spPr>
            <a:xfrm>
              <a:off x="6162139" y="121867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97" name="object 797"/>
            <p:cNvSpPr/>
            <p:nvPr/>
          </p:nvSpPr>
          <p:spPr>
            <a:xfrm>
              <a:off x="6162135"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8" name="object 798"/>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99" name="object 799"/>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0" name="object 800"/>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01" name="object 801"/>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2" name="object 802"/>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3" name="object 803"/>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4" name="object 80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5" name="object 80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6" name="object 806"/>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7" name="object 807"/>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8" name="object 808"/>
            <p:cNvSpPr/>
            <p:nvPr/>
          </p:nvSpPr>
          <p:spPr>
            <a:xfrm>
              <a:off x="7328297"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9" name="object 809"/>
            <p:cNvSpPr/>
            <p:nvPr/>
          </p:nvSpPr>
          <p:spPr>
            <a:xfrm>
              <a:off x="732830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0" name="object 810"/>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1" name="object 811"/>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2" name="object 812"/>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13" name="object 813"/>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4" name="object 814"/>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15" name="object 815"/>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6" name="object 816"/>
            <p:cNvSpPr/>
            <p:nvPr/>
          </p:nvSpPr>
          <p:spPr>
            <a:xfrm>
              <a:off x="8110165"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7" name="object 817"/>
            <p:cNvSpPr/>
            <p:nvPr/>
          </p:nvSpPr>
          <p:spPr>
            <a:xfrm>
              <a:off x="8110165"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8" name="object 818"/>
            <p:cNvSpPr/>
            <p:nvPr/>
          </p:nvSpPr>
          <p:spPr>
            <a:xfrm>
              <a:off x="8308947" y="1202642"/>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9" name="object 819"/>
            <p:cNvSpPr/>
            <p:nvPr/>
          </p:nvSpPr>
          <p:spPr>
            <a:xfrm>
              <a:off x="830894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0" name="object 820"/>
            <p:cNvSpPr/>
            <p:nvPr/>
          </p:nvSpPr>
          <p:spPr>
            <a:xfrm>
              <a:off x="849446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1" name="object 821"/>
            <p:cNvSpPr/>
            <p:nvPr/>
          </p:nvSpPr>
          <p:spPr>
            <a:xfrm>
              <a:off x="849447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2" name="object 822"/>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23" name="object 823"/>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4" name="object 824"/>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25" name="object 825"/>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6" name="object 826"/>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27" name="object 827"/>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8" name="object 828"/>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9" name="object 829"/>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0" name="object 830"/>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31" name="object 831"/>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2" name="object 832"/>
            <p:cNvSpPr/>
            <p:nvPr/>
          </p:nvSpPr>
          <p:spPr>
            <a:xfrm>
              <a:off x="2451607" y="309477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33" name="object 833"/>
            <p:cNvSpPr/>
            <p:nvPr/>
          </p:nvSpPr>
          <p:spPr>
            <a:xfrm>
              <a:off x="2451602"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4" name="object 834"/>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35" name="object 835"/>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6" name="object 836"/>
            <p:cNvSpPr/>
            <p:nvPr/>
          </p:nvSpPr>
          <p:spPr>
            <a:xfrm>
              <a:off x="2849160" y="288632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37" name="object 837"/>
            <p:cNvSpPr/>
            <p:nvPr/>
          </p:nvSpPr>
          <p:spPr>
            <a:xfrm>
              <a:off x="2849159"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8" name="object 838"/>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39" name="object 839"/>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0" name="object 840"/>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1" name="object 841"/>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2" name="object 842"/>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3" name="object 843"/>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4" name="object 844"/>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45" name="object 845"/>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6" name="object 846"/>
            <p:cNvSpPr/>
            <p:nvPr/>
          </p:nvSpPr>
          <p:spPr>
            <a:xfrm>
              <a:off x="3816548" y="232510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7" name="object 847"/>
            <p:cNvSpPr/>
            <p:nvPr/>
          </p:nvSpPr>
          <p:spPr>
            <a:xfrm>
              <a:off x="3816548"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8" name="object 848"/>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9" name="object 849"/>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0" name="object 850"/>
            <p:cNvSpPr/>
            <p:nvPr/>
          </p:nvSpPr>
          <p:spPr>
            <a:xfrm>
              <a:off x="4214101" y="206853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51" name="object 851"/>
            <p:cNvSpPr/>
            <p:nvPr/>
          </p:nvSpPr>
          <p:spPr>
            <a:xfrm>
              <a:off x="4214105" y="206854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2" name="object 852"/>
            <p:cNvSpPr/>
            <p:nvPr/>
          </p:nvSpPr>
          <p:spPr>
            <a:xfrm>
              <a:off x="4399633" y="203646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53" name="object 853"/>
            <p:cNvSpPr/>
            <p:nvPr/>
          </p:nvSpPr>
          <p:spPr>
            <a:xfrm>
              <a:off x="4399632" y="203647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4" name="object 854"/>
            <p:cNvSpPr/>
            <p:nvPr/>
          </p:nvSpPr>
          <p:spPr>
            <a:xfrm>
              <a:off x="4598415" y="194025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55" name="object 855"/>
            <p:cNvSpPr/>
            <p:nvPr/>
          </p:nvSpPr>
          <p:spPr>
            <a:xfrm>
              <a:off x="4598410" y="194026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6" name="object 856"/>
            <p:cNvSpPr/>
            <p:nvPr/>
          </p:nvSpPr>
          <p:spPr>
            <a:xfrm>
              <a:off x="4797186" y="195628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57" name="object 857"/>
            <p:cNvSpPr/>
            <p:nvPr/>
          </p:nvSpPr>
          <p:spPr>
            <a:xfrm>
              <a:off x="4797189"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8" name="object 858"/>
            <p:cNvSpPr/>
            <p:nvPr/>
          </p:nvSpPr>
          <p:spPr>
            <a:xfrm>
              <a:off x="4982718" y="173180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59" name="object 859"/>
            <p:cNvSpPr/>
            <p:nvPr/>
          </p:nvSpPr>
          <p:spPr>
            <a:xfrm>
              <a:off x="4982716" y="17318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0" name="object 86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1" name="object 86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2" name="object 862"/>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63" name="object 863"/>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4" name="object 864"/>
            <p:cNvSpPr/>
            <p:nvPr/>
          </p:nvSpPr>
          <p:spPr>
            <a:xfrm>
              <a:off x="5579054" y="1346957"/>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65" name="object 865"/>
            <p:cNvSpPr/>
            <p:nvPr/>
          </p:nvSpPr>
          <p:spPr>
            <a:xfrm>
              <a:off x="5579051"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6" name="object 866"/>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7" name="object 867"/>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8" name="object 868"/>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69" name="object 869"/>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0" name="object 87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71" name="object 87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2" name="object 872"/>
            <p:cNvSpPr/>
            <p:nvPr/>
          </p:nvSpPr>
          <p:spPr>
            <a:xfrm>
              <a:off x="6347659" y="112247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73" name="object 873"/>
            <p:cNvSpPr/>
            <p:nvPr/>
          </p:nvSpPr>
          <p:spPr>
            <a:xfrm>
              <a:off x="6347662" y="112247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4" name="object 874"/>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75" name="object 875"/>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6" name="object 876"/>
            <p:cNvSpPr/>
            <p:nvPr/>
          </p:nvSpPr>
          <p:spPr>
            <a:xfrm>
              <a:off x="6745224"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77" name="object 877"/>
            <p:cNvSpPr/>
            <p:nvPr/>
          </p:nvSpPr>
          <p:spPr>
            <a:xfrm>
              <a:off x="674521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8" name="object 878"/>
            <p:cNvSpPr/>
            <p:nvPr/>
          </p:nvSpPr>
          <p:spPr>
            <a:xfrm>
              <a:off x="6943994"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79" name="object 879"/>
            <p:cNvSpPr/>
            <p:nvPr/>
          </p:nvSpPr>
          <p:spPr>
            <a:xfrm>
              <a:off x="6943997"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0" name="object 880"/>
            <p:cNvSpPr/>
            <p:nvPr/>
          </p:nvSpPr>
          <p:spPr>
            <a:xfrm>
              <a:off x="7129526"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81" name="object 881"/>
            <p:cNvSpPr/>
            <p:nvPr/>
          </p:nvSpPr>
          <p:spPr>
            <a:xfrm>
              <a:off x="7129524"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2" name="object 882"/>
            <p:cNvSpPr/>
            <p:nvPr/>
          </p:nvSpPr>
          <p:spPr>
            <a:xfrm>
              <a:off x="7328297"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83" name="object 883"/>
            <p:cNvSpPr/>
            <p:nvPr/>
          </p:nvSpPr>
          <p:spPr>
            <a:xfrm>
              <a:off x="7328303"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4" name="object 884"/>
            <p:cNvSpPr/>
            <p:nvPr/>
          </p:nvSpPr>
          <p:spPr>
            <a:xfrm>
              <a:off x="7527080"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85" name="object 885"/>
            <p:cNvSpPr/>
            <p:nvPr/>
          </p:nvSpPr>
          <p:spPr>
            <a:xfrm>
              <a:off x="7527081"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6" name="object 886"/>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87" name="object 887"/>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8" name="object 888"/>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89" name="object 889"/>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0" name="object 890"/>
            <p:cNvSpPr/>
            <p:nvPr/>
          </p:nvSpPr>
          <p:spPr>
            <a:xfrm>
              <a:off x="8110165"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1" name="object 891"/>
            <p:cNvSpPr/>
            <p:nvPr/>
          </p:nvSpPr>
          <p:spPr>
            <a:xfrm>
              <a:off x="8110165"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2" name="object 892"/>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93" name="object 893"/>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4" name="object 894"/>
            <p:cNvSpPr/>
            <p:nvPr/>
          </p:nvSpPr>
          <p:spPr>
            <a:xfrm>
              <a:off x="8494467"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95" name="object 895"/>
            <p:cNvSpPr/>
            <p:nvPr/>
          </p:nvSpPr>
          <p:spPr>
            <a:xfrm>
              <a:off x="8494470"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6" name="object 896"/>
            <p:cNvSpPr/>
            <p:nvPr/>
          </p:nvSpPr>
          <p:spPr>
            <a:xfrm>
              <a:off x="8693249"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7" name="object 897"/>
            <p:cNvSpPr/>
            <p:nvPr/>
          </p:nvSpPr>
          <p:spPr>
            <a:xfrm>
              <a:off x="869324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8" name="object 898"/>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99" name="object 899"/>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0" name="object 900"/>
            <p:cNvSpPr/>
            <p:nvPr/>
          </p:nvSpPr>
          <p:spPr>
            <a:xfrm>
              <a:off x="1868522" y="3335309"/>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1" name="object 901"/>
            <p:cNvSpPr/>
            <p:nvPr/>
          </p:nvSpPr>
          <p:spPr>
            <a:xfrm>
              <a:off x="1868518" y="333531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2" name="object 902"/>
            <p:cNvSpPr/>
            <p:nvPr/>
          </p:nvSpPr>
          <p:spPr>
            <a:xfrm>
              <a:off x="2067293" y="3239092"/>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03" name="object 903"/>
            <p:cNvSpPr/>
            <p:nvPr/>
          </p:nvSpPr>
          <p:spPr>
            <a:xfrm>
              <a:off x="2067297" y="323910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4" name="object 904"/>
            <p:cNvSpPr/>
            <p:nvPr/>
          </p:nvSpPr>
          <p:spPr>
            <a:xfrm>
              <a:off x="2252824" y="309477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05" name="object 905"/>
            <p:cNvSpPr/>
            <p:nvPr/>
          </p:nvSpPr>
          <p:spPr>
            <a:xfrm>
              <a:off x="2252823"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6" name="object 906"/>
            <p:cNvSpPr/>
            <p:nvPr/>
          </p:nvSpPr>
          <p:spPr>
            <a:xfrm>
              <a:off x="2451607" y="2918396"/>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7" name="object 907"/>
            <p:cNvSpPr/>
            <p:nvPr/>
          </p:nvSpPr>
          <p:spPr>
            <a:xfrm>
              <a:off x="2451602" y="29183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8" name="object 908"/>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09" name="object 909"/>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0" name="object 910"/>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11" name="object 911"/>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2" name="object 912"/>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13" name="object 913"/>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4" name="object 914"/>
            <p:cNvSpPr/>
            <p:nvPr/>
          </p:nvSpPr>
          <p:spPr>
            <a:xfrm>
              <a:off x="3233463" y="253354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15" name="object 915"/>
            <p:cNvSpPr/>
            <p:nvPr/>
          </p:nvSpPr>
          <p:spPr>
            <a:xfrm>
              <a:off x="3233464"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6" name="object 916"/>
            <p:cNvSpPr/>
            <p:nvPr/>
          </p:nvSpPr>
          <p:spPr>
            <a:xfrm>
              <a:off x="3432245" y="243734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17" name="object 917"/>
            <p:cNvSpPr/>
            <p:nvPr/>
          </p:nvSpPr>
          <p:spPr>
            <a:xfrm>
              <a:off x="3432243"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8" name="object 918"/>
            <p:cNvSpPr/>
            <p:nvPr/>
          </p:nvSpPr>
          <p:spPr>
            <a:xfrm>
              <a:off x="3617765"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19" name="object 919"/>
            <p:cNvSpPr/>
            <p:nvPr/>
          </p:nvSpPr>
          <p:spPr>
            <a:xfrm>
              <a:off x="3617769"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0" name="object 920"/>
            <p:cNvSpPr/>
            <p:nvPr/>
          </p:nvSpPr>
          <p:spPr>
            <a:xfrm>
              <a:off x="3816548" y="230906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1" name="object 921"/>
            <p:cNvSpPr/>
            <p:nvPr/>
          </p:nvSpPr>
          <p:spPr>
            <a:xfrm>
              <a:off x="3816548"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2" name="object 922"/>
            <p:cNvSpPr/>
            <p:nvPr/>
          </p:nvSpPr>
          <p:spPr>
            <a:xfrm>
              <a:off x="4015330" y="224491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3" name="object 923"/>
            <p:cNvSpPr/>
            <p:nvPr/>
          </p:nvSpPr>
          <p:spPr>
            <a:xfrm>
              <a:off x="4015327" y="22449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4" name="object 924"/>
            <p:cNvSpPr/>
            <p:nvPr/>
          </p:nvSpPr>
          <p:spPr>
            <a:xfrm>
              <a:off x="4214101" y="208456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25" name="object 925"/>
            <p:cNvSpPr/>
            <p:nvPr/>
          </p:nvSpPr>
          <p:spPr>
            <a:xfrm>
              <a:off x="4214105"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6" name="object 926"/>
            <p:cNvSpPr/>
            <p:nvPr/>
          </p:nvSpPr>
          <p:spPr>
            <a:xfrm>
              <a:off x="4399633" y="216475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7" name="object 927"/>
            <p:cNvSpPr/>
            <p:nvPr/>
          </p:nvSpPr>
          <p:spPr>
            <a:xfrm>
              <a:off x="4399632"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8" name="object 928"/>
            <p:cNvSpPr/>
            <p:nvPr/>
          </p:nvSpPr>
          <p:spPr>
            <a:xfrm>
              <a:off x="4598415" y="195628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9" name="object 929"/>
            <p:cNvSpPr/>
            <p:nvPr/>
          </p:nvSpPr>
          <p:spPr>
            <a:xfrm>
              <a:off x="4598410"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0" name="object 930"/>
            <p:cNvSpPr/>
            <p:nvPr/>
          </p:nvSpPr>
          <p:spPr>
            <a:xfrm>
              <a:off x="4797186" y="186008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31" name="object 931"/>
            <p:cNvSpPr/>
            <p:nvPr/>
          </p:nvSpPr>
          <p:spPr>
            <a:xfrm>
              <a:off x="4797189"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2" name="object 932"/>
            <p:cNvSpPr/>
            <p:nvPr/>
          </p:nvSpPr>
          <p:spPr>
            <a:xfrm>
              <a:off x="4982718"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33" name="object 933"/>
            <p:cNvSpPr/>
            <p:nvPr/>
          </p:nvSpPr>
          <p:spPr>
            <a:xfrm>
              <a:off x="4982716"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4" name="object 934"/>
            <p:cNvSpPr/>
            <p:nvPr/>
          </p:nvSpPr>
          <p:spPr>
            <a:xfrm>
              <a:off x="5181489"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5" name="object 935"/>
            <p:cNvSpPr/>
            <p:nvPr/>
          </p:nvSpPr>
          <p:spPr>
            <a:xfrm>
              <a:off x="5181494"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6" name="object 936"/>
            <p:cNvSpPr/>
            <p:nvPr/>
          </p:nvSpPr>
          <p:spPr>
            <a:xfrm>
              <a:off x="5380271" y="155542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37" name="object 937"/>
            <p:cNvSpPr/>
            <p:nvPr/>
          </p:nvSpPr>
          <p:spPr>
            <a:xfrm>
              <a:off x="5380273"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8" name="object 938"/>
            <p:cNvSpPr/>
            <p:nvPr/>
          </p:nvSpPr>
          <p:spPr>
            <a:xfrm>
              <a:off x="5579054" y="149127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39" name="object 939"/>
            <p:cNvSpPr/>
            <p:nvPr/>
          </p:nvSpPr>
          <p:spPr>
            <a:xfrm>
              <a:off x="5579051"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0" name="object 940"/>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1" name="object 941"/>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2" name="object 942"/>
            <p:cNvSpPr/>
            <p:nvPr/>
          </p:nvSpPr>
          <p:spPr>
            <a:xfrm>
              <a:off x="5963356" y="129885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43" name="object 943"/>
            <p:cNvSpPr/>
            <p:nvPr/>
          </p:nvSpPr>
          <p:spPr>
            <a:xfrm>
              <a:off x="5963356"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4" name="object 944"/>
            <p:cNvSpPr/>
            <p:nvPr/>
          </p:nvSpPr>
          <p:spPr>
            <a:xfrm>
              <a:off x="6162139" y="126679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45" name="object 945"/>
            <p:cNvSpPr/>
            <p:nvPr/>
          </p:nvSpPr>
          <p:spPr>
            <a:xfrm>
              <a:off x="6162135"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6" name="object 946"/>
            <p:cNvSpPr/>
            <p:nvPr/>
          </p:nvSpPr>
          <p:spPr>
            <a:xfrm>
              <a:off x="6347659" y="113850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7" name="object 947"/>
            <p:cNvSpPr/>
            <p:nvPr/>
          </p:nvSpPr>
          <p:spPr>
            <a:xfrm>
              <a:off x="6347662"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8" name="object 948"/>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49" name="object 949"/>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0" name="object 950"/>
            <p:cNvSpPr/>
            <p:nvPr/>
          </p:nvSpPr>
          <p:spPr>
            <a:xfrm>
              <a:off x="6745224"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1" name="object 951"/>
            <p:cNvSpPr/>
            <p:nvPr/>
          </p:nvSpPr>
          <p:spPr>
            <a:xfrm>
              <a:off x="6745219"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2" name="object 952"/>
            <p:cNvSpPr/>
            <p:nvPr/>
          </p:nvSpPr>
          <p:spPr>
            <a:xfrm>
              <a:off x="6943994"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3" name="object 953"/>
            <p:cNvSpPr/>
            <p:nvPr/>
          </p:nvSpPr>
          <p:spPr>
            <a:xfrm>
              <a:off x="6943997"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4" name="object 954"/>
            <p:cNvSpPr/>
            <p:nvPr/>
          </p:nvSpPr>
          <p:spPr>
            <a:xfrm>
              <a:off x="7129526"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5" name="object 955"/>
            <p:cNvSpPr/>
            <p:nvPr/>
          </p:nvSpPr>
          <p:spPr>
            <a:xfrm>
              <a:off x="7129524"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6" name="object 956"/>
            <p:cNvSpPr/>
            <p:nvPr/>
          </p:nvSpPr>
          <p:spPr>
            <a:xfrm>
              <a:off x="7328297" y="112247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7" name="object 957"/>
            <p:cNvSpPr/>
            <p:nvPr/>
          </p:nvSpPr>
          <p:spPr>
            <a:xfrm>
              <a:off x="732830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8" name="object 958"/>
            <p:cNvSpPr/>
            <p:nvPr/>
          </p:nvSpPr>
          <p:spPr>
            <a:xfrm>
              <a:off x="7527080"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959" name="object 959"/>
            <p:cNvSpPr/>
            <p:nvPr/>
          </p:nvSpPr>
          <p:spPr>
            <a:xfrm>
              <a:off x="7527081"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0" name="object 960"/>
            <p:cNvSpPr/>
            <p:nvPr/>
          </p:nvSpPr>
          <p:spPr>
            <a:xfrm>
              <a:off x="7712612" y="1058326"/>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61" name="object 961"/>
            <p:cNvSpPr/>
            <p:nvPr/>
          </p:nvSpPr>
          <p:spPr>
            <a:xfrm>
              <a:off x="7712608"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2" name="object 962"/>
            <p:cNvSpPr/>
            <p:nvPr/>
          </p:nvSpPr>
          <p:spPr>
            <a:xfrm>
              <a:off x="7911382"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63" name="object 963"/>
            <p:cNvSpPr/>
            <p:nvPr/>
          </p:nvSpPr>
          <p:spPr>
            <a:xfrm>
              <a:off x="7911386"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4" name="object 964"/>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65" name="object 965"/>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6" name="object 966"/>
            <p:cNvSpPr/>
            <p:nvPr/>
          </p:nvSpPr>
          <p:spPr>
            <a:xfrm>
              <a:off x="8308947"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67" name="object 967"/>
            <p:cNvSpPr/>
            <p:nvPr/>
          </p:nvSpPr>
          <p:spPr>
            <a:xfrm>
              <a:off x="830894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8" name="object 968"/>
            <p:cNvSpPr/>
            <p:nvPr/>
          </p:nvSpPr>
          <p:spPr>
            <a:xfrm>
              <a:off x="8494467"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69" name="object 969"/>
            <p:cNvSpPr/>
            <p:nvPr/>
          </p:nvSpPr>
          <p:spPr>
            <a:xfrm>
              <a:off x="8494470"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70" name="object 970"/>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71" name="object 971"/>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grpSp>
      <p:sp>
        <p:nvSpPr>
          <p:cNvPr id="972" name="object 972"/>
          <p:cNvSpPr txBox="1"/>
          <p:nvPr/>
        </p:nvSpPr>
        <p:spPr>
          <a:xfrm>
            <a:off x="4360448" y="243861"/>
            <a:ext cx="396875" cy="295275"/>
          </a:xfrm>
          <a:prstGeom prst="rect">
            <a:avLst/>
          </a:prstGeom>
        </p:spPr>
        <p:txBody>
          <a:bodyPr vert="horz" wrap="square" lIns="0" tIns="14604" rIns="0" bIns="0" rtlCol="0">
            <a:spAutoFit/>
          </a:bodyPr>
          <a:lstStyle/>
          <a:p>
            <a:pPr marL="12700">
              <a:lnSpc>
                <a:spcPct val="100000"/>
              </a:lnSpc>
              <a:spcBef>
                <a:spcPts val="114"/>
              </a:spcBef>
            </a:pPr>
            <a:r>
              <a:rPr sz="1750" spc="-75" dirty="0">
                <a:latin typeface="Arial"/>
                <a:cs typeface="Arial"/>
              </a:rPr>
              <a:t>f</a:t>
            </a:r>
            <a:r>
              <a:rPr sz="1750" spc="-80" dirty="0">
                <a:latin typeface="Arial"/>
                <a:cs typeface="Arial"/>
              </a:rPr>
              <a:t>ill</a:t>
            </a:r>
            <a:r>
              <a:rPr sz="1750" spc="-145" dirty="0">
                <a:latin typeface="Arial"/>
                <a:cs typeface="Arial"/>
              </a:rPr>
              <a:t>es</a:t>
            </a:r>
            <a:endParaRPr sz="1750">
              <a:latin typeface="Arial"/>
              <a:cs typeface="Arial"/>
            </a:endParaRPr>
          </a:p>
        </p:txBody>
      </p:sp>
      <p:sp>
        <p:nvSpPr>
          <p:cNvPr id="973" name="object 973"/>
          <p:cNvSpPr txBox="1"/>
          <p:nvPr/>
        </p:nvSpPr>
        <p:spPr>
          <a:xfrm>
            <a:off x="80142" y="115195"/>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190</a:t>
            </a:r>
            <a:endParaRPr sz="1750">
              <a:latin typeface="Arial"/>
              <a:cs typeface="Arial"/>
            </a:endParaRPr>
          </a:p>
        </p:txBody>
      </p:sp>
      <p:sp>
        <p:nvSpPr>
          <p:cNvPr id="974" name="object 974"/>
          <p:cNvSpPr txBox="1"/>
          <p:nvPr/>
        </p:nvSpPr>
        <p:spPr>
          <a:xfrm>
            <a:off x="477622" y="5759938"/>
            <a:ext cx="128905" cy="295275"/>
          </a:xfrm>
          <a:prstGeom prst="rect">
            <a:avLst/>
          </a:prstGeom>
        </p:spPr>
        <p:txBody>
          <a:bodyPr vert="horz" wrap="square" lIns="0" tIns="14604" rIns="0" bIns="0" rtlCol="0">
            <a:spAutoFit/>
          </a:bodyPr>
          <a:lstStyle/>
          <a:p>
            <a:pPr marL="12700">
              <a:lnSpc>
                <a:spcPct val="100000"/>
              </a:lnSpc>
              <a:spcBef>
                <a:spcPts val="114"/>
              </a:spcBef>
            </a:pPr>
            <a:r>
              <a:rPr sz="1750" spc="-165" dirty="0">
                <a:latin typeface="Arial"/>
                <a:cs typeface="Arial"/>
              </a:rPr>
              <a:t>0</a:t>
            </a:r>
            <a:endParaRPr sz="1750">
              <a:latin typeface="Arial"/>
              <a:cs typeface="Arial"/>
            </a:endParaRPr>
          </a:p>
        </p:txBody>
      </p:sp>
      <p:sp>
        <p:nvSpPr>
          <p:cNvPr id="975" name="object 975"/>
          <p:cNvSpPr txBox="1"/>
          <p:nvPr/>
        </p:nvSpPr>
        <p:spPr>
          <a:xfrm>
            <a:off x="2054610" y="5759938"/>
            <a:ext cx="237490"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50</a:t>
            </a:r>
            <a:endParaRPr sz="1750">
              <a:latin typeface="Arial"/>
              <a:cs typeface="Arial"/>
            </a:endParaRPr>
          </a:p>
        </p:txBody>
      </p:sp>
      <p:sp>
        <p:nvSpPr>
          <p:cNvPr id="976" name="object 976"/>
          <p:cNvSpPr txBox="1"/>
          <p:nvPr/>
        </p:nvSpPr>
        <p:spPr>
          <a:xfrm>
            <a:off x="3618425"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100</a:t>
            </a:r>
            <a:endParaRPr sz="1750">
              <a:latin typeface="Arial"/>
              <a:cs typeface="Arial"/>
            </a:endParaRPr>
          </a:p>
        </p:txBody>
      </p:sp>
      <p:sp>
        <p:nvSpPr>
          <p:cNvPr id="977" name="object 977"/>
          <p:cNvSpPr txBox="1"/>
          <p:nvPr/>
        </p:nvSpPr>
        <p:spPr>
          <a:xfrm>
            <a:off x="5248474"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150</a:t>
            </a:r>
            <a:endParaRPr sz="1750">
              <a:latin typeface="Arial"/>
              <a:cs typeface="Arial"/>
            </a:endParaRPr>
          </a:p>
        </p:txBody>
      </p:sp>
      <p:sp>
        <p:nvSpPr>
          <p:cNvPr id="978" name="object 978"/>
          <p:cNvSpPr txBox="1"/>
          <p:nvPr/>
        </p:nvSpPr>
        <p:spPr>
          <a:xfrm>
            <a:off x="8495213"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250</a:t>
            </a:r>
            <a:endParaRPr sz="1750">
              <a:latin typeface="Arial"/>
              <a:cs typeface="Arial"/>
            </a:endParaRPr>
          </a:p>
        </p:txBody>
      </p:sp>
      <p:sp>
        <p:nvSpPr>
          <p:cNvPr id="979" name="object 97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980" name="object 980"/>
          <p:cNvSpPr txBox="1"/>
          <p:nvPr/>
        </p:nvSpPr>
        <p:spPr>
          <a:xfrm>
            <a:off x="80142" y="788670"/>
            <a:ext cx="1887855" cy="4945380"/>
          </a:xfrm>
          <a:prstGeom prst="rect">
            <a:avLst/>
          </a:prstGeom>
        </p:spPr>
        <p:txBody>
          <a:bodyPr vert="horz" wrap="square" lIns="0" tIns="14604" rIns="0" bIns="0" rtlCol="0">
            <a:spAutoFit/>
          </a:bodyPr>
          <a:lstStyle/>
          <a:p>
            <a:pPr marL="12700">
              <a:lnSpc>
                <a:spcPts val="1895"/>
              </a:lnSpc>
              <a:spcBef>
                <a:spcPts val="114"/>
              </a:spcBef>
            </a:pPr>
            <a:r>
              <a:rPr sz="1750" spc="-145" dirty="0">
                <a:latin typeface="Arial"/>
                <a:cs typeface="Arial"/>
              </a:rPr>
              <a:t>170</a:t>
            </a:r>
            <a:endParaRPr sz="1750">
              <a:latin typeface="Arial"/>
              <a:cs typeface="Arial"/>
            </a:endParaRPr>
          </a:p>
          <a:p>
            <a:pPr marL="671195">
              <a:lnSpc>
                <a:spcPts val="1955"/>
              </a:lnSpc>
            </a:pPr>
            <a:r>
              <a:rPr sz="1800" spc="-165" dirty="0">
                <a:latin typeface="Times New Roman"/>
                <a:cs typeface="Times New Roman"/>
              </a:rPr>
              <a:t>T</a:t>
            </a:r>
            <a:r>
              <a:rPr sz="1800" spc="-35" dirty="0">
                <a:latin typeface="Times New Roman"/>
                <a:cs typeface="Times New Roman"/>
              </a:rPr>
              <a:t>A</a:t>
            </a:r>
            <a:r>
              <a:rPr sz="1800" dirty="0">
                <a:latin typeface="Times New Roman"/>
                <a:cs typeface="Times New Roman"/>
              </a:rPr>
              <a:t>I</a:t>
            </a:r>
            <a:r>
              <a:rPr sz="1800" spc="-20" dirty="0">
                <a:latin typeface="Times New Roman"/>
                <a:cs typeface="Times New Roman"/>
              </a:rPr>
              <a:t>LL</a:t>
            </a:r>
            <a:r>
              <a:rPr sz="1800" dirty="0">
                <a:latin typeface="Times New Roman"/>
                <a:cs typeface="Times New Roman"/>
              </a:rPr>
              <a:t>E(</a:t>
            </a:r>
            <a:r>
              <a:rPr sz="1800" spc="15" dirty="0">
                <a:latin typeface="Times New Roman"/>
                <a:cs typeface="Times New Roman"/>
              </a:rPr>
              <a:t>c</a:t>
            </a:r>
            <a:r>
              <a:rPr sz="1800" spc="-10" dirty="0">
                <a:latin typeface="Times New Roman"/>
                <a:cs typeface="Times New Roman"/>
              </a:rPr>
              <a:t>m</a:t>
            </a:r>
            <a:r>
              <a:rPr sz="1800" dirty="0">
                <a:latin typeface="Times New Roman"/>
                <a:cs typeface="Times New Roman"/>
              </a:rPr>
              <a:t>)</a:t>
            </a:r>
            <a:endParaRPr sz="1800">
              <a:latin typeface="Times New Roman"/>
              <a:cs typeface="Times New Roman"/>
            </a:endParaRPr>
          </a:p>
          <a:p>
            <a:pPr marL="12700">
              <a:lnSpc>
                <a:spcPct val="100000"/>
              </a:lnSpc>
              <a:spcBef>
                <a:spcPts val="1335"/>
              </a:spcBef>
            </a:pPr>
            <a:r>
              <a:rPr sz="1750" spc="-145" dirty="0">
                <a:latin typeface="Arial"/>
                <a:cs typeface="Arial"/>
              </a:rPr>
              <a:t>150</a:t>
            </a:r>
            <a:endParaRPr sz="1750">
              <a:latin typeface="Arial"/>
              <a:cs typeface="Arial"/>
            </a:endParaRPr>
          </a:p>
          <a:p>
            <a:pPr>
              <a:lnSpc>
                <a:spcPct val="100000"/>
              </a:lnSpc>
              <a:spcBef>
                <a:spcPts val="40"/>
              </a:spcBef>
            </a:pPr>
            <a:endParaRPr sz="2750">
              <a:latin typeface="Arial"/>
              <a:cs typeface="Arial"/>
            </a:endParaRPr>
          </a:p>
          <a:p>
            <a:pPr marL="12700">
              <a:lnSpc>
                <a:spcPct val="100000"/>
              </a:lnSpc>
            </a:pPr>
            <a:r>
              <a:rPr sz="1750" spc="-145" dirty="0">
                <a:latin typeface="Arial"/>
                <a:cs typeface="Arial"/>
              </a:rPr>
              <a:t>130</a:t>
            </a:r>
            <a:endParaRPr sz="1750">
              <a:latin typeface="Arial"/>
              <a:cs typeface="Arial"/>
            </a:endParaRPr>
          </a:p>
          <a:p>
            <a:pPr>
              <a:lnSpc>
                <a:spcPct val="100000"/>
              </a:lnSpc>
              <a:spcBef>
                <a:spcPts val="30"/>
              </a:spcBef>
            </a:pPr>
            <a:endParaRPr sz="2650">
              <a:latin typeface="Arial"/>
              <a:cs typeface="Arial"/>
            </a:endParaRPr>
          </a:p>
          <a:p>
            <a:pPr marL="12700">
              <a:lnSpc>
                <a:spcPct val="100000"/>
              </a:lnSpc>
            </a:pPr>
            <a:r>
              <a:rPr sz="1750" spc="-145" dirty="0">
                <a:latin typeface="Arial"/>
                <a:cs typeface="Arial"/>
              </a:rPr>
              <a:t>110</a:t>
            </a:r>
            <a:endParaRPr sz="1750">
              <a:latin typeface="Arial"/>
              <a:cs typeface="Arial"/>
            </a:endParaRPr>
          </a:p>
          <a:p>
            <a:pPr>
              <a:lnSpc>
                <a:spcPct val="100000"/>
              </a:lnSpc>
              <a:spcBef>
                <a:spcPts val="40"/>
              </a:spcBef>
            </a:pPr>
            <a:endParaRPr sz="2750">
              <a:latin typeface="Arial"/>
              <a:cs typeface="Arial"/>
            </a:endParaRPr>
          </a:p>
          <a:p>
            <a:pPr marL="118110">
              <a:lnSpc>
                <a:spcPct val="100000"/>
              </a:lnSpc>
            </a:pPr>
            <a:r>
              <a:rPr sz="1750" spc="-145" dirty="0">
                <a:latin typeface="Arial"/>
                <a:cs typeface="Arial"/>
              </a:rPr>
              <a:t>90</a:t>
            </a:r>
            <a:endParaRPr sz="1750">
              <a:latin typeface="Arial"/>
              <a:cs typeface="Arial"/>
            </a:endParaRPr>
          </a:p>
          <a:p>
            <a:pPr>
              <a:lnSpc>
                <a:spcPct val="100000"/>
              </a:lnSpc>
              <a:spcBef>
                <a:spcPts val="30"/>
              </a:spcBef>
            </a:pPr>
            <a:endParaRPr sz="2650">
              <a:latin typeface="Arial"/>
              <a:cs typeface="Arial"/>
            </a:endParaRPr>
          </a:p>
          <a:p>
            <a:pPr marL="118110">
              <a:lnSpc>
                <a:spcPct val="100000"/>
              </a:lnSpc>
            </a:pPr>
            <a:r>
              <a:rPr sz="1750" spc="-145" dirty="0">
                <a:latin typeface="Arial"/>
                <a:cs typeface="Arial"/>
              </a:rPr>
              <a:t>70</a:t>
            </a:r>
            <a:endParaRPr sz="1750">
              <a:latin typeface="Arial"/>
              <a:cs typeface="Arial"/>
            </a:endParaRPr>
          </a:p>
          <a:p>
            <a:pPr>
              <a:lnSpc>
                <a:spcPct val="100000"/>
              </a:lnSpc>
              <a:spcBef>
                <a:spcPts val="40"/>
              </a:spcBef>
            </a:pPr>
            <a:endParaRPr sz="2750">
              <a:latin typeface="Arial"/>
              <a:cs typeface="Arial"/>
            </a:endParaRPr>
          </a:p>
          <a:p>
            <a:pPr marL="118110">
              <a:lnSpc>
                <a:spcPct val="100000"/>
              </a:lnSpc>
            </a:pPr>
            <a:r>
              <a:rPr sz="1750" spc="-145" dirty="0">
                <a:latin typeface="Arial"/>
                <a:cs typeface="Arial"/>
              </a:rPr>
              <a:t>50</a:t>
            </a:r>
            <a:endParaRPr sz="1750">
              <a:latin typeface="Arial"/>
              <a:cs typeface="Arial"/>
            </a:endParaRPr>
          </a:p>
          <a:p>
            <a:pPr>
              <a:lnSpc>
                <a:spcPct val="100000"/>
              </a:lnSpc>
              <a:spcBef>
                <a:spcPts val="30"/>
              </a:spcBef>
            </a:pPr>
            <a:endParaRPr sz="2650">
              <a:latin typeface="Arial"/>
              <a:cs typeface="Arial"/>
            </a:endParaRPr>
          </a:p>
          <a:p>
            <a:pPr marL="118110">
              <a:lnSpc>
                <a:spcPct val="100000"/>
              </a:lnSpc>
            </a:pPr>
            <a:r>
              <a:rPr sz="1750" spc="-145" dirty="0">
                <a:latin typeface="Arial"/>
                <a:cs typeface="Arial"/>
              </a:rPr>
              <a:t>30</a:t>
            </a:r>
            <a:endParaRPr sz="1750">
              <a:latin typeface="Arial"/>
              <a:cs typeface="Arial"/>
            </a:endParaRPr>
          </a:p>
        </p:txBody>
      </p:sp>
      <p:sp>
        <p:nvSpPr>
          <p:cNvPr id="982" name="object 982"/>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984" name="object 984"/>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25</a:t>
            </a:fld>
            <a:endParaRPr lang="fr-FR" dirty="0"/>
          </a:p>
        </p:txBody>
      </p:sp>
      <p:sp>
        <p:nvSpPr>
          <p:cNvPr id="981" name="object 981"/>
          <p:cNvSpPr txBox="1"/>
          <p:nvPr/>
        </p:nvSpPr>
        <p:spPr>
          <a:xfrm>
            <a:off x="6865164" y="5894476"/>
            <a:ext cx="1507490" cy="299720"/>
          </a:xfrm>
          <a:prstGeom prst="rect">
            <a:avLst/>
          </a:prstGeom>
        </p:spPr>
        <p:txBody>
          <a:bodyPr vert="horz" wrap="square" lIns="0" tIns="12700" rIns="0" bIns="0" rtlCol="0">
            <a:spAutoFit/>
          </a:bodyPr>
          <a:lstStyle/>
          <a:p>
            <a:pPr marL="12700">
              <a:lnSpc>
                <a:spcPct val="100000"/>
              </a:lnSpc>
              <a:spcBef>
                <a:spcPts val="100"/>
              </a:spcBef>
            </a:pPr>
            <a:r>
              <a:rPr sz="2625" spc="-225" baseline="34920" dirty="0">
                <a:latin typeface="Arial"/>
                <a:cs typeface="Arial"/>
              </a:rPr>
              <a:t>200</a:t>
            </a:r>
            <a:r>
              <a:rPr sz="2625" spc="-22" baseline="34920" dirty="0">
                <a:latin typeface="Arial"/>
                <a:cs typeface="Arial"/>
              </a:rPr>
              <a:t> </a:t>
            </a:r>
            <a:r>
              <a:rPr sz="1800" spc="-15" dirty="0">
                <a:latin typeface="Times New Roman"/>
                <a:cs typeface="Times New Roman"/>
              </a:rPr>
              <a:t>AGE(mois)</a:t>
            </a:r>
            <a:endParaRPr sz="1800">
              <a:latin typeface="Times New Roman"/>
              <a:cs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object 8"/>
          <p:cNvSpPr/>
          <p:nvPr/>
        </p:nvSpPr>
        <p:spPr>
          <a:xfrm>
            <a:off x="66259" y="80186"/>
            <a:ext cx="8985250" cy="6205855"/>
          </a:xfrm>
          <a:custGeom>
            <a:avLst/>
            <a:gdLst/>
            <a:ahLst/>
            <a:cxnLst/>
            <a:rect l="l" t="t" r="r" b="b"/>
            <a:pathLst>
              <a:path w="8985250" h="6205855">
                <a:moveTo>
                  <a:pt x="8984791" y="6205571"/>
                </a:moveTo>
                <a:lnTo>
                  <a:pt x="0" y="6205571"/>
                </a:lnTo>
                <a:lnTo>
                  <a:pt x="0" y="0"/>
                </a:lnTo>
                <a:lnTo>
                  <a:pt x="8984791" y="0"/>
                </a:lnTo>
                <a:lnTo>
                  <a:pt x="8984791" y="6205571"/>
                </a:lnTo>
                <a:close/>
              </a:path>
            </a:pathLst>
          </a:custGeom>
          <a:solidFill>
            <a:srgbClr val="FFFFF8"/>
          </a:solidFill>
        </p:spPr>
        <p:txBody>
          <a:bodyPr wrap="square" lIns="0" tIns="0" rIns="0" bIns="0" rtlCol="0"/>
          <a:lstStyle/>
          <a:p>
            <a:endParaRPr/>
          </a:p>
        </p:txBody>
      </p:sp>
      <p:sp>
        <p:nvSpPr>
          <p:cNvPr id="9" name="object 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10" name="object 10"/>
          <p:cNvSpPr/>
          <p:nvPr/>
        </p:nvSpPr>
        <p:spPr>
          <a:xfrm>
            <a:off x="543328" y="493881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1" name="object 11"/>
          <p:cNvSpPr/>
          <p:nvPr/>
        </p:nvSpPr>
        <p:spPr>
          <a:xfrm>
            <a:off x="543328" y="426534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2" name="object 12"/>
          <p:cNvSpPr/>
          <p:nvPr/>
        </p:nvSpPr>
        <p:spPr>
          <a:xfrm>
            <a:off x="543328" y="360790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3" name="object 13"/>
          <p:cNvSpPr/>
          <p:nvPr/>
        </p:nvSpPr>
        <p:spPr>
          <a:xfrm>
            <a:off x="543328" y="2934434"/>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4" name="object 14"/>
          <p:cNvSpPr/>
          <p:nvPr/>
        </p:nvSpPr>
        <p:spPr>
          <a:xfrm>
            <a:off x="543328" y="2276996"/>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5" name="object 15"/>
          <p:cNvSpPr/>
          <p:nvPr/>
        </p:nvSpPr>
        <p:spPr>
          <a:xfrm>
            <a:off x="543328" y="1603523"/>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6" name="object 16"/>
          <p:cNvSpPr/>
          <p:nvPr/>
        </p:nvSpPr>
        <p:spPr>
          <a:xfrm>
            <a:off x="543328" y="94608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7" name="object 17"/>
          <p:cNvSpPr/>
          <p:nvPr/>
        </p:nvSpPr>
        <p:spPr>
          <a:xfrm>
            <a:off x="543328" y="272613"/>
            <a:ext cx="8190230" cy="5323840"/>
          </a:xfrm>
          <a:custGeom>
            <a:avLst/>
            <a:gdLst/>
            <a:ahLst/>
            <a:cxnLst/>
            <a:rect l="l" t="t" r="r" b="b"/>
            <a:pathLst>
              <a:path w="8190230" h="5323840">
                <a:moveTo>
                  <a:pt x="0" y="0"/>
                </a:moveTo>
                <a:lnTo>
                  <a:pt x="8189676" y="0"/>
                </a:lnTo>
              </a:path>
              <a:path w="8190230" h="5323840">
                <a:moveTo>
                  <a:pt x="0" y="0"/>
                </a:moveTo>
                <a:lnTo>
                  <a:pt x="0" y="5323642"/>
                </a:lnTo>
              </a:path>
            </a:pathLst>
          </a:custGeom>
          <a:ln w="3175">
            <a:solidFill>
              <a:srgbClr val="000000"/>
            </a:solidFill>
          </a:ln>
        </p:spPr>
        <p:txBody>
          <a:bodyPr wrap="square" lIns="0" tIns="0" rIns="0" bIns="0" rtlCol="0"/>
          <a:lstStyle/>
          <a:p>
            <a:endParaRPr/>
          </a:p>
        </p:txBody>
      </p:sp>
      <p:sp>
        <p:nvSpPr>
          <p:cNvPr id="18" name="object 18"/>
          <p:cNvSpPr/>
          <p:nvPr/>
        </p:nvSpPr>
        <p:spPr>
          <a:xfrm>
            <a:off x="490320" y="559625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19" name="object 19"/>
          <p:cNvSpPr/>
          <p:nvPr/>
        </p:nvSpPr>
        <p:spPr>
          <a:xfrm>
            <a:off x="490320" y="493881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0" name="object 20"/>
          <p:cNvSpPr/>
          <p:nvPr/>
        </p:nvSpPr>
        <p:spPr>
          <a:xfrm>
            <a:off x="490320" y="426534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1" name="object 21"/>
          <p:cNvSpPr/>
          <p:nvPr/>
        </p:nvSpPr>
        <p:spPr>
          <a:xfrm>
            <a:off x="490320" y="360790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2" name="object 22"/>
          <p:cNvSpPr/>
          <p:nvPr/>
        </p:nvSpPr>
        <p:spPr>
          <a:xfrm>
            <a:off x="490320" y="2934434"/>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3" name="object 23"/>
          <p:cNvSpPr/>
          <p:nvPr/>
        </p:nvSpPr>
        <p:spPr>
          <a:xfrm>
            <a:off x="490320" y="2276996"/>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4" name="object 24"/>
          <p:cNvSpPr/>
          <p:nvPr/>
        </p:nvSpPr>
        <p:spPr>
          <a:xfrm>
            <a:off x="490320" y="160352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5" name="object 25"/>
          <p:cNvSpPr/>
          <p:nvPr/>
        </p:nvSpPr>
        <p:spPr>
          <a:xfrm>
            <a:off x="490320" y="94608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6" name="object 26"/>
          <p:cNvSpPr/>
          <p:nvPr/>
        </p:nvSpPr>
        <p:spPr>
          <a:xfrm>
            <a:off x="490320" y="27261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7" name="object 27"/>
          <p:cNvSpPr/>
          <p:nvPr/>
        </p:nvSpPr>
        <p:spPr>
          <a:xfrm>
            <a:off x="543328" y="559625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28" name="object 28"/>
          <p:cNvSpPr/>
          <p:nvPr/>
        </p:nvSpPr>
        <p:spPr>
          <a:xfrm>
            <a:off x="5433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2173312"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3790044"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1" name="object 31"/>
          <p:cNvSpPr/>
          <p:nvPr/>
        </p:nvSpPr>
        <p:spPr>
          <a:xfrm>
            <a:off x="54200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2" name="object 32"/>
          <p:cNvSpPr/>
          <p:nvPr/>
        </p:nvSpPr>
        <p:spPr>
          <a:xfrm>
            <a:off x="7036761"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3" name="object 33"/>
          <p:cNvSpPr/>
          <p:nvPr/>
        </p:nvSpPr>
        <p:spPr>
          <a:xfrm>
            <a:off x="8666745"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4" name="object 34"/>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 name="object 35"/>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 name="object 36"/>
          <p:cNvSpPr/>
          <p:nvPr/>
        </p:nvSpPr>
        <p:spPr>
          <a:xfrm>
            <a:off x="1868522" y="3399441"/>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 name="object 37"/>
          <p:cNvSpPr/>
          <p:nvPr/>
        </p:nvSpPr>
        <p:spPr>
          <a:xfrm>
            <a:off x="1868518"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 name="object 3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 name="object 3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 name="object 4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 name="object 4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 name="object 42"/>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3" name="object 43"/>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 name="object 44"/>
          <p:cNvSpPr/>
          <p:nvPr/>
        </p:nvSpPr>
        <p:spPr>
          <a:xfrm>
            <a:off x="2650378" y="288632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5" name="object 45"/>
          <p:cNvSpPr/>
          <p:nvPr/>
        </p:nvSpPr>
        <p:spPr>
          <a:xfrm>
            <a:off x="2650380"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 name="object 46"/>
          <p:cNvSpPr/>
          <p:nvPr/>
        </p:nvSpPr>
        <p:spPr>
          <a:xfrm>
            <a:off x="2849160" y="283821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 name="object 47"/>
          <p:cNvSpPr/>
          <p:nvPr/>
        </p:nvSpPr>
        <p:spPr>
          <a:xfrm>
            <a:off x="2849159"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 name="object 4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9" name="object 4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 name="object 50"/>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 name="object 51"/>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 name="object 52"/>
          <p:cNvSpPr/>
          <p:nvPr/>
        </p:nvSpPr>
        <p:spPr>
          <a:xfrm>
            <a:off x="3432245" y="254958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3" name="object 53"/>
          <p:cNvSpPr/>
          <p:nvPr/>
        </p:nvSpPr>
        <p:spPr>
          <a:xfrm>
            <a:off x="3432243" y="25495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 name="object 54"/>
          <p:cNvSpPr/>
          <p:nvPr/>
        </p:nvSpPr>
        <p:spPr>
          <a:xfrm>
            <a:off x="3617765" y="234113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5" name="object 55"/>
          <p:cNvSpPr/>
          <p:nvPr/>
        </p:nvSpPr>
        <p:spPr>
          <a:xfrm>
            <a:off x="3617769"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 name="object 56"/>
          <p:cNvSpPr/>
          <p:nvPr/>
        </p:nvSpPr>
        <p:spPr>
          <a:xfrm>
            <a:off x="3816548"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7" name="object 57"/>
          <p:cNvSpPr/>
          <p:nvPr/>
        </p:nvSpPr>
        <p:spPr>
          <a:xfrm>
            <a:off x="3816548"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 name="object 5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 name="object 5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 name="object 60"/>
          <p:cNvSpPr/>
          <p:nvPr/>
        </p:nvSpPr>
        <p:spPr>
          <a:xfrm>
            <a:off x="4214101" y="205250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 name="object 61"/>
          <p:cNvSpPr/>
          <p:nvPr/>
        </p:nvSpPr>
        <p:spPr>
          <a:xfrm>
            <a:off x="4214105"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 name="object 62"/>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 name="object 63"/>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 name="object 64"/>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5" name="object 65"/>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 name="object 66"/>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7" name="object 67"/>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 name="object 68"/>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 name="object 69"/>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 name="object 7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1" name="object 7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 name="object 72"/>
          <p:cNvSpPr/>
          <p:nvPr/>
        </p:nvSpPr>
        <p:spPr>
          <a:xfrm>
            <a:off x="5380271" y="149127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3" name="object 73"/>
          <p:cNvSpPr/>
          <p:nvPr/>
        </p:nvSpPr>
        <p:spPr>
          <a:xfrm>
            <a:off x="5380273"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 name="object 74"/>
          <p:cNvSpPr/>
          <p:nvPr/>
        </p:nvSpPr>
        <p:spPr>
          <a:xfrm>
            <a:off x="5579054" y="161955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 name="object 75"/>
          <p:cNvSpPr/>
          <p:nvPr/>
        </p:nvSpPr>
        <p:spPr>
          <a:xfrm>
            <a:off x="5579051"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 name="object 76"/>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7" name="object 77"/>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 name="object 78"/>
          <p:cNvSpPr/>
          <p:nvPr/>
        </p:nvSpPr>
        <p:spPr>
          <a:xfrm>
            <a:off x="5963356" y="115454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9" name="object 79"/>
          <p:cNvSpPr/>
          <p:nvPr/>
        </p:nvSpPr>
        <p:spPr>
          <a:xfrm>
            <a:off x="5963356"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 name="object 8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 name="object 8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 name="object 82"/>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3" name="object 83"/>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 name="object 84"/>
          <p:cNvSpPr/>
          <p:nvPr/>
        </p:nvSpPr>
        <p:spPr>
          <a:xfrm>
            <a:off x="6546441"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5" name="object 85"/>
          <p:cNvSpPr/>
          <p:nvPr/>
        </p:nvSpPr>
        <p:spPr>
          <a:xfrm>
            <a:off x="654644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 name="object 86"/>
          <p:cNvSpPr/>
          <p:nvPr/>
        </p:nvSpPr>
        <p:spPr>
          <a:xfrm>
            <a:off x="6745224"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7" name="object 87"/>
          <p:cNvSpPr/>
          <p:nvPr/>
        </p:nvSpPr>
        <p:spPr>
          <a:xfrm>
            <a:off x="674521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 name="object 88"/>
          <p:cNvSpPr/>
          <p:nvPr/>
        </p:nvSpPr>
        <p:spPr>
          <a:xfrm>
            <a:off x="6943994"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9" name="object 89"/>
          <p:cNvSpPr/>
          <p:nvPr/>
        </p:nvSpPr>
        <p:spPr>
          <a:xfrm>
            <a:off x="6943997"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 name="object 90"/>
          <p:cNvSpPr/>
          <p:nvPr/>
        </p:nvSpPr>
        <p:spPr>
          <a:xfrm>
            <a:off x="7129526" y="1314890"/>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1" name="object 91"/>
          <p:cNvSpPr/>
          <p:nvPr/>
        </p:nvSpPr>
        <p:spPr>
          <a:xfrm>
            <a:off x="7129524"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 name="object 92"/>
          <p:cNvSpPr/>
          <p:nvPr/>
        </p:nvSpPr>
        <p:spPr>
          <a:xfrm>
            <a:off x="7328297"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 name="object 93"/>
          <p:cNvSpPr/>
          <p:nvPr/>
        </p:nvSpPr>
        <p:spPr>
          <a:xfrm>
            <a:off x="732830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 name="object 94"/>
          <p:cNvSpPr/>
          <p:nvPr/>
        </p:nvSpPr>
        <p:spPr>
          <a:xfrm>
            <a:off x="7527080" y="930042"/>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5" name="object 95"/>
          <p:cNvSpPr/>
          <p:nvPr/>
        </p:nvSpPr>
        <p:spPr>
          <a:xfrm>
            <a:off x="7527081"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 name="object 96"/>
          <p:cNvSpPr/>
          <p:nvPr/>
        </p:nvSpPr>
        <p:spPr>
          <a:xfrm>
            <a:off x="7712612"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7" name="object 97"/>
          <p:cNvSpPr/>
          <p:nvPr/>
        </p:nvSpPr>
        <p:spPr>
          <a:xfrm>
            <a:off x="7712608"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8" name="object 98"/>
          <p:cNvSpPr/>
          <p:nvPr/>
        </p:nvSpPr>
        <p:spPr>
          <a:xfrm>
            <a:off x="7911382"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9" name="object 99"/>
          <p:cNvSpPr/>
          <p:nvPr/>
        </p:nvSpPr>
        <p:spPr>
          <a:xfrm>
            <a:off x="7911386"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0" name="object 100"/>
          <p:cNvSpPr/>
          <p:nvPr/>
        </p:nvSpPr>
        <p:spPr>
          <a:xfrm>
            <a:off x="8110165"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1" name="object 101"/>
          <p:cNvSpPr/>
          <p:nvPr/>
        </p:nvSpPr>
        <p:spPr>
          <a:xfrm>
            <a:off x="8110165"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2" name="object 102"/>
          <p:cNvSpPr/>
          <p:nvPr/>
        </p:nvSpPr>
        <p:spPr>
          <a:xfrm>
            <a:off x="8308947"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03" name="object 103"/>
          <p:cNvSpPr/>
          <p:nvPr/>
        </p:nvSpPr>
        <p:spPr>
          <a:xfrm>
            <a:off x="830894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4" name="object 104"/>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05" name="object 105"/>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6" name="object 106"/>
          <p:cNvSpPr/>
          <p:nvPr/>
        </p:nvSpPr>
        <p:spPr>
          <a:xfrm>
            <a:off x="8693249" y="128282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7" name="object 107"/>
          <p:cNvSpPr/>
          <p:nvPr/>
        </p:nvSpPr>
        <p:spPr>
          <a:xfrm>
            <a:off x="869324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8" name="object 108"/>
          <p:cNvSpPr/>
          <p:nvPr/>
        </p:nvSpPr>
        <p:spPr>
          <a:xfrm>
            <a:off x="1669739" y="3495658"/>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09" name="object 109"/>
          <p:cNvSpPr/>
          <p:nvPr/>
        </p:nvSpPr>
        <p:spPr>
          <a:xfrm>
            <a:off x="1669739" y="349566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0" name="object 110"/>
          <p:cNvSpPr/>
          <p:nvPr/>
        </p:nvSpPr>
        <p:spPr>
          <a:xfrm>
            <a:off x="1868522" y="3383408"/>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11" name="object 111"/>
          <p:cNvSpPr/>
          <p:nvPr/>
        </p:nvSpPr>
        <p:spPr>
          <a:xfrm>
            <a:off x="1868518"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2" name="object 112"/>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3" name="object 113"/>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4" name="object 114"/>
          <p:cNvSpPr/>
          <p:nvPr/>
        </p:nvSpPr>
        <p:spPr>
          <a:xfrm>
            <a:off x="2252824" y="314289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15" name="object 115"/>
          <p:cNvSpPr/>
          <p:nvPr/>
        </p:nvSpPr>
        <p:spPr>
          <a:xfrm>
            <a:off x="2252823" y="31428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6" name="object 116"/>
          <p:cNvSpPr/>
          <p:nvPr/>
        </p:nvSpPr>
        <p:spPr>
          <a:xfrm>
            <a:off x="2451607" y="287029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17" name="object 117"/>
          <p:cNvSpPr/>
          <p:nvPr/>
        </p:nvSpPr>
        <p:spPr>
          <a:xfrm>
            <a:off x="2451602"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8" name="object 118"/>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9" name="object 119"/>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0" name="object 120"/>
          <p:cNvSpPr/>
          <p:nvPr/>
        </p:nvSpPr>
        <p:spPr>
          <a:xfrm>
            <a:off x="2849160" y="275804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1" name="object 121"/>
          <p:cNvSpPr/>
          <p:nvPr/>
        </p:nvSpPr>
        <p:spPr>
          <a:xfrm>
            <a:off x="2849159"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2" name="object 122"/>
          <p:cNvSpPr/>
          <p:nvPr/>
        </p:nvSpPr>
        <p:spPr>
          <a:xfrm>
            <a:off x="3034680" y="261373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3" name="object 123"/>
          <p:cNvSpPr/>
          <p:nvPr/>
        </p:nvSpPr>
        <p:spPr>
          <a:xfrm>
            <a:off x="3034686"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4" name="object 124"/>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5" name="object 125"/>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6" name="object 126"/>
          <p:cNvSpPr/>
          <p:nvPr/>
        </p:nvSpPr>
        <p:spPr>
          <a:xfrm>
            <a:off x="3432245" y="267786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27" name="object 127"/>
          <p:cNvSpPr/>
          <p:nvPr/>
        </p:nvSpPr>
        <p:spPr>
          <a:xfrm>
            <a:off x="3432243"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8" name="object 128"/>
          <p:cNvSpPr/>
          <p:nvPr/>
        </p:nvSpPr>
        <p:spPr>
          <a:xfrm>
            <a:off x="3617765" y="235716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9" name="object 129"/>
          <p:cNvSpPr/>
          <p:nvPr/>
        </p:nvSpPr>
        <p:spPr>
          <a:xfrm>
            <a:off x="3617769" y="235717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0" name="object 130"/>
          <p:cNvSpPr/>
          <p:nvPr/>
        </p:nvSpPr>
        <p:spPr>
          <a:xfrm>
            <a:off x="3816548" y="221285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1" name="object 131"/>
          <p:cNvSpPr/>
          <p:nvPr/>
        </p:nvSpPr>
        <p:spPr>
          <a:xfrm>
            <a:off x="3816548"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2" name="object 132"/>
          <p:cNvSpPr/>
          <p:nvPr/>
        </p:nvSpPr>
        <p:spPr>
          <a:xfrm>
            <a:off x="4015330" y="234113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33" name="object 133"/>
          <p:cNvSpPr/>
          <p:nvPr/>
        </p:nvSpPr>
        <p:spPr>
          <a:xfrm>
            <a:off x="4015327"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4" name="object 134"/>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35" name="object 135"/>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6" name="object 136"/>
          <p:cNvSpPr/>
          <p:nvPr/>
        </p:nvSpPr>
        <p:spPr>
          <a:xfrm>
            <a:off x="4399633" y="192422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7" name="object 137"/>
          <p:cNvSpPr/>
          <p:nvPr/>
        </p:nvSpPr>
        <p:spPr>
          <a:xfrm>
            <a:off x="4399632"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8" name="object 138"/>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39" name="object 139"/>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0" name="object 140"/>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1" name="object 141"/>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2" name="object 142"/>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43" name="object 143"/>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4" name="object 144"/>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5" name="object 145"/>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6" name="object 146"/>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47" name="object 147"/>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8" name="object 148"/>
          <p:cNvSpPr/>
          <p:nvPr/>
        </p:nvSpPr>
        <p:spPr>
          <a:xfrm>
            <a:off x="5579054" y="125074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49" name="object 149"/>
          <p:cNvSpPr/>
          <p:nvPr/>
        </p:nvSpPr>
        <p:spPr>
          <a:xfrm>
            <a:off x="5579051"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0" name="object 150"/>
          <p:cNvSpPr/>
          <p:nvPr/>
        </p:nvSpPr>
        <p:spPr>
          <a:xfrm>
            <a:off x="5764574" y="149127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51" name="object 151"/>
          <p:cNvSpPr/>
          <p:nvPr/>
        </p:nvSpPr>
        <p:spPr>
          <a:xfrm>
            <a:off x="5764578"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2" name="object 152"/>
          <p:cNvSpPr/>
          <p:nvPr/>
        </p:nvSpPr>
        <p:spPr>
          <a:xfrm>
            <a:off x="5963356" y="134695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3" name="object 153"/>
          <p:cNvSpPr/>
          <p:nvPr/>
        </p:nvSpPr>
        <p:spPr>
          <a:xfrm>
            <a:off x="5963356"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4" name="object 154"/>
          <p:cNvSpPr/>
          <p:nvPr/>
        </p:nvSpPr>
        <p:spPr>
          <a:xfrm>
            <a:off x="6162139"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55" name="object 155"/>
          <p:cNvSpPr/>
          <p:nvPr/>
        </p:nvSpPr>
        <p:spPr>
          <a:xfrm>
            <a:off x="6162135"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6" name="object 156"/>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57" name="object 157"/>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8" name="object 158"/>
          <p:cNvSpPr/>
          <p:nvPr/>
        </p:nvSpPr>
        <p:spPr>
          <a:xfrm>
            <a:off x="6546441"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9" name="object 159"/>
          <p:cNvSpPr/>
          <p:nvPr/>
        </p:nvSpPr>
        <p:spPr>
          <a:xfrm>
            <a:off x="6546440"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0" name="object 160"/>
          <p:cNvSpPr/>
          <p:nvPr/>
        </p:nvSpPr>
        <p:spPr>
          <a:xfrm>
            <a:off x="6745224" y="1298857"/>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1" name="object 161"/>
          <p:cNvSpPr/>
          <p:nvPr/>
        </p:nvSpPr>
        <p:spPr>
          <a:xfrm>
            <a:off x="6745219" y="129885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2" name="object 162"/>
          <p:cNvSpPr/>
          <p:nvPr/>
        </p:nvSpPr>
        <p:spPr>
          <a:xfrm>
            <a:off x="6943994"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3" name="object 163"/>
          <p:cNvSpPr/>
          <p:nvPr/>
        </p:nvSpPr>
        <p:spPr>
          <a:xfrm>
            <a:off x="6943997"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4" name="object 164"/>
          <p:cNvSpPr/>
          <p:nvPr/>
        </p:nvSpPr>
        <p:spPr>
          <a:xfrm>
            <a:off x="7129526"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5" name="object 165"/>
          <p:cNvSpPr/>
          <p:nvPr/>
        </p:nvSpPr>
        <p:spPr>
          <a:xfrm>
            <a:off x="7129524"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6" name="object 166"/>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7" name="object 167"/>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8" name="object 168"/>
          <p:cNvSpPr/>
          <p:nvPr/>
        </p:nvSpPr>
        <p:spPr>
          <a:xfrm>
            <a:off x="7527080"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69" name="object 169"/>
          <p:cNvSpPr/>
          <p:nvPr/>
        </p:nvSpPr>
        <p:spPr>
          <a:xfrm>
            <a:off x="7527081"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0" name="object 170"/>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71" name="object 171"/>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2" name="object 172"/>
          <p:cNvSpPr/>
          <p:nvPr/>
        </p:nvSpPr>
        <p:spPr>
          <a:xfrm>
            <a:off x="7911382"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73" name="object 173"/>
          <p:cNvSpPr/>
          <p:nvPr/>
        </p:nvSpPr>
        <p:spPr>
          <a:xfrm>
            <a:off x="7911386"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4" name="object 174"/>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175" name="object 175"/>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6" name="object 176"/>
          <p:cNvSpPr/>
          <p:nvPr/>
        </p:nvSpPr>
        <p:spPr>
          <a:xfrm>
            <a:off x="8308947"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77" name="object 177"/>
          <p:cNvSpPr/>
          <p:nvPr/>
        </p:nvSpPr>
        <p:spPr>
          <a:xfrm>
            <a:off x="830894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8" name="object 178"/>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79" name="object 179"/>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0" name="object 180"/>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1" name="object 181"/>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2" name="object 182"/>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3" name="object 183"/>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4" name="object 184"/>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85" name="object 185"/>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6" name="object 186"/>
          <p:cNvSpPr/>
          <p:nvPr/>
        </p:nvSpPr>
        <p:spPr>
          <a:xfrm>
            <a:off x="2067293" y="3207027"/>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87" name="object 187"/>
          <p:cNvSpPr/>
          <p:nvPr/>
        </p:nvSpPr>
        <p:spPr>
          <a:xfrm>
            <a:off x="2067297" y="320703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8" name="object 188"/>
          <p:cNvSpPr/>
          <p:nvPr/>
        </p:nvSpPr>
        <p:spPr>
          <a:xfrm>
            <a:off x="2252824" y="3223060"/>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9" name="object 189"/>
          <p:cNvSpPr/>
          <p:nvPr/>
        </p:nvSpPr>
        <p:spPr>
          <a:xfrm>
            <a:off x="2252823"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0" name="object 190"/>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91" name="object 191"/>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2" name="object 192"/>
          <p:cNvSpPr/>
          <p:nvPr/>
        </p:nvSpPr>
        <p:spPr>
          <a:xfrm>
            <a:off x="2650378" y="301461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3" name="object 193"/>
          <p:cNvSpPr/>
          <p:nvPr/>
        </p:nvSpPr>
        <p:spPr>
          <a:xfrm>
            <a:off x="2650380" y="30146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4" name="object 194"/>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95" name="object 195"/>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6" name="object 196"/>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7" name="object 197"/>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8" name="object 198"/>
          <p:cNvSpPr/>
          <p:nvPr/>
        </p:nvSpPr>
        <p:spPr>
          <a:xfrm>
            <a:off x="3233463"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99" name="object 199"/>
          <p:cNvSpPr/>
          <p:nvPr/>
        </p:nvSpPr>
        <p:spPr>
          <a:xfrm>
            <a:off x="3233464"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0" name="object 200"/>
          <p:cNvSpPr/>
          <p:nvPr/>
        </p:nvSpPr>
        <p:spPr>
          <a:xfrm>
            <a:off x="3432245" y="242131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1" name="object 201"/>
          <p:cNvSpPr/>
          <p:nvPr/>
        </p:nvSpPr>
        <p:spPr>
          <a:xfrm>
            <a:off x="3432243"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2" name="object 202"/>
          <p:cNvSpPr/>
          <p:nvPr/>
        </p:nvSpPr>
        <p:spPr>
          <a:xfrm>
            <a:off x="3617765" y="258166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03" name="object 203"/>
          <p:cNvSpPr/>
          <p:nvPr/>
        </p:nvSpPr>
        <p:spPr>
          <a:xfrm>
            <a:off x="3617769" y="25816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4" name="object 204"/>
          <p:cNvSpPr/>
          <p:nvPr/>
        </p:nvSpPr>
        <p:spPr>
          <a:xfrm>
            <a:off x="3816548" y="227699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05" name="object 205"/>
          <p:cNvSpPr/>
          <p:nvPr/>
        </p:nvSpPr>
        <p:spPr>
          <a:xfrm>
            <a:off x="3816548"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6" name="object 206"/>
          <p:cNvSpPr/>
          <p:nvPr/>
        </p:nvSpPr>
        <p:spPr>
          <a:xfrm>
            <a:off x="4015330" y="2293033"/>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7" name="object 207"/>
          <p:cNvSpPr/>
          <p:nvPr/>
        </p:nvSpPr>
        <p:spPr>
          <a:xfrm>
            <a:off x="4015327" y="22930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8" name="object 208"/>
          <p:cNvSpPr/>
          <p:nvPr/>
        </p:nvSpPr>
        <p:spPr>
          <a:xfrm>
            <a:off x="4214101" y="218078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09" name="object 209"/>
          <p:cNvSpPr/>
          <p:nvPr/>
        </p:nvSpPr>
        <p:spPr>
          <a:xfrm>
            <a:off x="4214105"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0" name="object 210"/>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11" name="object 211"/>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2" name="object 212"/>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3" name="object 213"/>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4" name="object 214"/>
          <p:cNvSpPr/>
          <p:nvPr/>
        </p:nvSpPr>
        <p:spPr>
          <a:xfrm>
            <a:off x="4797186" y="176387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15" name="object 215"/>
          <p:cNvSpPr/>
          <p:nvPr/>
        </p:nvSpPr>
        <p:spPr>
          <a:xfrm>
            <a:off x="4797189" y="17638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6" name="object 216"/>
          <p:cNvSpPr/>
          <p:nvPr/>
        </p:nvSpPr>
        <p:spPr>
          <a:xfrm>
            <a:off x="4982718"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7" name="object 217"/>
          <p:cNvSpPr/>
          <p:nvPr/>
        </p:nvSpPr>
        <p:spPr>
          <a:xfrm>
            <a:off x="4982716"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8" name="object 218"/>
          <p:cNvSpPr/>
          <p:nvPr/>
        </p:nvSpPr>
        <p:spPr>
          <a:xfrm>
            <a:off x="5181489" y="155542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19" name="object 219"/>
          <p:cNvSpPr/>
          <p:nvPr/>
        </p:nvSpPr>
        <p:spPr>
          <a:xfrm>
            <a:off x="5181494"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0" name="object 220"/>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21" name="object 221"/>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2" name="object 222"/>
          <p:cNvSpPr/>
          <p:nvPr/>
        </p:nvSpPr>
        <p:spPr>
          <a:xfrm>
            <a:off x="5579054" y="142713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23" name="object 223"/>
          <p:cNvSpPr/>
          <p:nvPr/>
        </p:nvSpPr>
        <p:spPr>
          <a:xfrm>
            <a:off x="5579051"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4" name="object 224"/>
          <p:cNvSpPr/>
          <p:nvPr/>
        </p:nvSpPr>
        <p:spPr>
          <a:xfrm>
            <a:off x="5764574" y="137902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25" name="object 225"/>
          <p:cNvSpPr/>
          <p:nvPr/>
        </p:nvSpPr>
        <p:spPr>
          <a:xfrm>
            <a:off x="5764578"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6" name="object 226"/>
          <p:cNvSpPr/>
          <p:nvPr/>
        </p:nvSpPr>
        <p:spPr>
          <a:xfrm>
            <a:off x="5963356" y="113850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27" name="object 227"/>
          <p:cNvSpPr/>
          <p:nvPr/>
        </p:nvSpPr>
        <p:spPr>
          <a:xfrm>
            <a:off x="5963356"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8" name="object 228"/>
          <p:cNvSpPr/>
          <p:nvPr/>
        </p:nvSpPr>
        <p:spPr>
          <a:xfrm>
            <a:off x="6162139" y="109039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29" name="object 229"/>
          <p:cNvSpPr/>
          <p:nvPr/>
        </p:nvSpPr>
        <p:spPr>
          <a:xfrm>
            <a:off x="6162135" y="10904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0" name="object 230"/>
          <p:cNvSpPr/>
          <p:nvPr/>
        </p:nvSpPr>
        <p:spPr>
          <a:xfrm>
            <a:off x="6347659" y="118660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31" name="object 231"/>
          <p:cNvSpPr/>
          <p:nvPr/>
        </p:nvSpPr>
        <p:spPr>
          <a:xfrm>
            <a:off x="6347662"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2" name="object 232"/>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33" name="object 233"/>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4" name="object 234"/>
          <p:cNvSpPr/>
          <p:nvPr/>
        </p:nvSpPr>
        <p:spPr>
          <a:xfrm>
            <a:off x="6745224"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35" name="object 235"/>
          <p:cNvSpPr/>
          <p:nvPr/>
        </p:nvSpPr>
        <p:spPr>
          <a:xfrm>
            <a:off x="674521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6" name="object 236"/>
          <p:cNvSpPr/>
          <p:nvPr/>
        </p:nvSpPr>
        <p:spPr>
          <a:xfrm>
            <a:off x="6943994"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37" name="object 237"/>
          <p:cNvSpPr/>
          <p:nvPr/>
        </p:nvSpPr>
        <p:spPr>
          <a:xfrm>
            <a:off x="6943997"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8" name="object 238"/>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39" name="object 239"/>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0" name="object 240"/>
          <p:cNvSpPr/>
          <p:nvPr/>
        </p:nvSpPr>
        <p:spPr>
          <a:xfrm>
            <a:off x="7328297"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41" name="object 241"/>
          <p:cNvSpPr/>
          <p:nvPr/>
        </p:nvSpPr>
        <p:spPr>
          <a:xfrm>
            <a:off x="7328303"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2" name="object 242"/>
          <p:cNvSpPr/>
          <p:nvPr/>
        </p:nvSpPr>
        <p:spPr>
          <a:xfrm>
            <a:off x="7527080"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43" name="object 243"/>
          <p:cNvSpPr/>
          <p:nvPr/>
        </p:nvSpPr>
        <p:spPr>
          <a:xfrm>
            <a:off x="7527081"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4" name="object 244"/>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45" name="object 245"/>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6" name="object 246"/>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47" name="object 247"/>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8" name="object 248"/>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49" name="object 249"/>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0" name="object 250"/>
          <p:cNvSpPr/>
          <p:nvPr/>
        </p:nvSpPr>
        <p:spPr>
          <a:xfrm>
            <a:off x="8308947"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51" name="object 251"/>
          <p:cNvSpPr/>
          <p:nvPr/>
        </p:nvSpPr>
        <p:spPr>
          <a:xfrm>
            <a:off x="8308943"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2" name="object 252"/>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53" name="object 253"/>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4" name="object 254"/>
          <p:cNvSpPr/>
          <p:nvPr/>
        </p:nvSpPr>
        <p:spPr>
          <a:xfrm>
            <a:off x="8693249"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55" name="object 255"/>
          <p:cNvSpPr/>
          <p:nvPr/>
        </p:nvSpPr>
        <p:spPr>
          <a:xfrm>
            <a:off x="8693249"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6" name="object 25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57" name="object 25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8" name="object 258"/>
          <p:cNvSpPr/>
          <p:nvPr/>
        </p:nvSpPr>
        <p:spPr>
          <a:xfrm>
            <a:off x="1868522" y="3351343"/>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59" name="object 259"/>
          <p:cNvSpPr/>
          <p:nvPr/>
        </p:nvSpPr>
        <p:spPr>
          <a:xfrm>
            <a:off x="1868518" y="335134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0" name="object 260"/>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61" name="object 261"/>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2" name="object 262"/>
          <p:cNvSpPr/>
          <p:nvPr/>
        </p:nvSpPr>
        <p:spPr>
          <a:xfrm>
            <a:off x="2252824" y="3158926"/>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63" name="object 263"/>
          <p:cNvSpPr/>
          <p:nvPr/>
        </p:nvSpPr>
        <p:spPr>
          <a:xfrm>
            <a:off x="2252823" y="315892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4" name="object 264"/>
          <p:cNvSpPr/>
          <p:nvPr/>
        </p:nvSpPr>
        <p:spPr>
          <a:xfrm>
            <a:off x="2451607" y="303064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65" name="object 265"/>
          <p:cNvSpPr/>
          <p:nvPr/>
        </p:nvSpPr>
        <p:spPr>
          <a:xfrm>
            <a:off x="2451602" y="30306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6" name="object 266"/>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67" name="object 267"/>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8" name="object 268"/>
          <p:cNvSpPr/>
          <p:nvPr/>
        </p:nvSpPr>
        <p:spPr>
          <a:xfrm>
            <a:off x="2849160" y="298252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69" name="object 269"/>
          <p:cNvSpPr/>
          <p:nvPr/>
        </p:nvSpPr>
        <p:spPr>
          <a:xfrm>
            <a:off x="2849159"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0" name="object 270"/>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1" name="object 271"/>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2" name="object 272"/>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73" name="object 273"/>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4" name="object 274"/>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75" name="object 275"/>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6" name="object 276"/>
          <p:cNvSpPr/>
          <p:nvPr/>
        </p:nvSpPr>
        <p:spPr>
          <a:xfrm>
            <a:off x="3617765"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7" name="object 277"/>
          <p:cNvSpPr/>
          <p:nvPr/>
        </p:nvSpPr>
        <p:spPr>
          <a:xfrm>
            <a:off x="3617769"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8" name="object 278"/>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79" name="object 279"/>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0" name="object 280"/>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81" name="object 281"/>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2" name="object 282"/>
          <p:cNvSpPr/>
          <p:nvPr/>
        </p:nvSpPr>
        <p:spPr>
          <a:xfrm>
            <a:off x="4214101" y="210060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83" name="object 283"/>
          <p:cNvSpPr/>
          <p:nvPr/>
        </p:nvSpPr>
        <p:spPr>
          <a:xfrm>
            <a:off x="4214105"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4" name="object 284"/>
          <p:cNvSpPr/>
          <p:nvPr/>
        </p:nvSpPr>
        <p:spPr>
          <a:xfrm>
            <a:off x="4399633" y="208456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85" name="object 285"/>
          <p:cNvSpPr/>
          <p:nvPr/>
        </p:nvSpPr>
        <p:spPr>
          <a:xfrm>
            <a:off x="4399632"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6" name="object 286"/>
          <p:cNvSpPr/>
          <p:nvPr/>
        </p:nvSpPr>
        <p:spPr>
          <a:xfrm>
            <a:off x="4598415"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87" name="object 287"/>
          <p:cNvSpPr/>
          <p:nvPr/>
        </p:nvSpPr>
        <p:spPr>
          <a:xfrm>
            <a:off x="4598410"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8" name="object 288"/>
          <p:cNvSpPr/>
          <p:nvPr/>
        </p:nvSpPr>
        <p:spPr>
          <a:xfrm>
            <a:off x="4797186" y="189215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89" name="object 289"/>
          <p:cNvSpPr/>
          <p:nvPr/>
        </p:nvSpPr>
        <p:spPr>
          <a:xfrm>
            <a:off x="4797189" y="18921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0" name="object 290"/>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91" name="object 291"/>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2" name="object 292"/>
          <p:cNvSpPr/>
          <p:nvPr/>
        </p:nvSpPr>
        <p:spPr>
          <a:xfrm>
            <a:off x="5181489" y="157145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93" name="object 293"/>
          <p:cNvSpPr/>
          <p:nvPr/>
        </p:nvSpPr>
        <p:spPr>
          <a:xfrm>
            <a:off x="5181494"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4" name="object 294"/>
          <p:cNvSpPr/>
          <p:nvPr/>
        </p:nvSpPr>
        <p:spPr>
          <a:xfrm>
            <a:off x="5380271" y="153937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95" name="object 295"/>
          <p:cNvSpPr/>
          <p:nvPr/>
        </p:nvSpPr>
        <p:spPr>
          <a:xfrm>
            <a:off x="5380273"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6" name="object 296"/>
          <p:cNvSpPr/>
          <p:nvPr/>
        </p:nvSpPr>
        <p:spPr>
          <a:xfrm>
            <a:off x="5579054" y="152333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97" name="object 297"/>
          <p:cNvSpPr/>
          <p:nvPr/>
        </p:nvSpPr>
        <p:spPr>
          <a:xfrm>
            <a:off x="5579051"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8" name="object 298"/>
          <p:cNvSpPr/>
          <p:nvPr/>
        </p:nvSpPr>
        <p:spPr>
          <a:xfrm>
            <a:off x="5764574" y="121867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99" name="object 299"/>
          <p:cNvSpPr/>
          <p:nvPr/>
        </p:nvSpPr>
        <p:spPr>
          <a:xfrm>
            <a:off x="5764578"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0" name="object 300"/>
          <p:cNvSpPr/>
          <p:nvPr/>
        </p:nvSpPr>
        <p:spPr>
          <a:xfrm>
            <a:off x="5963356" y="141110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1" name="object 301"/>
          <p:cNvSpPr/>
          <p:nvPr/>
        </p:nvSpPr>
        <p:spPr>
          <a:xfrm>
            <a:off x="5963356"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2" name="object 302"/>
          <p:cNvSpPr/>
          <p:nvPr/>
        </p:nvSpPr>
        <p:spPr>
          <a:xfrm>
            <a:off x="6162139" y="1298857"/>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03" name="object 303"/>
          <p:cNvSpPr/>
          <p:nvPr/>
        </p:nvSpPr>
        <p:spPr>
          <a:xfrm>
            <a:off x="6162135"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4" name="object 304"/>
          <p:cNvSpPr/>
          <p:nvPr/>
        </p:nvSpPr>
        <p:spPr>
          <a:xfrm>
            <a:off x="6347659" y="134695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05" name="object 305"/>
          <p:cNvSpPr/>
          <p:nvPr/>
        </p:nvSpPr>
        <p:spPr>
          <a:xfrm>
            <a:off x="6347662"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6" name="object 306"/>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7" name="object 307"/>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8" name="object 308"/>
          <p:cNvSpPr/>
          <p:nvPr/>
        </p:nvSpPr>
        <p:spPr>
          <a:xfrm>
            <a:off x="6745224"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09" name="object 309"/>
          <p:cNvSpPr/>
          <p:nvPr/>
        </p:nvSpPr>
        <p:spPr>
          <a:xfrm>
            <a:off x="6745219"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0" name="object 310"/>
          <p:cNvSpPr/>
          <p:nvPr/>
        </p:nvSpPr>
        <p:spPr>
          <a:xfrm>
            <a:off x="6943994"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11" name="object 311"/>
          <p:cNvSpPr/>
          <p:nvPr/>
        </p:nvSpPr>
        <p:spPr>
          <a:xfrm>
            <a:off x="6943997"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2" name="object 312"/>
          <p:cNvSpPr/>
          <p:nvPr/>
        </p:nvSpPr>
        <p:spPr>
          <a:xfrm>
            <a:off x="7129526" y="125074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13" name="object 313"/>
          <p:cNvSpPr/>
          <p:nvPr/>
        </p:nvSpPr>
        <p:spPr>
          <a:xfrm>
            <a:off x="7129524"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4" name="object 314"/>
          <p:cNvSpPr/>
          <p:nvPr/>
        </p:nvSpPr>
        <p:spPr>
          <a:xfrm>
            <a:off x="732829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15" name="object 315"/>
          <p:cNvSpPr/>
          <p:nvPr/>
        </p:nvSpPr>
        <p:spPr>
          <a:xfrm>
            <a:off x="7328303"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6" name="object 316"/>
          <p:cNvSpPr/>
          <p:nvPr/>
        </p:nvSpPr>
        <p:spPr>
          <a:xfrm>
            <a:off x="7527080"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17" name="object 317"/>
          <p:cNvSpPr/>
          <p:nvPr/>
        </p:nvSpPr>
        <p:spPr>
          <a:xfrm>
            <a:off x="7527081"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8" name="object 318"/>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19" name="object 319"/>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0" name="object 320"/>
          <p:cNvSpPr/>
          <p:nvPr/>
        </p:nvSpPr>
        <p:spPr>
          <a:xfrm>
            <a:off x="7911382"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21" name="object 321"/>
          <p:cNvSpPr/>
          <p:nvPr/>
        </p:nvSpPr>
        <p:spPr>
          <a:xfrm>
            <a:off x="7911386"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2" name="object 322"/>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3" name="object 323"/>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4" name="object 324"/>
          <p:cNvSpPr/>
          <p:nvPr/>
        </p:nvSpPr>
        <p:spPr>
          <a:xfrm>
            <a:off x="8308947" y="1266790"/>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25" name="object 325"/>
          <p:cNvSpPr/>
          <p:nvPr/>
        </p:nvSpPr>
        <p:spPr>
          <a:xfrm>
            <a:off x="8308943"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6" name="object 326"/>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27" name="object 327"/>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8" name="object 32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9" name="object 32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0" name="object 330"/>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1" name="object 331"/>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2" name="object 332"/>
          <p:cNvSpPr/>
          <p:nvPr/>
        </p:nvSpPr>
        <p:spPr>
          <a:xfrm>
            <a:off x="1868522" y="3223060"/>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33" name="object 333"/>
          <p:cNvSpPr/>
          <p:nvPr/>
        </p:nvSpPr>
        <p:spPr>
          <a:xfrm>
            <a:off x="1868518"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4" name="object 334"/>
          <p:cNvSpPr/>
          <p:nvPr/>
        </p:nvSpPr>
        <p:spPr>
          <a:xfrm>
            <a:off x="2067293" y="3319276"/>
            <a:ext cx="80010" cy="96520"/>
          </a:xfrm>
          <a:custGeom>
            <a:avLst/>
            <a:gdLst/>
            <a:ahLst/>
            <a:cxnLst/>
            <a:rect l="l" t="t" r="r" b="b"/>
            <a:pathLst>
              <a:path w="80010" h="96520">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35" name="object 335"/>
          <p:cNvSpPr/>
          <p:nvPr/>
        </p:nvSpPr>
        <p:spPr>
          <a:xfrm>
            <a:off x="2067297" y="331927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6" name="object 336"/>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7" name="object 337"/>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8" name="object 338"/>
          <p:cNvSpPr/>
          <p:nvPr/>
        </p:nvSpPr>
        <p:spPr>
          <a:xfrm>
            <a:off x="2451607" y="288632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39" name="object 339"/>
          <p:cNvSpPr/>
          <p:nvPr/>
        </p:nvSpPr>
        <p:spPr>
          <a:xfrm>
            <a:off x="2451602"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0" name="object 340"/>
          <p:cNvSpPr/>
          <p:nvPr/>
        </p:nvSpPr>
        <p:spPr>
          <a:xfrm>
            <a:off x="2650378" y="277408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41" name="object 341"/>
          <p:cNvSpPr/>
          <p:nvPr/>
        </p:nvSpPr>
        <p:spPr>
          <a:xfrm>
            <a:off x="2650380"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2" name="object 342"/>
          <p:cNvSpPr/>
          <p:nvPr/>
        </p:nvSpPr>
        <p:spPr>
          <a:xfrm>
            <a:off x="2849160" y="2725980"/>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43" name="object 343"/>
          <p:cNvSpPr/>
          <p:nvPr/>
        </p:nvSpPr>
        <p:spPr>
          <a:xfrm>
            <a:off x="2849159"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4" name="object 344"/>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45" name="object 345"/>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6" name="object 346"/>
          <p:cNvSpPr/>
          <p:nvPr/>
        </p:nvSpPr>
        <p:spPr>
          <a:xfrm>
            <a:off x="3233463"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47" name="object 347"/>
          <p:cNvSpPr/>
          <p:nvPr/>
        </p:nvSpPr>
        <p:spPr>
          <a:xfrm>
            <a:off x="3233464"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8" name="object 348"/>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49" name="object 349"/>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0" name="object 350"/>
          <p:cNvSpPr/>
          <p:nvPr/>
        </p:nvSpPr>
        <p:spPr>
          <a:xfrm>
            <a:off x="3617765" y="240526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51" name="object 351"/>
          <p:cNvSpPr/>
          <p:nvPr/>
        </p:nvSpPr>
        <p:spPr>
          <a:xfrm>
            <a:off x="3617769"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2" name="object 352"/>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53" name="object 353"/>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4" name="object 354"/>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55" name="object 355"/>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6" name="object 356"/>
          <p:cNvSpPr/>
          <p:nvPr/>
        </p:nvSpPr>
        <p:spPr>
          <a:xfrm>
            <a:off x="4214101" y="216475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57" name="object 357"/>
          <p:cNvSpPr/>
          <p:nvPr/>
        </p:nvSpPr>
        <p:spPr>
          <a:xfrm>
            <a:off x="4214105"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8" name="object 358"/>
          <p:cNvSpPr/>
          <p:nvPr/>
        </p:nvSpPr>
        <p:spPr>
          <a:xfrm>
            <a:off x="4399633" y="2100601"/>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9" name="object 359"/>
          <p:cNvSpPr/>
          <p:nvPr/>
        </p:nvSpPr>
        <p:spPr>
          <a:xfrm>
            <a:off x="4399632"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0" name="object 360"/>
          <p:cNvSpPr/>
          <p:nvPr/>
        </p:nvSpPr>
        <p:spPr>
          <a:xfrm>
            <a:off x="4598415" y="198836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1" name="object 361"/>
          <p:cNvSpPr/>
          <p:nvPr/>
        </p:nvSpPr>
        <p:spPr>
          <a:xfrm>
            <a:off x="4598410" y="198836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2" name="object 362"/>
          <p:cNvSpPr/>
          <p:nvPr/>
        </p:nvSpPr>
        <p:spPr>
          <a:xfrm>
            <a:off x="4797186" y="181197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63" name="object 363"/>
          <p:cNvSpPr/>
          <p:nvPr/>
        </p:nvSpPr>
        <p:spPr>
          <a:xfrm>
            <a:off x="4797189"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4" name="object 364"/>
          <p:cNvSpPr/>
          <p:nvPr/>
        </p:nvSpPr>
        <p:spPr>
          <a:xfrm>
            <a:off x="4982718" y="171577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5" name="object 365"/>
          <p:cNvSpPr/>
          <p:nvPr/>
        </p:nvSpPr>
        <p:spPr>
          <a:xfrm>
            <a:off x="4982716"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6" name="object 366"/>
          <p:cNvSpPr/>
          <p:nvPr/>
        </p:nvSpPr>
        <p:spPr>
          <a:xfrm>
            <a:off x="5181489" y="177990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67" name="object 367"/>
          <p:cNvSpPr/>
          <p:nvPr/>
        </p:nvSpPr>
        <p:spPr>
          <a:xfrm>
            <a:off x="5181494"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8" name="object 368"/>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69" name="object 369"/>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0" name="object 370"/>
          <p:cNvSpPr/>
          <p:nvPr/>
        </p:nvSpPr>
        <p:spPr>
          <a:xfrm>
            <a:off x="5579054" y="131489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71" name="object 371"/>
          <p:cNvSpPr/>
          <p:nvPr/>
        </p:nvSpPr>
        <p:spPr>
          <a:xfrm>
            <a:off x="5579051" y="13148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2" name="object 372"/>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73" name="object 373"/>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4" name="object 374"/>
          <p:cNvSpPr/>
          <p:nvPr/>
        </p:nvSpPr>
        <p:spPr>
          <a:xfrm>
            <a:off x="5963356" y="117057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75" name="object 375"/>
          <p:cNvSpPr/>
          <p:nvPr/>
        </p:nvSpPr>
        <p:spPr>
          <a:xfrm>
            <a:off x="5963356" y="117057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6" name="object 376"/>
          <p:cNvSpPr/>
          <p:nvPr/>
        </p:nvSpPr>
        <p:spPr>
          <a:xfrm>
            <a:off x="6162139" y="123470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7" name="object 377"/>
          <p:cNvSpPr/>
          <p:nvPr/>
        </p:nvSpPr>
        <p:spPr>
          <a:xfrm>
            <a:off x="6162135" y="12347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8" name="object 378"/>
          <p:cNvSpPr/>
          <p:nvPr/>
        </p:nvSpPr>
        <p:spPr>
          <a:xfrm>
            <a:off x="6347659"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79" name="object 379"/>
          <p:cNvSpPr/>
          <p:nvPr/>
        </p:nvSpPr>
        <p:spPr>
          <a:xfrm>
            <a:off x="6347662"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0" name="object 380"/>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81" name="object 381"/>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2" name="object 382"/>
          <p:cNvSpPr/>
          <p:nvPr/>
        </p:nvSpPr>
        <p:spPr>
          <a:xfrm>
            <a:off x="6745224"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83" name="object 383"/>
          <p:cNvSpPr/>
          <p:nvPr/>
        </p:nvSpPr>
        <p:spPr>
          <a:xfrm>
            <a:off x="674521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4" name="object 38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85" name="object 38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6" name="object 386"/>
          <p:cNvSpPr/>
          <p:nvPr/>
        </p:nvSpPr>
        <p:spPr>
          <a:xfrm>
            <a:off x="7129526"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87" name="object 387"/>
          <p:cNvSpPr/>
          <p:nvPr/>
        </p:nvSpPr>
        <p:spPr>
          <a:xfrm>
            <a:off x="7129524"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8" name="object 388"/>
          <p:cNvSpPr/>
          <p:nvPr/>
        </p:nvSpPr>
        <p:spPr>
          <a:xfrm>
            <a:off x="7328297" y="125074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89" name="object 389"/>
          <p:cNvSpPr/>
          <p:nvPr/>
        </p:nvSpPr>
        <p:spPr>
          <a:xfrm>
            <a:off x="7328303"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0" name="object 390"/>
          <p:cNvSpPr/>
          <p:nvPr/>
        </p:nvSpPr>
        <p:spPr>
          <a:xfrm>
            <a:off x="7527080"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91" name="object 391"/>
          <p:cNvSpPr/>
          <p:nvPr/>
        </p:nvSpPr>
        <p:spPr>
          <a:xfrm>
            <a:off x="7527081"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2" name="object 392"/>
          <p:cNvSpPr/>
          <p:nvPr/>
        </p:nvSpPr>
        <p:spPr>
          <a:xfrm>
            <a:off x="7712612" y="962109"/>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93" name="object 393"/>
          <p:cNvSpPr/>
          <p:nvPr/>
        </p:nvSpPr>
        <p:spPr>
          <a:xfrm>
            <a:off x="7712608"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4" name="object 394"/>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5" name="object 395"/>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6" name="object 396"/>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97" name="object 397"/>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8" name="object 398"/>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99" name="object 399"/>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0" name="object 400"/>
          <p:cNvSpPr/>
          <p:nvPr/>
        </p:nvSpPr>
        <p:spPr>
          <a:xfrm>
            <a:off x="8494467"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01" name="object 401"/>
          <p:cNvSpPr/>
          <p:nvPr/>
        </p:nvSpPr>
        <p:spPr>
          <a:xfrm>
            <a:off x="8494470"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2" name="object 402"/>
          <p:cNvSpPr/>
          <p:nvPr/>
        </p:nvSpPr>
        <p:spPr>
          <a:xfrm>
            <a:off x="8693249" y="1234707"/>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03" name="object 403"/>
          <p:cNvSpPr/>
          <p:nvPr/>
        </p:nvSpPr>
        <p:spPr>
          <a:xfrm>
            <a:off x="869324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4" name="object 404"/>
          <p:cNvSpPr/>
          <p:nvPr/>
        </p:nvSpPr>
        <p:spPr>
          <a:xfrm>
            <a:off x="1669739" y="3367376"/>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05" name="object 405"/>
          <p:cNvSpPr/>
          <p:nvPr/>
        </p:nvSpPr>
        <p:spPr>
          <a:xfrm>
            <a:off x="1669739" y="336738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6" name="object 406"/>
          <p:cNvSpPr/>
          <p:nvPr/>
        </p:nvSpPr>
        <p:spPr>
          <a:xfrm>
            <a:off x="1868522" y="3271159"/>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07" name="object 407"/>
          <p:cNvSpPr/>
          <p:nvPr/>
        </p:nvSpPr>
        <p:spPr>
          <a:xfrm>
            <a:off x="1868518" y="327117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8" name="object 40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09" name="object 40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0" name="object 41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1" name="object 41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2" name="object 412"/>
          <p:cNvSpPr/>
          <p:nvPr/>
        </p:nvSpPr>
        <p:spPr>
          <a:xfrm>
            <a:off x="2451607" y="312684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13" name="object 413"/>
          <p:cNvSpPr/>
          <p:nvPr/>
        </p:nvSpPr>
        <p:spPr>
          <a:xfrm>
            <a:off x="2451602"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4" name="object 414"/>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5" name="object 415"/>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6" name="object 416"/>
          <p:cNvSpPr/>
          <p:nvPr/>
        </p:nvSpPr>
        <p:spPr>
          <a:xfrm>
            <a:off x="2849160" y="274201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17" name="object 417"/>
          <p:cNvSpPr/>
          <p:nvPr/>
        </p:nvSpPr>
        <p:spPr>
          <a:xfrm>
            <a:off x="2849159" y="274201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8" name="object 41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9" name="object 41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0" name="object 420"/>
          <p:cNvSpPr/>
          <p:nvPr/>
        </p:nvSpPr>
        <p:spPr>
          <a:xfrm>
            <a:off x="3233463"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1" name="object 421"/>
          <p:cNvSpPr/>
          <p:nvPr/>
        </p:nvSpPr>
        <p:spPr>
          <a:xfrm>
            <a:off x="3233464"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2" name="object 422"/>
          <p:cNvSpPr/>
          <p:nvPr/>
        </p:nvSpPr>
        <p:spPr>
          <a:xfrm>
            <a:off x="3432245"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3" name="object 423"/>
          <p:cNvSpPr/>
          <p:nvPr/>
        </p:nvSpPr>
        <p:spPr>
          <a:xfrm>
            <a:off x="3432243"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4" name="object 424"/>
          <p:cNvSpPr/>
          <p:nvPr/>
        </p:nvSpPr>
        <p:spPr>
          <a:xfrm>
            <a:off x="3610447" y="2173464"/>
            <a:ext cx="94154" cy="110853"/>
          </a:xfrm>
          <a:prstGeom prst="rect">
            <a:avLst/>
          </a:prstGeom>
          <a:blipFill>
            <a:blip r:embed="rId2" cstate="print"/>
            <a:stretch>
              <a:fillRect/>
            </a:stretch>
          </a:blipFill>
        </p:spPr>
        <p:txBody>
          <a:bodyPr wrap="square" lIns="0" tIns="0" rIns="0" bIns="0" rtlCol="0"/>
          <a:lstStyle/>
          <a:p>
            <a:endParaRPr/>
          </a:p>
        </p:txBody>
      </p:sp>
      <p:sp>
        <p:nvSpPr>
          <p:cNvPr id="425" name="object 425"/>
          <p:cNvSpPr/>
          <p:nvPr/>
        </p:nvSpPr>
        <p:spPr>
          <a:xfrm>
            <a:off x="3816548"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6" name="object 426"/>
          <p:cNvSpPr/>
          <p:nvPr/>
        </p:nvSpPr>
        <p:spPr>
          <a:xfrm>
            <a:off x="3816548"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7" name="object 427"/>
          <p:cNvSpPr/>
          <p:nvPr/>
        </p:nvSpPr>
        <p:spPr>
          <a:xfrm>
            <a:off x="4015330" y="208456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8" name="object 428"/>
          <p:cNvSpPr/>
          <p:nvPr/>
        </p:nvSpPr>
        <p:spPr>
          <a:xfrm>
            <a:off x="4015327"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9" name="object 429"/>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30" name="object 430"/>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1" name="object 431"/>
          <p:cNvSpPr/>
          <p:nvPr/>
        </p:nvSpPr>
        <p:spPr>
          <a:xfrm>
            <a:off x="4399633" y="187611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32" name="object 432"/>
          <p:cNvSpPr/>
          <p:nvPr/>
        </p:nvSpPr>
        <p:spPr>
          <a:xfrm>
            <a:off x="4399632" y="187611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3" name="object 433"/>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4" name="object 434"/>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5" name="object 435"/>
          <p:cNvSpPr/>
          <p:nvPr/>
        </p:nvSpPr>
        <p:spPr>
          <a:xfrm>
            <a:off x="4797186"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36" name="object 436"/>
          <p:cNvSpPr/>
          <p:nvPr/>
        </p:nvSpPr>
        <p:spPr>
          <a:xfrm>
            <a:off x="4797189"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7" name="object 437"/>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8" name="object 438"/>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9" name="object 439"/>
          <p:cNvSpPr/>
          <p:nvPr/>
        </p:nvSpPr>
        <p:spPr>
          <a:xfrm>
            <a:off x="5181489"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40" name="object 440"/>
          <p:cNvSpPr/>
          <p:nvPr/>
        </p:nvSpPr>
        <p:spPr>
          <a:xfrm>
            <a:off x="5181494"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1" name="object 441"/>
          <p:cNvSpPr/>
          <p:nvPr/>
        </p:nvSpPr>
        <p:spPr>
          <a:xfrm>
            <a:off x="5380271" y="152333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42" name="object 442"/>
          <p:cNvSpPr/>
          <p:nvPr/>
        </p:nvSpPr>
        <p:spPr>
          <a:xfrm>
            <a:off x="5380273"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3" name="object 443"/>
          <p:cNvSpPr/>
          <p:nvPr/>
        </p:nvSpPr>
        <p:spPr>
          <a:xfrm>
            <a:off x="5579054"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44" name="object 444"/>
          <p:cNvSpPr/>
          <p:nvPr/>
        </p:nvSpPr>
        <p:spPr>
          <a:xfrm>
            <a:off x="5579051"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5" name="object 445"/>
          <p:cNvSpPr/>
          <p:nvPr/>
        </p:nvSpPr>
        <p:spPr>
          <a:xfrm>
            <a:off x="5764574"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46" name="object 446"/>
          <p:cNvSpPr/>
          <p:nvPr/>
        </p:nvSpPr>
        <p:spPr>
          <a:xfrm>
            <a:off x="5764578"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7" name="object 447"/>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48" name="object 448"/>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9" name="object 449"/>
          <p:cNvSpPr/>
          <p:nvPr/>
        </p:nvSpPr>
        <p:spPr>
          <a:xfrm>
            <a:off x="6162139"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50" name="object 450"/>
          <p:cNvSpPr/>
          <p:nvPr/>
        </p:nvSpPr>
        <p:spPr>
          <a:xfrm>
            <a:off x="6162135"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1" name="object 451"/>
          <p:cNvSpPr/>
          <p:nvPr/>
        </p:nvSpPr>
        <p:spPr>
          <a:xfrm>
            <a:off x="6347659"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2" name="object 452"/>
          <p:cNvSpPr/>
          <p:nvPr/>
        </p:nvSpPr>
        <p:spPr>
          <a:xfrm>
            <a:off x="6347662"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3" name="object 453"/>
          <p:cNvSpPr/>
          <p:nvPr/>
        </p:nvSpPr>
        <p:spPr>
          <a:xfrm>
            <a:off x="6546441" y="139505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54" name="object 454"/>
          <p:cNvSpPr/>
          <p:nvPr/>
        </p:nvSpPr>
        <p:spPr>
          <a:xfrm>
            <a:off x="6546440" y="139506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5" name="object 455"/>
          <p:cNvSpPr/>
          <p:nvPr/>
        </p:nvSpPr>
        <p:spPr>
          <a:xfrm>
            <a:off x="6737897" y="810483"/>
            <a:ext cx="94154" cy="110853"/>
          </a:xfrm>
          <a:prstGeom prst="rect">
            <a:avLst/>
          </a:prstGeom>
          <a:blipFill>
            <a:blip r:embed="rId3" cstate="print"/>
            <a:stretch>
              <a:fillRect/>
            </a:stretch>
          </a:blipFill>
        </p:spPr>
        <p:txBody>
          <a:bodyPr wrap="square" lIns="0" tIns="0" rIns="0" bIns="0" rtlCol="0"/>
          <a:lstStyle/>
          <a:p>
            <a:endParaRPr/>
          </a:p>
        </p:txBody>
      </p:sp>
      <p:sp>
        <p:nvSpPr>
          <p:cNvPr id="456" name="object 456"/>
          <p:cNvSpPr/>
          <p:nvPr/>
        </p:nvSpPr>
        <p:spPr>
          <a:xfrm>
            <a:off x="6943994" y="1379023"/>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7" name="object 457"/>
          <p:cNvSpPr/>
          <p:nvPr/>
        </p:nvSpPr>
        <p:spPr>
          <a:xfrm>
            <a:off x="6943997" y="137903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8" name="object 458"/>
          <p:cNvSpPr/>
          <p:nvPr/>
        </p:nvSpPr>
        <p:spPr>
          <a:xfrm>
            <a:off x="7129526" y="914011"/>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59" name="object 459"/>
          <p:cNvSpPr/>
          <p:nvPr/>
        </p:nvSpPr>
        <p:spPr>
          <a:xfrm>
            <a:off x="7129524" y="91401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0" name="object 460"/>
          <p:cNvSpPr/>
          <p:nvPr/>
        </p:nvSpPr>
        <p:spPr>
          <a:xfrm>
            <a:off x="7328297"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61" name="object 461"/>
          <p:cNvSpPr/>
          <p:nvPr/>
        </p:nvSpPr>
        <p:spPr>
          <a:xfrm>
            <a:off x="7328303"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2" name="object 462"/>
          <p:cNvSpPr/>
          <p:nvPr/>
        </p:nvSpPr>
        <p:spPr>
          <a:xfrm>
            <a:off x="7527080" y="962109"/>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63" name="object 463"/>
          <p:cNvSpPr/>
          <p:nvPr/>
        </p:nvSpPr>
        <p:spPr>
          <a:xfrm>
            <a:off x="7527081"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4" name="object 464"/>
          <p:cNvSpPr/>
          <p:nvPr/>
        </p:nvSpPr>
        <p:spPr>
          <a:xfrm>
            <a:off x="7705286" y="1419816"/>
            <a:ext cx="94154" cy="110853"/>
          </a:xfrm>
          <a:prstGeom prst="rect">
            <a:avLst/>
          </a:prstGeom>
          <a:blipFill>
            <a:blip r:embed="rId3" cstate="print"/>
            <a:stretch>
              <a:fillRect/>
            </a:stretch>
          </a:blipFill>
        </p:spPr>
        <p:txBody>
          <a:bodyPr wrap="square" lIns="0" tIns="0" rIns="0" bIns="0" rtlCol="0"/>
          <a:lstStyle/>
          <a:p>
            <a:endParaRPr/>
          </a:p>
        </p:txBody>
      </p:sp>
      <p:sp>
        <p:nvSpPr>
          <p:cNvPr id="465" name="object 465"/>
          <p:cNvSpPr/>
          <p:nvPr/>
        </p:nvSpPr>
        <p:spPr>
          <a:xfrm>
            <a:off x="7911382" y="136298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66" name="object 466"/>
          <p:cNvSpPr/>
          <p:nvPr/>
        </p:nvSpPr>
        <p:spPr>
          <a:xfrm>
            <a:off x="7911386" y="136299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7" name="object 467"/>
          <p:cNvSpPr/>
          <p:nvPr/>
        </p:nvSpPr>
        <p:spPr>
          <a:xfrm>
            <a:off x="8110165"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68" name="object 468"/>
          <p:cNvSpPr/>
          <p:nvPr/>
        </p:nvSpPr>
        <p:spPr>
          <a:xfrm>
            <a:off x="8110165"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9" name="object 469"/>
          <p:cNvSpPr/>
          <p:nvPr/>
        </p:nvSpPr>
        <p:spPr>
          <a:xfrm>
            <a:off x="8308947" y="930042"/>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70" name="object 470"/>
          <p:cNvSpPr/>
          <p:nvPr/>
        </p:nvSpPr>
        <p:spPr>
          <a:xfrm>
            <a:off x="8308943"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1" name="object 471"/>
          <p:cNvSpPr/>
          <p:nvPr/>
        </p:nvSpPr>
        <p:spPr>
          <a:xfrm>
            <a:off x="849446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72" name="object 472"/>
          <p:cNvSpPr/>
          <p:nvPr/>
        </p:nvSpPr>
        <p:spPr>
          <a:xfrm>
            <a:off x="8494470"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3" name="object 473"/>
          <p:cNvSpPr/>
          <p:nvPr/>
        </p:nvSpPr>
        <p:spPr>
          <a:xfrm>
            <a:off x="8693249" y="994192"/>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74" name="object 474"/>
          <p:cNvSpPr/>
          <p:nvPr/>
        </p:nvSpPr>
        <p:spPr>
          <a:xfrm>
            <a:off x="8693249" y="99419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5" name="object 475"/>
          <p:cNvSpPr/>
          <p:nvPr/>
        </p:nvSpPr>
        <p:spPr>
          <a:xfrm>
            <a:off x="496250" y="3440234"/>
            <a:ext cx="1074795" cy="1794536"/>
          </a:xfrm>
          <a:prstGeom prst="rect">
            <a:avLst/>
          </a:prstGeom>
          <a:blipFill>
            <a:blip r:embed="rId4" cstate="print"/>
            <a:stretch>
              <a:fillRect/>
            </a:stretch>
          </a:blipFill>
        </p:spPr>
        <p:txBody>
          <a:bodyPr wrap="square" lIns="0" tIns="0" rIns="0" bIns="0" rtlCol="0"/>
          <a:lstStyle/>
          <a:p>
            <a:endParaRPr/>
          </a:p>
        </p:txBody>
      </p:sp>
      <p:sp>
        <p:nvSpPr>
          <p:cNvPr id="476" name="object 476"/>
          <p:cNvSpPr/>
          <p:nvPr/>
        </p:nvSpPr>
        <p:spPr>
          <a:xfrm>
            <a:off x="1669739" y="3255126"/>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7" name="object 477"/>
          <p:cNvSpPr/>
          <p:nvPr/>
        </p:nvSpPr>
        <p:spPr>
          <a:xfrm>
            <a:off x="1669739"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8" name="object 478"/>
          <p:cNvSpPr/>
          <p:nvPr/>
        </p:nvSpPr>
        <p:spPr>
          <a:xfrm>
            <a:off x="1868522" y="3174960"/>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79" name="object 479"/>
          <p:cNvSpPr/>
          <p:nvPr/>
        </p:nvSpPr>
        <p:spPr>
          <a:xfrm>
            <a:off x="1868518" y="317496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0" name="object 480"/>
          <p:cNvSpPr/>
          <p:nvPr/>
        </p:nvSpPr>
        <p:spPr>
          <a:xfrm>
            <a:off x="2067293" y="311081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81" name="object 481"/>
          <p:cNvSpPr/>
          <p:nvPr/>
        </p:nvSpPr>
        <p:spPr>
          <a:xfrm>
            <a:off x="2067297"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2" name="object 482"/>
          <p:cNvSpPr/>
          <p:nvPr/>
        </p:nvSpPr>
        <p:spPr>
          <a:xfrm>
            <a:off x="2245501" y="2814867"/>
            <a:ext cx="94154" cy="110853"/>
          </a:xfrm>
          <a:prstGeom prst="rect">
            <a:avLst/>
          </a:prstGeom>
          <a:blipFill>
            <a:blip r:embed="rId3" cstate="print"/>
            <a:stretch>
              <a:fillRect/>
            </a:stretch>
          </a:blipFill>
        </p:spPr>
        <p:txBody>
          <a:bodyPr wrap="square" lIns="0" tIns="0" rIns="0" bIns="0" rtlCol="0"/>
          <a:lstStyle/>
          <a:p>
            <a:endParaRPr/>
          </a:p>
        </p:txBody>
      </p:sp>
      <p:sp>
        <p:nvSpPr>
          <p:cNvPr id="483" name="object 483"/>
          <p:cNvSpPr/>
          <p:nvPr/>
        </p:nvSpPr>
        <p:spPr>
          <a:xfrm>
            <a:off x="2451607" y="298252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84" name="object 484"/>
          <p:cNvSpPr/>
          <p:nvPr/>
        </p:nvSpPr>
        <p:spPr>
          <a:xfrm>
            <a:off x="2451602"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5" name="object 485"/>
          <p:cNvSpPr/>
          <p:nvPr/>
        </p:nvSpPr>
        <p:spPr>
          <a:xfrm>
            <a:off x="2643059" y="3199708"/>
            <a:ext cx="94154" cy="110853"/>
          </a:xfrm>
          <a:prstGeom prst="rect">
            <a:avLst/>
          </a:prstGeom>
          <a:blipFill>
            <a:blip r:embed="rId3" cstate="print"/>
            <a:stretch>
              <a:fillRect/>
            </a:stretch>
          </a:blipFill>
        </p:spPr>
        <p:txBody>
          <a:bodyPr wrap="square" lIns="0" tIns="0" rIns="0" bIns="0" rtlCol="0"/>
          <a:lstStyle/>
          <a:p>
            <a:endParaRPr/>
          </a:p>
        </p:txBody>
      </p:sp>
      <p:sp>
        <p:nvSpPr>
          <p:cNvPr id="486" name="object 486"/>
          <p:cNvSpPr/>
          <p:nvPr/>
        </p:nvSpPr>
        <p:spPr>
          <a:xfrm>
            <a:off x="2849160" y="2677863"/>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87" name="object 487"/>
          <p:cNvSpPr/>
          <p:nvPr/>
        </p:nvSpPr>
        <p:spPr>
          <a:xfrm>
            <a:off x="2849159"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8" name="object 488"/>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89" name="object 489"/>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0" name="object 490"/>
          <p:cNvSpPr/>
          <p:nvPr/>
        </p:nvSpPr>
        <p:spPr>
          <a:xfrm>
            <a:off x="3233463" y="269389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91" name="object 491"/>
          <p:cNvSpPr/>
          <p:nvPr/>
        </p:nvSpPr>
        <p:spPr>
          <a:xfrm>
            <a:off x="3233464"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2" name="object 492"/>
          <p:cNvSpPr/>
          <p:nvPr/>
        </p:nvSpPr>
        <p:spPr>
          <a:xfrm>
            <a:off x="3432245" y="245338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93" name="object 493"/>
          <p:cNvSpPr/>
          <p:nvPr/>
        </p:nvSpPr>
        <p:spPr>
          <a:xfrm>
            <a:off x="3432243"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4" name="object 494"/>
          <p:cNvSpPr/>
          <p:nvPr/>
        </p:nvSpPr>
        <p:spPr>
          <a:xfrm>
            <a:off x="3617765" y="262976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95" name="object 495"/>
          <p:cNvSpPr/>
          <p:nvPr/>
        </p:nvSpPr>
        <p:spPr>
          <a:xfrm>
            <a:off x="3617769" y="262976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6" name="object 496"/>
          <p:cNvSpPr/>
          <p:nvPr/>
        </p:nvSpPr>
        <p:spPr>
          <a:xfrm>
            <a:off x="3816548" y="264579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97" name="object 497"/>
          <p:cNvSpPr/>
          <p:nvPr/>
        </p:nvSpPr>
        <p:spPr>
          <a:xfrm>
            <a:off x="3816548"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8" name="object 49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99" name="object 49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0" name="object 500"/>
          <p:cNvSpPr/>
          <p:nvPr/>
        </p:nvSpPr>
        <p:spPr>
          <a:xfrm>
            <a:off x="4214101"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01" name="object 501"/>
          <p:cNvSpPr/>
          <p:nvPr/>
        </p:nvSpPr>
        <p:spPr>
          <a:xfrm>
            <a:off x="4214105"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2" name="object 502"/>
          <p:cNvSpPr/>
          <p:nvPr/>
        </p:nvSpPr>
        <p:spPr>
          <a:xfrm>
            <a:off x="4392310" y="2333815"/>
            <a:ext cx="94154" cy="110853"/>
          </a:xfrm>
          <a:prstGeom prst="rect">
            <a:avLst/>
          </a:prstGeom>
          <a:blipFill>
            <a:blip r:embed="rId3" cstate="print"/>
            <a:stretch>
              <a:fillRect/>
            </a:stretch>
          </a:blipFill>
        </p:spPr>
        <p:txBody>
          <a:bodyPr wrap="square" lIns="0" tIns="0" rIns="0" bIns="0" rtlCol="0"/>
          <a:lstStyle/>
          <a:p>
            <a:endParaRPr/>
          </a:p>
        </p:txBody>
      </p:sp>
      <p:sp>
        <p:nvSpPr>
          <p:cNvPr id="503" name="object 503"/>
          <p:cNvSpPr/>
          <p:nvPr/>
        </p:nvSpPr>
        <p:spPr>
          <a:xfrm>
            <a:off x="4591088" y="1644307"/>
            <a:ext cx="94154" cy="110853"/>
          </a:xfrm>
          <a:prstGeom prst="rect">
            <a:avLst/>
          </a:prstGeom>
          <a:blipFill>
            <a:blip r:embed="rId2" cstate="print"/>
            <a:stretch>
              <a:fillRect/>
            </a:stretch>
          </a:blipFill>
        </p:spPr>
        <p:txBody>
          <a:bodyPr wrap="square" lIns="0" tIns="0" rIns="0" bIns="0" rtlCol="0"/>
          <a:lstStyle/>
          <a:p>
            <a:endParaRPr/>
          </a:p>
        </p:txBody>
      </p:sp>
      <p:sp>
        <p:nvSpPr>
          <p:cNvPr id="504" name="object 504"/>
          <p:cNvSpPr/>
          <p:nvPr/>
        </p:nvSpPr>
        <p:spPr>
          <a:xfrm>
            <a:off x="4789867" y="2125359"/>
            <a:ext cx="94154" cy="110853"/>
          </a:xfrm>
          <a:prstGeom prst="rect">
            <a:avLst/>
          </a:prstGeom>
          <a:blipFill>
            <a:blip r:embed="rId2" cstate="print"/>
            <a:stretch>
              <a:fillRect/>
            </a:stretch>
          </a:blipFill>
        </p:spPr>
        <p:txBody>
          <a:bodyPr wrap="square" lIns="0" tIns="0" rIns="0" bIns="0" rtlCol="0"/>
          <a:lstStyle/>
          <a:p>
            <a:endParaRPr/>
          </a:p>
        </p:txBody>
      </p:sp>
      <p:sp>
        <p:nvSpPr>
          <p:cNvPr id="505" name="object 505"/>
          <p:cNvSpPr/>
          <p:nvPr/>
        </p:nvSpPr>
        <p:spPr>
          <a:xfrm>
            <a:off x="4982718"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06" name="object 506"/>
          <p:cNvSpPr/>
          <p:nvPr/>
        </p:nvSpPr>
        <p:spPr>
          <a:xfrm>
            <a:off x="4982716"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7" name="object 507"/>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08" name="object 508"/>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9" name="object 509"/>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0" name="object 510"/>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1" name="object 511"/>
          <p:cNvSpPr/>
          <p:nvPr/>
        </p:nvSpPr>
        <p:spPr>
          <a:xfrm>
            <a:off x="5579054"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12" name="object 512"/>
          <p:cNvSpPr/>
          <p:nvPr/>
        </p:nvSpPr>
        <p:spPr>
          <a:xfrm>
            <a:off x="5579051"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3" name="object 513"/>
          <p:cNvSpPr/>
          <p:nvPr/>
        </p:nvSpPr>
        <p:spPr>
          <a:xfrm>
            <a:off x="5764574" y="165162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14" name="object 514"/>
          <p:cNvSpPr/>
          <p:nvPr/>
        </p:nvSpPr>
        <p:spPr>
          <a:xfrm>
            <a:off x="5764578"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5" name="object 515"/>
          <p:cNvSpPr/>
          <p:nvPr/>
        </p:nvSpPr>
        <p:spPr>
          <a:xfrm>
            <a:off x="5963356"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16" name="object 516"/>
          <p:cNvSpPr/>
          <p:nvPr/>
        </p:nvSpPr>
        <p:spPr>
          <a:xfrm>
            <a:off x="5963356"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7" name="object 517"/>
          <p:cNvSpPr/>
          <p:nvPr/>
        </p:nvSpPr>
        <p:spPr>
          <a:xfrm>
            <a:off x="6162139" y="99419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18" name="object 518"/>
          <p:cNvSpPr/>
          <p:nvPr/>
        </p:nvSpPr>
        <p:spPr>
          <a:xfrm>
            <a:off x="6162135" y="99419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9" name="object 519"/>
          <p:cNvSpPr/>
          <p:nvPr/>
        </p:nvSpPr>
        <p:spPr>
          <a:xfrm>
            <a:off x="6347659" y="105832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0" name="object 520"/>
          <p:cNvSpPr/>
          <p:nvPr/>
        </p:nvSpPr>
        <p:spPr>
          <a:xfrm>
            <a:off x="6347662" y="10583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1" name="object 521"/>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22" name="object 522"/>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3" name="object 523"/>
          <p:cNvSpPr/>
          <p:nvPr/>
        </p:nvSpPr>
        <p:spPr>
          <a:xfrm>
            <a:off x="6745224"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24" name="object 524"/>
          <p:cNvSpPr/>
          <p:nvPr/>
        </p:nvSpPr>
        <p:spPr>
          <a:xfrm>
            <a:off x="674521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5" name="object 525"/>
          <p:cNvSpPr/>
          <p:nvPr/>
        </p:nvSpPr>
        <p:spPr>
          <a:xfrm>
            <a:off x="6943994"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6" name="object 526"/>
          <p:cNvSpPr/>
          <p:nvPr/>
        </p:nvSpPr>
        <p:spPr>
          <a:xfrm>
            <a:off x="6943997"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7" name="object 527"/>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28" name="object 528"/>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9" name="object 529"/>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0" name="object 530"/>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1" name="object 531"/>
          <p:cNvSpPr/>
          <p:nvPr/>
        </p:nvSpPr>
        <p:spPr>
          <a:xfrm>
            <a:off x="7527080"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32" name="object 532"/>
          <p:cNvSpPr/>
          <p:nvPr/>
        </p:nvSpPr>
        <p:spPr>
          <a:xfrm>
            <a:off x="7527081"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3" name="object 533"/>
          <p:cNvSpPr/>
          <p:nvPr/>
        </p:nvSpPr>
        <p:spPr>
          <a:xfrm>
            <a:off x="7712612"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34" name="object 534"/>
          <p:cNvSpPr/>
          <p:nvPr/>
        </p:nvSpPr>
        <p:spPr>
          <a:xfrm>
            <a:off x="7712608"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5" name="object 535"/>
          <p:cNvSpPr/>
          <p:nvPr/>
        </p:nvSpPr>
        <p:spPr>
          <a:xfrm>
            <a:off x="7911382" y="1314890"/>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6" name="object 536"/>
          <p:cNvSpPr/>
          <p:nvPr/>
        </p:nvSpPr>
        <p:spPr>
          <a:xfrm>
            <a:off x="7911386"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7" name="object 537"/>
          <p:cNvSpPr/>
          <p:nvPr/>
        </p:nvSpPr>
        <p:spPr>
          <a:xfrm>
            <a:off x="8110165" y="94607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38" name="object 538"/>
          <p:cNvSpPr/>
          <p:nvPr/>
        </p:nvSpPr>
        <p:spPr>
          <a:xfrm>
            <a:off x="8110165"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9" name="object 539"/>
          <p:cNvSpPr/>
          <p:nvPr/>
        </p:nvSpPr>
        <p:spPr>
          <a:xfrm>
            <a:off x="8308947" y="801760"/>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40" name="object 540"/>
          <p:cNvSpPr/>
          <p:nvPr/>
        </p:nvSpPr>
        <p:spPr>
          <a:xfrm>
            <a:off x="8308943" y="80177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1" name="object 541"/>
          <p:cNvSpPr/>
          <p:nvPr/>
        </p:nvSpPr>
        <p:spPr>
          <a:xfrm>
            <a:off x="8494467" y="833843"/>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2" name="object 542"/>
          <p:cNvSpPr/>
          <p:nvPr/>
        </p:nvSpPr>
        <p:spPr>
          <a:xfrm>
            <a:off x="8494470" y="83384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3" name="object 543"/>
          <p:cNvSpPr/>
          <p:nvPr/>
        </p:nvSpPr>
        <p:spPr>
          <a:xfrm>
            <a:off x="8685927" y="1419816"/>
            <a:ext cx="94154" cy="110853"/>
          </a:xfrm>
          <a:prstGeom prst="rect">
            <a:avLst/>
          </a:prstGeom>
          <a:blipFill>
            <a:blip r:embed="rId3" cstate="print"/>
            <a:stretch>
              <a:fillRect/>
            </a:stretch>
          </a:blipFill>
        </p:spPr>
        <p:txBody>
          <a:bodyPr wrap="square" lIns="0" tIns="0" rIns="0" bIns="0" rtlCol="0"/>
          <a:lstStyle/>
          <a:p>
            <a:endParaRPr/>
          </a:p>
        </p:txBody>
      </p:sp>
      <p:sp>
        <p:nvSpPr>
          <p:cNvPr id="544" name="object 544"/>
          <p:cNvSpPr/>
          <p:nvPr/>
        </p:nvSpPr>
        <p:spPr>
          <a:xfrm>
            <a:off x="1476891" y="3231778"/>
            <a:ext cx="94154" cy="110853"/>
          </a:xfrm>
          <a:prstGeom prst="rect">
            <a:avLst/>
          </a:prstGeom>
          <a:blipFill>
            <a:blip r:embed="rId3" cstate="print"/>
            <a:stretch>
              <a:fillRect/>
            </a:stretch>
          </a:blipFill>
        </p:spPr>
        <p:txBody>
          <a:bodyPr wrap="square" lIns="0" tIns="0" rIns="0" bIns="0" rtlCol="0"/>
          <a:lstStyle/>
          <a:p>
            <a:endParaRPr/>
          </a:p>
        </p:txBody>
      </p:sp>
      <p:sp>
        <p:nvSpPr>
          <p:cNvPr id="545" name="object 545"/>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46" name="object 546"/>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7" name="object 547"/>
          <p:cNvSpPr/>
          <p:nvPr/>
        </p:nvSpPr>
        <p:spPr>
          <a:xfrm>
            <a:off x="1861196" y="2702621"/>
            <a:ext cx="94154" cy="110853"/>
          </a:xfrm>
          <a:prstGeom prst="rect">
            <a:avLst/>
          </a:prstGeom>
          <a:blipFill>
            <a:blip r:embed="rId2" cstate="print"/>
            <a:stretch>
              <a:fillRect/>
            </a:stretch>
          </a:blipFill>
        </p:spPr>
        <p:txBody>
          <a:bodyPr wrap="square" lIns="0" tIns="0" rIns="0" bIns="0" rtlCol="0"/>
          <a:lstStyle/>
          <a:p>
            <a:endParaRPr/>
          </a:p>
        </p:txBody>
      </p:sp>
      <p:sp>
        <p:nvSpPr>
          <p:cNvPr id="548" name="object 548"/>
          <p:cNvSpPr/>
          <p:nvPr/>
        </p:nvSpPr>
        <p:spPr>
          <a:xfrm>
            <a:off x="2067293" y="299857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9" name="object 549"/>
          <p:cNvSpPr/>
          <p:nvPr/>
        </p:nvSpPr>
        <p:spPr>
          <a:xfrm>
            <a:off x="2067297" y="29985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0" name="object 550"/>
          <p:cNvSpPr/>
          <p:nvPr/>
        </p:nvSpPr>
        <p:spPr>
          <a:xfrm>
            <a:off x="2245501" y="3424199"/>
            <a:ext cx="94154" cy="110853"/>
          </a:xfrm>
          <a:prstGeom prst="rect">
            <a:avLst/>
          </a:prstGeom>
          <a:blipFill>
            <a:blip r:embed="rId3" cstate="print"/>
            <a:stretch>
              <a:fillRect/>
            </a:stretch>
          </a:blipFill>
        </p:spPr>
        <p:txBody>
          <a:bodyPr wrap="square" lIns="0" tIns="0" rIns="0" bIns="0" rtlCol="0"/>
          <a:lstStyle/>
          <a:p>
            <a:endParaRPr/>
          </a:p>
        </p:txBody>
      </p:sp>
      <p:sp>
        <p:nvSpPr>
          <p:cNvPr id="551" name="object 551"/>
          <p:cNvSpPr/>
          <p:nvPr/>
        </p:nvSpPr>
        <p:spPr>
          <a:xfrm>
            <a:off x="2444280" y="3600585"/>
            <a:ext cx="94154" cy="110853"/>
          </a:xfrm>
          <a:prstGeom prst="rect">
            <a:avLst/>
          </a:prstGeom>
          <a:blipFill>
            <a:blip r:embed="rId3" cstate="print"/>
            <a:stretch>
              <a:fillRect/>
            </a:stretch>
          </a:blipFill>
        </p:spPr>
        <p:txBody>
          <a:bodyPr wrap="square" lIns="0" tIns="0" rIns="0" bIns="0" rtlCol="0"/>
          <a:lstStyle/>
          <a:p>
            <a:endParaRPr/>
          </a:p>
        </p:txBody>
      </p:sp>
      <p:sp>
        <p:nvSpPr>
          <p:cNvPr id="552" name="object 552"/>
          <p:cNvSpPr/>
          <p:nvPr/>
        </p:nvSpPr>
        <p:spPr>
          <a:xfrm>
            <a:off x="2650378" y="296649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3" name="object 553"/>
          <p:cNvSpPr/>
          <p:nvPr/>
        </p:nvSpPr>
        <p:spPr>
          <a:xfrm>
            <a:off x="2650380"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4" name="object 554"/>
          <p:cNvSpPr/>
          <p:nvPr/>
        </p:nvSpPr>
        <p:spPr>
          <a:xfrm>
            <a:off x="2841837" y="3151603"/>
            <a:ext cx="94154" cy="110853"/>
          </a:xfrm>
          <a:prstGeom prst="rect">
            <a:avLst/>
          </a:prstGeom>
          <a:blipFill>
            <a:blip r:embed="rId5" cstate="print"/>
            <a:stretch>
              <a:fillRect/>
            </a:stretch>
          </a:blipFill>
        </p:spPr>
        <p:txBody>
          <a:bodyPr wrap="square" lIns="0" tIns="0" rIns="0" bIns="0" rtlCol="0"/>
          <a:lstStyle/>
          <a:p>
            <a:endParaRPr/>
          </a:p>
        </p:txBody>
      </p:sp>
      <p:sp>
        <p:nvSpPr>
          <p:cNvPr id="555" name="object 555"/>
          <p:cNvSpPr/>
          <p:nvPr/>
        </p:nvSpPr>
        <p:spPr>
          <a:xfrm>
            <a:off x="3034680" y="266183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6" name="object 556"/>
          <p:cNvSpPr/>
          <p:nvPr/>
        </p:nvSpPr>
        <p:spPr>
          <a:xfrm>
            <a:off x="3034686"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7" name="object 557"/>
          <p:cNvSpPr/>
          <p:nvPr/>
        </p:nvSpPr>
        <p:spPr>
          <a:xfrm>
            <a:off x="3226142" y="3135568"/>
            <a:ext cx="94154" cy="110853"/>
          </a:xfrm>
          <a:prstGeom prst="rect">
            <a:avLst/>
          </a:prstGeom>
          <a:blipFill>
            <a:blip r:embed="rId2" cstate="print"/>
            <a:stretch>
              <a:fillRect/>
            </a:stretch>
          </a:blipFill>
        </p:spPr>
        <p:txBody>
          <a:bodyPr wrap="square" lIns="0" tIns="0" rIns="0" bIns="0" rtlCol="0"/>
          <a:lstStyle/>
          <a:p>
            <a:endParaRPr/>
          </a:p>
        </p:txBody>
      </p:sp>
      <p:sp>
        <p:nvSpPr>
          <p:cNvPr id="558" name="object 558"/>
          <p:cNvSpPr/>
          <p:nvPr/>
        </p:nvSpPr>
        <p:spPr>
          <a:xfrm>
            <a:off x="3424921" y="2879007"/>
            <a:ext cx="94154" cy="110853"/>
          </a:xfrm>
          <a:prstGeom prst="rect">
            <a:avLst/>
          </a:prstGeom>
          <a:blipFill>
            <a:blip r:embed="rId3" cstate="print"/>
            <a:stretch>
              <a:fillRect/>
            </a:stretch>
          </a:blipFill>
        </p:spPr>
        <p:txBody>
          <a:bodyPr wrap="square" lIns="0" tIns="0" rIns="0" bIns="0" rtlCol="0"/>
          <a:lstStyle/>
          <a:p>
            <a:endParaRPr/>
          </a:p>
        </p:txBody>
      </p:sp>
      <p:sp>
        <p:nvSpPr>
          <p:cNvPr id="559" name="object 559"/>
          <p:cNvSpPr/>
          <p:nvPr/>
        </p:nvSpPr>
        <p:spPr>
          <a:xfrm>
            <a:off x="3617765"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0" name="object 560"/>
          <p:cNvSpPr/>
          <p:nvPr/>
        </p:nvSpPr>
        <p:spPr>
          <a:xfrm>
            <a:off x="3617769"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1" name="object 561"/>
          <p:cNvSpPr/>
          <p:nvPr/>
        </p:nvSpPr>
        <p:spPr>
          <a:xfrm>
            <a:off x="3809226" y="2862972"/>
            <a:ext cx="94154" cy="110853"/>
          </a:xfrm>
          <a:prstGeom prst="rect">
            <a:avLst/>
          </a:prstGeom>
          <a:blipFill>
            <a:blip r:embed="rId3" cstate="print"/>
            <a:stretch>
              <a:fillRect/>
            </a:stretch>
          </a:blipFill>
        </p:spPr>
        <p:txBody>
          <a:bodyPr wrap="square" lIns="0" tIns="0" rIns="0" bIns="0" rtlCol="0"/>
          <a:lstStyle/>
          <a:p>
            <a:endParaRPr/>
          </a:p>
        </p:txBody>
      </p:sp>
      <p:sp>
        <p:nvSpPr>
          <p:cNvPr id="562" name="object 562"/>
          <p:cNvSpPr/>
          <p:nvPr/>
        </p:nvSpPr>
        <p:spPr>
          <a:xfrm>
            <a:off x="4008004" y="1676377"/>
            <a:ext cx="94154" cy="110853"/>
          </a:xfrm>
          <a:prstGeom prst="rect">
            <a:avLst/>
          </a:prstGeom>
          <a:blipFill>
            <a:blip r:embed="rId5" cstate="print"/>
            <a:stretch>
              <a:fillRect/>
            </a:stretch>
          </a:blipFill>
        </p:spPr>
        <p:txBody>
          <a:bodyPr wrap="square" lIns="0" tIns="0" rIns="0" bIns="0" rtlCol="0"/>
          <a:lstStyle/>
          <a:p>
            <a:endParaRPr/>
          </a:p>
        </p:txBody>
      </p:sp>
      <p:sp>
        <p:nvSpPr>
          <p:cNvPr id="563" name="object 563"/>
          <p:cNvSpPr/>
          <p:nvPr/>
        </p:nvSpPr>
        <p:spPr>
          <a:xfrm>
            <a:off x="4214101"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4" name="object 564"/>
          <p:cNvSpPr/>
          <p:nvPr/>
        </p:nvSpPr>
        <p:spPr>
          <a:xfrm>
            <a:off x="4214105"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5" name="object 565"/>
          <p:cNvSpPr/>
          <p:nvPr/>
        </p:nvSpPr>
        <p:spPr>
          <a:xfrm>
            <a:off x="4392310" y="1692412"/>
            <a:ext cx="94154" cy="110853"/>
          </a:xfrm>
          <a:prstGeom prst="rect">
            <a:avLst/>
          </a:prstGeom>
          <a:blipFill>
            <a:blip r:embed="rId2" cstate="print"/>
            <a:stretch>
              <a:fillRect/>
            </a:stretch>
          </a:blipFill>
        </p:spPr>
        <p:txBody>
          <a:bodyPr wrap="square" lIns="0" tIns="0" rIns="0" bIns="0" rtlCol="0"/>
          <a:lstStyle/>
          <a:p>
            <a:endParaRPr/>
          </a:p>
        </p:txBody>
      </p:sp>
      <p:sp>
        <p:nvSpPr>
          <p:cNvPr id="566" name="object 566"/>
          <p:cNvSpPr/>
          <p:nvPr/>
        </p:nvSpPr>
        <p:spPr>
          <a:xfrm>
            <a:off x="4591088" y="2494165"/>
            <a:ext cx="94154" cy="110853"/>
          </a:xfrm>
          <a:prstGeom prst="rect">
            <a:avLst/>
          </a:prstGeom>
          <a:blipFill>
            <a:blip r:embed="rId3" cstate="print"/>
            <a:stretch>
              <a:fillRect/>
            </a:stretch>
          </a:blipFill>
        </p:spPr>
        <p:txBody>
          <a:bodyPr wrap="square" lIns="0" tIns="0" rIns="0" bIns="0" rtlCol="0"/>
          <a:lstStyle/>
          <a:p>
            <a:endParaRPr/>
          </a:p>
        </p:txBody>
      </p:sp>
      <p:sp>
        <p:nvSpPr>
          <p:cNvPr id="567" name="object 567"/>
          <p:cNvSpPr/>
          <p:nvPr/>
        </p:nvSpPr>
        <p:spPr>
          <a:xfrm>
            <a:off x="4797186"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68" name="object 568"/>
          <p:cNvSpPr/>
          <p:nvPr/>
        </p:nvSpPr>
        <p:spPr>
          <a:xfrm>
            <a:off x="4797189"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9" name="object 569"/>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0" name="object 570"/>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1" name="object 571"/>
          <p:cNvSpPr/>
          <p:nvPr/>
        </p:nvSpPr>
        <p:spPr>
          <a:xfrm>
            <a:off x="5181489"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72" name="object 572"/>
          <p:cNvSpPr/>
          <p:nvPr/>
        </p:nvSpPr>
        <p:spPr>
          <a:xfrm>
            <a:off x="5181494"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3" name="object 573"/>
          <p:cNvSpPr/>
          <p:nvPr/>
        </p:nvSpPr>
        <p:spPr>
          <a:xfrm>
            <a:off x="5380271"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74" name="object 574"/>
          <p:cNvSpPr/>
          <p:nvPr/>
        </p:nvSpPr>
        <p:spPr>
          <a:xfrm>
            <a:off x="5380273"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5" name="object 575"/>
          <p:cNvSpPr/>
          <p:nvPr/>
        </p:nvSpPr>
        <p:spPr>
          <a:xfrm>
            <a:off x="5579054" y="179593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6" name="object 576"/>
          <p:cNvSpPr/>
          <p:nvPr/>
        </p:nvSpPr>
        <p:spPr>
          <a:xfrm>
            <a:off x="5579051" y="17959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7" name="object 577"/>
          <p:cNvSpPr/>
          <p:nvPr/>
        </p:nvSpPr>
        <p:spPr>
          <a:xfrm>
            <a:off x="5764574"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78" name="object 578"/>
          <p:cNvSpPr/>
          <p:nvPr/>
        </p:nvSpPr>
        <p:spPr>
          <a:xfrm>
            <a:off x="5764578"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9" name="object 579"/>
          <p:cNvSpPr/>
          <p:nvPr/>
        </p:nvSpPr>
        <p:spPr>
          <a:xfrm>
            <a:off x="5963356"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80" name="object 580"/>
          <p:cNvSpPr/>
          <p:nvPr/>
        </p:nvSpPr>
        <p:spPr>
          <a:xfrm>
            <a:off x="596335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1" name="object 581"/>
          <p:cNvSpPr/>
          <p:nvPr/>
        </p:nvSpPr>
        <p:spPr>
          <a:xfrm>
            <a:off x="6162139"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82" name="object 582"/>
          <p:cNvSpPr/>
          <p:nvPr/>
        </p:nvSpPr>
        <p:spPr>
          <a:xfrm>
            <a:off x="6162135"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3" name="object 583"/>
          <p:cNvSpPr/>
          <p:nvPr/>
        </p:nvSpPr>
        <p:spPr>
          <a:xfrm>
            <a:off x="6340340" y="1692412"/>
            <a:ext cx="94154" cy="110853"/>
          </a:xfrm>
          <a:prstGeom prst="rect">
            <a:avLst/>
          </a:prstGeom>
          <a:blipFill>
            <a:blip r:embed="rId2" cstate="print"/>
            <a:stretch>
              <a:fillRect/>
            </a:stretch>
          </a:blipFill>
        </p:spPr>
        <p:txBody>
          <a:bodyPr wrap="square" lIns="0" tIns="0" rIns="0" bIns="0" rtlCol="0"/>
          <a:lstStyle/>
          <a:p>
            <a:endParaRPr/>
          </a:p>
        </p:txBody>
      </p:sp>
      <p:sp>
        <p:nvSpPr>
          <p:cNvPr id="584" name="object 584"/>
          <p:cNvSpPr/>
          <p:nvPr/>
        </p:nvSpPr>
        <p:spPr>
          <a:xfrm>
            <a:off x="6539118" y="569957"/>
            <a:ext cx="94154" cy="110853"/>
          </a:xfrm>
          <a:prstGeom prst="rect">
            <a:avLst/>
          </a:prstGeom>
          <a:blipFill>
            <a:blip r:embed="rId3" cstate="print"/>
            <a:stretch>
              <a:fillRect/>
            </a:stretch>
          </a:blipFill>
        </p:spPr>
        <p:txBody>
          <a:bodyPr wrap="square" lIns="0" tIns="0" rIns="0" bIns="0" rtlCol="0"/>
          <a:lstStyle/>
          <a:p>
            <a:endParaRPr/>
          </a:p>
        </p:txBody>
      </p:sp>
      <p:sp>
        <p:nvSpPr>
          <p:cNvPr id="585" name="object 585"/>
          <p:cNvSpPr/>
          <p:nvPr/>
        </p:nvSpPr>
        <p:spPr>
          <a:xfrm>
            <a:off x="6737897" y="569957"/>
            <a:ext cx="94154" cy="110853"/>
          </a:xfrm>
          <a:prstGeom prst="rect">
            <a:avLst/>
          </a:prstGeom>
          <a:blipFill>
            <a:blip r:embed="rId3" cstate="print"/>
            <a:stretch>
              <a:fillRect/>
            </a:stretch>
          </a:blipFill>
        </p:spPr>
        <p:txBody>
          <a:bodyPr wrap="square" lIns="0" tIns="0" rIns="0" bIns="0" rtlCol="0"/>
          <a:lstStyle/>
          <a:p>
            <a:endParaRPr/>
          </a:p>
        </p:txBody>
      </p:sp>
      <p:sp>
        <p:nvSpPr>
          <p:cNvPr id="586" name="object 586"/>
          <p:cNvSpPr/>
          <p:nvPr/>
        </p:nvSpPr>
        <p:spPr>
          <a:xfrm>
            <a:off x="6936675" y="762378"/>
            <a:ext cx="94154" cy="110853"/>
          </a:xfrm>
          <a:prstGeom prst="rect">
            <a:avLst/>
          </a:prstGeom>
          <a:blipFill>
            <a:blip r:embed="rId5" cstate="print"/>
            <a:stretch>
              <a:fillRect/>
            </a:stretch>
          </a:blipFill>
        </p:spPr>
        <p:txBody>
          <a:bodyPr wrap="square" lIns="0" tIns="0" rIns="0" bIns="0" rtlCol="0"/>
          <a:lstStyle/>
          <a:p>
            <a:endParaRPr/>
          </a:p>
        </p:txBody>
      </p:sp>
      <p:sp>
        <p:nvSpPr>
          <p:cNvPr id="587" name="object 587"/>
          <p:cNvSpPr/>
          <p:nvPr/>
        </p:nvSpPr>
        <p:spPr>
          <a:xfrm>
            <a:off x="7129526"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88" name="object 588"/>
          <p:cNvSpPr/>
          <p:nvPr/>
        </p:nvSpPr>
        <p:spPr>
          <a:xfrm>
            <a:off x="7129524"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9" name="object 589"/>
          <p:cNvSpPr/>
          <p:nvPr/>
        </p:nvSpPr>
        <p:spPr>
          <a:xfrm>
            <a:off x="732829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90" name="object 590"/>
          <p:cNvSpPr/>
          <p:nvPr/>
        </p:nvSpPr>
        <p:spPr>
          <a:xfrm>
            <a:off x="7328303"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1" name="object 591"/>
          <p:cNvSpPr/>
          <p:nvPr/>
        </p:nvSpPr>
        <p:spPr>
          <a:xfrm>
            <a:off x="7519759" y="1628272"/>
            <a:ext cx="94154" cy="110853"/>
          </a:xfrm>
          <a:prstGeom prst="rect">
            <a:avLst/>
          </a:prstGeom>
          <a:blipFill>
            <a:blip r:embed="rId3" cstate="print"/>
            <a:stretch>
              <a:fillRect/>
            </a:stretch>
          </a:blipFill>
        </p:spPr>
        <p:txBody>
          <a:bodyPr wrap="square" lIns="0" tIns="0" rIns="0" bIns="0" rtlCol="0"/>
          <a:lstStyle/>
          <a:p>
            <a:endParaRPr/>
          </a:p>
        </p:txBody>
      </p:sp>
      <p:sp>
        <p:nvSpPr>
          <p:cNvPr id="592" name="object 592"/>
          <p:cNvSpPr/>
          <p:nvPr/>
        </p:nvSpPr>
        <p:spPr>
          <a:xfrm>
            <a:off x="7712612"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3" name="object 593"/>
          <p:cNvSpPr/>
          <p:nvPr/>
        </p:nvSpPr>
        <p:spPr>
          <a:xfrm>
            <a:off x="7712608"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4" name="object 594"/>
          <p:cNvSpPr/>
          <p:nvPr/>
        </p:nvSpPr>
        <p:spPr>
          <a:xfrm>
            <a:off x="7911382" y="96210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95" name="object 595"/>
          <p:cNvSpPr/>
          <p:nvPr/>
        </p:nvSpPr>
        <p:spPr>
          <a:xfrm>
            <a:off x="7911386"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6" name="object 596"/>
          <p:cNvSpPr/>
          <p:nvPr/>
        </p:nvSpPr>
        <p:spPr>
          <a:xfrm>
            <a:off x="8110165" y="1218674"/>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97" name="object 597"/>
          <p:cNvSpPr/>
          <p:nvPr/>
        </p:nvSpPr>
        <p:spPr>
          <a:xfrm>
            <a:off x="8110165"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8" name="object 598"/>
          <p:cNvSpPr/>
          <p:nvPr/>
        </p:nvSpPr>
        <p:spPr>
          <a:xfrm>
            <a:off x="8301621" y="1612237"/>
            <a:ext cx="94154" cy="110853"/>
          </a:xfrm>
          <a:prstGeom prst="rect">
            <a:avLst/>
          </a:prstGeom>
          <a:blipFill>
            <a:blip r:embed="rId3" cstate="print"/>
            <a:stretch>
              <a:fillRect/>
            </a:stretch>
          </a:blipFill>
        </p:spPr>
        <p:txBody>
          <a:bodyPr wrap="square" lIns="0" tIns="0" rIns="0" bIns="0" rtlCol="0"/>
          <a:lstStyle/>
          <a:p>
            <a:endParaRPr/>
          </a:p>
        </p:txBody>
      </p:sp>
      <p:sp>
        <p:nvSpPr>
          <p:cNvPr id="599" name="object 599"/>
          <p:cNvSpPr/>
          <p:nvPr/>
        </p:nvSpPr>
        <p:spPr>
          <a:xfrm>
            <a:off x="8494467" y="1106425"/>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0" name="object 600"/>
          <p:cNvSpPr/>
          <p:nvPr/>
        </p:nvSpPr>
        <p:spPr>
          <a:xfrm>
            <a:off x="8494470"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1" name="object 601"/>
          <p:cNvSpPr/>
          <p:nvPr/>
        </p:nvSpPr>
        <p:spPr>
          <a:xfrm>
            <a:off x="8685927" y="1724482"/>
            <a:ext cx="94154" cy="110853"/>
          </a:xfrm>
          <a:prstGeom prst="rect">
            <a:avLst/>
          </a:prstGeom>
          <a:blipFill>
            <a:blip r:embed="rId3" cstate="print"/>
            <a:stretch>
              <a:fillRect/>
            </a:stretch>
          </a:blipFill>
        </p:spPr>
        <p:txBody>
          <a:bodyPr wrap="square" lIns="0" tIns="0" rIns="0" bIns="0" rtlCol="0"/>
          <a:lstStyle/>
          <a:p>
            <a:endParaRPr/>
          </a:p>
        </p:txBody>
      </p:sp>
      <p:sp>
        <p:nvSpPr>
          <p:cNvPr id="602" name="object 602"/>
          <p:cNvSpPr/>
          <p:nvPr/>
        </p:nvSpPr>
        <p:spPr>
          <a:xfrm>
            <a:off x="1669739" y="3591873"/>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03" name="object 603"/>
          <p:cNvSpPr/>
          <p:nvPr/>
        </p:nvSpPr>
        <p:spPr>
          <a:xfrm>
            <a:off x="1669739" y="3591872"/>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4" name="object 604"/>
          <p:cNvSpPr/>
          <p:nvPr/>
        </p:nvSpPr>
        <p:spPr>
          <a:xfrm>
            <a:off x="1868522" y="3415475"/>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05" name="object 605"/>
          <p:cNvSpPr/>
          <p:nvPr/>
        </p:nvSpPr>
        <p:spPr>
          <a:xfrm>
            <a:off x="1868518" y="341548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6" name="object 606"/>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7" name="object 607"/>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8" name="object 608"/>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09" name="object 609"/>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0" name="object 610"/>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11" name="object 611"/>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2" name="object 612"/>
          <p:cNvSpPr/>
          <p:nvPr/>
        </p:nvSpPr>
        <p:spPr>
          <a:xfrm>
            <a:off x="2650378" y="306271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3" name="object 613"/>
          <p:cNvSpPr/>
          <p:nvPr/>
        </p:nvSpPr>
        <p:spPr>
          <a:xfrm>
            <a:off x="2650380"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4" name="object 614"/>
          <p:cNvSpPr/>
          <p:nvPr/>
        </p:nvSpPr>
        <p:spPr>
          <a:xfrm>
            <a:off x="2849160" y="293442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15" name="object 615"/>
          <p:cNvSpPr/>
          <p:nvPr/>
        </p:nvSpPr>
        <p:spPr>
          <a:xfrm>
            <a:off x="2849159"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6" name="object 616"/>
          <p:cNvSpPr/>
          <p:nvPr/>
        </p:nvSpPr>
        <p:spPr>
          <a:xfrm>
            <a:off x="3034680" y="272598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17" name="object 617"/>
          <p:cNvSpPr/>
          <p:nvPr/>
        </p:nvSpPr>
        <p:spPr>
          <a:xfrm>
            <a:off x="3034686"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8" name="object 618"/>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19" name="object 619"/>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0" name="object 620"/>
          <p:cNvSpPr/>
          <p:nvPr/>
        </p:nvSpPr>
        <p:spPr>
          <a:xfrm>
            <a:off x="3432245" y="253354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1" name="object 621"/>
          <p:cNvSpPr/>
          <p:nvPr/>
        </p:nvSpPr>
        <p:spPr>
          <a:xfrm>
            <a:off x="3432243"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2" name="object 622"/>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23" name="object 623"/>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4" name="object 624"/>
          <p:cNvSpPr/>
          <p:nvPr/>
        </p:nvSpPr>
        <p:spPr>
          <a:xfrm>
            <a:off x="3816548" y="226095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25" name="object 625"/>
          <p:cNvSpPr/>
          <p:nvPr/>
        </p:nvSpPr>
        <p:spPr>
          <a:xfrm>
            <a:off x="3816548" y="226096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6" name="object 626"/>
          <p:cNvSpPr/>
          <p:nvPr/>
        </p:nvSpPr>
        <p:spPr>
          <a:xfrm>
            <a:off x="4015330" y="237319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7" name="object 627"/>
          <p:cNvSpPr/>
          <p:nvPr/>
        </p:nvSpPr>
        <p:spPr>
          <a:xfrm>
            <a:off x="4015327"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8" name="object 628"/>
          <p:cNvSpPr/>
          <p:nvPr/>
        </p:nvSpPr>
        <p:spPr>
          <a:xfrm>
            <a:off x="4214101" y="221285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29" name="object 629"/>
          <p:cNvSpPr/>
          <p:nvPr/>
        </p:nvSpPr>
        <p:spPr>
          <a:xfrm>
            <a:off x="4214105"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0" name="object 630"/>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1" name="object 631"/>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2" name="object 632"/>
          <p:cNvSpPr/>
          <p:nvPr/>
        </p:nvSpPr>
        <p:spPr>
          <a:xfrm>
            <a:off x="4598415" y="210060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33" name="object 633"/>
          <p:cNvSpPr/>
          <p:nvPr/>
        </p:nvSpPr>
        <p:spPr>
          <a:xfrm>
            <a:off x="4598410"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4" name="object 634"/>
          <p:cNvSpPr/>
          <p:nvPr/>
        </p:nvSpPr>
        <p:spPr>
          <a:xfrm>
            <a:off x="4797186" y="190818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5" name="object 635"/>
          <p:cNvSpPr/>
          <p:nvPr/>
        </p:nvSpPr>
        <p:spPr>
          <a:xfrm>
            <a:off x="4797189" y="19081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6" name="object 636"/>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37" name="object 637"/>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8" name="object 638"/>
          <p:cNvSpPr/>
          <p:nvPr/>
        </p:nvSpPr>
        <p:spPr>
          <a:xfrm>
            <a:off x="5181489" y="174783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9" name="object 639"/>
          <p:cNvSpPr/>
          <p:nvPr/>
        </p:nvSpPr>
        <p:spPr>
          <a:xfrm>
            <a:off x="5181494" y="17478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0" name="object 640"/>
          <p:cNvSpPr/>
          <p:nvPr/>
        </p:nvSpPr>
        <p:spPr>
          <a:xfrm>
            <a:off x="5380271" y="165162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41" name="object 641"/>
          <p:cNvSpPr/>
          <p:nvPr/>
        </p:nvSpPr>
        <p:spPr>
          <a:xfrm>
            <a:off x="5380273"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2" name="object 642"/>
          <p:cNvSpPr/>
          <p:nvPr/>
        </p:nvSpPr>
        <p:spPr>
          <a:xfrm>
            <a:off x="5579054"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43" name="object 643"/>
          <p:cNvSpPr/>
          <p:nvPr/>
        </p:nvSpPr>
        <p:spPr>
          <a:xfrm>
            <a:off x="5579051"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4" name="object 644"/>
          <p:cNvSpPr/>
          <p:nvPr/>
        </p:nvSpPr>
        <p:spPr>
          <a:xfrm>
            <a:off x="5764574"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45" name="object 645"/>
          <p:cNvSpPr/>
          <p:nvPr/>
        </p:nvSpPr>
        <p:spPr>
          <a:xfrm>
            <a:off x="5764578"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6" name="object 646"/>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47" name="object 647"/>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8" name="object 648"/>
          <p:cNvSpPr/>
          <p:nvPr/>
        </p:nvSpPr>
        <p:spPr>
          <a:xfrm>
            <a:off x="6162139" y="1186608"/>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49" name="object 649"/>
          <p:cNvSpPr/>
          <p:nvPr/>
        </p:nvSpPr>
        <p:spPr>
          <a:xfrm>
            <a:off x="6162135"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0" name="object 650"/>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51" name="object 651"/>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2" name="object 652"/>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53" name="object 653"/>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4" name="object 654"/>
          <p:cNvSpPr/>
          <p:nvPr/>
        </p:nvSpPr>
        <p:spPr>
          <a:xfrm>
            <a:off x="6745224" y="1218674"/>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55" name="object 655"/>
          <p:cNvSpPr/>
          <p:nvPr/>
        </p:nvSpPr>
        <p:spPr>
          <a:xfrm>
            <a:off x="6745219"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6" name="object 656"/>
          <p:cNvSpPr/>
          <p:nvPr/>
        </p:nvSpPr>
        <p:spPr>
          <a:xfrm>
            <a:off x="6943994"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57" name="object 657"/>
          <p:cNvSpPr/>
          <p:nvPr/>
        </p:nvSpPr>
        <p:spPr>
          <a:xfrm>
            <a:off x="6943997"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8" name="object 658"/>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59" name="object 659"/>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0" name="object 660"/>
          <p:cNvSpPr/>
          <p:nvPr/>
        </p:nvSpPr>
        <p:spPr>
          <a:xfrm>
            <a:off x="7328297"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61" name="object 661"/>
          <p:cNvSpPr/>
          <p:nvPr/>
        </p:nvSpPr>
        <p:spPr>
          <a:xfrm>
            <a:off x="7328303"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2" name="object 662"/>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63" name="object 663"/>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4" name="object 664"/>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65" name="object 665"/>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6" name="object 666"/>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67" name="object 667"/>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8" name="object 668"/>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69" name="object 669"/>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0" name="object 670"/>
          <p:cNvSpPr/>
          <p:nvPr/>
        </p:nvSpPr>
        <p:spPr>
          <a:xfrm>
            <a:off x="8308947"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71" name="object 671"/>
          <p:cNvSpPr/>
          <p:nvPr/>
        </p:nvSpPr>
        <p:spPr>
          <a:xfrm>
            <a:off x="8308943"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2" name="object 672"/>
          <p:cNvSpPr/>
          <p:nvPr/>
        </p:nvSpPr>
        <p:spPr>
          <a:xfrm>
            <a:off x="8494467"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73" name="object 673"/>
          <p:cNvSpPr/>
          <p:nvPr/>
        </p:nvSpPr>
        <p:spPr>
          <a:xfrm>
            <a:off x="8494470"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4" name="object 674"/>
          <p:cNvSpPr/>
          <p:nvPr/>
        </p:nvSpPr>
        <p:spPr>
          <a:xfrm>
            <a:off x="8693249" y="978159"/>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75" name="object 675"/>
          <p:cNvSpPr/>
          <p:nvPr/>
        </p:nvSpPr>
        <p:spPr>
          <a:xfrm>
            <a:off x="869324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6" name="object 67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77" name="object 67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8" name="object 678"/>
          <p:cNvSpPr/>
          <p:nvPr/>
        </p:nvSpPr>
        <p:spPr>
          <a:xfrm>
            <a:off x="1868522" y="3255126"/>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79" name="object 679"/>
          <p:cNvSpPr/>
          <p:nvPr/>
        </p:nvSpPr>
        <p:spPr>
          <a:xfrm>
            <a:off x="1868518"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0" name="object 680"/>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81" name="object 681"/>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2" name="object 682"/>
          <p:cNvSpPr/>
          <p:nvPr/>
        </p:nvSpPr>
        <p:spPr>
          <a:xfrm>
            <a:off x="2252824" y="304667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3" name="object 683"/>
          <p:cNvSpPr/>
          <p:nvPr/>
        </p:nvSpPr>
        <p:spPr>
          <a:xfrm>
            <a:off x="2252823" y="30466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4" name="object 684"/>
          <p:cNvSpPr/>
          <p:nvPr/>
        </p:nvSpPr>
        <p:spPr>
          <a:xfrm>
            <a:off x="2451607" y="296649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85" name="object 685"/>
          <p:cNvSpPr/>
          <p:nvPr/>
        </p:nvSpPr>
        <p:spPr>
          <a:xfrm>
            <a:off x="2451602"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6" name="object 686"/>
          <p:cNvSpPr/>
          <p:nvPr/>
        </p:nvSpPr>
        <p:spPr>
          <a:xfrm>
            <a:off x="2650378" y="287029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87" name="object 687"/>
          <p:cNvSpPr/>
          <p:nvPr/>
        </p:nvSpPr>
        <p:spPr>
          <a:xfrm>
            <a:off x="2650380"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8" name="object 688"/>
          <p:cNvSpPr/>
          <p:nvPr/>
        </p:nvSpPr>
        <p:spPr>
          <a:xfrm>
            <a:off x="2849160" y="279011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9" name="object 689"/>
          <p:cNvSpPr/>
          <p:nvPr/>
        </p:nvSpPr>
        <p:spPr>
          <a:xfrm>
            <a:off x="2849159" y="27901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0" name="object 690"/>
          <p:cNvSpPr/>
          <p:nvPr/>
        </p:nvSpPr>
        <p:spPr>
          <a:xfrm>
            <a:off x="3034680" y="270994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1" name="object 691"/>
          <p:cNvSpPr/>
          <p:nvPr/>
        </p:nvSpPr>
        <p:spPr>
          <a:xfrm>
            <a:off x="3034686" y="270994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2" name="object 692"/>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93" name="object 693"/>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4" name="object 694"/>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5" name="object 695"/>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6" name="object 696"/>
          <p:cNvSpPr/>
          <p:nvPr/>
        </p:nvSpPr>
        <p:spPr>
          <a:xfrm>
            <a:off x="3617765" y="242131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7" name="object 697"/>
          <p:cNvSpPr/>
          <p:nvPr/>
        </p:nvSpPr>
        <p:spPr>
          <a:xfrm>
            <a:off x="3617769"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8" name="object 698"/>
          <p:cNvSpPr/>
          <p:nvPr/>
        </p:nvSpPr>
        <p:spPr>
          <a:xfrm>
            <a:off x="3816548" y="240526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99" name="object 699"/>
          <p:cNvSpPr/>
          <p:nvPr/>
        </p:nvSpPr>
        <p:spPr>
          <a:xfrm>
            <a:off x="3816548"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0" name="object 700"/>
          <p:cNvSpPr/>
          <p:nvPr/>
        </p:nvSpPr>
        <p:spPr>
          <a:xfrm>
            <a:off x="4015330" y="230906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1" name="object 701"/>
          <p:cNvSpPr/>
          <p:nvPr/>
        </p:nvSpPr>
        <p:spPr>
          <a:xfrm>
            <a:off x="4015327"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2" name="object 702"/>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03" name="object 703"/>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4" name="object 704"/>
          <p:cNvSpPr/>
          <p:nvPr/>
        </p:nvSpPr>
        <p:spPr>
          <a:xfrm>
            <a:off x="4399633" y="2004402"/>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05" name="object 705"/>
          <p:cNvSpPr/>
          <p:nvPr/>
        </p:nvSpPr>
        <p:spPr>
          <a:xfrm>
            <a:off x="4399632" y="200440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6" name="object 706"/>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7" name="object 707"/>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8" name="object 708"/>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09" name="object 709"/>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0" name="object 710"/>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11" name="object 711"/>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2" name="object 712"/>
          <p:cNvSpPr/>
          <p:nvPr/>
        </p:nvSpPr>
        <p:spPr>
          <a:xfrm>
            <a:off x="5181489" y="161955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13" name="object 713"/>
          <p:cNvSpPr/>
          <p:nvPr/>
        </p:nvSpPr>
        <p:spPr>
          <a:xfrm>
            <a:off x="5181494"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4" name="object 714"/>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15" name="object 715"/>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6" name="object 716"/>
          <p:cNvSpPr/>
          <p:nvPr/>
        </p:nvSpPr>
        <p:spPr>
          <a:xfrm>
            <a:off x="5579054" y="137902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17" name="object 717"/>
          <p:cNvSpPr/>
          <p:nvPr/>
        </p:nvSpPr>
        <p:spPr>
          <a:xfrm>
            <a:off x="5579051"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8" name="object 718"/>
          <p:cNvSpPr/>
          <p:nvPr/>
        </p:nvSpPr>
        <p:spPr>
          <a:xfrm>
            <a:off x="5764574"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19" name="object 719"/>
          <p:cNvSpPr/>
          <p:nvPr/>
        </p:nvSpPr>
        <p:spPr>
          <a:xfrm>
            <a:off x="5764578"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0" name="object 720"/>
          <p:cNvSpPr/>
          <p:nvPr/>
        </p:nvSpPr>
        <p:spPr>
          <a:xfrm>
            <a:off x="5963356" y="110642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21" name="object 721"/>
          <p:cNvSpPr/>
          <p:nvPr/>
        </p:nvSpPr>
        <p:spPr>
          <a:xfrm>
            <a:off x="5963356"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2" name="object 722"/>
          <p:cNvSpPr/>
          <p:nvPr/>
        </p:nvSpPr>
        <p:spPr>
          <a:xfrm>
            <a:off x="6162139" y="1154541"/>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23" name="object 723"/>
          <p:cNvSpPr/>
          <p:nvPr/>
        </p:nvSpPr>
        <p:spPr>
          <a:xfrm>
            <a:off x="6162135"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4" name="object 724"/>
          <p:cNvSpPr/>
          <p:nvPr/>
        </p:nvSpPr>
        <p:spPr>
          <a:xfrm>
            <a:off x="6347659" y="110642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25" name="object 725"/>
          <p:cNvSpPr/>
          <p:nvPr/>
        </p:nvSpPr>
        <p:spPr>
          <a:xfrm>
            <a:off x="6347662"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6" name="object 726"/>
          <p:cNvSpPr/>
          <p:nvPr/>
        </p:nvSpPr>
        <p:spPr>
          <a:xfrm>
            <a:off x="6546441" y="1170575"/>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27" name="object 727"/>
          <p:cNvSpPr/>
          <p:nvPr/>
        </p:nvSpPr>
        <p:spPr>
          <a:xfrm>
            <a:off x="654644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8" name="object 728"/>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29" name="object 729"/>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0" name="object 730"/>
          <p:cNvSpPr/>
          <p:nvPr/>
        </p:nvSpPr>
        <p:spPr>
          <a:xfrm>
            <a:off x="6943994"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31" name="object 731"/>
          <p:cNvSpPr/>
          <p:nvPr/>
        </p:nvSpPr>
        <p:spPr>
          <a:xfrm>
            <a:off x="6943997"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2" name="object 732"/>
          <p:cNvSpPr/>
          <p:nvPr/>
        </p:nvSpPr>
        <p:spPr>
          <a:xfrm>
            <a:off x="7129526" y="1074358"/>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3" name="object 733"/>
          <p:cNvSpPr/>
          <p:nvPr/>
        </p:nvSpPr>
        <p:spPr>
          <a:xfrm>
            <a:off x="7129524"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4" name="object 734"/>
          <p:cNvSpPr/>
          <p:nvPr/>
        </p:nvSpPr>
        <p:spPr>
          <a:xfrm>
            <a:off x="732829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35" name="object 735"/>
          <p:cNvSpPr/>
          <p:nvPr/>
        </p:nvSpPr>
        <p:spPr>
          <a:xfrm>
            <a:off x="732830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6" name="object 736"/>
          <p:cNvSpPr/>
          <p:nvPr/>
        </p:nvSpPr>
        <p:spPr>
          <a:xfrm>
            <a:off x="7527080"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37" name="object 737"/>
          <p:cNvSpPr/>
          <p:nvPr/>
        </p:nvSpPr>
        <p:spPr>
          <a:xfrm>
            <a:off x="7527081"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8" name="object 738"/>
          <p:cNvSpPr/>
          <p:nvPr/>
        </p:nvSpPr>
        <p:spPr>
          <a:xfrm>
            <a:off x="7712612"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9" name="object 739"/>
          <p:cNvSpPr/>
          <p:nvPr/>
        </p:nvSpPr>
        <p:spPr>
          <a:xfrm>
            <a:off x="7712608"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0" name="object 740"/>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1" name="object 741"/>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2" name="object 742"/>
          <p:cNvSpPr/>
          <p:nvPr/>
        </p:nvSpPr>
        <p:spPr>
          <a:xfrm>
            <a:off x="8110165"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43" name="object 743"/>
          <p:cNvSpPr/>
          <p:nvPr/>
        </p:nvSpPr>
        <p:spPr>
          <a:xfrm>
            <a:off x="8110165"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4" name="object 744"/>
          <p:cNvSpPr/>
          <p:nvPr/>
        </p:nvSpPr>
        <p:spPr>
          <a:xfrm>
            <a:off x="8308947"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45" name="object 745"/>
          <p:cNvSpPr/>
          <p:nvPr/>
        </p:nvSpPr>
        <p:spPr>
          <a:xfrm>
            <a:off x="8308943"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6" name="object 746"/>
          <p:cNvSpPr/>
          <p:nvPr/>
        </p:nvSpPr>
        <p:spPr>
          <a:xfrm>
            <a:off x="8494467" y="1170575"/>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7" name="object 747"/>
          <p:cNvSpPr/>
          <p:nvPr/>
        </p:nvSpPr>
        <p:spPr>
          <a:xfrm>
            <a:off x="849447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8" name="object 74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49" name="object 74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0" name="object 750"/>
          <p:cNvSpPr/>
          <p:nvPr/>
        </p:nvSpPr>
        <p:spPr>
          <a:xfrm>
            <a:off x="1669739" y="3399441"/>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1" name="object 751"/>
          <p:cNvSpPr/>
          <p:nvPr/>
        </p:nvSpPr>
        <p:spPr>
          <a:xfrm>
            <a:off x="1669739"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2" name="object 752"/>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53" name="object 753"/>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4" name="object 754"/>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55" name="object 755"/>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6" name="object 756"/>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7" name="object 757"/>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8" name="object 758"/>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9" name="object 759"/>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0" name="object 760"/>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61" name="object 761"/>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2" name="object 762"/>
          <p:cNvSpPr/>
          <p:nvPr/>
        </p:nvSpPr>
        <p:spPr>
          <a:xfrm>
            <a:off x="2849160"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63" name="object 763"/>
          <p:cNvSpPr/>
          <p:nvPr/>
        </p:nvSpPr>
        <p:spPr>
          <a:xfrm>
            <a:off x="2849159"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4" name="object 764"/>
          <p:cNvSpPr/>
          <p:nvPr/>
        </p:nvSpPr>
        <p:spPr>
          <a:xfrm>
            <a:off x="3034680" y="275804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65" name="object 765"/>
          <p:cNvSpPr/>
          <p:nvPr/>
        </p:nvSpPr>
        <p:spPr>
          <a:xfrm>
            <a:off x="3034686"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6" name="object 766"/>
          <p:cNvSpPr/>
          <p:nvPr/>
        </p:nvSpPr>
        <p:spPr>
          <a:xfrm>
            <a:off x="3233463" y="266183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67" name="object 767"/>
          <p:cNvSpPr/>
          <p:nvPr/>
        </p:nvSpPr>
        <p:spPr>
          <a:xfrm>
            <a:off x="3233464"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8" name="object 768"/>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69" name="object 769"/>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0" name="object 770"/>
          <p:cNvSpPr/>
          <p:nvPr/>
        </p:nvSpPr>
        <p:spPr>
          <a:xfrm>
            <a:off x="3617765" y="232510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71" name="object 771"/>
          <p:cNvSpPr/>
          <p:nvPr/>
        </p:nvSpPr>
        <p:spPr>
          <a:xfrm>
            <a:off x="3617769"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2" name="object 772"/>
          <p:cNvSpPr/>
          <p:nvPr/>
        </p:nvSpPr>
        <p:spPr>
          <a:xfrm>
            <a:off x="3816548" y="238923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73" name="object 773"/>
          <p:cNvSpPr/>
          <p:nvPr/>
        </p:nvSpPr>
        <p:spPr>
          <a:xfrm>
            <a:off x="3816548" y="238924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4" name="object 774"/>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75" name="object 775"/>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6" name="object 776"/>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77" name="object 777"/>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8" name="object 778"/>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79" name="object 779"/>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0" name="object 780"/>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81" name="object 781"/>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2" name="object 782"/>
          <p:cNvSpPr/>
          <p:nvPr/>
        </p:nvSpPr>
        <p:spPr>
          <a:xfrm>
            <a:off x="4797186" y="192422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83" name="object 783"/>
          <p:cNvSpPr/>
          <p:nvPr/>
        </p:nvSpPr>
        <p:spPr>
          <a:xfrm>
            <a:off x="4797189"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4" name="object 784"/>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85" name="object 785"/>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6" name="object 786"/>
          <p:cNvSpPr/>
          <p:nvPr/>
        </p:nvSpPr>
        <p:spPr>
          <a:xfrm>
            <a:off x="5181489" y="171577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87" name="object 787"/>
          <p:cNvSpPr/>
          <p:nvPr/>
        </p:nvSpPr>
        <p:spPr>
          <a:xfrm>
            <a:off x="5181494"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8" name="object 788"/>
          <p:cNvSpPr/>
          <p:nvPr/>
        </p:nvSpPr>
        <p:spPr>
          <a:xfrm>
            <a:off x="5380271" y="158748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89" name="object 789"/>
          <p:cNvSpPr/>
          <p:nvPr/>
        </p:nvSpPr>
        <p:spPr>
          <a:xfrm>
            <a:off x="5380273"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0" name="object 790"/>
          <p:cNvSpPr/>
          <p:nvPr/>
        </p:nvSpPr>
        <p:spPr>
          <a:xfrm>
            <a:off x="5579054"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91" name="object 791"/>
          <p:cNvSpPr/>
          <p:nvPr/>
        </p:nvSpPr>
        <p:spPr>
          <a:xfrm>
            <a:off x="5579051"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2" name="object 792"/>
          <p:cNvSpPr/>
          <p:nvPr/>
        </p:nvSpPr>
        <p:spPr>
          <a:xfrm>
            <a:off x="5764574" y="125074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93" name="object 793"/>
          <p:cNvSpPr/>
          <p:nvPr/>
        </p:nvSpPr>
        <p:spPr>
          <a:xfrm>
            <a:off x="5764578"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4" name="object 794"/>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95" name="object 795"/>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6" name="object 796"/>
          <p:cNvSpPr/>
          <p:nvPr/>
        </p:nvSpPr>
        <p:spPr>
          <a:xfrm>
            <a:off x="6162139" y="121867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97" name="object 797"/>
          <p:cNvSpPr/>
          <p:nvPr/>
        </p:nvSpPr>
        <p:spPr>
          <a:xfrm>
            <a:off x="6162135"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8" name="object 798"/>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99" name="object 799"/>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0" name="object 800"/>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01" name="object 801"/>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2" name="object 802"/>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3" name="object 803"/>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4" name="object 80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5" name="object 80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6" name="object 806"/>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7" name="object 807"/>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8" name="object 808"/>
          <p:cNvSpPr/>
          <p:nvPr/>
        </p:nvSpPr>
        <p:spPr>
          <a:xfrm>
            <a:off x="7328297"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9" name="object 809"/>
          <p:cNvSpPr/>
          <p:nvPr/>
        </p:nvSpPr>
        <p:spPr>
          <a:xfrm>
            <a:off x="732830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0" name="object 810"/>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1" name="object 811"/>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2" name="object 812"/>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13" name="object 813"/>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4" name="object 814"/>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15" name="object 815"/>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6" name="object 816"/>
          <p:cNvSpPr/>
          <p:nvPr/>
        </p:nvSpPr>
        <p:spPr>
          <a:xfrm>
            <a:off x="8110165"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7" name="object 817"/>
          <p:cNvSpPr/>
          <p:nvPr/>
        </p:nvSpPr>
        <p:spPr>
          <a:xfrm>
            <a:off x="8110165"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8" name="object 818"/>
          <p:cNvSpPr/>
          <p:nvPr/>
        </p:nvSpPr>
        <p:spPr>
          <a:xfrm>
            <a:off x="8308947" y="1202642"/>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9" name="object 819"/>
          <p:cNvSpPr/>
          <p:nvPr/>
        </p:nvSpPr>
        <p:spPr>
          <a:xfrm>
            <a:off x="830894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0" name="object 820"/>
          <p:cNvSpPr/>
          <p:nvPr/>
        </p:nvSpPr>
        <p:spPr>
          <a:xfrm>
            <a:off x="849446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1" name="object 821"/>
          <p:cNvSpPr/>
          <p:nvPr/>
        </p:nvSpPr>
        <p:spPr>
          <a:xfrm>
            <a:off x="849447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2" name="object 822"/>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23" name="object 823"/>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4" name="object 824"/>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25" name="object 825"/>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6" name="object 826"/>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27" name="object 827"/>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8" name="object 828"/>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9" name="object 829"/>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0" name="object 830"/>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31" name="object 831"/>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2" name="object 832"/>
          <p:cNvSpPr/>
          <p:nvPr/>
        </p:nvSpPr>
        <p:spPr>
          <a:xfrm>
            <a:off x="2451607" y="309477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33" name="object 833"/>
          <p:cNvSpPr/>
          <p:nvPr/>
        </p:nvSpPr>
        <p:spPr>
          <a:xfrm>
            <a:off x="2451602"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4" name="object 834"/>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35" name="object 835"/>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6" name="object 836"/>
          <p:cNvSpPr/>
          <p:nvPr/>
        </p:nvSpPr>
        <p:spPr>
          <a:xfrm>
            <a:off x="2849160" y="288632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37" name="object 837"/>
          <p:cNvSpPr/>
          <p:nvPr/>
        </p:nvSpPr>
        <p:spPr>
          <a:xfrm>
            <a:off x="2849159"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8" name="object 838"/>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39" name="object 839"/>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0" name="object 840"/>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1" name="object 841"/>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2" name="object 842"/>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3" name="object 843"/>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4" name="object 844"/>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45" name="object 845"/>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6" name="object 846"/>
          <p:cNvSpPr/>
          <p:nvPr/>
        </p:nvSpPr>
        <p:spPr>
          <a:xfrm>
            <a:off x="3816548" y="232510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7" name="object 847"/>
          <p:cNvSpPr/>
          <p:nvPr/>
        </p:nvSpPr>
        <p:spPr>
          <a:xfrm>
            <a:off x="3816548"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8" name="object 848"/>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9" name="object 849"/>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0" name="object 850"/>
          <p:cNvSpPr/>
          <p:nvPr/>
        </p:nvSpPr>
        <p:spPr>
          <a:xfrm>
            <a:off x="4214101" y="206853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51" name="object 851"/>
          <p:cNvSpPr/>
          <p:nvPr/>
        </p:nvSpPr>
        <p:spPr>
          <a:xfrm>
            <a:off x="4214105" y="206854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2" name="object 852"/>
          <p:cNvSpPr/>
          <p:nvPr/>
        </p:nvSpPr>
        <p:spPr>
          <a:xfrm>
            <a:off x="4399633" y="203646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53" name="object 853"/>
          <p:cNvSpPr/>
          <p:nvPr/>
        </p:nvSpPr>
        <p:spPr>
          <a:xfrm>
            <a:off x="4399632" y="203647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4" name="object 854"/>
          <p:cNvSpPr/>
          <p:nvPr/>
        </p:nvSpPr>
        <p:spPr>
          <a:xfrm>
            <a:off x="4598415" y="194025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55" name="object 855"/>
          <p:cNvSpPr/>
          <p:nvPr/>
        </p:nvSpPr>
        <p:spPr>
          <a:xfrm>
            <a:off x="4598410" y="194026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6" name="object 856"/>
          <p:cNvSpPr/>
          <p:nvPr/>
        </p:nvSpPr>
        <p:spPr>
          <a:xfrm>
            <a:off x="4797186" y="195628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57" name="object 857"/>
          <p:cNvSpPr/>
          <p:nvPr/>
        </p:nvSpPr>
        <p:spPr>
          <a:xfrm>
            <a:off x="4797189"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8" name="object 858"/>
          <p:cNvSpPr/>
          <p:nvPr/>
        </p:nvSpPr>
        <p:spPr>
          <a:xfrm>
            <a:off x="4982718" y="173180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59" name="object 859"/>
          <p:cNvSpPr/>
          <p:nvPr/>
        </p:nvSpPr>
        <p:spPr>
          <a:xfrm>
            <a:off x="4982716" y="17318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0" name="object 86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1" name="object 86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2" name="object 862"/>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63" name="object 863"/>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4" name="object 864"/>
          <p:cNvSpPr/>
          <p:nvPr/>
        </p:nvSpPr>
        <p:spPr>
          <a:xfrm>
            <a:off x="5579054" y="1346957"/>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65" name="object 865"/>
          <p:cNvSpPr/>
          <p:nvPr/>
        </p:nvSpPr>
        <p:spPr>
          <a:xfrm>
            <a:off x="5579051"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6" name="object 866"/>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7" name="object 867"/>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8" name="object 868"/>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69" name="object 869"/>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0" name="object 87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71" name="object 87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2" name="object 872"/>
          <p:cNvSpPr/>
          <p:nvPr/>
        </p:nvSpPr>
        <p:spPr>
          <a:xfrm>
            <a:off x="6347659" y="112247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73" name="object 873"/>
          <p:cNvSpPr/>
          <p:nvPr/>
        </p:nvSpPr>
        <p:spPr>
          <a:xfrm>
            <a:off x="6347662" y="112247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4" name="object 874"/>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75" name="object 875"/>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6" name="object 876"/>
          <p:cNvSpPr/>
          <p:nvPr/>
        </p:nvSpPr>
        <p:spPr>
          <a:xfrm>
            <a:off x="6745224"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77" name="object 877"/>
          <p:cNvSpPr/>
          <p:nvPr/>
        </p:nvSpPr>
        <p:spPr>
          <a:xfrm>
            <a:off x="674521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8" name="object 878"/>
          <p:cNvSpPr/>
          <p:nvPr/>
        </p:nvSpPr>
        <p:spPr>
          <a:xfrm>
            <a:off x="6943994"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79" name="object 879"/>
          <p:cNvSpPr/>
          <p:nvPr/>
        </p:nvSpPr>
        <p:spPr>
          <a:xfrm>
            <a:off x="6943997"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0" name="object 880"/>
          <p:cNvSpPr/>
          <p:nvPr/>
        </p:nvSpPr>
        <p:spPr>
          <a:xfrm>
            <a:off x="7129526"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81" name="object 881"/>
          <p:cNvSpPr/>
          <p:nvPr/>
        </p:nvSpPr>
        <p:spPr>
          <a:xfrm>
            <a:off x="7129524"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2" name="object 882"/>
          <p:cNvSpPr/>
          <p:nvPr/>
        </p:nvSpPr>
        <p:spPr>
          <a:xfrm>
            <a:off x="7328297"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83" name="object 883"/>
          <p:cNvSpPr/>
          <p:nvPr/>
        </p:nvSpPr>
        <p:spPr>
          <a:xfrm>
            <a:off x="7328303"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4" name="object 884"/>
          <p:cNvSpPr/>
          <p:nvPr/>
        </p:nvSpPr>
        <p:spPr>
          <a:xfrm>
            <a:off x="7527080"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85" name="object 885"/>
          <p:cNvSpPr/>
          <p:nvPr/>
        </p:nvSpPr>
        <p:spPr>
          <a:xfrm>
            <a:off x="7527081"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6" name="object 886"/>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87" name="object 887"/>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8" name="object 888"/>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89" name="object 889"/>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0" name="object 890"/>
          <p:cNvSpPr/>
          <p:nvPr/>
        </p:nvSpPr>
        <p:spPr>
          <a:xfrm>
            <a:off x="8110165"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1" name="object 891"/>
          <p:cNvSpPr/>
          <p:nvPr/>
        </p:nvSpPr>
        <p:spPr>
          <a:xfrm>
            <a:off x="8110165"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2" name="object 892"/>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93" name="object 893"/>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4" name="object 894"/>
          <p:cNvSpPr/>
          <p:nvPr/>
        </p:nvSpPr>
        <p:spPr>
          <a:xfrm>
            <a:off x="8494467"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95" name="object 895"/>
          <p:cNvSpPr/>
          <p:nvPr/>
        </p:nvSpPr>
        <p:spPr>
          <a:xfrm>
            <a:off x="8494470"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6" name="object 896"/>
          <p:cNvSpPr/>
          <p:nvPr/>
        </p:nvSpPr>
        <p:spPr>
          <a:xfrm>
            <a:off x="8693249"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7" name="object 897"/>
          <p:cNvSpPr/>
          <p:nvPr/>
        </p:nvSpPr>
        <p:spPr>
          <a:xfrm>
            <a:off x="869324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8" name="object 898"/>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99" name="object 899"/>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0" name="object 900"/>
          <p:cNvSpPr/>
          <p:nvPr/>
        </p:nvSpPr>
        <p:spPr>
          <a:xfrm>
            <a:off x="1868522" y="3335309"/>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1" name="object 901"/>
          <p:cNvSpPr/>
          <p:nvPr/>
        </p:nvSpPr>
        <p:spPr>
          <a:xfrm>
            <a:off x="1868518" y="333531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2" name="object 902"/>
          <p:cNvSpPr/>
          <p:nvPr/>
        </p:nvSpPr>
        <p:spPr>
          <a:xfrm>
            <a:off x="2067293" y="3239092"/>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03" name="object 903"/>
          <p:cNvSpPr/>
          <p:nvPr/>
        </p:nvSpPr>
        <p:spPr>
          <a:xfrm>
            <a:off x="2067297" y="323910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4" name="object 904"/>
          <p:cNvSpPr/>
          <p:nvPr/>
        </p:nvSpPr>
        <p:spPr>
          <a:xfrm>
            <a:off x="2252824" y="309477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05" name="object 905"/>
          <p:cNvSpPr/>
          <p:nvPr/>
        </p:nvSpPr>
        <p:spPr>
          <a:xfrm>
            <a:off x="2252823"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6" name="object 906"/>
          <p:cNvSpPr/>
          <p:nvPr/>
        </p:nvSpPr>
        <p:spPr>
          <a:xfrm>
            <a:off x="2451607" y="2918396"/>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7" name="object 907"/>
          <p:cNvSpPr/>
          <p:nvPr/>
        </p:nvSpPr>
        <p:spPr>
          <a:xfrm>
            <a:off x="2451602" y="29183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8" name="object 908"/>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09" name="object 909"/>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0" name="object 910"/>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11" name="object 911"/>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2" name="object 912"/>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13" name="object 913"/>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4" name="object 914"/>
          <p:cNvSpPr/>
          <p:nvPr/>
        </p:nvSpPr>
        <p:spPr>
          <a:xfrm>
            <a:off x="3233463" y="253354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15" name="object 915"/>
          <p:cNvSpPr/>
          <p:nvPr/>
        </p:nvSpPr>
        <p:spPr>
          <a:xfrm>
            <a:off x="3233464"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6" name="object 916"/>
          <p:cNvSpPr/>
          <p:nvPr/>
        </p:nvSpPr>
        <p:spPr>
          <a:xfrm>
            <a:off x="3432245" y="243734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17" name="object 917"/>
          <p:cNvSpPr/>
          <p:nvPr/>
        </p:nvSpPr>
        <p:spPr>
          <a:xfrm>
            <a:off x="3432243"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8" name="object 918"/>
          <p:cNvSpPr/>
          <p:nvPr/>
        </p:nvSpPr>
        <p:spPr>
          <a:xfrm>
            <a:off x="3617765"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19" name="object 919"/>
          <p:cNvSpPr/>
          <p:nvPr/>
        </p:nvSpPr>
        <p:spPr>
          <a:xfrm>
            <a:off x="3617769"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0" name="object 920"/>
          <p:cNvSpPr/>
          <p:nvPr/>
        </p:nvSpPr>
        <p:spPr>
          <a:xfrm>
            <a:off x="3816548" y="230906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1" name="object 921"/>
          <p:cNvSpPr/>
          <p:nvPr/>
        </p:nvSpPr>
        <p:spPr>
          <a:xfrm>
            <a:off x="3816548"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2" name="object 922"/>
          <p:cNvSpPr/>
          <p:nvPr/>
        </p:nvSpPr>
        <p:spPr>
          <a:xfrm>
            <a:off x="4015330" y="224491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3" name="object 923"/>
          <p:cNvSpPr/>
          <p:nvPr/>
        </p:nvSpPr>
        <p:spPr>
          <a:xfrm>
            <a:off x="4015327" y="22449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4" name="object 924"/>
          <p:cNvSpPr/>
          <p:nvPr/>
        </p:nvSpPr>
        <p:spPr>
          <a:xfrm>
            <a:off x="4214101" y="208456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25" name="object 925"/>
          <p:cNvSpPr/>
          <p:nvPr/>
        </p:nvSpPr>
        <p:spPr>
          <a:xfrm>
            <a:off x="4214105"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6" name="object 926"/>
          <p:cNvSpPr/>
          <p:nvPr/>
        </p:nvSpPr>
        <p:spPr>
          <a:xfrm>
            <a:off x="4399633" y="216475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7" name="object 927"/>
          <p:cNvSpPr/>
          <p:nvPr/>
        </p:nvSpPr>
        <p:spPr>
          <a:xfrm>
            <a:off x="4399632"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8" name="object 928"/>
          <p:cNvSpPr/>
          <p:nvPr/>
        </p:nvSpPr>
        <p:spPr>
          <a:xfrm>
            <a:off x="4598415" y="195628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9" name="object 929"/>
          <p:cNvSpPr/>
          <p:nvPr/>
        </p:nvSpPr>
        <p:spPr>
          <a:xfrm>
            <a:off x="4598410"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0" name="object 930"/>
          <p:cNvSpPr/>
          <p:nvPr/>
        </p:nvSpPr>
        <p:spPr>
          <a:xfrm>
            <a:off x="4797186" y="186008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31" name="object 931"/>
          <p:cNvSpPr/>
          <p:nvPr/>
        </p:nvSpPr>
        <p:spPr>
          <a:xfrm>
            <a:off x="4797189"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2" name="object 932"/>
          <p:cNvSpPr/>
          <p:nvPr/>
        </p:nvSpPr>
        <p:spPr>
          <a:xfrm>
            <a:off x="4982718"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33" name="object 933"/>
          <p:cNvSpPr/>
          <p:nvPr/>
        </p:nvSpPr>
        <p:spPr>
          <a:xfrm>
            <a:off x="4982716"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4" name="object 934"/>
          <p:cNvSpPr/>
          <p:nvPr/>
        </p:nvSpPr>
        <p:spPr>
          <a:xfrm>
            <a:off x="5181489"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5" name="object 935"/>
          <p:cNvSpPr/>
          <p:nvPr/>
        </p:nvSpPr>
        <p:spPr>
          <a:xfrm>
            <a:off x="5181494"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6" name="object 936"/>
          <p:cNvSpPr/>
          <p:nvPr/>
        </p:nvSpPr>
        <p:spPr>
          <a:xfrm>
            <a:off x="5380271" y="155542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37" name="object 937"/>
          <p:cNvSpPr/>
          <p:nvPr/>
        </p:nvSpPr>
        <p:spPr>
          <a:xfrm>
            <a:off x="5380273"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8" name="object 938"/>
          <p:cNvSpPr/>
          <p:nvPr/>
        </p:nvSpPr>
        <p:spPr>
          <a:xfrm>
            <a:off x="5579054" y="149127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39" name="object 939"/>
          <p:cNvSpPr/>
          <p:nvPr/>
        </p:nvSpPr>
        <p:spPr>
          <a:xfrm>
            <a:off x="5579051"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0" name="object 940"/>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1" name="object 941"/>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2" name="object 942"/>
          <p:cNvSpPr/>
          <p:nvPr/>
        </p:nvSpPr>
        <p:spPr>
          <a:xfrm>
            <a:off x="5963356" y="129885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43" name="object 943"/>
          <p:cNvSpPr/>
          <p:nvPr/>
        </p:nvSpPr>
        <p:spPr>
          <a:xfrm>
            <a:off x="5963356"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4" name="object 944"/>
          <p:cNvSpPr/>
          <p:nvPr/>
        </p:nvSpPr>
        <p:spPr>
          <a:xfrm>
            <a:off x="6162139" y="126679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45" name="object 945"/>
          <p:cNvSpPr/>
          <p:nvPr/>
        </p:nvSpPr>
        <p:spPr>
          <a:xfrm>
            <a:off x="6162135"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6" name="object 946"/>
          <p:cNvSpPr/>
          <p:nvPr/>
        </p:nvSpPr>
        <p:spPr>
          <a:xfrm>
            <a:off x="6347659" y="113850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7" name="object 947"/>
          <p:cNvSpPr/>
          <p:nvPr/>
        </p:nvSpPr>
        <p:spPr>
          <a:xfrm>
            <a:off x="6347662"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8" name="object 948"/>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49" name="object 949"/>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0" name="object 950"/>
          <p:cNvSpPr/>
          <p:nvPr/>
        </p:nvSpPr>
        <p:spPr>
          <a:xfrm>
            <a:off x="6745224"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1" name="object 951"/>
          <p:cNvSpPr/>
          <p:nvPr/>
        </p:nvSpPr>
        <p:spPr>
          <a:xfrm>
            <a:off x="6745219"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2" name="object 952"/>
          <p:cNvSpPr/>
          <p:nvPr/>
        </p:nvSpPr>
        <p:spPr>
          <a:xfrm>
            <a:off x="6943994"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3" name="object 953"/>
          <p:cNvSpPr/>
          <p:nvPr/>
        </p:nvSpPr>
        <p:spPr>
          <a:xfrm>
            <a:off x="6943997"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4" name="object 954"/>
          <p:cNvSpPr/>
          <p:nvPr/>
        </p:nvSpPr>
        <p:spPr>
          <a:xfrm>
            <a:off x="7129526"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5" name="object 955"/>
          <p:cNvSpPr/>
          <p:nvPr/>
        </p:nvSpPr>
        <p:spPr>
          <a:xfrm>
            <a:off x="7129524"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6" name="object 956"/>
          <p:cNvSpPr/>
          <p:nvPr/>
        </p:nvSpPr>
        <p:spPr>
          <a:xfrm>
            <a:off x="7328297" y="112247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7" name="object 957"/>
          <p:cNvSpPr/>
          <p:nvPr/>
        </p:nvSpPr>
        <p:spPr>
          <a:xfrm>
            <a:off x="732830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8" name="object 958"/>
          <p:cNvSpPr/>
          <p:nvPr/>
        </p:nvSpPr>
        <p:spPr>
          <a:xfrm>
            <a:off x="7527080"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959" name="object 959"/>
          <p:cNvSpPr/>
          <p:nvPr/>
        </p:nvSpPr>
        <p:spPr>
          <a:xfrm>
            <a:off x="7527081"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0" name="object 960"/>
          <p:cNvSpPr/>
          <p:nvPr/>
        </p:nvSpPr>
        <p:spPr>
          <a:xfrm>
            <a:off x="7712612" y="1058326"/>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61" name="object 961"/>
          <p:cNvSpPr/>
          <p:nvPr/>
        </p:nvSpPr>
        <p:spPr>
          <a:xfrm>
            <a:off x="7712608"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2" name="object 962"/>
          <p:cNvSpPr/>
          <p:nvPr/>
        </p:nvSpPr>
        <p:spPr>
          <a:xfrm>
            <a:off x="7911382"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63" name="object 963"/>
          <p:cNvSpPr/>
          <p:nvPr/>
        </p:nvSpPr>
        <p:spPr>
          <a:xfrm>
            <a:off x="7911386"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4" name="object 964"/>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65" name="object 965"/>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6" name="object 966"/>
          <p:cNvSpPr/>
          <p:nvPr/>
        </p:nvSpPr>
        <p:spPr>
          <a:xfrm>
            <a:off x="8308947"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67" name="object 967"/>
          <p:cNvSpPr/>
          <p:nvPr/>
        </p:nvSpPr>
        <p:spPr>
          <a:xfrm>
            <a:off x="830894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8" name="object 968"/>
          <p:cNvSpPr/>
          <p:nvPr/>
        </p:nvSpPr>
        <p:spPr>
          <a:xfrm>
            <a:off x="8494467"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69" name="object 969"/>
          <p:cNvSpPr/>
          <p:nvPr/>
        </p:nvSpPr>
        <p:spPr>
          <a:xfrm>
            <a:off x="8494470"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70" name="object 970"/>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71" name="object 971"/>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72" name="object 972"/>
          <p:cNvSpPr txBox="1"/>
          <p:nvPr/>
        </p:nvSpPr>
        <p:spPr>
          <a:xfrm>
            <a:off x="4360448" y="243861"/>
            <a:ext cx="396875" cy="295275"/>
          </a:xfrm>
          <a:prstGeom prst="rect">
            <a:avLst/>
          </a:prstGeom>
        </p:spPr>
        <p:txBody>
          <a:bodyPr vert="horz" wrap="square" lIns="0" tIns="14604" rIns="0" bIns="0" rtlCol="0">
            <a:spAutoFit/>
          </a:bodyPr>
          <a:lstStyle/>
          <a:p>
            <a:pPr marL="12700">
              <a:lnSpc>
                <a:spcPct val="100000"/>
              </a:lnSpc>
              <a:spcBef>
                <a:spcPts val="114"/>
              </a:spcBef>
            </a:pPr>
            <a:r>
              <a:rPr sz="1750" spc="-75" dirty="0">
                <a:latin typeface="Arial"/>
                <a:cs typeface="Arial"/>
              </a:rPr>
              <a:t>f</a:t>
            </a:r>
            <a:r>
              <a:rPr sz="1750" spc="-80" dirty="0">
                <a:latin typeface="Arial"/>
                <a:cs typeface="Arial"/>
              </a:rPr>
              <a:t>ill</a:t>
            </a:r>
            <a:r>
              <a:rPr sz="1750" spc="-145" dirty="0">
                <a:latin typeface="Arial"/>
                <a:cs typeface="Arial"/>
              </a:rPr>
              <a:t>es</a:t>
            </a:r>
            <a:endParaRPr sz="1750">
              <a:latin typeface="Arial"/>
              <a:cs typeface="Arial"/>
            </a:endParaRPr>
          </a:p>
        </p:txBody>
      </p:sp>
      <p:sp>
        <p:nvSpPr>
          <p:cNvPr id="973" name="object 973"/>
          <p:cNvSpPr txBox="1"/>
          <p:nvPr/>
        </p:nvSpPr>
        <p:spPr>
          <a:xfrm>
            <a:off x="80142" y="115195"/>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190</a:t>
            </a:r>
            <a:endParaRPr sz="1750">
              <a:latin typeface="Arial"/>
              <a:cs typeface="Arial"/>
            </a:endParaRPr>
          </a:p>
        </p:txBody>
      </p:sp>
      <p:sp>
        <p:nvSpPr>
          <p:cNvPr id="974" name="object 974"/>
          <p:cNvSpPr txBox="1"/>
          <p:nvPr/>
        </p:nvSpPr>
        <p:spPr>
          <a:xfrm>
            <a:off x="477622" y="5759938"/>
            <a:ext cx="128905" cy="295275"/>
          </a:xfrm>
          <a:prstGeom prst="rect">
            <a:avLst/>
          </a:prstGeom>
        </p:spPr>
        <p:txBody>
          <a:bodyPr vert="horz" wrap="square" lIns="0" tIns="14604" rIns="0" bIns="0" rtlCol="0">
            <a:spAutoFit/>
          </a:bodyPr>
          <a:lstStyle/>
          <a:p>
            <a:pPr marL="12700">
              <a:lnSpc>
                <a:spcPct val="100000"/>
              </a:lnSpc>
              <a:spcBef>
                <a:spcPts val="114"/>
              </a:spcBef>
            </a:pPr>
            <a:r>
              <a:rPr sz="1750" spc="-165" dirty="0">
                <a:latin typeface="Arial"/>
                <a:cs typeface="Arial"/>
              </a:rPr>
              <a:t>0</a:t>
            </a:r>
            <a:endParaRPr sz="1750">
              <a:latin typeface="Arial"/>
              <a:cs typeface="Arial"/>
            </a:endParaRPr>
          </a:p>
        </p:txBody>
      </p:sp>
      <p:sp>
        <p:nvSpPr>
          <p:cNvPr id="975" name="object 975"/>
          <p:cNvSpPr txBox="1"/>
          <p:nvPr/>
        </p:nvSpPr>
        <p:spPr>
          <a:xfrm>
            <a:off x="2054610" y="5759938"/>
            <a:ext cx="237490"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50</a:t>
            </a:r>
            <a:endParaRPr sz="1750">
              <a:latin typeface="Arial"/>
              <a:cs typeface="Arial"/>
            </a:endParaRPr>
          </a:p>
        </p:txBody>
      </p:sp>
      <p:sp>
        <p:nvSpPr>
          <p:cNvPr id="976" name="object 976"/>
          <p:cNvSpPr txBox="1"/>
          <p:nvPr/>
        </p:nvSpPr>
        <p:spPr>
          <a:xfrm>
            <a:off x="3618425"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100</a:t>
            </a:r>
            <a:endParaRPr sz="1750">
              <a:latin typeface="Arial"/>
              <a:cs typeface="Arial"/>
            </a:endParaRPr>
          </a:p>
        </p:txBody>
      </p:sp>
      <p:sp>
        <p:nvSpPr>
          <p:cNvPr id="977" name="object 977"/>
          <p:cNvSpPr txBox="1"/>
          <p:nvPr/>
        </p:nvSpPr>
        <p:spPr>
          <a:xfrm>
            <a:off x="5248474"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150</a:t>
            </a:r>
            <a:endParaRPr sz="1750">
              <a:latin typeface="Arial"/>
              <a:cs typeface="Arial"/>
            </a:endParaRPr>
          </a:p>
        </p:txBody>
      </p:sp>
      <p:sp>
        <p:nvSpPr>
          <p:cNvPr id="978" name="object 978"/>
          <p:cNvSpPr txBox="1"/>
          <p:nvPr/>
        </p:nvSpPr>
        <p:spPr>
          <a:xfrm>
            <a:off x="8495213"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250</a:t>
            </a:r>
            <a:endParaRPr sz="1750">
              <a:latin typeface="Arial"/>
              <a:cs typeface="Arial"/>
            </a:endParaRPr>
          </a:p>
        </p:txBody>
      </p:sp>
      <p:sp>
        <p:nvSpPr>
          <p:cNvPr id="979" name="object 97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980" name="object 980"/>
          <p:cNvSpPr txBox="1"/>
          <p:nvPr/>
        </p:nvSpPr>
        <p:spPr>
          <a:xfrm>
            <a:off x="80142" y="788670"/>
            <a:ext cx="1887855" cy="4945380"/>
          </a:xfrm>
          <a:prstGeom prst="rect">
            <a:avLst/>
          </a:prstGeom>
        </p:spPr>
        <p:txBody>
          <a:bodyPr vert="horz" wrap="square" lIns="0" tIns="14604" rIns="0" bIns="0" rtlCol="0">
            <a:spAutoFit/>
          </a:bodyPr>
          <a:lstStyle/>
          <a:p>
            <a:pPr marL="12700">
              <a:lnSpc>
                <a:spcPts val="1895"/>
              </a:lnSpc>
              <a:spcBef>
                <a:spcPts val="114"/>
              </a:spcBef>
            </a:pPr>
            <a:r>
              <a:rPr sz="1750" spc="-145" dirty="0">
                <a:latin typeface="Arial"/>
                <a:cs typeface="Arial"/>
              </a:rPr>
              <a:t>170</a:t>
            </a:r>
            <a:endParaRPr sz="1750">
              <a:latin typeface="Arial"/>
              <a:cs typeface="Arial"/>
            </a:endParaRPr>
          </a:p>
          <a:p>
            <a:pPr marL="671195">
              <a:lnSpc>
                <a:spcPts val="1955"/>
              </a:lnSpc>
            </a:pPr>
            <a:r>
              <a:rPr sz="1800" spc="-165" dirty="0">
                <a:latin typeface="Times New Roman"/>
                <a:cs typeface="Times New Roman"/>
              </a:rPr>
              <a:t>T</a:t>
            </a:r>
            <a:r>
              <a:rPr sz="1800" spc="-35" dirty="0">
                <a:latin typeface="Times New Roman"/>
                <a:cs typeface="Times New Roman"/>
              </a:rPr>
              <a:t>A</a:t>
            </a:r>
            <a:r>
              <a:rPr sz="1800" dirty="0">
                <a:latin typeface="Times New Roman"/>
                <a:cs typeface="Times New Roman"/>
              </a:rPr>
              <a:t>I</a:t>
            </a:r>
            <a:r>
              <a:rPr sz="1800" spc="-20" dirty="0">
                <a:latin typeface="Times New Roman"/>
                <a:cs typeface="Times New Roman"/>
              </a:rPr>
              <a:t>LL</a:t>
            </a:r>
            <a:r>
              <a:rPr sz="1800" dirty="0">
                <a:latin typeface="Times New Roman"/>
                <a:cs typeface="Times New Roman"/>
              </a:rPr>
              <a:t>E(</a:t>
            </a:r>
            <a:r>
              <a:rPr sz="1800" spc="15" dirty="0">
                <a:latin typeface="Times New Roman"/>
                <a:cs typeface="Times New Roman"/>
              </a:rPr>
              <a:t>c</a:t>
            </a:r>
            <a:r>
              <a:rPr sz="1800" spc="-10" dirty="0">
                <a:latin typeface="Times New Roman"/>
                <a:cs typeface="Times New Roman"/>
              </a:rPr>
              <a:t>m</a:t>
            </a:r>
            <a:r>
              <a:rPr sz="1800" dirty="0">
                <a:latin typeface="Times New Roman"/>
                <a:cs typeface="Times New Roman"/>
              </a:rPr>
              <a:t>)</a:t>
            </a:r>
            <a:endParaRPr sz="1800">
              <a:latin typeface="Times New Roman"/>
              <a:cs typeface="Times New Roman"/>
            </a:endParaRPr>
          </a:p>
          <a:p>
            <a:pPr marL="12700">
              <a:lnSpc>
                <a:spcPct val="100000"/>
              </a:lnSpc>
              <a:spcBef>
                <a:spcPts val="1335"/>
              </a:spcBef>
            </a:pPr>
            <a:r>
              <a:rPr sz="1750" spc="-145" dirty="0">
                <a:latin typeface="Arial"/>
                <a:cs typeface="Arial"/>
              </a:rPr>
              <a:t>150</a:t>
            </a:r>
            <a:endParaRPr sz="1750">
              <a:latin typeface="Arial"/>
              <a:cs typeface="Arial"/>
            </a:endParaRPr>
          </a:p>
          <a:p>
            <a:pPr>
              <a:lnSpc>
                <a:spcPct val="100000"/>
              </a:lnSpc>
              <a:spcBef>
                <a:spcPts val="40"/>
              </a:spcBef>
            </a:pPr>
            <a:endParaRPr sz="2750">
              <a:latin typeface="Arial"/>
              <a:cs typeface="Arial"/>
            </a:endParaRPr>
          </a:p>
          <a:p>
            <a:pPr marL="12700">
              <a:lnSpc>
                <a:spcPct val="100000"/>
              </a:lnSpc>
            </a:pPr>
            <a:r>
              <a:rPr sz="1750" spc="-145" dirty="0">
                <a:latin typeface="Arial"/>
                <a:cs typeface="Arial"/>
              </a:rPr>
              <a:t>130</a:t>
            </a:r>
            <a:endParaRPr sz="1750">
              <a:latin typeface="Arial"/>
              <a:cs typeface="Arial"/>
            </a:endParaRPr>
          </a:p>
          <a:p>
            <a:pPr>
              <a:lnSpc>
                <a:spcPct val="100000"/>
              </a:lnSpc>
              <a:spcBef>
                <a:spcPts val="30"/>
              </a:spcBef>
            </a:pPr>
            <a:endParaRPr sz="2650">
              <a:latin typeface="Arial"/>
              <a:cs typeface="Arial"/>
            </a:endParaRPr>
          </a:p>
          <a:p>
            <a:pPr marL="12700">
              <a:lnSpc>
                <a:spcPct val="100000"/>
              </a:lnSpc>
            </a:pPr>
            <a:r>
              <a:rPr sz="1750" spc="-145" dirty="0">
                <a:latin typeface="Arial"/>
                <a:cs typeface="Arial"/>
              </a:rPr>
              <a:t>110</a:t>
            </a:r>
            <a:endParaRPr sz="1750">
              <a:latin typeface="Arial"/>
              <a:cs typeface="Arial"/>
            </a:endParaRPr>
          </a:p>
          <a:p>
            <a:pPr>
              <a:lnSpc>
                <a:spcPct val="100000"/>
              </a:lnSpc>
              <a:spcBef>
                <a:spcPts val="40"/>
              </a:spcBef>
            </a:pPr>
            <a:endParaRPr sz="2750">
              <a:latin typeface="Arial"/>
              <a:cs typeface="Arial"/>
            </a:endParaRPr>
          </a:p>
          <a:p>
            <a:pPr marL="118110">
              <a:lnSpc>
                <a:spcPct val="100000"/>
              </a:lnSpc>
            </a:pPr>
            <a:r>
              <a:rPr sz="1750" spc="-145" dirty="0">
                <a:latin typeface="Arial"/>
                <a:cs typeface="Arial"/>
              </a:rPr>
              <a:t>90</a:t>
            </a:r>
            <a:endParaRPr sz="1750">
              <a:latin typeface="Arial"/>
              <a:cs typeface="Arial"/>
            </a:endParaRPr>
          </a:p>
          <a:p>
            <a:pPr>
              <a:lnSpc>
                <a:spcPct val="100000"/>
              </a:lnSpc>
              <a:spcBef>
                <a:spcPts val="30"/>
              </a:spcBef>
            </a:pPr>
            <a:endParaRPr sz="2650">
              <a:latin typeface="Arial"/>
              <a:cs typeface="Arial"/>
            </a:endParaRPr>
          </a:p>
          <a:p>
            <a:pPr marL="118110">
              <a:lnSpc>
                <a:spcPct val="100000"/>
              </a:lnSpc>
            </a:pPr>
            <a:r>
              <a:rPr sz="1750" spc="-145" dirty="0">
                <a:latin typeface="Arial"/>
                <a:cs typeface="Arial"/>
              </a:rPr>
              <a:t>70</a:t>
            </a:r>
            <a:endParaRPr sz="1750">
              <a:latin typeface="Arial"/>
              <a:cs typeface="Arial"/>
            </a:endParaRPr>
          </a:p>
          <a:p>
            <a:pPr>
              <a:lnSpc>
                <a:spcPct val="100000"/>
              </a:lnSpc>
              <a:spcBef>
                <a:spcPts val="40"/>
              </a:spcBef>
            </a:pPr>
            <a:endParaRPr sz="2750">
              <a:latin typeface="Arial"/>
              <a:cs typeface="Arial"/>
            </a:endParaRPr>
          </a:p>
          <a:p>
            <a:pPr marL="118110">
              <a:lnSpc>
                <a:spcPct val="100000"/>
              </a:lnSpc>
            </a:pPr>
            <a:r>
              <a:rPr sz="1750" spc="-145" dirty="0">
                <a:latin typeface="Arial"/>
                <a:cs typeface="Arial"/>
              </a:rPr>
              <a:t>50</a:t>
            </a:r>
            <a:endParaRPr sz="1750">
              <a:latin typeface="Arial"/>
              <a:cs typeface="Arial"/>
            </a:endParaRPr>
          </a:p>
          <a:p>
            <a:pPr>
              <a:lnSpc>
                <a:spcPct val="100000"/>
              </a:lnSpc>
              <a:spcBef>
                <a:spcPts val="30"/>
              </a:spcBef>
            </a:pPr>
            <a:endParaRPr sz="2650">
              <a:latin typeface="Arial"/>
              <a:cs typeface="Arial"/>
            </a:endParaRPr>
          </a:p>
          <a:p>
            <a:pPr marL="118110">
              <a:lnSpc>
                <a:spcPct val="100000"/>
              </a:lnSpc>
            </a:pPr>
            <a:r>
              <a:rPr sz="1750" spc="-145" dirty="0">
                <a:latin typeface="Arial"/>
                <a:cs typeface="Arial"/>
              </a:rPr>
              <a:t>30</a:t>
            </a:r>
            <a:endParaRPr sz="1750">
              <a:latin typeface="Arial"/>
              <a:cs typeface="Arial"/>
            </a:endParaRPr>
          </a:p>
        </p:txBody>
      </p:sp>
      <p:sp>
        <p:nvSpPr>
          <p:cNvPr id="981" name="object 981"/>
          <p:cNvSpPr txBox="1"/>
          <p:nvPr/>
        </p:nvSpPr>
        <p:spPr>
          <a:xfrm>
            <a:off x="6865164" y="5894476"/>
            <a:ext cx="1507490" cy="299720"/>
          </a:xfrm>
          <a:prstGeom prst="rect">
            <a:avLst/>
          </a:prstGeom>
        </p:spPr>
        <p:txBody>
          <a:bodyPr vert="horz" wrap="square" lIns="0" tIns="12700" rIns="0" bIns="0" rtlCol="0">
            <a:spAutoFit/>
          </a:bodyPr>
          <a:lstStyle/>
          <a:p>
            <a:pPr marL="12700">
              <a:lnSpc>
                <a:spcPct val="100000"/>
              </a:lnSpc>
              <a:spcBef>
                <a:spcPts val="100"/>
              </a:spcBef>
            </a:pPr>
            <a:r>
              <a:rPr sz="2625" spc="-225" baseline="34920" dirty="0">
                <a:latin typeface="Arial"/>
                <a:cs typeface="Arial"/>
              </a:rPr>
              <a:t>200</a:t>
            </a:r>
            <a:r>
              <a:rPr sz="2625" spc="-22" baseline="34920" dirty="0">
                <a:latin typeface="Arial"/>
                <a:cs typeface="Arial"/>
              </a:rPr>
              <a:t> </a:t>
            </a:r>
            <a:r>
              <a:rPr sz="1800" spc="-15" dirty="0">
                <a:latin typeface="Times New Roman"/>
                <a:cs typeface="Times New Roman"/>
              </a:rPr>
              <a:t>AGE(mois)</a:t>
            </a:r>
            <a:endParaRPr sz="1800">
              <a:latin typeface="Times New Roman"/>
              <a:cs typeface="Times New Roman"/>
            </a:endParaRPr>
          </a:p>
        </p:txBody>
      </p:sp>
      <p:grpSp>
        <p:nvGrpSpPr>
          <p:cNvPr id="982" name="object 982"/>
          <p:cNvGrpSpPr/>
          <p:nvPr/>
        </p:nvGrpSpPr>
        <p:grpSpPr>
          <a:xfrm>
            <a:off x="160337" y="96838"/>
            <a:ext cx="9003030" cy="5368925"/>
            <a:chOff x="160337" y="96838"/>
            <a:chExt cx="9003030" cy="5368925"/>
          </a:xfrm>
        </p:grpSpPr>
        <p:sp>
          <p:nvSpPr>
            <p:cNvPr id="983" name="object 983"/>
            <p:cNvSpPr/>
            <p:nvPr/>
          </p:nvSpPr>
          <p:spPr>
            <a:xfrm>
              <a:off x="6156325" y="115888"/>
              <a:ext cx="2987675" cy="1873250"/>
            </a:xfrm>
            <a:custGeom>
              <a:avLst/>
              <a:gdLst/>
              <a:ahLst/>
              <a:cxnLst/>
              <a:rect l="l" t="t" r="r" b="b"/>
              <a:pathLst>
                <a:path w="2987675" h="1873250">
                  <a:moveTo>
                    <a:pt x="0" y="936625"/>
                  </a:moveTo>
                  <a:lnTo>
                    <a:pt x="4494" y="863428"/>
                  </a:lnTo>
                  <a:lnTo>
                    <a:pt x="17756" y="791772"/>
                  </a:lnTo>
                  <a:lnTo>
                    <a:pt x="39453" y="721865"/>
                  </a:lnTo>
                  <a:lnTo>
                    <a:pt x="69254" y="653915"/>
                  </a:lnTo>
                  <a:lnTo>
                    <a:pt x="106825" y="588131"/>
                  </a:lnTo>
                  <a:lnTo>
                    <a:pt x="128422" y="556116"/>
                  </a:lnTo>
                  <a:lnTo>
                    <a:pt x="151836" y="524721"/>
                  </a:lnTo>
                  <a:lnTo>
                    <a:pt x="177027" y="493970"/>
                  </a:lnTo>
                  <a:lnTo>
                    <a:pt x="203954" y="463892"/>
                  </a:lnTo>
                  <a:lnTo>
                    <a:pt x="232574" y="434511"/>
                  </a:lnTo>
                  <a:lnTo>
                    <a:pt x="262846" y="405853"/>
                  </a:lnTo>
                  <a:lnTo>
                    <a:pt x="294729" y="377946"/>
                  </a:lnTo>
                  <a:lnTo>
                    <a:pt x="328181" y="350813"/>
                  </a:lnTo>
                  <a:lnTo>
                    <a:pt x="363160" y="324483"/>
                  </a:lnTo>
                  <a:lnTo>
                    <a:pt x="399626" y="298980"/>
                  </a:lnTo>
                  <a:lnTo>
                    <a:pt x="437537" y="274331"/>
                  </a:lnTo>
                  <a:lnTo>
                    <a:pt x="476850" y="250561"/>
                  </a:lnTo>
                  <a:lnTo>
                    <a:pt x="517525" y="227697"/>
                  </a:lnTo>
                  <a:lnTo>
                    <a:pt x="559520" y="205765"/>
                  </a:lnTo>
                  <a:lnTo>
                    <a:pt x="602794" y="184791"/>
                  </a:lnTo>
                  <a:lnTo>
                    <a:pt x="647305" y="164801"/>
                  </a:lnTo>
                  <a:lnTo>
                    <a:pt x="693011" y="145821"/>
                  </a:lnTo>
                  <a:lnTo>
                    <a:pt x="739871" y="127876"/>
                  </a:lnTo>
                  <a:lnTo>
                    <a:pt x="787844" y="110994"/>
                  </a:lnTo>
                  <a:lnTo>
                    <a:pt x="836888" y="95199"/>
                  </a:lnTo>
                  <a:lnTo>
                    <a:pt x="886961" y="80519"/>
                  </a:lnTo>
                  <a:lnTo>
                    <a:pt x="938022" y="66978"/>
                  </a:lnTo>
                  <a:lnTo>
                    <a:pt x="990030" y="54603"/>
                  </a:lnTo>
                  <a:lnTo>
                    <a:pt x="1042942" y="43421"/>
                  </a:lnTo>
                  <a:lnTo>
                    <a:pt x="1096718" y="33457"/>
                  </a:lnTo>
                  <a:lnTo>
                    <a:pt x="1151316" y="24736"/>
                  </a:lnTo>
                  <a:lnTo>
                    <a:pt x="1206694" y="17286"/>
                  </a:lnTo>
                  <a:lnTo>
                    <a:pt x="1262811" y="11133"/>
                  </a:lnTo>
                  <a:lnTo>
                    <a:pt x="1319625" y="6301"/>
                  </a:lnTo>
                  <a:lnTo>
                    <a:pt x="1377095" y="2817"/>
                  </a:lnTo>
                  <a:lnTo>
                    <a:pt x="1435180" y="708"/>
                  </a:lnTo>
                  <a:lnTo>
                    <a:pt x="1493837" y="0"/>
                  </a:lnTo>
                  <a:lnTo>
                    <a:pt x="1552495" y="708"/>
                  </a:lnTo>
                  <a:lnTo>
                    <a:pt x="1610580" y="2817"/>
                  </a:lnTo>
                  <a:lnTo>
                    <a:pt x="1668051" y="6301"/>
                  </a:lnTo>
                  <a:lnTo>
                    <a:pt x="1724866" y="11133"/>
                  </a:lnTo>
                  <a:lnTo>
                    <a:pt x="1780984" y="17286"/>
                  </a:lnTo>
                  <a:lnTo>
                    <a:pt x="1836362" y="24736"/>
                  </a:lnTo>
                  <a:lnTo>
                    <a:pt x="1890960" y="33457"/>
                  </a:lnTo>
                  <a:lnTo>
                    <a:pt x="1944737" y="43421"/>
                  </a:lnTo>
                  <a:lnTo>
                    <a:pt x="1997649" y="54603"/>
                  </a:lnTo>
                  <a:lnTo>
                    <a:pt x="2049657" y="66978"/>
                  </a:lnTo>
                  <a:lnTo>
                    <a:pt x="2100718" y="80519"/>
                  </a:lnTo>
                  <a:lnTo>
                    <a:pt x="2150792" y="95199"/>
                  </a:lnTo>
                  <a:lnTo>
                    <a:pt x="2199835" y="110994"/>
                  </a:lnTo>
                  <a:lnTo>
                    <a:pt x="2247808" y="127876"/>
                  </a:lnTo>
                  <a:lnTo>
                    <a:pt x="2294668" y="145821"/>
                  </a:lnTo>
                  <a:lnTo>
                    <a:pt x="2340375" y="164801"/>
                  </a:lnTo>
                  <a:lnTo>
                    <a:pt x="2384885" y="184791"/>
                  </a:lnTo>
                  <a:lnTo>
                    <a:pt x="2428159" y="205765"/>
                  </a:lnTo>
                  <a:lnTo>
                    <a:pt x="2470154" y="227697"/>
                  </a:lnTo>
                  <a:lnTo>
                    <a:pt x="2510829" y="250561"/>
                  </a:lnTo>
                  <a:lnTo>
                    <a:pt x="2550142" y="274331"/>
                  </a:lnTo>
                  <a:lnTo>
                    <a:pt x="2588052" y="298980"/>
                  </a:lnTo>
                  <a:lnTo>
                    <a:pt x="2624518" y="324483"/>
                  </a:lnTo>
                  <a:lnTo>
                    <a:pt x="2659497" y="350813"/>
                  </a:lnTo>
                  <a:lnTo>
                    <a:pt x="2692949" y="377946"/>
                  </a:lnTo>
                  <a:lnTo>
                    <a:pt x="2724832" y="405853"/>
                  </a:lnTo>
                  <a:lnTo>
                    <a:pt x="2755104" y="434511"/>
                  </a:lnTo>
                  <a:lnTo>
                    <a:pt x="2783723" y="463892"/>
                  </a:lnTo>
                  <a:lnTo>
                    <a:pt x="2810649" y="493970"/>
                  </a:lnTo>
                  <a:lnTo>
                    <a:pt x="2835840" y="524721"/>
                  </a:lnTo>
                  <a:lnTo>
                    <a:pt x="2859254" y="556116"/>
                  </a:lnTo>
                  <a:lnTo>
                    <a:pt x="2880850" y="588131"/>
                  </a:lnTo>
                  <a:lnTo>
                    <a:pt x="2900587" y="620739"/>
                  </a:lnTo>
                  <a:lnTo>
                    <a:pt x="2934314" y="687632"/>
                  </a:lnTo>
                  <a:lnTo>
                    <a:pt x="2960104" y="756587"/>
                  </a:lnTo>
                  <a:lnTo>
                    <a:pt x="2977624" y="827394"/>
                  </a:lnTo>
                  <a:lnTo>
                    <a:pt x="2986544" y="899847"/>
                  </a:lnTo>
                  <a:lnTo>
                    <a:pt x="2987675" y="936625"/>
                  </a:lnTo>
                  <a:lnTo>
                    <a:pt x="2986544" y="973402"/>
                  </a:lnTo>
                  <a:lnTo>
                    <a:pt x="2983180" y="1009821"/>
                  </a:lnTo>
                  <a:lnTo>
                    <a:pt x="2969918" y="1081477"/>
                  </a:lnTo>
                  <a:lnTo>
                    <a:pt x="2948222" y="1151384"/>
                  </a:lnTo>
                  <a:lnTo>
                    <a:pt x="2918421" y="1219334"/>
                  </a:lnTo>
                  <a:lnTo>
                    <a:pt x="2880850" y="1285118"/>
                  </a:lnTo>
                  <a:lnTo>
                    <a:pt x="2859254" y="1317133"/>
                  </a:lnTo>
                  <a:lnTo>
                    <a:pt x="2835840" y="1348528"/>
                  </a:lnTo>
                  <a:lnTo>
                    <a:pt x="2810649" y="1379279"/>
                  </a:lnTo>
                  <a:lnTo>
                    <a:pt x="2783723" y="1409357"/>
                  </a:lnTo>
                  <a:lnTo>
                    <a:pt x="2755104" y="1438738"/>
                  </a:lnTo>
                  <a:lnTo>
                    <a:pt x="2724832" y="1467396"/>
                  </a:lnTo>
                  <a:lnTo>
                    <a:pt x="2692949" y="1495303"/>
                  </a:lnTo>
                  <a:lnTo>
                    <a:pt x="2659497" y="1522436"/>
                  </a:lnTo>
                  <a:lnTo>
                    <a:pt x="2624518" y="1548766"/>
                  </a:lnTo>
                  <a:lnTo>
                    <a:pt x="2588052" y="1574269"/>
                  </a:lnTo>
                  <a:lnTo>
                    <a:pt x="2550142" y="1598918"/>
                  </a:lnTo>
                  <a:lnTo>
                    <a:pt x="2510829" y="1622688"/>
                  </a:lnTo>
                  <a:lnTo>
                    <a:pt x="2470154" y="1645552"/>
                  </a:lnTo>
                  <a:lnTo>
                    <a:pt x="2428159" y="1667484"/>
                  </a:lnTo>
                  <a:lnTo>
                    <a:pt x="2384885" y="1688458"/>
                  </a:lnTo>
                  <a:lnTo>
                    <a:pt x="2340375" y="1708448"/>
                  </a:lnTo>
                  <a:lnTo>
                    <a:pt x="2294668" y="1727428"/>
                  </a:lnTo>
                  <a:lnTo>
                    <a:pt x="2247808" y="1745373"/>
                  </a:lnTo>
                  <a:lnTo>
                    <a:pt x="2199835" y="1762255"/>
                  </a:lnTo>
                  <a:lnTo>
                    <a:pt x="2150792" y="1778050"/>
                  </a:lnTo>
                  <a:lnTo>
                    <a:pt x="2100718" y="1792730"/>
                  </a:lnTo>
                  <a:lnTo>
                    <a:pt x="2049657" y="1806271"/>
                  </a:lnTo>
                  <a:lnTo>
                    <a:pt x="1997649" y="1818646"/>
                  </a:lnTo>
                  <a:lnTo>
                    <a:pt x="1944737" y="1829828"/>
                  </a:lnTo>
                  <a:lnTo>
                    <a:pt x="1890960" y="1839792"/>
                  </a:lnTo>
                  <a:lnTo>
                    <a:pt x="1836362" y="1848513"/>
                  </a:lnTo>
                  <a:lnTo>
                    <a:pt x="1780984" y="1855963"/>
                  </a:lnTo>
                  <a:lnTo>
                    <a:pt x="1724866" y="1862116"/>
                  </a:lnTo>
                  <a:lnTo>
                    <a:pt x="1668051" y="1866948"/>
                  </a:lnTo>
                  <a:lnTo>
                    <a:pt x="1610580" y="1870432"/>
                  </a:lnTo>
                  <a:lnTo>
                    <a:pt x="1552495" y="1872541"/>
                  </a:lnTo>
                  <a:lnTo>
                    <a:pt x="1493837" y="1873250"/>
                  </a:lnTo>
                  <a:lnTo>
                    <a:pt x="1435180" y="1872541"/>
                  </a:lnTo>
                  <a:lnTo>
                    <a:pt x="1377095" y="1870432"/>
                  </a:lnTo>
                  <a:lnTo>
                    <a:pt x="1319625" y="1866948"/>
                  </a:lnTo>
                  <a:lnTo>
                    <a:pt x="1262811" y="1862116"/>
                  </a:lnTo>
                  <a:lnTo>
                    <a:pt x="1206694" y="1855963"/>
                  </a:lnTo>
                  <a:lnTo>
                    <a:pt x="1151316" y="1848513"/>
                  </a:lnTo>
                  <a:lnTo>
                    <a:pt x="1096718" y="1839792"/>
                  </a:lnTo>
                  <a:lnTo>
                    <a:pt x="1042942" y="1829828"/>
                  </a:lnTo>
                  <a:lnTo>
                    <a:pt x="990030" y="1818646"/>
                  </a:lnTo>
                  <a:lnTo>
                    <a:pt x="938022" y="1806271"/>
                  </a:lnTo>
                  <a:lnTo>
                    <a:pt x="886961" y="1792730"/>
                  </a:lnTo>
                  <a:lnTo>
                    <a:pt x="836888" y="1778050"/>
                  </a:lnTo>
                  <a:lnTo>
                    <a:pt x="787844" y="1762255"/>
                  </a:lnTo>
                  <a:lnTo>
                    <a:pt x="739871" y="1745373"/>
                  </a:lnTo>
                  <a:lnTo>
                    <a:pt x="693011" y="1727428"/>
                  </a:lnTo>
                  <a:lnTo>
                    <a:pt x="647305" y="1708448"/>
                  </a:lnTo>
                  <a:lnTo>
                    <a:pt x="602794" y="1688458"/>
                  </a:lnTo>
                  <a:lnTo>
                    <a:pt x="559520" y="1667484"/>
                  </a:lnTo>
                  <a:lnTo>
                    <a:pt x="517525" y="1645552"/>
                  </a:lnTo>
                  <a:lnTo>
                    <a:pt x="476850" y="1622688"/>
                  </a:lnTo>
                  <a:lnTo>
                    <a:pt x="437537" y="1598918"/>
                  </a:lnTo>
                  <a:lnTo>
                    <a:pt x="399626" y="1574269"/>
                  </a:lnTo>
                  <a:lnTo>
                    <a:pt x="363160" y="1548766"/>
                  </a:lnTo>
                  <a:lnTo>
                    <a:pt x="328181" y="1522436"/>
                  </a:lnTo>
                  <a:lnTo>
                    <a:pt x="294729" y="1495303"/>
                  </a:lnTo>
                  <a:lnTo>
                    <a:pt x="262846" y="1467396"/>
                  </a:lnTo>
                  <a:lnTo>
                    <a:pt x="232574" y="1438738"/>
                  </a:lnTo>
                  <a:lnTo>
                    <a:pt x="203954" y="1409357"/>
                  </a:lnTo>
                  <a:lnTo>
                    <a:pt x="177027" y="1379279"/>
                  </a:lnTo>
                  <a:lnTo>
                    <a:pt x="151836" y="1348528"/>
                  </a:lnTo>
                  <a:lnTo>
                    <a:pt x="128422" y="1317133"/>
                  </a:lnTo>
                  <a:lnTo>
                    <a:pt x="106825" y="1285118"/>
                  </a:lnTo>
                  <a:lnTo>
                    <a:pt x="87089" y="1252510"/>
                  </a:lnTo>
                  <a:lnTo>
                    <a:pt x="53361" y="1185617"/>
                  </a:lnTo>
                  <a:lnTo>
                    <a:pt x="27571" y="1116662"/>
                  </a:lnTo>
                  <a:lnTo>
                    <a:pt x="10050" y="1045855"/>
                  </a:lnTo>
                  <a:lnTo>
                    <a:pt x="1130" y="973402"/>
                  </a:lnTo>
                  <a:lnTo>
                    <a:pt x="0" y="936625"/>
                  </a:lnTo>
                  <a:close/>
                </a:path>
              </a:pathLst>
            </a:custGeom>
            <a:ln w="38100">
              <a:solidFill>
                <a:srgbClr val="CC0000"/>
              </a:solidFill>
            </a:ln>
          </p:spPr>
          <p:txBody>
            <a:bodyPr wrap="square" lIns="0" tIns="0" rIns="0" bIns="0" rtlCol="0"/>
            <a:lstStyle/>
            <a:p>
              <a:endParaRPr/>
            </a:p>
          </p:txBody>
        </p:sp>
        <p:sp>
          <p:nvSpPr>
            <p:cNvPr id="984" name="object 984"/>
            <p:cNvSpPr/>
            <p:nvPr/>
          </p:nvSpPr>
          <p:spPr>
            <a:xfrm>
              <a:off x="179387" y="4221163"/>
              <a:ext cx="792480" cy="1225550"/>
            </a:xfrm>
            <a:custGeom>
              <a:avLst/>
              <a:gdLst/>
              <a:ahLst/>
              <a:cxnLst/>
              <a:rect l="l" t="t" r="r" b="b"/>
              <a:pathLst>
                <a:path w="792480" h="1225550">
                  <a:moveTo>
                    <a:pt x="0" y="612775"/>
                  </a:moveTo>
                  <a:lnTo>
                    <a:pt x="1813" y="553760"/>
                  </a:lnTo>
                  <a:lnTo>
                    <a:pt x="7141" y="496332"/>
                  </a:lnTo>
                  <a:lnTo>
                    <a:pt x="15820" y="440749"/>
                  </a:lnTo>
                  <a:lnTo>
                    <a:pt x="27682" y="387266"/>
                  </a:lnTo>
                  <a:lnTo>
                    <a:pt x="42561" y="336141"/>
                  </a:lnTo>
                  <a:lnTo>
                    <a:pt x="60293" y="287630"/>
                  </a:lnTo>
                  <a:lnTo>
                    <a:pt x="80710" y="241990"/>
                  </a:lnTo>
                  <a:lnTo>
                    <a:pt x="103646" y="199479"/>
                  </a:lnTo>
                  <a:lnTo>
                    <a:pt x="128937" y="160352"/>
                  </a:lnTo>
                  <a:lnTo>
                    <a:pt x="156415" y="124866"/>
                  </a:lnTo>
                  <a:lnTo>
                    <a:pt x="185915" y="93279"/>
                  </a:lnTo>
                  <a:lnTo>
                    <a:pt x="217270" y="65847"/>
                  </a:lnTo>
                  <a:lnTo>
                    <a:pt x="250315" y="42827"/>
                  </a:lnTo>
                  <a:lnTo>
                    <a:pt x="284884" y="24475"/>
                  </a:lnTo>
                  <a:lnTo>
                    <a:pt x="320811" y="11049"/>
                  </a:lnTo>
                  <a:lnTo>
                    <a:pt x="396074" y="0"/>
                  </a:lnTo>
                  <a:lnTo>
                    <a:pt x="434232" y="2805"/>
                  </a:lnTo>
                  <a:lnTo>
                    <a:pt x="507277" y="24475"/>
                  </a:lnTo>
                  <a:lnTo>
                    <a:pt x="541846" y="42827"/>
                  </a:lnTo>
                  <a:lnTo>
                    <a:pt x="574891" y="65847"/>
                  </a:lnTo>
                  <a:lnTo>
                    <a:pt x="606247" y="93279"/>
                  </a:lnTo>
                  <a:lnTo>
                    <a:pt x="635747" y="124866"/>
                  </a:lnTo>
                  <a:lnTo>
                    <a:pt x="663225" y="160352"/>
                  </a:lnTo>
                  <a:lnTo>
                    <a:pt x="688515" y="199479"/>
                  </a:lnTo>
                  <a:lnTo>
                    <a:pt x="711452" y="241990"/>
                  </a:lnTo>
                  <a:lnTo>
                    <a:pt x="731869" y="287630"/>
                  </a:lnTo>
                  <a:lnTo>
                    <a:pt x="749600" y="336141"/>
                  </a:lnTo>
                  <a:lnTo>
                    <a:pt x="764480" y="387266"/>
                  </a:lnTo>
                  <a:lnTo>
                    <a:pt x="776342" y="440749"/>
                  </a:lnTo>
                  <a:lnTo>
                    <a:pt x="785020" y="496332"/>
                  </a:lnTo>
                  <a:lnTo>
                    <a:pt x="790349" y="553760"/>
                  </a:lnTo>
                  <a:lnTo>
                    <a:pt x="792162" y="612775"/>
                  </a:lnTo>
                  <a:lnTo>
                    <a:pt x="790349" y="671789"/>
                  </a:lnTo>
                  <a:lnTo>
                    <a:pt x="785020" y="729217"/>
                  </a:lnTo>
                  <a:lnTo>
                    <a:pt x="776342" y="784800"/>
                  </a:lnTo>
                  <a:lnTo>
                    <a:pt x="764480" y="838283"/>
                  </a:lnTo>
                  <a:lnTo>
                    <a:pt x="749600" y="889408"/>
                  </a:lnTo>
                  <a:lnTo>
                    <a:pt x="731869" y="937919"/>
                  </a:lnTo>
                  <a:lnTo>
                    <a:pt x="711452" y="983559"/>
                  </a:lnTo>
                  <a:lnTo>
                    <a:pt x="688515" y="1026070"/>
                  </a:lnTo>
                  <a:lnTo>
                    <a:pt x="663225" y="1065197"/>
                  </a:lnTo>
                  <a:lnTo>
                    <a:pt x="635747" y="1100683"/>
                  </a:lnTo>
                  <a:lnTo>
                    <a:pt x="606247" y="1132270"/>
                  </a:lnTo>
                  <a:lnTo>
                    <a:pt x="574891" y="1159702"/>
                  </a:lnTo>
                  <a:lnTo>
                    <a:pt x="541846" y="1182722"/>
                  </a:lnTo>
                  <a:lnTo>
                    <a:pt x="507277" y="1201074"/>
                  </a:lnTo>
                  <a:lnTo>
                    <a:pt x="471350" y="1214500"/>
                  </a:lnTo>
                  <a:lnTo>
                    <a:pt x="396087" y="1225550"/>
                  </a:lnTo>
                  <a:lnTo>
                    <a:pt x="357930" y="1222744"/>
                  </a:lnTo>
                  <a:lnTo>
                    <a:pt x="284884" y="1201074"/>
                  </a:lnTo>
                  <a:lnTo>
                    <a:pt x="250315" y="1182722"/>
                  </a:lnTo>
                  <a:lnTo>
                    <a:pt x="217270" y="1159702"/>
                  </a:lnTo>
                  <a:lnTo>
                    <a:pt x="185915" y="1132270"/>
                  </a:lnTo>
                  <a:lnTo>
                    <a:pt x="156415" y="1100683"/>
                  </a:lnTo>
                  <a:lnTo>
                    <a:pt x="128937" y="1065197"/>
                  </a:lnTo>
                  <a:lnTo>
                    <a:pt x="103646" y="1026070"/>
                  </a:lnTo>
                  <a:lnTo>
                    <a:pt x="80710" y="983559"/>
                  </a:lnTo>
                  <a:lnTo>
                    <a:pt x="60293" y="937919"/>
                  </a:lnTo>
                  <a:lnTo>
                    <a:pt x="42561" y="889408"/>
                  </a:lnTo>
                  <a:lnTo>
                    <a:pt x="27682" y="838283"/>
                  </a:lnTo>
                  <a:lnTo>
                    <a:pt x="15820" y="784800"/>
                  </a:lnTo>
                  <a:lnTo>
                    <a:pt x="7141" y="729217"/>
                  </a:lnTo>
                  <a:lnTo>
                    <a:pt x="1813" y="671789"/>
                  </a:lnTo>
                  <a:lnTo>
                    <a:pt x="0" y="612775"/>
                  </a:lnTo>
                  <a:close/>
                </a:path>
              </a:pathLst>
            </a:custGeom>
            <a:ln w="38100">
              <a:solidFill>
                <a:srgbClr val="CC0000"/>
              </a:solidFill>
            </a:ln>
          </p:spPr>
          <p:txBody>
            <a:bodyPr wrap="square" lIns="0" tIns="0" rIns="0" bIns="0" rtlCol="0"/>
            <a:lstStyle/>
            <a:p>
              <a:endParaRPr/>
            </a:p>
          </p:txBody>
        </p:sp>
      </p:grpSp>
      <p:sp>
        <p:nvSpPr>
          <p:cNvPr id="985" name="object 985"/>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987" name="object 987"/>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26</a:t>
            </a:fld>
            <a:endParaRPr lang="fr-F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object 8"/>
          <p:cNvSpPr/>
          <p:nvPr/>
        </p:nvSpPr>
        <p:spPr>
          <a:xfrm>
            <a:off x="66259" y="80186"/>
            <a:ext cx="8985250" cy="6205855"/>
          </a:xfrm>
          <a:custGeom>
            <a:avLst/>
            <a:gdLst/>
            <a:ahLst/>
            <a:cxnLst/>
            <a:rect l="l" t="t" r="r" b="b"/>
            <a:pathLst>
              <a:path w="8985250" h="6205855">
                <a:moveTo>
                  <a:pt x="8984791" y="6205571"/>
                </a:moveTo>
                <a:lnTo>
                  <a:pt x="0" y="6205571"/>
                </a:lnTo>
                <a:lnTo>
                  <a:pt x="0" y="0"/>
                </a:lnTo>
                <a:lnTo>
                  <a:pt x="8984791" y="0"/>
                </a:lnTo>
                <a:lnTo>
                  <a:pt x="8984791" y="6205571"/>
                </a:lnTo>
                <a:close/>
              </a:path>
            </a:pathLst>
          </a:custGeom>
          <a:solidFill>
            <a:srgbClr val="FFFFF8"/>
          </a:solidFill>
        </p:spPr>
        <p:txBody>
          <a:bodyPr wrap="square" lIns="0" tIns="0" rIns="0" bIns="0" rtlCol="0"/>
          <a:lstStyle/>
          <a:p>
            <a:endParaRPr/>
          </a:p>
        </p:txBody>
      </p:sp>
      <p:sp>
        <p:nvSpPr>
          <p:cNvPr id="9" name="object 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10" name="object 10"/>
          <p:cNvSpPr/>
          <p:nvPr/>
        </p:nvSpPr>
        <p:spPr>
          <a:xfrm>
            <a:off x="543328" y="493881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1" name="object 11"/>
          <p:cNvSpPr/>
          <p:nvPr/>
        </p:nvSpPr>
        <p:spPr>
          <a:xfrm>
            <a:off x="543328" y="426534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2" name="object 12"/>
          <p:cNvSpPr/>
          <p:nvPr/>
        </p:nvSpPr>
        <p:spPr>
          <a:xfrm>
            <a:off x="543328" y="3607907"/>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3" name="object 13"/>
          <p:cNvSpPr/>
          <p:nvPr/>
        </p:nvSpPr>
        <p:spPr>
          <a:xfrm>
            <a:off x="543328" y="2934434"/>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4" name="object 14"/>
          <p:cNvSpPr/>
          <p:nvPr/>
        </p:nvSpPr>
        <p:spPr>
          <a:xfrm>
            <a:off x="543328" y="2276996"/>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5" name="object 15"/>
          <p:cNvSpPr/>
          <p:nvPr/>
        </p:nvSpPr>
        <p:spPr>
          <a:xfrm>
            <a:off x="543328" y="1603523"/>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6" name="object 16"/>
          <p:cNvSpPr/>
          <p:nvPr/>
        </p:nvSpPr>
        <p:spPr>
          <a:xfrm>
            <a:off x="543328" y="94608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17" name="object 17"/>
          <p:cNvSpPr/>
          <p:nvPr/>
        </p:nvSpPr>
        <p:spPr>
          <a:xfrm>
            <a:off x="543328" y="272613"/>
            <a:ext cx="8190230" cy="5323840"/>
          </a:xfrm>
          <a:custGeom>
            <a:avLst/>
            <a:gdLst/>
            <a:ahLst/>
            <a:cxnLst/>
            <a:rect l="l" t="t" r="r" b="b"/>
            <a:pathLst>
              <a:path w="8190230" h="5323840">
                <a:moveTo>
                  <a:pt x="0" y="0"/>
                </a:moveTo>
                <a:lnTo>
                  <a:pt x="8189676" y="0"/>
                </a:lnTo>
              </a:path>
              <a:path w="8190230" h="5323840">
                <a:moveTo>
                  <a:pt x="0" y="0"/>
                </a:moveTo>
                <a:lnTo>
                  <a:pt x="0" y="5323642"/>
                </a:lnTo>
              </a:path>
            </a:pathLst>
          </a:custGeom>
          <a:ln w="3175">
            <a:solidFill>
              <a:srgbClr val="000000"/>
            </a:solidFill>
          </a:ln>
        </p:spPr>
        <p:txBody>
          <a:bodyPr wrap="square" lIns="0" tIns="0" rIns="0" bIns="0" rtlCol="0"/>
          <a:lstStyle/>
          <a:p>
            <a:endParaRPr/>
          </a:p>
        </p:txBody>
      </p:sp>
      <p:sp>
        <p:nvSpPr>
          <p:cNvPr id="18" name="object 18"/>
          <p:cNvSpPr/>
          <p:nvPr/>
        </p:nvSpPr>
        <p:spPr>
          <a:xfrm>
            <a:off x="490320" y="559625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19" name="object 19"/>
          <p:cNvSpPr/>
          <p:nvPr/>
        </p:nvSpPr>
        <p:spPr>
          <a:xfrm>
            <a:off x="490320" y="493881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0" name="object 20"/>
          <p:cNvSpPr/>
          <p:nvPr/>
        </p:nvSpPr>
        <p:spPr>
          <a:xfrm>
            <a:off x="490320" y="426534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1" name="object 21"/>
          <p:cNvSpPr/>
          <p:nvPr/>
        </p:nvSpPr>
        <p:spPr>
          <a:xfrm>
            <a:off x="490320" y="3607907"/>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2" name="object 22"/>
          <p:cNvSpPr/>
          <p:nvPr/>
        </p:nvSpPr>
        <p:spPr>
          <a:xfrm>
            <a:off x="490320" y="2934434"/>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3" name="object 23"/>
          <p:cNvSpPr/>
          <p:nvPr/>
        </p:nvSpPr>
        <p:spPr>
          <a:xfrm>
            <a:off x="490320" y="2276996"/>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4" name="object 24"/>
          <p:cNvSpPr/>
          <p:nvPr/>
        </p:nvSpPr>
        <p:spPr>
          <a:xfrm>
            <a:off x="490320" y="160352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5" name="object 25"/>
          <p:cNvSpPr/>
          <p:nvPr/>
        </p:nvSpPr>
        <p:spPr>
          <a:xfrm>
            <a:off x="490320" y="946085"/>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6" name="object 26"/>
          <p:cNvSpPr/>
          <p:nvPr/>
        </p:nvSpPr>
        <p:spPr>
          <a:xfrm>
            <a:off x="490320" y="272613"/>
            <a:ext cx="53340" cy="0"/>
          </a:xfrm>
          <a:custGeom>
            <a:avLst/>
            <a:gdLst/>
            <a:ahLst/>
            <a:cxnLst/>
            <a:rect l="l" t="t" r="r" b="b"/>
            <a:pathLst>
              <a:path w="53340">
                <a:moveTo>
                  <a:pt x="0" y="0"/>
                </a:moveTo>
                <a:lnTo>
                  <a:pt x="53007" y="0"/>
                </a:lnTo>
              </a:path>
            </a:pathLst>
          </a:custGeom>
          <a:ln w="3175">
            <a:solidFill>
              <a:srgbClr val="000000"/>
            </a:solidFill>
          </a:ln>
        </p:spPr>
        <p:txBody>
          <a:bodyPr wrap="square" lIns="0" tIns="0" rIns="0" bIns="0" rtlCol="0"/>
          <a:lstStyle/>
          <a:p>
            <a:endParaRPr/>
          </a:p>
        </p:txBody>
      </p:sp>
      <p:sp>
        <p:nvSpPr>
          <p:cNvPr id="27" name="object 27"/>
          <p:cNvSpPr/>
          <p:nvPr/>
        </p:nvSpPr>
        <p:spPr>
          <a:xfrm>
            <a:off x="543328" y="5596255"/>
            <a:ext cx="8190230" cy="0"/>
          </a:xfrm>
          <a:custGeom>
            <a:avLst/>
            <a:gdLst/>
            <a:ahLst/>
            <a:cxnLst/>
            <a:rect l="l" t="t" r="r" b="b"/>
            <a:pathLst>
              <a:path w="8190230">
                <a:moveTo>
                  <a:pt x="0" y="0"/>
                </a:moveTo>
                <a:lnTo>
                  <a:pt x="8189676" y="0"/>
                </a:lnTo>
              </a:path>
            </a:pathLst>
          </a:custGeom>
          <a:ln w="3175">
            <a:solidFill>
              <a:srgbClr val="000000"/>
            </a:solidFill>
          </a:ln>
        </p:spPr>
        <p:txBody>
          <a:bodyPr wrap="square" lIns="0" tIns="0" rIns="0" bIns="0" rtlCol="0"/>
          <a:lstStyle/>
          <a:p>
            <a:endParaRPr/>
          </a:p>
        </p:txBody>
      </p:sp>
      <p:sp>
        <p:nvSpPr>
          <p:cNvPr id="28" name="object 28"/>
          <p:cNvSpPr/>
          <p:nvPr/>
        </p:nvSpPr>
        <p:spPr>
          <a:xfrm>
            <a:off x="5433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2173312"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3790044"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1" name="object 31"/>
          <p:cNvSpPr/>
          <p:nvPr/>
        </p:nvSpPr>
        <p:spPr>
          <a:xfrm>
            <a:off x="5420028"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2" name="object 32"/>
          <p:cNvSpPr/>
          <p:nvPr/>
        </p:nvSpPr>
        <p:spPr>
          <a:xfrm>
            <a:off x="7036761"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3" name="object 33"/>
          <p:cNvSpPr/>
          <p:nvPr/>
        </p:nvSpPr>
        <p:spPr>
          <a:xfrm>
            <a:off x="8666745" y="5596255"/>
            <a:ext cx="0" cy="64135"/>
          </a:xfrm>
          <a:custGeom>
            <a:avLst/>
            <a:gdLst/>
            <a:ahLst/>
            <a:cxnLst/>
            <a:rect l="l" t="t" r="r" b="b"/>
            <a:pathLst>
              <a:path h="64135">
                <a:moveTo>
                  <a:pt x="0" y="64140"/>
                </a:moveTo>
                <a:lnTo>
                  <a:pt x="0" y="0"/>
                </a:lnTo>
              </a:path>
            </a:pathLst>
          </a:custGeom>
          <a:ln w="3175">
            <a:solidFill>
              <a:srgbClr val="000000"/>
            </a:solidFill>
          </a:ln>
        </p:spPr>
        <p:txBody>
          <a:bodyPr wrap="square" lIns="0" tIns="0" rIns="0" bIns="0" rtlCol="0"/>
          <a:lstStyle/>
          <a:p>
            <a:endParaRPr/>
          </a:p>
        </p:txBody>
      </p:sp>
      <p:sp>
        <p:nvSpPr>
          <p:cNvPr id="34" name="object 34"/>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 name="object 35"/>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 name="object 36"/>
          <p:cNvSpPr/>
          <p:nvPr/>
        </p:nvSpPr>
        <p:spPr>
          <a:xfrm>
            <a:off x="1868522" y="3399441"/>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 name="object 37"/>
          <p:cNvSpPr/>
          <p:nvPr/>
        </p:nvSpPr>
        <p:spPr>
          <a:xfrm>
            <a:off x="1868518"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 name="object 3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 name="object 3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 name="object 4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 name="object 4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 name="object 42"/>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3" name="object 43"/>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 name="object 44"/>
          <p:cNvSpPr/>
          <p:nvPr/>
        </p:nvSpPr>
        <p:spPr>
          <a:xfrm>
            <a:off x="2650378" y="288632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5" name="object 45"/>
          <p:cNvSpPr/>
          <p:nvPr/>
        </p:nvSpPr>
        <p:spPr>
          <a:xfrm>
            <a:off x="2650380"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 name="object 46"/>
          <p:cNvSpPr/>
          <p:nvPr/>
        </p:nvSpPr>
        <p:spPr>
          <a:xfrm>
            <a:off x="2849160" y="283821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 name="object 47"/>
          <p:cNvSpPr/>
          <p:nvPr/>
        </p:nvSpPr>
        <p:spPr>
          <a:xfrm>
            <a:off x="2849159"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 name="object 4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9" name="object 4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 name="object 50"/>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 name="object 51"/>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 name="object 52"/>
          <p:cNvSpPr/>
          <p:nvPr/>
        </p:nvSpPr>
        <p:spPr>
          <a:xfrm>
            <a:off x="3432245" y="254958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3" name="object 53"/>
          <p:cNvSpPr/>
          <p:nvPr/>
        </p:nvSpPr>
        <p:spPr>
          <a:xfrm>
            <a:off x="3432243" y="25495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 name="object 54"/>
          <p:cNvSpPr/>
          <p:nvPr/>
        </p:nvSpPr>
        <p:spPr>
          <a:xfrm>
            <a:off x="3617765" y="234113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5" name="object 55"/>
          <p:cNvSpPr/>
          <p:nvPr/>
        </p:nvSpPr>
        <p:spPr>
          <a:xfrm>
            <a:off x="3617769"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 name="object 56"/>
          <p:cNvSpPr/>
          <p:nvPr/>
        </p:nvSpPr>
        <p:spPr>
          <a:xfrm>
            <a:off x="3816548"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7" name="object 57"/>
          <p:cNvSpPr/>
          <p:nvPr/>
        </p:nvSpPr>
        <p:spPr>
          <a:xfrm>
            <a:off x="3816548"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 name="object 5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 name="object 5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 name="object 60"/>
          <p:cNvSpPr/>
          <p:nvPr/>
        </p:nvSpPr>
        <p:spPr>
          <a:xfrm>
            <a:off x="4214101" y="205250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 name="object 61"/>
          <p:cNvSpPr/>
          <p:nvPr/>
        </p:nvSpPr>
        <p:spPr>
          <a:xfrm>
            <a:off x="4214105"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 name="object 62"/>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 name="object 63"/>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 name="object 64"/>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5" name="object 65"/>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 name="object 66"/>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7" name="object 67"/>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 name="object 68"/>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 name="object 69"/>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 name="object 7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1" name="object 7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 name="object 72"/>
          <p:cNvSpPr/>
          <p:nvPr/>
        </p:nvSpPr>
        <p:spPr>
          <a:xfrm>
            <a:off x="5380271" y="149127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3" name="object 73"/>
          <p:cNvSpPr/>
          <p:nvPr/>
        </p:nvSpPr>
        <p:spPr>
          <a:xfrm>
            <a:off x="5380273"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 name="object 74"/>
          <p:cNvSpPr/>
          <p:nvPr/>
        </p:nvSpPr>
        <p:spPr>
          <a:xfrm>
            <a:off x="5579054" y="161955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 name="object 75"/>
          <p:cNvSpPr/>
          <p:nvPr/>
        </p:nvSpPr>
        <p:spPr>
          <a:xfrm>
            <a:off x="5579051"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 name="object 76"/>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7" name="object 77"/>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 name="object 78"/>
          <p:cNvSpPr/>
          <p:nvPr/>
        </p:nvSpPr>
        <p:spPr>
          <a:xfrm>
            <a:off x="5963356" y="115454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9" name="object 79"/>
          <p:cNvSpPr/>
          <p:nvPr/>
        </p:nvSpPr>
        <p:spPr>
          <a:xfrm>
            <a:off x="5963356"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 name="object 8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 name="object 8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 name="object 82"/>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3" name="object 83"/>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 name="object 84"/>
          <p:cNvSpPr/>
          <p:nvPr/>
        </p:nvSpPr>
        <p:spPr>
          <a:xfrm>
            <a:off x="6546441"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5" name="object 85"/>
          <p:cNvSpPr/>
          <p:nvPr/>
        </p:nvSpPr>
        <p:spPr>
          <a:xfrm>
            <a:off x="654644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 name="object 86"/>
          <p:cNvSpPr/>
          <p:nvPr/>
        </p:nvSpPr>
        <p:spPr>
          <a:xfrm>
            <a:off x="6745224"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7" name="object 87"/>
          <p:cNvSpPr/>
          <p:nvPr/>
        </p:nvSpPr>
        <p:spPr>
          <a:xfrm>
            <a:off x="674521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 name="object 88"/>
          <p:cNvSpPr/>
          <p:nvPr/>
        </p:nvSpPr>
        <p:spPr>
          <a:xfrm>
            <a:off x="6943994"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9" name="object 89"/>
          <p:cNvSpPr/>
          <p:nvPr/>
        </p:nvSpPr>
        <p:spPr>
          <a:xfrm>
            <a:off x="6943997"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 name="object 90"/>
          <p:cNvSpPr/>
          <p:nvPr/>
        </p:nvSpPr>
        <p:spPr>
          <a:xfrm>
            <a:off x="7129526" y="1314890"/>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1" name="object 91"/>
          <p:cNvSpPr/>
          <p:nvPr/>
        </p:nvSpPr>
        <p:spPr>
          <a:xfrm>
            <a:off x="7129524"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 name="object 92"/>
          <p:cNvSpPr/>
          <p:nvPr/>
        </p:nvSpPr>
        <p:spPr>
          <a:xfrm>
            <a:off x="7328297"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 name="object 93"/>
          <p:cNvSpPr/>
          <p:nvPr/>
        </p:nvSpPr>
        <p:spPr>
          <a:xfrm>
            <a:off x="732830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 name="object 94"/>
          <p:cNvSpPr/>
          <p:nvPr/>
        </p:nvSpPr>
        <p:spPr>
          <a:xfrm>
            <a:off x="7527080" y="930042"/>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5" name="object 95"/>
          <p:cNvSpPr/>
          <p:nvPr/>
        </p:nvSpPr>
        <p:spPr>
          <a:xfrm>
            <a:off x="7527081"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 name="object 96"/>
          <p:cNvSpPr/>
          <p:nvPr/>
        </p:nvSpPr>
        <p:spPr>
          <a:xfrm>
            <a:off x="7712612"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7" name="object 97"/>
          <p:cNvSpPr/>
          <p:nvPr/>
        </p:nvSpPr>
        <p:spPr>
          <a:xfrm>
            <a:off x="7712608"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8" name="object 98"/>
          <p:cNvSpPr/>
          <p:nvPr/>
        </p:nvSpPr>
        <p:spPr>
          <a:xfrm>
            <a:off x="7911382"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9" name="object 99"/>
          <p:cNvSpPr/>
          <p:nvPr/>
        </p:nvSpPr>
        <p:spPr>
          <a:xfrm>
            <a:off x="7911386"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0" name="object 100"/>
          <p:cNvSpPr/>
          <p:nvPr/>
        </p:nvSpPr>
        <p:spPr>
          <a:xfrm>
            <a:off x="8110165"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1" name="object 101"/>
          <p:cNvSpPr/>
          <p:nvPr/>
        </p:nvSpPr>
        <p:spPr>
          <a:xfrm>
            <a:off x="8110165"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2" name="object 102"/>
          <p:cNvSpPr/>
          <p:nvPr/>
        </p:nvSpPr>
        <p:spPr>
          <a:xfrm>
            <a:off x="8308947" y="1154541"/>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03" name="object 103"/>
          <p:cNvSpPr/>
          <p:nvPr/>
        </p:nvSpPr>
        <p:spPr>
          <a:xfrm>
            <a:off x="830894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4" name="object 104"/>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05" name="object 105"/>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6" name="object 106"/>
          <p:cNvSpPr/>
          <p:nvPr/>
        </p:nvSpPr>
        <p:spPr>
          <a:xfrm>
            <a:off x="8693249" y="128282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07" name="object 107"/>
          <p:cNvSpPr/>
          <p:nvPr/>
        </p:nvSpPr>
        <p:spPr>
          <a:xfrm>
            <a:off x="869324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08" name="object 108"/>
          <p:cNvSpPr/>
          <p:nvPr/>
        </p:nvSpPr>
        <p:spPr>
          <a:xfrm>
            <a:off x="1669739" y="3495658"/>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09" name="object 109"/>
          <p:cNvSpPr/>
          <p:nvPr/>
        </p:nvSpPr>
        <p:spPr>
          <a:xfrm>
            <a:off x="1669739" y="349566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0" name="object 110"/>
          <p:cNvSpPr/>
          <p:nvPr/>
        </p:nvSpPr>
        <p:spPr>
          <a:xfrm>
            <a:off x="1868522" y="3383408"/>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11" name="object 111"/>
          <p:cNvSpPr/>
          <p:nvPr/>
        </p:nvSpPr>
        <p:spPr>
          <a:xfrm>
            <a:off x="1868518"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2" name="object 112"/>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3" name="object 113"/>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4" name="object 114"/>
          <p:cNvSpPr/>
          <p:nvPr/>
        </p:nvSpPr>
        <p:spPr>
          <a:xfrm>
            <a:off x="2252824" y="314289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15" name="object 115"/>
          <p:cNvSpPr/>
          <p:nvPr/>
        </p:nvSpPr>
        <p:spPr>
          <a:xfrm>
            <a:off x="2252823" y="31428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6" name="object 116"/>
          <p:cNvSpPr/>
          <p:nvPr/>
        </p:nvSpPr>
        <p:spPr>
          <a:xfrm>
            <a:off x="2451607" y="287029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17" name="object 117"/>
          <p:cNvSpPr/>
          <p:nvPr/>
        </p:nvSpPr>
        <p:spPr>
          <a:xfrm>
            <a:off x="2451602"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18" name="object 118"/>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19" name="object 119"/>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0" name="object 120"/>
          <p:cNvSpPr/>
          <p:nvPr/>
        </p:nvSpPr>
        <p:spPr>
          <a:xfrm>
            <a:off x="2849160" y="275804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1" name="object 121"/>
          <p:cNvSpPr/>
          <p:nvPr/>
        </p:nvSpPr>
        <p:spPr>
          <a:xfrm>
            <a:off x="2849159"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2" name="object 122"/>
          <p:cNvSpPr/>
          <p:nvPr/>
        </p:nvSpPr>
        <p:spPr>
          <a:xfrm>
            <a:off x="3034680" y="261373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3" name="object 123"/>
          <p:cNvSpPr/>
          <p:nvPr/>
        </p:nvSpPr>
        <p:spPr>
          <a:xfrm>
            <a:off x="3034686"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4" name="object 124"/>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25" name="object 125"/>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6" name="object 126"/>
          <p:cNvSpPr/>
          <p:nvPr/>
        </p:nvSpPr>
        <p:spPr>
          <a:xfrm>
            <a:off x="3432245" y="267786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27" name="object 127"/>
          <p:cNvSpPr/>
          <p:nvPr/>
        </p:nvSpPr>
        <p:spPr>
          <a:xfrm>
            <a:off x="3432243"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28" name="object 128"/>
          <p:cNvSpPr/>
          <p:nvPr/>
        </p:nvSpPr>
        <p:spPr>
          <a:xfrm>
            <a:off x="3617765" y="235716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29" name="object 129"/>
          <p:cNvSpPr/>
          <p:nvPr/>
        </p:nvSpPr>
        <p:spPr>
          <a:xfrm>
            <a:off x="3617769" y="235717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0" name="object 130"/>
          <p:cNvSpPr/>
          <p:nvPr/>
        </p:nvSpPr>
        <p:spPr>
          <a:xfrm>
            <a:off x="3816548" y="221285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1" name="object 131"/>
          <p:cNvSpPr/>
          <p:nvPr/>
        </p:nvSpPr>
        <p:spPr>
          <a:xfrm>
            <a:off x="3816548"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2" name="object 132"/>
          <p:cNvSpPr/>
          <p:nvPr/>
        </p:nvSpPr>
        <p:spPr>
          <a:xfrm>
            <a:off x="4015330" y="234113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33" name="object 133"/>
          <p:cNvSpPr/>
          <p:nvPr/>
        </p:nvSpPr>
        <p:spPr>
          <a:xfrm>
            <a:off x="4015327" y="23411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4" name="object 134"/>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35" name="object 135"/>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6" name="object 136"/>
          <p:cNvSpPr/>
          <p:nvPr/>
        </p:nvSpPr>
        <p:spPr>
          <a:xfrm>
            <a:off x="4399633" y="192422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37" name="object 137"/>
          <p:cNvSpPr/>
          <p:nvPr/>
        </p:nvSpPr>
        <p:spPr>
          <a:xfrm>
            <a:off x="4399632"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38" name="object 138"/>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39" name="object 139"/>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0" name="object 140"/>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1" name="object 141"/>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2" name="object 142"/>
          <p:cNvSpPr/>
          <p:nvPr/>
        </p:nvSpPr>
        <p:spPr>
          <a:xfrm>
            <a:off x="4982718"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43" name="object 143"/>
          <p:cNvSpPr/>
          <p:nvPr/>
        </p:nvSpPr>
        <p:spPr>
          <a:xfrm>
            <a:off x="498271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4" name="object 144"/>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45" name="object 145"/>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6" name="object 146"/>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47" name="object 147"/>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48" name="object 148"/>
          <p:cNvSpPr/>
          <p:nvPr/>
        </p:nvSpPr>
        <p:spPr>
          <a:xfrm>
            <a:off x="5579054" y="125074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49" name="object 149"/>
          <p:cNvSpPr/>
          <p:nvPr/>
        </p:nvSpPr>
        <p:spPr>
          <a:xfrm>
            <a:off x="5579051"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0" name="object 150"/>
          <p:cNvSpPr/>
          <p:nvPr/>
        </p:nvSpPr>
        <p:spPr>
          <a:xfrm>
            <a:off x="5764574" y="149127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51" name="object 151"/>
          <p:cNvSpPr/>
          <p:nvPr/>
        </p:nvSpPr>
        <p:spPr>
          <a:xfrm>
            <a:off x="5764578"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2" name="object 152"/>
          <p:cNvSpPr/>
          <p:nvPr/>
        </p:nvSpPr>
        <p:spPr>
          <a:xfrm>
            <a:off x="5963356" y="1346957"/>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3" name="object 153"/>
          <p:cNvSpPr/>
          <p:nvPr/>
        </p:nvSpPr>
        <p:spPr>
          <a:xfrm>
            <a:off x="5963356"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4" name="object 154"/>
          <p:cNvSpPr/>
          <p:nvPr/>
        </p:nvSpPr>
        <p:spPr>
          <a:xfrm>
            <a:off x="6162139"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55" name="object 155"/>
          <p:cNvSpPr/>
          <p:nvPr/>
        </p:nvSpPr>
        <p:spPr>
          <a:xfrm>
            <a:off x="6162135"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6" name="object 156"/>
          <p:cNvSpPr/>
          <p:nvPr/>
        </p:nvSpPr>
        <p:spPr>
          <a:xfrm>
            <a:off x="6347659" y="101022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57" name="object 157"/>
          <p:cNvSpPr/>
          <p:nvPr/>
        </p:nvSpPr>
        <p:spPr>
          <a:xfrm>
            <a:off x="6347662" y="10102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58" name="object 158"/>
          <p:cNvSpPr/>
          <p:nvPr/>
        </p:nvSpPr>
        <p:spPr>
          <a:xfrm>
            <a:off x="6546441"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59" name="object 159"/>
          <p:cNvSpPr/>
          <p:nvPr/>
        </p:nvSpPr>
        <p:spPr>
          <a:xfrm>
            <a:off x="6546440"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0" name="object 160"/>
          <p:cNvSpPr/>
          <p:nvPr/>
        </p:nvSpPr>
        <p:spPr>
          <a:xfrm>
            <a:off x="6745224" y="1298857"/>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1" name="object 161"/>
          <p:cNvSpPr/>
          <p:nvPr/>
        </p:nvSpPr>
        <p:spPr>
          <a:xfrm>
            <a:off x="6745219" y="129885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2" name="object 162"/>
          <p:cNvSpPr/>
          <p:nvPr/>
        </p:nvSpPr>
        <p:spPr>
          <a:xfrm>
            <a:off x="6943994"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3" name="object 163"/>
          <p:cNvSpPr/>
          <p:nvPr/>
        </p:nvSpPr>
        <p:spPr>
          <a:xfrm>
            <a:off x="6943997"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4" name="object 164"/>
          <p:cNvSpPr/>
          <p:nvPr/>
        </p:nvSpPr>
        <p:spPr>
          <a:xfrm>
            <a:off x="7129526"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65" name="object 165"/>
          <p:cNvSpPr/>
          <p:nvPr/>
        </p:nvSpPr>
        <p:spPr>
          <a:xfrm>
            <a:off x="7129524"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6" name="object 166"/>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67" name="object 167"/>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68" name="object 168"/>
          <p:cNvSpPr/>
          <p:nvPr/>
        </p:nvSpPr>
        <p:spPr>
          <a:xfrm>
            <a:off x="7527080"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69" name="object 169"/>
          <p:cNvSpPr/>
          <p:nvPr/>
        </p:nvSpPr>
        <p:spPr>
          <a:xfrm>
            <a:off x="7527081"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0" name="object 170"/>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171" name="object 171"/>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2" name="object 172"/>
          <p:cNvSpPr/>
          <p:nvPr/>
        </p:nvSpPr>
        <p:spPr>
          <a:xfrm>
            <a:off x="7911382"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173" name="object 173"/>
          <p:cNvSpPr/>
          <p:nvPr/>
        </p:nvSpPr>
        <p:spPr>
          <a:xfrm>
            <a:off x="7911386"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4" name="object 174"/>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175" name="object 175"/>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6" name="object 176"/>
          <p:cNvSpPr/>
          <p:nvPr/>
        </p:nvSpPr>
        <p:spPr>
          <a:xfrm>
            <a:off x="8308947"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77" name="object 177"/>
          <p:cNvSpPr/>
          <p:nvPr/>
        </p:nvSpPr>
        <p:spPr>
          <a:xfrm>
            <a:off x="830894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78" name="object 178"/>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79" name="object 179"/>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0" name="object 180"/>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1" name="object 181"/>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2" name="object 182"/>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3" name="object 183"/>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4" name="object 184"/>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185" name="object 185"/>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6" name="object 186"/>
          <p:cNvSpPr/>
          <p:nvPr/>
        </p:nvSpPr>
        <p:spPr>
          <a:xfrm>
            <a:off x="2067293" y="3207027"/>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187" name="object 187"/>
          <p:cNvSpPr/>
          <p:nvPr/>
        </p:nvSpPr>
        <p:spPr>
          <a:xfrm>
            <a:off x="2067297" y="320703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88" name="object 188"/>
          <p:cNvSpPr/>
          <p:nvPr/>
        </p:nvSpPr>
        <p:spPr>
          <a:xfrm>
            <a:off x="2252824" y="3223060"/>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89" name="object 189"/>
          <p:cNvSpPr/>
          <p:nvPr/>
        </p:nvSpPr>
        <p:spPr>
          <a:xfrm>
            <a:off x="2252823"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0" name="object 190"/>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191" name="object 191"/>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2" name="object 192"/>
          <p:cNvSpPr/>
          <p:nvPr/>
        </p:nvSpPr>
        <p:spPr>
          <a:xfrm>
            <a:off x="2650378" y="301461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3" name="object 193"/>
          <p:cNvSpPr/>
          <p:nvPr/>
        </p:nvSpPr>
        <p:spPr>
          <a:xfrm>
            <a:off x="2650380" y="30146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4" name="object 194"/>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195" name="object 195"/>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6" name="object 196"/>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197" name="object 197"/>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198" name="object 198"/>
          <p:cNvSpPr/>
          <p:nvPr/>
        </p:nvSpPr>
        <p:spPr>
          <a:xfrm>
            <a:off x="3233463"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199" name="object 199"/>
          <p:cNvSpPr/>
          <p:nvPr/>
        </p:nvSpPr>
        <p:spPr>
          <a:xfrm>
            <a:off x="3233464"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0" name="object 200"/>
          <p:cNvSpPr/>
          <p:nvPr/>
        </p:nvSpPr>
        <p:spPr>
          <a:xfrm>
            <a:off x="3432245" y="2421315"/>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1" name="object 201"/>
          <p:cNvSpPr/>
          <p:nvPr/>
        </p:nvSpPr>
        <p:spPr>
          <a:xfrm>
            <a:off x="3432243"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2" name="object 202"/>
          <p:cNvSpPr/>
          <p:nvPr/>
        </p:nvSpPr>
        <p:spPr>
          <a:xfrm>
            <a:off x="3617765" y="258166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03" name="object 203"/>
          <p:cNvSpPr/>
          <p:nvPr/>
        </p:nvSpPr>
        <p:spPr>
          <a:xfrm>
            <a:off x="3617769" y="25816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4" name="object 204"/>
          <p:cNvSpPr/>
          <p:nvPr/>
        </p:nvSpPr>
        <p:spPr>
          <a:xfrm>
            <a:off x="3816548" y="227699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05" name="object 205"/>
          <p:cNvSpPr/>
          <p:nvPr/>
        </p:nvSpPr>
        <p:spPr>
          <a:xfrm>
            <a:off x="3816548"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6" name="object 206"/>
          <p:cNvSpPr/>
          <p:nvPr/>
        </p:nvSpPr>
        <p:spPr>
          <a:xfrm>
            <a:off x="4015330" y="2293033"/>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07" name="object 207"/>
          <p:cNvSpPr/>
          <p:nvPr/>
        </p:nvSpPr>
        <p:spPr>
          <a:xfrm>
            <a:off x="4015327" y="22930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08" name="object 208"/>
          <p:cNvSpPr/>
          <p:nvPr/>
        </p:nvSpPr>
        <p:spPr>
          <a:xfrm>
            <a:off x="4214101" y="218078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09" name="object 209"/>
          <p:cNvSpPr/>
          <p:nvPr/>
        </p:nvSpPr>
        <p:spPr>
          <a:xfrm>
            <a:off x="4214105"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0" name="object 210"/>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11" name="object 211"/>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2" name="object 212"/>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3" name="object 213"/>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4" name="object 214"/>
          <p:cNvSpPr/>
          <p:nvPr/>
        </p:nvSpPr>
        <p:spPr>
          <a:xfrm>
            <a:off x="4797186" y="176387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15" name="object 215"/>
          <p:cNvSpPr/>
          <p:nvPr/>
        </p:nvSpPr>
        <p:spPr>
          <a:xfrm>
            <a:off x="4797189" y="17638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6" name="object 216"/>
          <p:cNvSpPr/>
          <p:nvPr/>
        </p:nvSpPr>
        <p:spPr>
          <a:xfrm>
            <a:off x="4982718"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17" name="object 217"/>
          <p:cNvSpPr/>
          <p:nvPr/>
        </p:nvSpPr>
        <p:spPr>
          <a:xfrm>
            <a:off x="4982716"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18" name="object 218"/>
          <p:cNvSpPr/>
          <p:nvPr/>
        </p:nvSpPr>
        <p:spPr>
          <a:xfrm>
            <a:off x="5181489" y="155542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19" name="object 219"/>
          <p:cNvSpPr/>
          <p:nvPr/>
        </p:nvSpPr>
        <p:spPr>
          <a:xfrm>
            <a:off x="5181494"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0" name="object 220"/>
          <p:cNvSpPr/>
          <p:nvPr/>
        </p:nvSpPr>
        <p:spPr>
          <a:xfrm>
            <a:off x="5380271"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21" name="object 221"/>
          <p:cNvSpPr/>
          <p:nvPr/>
        </p:nvSpPr>
        <p:spPr>
          <a:xfrm>
            <a:off x="5380273"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2" name="object 222"/>
          <p:cNvSpPr/>
          <p:nvPr/>
        </p:nvSpPr>
        <p:spPr>
          <a:xfrm>
            <a:off x="5579054" y="142713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23" name="object 223"/>
          <p:cNvSpPr/>
          <p:nvPr/>
        </p:nvSpPr>
        <p:spPr>
          <a:xfrm>
            <a:off x="5579051"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4" name="object 224"/>
          <p:cNvSpPr/>
          <p:nvPr/>
        </p:nvSpPr>
        <p:spPr>
          <a:xfrm>
            <a:off x="5764574" y="137902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25" name="object 225"/>
          <p:cNvSpPr/>
          <p:nvPr/>
        </p:nvSpPr>
        <p:spPr>
          <a:xfrm>
            <a:off x="5764578"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6" name="object 226"/>
          <p:cNvSpPr/>
          <p:nvPr/>
        </p:nvSpPr>
        <p:spPr>
          <a:xfrm>
            <a:off x="5963356" y="113850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27" name="object 227"/>
          <p:cNvSpPr/>
          <p:nvPr/>
        </p:nvSpPr>
        <p:spPr>
          <a:xfrm>
            <a:off x="5963356"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28" name="object 228"/>
          <p:cNvSpPr/>
          <p:nvPr/>
        </p:nvSpPr>
        <p:spPr>
          <a:xfrm>
            <a:off x="6162139" y="109039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29" name="object 229"/>
          <p:cNvSpPr/>
          <p:nvPr/>
        </p:nvSpPr>
        <p:spPr>
          <a:xfrm>
            <a:off x="6162135" y="10904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0" name="object 230"/>
          <p:cNvSpPr/>
          <p:nvPr/>
        </p:nvSpPr>
        <p:spPr>
          <a:xfrm>
            <a:off x="6347659" y="118660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31" name="object 231"/>
          <p:cNvSpPr/>
          <p:nvPr/>
        </p:nvSpPr>
        <p:spPr>
          <a:xfrm>
            <a:off x="6347662"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2" name="object 232"/>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33" name="object 233"/>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4" name="object 234"/>
          <p:cNvSpPr/>
          <p:nvPr/>
        </p:nvSpPr>
        <p:spPr>
          <a:xfrm>
            <a:off x="6745224"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35" name="object 235"/>
          <p:cNvSpPr/>
          <p:nvPr/>
        </p:nvSpPr>
        <p:spPr>
          <a:xfrm>
            <a:off x="674521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6" name="object 236"/>
          <p:cNvSpPr/>
          <p:nvPr/>
        </p:nvSpPr>
        <p:spPr>
          <a:xfrm>
            <a:off x="6943994"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37" name="object 237"/>
          <p:cNvSpPr/>
          <p:nvPr/>
        </p:nvSpPr>
        <p:spPr>
          <a:xfrm>
            <a:off x="6943997"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38" name="object 238"/>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39" name="object 239"/>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0" name="object 240"/>
          <p:cNvSpPr/>
          <p:nvPr/>
        </p:nvSpPr>
        <p:spPr>
          <a:xfrm>
            <a:off x="7328297" y="946076"/>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41" name="object 241"/>
          <p:cNvSpPr/>
          <p:nvPr/>
        </p:nvSpPr>
        <p:spPr>
          <a:xfrm>
            <a:off x="7328303"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2" name="object 242"/>
          <p:cNvSpPr/>
          <p:nvPr/>
        </p:nvSpPr>
        <p:spPr>
          <a:xfrm>
            <a:off x="7527080"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43" name="object 243"/>
          <p:cNvSpPr/>
          <p:nvPr/>
        </p:nvSpPr>
        <p:spPr>
          <a:xfrm>
            <a:off x="7527081"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4" name="object 244"/>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45" name="object 245"/>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6" name="object 246"/>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47" name="object 247"/>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48" name="object 248"/>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49" name="object 249"/>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0" name="object 250"/>
          <p:cNvSpPr/>
          <p:nvPr/>
        </p:nvSpPr>
        <p:spPr>
          <a:xfrm>
            <a:off x="8308947"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51" name="object 251"/>
          <p:cNvSpPr/>
          <p:nvPr/>
        </p:nvSpPr>
        <p:spPr>
          <a:xfrm>
            <a:off x="8308943"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2" name="object 252"/>
          <p:cNvSpPr/>
          <p:nvPr/>
        </p:nvSpPr>
        <p:spPr>
          <a:xfrm>
            <a:off x="8494467" y="1234707"/>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53" name="object 253"/>
          <p:cNvSpPr/>
          <p:nvPr/>
        </p:nvSpPr>
        <p:spPr>
          <a:xfrm>
            <a:off x="8494470"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4" name="object 254"/>
          <p:cNvSpPr/>
          <p:nvPr/>
        </p:nvSpPr>
        <p:spPr>
          <a:xfrm>
            <a:off x="8693249"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55" name="object 255"/>
          <p:cNvSpPr/>
          <p:nvPr/>
        </p:nvSpPr>
        <p:spPr>
          <a:xfrm>
            <a:off x="8693249"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6" name="object 25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57" name="object 25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58" name="object 258"/>
          <p:cNvSpPr/>
          <p:nvPr/>
        </p:nvSpPr>
        <p:spPr>
          <a:xfrm>
            <a:off x="1868522" y="3351343"/>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259" name="object 259"/>
          <p:cNvSpPr/>
          <p:nvPr/>
        </p:nvSpPr>
        <p:spPr>
          <a:xfrm>
            <a:off x="1868518" y="335134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0" name="object 260"/>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61" name="object 261"/>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2" name="object 262"/>
          <p:cNvSpPr/>
          <p:nvPr/>
        </p:nvSpPr>
        <p:spPr>
          <a:xfrm>
            <a:off x="2252824" y="3158926"/>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263" name="object 263"/>
          <p:cNvSpPr/>
          <p:nvPr/>
        </p:nvSpPr>
        <p:spPr>
          <a:xfrm>
            <a:off x="2252823" y="315892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4" name="object 264"/>
          <p:cNvSpPr/>
          <p:nvPr/>
        </p:nvSpPr>
        <p:spPr>
          <a:xfrm>
            <a:off x="2451607" y="303064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65" name="object 265"/>
          <p:cNvSpPr/>
          <p:nvPr/>
        </p:nvSpPr>
        <p:spPr>
          <a:xfrm>
            <a:off x="2451602" y="30306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6" name="object 266"/>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67" name="object 267"/>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68" name="object 268"/>
          <p:cNvSpPr/>
          <p:nvPr/>
        </p:nvSpPr>
        <p:spPr>
          <a:xfrm>
            <a:off x="2849160" y="298252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69" name="object 269"/>
          <p:cNvSpPr/>
          <p:nvPr/>
        </p:nvSpPr>
        <p:spPr>
          <a:xfrm>
            <a:off x="2849159"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0" name="object 270"/>
          <p:cNvSpPr/>
          <p:nvPr/>
        </p:nvSpPr>
        <p:spPr>
          <a:xfrm>
            <a:off x="3034680"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1" name="object 271"/>
          <p:cNvSpPr/>
          <p:nvPr/>
        </p:nvSpPr>
        <p:spPr>
          <a:xfrm>
            <a:off x="3034686"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2" name="object 272"/>
          <p:cNvSpPr/>
          <p:nvPr/>
        </p:nvSpPr>
        <p:spPr>
          <a:xfrm>
            <a:off x="3233463" y="2517514"/>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73" name="object 273"/>
          <p:cNvSpPr/>
          <p:nvPr/>
        </p:nvSpPr>
        <p:spPr>
          <a:xfrm>
            <a:off x="3233464" y="251752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4" name="object 274"/>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75" name="object 275"/>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6" name="object 276"/>
          <p:cNvSpPr/>
          <p:nvPr/>
        </p:nvSpPr>
        <p:spPr>
          <a:xfrm>
            <a:off x="3617765"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77" name="object 277"/>
          <p:cNvSpPr/>
          <p:nvPr/>
        </p:nvSpPr>
        <p:spPr>
          <a:xfrm>
            <a:off x="3617769"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78" name="object 278"/>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279" name="object 279"/>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0" name="object 280"/>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81" name="object 281"/>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2" name="object 282"/>
          <p:cNvSpPr/>
          <p:nvPr/>
        </p:nvSpPr>
        <p:spPr>
          <a:xfrm>
            <a:off x="4214101" y="210060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83" name="object 283"/>
          <p:cNvSpPr/>
          <p:nvPr/>
        </p:nvSpPr>
        <p:spPr>
          <a:xfrm>
            <a:off x="4214105"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4" name="object 284"/>
          <p:cNvSpPr/>
          <p:nvPr/>
        </p:nvSpPr>
        <p:spPr>
          <a:xfrm>
            <a:off x="4399633" y="208456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85" name="object 285"/>
          <p:cNvSpPr/>
          <p:nvPr/>
        </p:nvSpPr>
        <p:spPr>
          <a:xfrm>
            <a:off x="4399632"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6" name="object 286"/>
          <p:cNvSpPr/>
          <p:nvPr/>
        </p:nvSpPr>
        <p:spPr>
          <a:xfrm>
            <a:off x="4598415"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87" name="object 287"/>
          <p:cNvSpPr/>
          <p:nvPr/>
        </p:nvSpPr>
        <p:spPr>
          <a:xfrm>
            <a:off x="4598410"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88" name="object 288"/>
          <p:cNvSpPr/>
          <p:nvPr/>
        </p:nvSpPr>
        <p:spPr>
          <a:xfrm>
            <a:off x="4797186" y="1892153"/>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289" name="object 289"/>
          <p:cNvSpPr/>
          <p:nvPr/>
        </p:nvSpPr>
        <p:spPr>
          <a:xfrm>
            <a:off x="4797189" y="18921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0" name="object 290"/>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291" name="object 291"/>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2" name="object 292"/>
          <p:cNvSpPr/>
          <p:nvPr/>
        </p:nvSpPr>
        <p:spPr>
          <a:xfrm>
            <a:off x="5181489" y="157145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293" name="object 293"/>
          <p:cNvSpPr/>
          <p:nvPr/>
        </p:nvSpPr>
        <p:spPr>
          <a:xfrm>
            <a:off x="5181494"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4" name="object 294"/>
          <p:cNvSpPr/>
          <p:nvPr/>
        </p:nvSpPr>
        <p:spPr>
          <a:xfrm>
            <a:off x="5380271" y="153937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295" name="object 295"/>
          <p:cNvSpPr/>
          <p:nvPr/>
        </p:nvSpPr>
        <p:spPr>
          <a:xfrm>
            <a:off x="5380273"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6" name="object 296"/>
          <p:cNvSpPr/>
          <p:nvPr/>
        </p:nvSpPr>
        <p:spPr>
          <a:xfrm>
            <a:off x="5579054" y="152333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297" name="object 297"/>
          <p:cNvSpPr/>
          <p:nvPr/>
        </p:nvSpPr>
        <p:spPr>
          <a:xfrm>
            <a:off x="5579051"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298" name="object 298"/>
          <p:cNvSpPr/>
          <p:nvPr/>
        </p:nvSpPr>
        <p:spPr>
          <a:xfrm>
            <a:off x="5764574" y="121867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299" name="object 299"/>
          <p:cNvSpPr/>
          <p:nvPr/>
        </p:nvSpPr>
        <p:spPr>
          <a:xfrm>
            <a:off x="5764578"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0" name="object 300"/>
          <p:cNvSpPr/>
          <p:nvPr/>
        </p:nvSpPr>
        <p:spPr>
          <a:xfrm>
            <a:off x="5963356" y="141110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1" name="object 301"/>
          <p:cNvSpPr/>
          <p:nvPr/>
        </p:nvSpPr>
        <p:spPr>
          <a:xfrm>
            <a:off x="5963356"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2" name="object 302"/>
          <p:cNvSpPr/>
          <p:nvPr/>
        </p:nvSpPr>
        <p:spPr>
          <a:xfrm>
            <a:off x="6162139" y="1298857"/>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03" name="object 303"/>
          <p:cNvSpPr/>
          <p:nvPr/>
        </p:nvSpPr>
        <p:spPr>
          <a:xfrm>
            <a:off x="6162135"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4" name="object 304"/>
          <p:cNvSpPr/>
          <p:nvPr/>
        </p:nvSpPr>
        <p:spPr>
          <a:xfrm>
            <a:off x="6347659" y="134695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05" name="object 305"/>
          <p:cNvSpPr/>
          <p:nvPr/>
        </p:nvSpPr>
        <p:spPr>
          <a:xfrm>
            <a:off x="6347662"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6" name="object 306"/>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07" name="object 307"/>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08" name="object 308"/>
          <p:cNvSpPr/>
          <p:nvPr/>
        </p:nvSpPr>
        <p:spPr>
          <a:xfrm>
            <a:off x="6745224"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09" name="object 309"/>
          <p:cNvSpPr/>
          <p:nvPr/>
        </p:nvSpPr>
        <p:spPr>
          <a:xfrm>
            <a:off x="6745219"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0" name="object 310"/>
          <p:cNvSpPr/>
          <p:nvPr/>
        </p:nvSpPr>
        <p:spPr>
          <a:xfrm>
            <a:off x="6943994"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11" name="object 311"/>
          <p:cNvSpPr/>
          <p:nvPr/>
        </p:nvSpPr>
        <p:spPr>
          <a:xfrm>
            <a:off x="6943997"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2" name="object 312"/>
          <p:cNvSpPr/>
          <p:nvPr/>
        </p:nvSpPr>
        <p:spPr>
          <a:xfrm>
            <a:off x="7129526" y="125074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13" name="object 313"/>
          <p:cNvSpPr/>
          <p:nvPr/>
        </p:nvSpPr>
        <p:spPr>
          <a:xfrm>
            <a:off x="7129524"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4" name="object 314"/>
          <p:cNvSpPr/>
          <p:nvPr/>
        </p:nvSpPr>
        <p:spPr>
          <a:xfrm>
            <a:off x="732829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15" name="object 315"/>
          <p:cNvSpPr/>
          <p:nvPr/>
        </p:nvSpPr>
        <p:spPr>
          <a:xfrm>
            <a:off x="7328303"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6" name="object 316"/>
          <p:cNvSpPr/>
          <p:nvPr/>
        </p:nvSpPr>
        <p:spPr>
          <a:xfrm>
            <a:off x="7527080"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17" name="object 317"/>
          <p:cNvSpPr/>
          <p:nvPr/>
        </p:nvSpPr>
        <p:spPr>
          <a:xfrm>
            <a:off x="7527081"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18" name="object 318"/>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19" name="object 319"/>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0" name="object 320"/>
          <p:cNvSpPr/>
          <p:nvPr/>
        </p:nvSpPr>
        <p:spPr>
          <a:xfrm>
            <a:off x="7911382"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21" name="object 321"/>
          <p:cNvSpPr/>
          <p:nvPr/>
        </p:nvSpPr>
        <p:spPr>
          <a:xfrm>
            <a:off x="7911386"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2" name="object 322"/>
          <p:cNvSpPr/>
          <p:nvPr/>
        </p:nvSpPr>
        <p:spPr>
          <a:xfrm>
            <a:off x="8110165"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3" name="object 323"/>
          <p:cNvSpPr/>
          <p:nvPr/>
        </p:nvSpPr>
        <p:spPr>
          <a:xfrm>
            <a:off x="8110165"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4" name="object 324"/>
          <p:cNvSpPr/>
          <p:nvPr/>
        </p:nvSpPr>
        <p:spPr>
          <a:xfrm>
            <a:off x="8308947" y="1266790"/>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25" name="object 325"/>
          <p:cNvSpPr/>
          <p:nvPr/>
        </p:nvSpPr>
        <p:spPr>
          <a:xfrm>
            <a:off x="8308943"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6" name="object 326"/>
          <p:cNvSpPr/>
          <p:nvPr/>
        </p:nvSpPr>
        <p:spPr>
          <a:xfrm>
            <a:off x="8494467" y="128282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27" name="object 327"/>
          <p:cNvSpPr/>
          <p:nvPr/>
        </p:nvSpPr>
        <p:spPr>
          <a:xfrm>
            <a:off x="8494470"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28" name="object 32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29" name="object 32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0" name="object 330"/>
          <p:cNvSpPr/>
          <p:nvPr/>
        </p:nvSpPr>
        <p:spPr>
          <a:xfrm>
            <a:off x="1669739" y="3479625"/>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1" name="object 331"/>
          <p:cNvSpPr/>
          <p:nvPr/>
        </p:nvSpPr>
        <p:spPr>
          <a:xfrm>
            <a:off x="1669739" y="347962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2" name="object 332"/>
          <p:cNvSpPr/>
          <p:nvPr/>
        </p:nvSpPr>
        <p:spPr>
          <a:xfrm>
            <a:off x="1868522" y="3223060"/>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33" name="object 333"/>
          <p:cNvSpPr/>
          <p:nvPr/>
        </p:nvSpPr>
        <p:spPr>
          <a:xfrm>
            <a:off x="1868518"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4" name="object 334"/>
          <p:cNvSpPr/>
          <p:nvPr/>
        </p:nvSpPr>
        <p:spPr>
          <a:xfrm>
            <a:off x="2067293" y="3319276"/>
            <a:ext cx="80010" cy="96520"/>
          </a:xfrm>
          <a:custGeom>
            <a:avLst/>
            <a:gdLst/>
            <a:ahLst/>
            <a:cxnLst/>
            <a:rect l="l" t="t" r="r" b="b"/>
            <a:pathLst>
              <a:path w="80010" h="96520">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35" name="object 335"/>
          <p:cNvSpPr/>
          <p:nvPr/>
        </p:nvSpPr>
        <p:spPr>
          <a:xfrm>
            <a:off x="2067297" y="331927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6" name="object 336"/>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37" name="object 337"/>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38" name="object 338"/>
          <p:cNvSpPr/>
          <p:nvPr/>
        </p:nvSpPr>
        <p:spPr>
          <a:xfrm>
            <a:off x="2451607" y="2886329"/>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39" name="object 339"/>
          <p:cNvSpPr/>
          <p:nvPr/>
        </p:nvSpPr>
        <p:spPr>
          <a:xfrm>
            <a:off x="2451602"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0" name="object 340"/>
          <p:cNvSpPr/>
          <p:nvPr/>
        </p:nvSpPr>
        <p:spPr>
          <a:xfrm>
            <a:off x="2650378" y="277408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41" name="object 341"/>
          <p:cNvSpPr/>
          <p:nvPr/>
        </p:nvSpPr>
        <p:spPr>
          <a:xfrm>
            <a:off x="2650380"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2" name="object 342"/>
          <p:cNvSpPr/>
          <p:nvPr/>
        </p:nvSpPr>
        <p:spPr>
          <a:xfrm>
            <a:off x="2849160" y="2725980"/>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343" name="object 343"/>
          <p:cNvSpPr/>
          <p:nvPr/>
        </p:nvSpPr>
        <p:spPr>
          <a:xfrm>
            <a:off x="2849159"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4" name="object 344"/>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45" name="object 345"/>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6" name="object 346"/>
          <p:cNvSpPr/>
          <p:nvPr/>
        </p:nvSpPr>
        <p:spPr>
          <a:xfrm>
            <a:off x="3233463"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47" name="object 347"/>
          <p:cNvSpPr/>
          <p:nvPr/>
        </p:nvSpPr>
        <p:spPr>
          <a:xfrm>
            <a:off x="3233464"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48" name="object 348"/>
          <p:cNvSpPr/>
          <p:nvPr/>
        </p:nvSpPr>
        <p:spPr>
          <a:xfrm>
            <a:off x="3432245" y="259769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49" name="object 349"/>
          <p:cNvSpPr/>
          <p:nvPr/>
        </p:nvSpPr>
        <p:spPr>
          <a:xfrm>
            <a:off x="3432243"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0" name="object 350"/>
          <p:cNvSpPr/>
          <p:nvPr/>
        </p:nvSpPr>
        <p:spPr>
          <a:xfrm>
            <a:off x="3617765" y="240526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51" name="object 351"/>
          <p:cNvSpPr/>
          <p:nvPr/>
        </p:nvSpPr>
        <p:spPr>
          <a:xfrm>
            <a:off x="3617769"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2" name="object 352"/>
          <p:cNvSpPr/>
          <p:nvPr/>
        </p:nvSpPr>
        <p:spPr>
          <a:xfrm>
            <a:off x="3816548" y="248544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53" name="object 353"/>
          <p:cNvSpPr/>
          <p:nvPr/>
        </p:nvSpPr>
        <p:spPr>
          <a:xfrm>
            <a:off x="3816548" y="24854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4" name="object 354"/>
          <p:cNvSpPr/>
          <p:nvPr/>
        </p:nvSpPr>
        <p:spPr>
          <a:xfrm>
            <a:off x="4015330"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55" name="object 355"/>
          <p:cNvSpPr/>
          <p:nvPr/>
        </p:nvSpPr>
        <p:spPr>
          <a:xfrm>
            <a:off x="4015327"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6" name="object 356"/>
          <p:cNvSpPr/>
          <p:nvPr/>
        </p:nvSpPr>
        <p:spPr>
          <a:xfrm>
            <a:off x="4214101" y="2164751"/>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57" name="object 357"/>
          <p:cNvSpPr/>
          <p:nvPr/>
        </p:nvSpPr>
        <p:spPr>
          <a:xfrm>
            <a:off x="4214105"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58" name="object 358"/>
          <p:cNvSpPr/>
          <p:nvPr/>
        </p:nvSpPr>
        <p:spPr>
          <a:xfrm>
            <a:off x="4399633" y="2100601"/>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59" name="object 359"/>
          <p:cNvSpPr/>
          <p:nvPr/>
        </p:nvSpPr>
        <p:spPr>
          <a:xfrm>
            <a:off x="4399632"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0" name="object 360"/>
          <p:cNvSpPr/>
          <p:nvPr/>
        </p:nvSpPr>
        <p:spPr>
          <a:xfrm>
            <a:off x="4598415" y="198836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1" name="object 361"/>
          <p:cNvSpPr/>
          <p:nvPr/>
        </p:nvSpPr>
        <p:spPr>
          <a:xfrm>
            <a:off x="4598410" y="198836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2" name="object 362"/>
          <p:cNvSpPr/>
          <p:nvPr/>
        </p:nvSpPr>
        <p:spPr>
          <a:xfrm>
            <a:off x="4797186" y="181197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63" name="object 363"/>
          <p:cNvSpPr/>
          <p:nvPr/>
        </p:nvSpPr>
        <p:spPr>
          <a:xfrm>
            <a:off x="4797189"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4" name="object 364"/>
          <p:cNvSpPr/>
          <p:nvPr/>
        </p:nvSpPr>
        <p:spPr>
          <a:xfrm>
            <a:off x="4982718" y="171577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65" name="object 365"/>
          <p:cNvSpPr/>
          <p:nvPr/>
        </p:nvSpPr>
        <p:spPr>
          <a:xfrm>
            <a:off x="4982716"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6" name="object 366"/>
          <p:cNvSpPr/>
          <p:nvPr/>
        </p:nvSpPr>
        <p:spPr>
          <a:xfrm>
            <a:off x="5181489" y="177990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67" name="object 367"/>
          <p:cNvSpPr/>
          <p:nvPr/>
        </p:nvSpPr>
        <p:spPr>
          <a:xfrm>
            <a:off x="5181494"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68" name="object 368"/>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69" name="object 369"/>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0" name="object 370"/>
          <p:cNvSpPr/>
          <p:nvPr/>
        </p:nvSpPr>
        <p:spPr>
          <a:xfrm>
            <a:off x="5579054" y="131489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71" name="object 371"/>
          <p:cNvSpPr/>
          <p:nvPr/>
        </p:nvSpPr>
        <p:spPr>
          <a:xfrm>
            <a:off x="5579051" y="131489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2" name="object 372"/>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73" name="object 373"/>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4" name="object 374"/>
          <p:cNvSpPr/>
          <p:nvPr/>
        </p:nvSpPr>
        <p:spPr>
          <a:xfrm>
            <a:off x="5963356" y="117057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75" name="object 375"/>
          <p:cNvSpPr/>
          <p:nvPr/>
        </p:nvSpPr>
        <p:spPr>
          <a:xfrm>
            <a:off x="5963356" y="117057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6" name="object 376"/>
          <p:cNvSpPr/>
          <p:nvPr/>
        </p:nvSpPr>
        <p:spPr>
          <a:xfrm>
            <a:off x="6162139" y="123470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77" name="object 377"/>
          <p:cNvSpPr/>
          <p:nvPr/>
        </p:nvSpPr>
        <p:spPr>
          <a:xfrm>
            <a:off x="6162135" y="12347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78" name="object 378"/>
          <p:cNvSpPr/>
          <p:nvPr/>
        </p:nvSpPr>
        <p:spPr>
          <a:xfrm>
            <a:off x="6347659"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79" name="object 379"/>
          <p:cNvSpPr/>
          <p:nvPr/>
        </p:nvSpPr>
        <p:spPr>
          <a:xfrm>
            <a:off x="6347662"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0" name="object 380"/>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81" name="object 381"/>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2" name="object 382"/>
          <p:cNvSpPr/>
          <p:nvPr/>
        </p:nvSpPr>
        <p:spPr>
          <a:xfrm>
            <a:off x="6745224"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83" name="object 383"/>
          <p:cNvSpPr/>
          <p:nvPr/>
        </p:nvSpPr>
        <p:spPr>
          <a:xfrm>
            <a:off x="674521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4" name="object 38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385" name="object 38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6" name="object 386"/>
          <p:cNvSpPr/>
          <p:nvPr/>
        </p:nvSpPr>
        <p:spPr>
          <a:xfrm>
            <a:off x="7129526"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387" name="object 387"/>
          <p:cNvSpPr/>
          <p:nvPr/>
        </p:nvSpPr>
        <p:spPr>
          <a:xfrm>
            <a:off x="7129524"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88" name="object 388"/>
          <p:cNvSpPr/>
          <p:nvPr/>
        </p:nvSpPr>
        <p:spPr>
          <a:xfrm>
            <a:off x="7328297" y="125074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389" name="object 389"/>
          <p:cNvSpPr/>
          <p:nvPr/>
        </p:nvSpPr>
        <p:spPr>
          <a:xfrm>
            <a:off x="7328303"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0" name="object 390"/>
          <p:cNvSpPr/>
          <p:nvPr/>
        </p:nvSpPr>
        <p:spPr>
          <a:xfrm>
            <a:off x="7527080" y="1026259"/>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391" name="object 391"/>
          <p:cNvSpPr/>
          <p:nvPr/>
        </p:nvSpPr>
        <p:spPr>
          <a:xfrm>
            <a:off x="7527081"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2" name="object 392"/>
          <p:cNvSpPr/>
          <p:nvPr/>
        </p:nvSpPr>
        <p:spPr>
          <a:xfrm>
            <a:off x="7712612" y="962109"/>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393" name="object 393"/>
          <p:cNvSpPr/>
          <p:nvPr/>
        </p:nvSpPr>
        <p:spPr>
          <a:xfrm>
            <a:off x="7712608"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4" name="object 394"/>
          <p:cNvSpPr/>
          <p:nvPr/>
        </p:nvSpPr>
        <p:spPr>
          <a:xfrm>
            <a:off x="7911382"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395" name="object 395"/>
          <p:cNvSpPr/>
          <p:nvPr/>
        </p:nvSpPr>
        <p:spPr>
          <a:xfrm>
            <a:off x="7911386"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6" name="object 396"/>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397" name="object 397"/>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398" name="object 398"/>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399" name="object 399"/>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0" name="object 400"/>
          <p:cNvSpPr/>
          <p:nvPr/>
        </p:nvSpPr>
        <p:spPr>
          <a:xfrm>
            <a:off x="8494467"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01" name="object 401"/>
          <p:cNvSpPr/>
          <p:nvPr/>
        </p:nvSpPr>
        <p:spPr>
          <a:xfrm>
            <a:off x="8494470"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2" name="object 402"/>
          <p:cNvSpPr/>
          <p:nvPr/>
        </p:nvSpPr>
        <p:spPr>
          <a:xfrm>
            <a:off x="8693249" y="1234707"/>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03" name="object 403"/>
          <p:cNvSpPr/>
          <p:nvPr/>
        </p:nvSpPr>
        <p:spPr>
          <a:xfrm>
            <a:off x="869324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4" name="object 404"/>
          <p:cNvSpPr/>
          <p:nvPr/>
        </p:nvSpPr>
        <p:spPr>
          <a:xfrm>
            <a:off x="1669739" y="3367376"/>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05" name="object 405"/>
          <p:cNvSpPr/>
          <p:nvPr/>
        </p:nvSpPr>
        <p:spPr>
          <a:xfrm>
            <a:off x="1669739" y="336738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6" name="object 406"/>
          <p:cNvSpPr/>
          <p:nvPr/>
        </p:nvSpPr>
        <p:spPr>
          <a:xfrm>
            <a:off x="1868522" y="3271159"/>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07" name="object 407"/>
          <p:cNvSpPr/>
          <p:nvPr/>
        </p:nvSpPr>
        <p:spPr>
          <a:xfrm>
            <a:off x="1868518" y="327117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08" name="object 408"/>
          <p:cNvSpPr/>
          <p:nvPr/>
        </p:nvSpPr>
        <p:spPr>
          <a:xfrm>
            <a:off x="2067293" y="3190993"/>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09" name="object 409"/>
          <p:cNvSpPr/>
          <p:nvPr/>
        </p:nvSpPr>
        <p:spPr>
          <a:xfrm>
            <a:off x="2067297" y="319099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0" name="object 410"/>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11" name="object 411"/>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2" name="object 412"/>
          <p:cNvSpPr/>
          <p:nvPr/>
        </p:nvSpPr>
        <p:spPr>
          <a:xfrm>
            <a:off x="2451607" y="312684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13" name="object 413"/>
          <p:cNvSpPr/>
          <p:nvPr/>
        </p:nvSpPr>
        <p:spPr>
          <a:xfrm>
            <a:off x="2451602"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4" name="object 414"/>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5" name="object 415"/>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6" name="object 416"/>
          <p:cNvSpPr/>
          <p:nvPr/>
        </p:nvSpPr>
        <p:spPr>
          <a:xfrm>
            <a:off x="2849160" y="274201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17" name="object 417"/>
          <p:cNvSpPr/>
          <p:nvPr/>
        </p:nvSpPr>
        <p:spPr>
          <a:xfrm>
            <a:off x="2849159" y="274201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18" name="object 418"/>
          <p:cNvSpPr/>
          <p:nvPr/>
        </p:nvSpPr>
        <p:spPr>
          <a:xfrm>
            <a:off x="3034680" y="269389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19" name="object 419"/>
          <p:cNvSpPr/>
          <p:nvPr/>
        </p:nvSpPr>
        <p:spPr>
          <a:xfrm>
            <a:off x="3034686"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0" name="object 420"/>
          <p:cNvSpPr/>
          <p:nvPr/>
        </p:nvSpPr>
        <p:spPr>
          <a:xfrm>
            <a:off x="3233463" y="2469415"/>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1" name="object 421"/>
          <p:cNvSpPr/>
          <p:nvPr/>
        </p:nvSpPr>
        <p:spPr>
          <a:xfrm>
            <a:off x="3233464"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2" name="object 422"/>
          <p:cNvSpPr/>
          <p:nvPr/>
        </p:nvSpPr>
        <p:spPr>
          <a:xfrm>
            <a:off x="3432245" y="240526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3" name="object 423"/>
          <p:cNvSpPr/>
          <p:nvPr/>
        </p:nvSpPr>
        <p:spPr>
          <a:xfrm>
            <a:off x="3432243"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4" name="object 424"/>
          <p:cNvSpPr/>
          <p:nvPr/>
        </p:nvSpPr>
        <p:spPr>
          <a:xfrm>
            <a:off x="3610447" y="2173464"/>
            <a:ext cx="94154" cy="110853"/>
          </a:xfrm>
          <a:prstGeom prst="rect">
            <a:avLst/>
          </a:prstGeom>
          <a:blipFill>
            <a:blip r:embed="rId2" cstate="print"/>
            <a:stretch>
              <a:fillRect/>
            </a:stretch>
          </a:blipFill>
        </p:spPr>
        <p:txBody>
          <a:bodyPr wrap="square" lIns="0" tIns="0" rIns="0" bIns="0" rtlCol="0"/>
          <a:lstStyle/>
          <a:p>
            <a:endParaRPr/>
          </a:p>
        </p:txBody>
      </p:sp>
      <p:sp>
        <p:nvSpPr>
          <p:cNvPr id="425" name="object 425"/>
          <p:cNvSpPr/>
          <p:nvPr/>
        </p:nvSpPr>
        <p:spPr>
          <a:xfrm>
            <a:off x="3816548"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26" name="object 426"/>
          <p:cNvSpPr/>
          <p:nvPr/>
        </p:nvSpPr>
        <p:spPr>
          <a:xfrm>
            <a:off x="3816548"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7" name="object 427"/>
          <p:cNvSpPr/>
          <p:nvPr/>
        </p:nvSpPr>
        <p:spPr>
          <a:xfrm>
            <a:off x="4015330" y="208456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28" name="object 428"/>
          <p:cNvSpPr/>
          <p:nvPr/>
        </p:nvSpPr>
        <p:spPr>
          <a:xfrm>
            <a:off x="4015327"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29" name="object 429"/>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30" name="object 430"/>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1" name="object 431"/>
          <p:cNvSpPr/>
          <p:nvPr/>
        </p:nvSpPr>
        <p:spPr>
          <a:xfrm>
            <a:off x="4399633" y="187611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32" name="object 432"/>
          <p:cNvSpPr/>
          <p:nvPr/>
        </p:nvSpPr>
        <p:spPr>
          <a:xfrm>
            <a:off x="4399632" y="187611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3" name="object 433"/>
          <p:cNvSpPr/>
          <p:nvPr/>
        </p:nvSpPr>
        <p:spPr>
          <a:xfrm>
            <a:off x="4598415"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4" name="object 434"/>
          <p:cNvSpPr/>
          <p:nvPr/>
        </p:nvSpPr>
        <p:spPr>
          <a:xfrm>
            <a:off x="4598410"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5" name="object 435"/>
          <p:cNvSpPr/>
          <p:nvPr/>
        </p:nvSpPr>
        <p:spPr>
          <a:xfrm>
            <a:off x="4797186"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36" name="object 436"/>
          <p:cNvSpPr/>
          <p:nvPr/>
        </p:nvSpPr>
        <p:spPr>
          <a:xfrm>
            <a:off x="4797189"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7" name="object 437"/>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38" name="object 438"/>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39" name="object 439"/>
          <p:cNvSpPr/>
          <p:nvPr/>
        </p:nvSpPr>
        <p:spPr>
          <a:xfrm>
            <a:off x="5181489"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40" name="object 440"/>
          <p:cNvSpPr/>
          <p:nvPr/>
        </p:nvSpPr>
        <p:spPr>
          <a:xfrm>
            <a:off x="5181494"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1" name="object 441"/>
          <p:cNvSpPr/>
          <p:nvPr/>
        </p:nvSpPr>
        <p:spPr>
          <a:xfrm>
            <a:off x="5380271" y="152333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42" name="object 442"/>
          <p:cNvSpPr/>
          <p:nvPr/>
        </p:nvSpPr>
        <p:spPr>
          <a:xfrm>
            <a:off x="5380273" y="15233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3" name="object 443"/>
          <p:cNvSpPr/>
          <p:nvPr/>
        </p:nvSpPr>
        <p:spPr>
          <a:xfrm>
            <a:off x="5579054"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44" name="object 444"/>
          <p:cNvSpPr/>
          <p:nvPr/>
        </p:nvSpPr>
        <p:spPr>
          <a:xfrm>
            <a:off x="5579051"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5" name="object 445"/>
          <p:cNvSpPr/>
          <p:nvPr/>
        </p:nvSpPr>
        <p:spPr>
          <a:xfrm>
            <a:off x="5764574"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46" name="object 446"/>
          <p:cNvSpPr/>
          <p:nvPr/>
        </p:nvSpPr>
        <p:spPr>
          <a:xfrm>
            <a:off x="5764578"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7" name="object 447"/>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48" name="object 448"/>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49" name="object 449"/>
          <p:cNvSpPr/>
          <p:nvPr/>
        </p:nvSpPr>
        <p:spPr>
          <a:xfrm>
            <a:off x="6162139"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50" name="object 450"/>
          <p:cNvSpPr/>
          <p:nvPr/>
        </p:nvSpPr>
        <p:spPr>
          <a:xfrm>
            <a:off x="6162135"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1" name="object 451"/>
          <p:cNvSpPr/>
          <p:nvPr/>
        </p:nvSpPr>
        <p:spPr>
          <a:xfrm>
            <a:off x="6347659"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2" name="object 452"/>
          <p:cNvSpPr/>
          <p:nvPr/>
        </p:nvSpPr>
        <p:spPr>
          <a:xfrm>
            <a:off x="6347662"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3" name="object 453"/>
          <p:cNvSpPr/>
          <p:nvPr/>
        </p:nvSpPr>
        <p:spPr>
          <a:xfrm>
            <a:off x="6546441" y="139505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54" name="object 454"/>
          <p:cNvSpPr/>
          <p:nvPr/>
        </p:nvSpPr>
        <p:spPr>
          <a:xfrm>
            <a:off x="6546440" y="139506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5" name="object 455"/>
          <p:cNvSpPr/>
          <p:nvPr/>
        </p:nvSpPr>
        <p:spPr>
          <a:xfrm>
            <a:off x="6737897" y="810483"/>
            <a:ext cx="94154" cy="110853"/>
          </a:xfrm>
          <a:prstGeom prst="rect">
            <a:avLst/>
          </a:prstGeom>
          <a:blipFill>
            <a:blip r:embed="rId3" cstate="print"/>
            <a:stretch>
              <a:fillRect/>
            </a:stretch>
          </a:blipFill>
        </p:spPr>
        <p:txBody>
          <a:bodyPr wrap="square" lIns="0" tIns="0" rIns="0" bIns="0" rtlCol="0"/>
          <a:lstStyle/>
          <a:p>
            <a:endParaRPr/>
          </a:p>
        </p:txBody>
      </p:sp>
      <p:sp>
        <p:nvSpPr>
          <p:cNvPr id="456" name="object 456"/>
          <p:cNvSpPr/>
          <p:nvPr/>
        </p:nvSpPr>
        <p:spPr>
          <a:xfrm>
            <a:off x="6943994" y="1379023"/>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57" name="object 457"/>
          <p:cNvSpPr/>
          <p:nvPr/>
        </p:nvSpPr>
        <p:spPr>
          <a:xfrm>
            <a:off x="6943997" y="137903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58" name="object 458"/>
          <p:cNvSpPr/>
          <p:nvPr/>
        </p:nvSpPr>
        <p:spPr>
          <a:xfrm>
            <a:off x="7129526" y="914011"/>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59" name="object 459"/>
          <p:cNvSpPr/>
          <p:nvPr/>
        </p:nvSpPr>
        <p:spPr>
          <a:xfrm>
            <a:off x="7129524" y="91401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0" name="object 460"/>
          <p:cNvSpPr/>
          <p:nvPr/>
        </p:nvSpPr>
        <p:spPr>
          <a:xfrm>
            <a:off x="7328297" y="1042293"/>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61" name="object 461"/>
          <p:cNvSpPr/>
          <p:nvPr/>
        </p:nvSpPr>
        <p:spPr>
          <a:xfrm>
            <a:off x="7328303"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2" name="object 462"/>
          <p:cNvSpPr/>
          <p:nvPr/>
        </p:nvSpPr>
        <p:spPr>
          <a:xfrm>
            <a:off x="7527080" y="962109"/>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63" name="object 463"/>
          <p:cNvSpPr/>
          <p:nvPr/>
        </p:nvSpPr>
        <p:spPr>
          <a:xfrm>
            <a:off x="7527081"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4" name="object 464"/>
          <p:cNvSpPr/>
          <p:nvPr/>
        </p:nvSpPr>
        <p:spPr>
          <a:xfrm>
            <a:off x="7705286" y="1419816"/>
            <a:ext cx="94154" cy="110853"/>
          </a:xfrm>
          <a:prstGeom prst="rect">
            <a:avLst/>
          </a:prstGeom>
          <a:blipFill>
            <a:blip r:embed="rId3" cstate="print"/>
            <a:stretch>
              <a:fillRect/>
            </a:stretch>
          </a:blipFill>
        </p:spPr>
        <p:txBody>
          <a:bodyPr wrap="square" lIns="0" tIns="0" rIns="0" bIns="0" rtlCol="0"/>
          <a:lstStyle/>
          <a:p>
            <a:endParaRPr/>
          </a:p>
        </p:txBody>
      </p:sp>
      <p:sp>
        <p:nvSpPr>
          <p:cNvPr id="465" name="object 465"/>
          <p:cNvSpPr/>
          <p:nvPr/>
        </p:nvSpPr>
        <p:spPr>
          <a:xfrm>
            <a:off x="7911382" y="136298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66" name="object 466"/>
          <p:cNvSpPr/>
          <p:nvPr/>
        </p:nvSpPr>
        <p:spPr>
          <a:xfrm>
            <a:off x="7911386" y="136299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7" name="object 467"/>
          <p:cNvSpPr/>
          <p:nvPr/>
        </p:nvSpPr>
        <p:spPr>
          <a:xfrm>
            <a:off x="8110165"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68" name="object 468"/>
          <p:cNvSpPr/>
          <p:nvPr/>
        </p:nvSpPr>
        <p:spPr>
          <a:xfrm>
            <a:off x="8110165"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69" name="object 469"/>
          <p:cNvSpPr/>
          <p:nvPr/>
        </p:nvSpPr>
        <p:spPr>
          <a:xfrm>
            <a:off x="8308947" y="930042"/>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70" name="object 470"/>
          <p:cNvSpPr/>
          <p:nvPr/>
        </p:nvSpPr>
        <p:spPr>
          <a:xfrm>
            <a:off x="8308943" y="93005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1" name="object 471"/>
          <p:cNvSpPr/>
          <p:nvPr/>
        </p:nvSpPr>
        <p:spPr>
          <a:xfrm>
            <a:off x="849446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72" name="object 472"/>
          <p:cNvSpPr/>
          <p:nvPr/>
        </p:nvSpPr>
        <p:spPr>
          <a:xfrm>
            <a:off x="8494470"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3" name="object 473"/>
          <p:cNvSpPr/>
          <p:nvPr/>
        </p:nvSpPr>
        <p:spPr>
          <a:xfrm>
            <a:off x="8693249" y="994192"/>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474" name="object 474"/>
          <p:cNvSpPr/>
          <p:nvPr/>
        </p:nvSpPr>
        <p:spPr>
          <a:xfrm>
            <a:off x="8693249" y="99419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5" name="object 475"/>
          <p:cNvSpPr/>
          <p:nvPr/>
        </p:nvSpPr>
        <p:spPr>
          <a:xfrm>
            <a:off x="496250" y="3440234"/>
            <a:ext cx="1074795" cy="1794536"/>
          </a:xfrm>
          <a:prstGeom prst="rect">
            <a:avLst/>
          </a:prstGeom>
          <a:blipFill>
            <a:blip r:embed="rId4" cstate="print"/>
            <a:stretch>
              <a:fillRect/>
            </a:stretch>
          </a:blipFill>
        </p:spPr>
        <p:txBody>
          <a:bodyPr wrap="square" lIns="0" tIns="0" rIns="0" bIns="0" rtlCol="0"/>
          <a:lstStyle/>
          <a:p>
            <a:endParaRPr/>
          </a:p>
        </p:txBody>
      </p:sp>
      <p:sp>
        <p:nvSpPr>
          <p:cNvPr id="476" name="object 476"/>
          <p:cNvSpPr/>
          <p:nvPr/>
        </p:nvSpPr>
        <p:spPr>
          <a:xfrm>
            <a:off x="1669739" y="3255126"/>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77" name="object 477"/>
          <p:cNvSpPr/>
          <p:nvPr/>
        </p:nvSpPr>
        <p:spPr>
          <a:xfrm>
            <a:off x="1669739"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78" name="object 478"/>
          <p:cNvSpPr/>
          <p:nvPr/>
        </p:nvSpPr>
        <p:spPr>
          <a:xfrm>
            <a:off x="1868522" y="3174960"/>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79" name="object 479"/>
          <p:cNvSpPr/>
          <p:nvPr/>
        </p:nvSpPr>
        <p:spPr>
          <a:xfrm>
            <a:off x="1868518" y="317496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0" name="object 480"/>
          <p:cNvSpPr/>
          <p:nvPr/>
        </p:nvSpPr>
        <p:spPr>
          <a:xfrm>
            <a:off x="2067293" y="311081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481" name="object 481"/>
          <p:cNvSpPr/>
          <p:nvPr/>
        </p:nvSpPr>
        <p:spPr>
          <a:xfrm>
            <a:off x="2067297"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2" name="object 482"/>
          <p:cNvSpPr/>
          <p:nvPr/>
        </p:nvSpPr>
        <p:spPr>
          <a:xfrm>
            <a:off x="2245501" y="2814867"/>
            <a:ext cx="94154" cy="110853"/>
          </a:xfrm>
          <a:prstGeom prst="rect">
            <a:avLst/>
          </a:prstGeom>
          <a:blipFill>
            <a:blip r:embed="rId3" cstate="print"/>
            <a:stretch>
              <a:fillRect/>
            </a:stretch>
          </a:blipFill>
        </p:spPr>
        <p:txBody>
          <a:bodyPr wrap="square" lIns="0" tIns="0" rIns="0" bIns="0" rtlCol="0"/>
          <a:lstStyle/>
          <a:p>
            <a:endParaRPr/>
          </a:p>
        </p:txBody>
      </p:sp>
      <p:sp>
        <p:nvSpPr>
          <p:cNvPr id="483" name="object 483"/>
          <p:cNvSpPr/>
          <p:nvPr/>
        </p:nvSpPr>
        <p:spPr>
          <a:xfrm>
            <a:off x="2451607" y="298252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484" name="object 484"/>
          <p:cNvSpPr/>
          <p:nvPr/>
        </p:nvSpPr>
        <p:spPr>
          <a:xfrm>
            <a:off x="2451602"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5" name="object 485"/>
          <p:cNvSpPr/>
          <p:nvPr/>
        </p:nvSpPr>
        <p:spPr>
          <a:xfrm>
            <a:off x="2643059" y="3199708"/>
            <a:ext cx="94154" cy="110853"/>
          </a:xfrm>
          <a:prstGeom prst="rect">
            <a:avLst/>
          </a:prstGeom>
          <a:blipFill>
            <a:blip r:embed="rId3" cstate="print"/>
            <a:stretch>
              <a:fillRect/>
            </a:stretch>
          </a:blipFill>
        </p:spPr>
        <p:txBody>
          <a:bodyPr wrap="square" lIns="0" tIns="0" rIns="0" bIns="0" rtlCol="0"/>
          <a:lstStyle/>
          <a:p>
            <a:endParaRPr/>
          </a:p>
        </p:txBody>
      </p:sp>
      <p:sp>
        <p:nvSpPr>
          <p:cNvPr id="486" name="object 486"/>
          <p:cNvSpPr/>
          <p:nvPr/>
        </p:nvSpPr>
        <p:spPr>
          <a:xfrm>
            <a:off x="2849160" y="2677863"/>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87" name="object 487"/>
          <p:cNvSpPr/>
          <p:nvPr/>
        </p:nvSpPr>
        <p:spPr>
          <a:xfrm>
            <a:off x="2849159" y="26778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88" name="object 488"/>
          <p:cNvSpPr/>
          <p:nvPr/>
        </p:nvSpPr>
        <p:spPr>
          <a:xfrm>
            <a:off x="3034680" y="256563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489" name="object 489"/>
          <p:cNvSpPr/>
          <p:nvPr/>
        </p:nvSpPr>
        <p:spPr>
          <a:xfrm>
            <a:off x="3034686" y="25656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0" name="object 490"/>
          <p:cNvSpPr/>
          <p:nvPr/>
        </p:nvSpPr>
        <p:spPr>
          <a:xfrm>
            <a:off x="3233463" y="269389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491" name="object 491"/>
          <p:cNvSpPr/>
          <p:nvPr/>
        </p:nvSpPr>
        <p:spPr>
          <a:xfrm>
            <a:off x="3233464" y="269390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2" name="object 492"/>
          <p:cNvSpPr/>
          <p:nvPr/>
        </p:nvSpPr>
        <p:spPr>
          <a:xfrm>
            <a:off x="3432245" y="245338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493" name="object 493"/>
          <p:cNvSpPr/>
          <p:nvPr/>
        </p:nvSpPr>
        <p:spPr>
          <a:xfrm>
            <a:off x="3432243"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4" name="object 494"/>
          <p:cNvSpPr/>
          <p:nvPr/>
        </p:nvSpPr>
        <p:spPr>
          <a:xfrm>
            <a:off x="3617765" y="262976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495" name="object 495"/>
          <p:cNvSpPr/>
          <p:nvPr/>
        </p:nvSpPr>
        <p:spPr>
          <a:xfrm>
            <a:off x="3617769" y="262976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6" name="object 496"/>
          <p:cNvSpPr/>
          <p:nvPr/>
        </p:nvSpPr>
        <p:spPr>
          <a:xfrm>
            <a:off x="3816548" y="264579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497" name="object 497"/>
          <p:cNvSpPr/>
          <p:nvPr/>
        </p:nvSpPr>
        <p:spPr>
          <a:xfrm>
            <a:off x="3816548"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498" name="object 498"/>
          <p:cNvSpPr/>
          <p:nvPr/>
        </p:nvSpPr>
        <p:spPr>
          <a:xfrm>
            <a:off x="4015330" y="2325100"/>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499" name="object 499"/>
          <p:cNvSpPr/>
          <p:nvPr/>
        </p:nvSpPr>
        <p:spPr>
          <a:xfrm>
            <a:off x="4015327"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0" name="object 500"/>
          <p:cNvSpPr/>
          <p:nvPr/>
        </p:nvSpPr>
        <p:spPr>
          <a:xfrm>
            <a:off x="4214101"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01" name="object 501"/>
          <p:cNvSpPr/>
          <p:nvPr/>
        </p:nvSpPr>
        <p:spPr>
          <a:xfrm>
            <a:off x="4214105"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2" name="object 502"/>
          <p:cNvSpPr/>
          <p:nvPr/>
        </p:nvSpPr>
        <p:spPr>
          <a:xfrm>
            <a:off x="4392310" y="2333815"/>
            <a:ext cx="94154" cy="110853"/>
          </a:xfrm>
          <a:prstGeom prst="rect">
            <a:avLst/>
          </a:prstGeom>
          <a:blipFill>
            <a:blip r:embed="rId3" cstate="print"/>
            <a:stretch>
              <a:fillRect/>
            </a:stretch>
          </a:blipFill>
        </p:spPr>
        <p:txBody>
          <a:bodyPr wrap="square" lIns="0" tIns="0" rIns="0" bIns="0" rtlCol="0"/>
          <a:lstStyle/>
          <a:p>
            <a:endParaRPr/>
          </a:p>
        </p:txBody>
      </p:sp>
      <p:sp>
        <p:nvSpPr>
          <p:cNvPr id="503" name="object 503"/>
          <p:cNvSpPr/>
          <p:nvPr/>
        </p:nvSpPr>
        <p:spPr>
          <a:xfrm>
            <a:off x="4591088" y="1644307"/>
            <a:ext cx="94154" cy="110853"/>
          </a:xfrm>
          <a:prstGeom prst="rect">
            <a:avLst/>
          </a:prstGeom>
          <a:blipFill>
            <a:blip r:embed="rId2" cstate="print"/>
            <a:stretch>
              <a:fillRect/>
            </a:stretch>
          </a:blipFill>
        </p:spPr>
        <p:txBody>
          <a:bodyPr wrap="square" lIns="0" tIns="0" rIns="0" bIns="0" rtlCol="0"/>
          <a:lstStyle/>
          <a:p>
            <a:endParaRPr/>
          </a:p>
        </p:txBody>
      </p:sp>
      <p:sp>
        <p:nvSpPr>
          <p:cNvPr id="504" name="object 504"/>
          <p:cNvSpPr/>
          <p:nvPr/>
        </p:nvSpPr>
        <p:spPr>
          <a:xfrm>
            <a:off x="4789867" y="2125359"/>
            <a:ext cx="94154" cy="110853"/>
          </a:xfrm>
          <a:prstGeom prst="rect">
            <a:avLst/>
          </a:prstGeom>
          <a:blipFill>
            <a:blip r:embed="rId2" cstate="print"/>
            <a:stretch>
              <a:fillRect/>
            </a:stretch>
          </a:blipFill>
        </p:spPr>
        <p:txBody>
          <a:bodyPr wrap="square" lIns="0" tIns="0" rIns="0" bIns="0" rtlCol="0"/>
          <a:lstStyle/>
          <a:p>
            <a:endParaRPr/>
          </a:p>
        </p:txBody>
      </p:sp>
      <p:sp>
        <p:nvSpPr>
          <p:cNvPr id="505" name="object 505"/>
          <p:cNvSpPr/>
          <p:nvPr/>
        </p:nvSpPr>
        <p:spPr>
          <a:xfrm>
            <a:off x="4982718"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06" name="object 506"/>
          <p:cNvSpPr/>
          <p:nvPr/>
        </p:nvSpPr>
        <p:spPr>
          <a:xfrm>
            <a:off x="4982716"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7" name="object 507"/>
          <p:cNvSpPr/>
          <p:nvPr/>
        </p:nvSpPr>
        <p:spPr>
          <a:xfrm>
            <a:off x="5181489" y="153937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08" name="object 508"/>
          <p:cNvSpPr/>
          <p:nvPr/>
        </p:nvSpPr>
        <p:spPr>
          <a:xfrm>
            <a:off x="5181494"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09" name="object 509"/>
          <p:cNvSpPr/>
          <p:nvPr/>
        </p:nvSpPr>
        <p:spPr>
          <a:xfrm>
            <a:off x="5380271" y="168368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10" name="object 510"/>
          <p:cNvSpPr/>
          <p:nvPr/>
        </p:nvSpPr>
        <p:spPr>
          <a:xfrm>
            <a:off x="5380273"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1" name="object 511"/>
          <p:cNvSpPr/>
          <p:nvPr/>
        </p:nvSpPr>
        <p:spPr>
          <a:xfrm>
            <a:off x="5579054" y="163558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12" name="object 512"/>
          <p:cNvSpPr/>
          <p:nvPr/>
        </p:nvSpPr>
        <p:spPr>
          <a:xfrm>
            <a:off x="5579051"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3" name="object 513"/>
          <p:cNvSpPr/>
          <p:nvPr/>
        </p:nvSpPr>
        <p:spPr>
          <a:xfrm>
            <a:off x="5764574" y="165162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14" name="object 514"/>
          <p:cNvSpPr/>
          <p:nvPr/>
        </p:nvSpPr>
        <p:spPr>
          <a:xfrm>
            <a:off x="5764578"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5" name="object 515"/>
          <p:cNvSpPr/>
          <p:nvPr/>
        </p:nvSpPr>
        <p:spPr>
          <a:xfrm>
            <a:off x="5963356"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16" name="object 516"/>
          <p:cNvSpPr/>
          <p:nvPr/>
        </p:nvSpPr>
        <p:spPr>
          <a:xfrm>
            <a:off x="5963356"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7" name="object 517"/>
          <p:cNvSpPr/>
          <p:nvPr/>
        </p:nvSpPr>
        <p:spPr>
          <a:xfrm>
            <a:off x="6162139" y="99419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18" name="object 518"/>
          <p:cNvSpPr/>
          <p:nvPr/>
        </p:nvSpPr>
        <p:spPr>
          <a:xfrm>
            <a:off x="6162135" y="99419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19" name="object 519"/>
          <p:cNvSpPr/>
          <p:nvPr/>
        </p:nvSpPr>
        <p:spPr>
          <a:xfrm>
            <a:off x="6347659" y="105832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0" name="object 520"/>
          <p:cNvSpPr/>
          <p:nvPr/>
        </p:nvSpPr>
        <p:spPr>
          <a:xfrm>
            <a:off x="6347662" y="105833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1" name="object 521"/>
          <p:cNvSpPr/>
          <p:nvPr/>
        </p:nvSpPr>
        <p:spPr>
          <a:xfrm>
            <a:off x="6546441" y="1266790"/>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22" name="object 522"/>
          <p:cNvSpPr/>
          <p:nvPr/>
        </p:nvSpPr>
        <p:spPr>
          <a:xfrm>
            <a:off x="6546440" y="126678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3" name="object 523"/>
          <p:cNvSpPr/>
          <p:nvPr/>
        </p:nvSpPr>
        <p:spPr>
          <a:xfrm>
            <a:off x="6745224" y="128282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24" name="object 524"/>
          <p:cNvSpPr/>
          <p:nvPr/>
        </p:nvSpPr>
        <p:spPr>
          <a:xfrm>
            <a:off x="6745219" y="128282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5" name="object 525"/>
          <p:cNvSpPr/>
          <p:nvPr/>
        </p:nvSpPr>
        <p:spPr>
          <a:xfrm>
            <a:off x="6943994" y="1202642"/>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26" name="object 526"/>
          <p:cNvSpPr/>
          <p:nvPr/>
        </p:nvSpPr>
        <p:spPr>
          <a:xfrm>
            <a:off x="6943997"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7" name="object 527"/>
          <p:cNvSpPr/>
          <p:nvPr/>
        </p:nvSpPr>
        <p:spPr>
          <a:xfrm>
            <a:off x="7129526"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28" name="object 528"/>
          <p:cNvSpPr/>
          <p:nvPr/>
        </p:nvSpPr>
        <p:spPr>
          <a:xfrm>
            <a:off x="7129524"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29" name="object 529"/>
          <p:cNvSpPr/>
          <p:nvPr/>
        </p:nvSpPr>
        <p:spPr>
          <a:xfrm>
            <a:off x="7328297"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0" name="object 530"/>
          <p:cNvSpPr/>
          <p:nvPr/>
        </p:nvSpPr>
        <p:spPr>
          <a:xfrm>
            <a:off x="732830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1" name="object 531"/>
          <p:cNvSpPr/>
          <p:nvPr/>
        </p:nvSpPr>
        <p:spPr>
          <a:xfrm>
            <a:off x="7527080" y="1010226"/>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32" name="object 532"/>
          <p:cNvSpPr/>
          <p:nvPr/>
        </p:nvSpPr>
        <p:spPr>
          <a:xfrm>
            <a:off x="7527081"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3" name="object 533"/>
          <p:cNvSpPr/>
          <p:nvPr/>
        </p:nvSpPr>
        <p:spPr>
          <a:xfrm>
            <a:off x="7712612"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34" name="object 534"/>
          <p:cNvSpPr/>
          <p:nvPr/>
        </p:nvSpPr>
        <p:spPr>
          <a:xfrm>
            <a:off x="7712608"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5" name="object 535"/>
          <p:cNvSpPr/>
          <p:nvPr/>
        </p:nvSpPr>
        <p:spPr>
          <a:xfrm>
            <a:off x="7911382" y="1314890"/>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36" name="object 536"/>
          <p:cNvSpPr/>
          <p:nvPr/>
        </p:nvSpPr>
        <p:spPr>
          <a:xfrm>
            <a:off x="7911386" y="131489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7" name="object 537"/>
          <p:cNvSpPr/>
          <p:nvPr/>
        </p:nvSpPr>
        <p:spPr>
          <a:xfrm>
            <a:off x="8110165" y="946076"/>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38" name="object 538"/>
          <p:cNvSpPr/>
          <p:nvPr/>
        </p:nvSpPr>
        <p:spPr>
          <a:xfrm>
            <a:off x="8110165" y="946085"/>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39" name="object 539"/>
          <p:cNvSpPr/>
          <p:nvPr/>
        </p:nvSpPr>
        <p:spPr>
          <a:xfrm>
            <a:off x="8308947" y="801760"/>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40" name="object 540"/>
          <p:cNvSpPr/>
          <p:nvPr/>
        </p:nvSpPr>
        <p:spPr>
          <a:xfrm>
            <a:off x="8308943" y="80177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1" name="object 541"/>
          <p:cNvSpPr/>
          <p:nvPr/>
        </p:nvSpPr>
        <p:spPr>
          <a:xfrm>
            <a:off x="8494467" y="833843"/>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2" name="object 542"/>
          <p:cNvSpPr/>
          <p:nvPr/>
        </p:nvSpPr>
        <p:spPr>
          <a:xfrm>
            <a:off x="8494470" y="83384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3" name="object 543"/>
          <p:cNvSpPr/>
          <p:nvPr/>
        </p:nvSpPr>
        <p:spPr>
          <a:xfrm>
            <a:off x="8685927" y="1419816"/>
            <a:ext cx="94154" cy="110853"/>
          </a:xfrm>
          <a:prstGeom prst="rect">
            <a:avLst/>
          </a:prstGeom>
          <a:blipFill>
            <a:blip r:embed="rId3" cstate="print"/>
            <a:stretch>
              <a:fillRect/>
            </a:stretch>
          </a:blipFill>
        </p:spPr>
        <p:txBody>
          <a:bodyPr wrap="square" lIns="0" tIns="0" rIns="0" bIns="0" rtlCol="0"/>
          <a:lstStyle/>
          <a:p>
            <a:endParaRPr/>
          </a:p>
        </p:txBody>
      </p:sp>
      <p:sp>
        <p:nvSpPr>
          <p:cNvPr id="544" name="object 544"/>
          <p:cNvSpPr/>
          <p:nvPr/>
        </p:nvSpPr>
        <p:spPr>
          <a:xfrm>
            <a:off x="1476891" y="3231778"/>
            <a:ext cx="94154" cy="110853"/>
          </a:xfrm>
          <a:prstGeom prst="rect">
            <a:avLst/>
          </a:prstGeom>
          <a:blipFill>
            <a:blip r:embed="rId3" cstate="print"/>
            <a:stretch>
              <a:fillRect/>
            </a:stretch>
          </a:blipFill>
        </p:spPr>
        <p:txBody>
          <a:bodyPr wrap="square" lIns="0" tIns="0" rIns="0" bIns="0" rtlCol="0"/>
          <a:lstStyle/>
          <a:p>
            <a:endParaRPr/>
          </a:p>
        </p:txBody>
      </p:sp>
      <p:sp>
        <p:nvSpPr>
          <p:cNvPr id="545" name="object 545"/>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46" name="object 546"/>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47" name="object 547"/>
          <p:cNvSpPr/>
          <p:nvPr/>
        </p:nvSpPr>
        <p:spPr>
          <a:xfrm>
            <a:off x="1861196" y="2702621"/>
            <a:ext cx="94154" cy="110853"/>
          </a:xfrm>
          <a:prstGeom prst="rect">
            <a:avLst/>
          </a:prstGeom>
          <a:blipFill>
            <a:blip r:embed="rId2" cstate="print"/>
            <a:stretch>
              <a:fillRect/>
            </a:stretch>
          </a:blipFill>
        </p:spPr>
        <p:txBody>
          <a:bodyPr wrap="square" lIns="0" tIns="0" rIns="0" bIns="0" rtlCol="0"/>
          <a:lstStyle/>
          <a:p>
            <a:endParaRPr/>
          </a:p>
        </p:txBody>
      </p:sp>
      <p:sp>
        <p:nvSpPr>
          <p:cNvPr id="548" name="object 548"/>
          <p:cNvSpPr/>
          <p:nvPr/>
        </p:nvSpPr>
        <p:spPr>
          <a:xfrm>
            <a:off x="2067293" y="299857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49" name="object 549"/>
          <p:cNvSpPr/>
          <p:nvPr/>
        </p:nvSpPr>
        <p:spPr>
          <a:xfrm>
            <a:off x="2067297" y="299857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0" name="object 550"/>
          <p:cNvSpPr/>
          <p:nvPr/>
        </p:nvSpPr>
        <p:spPr>
          <a:xfrm>
            <a:off x="2245501" y="3424199"/>
            <a:ext cx="94154" cy="110853"/>
          </a:xfrm>
          <a:prstGeom prst="rect">
            <a:avLst/>
          </a:prstGeom>
          <a:blipFill>
            <a:blip r:embed="rId3" cstate="print"/>
            <a:stretch>
              <a:fillRect/>
            </a:stretch>
          </a:blipFill>
        </p:spPr>
        <p:txBody>
          <a:bodyPr wrap="square" lIns="0" tIns="0" rIns="0" bIns="0" rtlCol="0"/>
          <a:lstStyle/>
          <a:p>
            <a:endParaRPr/>
          </a:p>
        </p:txBody>
      </p:sp>
      <p:sp>
        <p:nvSpPr>
          <p:cNvPr id="551" name="object 551"/>
          <p:cNvSpPr/>
          <p:nvPr/>
        </p:nvSpPr>
        <p:spPr>
          <a:xfrm>
            <a:off x="2444280" y="3600585"/>
            <a:ext cx="94154" cy="110853"/>
          </a:xfrm>
          <a:prstGeom prst="rect">
            <a:avLst/>
          </a:prstGeom>
          <a:blipFill>
            <a:blip r:embed="rId3" cstate="print"/>
            <a:stretch>
              <a:fillRect/>
            </a:stretch>
          </a:blipFill>
        </p:spPr>
        <p:txBody>
          <a:bodyPr wrap="square" lIns="0" tIns="0" rIns="0" bIns="0" rtlCol="0"/>
          <a:lstStyle/>
          <a:p>
            <a:endParaRPr/>
          </a:p>
        </p:txBody>
      </p:sp>
      <p:sp>
        <p:nvSpPr>
          <p:cNvPr id="552" name="object 552"/>
          <p:cNvSpPr/>
          <p:nvPr/>
        </p:nvSpPr>
        <p:spPr>
          <a:xfrm>
            <a:off x="2650378" y="296649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3" name="object 553"/>
          <p:cNvSpPr/>
          <p:nvPr/>
        </p:nvSpPr>
        <p:spPr>
          <a:xfrm>
            <a:off x="2650380"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4" name="object 554"/>
          <p:cNvSpPr/>
          <p:nvPr/>
        </p:nvSpPr>
        <p:spPr>
          <a:xfrm>
            <a:off x="2841837" y="3151603"/>
            <a:ext cx="94154" cy="110853"/>
          </a:xfrm>
          <a:prstGeom prst="rect">
            <a:avLst/>
          </a:prstGeom>
          <a:blipFill>
            <a:blip r:embed="rId5" cstate="print"/>
            <a:stretch>
              <a:fillRect/>
            </a:stretch>
          </a:blipFill>
        </p:spPr>
        <p:txBody>
          <a:bodyPr wrap="square" lIns="0" tIns="0" rIns="0" bIns="0" rtlCol="0"/>
          <a:lstStyle/>
          <a:p>
            <a:endParaRPr/>
          </a:p>
        </p:txBody>
      </p:sp>
      <p:sp>
        <p:nvSpPr>
          <p:cNvPr id="555" name="object 555"/>
          <p:cNvSpPr/>
          <p:nvPr/>
        </p:nvSpPr>
        <p:spPr>
          <a:xfrm>
            <a:off x="3034680" y="2661830"/>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56" name="object 556"/>
          <p:cNvSpPr/>
          <p:nvPr/>
        </p:nvSpPr>
        <p:spPr>
          <a:xfrm>
            <a:off x="3034686"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57" name="object 557"/>
          <p:cNvSpPr/>
          <p:nvPr/>
        </p:nvSpPr>
        <p:spPr>
          <a:xfrm>
            <a:off x="3226142" y="3135568"/>
            <a:ext cx="94154" cy="110853"/>
          </a:xfrm>
          <a:prstGeom prst="rect">
            <a:avLst/>
          </a:prstGeom>
          <a:blipFill>
            <a:blip r:embed="rId2" cstate="print"/>
            <a:stretch>
              <a:fillRect/>
            </a:stretch>
          </a:blipFill>
        </p:spPr>
        <p:txBody>
          <a:bodyPr wrap="square" lIns="0" tIns="0" rIns="0" bIns="0" rtlCol="0"/>
          <a:lstStyle/>
          <a:p>
            <a:endParaRPr/>
          </a:p>
        </p:txBody>
      </p:sp>
      <p:sp>
        <p:nvSpPr>
          <p:cNvPr id="558" name="object 558"/>
          <p:cNvSpPr/>
          <p:nvPr/>
        </p:nvSpPr>
        <p:spPr>
          <a:xfrm>
            <a:off x="3424921" y="2879007"/>
            <a:ext cx="94154" cy="110853"/>
          </a:xfrm>
          <a:prstGeom prst="rect">
            <a:avLst/>
          </a:prstGeom>
          <a:blipFill>
            <a:blip r:embed="rId3" cstate="print"/>
            <a:stretch>
              <a:fillRect/>
            </a:stretch>
          </a:blipFill>
        </p:spPr>
        <p:txBody>
          <a:bodyPr wrap="square" lIns="0" tIns="0" rIns="0" bIns="0" rtlCol="0"/>
          <a:lstStyle/>
          <a:p>
            <a:endParaRPr/>
          </a:p>
        </p:txBody>
      </p:sp>
      <p:sp>
        <p:nvSpPr>
          <p:cNvPr id="559" name="object 559"/>
          <p:cNvSpPr/>
          <p:nvPr/>
        </p:nvSpPr>
        <p:spPr>
          <a:xfrm>
            <a:off x="3617765" y="259769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0" name="object 560"/>
          <p:cNvSpPr/>
          <p:nvPr/>
        </p:nvSpPr>
        <p:spPr>
          <a:xfrm>
            <a:off x="3617769"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1" name="object 561"/>
          <p:cNvSpPr/>
          <p:nvPr/>
        </p:nvSpPr>
        <p:spPr>
          <a:xfrm>
            <a:off x="3809226" y="2862972"/>
            <a:ext cx="94154" cy="110853"/>
          </a:xfrm>
          <a:prstGeom prst="rect">
            <a:avLst/>
          </a:prstGeom>
          <a:blipFill>
            <a:blip r:embed="rId3" cstate="print"/>
            <a:stretch>
              <a:fillRect/>
            </a:stretch>
          </a:blipFill>
        </p:spPr>
        <p:txBody>
          <a:bodyPr wrap="square" lIns="0" tIns="0" rIns="0" bIns="0" rtlCol="0"/>
          <a:lstStyle/>
          <a:p>
            <a:endParaRPr/>
          </a:p>
        </p:txBody>
      </p:sp>
      <p:sp>
        <p:nvSpPr>
          <p:cNvPr id="562" name="object 562"/>
          <p:cNvSpPr/>
          <p:nvPr/>
        </p:nvSpPr>
        <p:spPr>
          <a:xfrm>
            <a:off x="4008004" y="1676377"/>
            <a:ext cx="94154" cy="110853"/>
          </a:xfrm>
          <a:prstGeom prst="rect">
            <a:avLst/>
          </a:prstGeom>
          <a:blipFill>
            <a:blip r:embed="rId5" cstate="print"/>
            <a:stretch>
              <a:fillRect/>
            </a:stretch>
          </a:blipFill>
        </p:spPr>
        <p:txBody>
          <a:bodyPr wrap="square" lIns="0" tIns="0" rIns="0" bIns="0" rtlCol="0"/>
          <a:lstStyle/>
          <a:p>
            <a:endParaRPr/>
          </a:p>
        </p:txBody>
      </p:sp>
      <p:sp>
        <p:nvSpPr>
          <p:cNvPr id="563" name="object 563"/>
          <p:cNvSpPr/>
          <p:nvPr/>
        </p:nvSpPr>
        <p:spPr>
          <a:xfrm>
            <a:off x="4214101" y="245338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564" name="object 564"/>
          <p:cNvSpPr/>
          <p:nvPr/>
        </p:nvSpPr>
        <p:spPr>
          <a:xfrm>
            <a:off x="4214105" y="24533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5" name="object 565"/>
          <p:cNvSpPr/>
          <p:nvPr/>
        </p:nvSpPr>
        <p:spPr>
          <a:xfrm>
            <a:off x="4392310" y="1692412"/>
            <a:ext cx="94154" cy="110853"/>
          </a:xfrm>
          <a:prstGeom prst="rect">
            <a:avLst/>
          </a:prstGeom>
          <a:blipFill>
            <a:blip r:embed="rId2" cstate="print"/>
            <a:stretch>
              <a:fillRect/>
            </a:stretch>
          </a:blipFill>
        </p:spPr>
        <p:txBody>
          <a:bodyPr wrap="square" lIns="0" tIns="0" rIns="0" bIns="0" rtlCol="0"/>
          <a:lstStyle/>
          <a:p>
            <a:endParaRPr/>
          </a:p>
        </p:txBody>
      </p:sp>
      <p:sp>
        <p:nvSpPr>
          <p:cNvPr id="566" name="object 566"/>
          <p:cNvSpPr/>
          <p:nvPr/>
        </p:nvSpPr>
        <p:spPr>
          <a:xfrm>
            <a:off x="4591088" y="2494165"/>
            <a:ext cx="94154" cy="110853"/>
          </a:xfrm>
          <a:prstGeom prst="rect">
            <a:avLst/>
          </a:prstGeom>
          <a:blipFill>
            <a:blip r:embed="rId3" cstate="print"/>
            <a:stretch>
              <a:fillRect/>
            </a:stretch>
          </a:blipFill>
        </p:spPr>
        <p:txBody>
          <a:bodyPr wrap="square" lIns="0" tIns="0" rIns="0" bIns="0" rtlCol="0"/>
          <a:lstStyle/>
          <a:p>
            <a:endParaRPr/>
          </a:p>
        </p:txBody>
      </p:sp>
      <p:sp>
        <p:nvSpPr>
          <p:cNvPr id="567" name="object 567"/>
          <p:cNvSpPr/>
          <p:nvPr/>
        </p:nvSpPr>
        <p:spPr>
          <a:xfrm>
            <a:off x="4797186"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68" name="object 568"/>
          <p:cNvSpPr/>
          <p:nvPr/>
        </p:nvSpPr>
        <p:spPr>
          <a:xfrm>
            <a:off x="4797189"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69" name="object 569"/>
          <p:cNvSpPr/>
          <p:nvPr/>
        </p:nvSpPr>
        <p:spPr>
          <a:xfrm>
            <a:off x="4982718" y="168368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0" name="object 570"/>
          <p:cNvSpPr/>
          <p:nvPr/>
        </p:nvSpPr>
        <p:spPr>
          <a:xfrm>
            <a:off x="4982716"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1" name="object 571"/>
          <p:cNvSpPr/>
          <p:nvPr/>
        </p:nvSpPr>
        <p:spPr>
          <a:xfrm>
            <a:off x="5181489" y="168368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72" name="object 572"/>
          <p:cNvSpPr/>
          <p:nvPr/>
        </p:nvSpPr>
        <p:spPr>
          <a:xfrm>
            <a:off x="5181494" y="16836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3" name="object 573"/>
          <p:cNvSpPr/>
          <p:nvPr/>
        </p:nvSpPr>
        <p:spPr>
          <a:xfrm>
            <a:off x="5380271" y="157145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574" name="object 574"/>
          <p:cNvSpPr/>
          <p:nvPr/>
        </p:nvSpPr>
        <p:spPr>
          <a:xfrm>
            <a:off x="5380273" y="157145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5" name="object 575"/>
          <p:cNvSpPr/>
          <p:nvPr/>
        </p:nvSpPr>
        <p:spPr>
          <a:xfrm>
            <a:off x="5579054" y="179593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76" name="object 576"/>
          <p:cNvSpPr/>
          <p:nvPr/>
        </p:nvSpPr>
        <p:spPr>
          <a:xfrm>
            <a:off x="5579051" y="179594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7" name="object 577"/>
          <p:cNvSpPr/>
          <p:nvPr/>
        </p:nvSpPr>
        <p:spPr>
          <a:xfrm>
            <a:off x="5764574" y="1330924"/>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78" name="object 578"/>
          <p:cNvSpPr/>
          <p:nvPr/>
        </p:nvSpPr>
        <p:spPr>
          <a:xfrm>
            <a:off x="5764578"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79" name="object 579"/>
          <p:cNvSpPr/>
          <p:nvPr/>
        </p:nvSpPr>
        <p:spPr>
          <a:xfrm>
            <a:off x="5963356" y="163558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580" name="object 580"/>
          <p:cNvSpPr/>
          <p:nvPr/>
        </p:nvSpPr>
        <p:spPr>
          <a:xfrm>
            <a:off x="5963356" y="163559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1" name="object 581"/>
          <p:cNvSpPr/>
          <p:nvPr/>
        </p:nvSpPr>
        <p:spPr>
          <a:xfrm>
            <a:off x="6162139" y="166765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582" name="object 582"/>
          <p:cNvSpPr/>
          <p:nvPr/>
        </p:nvSpPr>
        <p:spPr>
          <a:xfrm>
            <a:off x="6162135" y="166766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3" name="object 583"/>
          <p:cNvSpPr/>
          <p:nvPr/>
        </p:nvSpPr>
        <p:spPr>
          <a:xfrm>
            <a:off x="6340340" y="1692412"/>
            <a:ext cx="94154" cy="110853"/>
          </a:xfrm>
          <a:prstGeom prst="rect">
            <a:avLst/>
          </a:prstGeom>
          <a:blipFill>
            <a:blip r:embed="rId2" cstate="print"/>
            <a:stretch>
              <a:fillRect/>
            </a:stretch>
          </a:blipFill>
        </p:spPr>
        <p:txBody>
          <a:bodyPr wrap="square" lIns="0" tIns="0" rIns="0" bIns="0" rtlCol="0"/>
          <a:lstStyle/>
          <a:p>
            <a:endParaRPr/>
          </a:p>
        </p:txBody>
      </p:sp>
      <p:sp>
        <p:nvSpPr>
          <p:cNvPr id="584" name="object 584"/>
          <p:cNvSpPr/>
          <p:nvPr/>
        </p:nvSpPr>
        <p:spPr>
          <a:xfrm>
            <a:off x="6539118" y="569957"/>
            <a:ext cx="94154" cy="110853"/>
          </a:xfrm>
          <a:prstGeom prst="rect">
            <a:avLst/>
          </a:prstGeom>
          <a:blipFill>
            <a:blip r:embed="rId3" cstate="print"/>
            <a:stretch>
              <a:fillRect/>
            </a:stretch>
          </a:blipFill>
        </p:spPr>
        <p:txBody>
          <a:bodyPr wrap="square" lIns="0" tIns="0" rIns="0" bIns="0" rtlCol="0"/>
          <a:lstStyle/>
          <a:p>
            <a:endParaRPr/>
          </a:p>
        </p:txBody>
      </p:sp>
      <p:sp>
        <p:nvSpPr>
          <p:cNvPr id="585" name="object 585"/>
          <p:cNvSpPr/>
          <p:nvPr/>
        </p:nvSpPr>
        <p:spPr>
          <a:xfrm>
            <a:off x="6737897" y="569957"/>
            <a:ext cx="94154" cy="110853"/>
          </a:xfrm>
          <a:prstGeom prst="rect">
            <a:avLst/>
          </a:prstGeom>
          <a:blipFill>
            <a:blip r:embed="rId3" cstate="print"/>
            <a:stretch>
              <a:fillRect/>
            </a:stretch>
          </a:blipFill>
        </p:spPr>
        <p:txBody>
          <a:bodyPr wrap="square" lIns="0" tIns="0" rIns="0" bIns="0" rtlCol="0"/>
          <a:lstStyle/>
          <a:p>
            <a:endParaRPr/>
          </a:p>
        </p:txBody>
      </p:sp>
      <p:sp>
        <p:nvSpPr>
          <p:cNvPr id="586" name="object 586"/>
          <p:cNvSpPr/>
          <p:nvPr/>
        </p:nvSpPr>
        <p:spPr>
          <a:xfrm>
            <a:off x="6936675" y="762378"/>
            <a:ext cx="94154" cy="110853"/>
          </a:xfrm>
          <a:prstGeom prst="rect">
            <a:avLst/>
          </a:prstGeom>
          <a:blipFill>
            <a:blip r:embed="rId5" cstate="print"/>
            <a:stretch>
              <a:fillRect/>
            </a:stretch>
          </a:blipFill>
        </p:spPr>
        <p:txBody>
          <a:bodyPr wrap="square" lIns="0" tIns="0" rIns="0" bIns="0" rtlCol="0"/>
          <a:lstStyle/>
          <a:p>
            <a:endParaRPr/>
          </a:p>
        </p:txBody>
      </p:sp>
      <p:sp>
        <p:nvSpPr>
          <p:cNvPr id="587" name="object 587"/>
          <p:cNvSpPr/>
          <p:nvPr/>
        </p:nvSpPr>
        <p:spPr>
          <a:xfrm>
            <a:off x="7129526" y="1122474"/>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588" name="object 588"/>
          <p:cNvSpPr/>
          <p:nvPr/>
        </p:nvSpPr>
        <p:spPr>
          <a:xfrm>
            <a:off x="7129524"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89" name="object 589"/>
          <p:cNvSpPr/>
          <p:nvPr/>
        </p:nvSpPr>
        <p:spPr>
          <a:xfrm>
            <a:off x="7328297" y="897977"/>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590" name="object 590"/>
          <p:cNvSpPr/>
          <p:nvPr/>
        </p:nvSpPr>
        <p:spPr>
          <a:xfrm>
            <a:off x="7328303" y="897980"/>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1" name="object 591"/>
          <p:cNvSpPr/>
          <p:nvPr/>
        </p:nvSpPr>
        <p:spPr>
          <a:xfrm>
            <a:off x="7519759" y="1628272"/>
            <a:ext cx="94154" cy="110853"/>
          </a:xfrm>
          <a:prstGeom prst="rect">
            <a:avLst/>
          </a:prstGeom>
          <a:blipFill>
            <a:blip r:embed="rId3" cstate="print"/>
            <a:stretch>
              <a:fillRect/>
            </a:stretch>
          </a:blipFill>
        </p:spPr>
        <p:txBody>
          <a:bodyPr wrap="square" lIns="0" tIns="0" rIns="0" bIns="0" rtlCol="0"/>
          <a:lstStyle/>
          <a:p>
            <a:endParaRPr/>
          </a:p>
        </p:txBody>
      </p:sp>
      <p:sp>
        <p:nvSpPr>
          <p:cNvPr id="592" name="object 592"/>
          <p:cNvSpPr/>
          <p:nvPr/>
        </p:nvSpPr>
        <p:spPr>
          <a:xfrm>
            <a:off x="7712612" y="1026259"/>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593" name="object 593"/>
          <p:cNvSpPr/>
          <p:nvPr/>
        </p:nvSpPr>
        <p:spPr>
          <a:xfrm>
            <a:off x="7712608"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4" name="object 594"/>
          <p:cNvSpPr/>
          <p:nvPr/>
        </p:nvSpPr>
        <p:spPr>
          <a:xfrm>
            <a:off x="7911382" y="962109"/>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595" name="object 595"/>
          <p:cNvSpPr/>
          <p:nvPr/>
        </p:nvSpPr>
        <p:spPr>
          <a:xfrm>
            <a:off x="7911386" y="96212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6" name="object 596"/>
          <p:cNvSpPr/>
          <p:nvPr/>
        </p:nvSpPr>
        <p:spPr>
          <a:xfrm>
            <a:off x="8110165" y="1218674"/>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597" name="object 597"/>
          <p:cNvSpPr/>
          <p:nvPr/>
        </p:nvSpPr>
        <p:spPr>
          <a:xfrm>
            <a:off x="8110165"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598" name="object 598"/>
          <p:cNvSpPr/>
          <p:nvPr/>
        </p:nvSpPr>
        <p:spPr>
          <a:xfrm>
            <a:off x="8301621" y="1612237"/>
            <a:ext cx="94154" cy="110853"/>
          </a:xfrm>
          <a:prstGeom prst="rect">
            <a:avLst/>
          </a:prstGeom>
          <a:blipFill>
            <a:blip r:embed="rId3" cstate="print"/>
            <a:stretch>
              <a:fillRect/>
            </a:stretch>
          </a:blipFill>
        </p:spPr>
        <p:txBody>
          <a:bodyPr wrap="square" lIns="0" tIns="0" rIns="0" bIns="0" rtlCol="0"/>
          <a:lstStyle/>
          <a:p>
            <a:endParaRPr/>
          </a:p>
        </p:txBody>
      </p:sp>
      <p:sp>
        <p:nvSpPr>
          <p:cNvPr id="599" name="object 599"/>
          <p:cNvSpPr/>
          <p:nvPr/>
        </p:nvSpPr>
        <p:spPr>
          <a:xfrm>
            <a:off x="8494467" y="1106425"/>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0" name="object 600"/>
          <p:cNvSpPr/>
          <p:nvPr/>
        </p:nvSpPr>
        <p:spPr>
          <a:xfrm>
            <a:off x="8494470"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1" name="object 601"/>
          <p:cNvSpPr/>
          <p:nvPr/>
        </p:nvSpPr>
        <p:spPr>
          <a:xfrm>
            <a:off x="8685927" y="1724482"/>
            <a:ext cx="94154" cy="110853"/>
          </a:xfrm>
          <a:prstGeom prst="rect">
            <a:avLst/>
          </a:prstGeom>
          <a:blipFill>
            <a:blip r:embed="rId3" cstate="print"/>
            <a:stretch>
              <a:fillRect/>
            </a:stretch>
          </a:blipFill>
        </p:spPr>
        <p:txBody>
          <a:bodyPr wrap="square" lIns="0" tIns="0" rIns="0" bIns="0" rtlCol="0"/>
          <a:lstStyle/>
          <a:p>
            <a:endParaRPr/>
          </a:p>
        </p:txBody>
      </p:sp>
      <p:sp>
        <p:nvSpPr>
          <p:cNvPr id="602" name="object 602"/>
          <p:cNvSpPr/>
          <p:nvPr/>
        </p:nvSpPr>
        <p:spPr>
          <a:xfrm>
            <a:off x="1669739" y="3591873"/>
            <a:ext cx="80010" cy="96520"/>
          </a:xfrm>
          <a:custGeom>
            <a:avLst/>
            <a:gdLst/>
            <a:ahLst/>
            <a:cxnLst/>
            <a:rect l="l" t="t" r="r" b="b"/>
            <a:pathLst>
              <a:path w="80010" h="96520">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03" name="object 603"/>
          <p:cNvSpPr/>
          <p:nvPr/>
        </p:nvSpPr>
        <p:spPr>
          <a:xfrm>
            <a:off x="1669739" y="3591872"/>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4" name="object 604"/>
          <p:cNvSpPr/>
          <p:nvPr/>
        </p:nvSpPr>
        <p:spPr>
          <a:xfrm>
            <a:off x="1868522" y="3415475"/>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05" name="object 605"/>
          <p:cNvSpPr/>
          <p:nvPr/>
        </p:nvSpPr>
        <p:spPr>
          <a:xfrm>
            <a:off x="1868518" y="341548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6" name="object 606"/>
          <p:cNvSpPr/>
          <p:nvPr/>
        </p:nvSpPr>
        <p:spPr>
          <a:xfrm>
            <a:off x="2067293" y="3255126"/>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07" name="object 607"/>
          <p:cNvSpPr/>
          <p:nvPr/>
        </p:nvSpPr>
        <p:spPr>
          <a:xfrm>
            <a:off x="2067297"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08" name="object 608"/>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09" name="object 609"/>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0" name="object 610"/>
          <p:cNvSpPr/>
          <p:nvPr/>
        </p:nvSpPr>
        <p:spPr>
          <a:xfrm>
            <a:off x="2451607" y="307874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11" name="object 611"/>
          <p:cNvSpPr/>
          <p:nvPr/>
        </p:nvSpPr>
        <p:spPr>
          <a:xfrm>
            <a:off x="2451602" y="307875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2" name="object 612"/>
          <p:cNvSpPr/>
          <p:nvPr/>
        </p:nvSpPr>
        <p:spPr>
          <a:xfrm>
            <a:off x="2650378" y="306271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13" name="object 613"/>
          <p:cNvSpPr/>
          <p:nvPr/>
        </p:nvSpPr>
        <p:spPr>
          <a:xfrm>
            <a:off x="2650380"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4" name="object 614"/>
          <p:cNvSpPr/>
          <p:nvPr/>
        </p:nvSpPr>
        <p:spPr>
          <a:xfrm>
            <a:off x="2849160" y="293442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15" name="object 615"/>
          <p:cNvSpPr/>
          <p:nvPr/>
        </p:nvSpPr>
        <p:spPr>
          <a:xfrm>
            <a:off x="2849159"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6" name="object 616"/>
          <p:cNvSpPr/>
          <p:nvPr/>
        </p:nvSpPr>
        <p:spPr>
          <a:xfrm>
            <a:off x="3034680" y="272598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17" name="object 617"/>
          <p:cNvSpPr/>
          <p:nvPr/>
        </p:nvSpPr>
        <p:spPr>
          <a:xfrm>
            <a:off x="3034686" y="27259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18" name="object 618"/>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19" name="object 619"/>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0" name="object 620"/>
          <p:cNvSpPr/>
          <p:nvPr/>
        </p:nvSpPr>
        <p:spPr>
          <a:xfrm>
            <a:off x="3432245" y="253354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1" name="object 621"/>
          <p:cNvSpPr/>
          <p:nvPr/>
        </p:nvSpPr>
        <p:spPr>
          <a:xfrm>
            <a:off x="3432243"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2" name="object 622"/>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23" name="object 623"/>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4" name="object 624"/>
          <p:cNvSpPr/>
          <p:nvPr/>
        </p:nvSpPr>
        <p:spPr>
          <a:xfrm>
            <a:off x="3816548" y="226095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25" name="object 625"/>
          <p:cNvSpPr/>
          <p:nvPr/>
        </p:nvSpPr>
        <p:spPr>
          <a:xfrm>
            <a:off x="3816548" y="226096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6" name="object 626"/>
          <p:cNvSpPr/>
          <p:nvPr/>
        </p:nvSpPr>
        <p:spPr>
          <a:xfrm>
            <a:off x="4015330" y="2373198"/>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27" name="object 627"/>
          <p:cNvSpPr/>
          <p:nvPr/>
        </p:nvSpPr>
        <p:spPr>
          <a:xfrm>
            <a:off x="4015327"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28" name="object 628"/>
          <p:cNvSpPr/>
          <p:nvPr/>
        </p:nvSpPr>
        <p:spPr>
          <a:xfrm>
            <a:off x="4214101" y="2212851"/>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29" name="object 629"/>
          <p:cNvSpPr/>
          <p:nvPr/>
        </p:nvSpPr>
        <p:spPr>
          <a:xfrm>
            <a:off x="4214105" y="221285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0" name="object 630"/>
          <p:cNvSpPr/>
          <p:nvPr/>
        </p:nvSpPr>
        <p:spPr>
          <a:xfrm>
            <a:off x="4399633" y="2052502"/>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31" name="object 631"/>
          <p:cNvSpPr/>
          <p:nvPr/>
        </p:nvSpPr>
        <p:spPr>
          <a:xfrm>
            <a:off x="4399632" y="205250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2" name="object 632"/>
          <p:cNvSpPr/>
          <p:nvPr/>
        </p:nvSpPr>
        <p:spPr>
          <a:xfrm>
            <a:off x="4598415" y="2100601"/>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33" name="object 633"/>
          <p:cNvSpPr/>
          <p:nvPr/>
        </p:nvSpPr>
        <p:spPr>
          <a:xfrm>
            <a:off x="4598410" y="210061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4" name="object 634"/>
          <p:cNvSpPr/>
          <p:nvPr/>
        </p:nvSpPr>
        <p:spPr>
          <a:xfrm>
            <a:off x="4797186" y="1908186"/>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5" name="object 635"/>
          <p:cNvSpPr/>
          <p:nvPr/>
        </p:nvSpPr>
        <p:spPr>
          <a:xfrm>
            <a:off x="4797189" y="190819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6" name="object 636"/>
          <p:cNvSpPr/>
          <p:nvPr/>
        </p:nvSpPr>
        <p:spPr>
          <a:xfrm>
            <a:off x="4982718" y="1844052"/>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37" name="object 637"/>
          <p:cNvSpPr/>
          <p:nvPr/>
        </p:nvSpPr>
        <p:spPr>
          <a:xfrm>
            <a:off x="4982716" y="184404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38" name="object 638"/>
          <p:cNvSpPr/>
          <p:nvPr/>
        </p:nvSpPr>
        <p:spPr>
          <a:xfrm>
            <a:off x="5181489" y="174783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39" name="object 639"/>
          <p:cNvSpPr/>
          <p:nvPr/>
        </p:nvSpPr>
        <p:spPr>
          <a:xfrm>
            <a:off x="5181494" y="17478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0" name="object 640"/>
          <p:cNvSpPr/>
          <p:nvPr/>
        </p:nvSpPr>
        <p:spPr>
          <a:xfrm>
            <a:off x="5380271" y="165162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41" name="object 641"/>
          <p:cNvSpPr/>
          <p:nvPr/>
        </p:nvSpPr>
        <p:spPr>
          <a:xfrm>
            <a:off x="5380273" y="16516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2" name="object 642"/>
          <p:cNvSpPr/>
          <p:nvPr/>
        </p:nvSpPr>
        <p:spPr>
          <a:xfrm>
            <a:off x="5579054" y="153937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43" name="object 643"/>
          <p:cNvSpPr/>
          <p:nvPr/>
        </p:nvSpPr>
        <p:spPr>
          <a:xfrm>
            <a:off x="5579051" y="15393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4" name="object 644"/>
          <p:cNvSpPr/>
          <p:nvPr/>
        </p:nvSpPr>
        <p:spPr>
          <a:xfrm>
            <a:off x="5764574" y="141110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45" name="object 645"/>
          <p:cNvSpPr/>
          <p:nvPr/>
        </p:nvSpPr>
        <p:spPr>
          <a:xfrm>
            <a:off x="5764578" y="141110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6" name="object 646"/>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47" name="object 647"/>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48" name="object 648"/>
          <p:cNvSpPr/>
          <p:nvPr/>
        </p:nvSpPr>
        <p:spPr>
          <a:xfrm>
            <a:off x="6162139" y="1186608"/>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49" name="object 649"/>
          <p:cNvSpPr/>
          <p:nvPr/>
        </p:nvSpPr>
        <p:spPr>
          <a:xfrm>
            <a:off x="6162135" y="118661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0" name="object 650"/>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651" name="object 651"/>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2" name="object 652"/>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53" name="object 653"/>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4" name="object 654"/>
          <p:cNvSpPr/>
          <p:nvPr/>
        </p:nvSpPr>
        <p:spPr>
          <a:xfrm>
            <a:off x="6745224" y="1218674"/>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55" name="object 655"/>
          <p:cNvSpPr/>
          <p:nvPr/>
        </p:nvSpPr>
        <p:spPr>
          <a:xfrm>
            <a:off x="6745219"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6" name="object 656"/>
          <p:cNvSpPr/>
          <p:nvPr/>
        </p:nvSpPr>
        <p:spPr>
          <a:xfrm>
            <a:off x="6943994"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57" name="object 657"/>
          <p:cNvSpPr/>
          <p:nvPr/>
        </p:nvSpPr>
        <p:spPr>
          <a:xfrm>
            <a:off x="6943997"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58" name="object 658"/>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59" name="object 659"/>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0" name="object 660"/>
          <p:cNvSpPr/>
          <p:nvPr/>
        </p:nvSpPr>
        <p:spPr>
          <a:xfrm>
            <a:off x="7328297" y="1218674"/>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61" name="object 661"/>
          <p:cNvSpPr/>
          <p:nvPr/>
        </p:nvSpPr>
        <p:spPr>
          <a:xfrm>
            <a:off x="7328303" y="121868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2" name="object 662"/>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63" name="object 663"/>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4" name="object 664"/>
          <p:cNvSpPr/>
          <p:nvPr/>
        </p:nvSpPr>
        <p:spPr>
          <a:xfrm>
            <a:off x="7712612"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65" name="object 665"/>
          <p:cNvSpPr/>
          <p:nvPr/>
        </p:nvSpPr>
        <p:spPr>
          <a:xfrm>
            <a:off x="7712608"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6" name="object 666"/>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67" name="object 667"/>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68" name="object 668"/>
          <p:cNvSpPr/>
          <p:nvPr/>
        </p:nvSpPr>
        <p:spPr>
          <a:xfrm>
            <a:off x="8110165" y="1106425"/>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69" name="object 669"/>
          <p:cNvSpPr/>
          <p:nvPr/>
        </p:nvSpPr>
        <p:spPr>
          <a:xfrm>
            <a:off x="8110165"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0" name="object 670"/>
          <p:cNvSpPr/>
          <p:nvPr/>
        </p:nvSpPr>
        <p:spPr>
          <a:xfrm>
            <a:off x="8308947" y="978159"/>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671" name="object 671"/>
          <p:cNvSpPr/>
          <p:nvPr/>
        </p:nvSpPr>
        <p:spPr>
          <a:xfrm>
            <a:off x="8308943"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2" name="object 672"/>
          <p:cNvSpPr/>
          <p:nvPr/>
        </p:nvSpPr>
        <p:spPr>
          <a:xfrm>
            <a:off x="8494467"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73" name="object 673"/>
          <p:cNvSpPr/>
          <p:nvPr/>
        </p:nvSpPr>
        <p:spPr>
          <a:xfrm>
            <a:off x="8494470"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4" name="object 674"/>
          <p:cNvSpPr/>
          <p:nvPr/>
        </p:nvSpPr>
        <p:spPr>
          <a:xfrm>
            <a:off x="8693249" y="978159"/>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75" name="object 675"/>
          <p:cNvSpPr/>
          <p:nvPr/>
        </p:nvSpPr>
        <p:spPr>
          <a:xfrm>
            <a:off x="8693249" y="97815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6" name="object 676"/>
          <p:cNvSpPr/>
          <p:nvPr/>
        </p:nvSpPr>
        <p:spPr>
          <a:xfrm>
            <a:off x="1669739" y="3511692"/>
            <a:ext cx="80010" cy="96520"/>
          </a:xfrm>
          <a:custGeom>
            <a:avLst/>
            <a:gdLst/>
            <a:ahLst/>
            <a:cxnLst/>
            <a:rect l="l" t="t" r="r" b="b"/>
            <a:pathLst>
              <a:path w="80010" h="96520">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77" name="object 677"/>
          <p:cNvSpPr/>
          <p:nvPr/>
        </p:nvSpPr>
        <p:spPr>
          <a:xfrm>
            <a:off x="1669739" y="351169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78" name="object 678"/>
          <p:cNvSpPr/>
          <p:nvPr/>
        </p:nvSpPr>
        <p:spPr>
          <a:xfrm>
            <a:off x="1868522" y="3255126"/>
            <a:ext cx="80010" cy="96520"/>
          </a:xfrm>
          <a:custGeom>
            <a:avLst/>
            <a:gdLst/>
            <a:ahLst/>
            <a:cxnLst/>
            <a:rect l="l" t="t" r="r" b="b"/>
            <a:pathLst>
              <a:path w="80010" h="96520">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79" name="object 679"/>
          <p:cNvSpPr/>
          <p:nvPr/>
        </p:nvSpPr>
        <p:spPr>
          <a:xfrm>
            <a:off x="1868518" y="325513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0" name="object 680"/>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681" name="object 681"/>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2" name="object 682"/>
          <p:cNvSpPr/>
          <p:nvPr/>
        </p:nvSpPr>
        <p:spPr>
          <a:xfrm>
            <a:off x="2252824" y="3046678"/>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3" name="object 683"/>
          <p:cNvSpPr/>
          <p:nvPr/>
        </p:nvSpPr>
        <p:spPr>
          <a:xfrm>
            <a:off x="2252823" y="30466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4" name="object 684"/>
          <p:cNvSpPr/>
          <p:nvPr/>
        </p:nvSpPr>
        <p:spPr>
          <a:xfrm>
            <a:off x="2451607" y="296649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685" name="object 685"/>
          <p:cNvSpPr/>
          <p:nvPr/>
        </p:nvSpPr>
        <p:spPr>
          <a:xfrm>
            <a:off x="2451602" y="29665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6" name="object 686"/>
          <p:cNvSpPr/>
          <p:nvPr/>
        </p:nvSpPr>
        <p:spPr>
          <a:xfrm>
            <a:off x="2650378" y="287029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87" name="object 687"/>
          <p:cNvSpPr/>
          <p:nvPr/>
        </p:nvSpPr>
        <p:spPr>
          <a:xfrm>
            <a:off x="2650380"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88" name="object 688"/>
          <p:cNvSpPr/>
          <p:nvPr/>
        </p:nvSpPr>
        <p:spPr>
          <a:xfrm>
            <a:off x="2849160" y="2790113"/>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689" name="object 689"/>
          <p:cNvSpPr/>
          <p:nvPr/>
        </p:nvSpPr>
        <p:spPr>
          <a:xfrm>
            <a:off x="2849159" y="27901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0" name="object 690"/>
          <p:cNvSpPr/>
          <p:nvPr/>
        </p:nvSpPr>
        <p:spPr>
          <a:xfrm>
            <a:off x="3034680" y="270994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1" name="object 691"/>
          <p:cNvSpPr/>
          <p:nvPr/>
        </p:nvSpPr>
        <p:spPr>
          <a:xfrm>
            <a:off x="3034686" y="270994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2" name="object 692"/>
          <p:cNvSpPr/>
          <p:nvPr/>
        </p:nvSpPr>
        <p:spPr>
          <a:xfrm>
            <a:off x="3233463" y="259769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693" name="object 693"/>
          <p:cNvSpPr/>
          <p:nvPr/>
        </p:nvSpPr>
        <p:spPr>
          <a:xfrm>
            <a:off x="3233464" y="259769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4" name="object 694"/>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695" name="object 695"/>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6" name="object 696"/>
          <p:cNvSpPr/>
          <p:nvPr/>
        </p:nvSpPr>
        <p:spPr>
          <a:xfrm>
            <a:off x="3617765" y="2421315"/>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697" name="object 697"/>
          <p:cNvSpPr/>
          <p:nvPr/>
        </p:nvSpPr>
        <p:spPr>
          <a:xfrm>
            <a:off x="3617769" y="242131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698" name="object 698"/>
          <p:cNvSpPr/>
          <p:nvPr/>
        </p:nvSpPr>
        <p:spPr>
          <a:xfrm>
            <a:off x="3816548" y="240526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699" name="object 699"/>
          <p:cNvSpPr/>
          <p:nvPr/>
        </p:nvSpPr>
        <p:spPr>
          <a:xfrm>
            <a:off x="3816548" y="240527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0" name="object 700"/>
          <p:cNvSpPr/>
          <p:nvPr/>
        </p:nvSpPr>
        <p:spPr>
          <a:xfrm>
            <a:off x="4015330" y="230906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1" name="object 701"/>
          <p:cNvSpPr/>
          <p:nvPr/>
        </p:nvSpPr>
        <p:spPr>
          <a:xfrm>
            <a:off x="4015327"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2" name="object 702"/>
          <p:cNvSpPr/>
          <p:nvPr/>
        </p:nvSpPr>
        <p:spPr>
          <a:xfrm>
            <a:off x="4214101" y="227699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03" name="object 703"/>
          <p:cNvSpPr/>
          <p:nvPr/>
        </p:nvSpPr>
        <p:spPr>
          <a:xfrm>
            <a:off x="4214105" y="227699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4" name="object 704"/>
          <p:cNvSpPr/>
          <p:nvPr/>
        </p:nvSpPr>
        <p:spPr>
          <a:xfrm>
            <a:off x="4399633" y="2004402"/>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05" name="object 705"/>
          <p:cNvSpPr/>
          <p:nvPr/>
        </p:nvSpPr>
        <p:spPr>
          <a:xfrm>
            <a:off x="4399632" y="200440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6" name="object 706"/>
          <p:cNvSpPr/>
          <p:nvPr/>
        </p:nvSpPr>
        <p:spPr>
          <a:xfrm>
            <a:off x="4598415" y="1860086"/>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07" name="object 707"/>
          <p:cNvSpPr/>
          <p:nvPr/>
        </p:nvSpPr>
        <p:spPr>
          <a:xfrm>
            <a:off x="4598410"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08" name="object 708"/>
          <p:cNvSpPr/>
          <p:nvPr/>
        </p:nvSpPr>
        <p:spPr>
          <a:xfrm>
            <a:off x="4797186" y="1828003"/>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09" name="object 709"/>
          <p:cNvSpPr/>
          <p:nvPr/>
        </p:nvSpPr>
        <p:spPr>
          <a:xfrm>
            <a:off x="4797189" y="18280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0" name="object 710"/>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11" name="object 711"/>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2" name="object 712"/>
          <p:cNvSpPr/>
          <p:nvPr/>
        </p:nvSpPr>
        <p:spPr>
          <a:xfrm>
            <a:off x="5181489" y="161955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13" name="object 713"/>
          <p:cNvSpPr/>
          <p:nvPr/>
        </p:nvSpPr>
        <p:spPr>
          <a:xfrm>
            <a:off x="5181494" y="161955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4" name="object 714"/>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15" name="object 715"/>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6" name="object 716"/>
          <p:cNvSpPr/>
          <p:nvPr/>
        </p:nvSpPr>
        <p:spPr>
          <a:xfrm>
            <a:off x="5579054" y="1379023"/>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17" name="object 717"/>
          <p:cNvSpPr/>
          <p:nvPr/>
        </p:nvSpPr>
        <p:spPr>
          <a:xfrm>
            <a:off x="5579051" y="137903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18" name="object 718"/>
          <p:cNvSpPr/>
          <p:nvPr/>
        </p:nvSpPr>
        <p:spPr>
          <a:xfrm>
            <a:off x="5764574" y="1395056"/>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19" name="object 719"/>
          <p:cNvSpPr/>
          <p:nvPr/>
        </p:nvSpPr>
        <p:spPr>
          <a:xfrm>
            <a:off x="5764578" y="139506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0" name="object 720"/>
          <p:cNvSpPr/>
          <p:nvPr/>
        </p:nvSpPr>
        <p:spPr>
          <a:xfrm>
            <a:off x="5963356" y="1106425"/>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21" name="object 721"/>
          <p:cNvSpPr/>
          <p:nvPr/>
        </p:nvSpPr>
        <p:spPr>
          <a:xfrm>
            <a:off x="5963356"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2" name="object 722"/>
          <p:cNvSpPr/>
          <p:nvPr/>
        </p:nvSpPr>
        <p:spPr>
          <a:xfrm>
            <a:off x="6162139" y="1154541"/>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23" name="object 723"/>
          <p:cNvSpPr/>
          <p:nvPr/>
        </p:nvSpPr>
        <p:spPr>
          <a:xfrm>
            <a:off x="6162135" y="115454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4" name="object 724"/>
          <p:cNvSpPr/>
          <p:nvPr/>
        </p:nvSpPr>
        <p:spPr>
          <a:xfrm>
            <a:off x="6347659" y="110642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25" name="object 725"/>
          <p:cNvSpPr/>
          <p:nvPr/>
        </p:nvSpPr>
        <p:spPr>
          <a:xfrm>
            <a:off x="6347662" y="110643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6" name="object 726"/>
          <p:cNvSpPr/>
          <p:nvPr/>
        </p:nvSpPr>
        <p:spPr>
          <a:xfrm>
            <a:off x="6546441" y="1170575"/>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27" name="object 727"/>
          <p:cNvSpPr/>
          <p:nvPr/>
        </p:nvSpPr>
        <p:spPr>
          <a:xfrm>
            <a:off x="654644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28" name="object 728"/>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29" name="object 729"/>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0" name="object 730"/>
          <p:cNvSpPr/>
          <p:nvPr/>
        </p:nvSpPr>
        <p:spPr>
          <a:xfrm>
            <a:off x="6943994" y="1010226"/>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31" name="object 731"/>
          <p:cNvSpPr/>
          <p:nvPr/>
        </p:nvSpPr>
        <p:spPr>
          <a:xfrm>
            <a:off x="6943997" y="101022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2" name="object 732"/>
          <p:cNvSpPr/>
          <p:nvPr/>
        </p:nvSpPr>
        <p:spPr>
          <a:xfrm>
            <a:off x="7129526" y="1074358"/>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3" name="object 733"/>
          <p:cNvSpPr/>
          <p:nvPr/>
        </p:nvSpPr>
        <p:spPr>
          <a:xfrm>
            <a:off x="7129524"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4" name="object 734"/>
          <p:cNvSpPr/>
          <p:nvPr/>
        </p:nvSpPr>
        <p:spPr>
          <a:xfrm>
            <a:off x="732829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35" name="object 735"/>
          <p:cNvSpPr/>
          <p:nvPr/>
        </p:nvSpPr>
        <p:spPr>
          <a:xfrm>
            <a:off x="732830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6" name="object 736"/>
          <p:cNvSpPr/>
          <p:nvPr/>
        </p:nvSpPr>
        <p:spPr>
          <a:xfrm>
            <a:off x="7527080" y="1138508"/>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37" name="object 737"/>
          <p:cNvSpPr/>
          <p:nvPr/>
        </p:nvSpPr>
        <p:spPr>
          <a:xfrm>
            <a:off x="7527081"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38" name="object 738"/>
          <p:cNvSpPr/>
          <p:nvPr/>
        </p:nvSpPr>
        <p:spPr>
          <a:xfrm>
            <a:off x="7712612"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39" name="object 739"/>
          <p:cNvSpPr/>
          <p:nvPr/>
        </p:nvSpPr>
        <p:spPr>
          <a:xfrm>
            <a:off x="7712608"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0" name="object 740"/>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1" name="object 741"/>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2" name="object 742"/>
          <p:cNvSpPr/>
          <p:nvPr/>
        </p:nvSpPr>
        <p:spPr>
          <a:xfrm>
            <a:off x="8110165"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43" name="object 743"/>
          <p:cNvSpPr/>
          <p:nvPr/>
        </p:nvSpPr>
        <p:spPr>
          <a:xfrm>
            <a:off x="8110165"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4" name="object 744"/>
          <p:cNvSpPr/>
          <p:nvPr/>
        </p:nvSpPr>
        <p:spPr>
          <a:xfrm>
            <a:off x="8308947"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45" name="object 745"/>
          <p:cNvSpPr/>
          <p:nvPr/>
        </p:nvSpPr>
        <p:spPr>
          <a:xfrm>
            <a:off x="8308943"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6" name="object 746"/>
          <p:cNvSpPr/>
          <p:nvPr/>
        </p:nvSpPr>
        <p:spPr>
          <a:xfrm>
            <a:off x="8494467" y="1170575"/>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47" name="object 747"/>
          <p:cNvSpPr/>
          <p:nvPr/>
        </p:nvSpPr>
        <p:spPr>
          <a:xfrm>
            <a:off x="8494470"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48" name="object 748"/>
          <p:cNvSpPr/>
          <p:nvPr/>
        </p:nvSpPr>
        <p:spPr>
          <a:xfrm>
            <a:off x="8693249"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49" name="object 749"/>
          <p:cNvSpPr/>
          <p:nvPr/>
        </p:nvSpPr>
        <p:spPr>
          <a:xfrm>
            <a:off x="8693249"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0" name="object 750"/>
          <p:cNvSpPr/>
          <p:nvPr/>
        </p:nvSpPr>
        <p:spPr>
          <a:xfrm>
            <a:off x="1669739" y="3399441"/>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1" name="object 751"/>
          <p:cNvSpPr/>
          <p:nvPr/>
        </p:nvSpPr>
        <p:spPr>
          <a:xfrm>
            <a:off x="1669739" y="339945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2" name="object 752"/>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753" name="object 753"/>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4" name="object 754"/>
          <p:cNvSpPr/>
          <p:nvPr/>
        </p:nvSpPr>
        <p:spPr>
          <a:xfrm>
            <a:off x="2067293" y="3223060"/>
            <a:ext cx="80010" cy="96520"/>
          </a:xfrm>
          <a:custGeom>
            <a:avLst/>
            <a:gdLst/>
            <a:ahLst/>
            <a:cxnLst/>
            <a:rect l="l" t="t" r="r" b="b"/>
            <a:pathLst>
              <a:path w="80010" h="96520">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55" name="object 755"/>
          <p:cNvSpPr/>
          <p:nvPr/>
        </p:nvSpPr>
        <p:spPr>
          <a:xfrm>
            <a:off x="2067297" y="322306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6" name="object 756"/>
          <p:cNvSpPr/>
          <p:nvPr/>
        </p:nvSpPr>
        <p:spPr>
          <a:xfrm>
            <a:off x="2252824" y="311081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57" name="object 757"/>
          <p:cNvSpPr/>
          <p:nvPr/>
        </p:nvSpPr>
        <p:spPr>
          <a:xfrm>
            <a:off x="2252823" y="311082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58" name="object 758"/>
          <p:cNvSpPr/>
          <p:nvPr/>
        </p:nvSpPr>
        <p:spPr>
          <a:xfrm>
            <a:off x="2451607" y="2934429"/>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59" name="object 759"/>
          <p:cNvSpPr/>
          <p:nvPr/>
        </p:nvSpPr>
        <p:spPr>
          <a:xfrm>
            <a:off x="2451602" y="293443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0" name="object 760"/>
          <p:cNvSpPr/>
          <p:nvPr/>
        </p:nvSpPr>
        <p:spPr>
          <a:xfrm>
            <a:off x="2650378" y="2838212"/>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61" name="object 761"/>
          <p:cNvSpPr/>
          <p:nvPr/>
        </p:nvSpPr>
        <p:spPr>
          <a:xfrm>
            <a:off x="2650380" y="283822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2" name="object 762"/>
          <p:cNvSpPr/>
          <p:nvPr/>
        </p:nvSpPr>
        <p:spPr>
          <a:xfrm>
            <a:off x="2849160" y="277408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63" name="object 763"/>
          <p:cNvSpPr/>
          <p:nvPr/>
        </p:nvSpPr>
        <p:spPr>
          <a:xfrm>
            <a:off x="2849159" y="277408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4" name="object 764"/>
          <p:cNvSpPr/>
          <p:nvPr/>
        </p:nvSpPr>
        <p:spPr>
          <a:xfrm>
            <a:off x="3034680" y="2758047"/>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65" name="object 765"/>
          <p:cNvSpPr/>
          <p:nvPr/>
        </p:nvSpPr>
        <p:spPr>
          <a:xfrm>
            <a:off x="3034686" y="275804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6" name="object 766"/>
          <p:cNvSpPr/>
          <p:nvPr/>
        </p:nvSpPr>
        <p:spPr>
          <a:xfrm>
            <a:off x="3233463" y="2661830"/>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67" name="object 767"/>
          <p:cNvSpPr/>
          <p:nvPr/>
        </p:nvSpPr>
        <p:spPr>
          <a:xfrm>
            <a:off x="3233464" y="266183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68" name="object 768"/>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69" name="object 769"/>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0" name="object 770"/>
          <p:cNvSpPr/>
          <p:nvPr/>
        </p:nvSpPr>
        <p:spPr>
          <a:xfrm>
            <a:off x="3617765" y="232510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71" name="object 771"/>
          <p:cNvSpPr/>
          <p:nvPr/>
        </p:nvSpPr>
        <p:spPr>
          <a:xfrm>
            <a:off x="3617769"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2" name="object 772"/>
          <p:cNvSpPr/>
          <p:nvPr/>
        </p:nvSpPr>
        <p:spPr>
          <a:xfrm>
            <a:off x="3816548" y="2389232"/>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773" name="object 773"/>
          <p:cNvSpPr/>
          <p:nvPr/>
        </p:nvSpPr>
        <p:spPr>
          <a:xfrm>
            <a:off x="3816548" y="238924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4" name="object 774"/>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75" name="object 775"/>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6" name="object 776"/>
          <p:cNvSpPr/>
          <p:nvPr/>
        </p:nvSpPr>
        <p:spPr>
          <a:xfrm>
            <a:off x="4214101" y="211663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77" name="object 777"/>
          <p:cNvSpPr/>
          <p:nvPr/>
        </p:nvSpPr>
        <p:spPr>
          <a:xfrm>
            <a:off x="4214105" y="211664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78" name="object 778"/>
          <p:cNvSpPr/>
          <p:nvPr/>
        </p:nvSpPr>
        <p:spPr>
          <a:xfrm>
            <a:off x="4399633" y="214871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79" name="object 779"/>
          <p:cNvSpPr/>
          <p:nvPr/>
        </p:nvSpPr>
        <p:spPr>
          <a:xfrm>
            <a:off x="4399632" y="214871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0" name="object 780"/>
          <p:cNvSpPr/>
          <p:nvPr/>
        </p:nvSpPr>
        <p:spPr>
          <a:xfrm>
            <a:off x="4598415" y="1972319"/>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81" name="object 781"/>
          <p:cNvSpPr/>
          <p:nvPr/>
        </p:nvSpPr>
        <p:spPr>
          <a:xfrm>
            <a:off x="4598410" y="197233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2" name="object 782"/>
          <p:cNvSpPr/>
          <p:nvPr/>
        </p:nvSpPr>
        <p:spPr>
          <a:xfrm>
            <a:off x="4797186" y="1924220"/>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83" name="object 783"/>
          <p:cNvSpPr/>
          <p:nvPr/>
        </p:nvSpPr>
        <p:spPr>
          <a:xfrm>
            <a:off x="4797189" y="192422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4" name="object 784"/>
          <p:cNvSpPr/>
          <p:nvPr/>
        </p:nvSpPr>
        <p:spPr>
          <a:xfrm>
            <a:off x="4982718" y="177990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85" name="object 785"/>
          <p:cNvSpPr/>
          <p:nvPr/>
        </p:nvSpPr>
        <p:spPr>
          <a:xfrm>
            <a:off x="4982716" y="177990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6" name="object 786"/>
          <p:cNvSpPr/>
          <p:nvPr/>
        </p:nvSpPr>
        <p:spPr>
          <a:xfrm>
            <a:off x="5181489" y="171577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787" name="object 787"/>
          <p:cNvSpPr/>
          <p:nvPr/>
        </p:nvSpPr>
        <p:spPr>
          <a:xfrm>
            <a:off x="5181494" y="171576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88" name="object 788"/>
          <p:cNvSpPr/>
          <p:nvPr/>
        </p:nvSpPr>
        <p:spPr>
          <a:xfrm>
            <a:off x="5380271" y="1587488"/>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789" name="object 789"/>
          <p:cNvSpPr/>
          <p:nvPr/>
        </p:nvSpPr>
        <p:spPr>
          <a:xfrm>
            <a:off x="5380273"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0" name="object 790"/>
          <p:cNvSpPr/>
          <p:nvPr/>
        </p:nvSpPr>
        <p:spPr>
          <a:xfrm>
            <a:off x="5579054" y="133092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791" name="object 791"/>
          <p:cNvSpPr/>
          <p:nvPr/>
        </p:nvSpPr>
        <p:spPr>
          <a:xfrm>
            <a:off x="5579051"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2" name="object 792"/>
          <p:cNvSpPr/>
          <p:nvPr/>
        </p:nvSpPr>
        <p:spPr>
          <a:xfrm>
            <a:off x="5764574" y="1250741"/>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793" name="object 793"/>
          <p:cNvSpPr/>
          <p:nvPr/>
        </p:nvSpPr>
        <p:spPr>
          <a:xfrm>
            <a:off x="5764578" y="125075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4" name="object 794"/>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795" name="object 795"/>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6" name="object 796"/>
          <p:cNvSpPr/>
          <p:nvPr/>
        </p:nvSpPr>
        <p:spPr>
          <a:xfrm>
            <a:off x="6162139" y="1218674"/>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797" name="object 797"/>
          <p:cNvSpPr/>
          <p:nvPr/>
        </p:nvSpPr>
        <p:spPr>
          <a:xfrm>
            <a:off x="6162135" y="121868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798" name="object 798"/>
          <p:cNvSpPr/>
          <p:nvPr/>
        </p:nvSpPr>
        <p:spPr>
          <a:xfrm>
            <a:off x="6347659" y="120264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799" name="object 799"/>
          <p:cNvSpPr/>
          <p:nvPr/>
        </p:nvSpPr>
        <p:spPr>
          <a:xfrm>
            <a:off x="6347662"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0" name="object 800"/>
          <p:cNvSpPr/>
          <p:nvPr/>
        </p:nvSpPr>
        <p:spPr>
          <a:xfrm>
            <a:off x="6546441" y="1122474"/>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01" name="object 801"/>
          <p:cNvSpPr/>
          <p:nvPr/>
        </p:nvSpPr>
        <p:spPr>
          <a:xfrm>
            <a:off x="6546440"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2" name="object 802"/>
          <p:cNvSpPr/>
          <p:nvPr/>
        </p:nvSpPr>
        <p:spPr>
          <a:xfrm>
            <a:off x="6745224" y="1170575"/>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3" name="object 803"/>
          <p:cNvSpPr/>
          <p:nvPr/>
        </p:nvSpPr>
        <p:spPr>
          <a:xfrm>
            <a:off x="6745219" y="117057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4" name="object 804"/>
          <p:cNvSpPr/>
          <p:nvPr/>
        </p:nvSpPr>
        <p:spPr>
          <a:xfrm>
            <a:off x="6943994"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5" name="object 805"/>
          <p:cNvSpPr/>
          <p:nvPr/>
        </p:nvSpPr>
        <p:spPr>
          <a:xfrm>
            <a:off x="6943997"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6" name="object 806"/>
          <p:cNvSpPr/>
          <p:nvPr/>
        </p:nvSpPr>
        <p:spPr>
          <a:xfrm>
            <a:off x="7129526" y="1042293"/>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07" name="object 807"/>
          <p:cNvSpPr/>
          <p:nvPr/>
        </p:nvSpPr>
        <p:spPr>
          <a:xfrm>
            <a:off x="7129524"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08" name="object 808"/>
          <p:cNvSpPr/>
          <p:nvPr/>
        </p:nvSpPr>
        <p:spPr>
          <a:xfrm>
            <a:off x="7328297"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09" name="object 809"/>
          <p:cNvSpPr/>
          <p:nvPr/>
        </p:nvSpPr>
        <p:spPr>
          <a:xfrm>
            <a:off x="7328303"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0" name="object 810"/>
          <p:cNvSpPr/>
          <p:nvPr/>
        </p:nvSpPr>
        <p:spPr>
          <a:xfrm>
            <a:off x="7527080" y="1042293"/>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1" name="object 811"/>
          <p:cNvSpPr/>
          <p:nvPr/>
        </p:nvSpPr>
        <p:spPr>
          <a:xfrm>
            <a:off x="7527081" y="104229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2" name="object 812"/>
          <p:cNvSpPr/>
          <p:nvPr/>
        </p:nvSpPr>
        <p:spPr>
          <a:xfrm>
            <a:off x="7712612"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13" name="object 813"/>
          <p:cNvSpPr/>
          <p:nvPr/>
        </p:nvSpPr>
        <p:spPr>
          <a:xfrm>
            <a:off x="7712608"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4" name="object 814"/>
          <p:cNvSpPr/>
          <p:nvPr/>
        </p:nvSpPr>
        <p:spPr>
          <a:xfrm>
            <a:off x="7911382" y="1154541"/>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15" name="object 815"/>
          <p:cNvSpPr/>
          <p:nvPr/>
        </p:nvSpPr>
        <p:spPr>
          <a:xfrm>
            <a:off x="7911386"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6" name="object 816"/>
          <p:cNvSpPr/>
          <p:nvPr/>
        </p:nvSpPr>
        <p:spPr>
          <a:xfrm>
            <a:off x="8110165"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17" name="object 817"/>
          <p:cNvSpPr/>
          <p:nvPr/>
        </p:nvSpPr>
        <p:spPr>
          <a:xfrm>
            <a:off x="8110165"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18" name="object 818"/>
          <p:cNvSpPr/>
          <p:nvPr/>
        </p:nvSpPr>
        <p:spPr>
          <a:xfrm>
            <a:off x="8308947" y="1202642"/>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19" name="object 819"/>
          <p:cNvSpPr/>
          <p:nvPr/>
        </p:nvSpPr>
        <p:spPr>
          <a:xfrm>
            <a:off x="8308943"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0" name="object 820"/>
          <p:cNvSpPr/>
          <p:nvPr/>
        </p:nvSpPr>
        <p:spPr>
          <a:xfrm>
            <a:off x="8494467" y="1090391"/>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1" name="object 821"/>
          <p:cNvSpPr/>
          <p:nvPr/>
        </p:nvSpPr>
        <p:spPr>
          <a:xfrm>
            <a:off x="8494470"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2" name="object 822"/>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23" name="object 823"/>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4" name="object 824"/>
          <p:cNvSpPr/>
          <p:nvPr/>
        </p:nvSpPr>
        <p:spPr>
          <a:xfrm>
            <a:off x="1669739" y="3543757"/>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25" name="object 825"/>
          <p:cNvSpPr/>
          <p:nvPr/>
        </p:nvSpPr>
        <p:spPr>
          <a:xfrm>
            <a:off x="1669739" y="3543767"/>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6" name="object 826"/>
          <p:cNvSpPr/>
          <p:nvPr/>
        </p:nvSpPr>
        <p:spPr>
          <a:xfrm>
            <a:off x="1868522" y="3287209"/>
            <a:ext cx="80010" cy="96520"/>
          </a:xfrm>
          <a:custGeom>
            <a:avLst/>
            <a:gdLst/>
            <a:ahLst/>
            <a:cxnLst/>
            <a:rect l="l" t="t" r="r" b="b"/>
            <a:pathLst>
              <a:path w="80010" h="96520">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27" name="object 827"/>
          <p:cNvSpPr/>
          <p:nvPr/>
        </p:nvSpPr>
        <p:spPr>
          <a:xfrm>
            <a:off x="1868518" y="3287205"/>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28" name="object 828"/>
          <p:cNvSpPr/>
          <p:nvPr/>
        </p:nvSpPr>
        <p:spPr>
          <a:xfrm>
            <a:off x="2067293" y="3126844"/>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29" name="object 829"/>
          <p:cNvSpPr/>
          <p:nvPr/>
        </p:nvSpPr>
        <p:spPr>
          <a:xfrm>
            <a:off x="2067297" y="312685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0" name="object 830"/>
          <p:cNvSpPr/>
          <p:nvPr/>
        </p:nvSpPr>
        <p:spPr>
          <a:xfrm>
            <a:off x="2252824" y="306271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31" name="object 831"/>
          <p:cNvSpPr/>
          <p:nvPr/>
        </p:nvSpPr>
        <p:spPr>
          <a:xfrm>
            <a:off x="2252823" y="306271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2" name="object 832"/>
          <p:cNvSpPr/>
          <p:nvPr/>
        </p:nvSpPr>
        <p:spPr>
          <a:xfrm>
            <a:off x="2451607" y="3094777"/>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33" name="object 833"/>
          <p:cNvSpPr/>
          <p:nvPr/>
        </p:nvSpPr>
        <p:spPr>
          <a:xfrm>
            <a:off x="2451602"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4" name="object 834"/>
          <p:cNvSpPr/>
          <p:nvPr/>
        </p:nvSpPr>
        <p:spPr>
          <a:xfrm>
            <a:off x="2650378" y="298252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35" name="object 835"/>
          <p:cNvSpPr/>
          <p:nvPr/>
        </p:nvSpPr>
        <p:spPr>
          <a:xfrm>
            <a:off x="2650380" y="298253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6" name="object 836"/>
          <p:cNvSpPr/>
          <p:nvPr/>
        </p:nvSpPr>
        <p:spPr>
          <a:xfrm>
            <a:off x="2849160" y="2886329"/>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37" name="object 837"/>
          <p:cNvSpPr/>
          <p:nvPr/>
        </p:nvSpPr>
        <p:spPr>
          <a:xfrm>
            <a:off x="2849159" y="288632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38" name="object 838"/>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39" name="object 839"/>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0" name="object 840"/>
          <p:cNvSpPr/>
          <p:nvPr/>
        </p:nvSpPr>
        <p:spPr>
          <a:xfrm>
            <a:off x="3233463" y="2613731"/>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1" name="object 841"/>
          <p:cNvSpPr/>
          <p:nvPr/>
        </p:nvSpPr>
        <p:spPr>
          <a:xfrm>
            <a:off x="3233464" y="261373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2" name="object 842"/>
          <p:cNvSpPr/>
          <p:nvPr/>
        </p:nvSpPr>
        <p:spPr>
          <a:xfrm>
            <a:off x="3432245" y="2469415"/>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3" name="object 843"/>
          <p:cNvSpPr/>
          <p:nvPr/>
        </p:nvSpPr>
        <p:spPr>
          <a:xfrm>
            <a:off x="3432243" y="246941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4" name="object 844"/>
          <p:cNvSpPr/>
          <p:nvPr/>
        </p:nvSpPr>
        <p:spPr>
          <a:xfrm>
            <a:off x="3617765" y="2373198"/>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45" name="object 845"/>
          <p:cNvSpPr/>
          <p:nvPr/>
        </p:nvSpPr>
        <p:spPr>
          <a:xfrm>
            <a:off x="3617769" y="237320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6" name="object 846"/>
          <p:cNvSpPr/>
          <p:nvPr/>
        </p:nvSpPr>
        <p:spPr>
          <a:xfrm>
            <a:off x="3816548" y="2325100"/>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47" name="object 847"/>
          <p:cNvSpPr/>
          <p:nvPr/>
        </p:nvSpPr>
        <p:spPr>
          <a:xfrm>
            <a:off x="3816548" y="232510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48" name="object 848"/>
          <p:cNvSpPr/>
          <p:nvPr/>
        </p:nvSpPr>
        <p:spPr>
          <a:xfrm>
            <a:off x="4015330" y="2180784"/>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49" name="object 849"/>
          <p:cNvSpPr/>
          <p:nvPr/>
        </p:nvSpPr>
        <p:spPr>
          <a:xfrm>
            <a:off x="4015327" y="218078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0" name="object 850"/>
          <p:cNvSpPr/>
          <p:nvPr/>
        </p:nvSpPr>
        <p:spPr>
          <a:xfrm>
            <a:off x="4214101" y="2068535"/>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51" name="object 851"/>
          <p:cNvSpPr/>
          <p:nvPr/>
        </p:nvSpPr>
        <p:spPr>
          <a:xfrm>
            <a:off x="4214105" y="206854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2" name="object 852"/>
          <p:cNvSpPr/>
          <p:nvPr/>
        </p:nvSpPr>
        <p:spPr>
          <a:xfrm>
            <a:off x="4399633" y="2036469"/>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53" name="object 853"/>
          <p:cNvSpPr/>
          <p:nvPr/>
        </p:nvSpPr>
        <p:spPr>
          <a:xfrm>
            <a:off x="4399632" y="203647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4" name="object 854"/>
          <p:cNvSpPr/>
          <p:nvPr/>
        </p:nvSpPr>
        <p:spPr>
          <a:xfrm>
            <a:off x="4598415" y="1940252"/>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55" name="object 855"/>
          <p:cNvSpPr/>
          <p:nvPr/>
        </p:nvSpPr>
        <p:spPr>
          <a:xfrm>
            <a:off x="4598410" y="1940260"/>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6" name="object 856"/>
          <p:cNvSpPr/>
          <p:nvPr/>
        </p:nvSpPr>
        <p:spPr>
          <a:xfrm>
            <a:off x="4797186" y="1956285"/>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57" name="object 857"/>
          <p:cNvSpPr/>
          <p:nvPr/>
        </p:nvSpPr>
        <p:spPr>
          <a:xfrm>
            <a:off x="4797189"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58" name="object 858"/>
          <p:cNvSpPr/>
          <p:nvPr/>
        </p:nvSpPr>
        <p:spPr>
          <a:xfrm>
            <a:off x="4982718" y="1731804"/>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59" name="object 859"/>
          <p:cNvSpPr/>
          <p:nvPr/>
        </p:nvSpPr>
        <p:spPr>
          <a:xfrm>
            <a:off x="4982716" y="173180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0" name="object 860"/>
          <p:cNvSpPr/>
          <p:nvPr/>
        </p:nvSpPr>
        <p:spPr>
          <a:xfrm>
            <a:off x="5181489" y="158748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1" name="object 861"/>
          <p:cNvSpPr/>
          <p:nvPr/>
        </p:nvSpPr>
        <p:spPr>
          <a:xfrm>
            <a:off x="5181494" y="158748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2" name="object 862"/>
          <p:cNvSpPr/>
          <p:nvPr/>
        </p:nvSpPr>
        <p:spPr>
          <a:xfrm>
            <a:off x="5380271" y="1443173"/>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863" name="object 863"/>
          <p:cNvSpPr/>
          <p:nvPr/>
        </p:nvSpPr>
        <p:spPr>
          <a:xfrm>
            <a:off x="5380273" y="144317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4" name="object 864"/>
          <p:cNvSpPr/>
          <p:nvPr/>
        </p:nvSpPr>
        <p:spPr>
          <a:xfrm>
            <a:off x="5579054" y="1346957"/>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65" name="object 865"/>
          <p:cNvSpPr/>
          <p:nvPr/>
        </p:nvSpPr>
        <p:spPr>
          <a:xfrm>
            <a:off x="5579051" y="1346962"/>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6" name="object 866"/>
          <p:cNvSpPr/>
          <p:nvPr/>
        </p:nvSpPr>
        <p:spPr>
          <a:xfrm>
            <a:off x="5764574" y="1427139"/>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67" name="object 867"/>
          <p:cNvSpPr/>
          <p:nvPr/>
        </p:nvSpPr>
        <p:spPr>
          <a:xfrm>
            <a:off x="5764578" y="142713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68" name="object 868"/>
          <p:cNvSpPr/>
          <p:nvPr/>
        </p:nvSpPr>
        <p:spPr>
          <a:xfrm>
            <a:off x="5963356" y="1330924"/>
            <a:ext cx="80010" cy="96520"/>
          </a:xfrm>
          <a:custGeom>
            <a:avLst/>
            <a:gdLst/>
            <a:ahLst/>
            <a:cxnLst/>
            <a:rect l="l" t="t" r="r" b="b"/>
            <a:pathLst>
              <a:path w="80010"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69" name="object 869"/>
          <p:cNvSpPr/>
          <p:nvPr/>
        </p:nvSpPr>
        <p:spPr>
          <a:xfrm>
            <a:off x="5963356" y="133092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0" name="object 870"/>
          <p:cNvSpPr/>
          <p:nvPr/>
        </p:nvSpPr>
        <p:spPr>
          <a:xfrm>
            <a:off x="6162139" y="1202642"/>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71" name="object 871"/>
          <p:cNvSpPr/>
          <p:nvPr/>
        </p:nvSpPr>
        <p:spPr>
          <a:xfrm>
            <a:off x="6162135" y="12026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2" name="object 872"/>
          <p:cNvSpPr/>
          <p:nvPr/>
        </p:nvSpPr>
        <p:spPr>
          <a:xfrm>
            <a:off x="6347659" y="1122474"/>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873" name="object 873"/>
          <p:cNvSpPr/>
          <p:nvPr/>
        </p:nvSpPr>
        <p:spPr>
          <a:xfrm>
            <a:off x="6347662" y="112247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4" name="object 874"/>
          <p:cNvSpPr/>
          <p:nvPr/>
        </p:nvSpPr>
        <p:spPr>
          <a:xfrm>
            <a:off x="6546441"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75" name="object 875"/>
          <p:cNvSpPr/>
          <p:nvPr/>
        </p:nvSpPr>
        <p:spPr>
          <a:xfrm>
            <a:off x="6546440"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6" name="object 876"/>
          <p:cNvSpPr/>
          <p:nvPr/>
        </p:nvSpPr>
        <p:spPr>
          <a:xfrm>
            <a:off x="6745224" y="1234707"/>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877" name="object 877"/>
          <p:cNvSpPr/>
          <p:nvPr/>
        </p:nvSpPr>
        <p:spPr>
          <a:xfrm>
            <a:off x="6745219" y="123471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78" name="object 878"/>
          <p:cNvSpPr/>
          <p:nvPr/>
        </p:nvSpPr>
        <p:spPr>
          <a:xfrm>
            <a:off x="6943994" y="1186608"/>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79" name="object 879"/>
          <p:cNvSpPr/>
          <p:nvPr/>
        </p:nvSpPr>
        <p:spPr>
          <a:xfrm>
            <a:off x="6943997"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0" name="object 880"/>
          <p:cNvSpPr/>
          <p:nvPr/>
        </p:nvSpPr>
        <p:spPr>
          <a:xfrm>
            <a:off x="7129526" y="1138508"/>
            <a:ext cx="80010" cy="96520"/>
          </a:xfrm>
          <a:custGeom>
            <a:avLst/>
            <a:gdLst/>
            <a:ahLst/>
            <a:cxnLst/>
            <a:rect l="l" t="t" r="r" b="b"/>
            <a:pathLst>
              <a:path w="80009"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881" name="object 881"/>
          <p:cNvSpPr/>
          <p:nvPr/>
        </p:nvSpPr>
        <p:spPr>
          <a:xfrm>
            <a:off x="7129524"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2" name="object 882"/>
          <p:cNvSpPr/>
          <p:nvPr/>
        </p:nvSpPr>
        <p:spPr>
          <a:xfrm>
            <a:off x="7328297"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883" name="object 883"/>
          <p:cNvSpPr/>
          <p:nvPr/>
        </p:nvSpPr>
        <p:spPr>
          <a:xfrm>
            <a:off x="7328303"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4" name="object 884"/>
          <p:cNvSpPr/>
          <p:nvPr/>
        </p:nvSpPr>
        <p:spPr>
          <a:xfrm>
            <a:off x="7527080" y="1202642"/>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85" name="object 885"/>
          <p:cNvSpPr/>
          <p:nvPr/>
        </p:nvSpPr>
        <p:spPr>
          <a:xfrm>
            <a:off x="7527081" y="1202647"/>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6" name="object 886"/>
          <p:cNvSpPr/>
          <p:nvPr/>
        </p:nvSpPr>
        <p:spPr>
          <a:xfrm>
            <a:off x="7712612"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87" name="object 887"/>
          <p:cNvSpPr/>
          <p:nvPr/>
        </p:nvSpPr>
        <p:spPr>
          <a:xfrm>
            <a:off x="7712608"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88" name="object 888"/>
          <p:cNvSpPr/>
          <p:nvPr/>
        </p:nvSpPr>
        <p:spPr>
          <a:xfrm>
            <a:off x="7911382"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89" name="object 889"/>
          <p:cNvSpPr/>
          <p:nvPr/>
        </p:nvSpPr>
        <p:spPr>
          <a:xfrm>
            <a:off x="7911386"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0" name="object 890"/>
          <p:cNvSpPr/>
          <p:nvPr/>
        </p:nvSpPr>
        <p:spPr>
          <a:xfrm>
            <a:off x="8110165" y="1058326"/>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1" name="object 891"/>
          <p:cNvSpPr/>
          <p:nvPr/>
        </p:nvSpPr>
        <p:spPr>
          <a:xfrm>
            <a:off x="8110165"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2" name="object 892"/>
          <p:cNvSpPr/>
          <p:nvPr/>
        </p:nvSpPr>
        <p:spPr>
          <a:xfrm>
            <a:off x="8308947" y="1186608"/>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893" name="object 893"/>
          <p:cNvSpPr/>
          <p:nvPr/>
        </p:nvSpPr>
        <p:spPr>
          <a:xfrm>
            <a:off x="8308943"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4" name="object 894"/>
          <p:cNvSpPr/>
          <p:nvPr/>
        </p:nvSpPr>
        <p:spPr>
          <a:xfrm>
            <a:off x="8494467" y="1026259"/>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895" name="object 895"/>
          <p:cNvSpPr/>
          <p:nvPr/>
        </p:nvSpPr>
        <p:spPr>
          <a:xfrm>
            <a:off x="8494470" y="102626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6" name="object 896"/>
          <p:cNvSpPr/>
          <p:nvPr/>
        </p:nvSpPr>
        <p:spPr>
          <a:xfrm>
            <a:off x="8693249"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897" name="object 897"/>
          <p:cNvSpPr/>
          <p:nvPr/>
        </p:nvSpPr>
        <p:spPr>
          <a:xfrm>
            <a:off x="8693249"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898" name="object 898"/>
          <p:cNvSpPr/>
          <p:nvPr/>
        </p:nvSpPr>
        <p:spPr>
          <a:xfrm>
            <a:off x="1669739" y="3383408"/>
            <a:ext cx="80010" cy="96520"/>
          </a:xfrm>
          <a:custGeom>
            <a:avLst/>
            <a:gdLst/>
            <a:ahLst/>
            <a:cxnLst/>
            <a:rect l="l" t="t" r="r" b="b"/>
            <a:pathLst>
              <a:path w="80010" h="96520">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899" name="object 899"/>
          <p:cNvSpPr/>
          <p:nvPr/>
        </p:nvSpPr>
        <p:spPr>
          <a:xfrm>
            <a:off x="1669739" y="3383416"/>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0" name="object 900"/>
          <p:cNvSpPr/>
          <p:nvPr/>
        </p:nvSpPr>
        <p:spPr>
          <a:xfrm>
            <a:off x="1868522" y="3335309"/>
            <a:ext cx="80010" cy="96520"/>
          </a:xfrm>
          <a:custGeom>
            <a:avLst/>
            <a:gdLst/>
            <a:ahLst/>
            <a:cxnLst/>
            <a:rect l="l" t="t" r="r" b="b"/>
            <a:pathLst>
              <a:path w="80010" h="96520">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1" name="object 901"/>
          <p:cNvSpPr/>
          <p:nvPr/>
        </p:nvSpPr>
        <p:spPr>
          <a:xfrm>
            <a:off x="1868518" y="3335311"/>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2" name="object 902"/>
          <p:cNvSpPr/>
          <p:nvPr/>
        </p:nvSpPr>
        <p:spPr>
          <a:xfrm>
            <a:off x="2067293" y="3239092"/>
            <a:ext cx="80010" cy="96520"/>
          </a:xfrm>
          <a:custGeom>
            <a:avLst/>
            <a:gdLst/>
            <a:ahLst/>
            <a:cxnLst/>
            <a:rect l="l" t="t" r="r" b="b"/>
            <a:pathLst>
              <a:path w="80010" h="96520">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03" name="object 903"/>
          <p:cNvSpPr/>
          <p:nvPr/>
        </p:nvSpPr>
        <p:spPr>
          <a:xfrm>
            <a:off x="2067297" y="3239100"/>
            <a:ext cx="80010" cy="96520"/>
          </a:xfrm>
          <a:custGeom>
            <a:avLst/>
            <a:gdLst/>
            <a:ahLst/>
            <a:cxnLst/>
            <a:rect l="l" t="t" r="r" b="b"/>
            <a:pathLst>
              <a:path w="80010" h="96520">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4" name="object 904"/>
          <p:cNvSpPr/>
          <p:nvPr/>
        </p:nvSpPr>
        <p:spPr>
          <a:xfrm>
            <a:off x="2252824" y="3094777"/>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05" name="object 905"/>
          <p:cNvSpPr/>
          <p:nvPr/>
        </p:nvSpPr>
        <p:spPr>
          <a:xfrm>
            <a:off x="2252823" y="309478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6" name="object 906"/>
          <p:cNvSpPr/>
          <p:nvPr/>
        </p:nvSpPr>
        <p:spPr>
          <a:xfrm>
            <a:off x="2451607" y="2918396"/>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07" name="object 907"/>
          <p:cNvSpPr/>
          <p:nvPr/>
        </p:nvSpPr>
        <p:spPr>
          <a:xfrm>
            <a:off x="2451602" y="291839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08" name="object 908"/>
          <p:cNvSpPr/>
          <p:nvPr/>
        </p:nvSpPr>
        <p:spPr>
          <a:xfrm>
            <a:off x="2650378" y="2854262"/>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09" name="object 909"/>
          <p:cNvSpPr/>
          <p:nvPr/>
        </p:nvSpPr>
        <p:spPr>
          <a:xfrm>
            <a:off x="2650380" y="285425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0" name="object 910"/>
          <p:cNvSpPr/>
          <p:nvPr/>
        </p:nvSpPr>
        <p:spPr>
          <a:xfrm>
            <a:off x="2849160" y="2870295"/>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11" name="object 911"/>
          <p:cNvSpPr/>
          <p:nvPr/>
        </p:nvSpPr>
        <p:spPr>
          <a:xfrm>
            <a:off x="2849159" y="287029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2" name="object 912"/>
          <p:cNvSpPr/>
          <p:nvPr/>
        </p:nvSpPr>
        <p:spPr>
          <a:xfrm>
            <a:off x="3034680" y="2645798"/>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13" name="object 913"/>
          <p:cNvSpPr/>
          <p:nvPr/>
        </p:nvSpPr>
        <p:spPr>
          <a:xfrm>
            <a:off x="3034686" y="264580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4" name="object 914"/>
          <p:cNvSpPr/>
          <p:nvPr/>
        </p:nvSpPr>
        <p:spPr>
          <a:xfrm>
            <a:off x="3233463" y="2533548"/>
            <a:ext cx="80010" cy="96520"/>
          </a:xfrm>
          <a:custGeom>
            <a:avLst/>
            <a:gdLst/>
            <a:ahLst/>
            <a:cxnLst/>
            <a:rect l="l" t="t" r="r" b="b"/>
            <a:pathLst>
              <a:path w="80010"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15" name="object 915"/>
          <p:cNvSpPr/>
          <p:nvPr/>
        </p:nvSpPr>
        <p:spPr>
          <a:xfrm>
            <a:off x="3233464" y="25335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6" name="object 916"/>
          <p:cNvSpPr/>
          <p:nvPr/>
        </p:nvSpPr>
        <p:spPr>
          <a:xfrm>
            <a:off x="3432245" y="2437348"/>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17" name="object 917"/>
          <p:cNvSpPr/>
          <p:nvPr/>
        </p:nvSpPr>
        <p:spPr>
          <a:xfrm>
            <a:off x="3432243"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18" name="object 918"/>
          <p:cNvSpPr/>
          <p:nvPr/>
        </p:nvSpPr>
        <p:spPr>
          <a:xfrm>
            <a:off x="3617765" y="243734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19" name="object 919"/>
          <p:cNvSpPr/>
          <p:nvPr/>
        </p:nvSpPr>
        <p:spPr>
          <a:xfrm>
            <a:off x="3617769" y="243734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0" name="object 920"/>
          <p:cNvSpPr/>
          <p:nvPr/>
        </p:nvSpPr>
        <p:spPr>
          <a:xfrm>
            <a:off x="3816548" y="2309066"/>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1" name="object 921"/>
          <p:cNvSpPr/>
          <p:nvPr/>
        </p:nvSpPr>
        <p:spPr>
          <a:xfrm>
            <a:off x="3816548" y="230906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2" name="object 922"/>
          <p:cNvSpPr/>
          <p:nvPr/>
        </p:nvSpPr>
        <p:spPr>
          <a:xfrm>
            <a:off x="4015330" y="2244916"/>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3" name="object 923"/>
          <p:cNvSpPr/>
          <p:nvPr/>
        </p:nvSpPr>
        <p:spPr>
          <a:xfrm>
            <a:off x="4015327" y="224492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4" name="object 924"/>
          <p:cNvSpPr/>
          <p:nvPr/>
        </p:nvSpPr>
        <p:spPr>
          <a:xfrm>
            <a:off x="4214101" y="2084567"/>
            <a:ext cx="80010" cy="96520"/>
          </a:xfrm>
          <a:custGeom>
            <a:avLst/>
            <a:gdLst/>
            <a:ahLst/>
            <a:cxnLst/>
            <a:rect l="l" t="t" r="r" b="b"/>
            <a:pathLst>
              <a:path w="80010"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25" name="object 925"/>
          <p:cNvSpPr/>
          <p:nvPr/>
        </p:nvSpPr>
        <p:spPr>
          <a:xfrm>
            <a:off x="4214105" y="208457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6" name="object 926"/>
          <p:cNvSpPr/>
          <p:nvPr/>
        </p:nvSpPr>
        <p:spPr>
          <a:xfrm>
            <a:off x="4399633" y="216475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27" name="object 927"/>
          <p:cNvSpPr/>
          <p:nvPr/>
        </p:nvSpPr>
        <p:spPr>
          <a:xfrm>
            <a:off x="4399632" y="2164751"/>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28" name="object 928"/>
          <p:cNvSpPr/>
          <p:nvPr/>
        </p:nvSpPr>
        <p:spPr>
          <a:xfrm>
            <a:off x="4598415" y="1956285"/>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29" name="object 929"/>
          <p:cNvSpPr/>
          <p:nvPr/>
        </p:nvSpPr>
        <p:spPr>
          <a:xfrm>
            <a:off x="4598410" y="1956295"/>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0" name="object 930"/>
          <p:cNvSpPr/>
          <p:nvPr/>
        </p:nvSpPr>
        <p:spPr>
          <a:xfrm>
            <a:off x="4797186" y="1860086"/>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31" name="object 931"/>
          <p:cNvSpPr/>
          <p:nvPr/>
        </p:nvSpPr>
        <p:spPr>
          <a:xfrm>
            <a:off x="4797189" y="1860084"/>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2" name="object 932"/>
          <p:cNvSpPr/>
          <p:nvPr/>
        </p:nvSpPr>
        <p:spPr>
          <a:xfrm>
            <a:off x="4982718" y="1811970"/>
            <a:ext cx="80010" cy="96520"/>
          </a:xfrm>
          <a:custGeom>
            <a:avLst/>
            <a:gdLst/>
            <a:ahLst/>
            <a:cxnLst/>
            <a:rect l="l" t="t" r="r" b="b"/>
            <a:pathLst>
              <a:path w="80010"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33" name="object 933"/>
          <p:cNvSpPr/>
          <p:nvPr/>
        </p:nvSpPr>
        <p:spPr>
          <a:xfrm>
            <a:off x="4982716" y="1811979"/>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4" name="object 934"/>
          <p:cNvSpPr/>
          <p:nvPr/>
        </p:nvSpPr>
        <p:spPr>
          <a:xfrm>
            <a:off x="5181489" y="1603522"/>
            <a:ext cx="80010" cy="96520"/>
          </a:xfrm>
          <a:custGeom>
            <a:avLst/>
            <a:gdLst/>
            <a:ahLst/>
            <a:cxnLst/>
            <a:rect l="l" t="t" r="r" b="b"/>
            <a:pathLst>
              <a:path w="80010"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35" name="object 935"/>
          <p:cNvSpPr/>
          <p:nvPr/>
        </p:nvSpPr>
        <p:spPr>
          <a:xfrm>
            <a:off x="5181494" y="1603523"/>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6" name="object 936"/>
          <p:cNvSpPr/>
          <p:nvPr/>
        </p:nvSpPr>
        <p:spPr>
          <a:xfrm>
            <a:off x="5380271" y="1555421"/>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37" name="object 937"/>
          <p:cNvSpPr/>
          <p:nvPr/>
        </p:nvSpPr>
        <p:spPr>
          <a:xfrm>
            <a:off x="5380273" y="155541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38" name="object 938"/>
          <p:cNvSpPr/>
          <p:nvPr/>
        </p:nvSpPr>
        <p:spPr>
          <a:xfrm>
            <a:off x="5579054" y="1491273"/>
            <a:ext cx="80010" cy="96520"/>
          </a:xfrm>
          <a:custGeom>
            <a:avLst/>
            <a:gdLst/>
            <a:ahLst/>
            <a:cxnLst/>
            <a:rect l="l" t="t" r="r" b="b"/>
            <a:pathLst>
              <a:path w="80010"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39" name="object 939"/>
          <p:cNvSpPr/>
          <p:nvPr/>
        </p:nvSpPr>
        <p:spPr>
          <a:xfrm>
            <a:off x="5579051" y="1491278"/>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0" name="object 940"/>
          <p:cNvSpPr/>
          <p:nvPr/>
        </p:nvSpPr>
        <p:spPr>
          <a:xfrm>
            <a:off x="5764574" y="1266790"/>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1" name="object 941"/>
          <p:cNvSpPr/>
          <p:nvPr/>
        </p:nvSpPr>
        <p:spPr>
          <a:xfrm>
            <a:off x="5764578"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2" name="object 942"/>
          <p:cNvSpPr/>
          <p:nvPr/>
        </p:nvSpPr>
        <p:spPr>
          <a:xfrm>
            <a:off x="5963356" y="1298857"/>
            <a:ext cx="80010" cy="96520"/>
          </a:xfrm>
          <a:custGeom>
            <a:avLst/>
            <a:gdLst/>
            <a:ahLst/>
            <a:cxnLst/>
            <a:rect l="l" t="t" r="r" b="b"/>
            <a:pathLst>
              <a:path w="80010"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43" name="object 943"/>
          <p:cNvSpPr/>
          <p:nvPr/>
        </p:nvSpPr>
        <p:spPr>
          <a:xfrm>
            <a:off x="5963356" y="129885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4" name="object 944"/>
          <p:cNvSpPr/>
          <p:nvPr/>
        </p:nvSpPr>
        <p:spPr>
          <a:xfrm>
            <a:off x="6162139" y="1266790"/>
            <a:ext cx="80010" cy="96520"/>
          </a:xfrm>
          <a:custGeom>
            <a:avLst/>
            <a:gdLst/>
            <a:ahLst/>
            <a:cxnLst/>
            <a:rect l="l" t="t" r="r" b="b"/>
            <a:pathLst>
              <a:path w="80010" h="96519">
                <a:moveTo>
                  <a:pt x="39755" y="96210"/>
                </a:moveTo>
                <a:lnTo>
                  <a:pt x="0" y="48105"/>
                </a:lnTo>
                <a:lnTo>
                  <a:pt x="39755" y="0"/>
                </a:lnTo>
                <a:lnTo>
                  <a:pt x="79498" y="48105"/>
                </a:lnTo>
                <a:lnTo>
                  <a:pt x="39755" y="96210"/>
                </a:lnTo>
                <a:close/>
              </a:path>
            </a:pathLst>
          </a:custGeom>
          <a:solidFill>
            <a:srgbClr val="000080"/>
          </a:solidFill>
        </p:spPr>
        <p:txBody>
          <a:bodyPr wrap="square" lIns="0" tIns="0" rIns="0" bIns="0" rtlCol="0"/>
          <a:lstStyle/>
          <a:p>
            <a:endParaRPr/>
          </a:p>
        </p:txBody>
      </p:sp>
      <p:sp>
        <p:nvSpPr>
          <p:cNvPr id="945" name="object 945"/>
          <p:cNvSpPr/>
          <p:nvPr/>
        </p:nvSpPr>
        <p:spPr>
          <a:xfrm>
            <a:off x="6162135" y="1266787"/>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6" name="object 946"/>
          <p:cNvSpPr/>
          <p:nvPr/>
        </p:nvSpPr>
        <p:spPr>
          <a:xfrm>
            <a:off x="6347659" y="1138508"/>
            <a:ext cx="80010" cy="96520"/>
          </a:xfrm>
          <a:custGeom>
            <a:avLst/>
            <a:gdLst/>
            <a:ahLst/>
            <a:cxnLst/>
            <a:rect l="l" t="t" r="r" b="b"/>
            <a:pathLst>
              <a:path w="80010"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47" name="object 947"/>
          <p:cNvSpPr/>
          <p:nvPr/>
        </p:nvSpPr>
        <p:spPr>
          <a:xfrm>
            <a:off x="6347662" y="1138506"/>
            <a:ext cx="80010" cy="96520"/>
          </a:xfrm>
          <a:custGeom>
            <a:avLst/>
            <a:gdLst/>
            <a:ahLst/>
            <a:cxnLst/>
            <a:rect l="l" t="t" r="r" b="b"/>
            <a:pathLst>
              <a:path w="80010"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48" name="object 948"/>
          <p:cNvSpPr/>
          <p:nvPr/>
        </p:nvSpPr>
        <p:spPr>
          <a:xfrm>
            <a:off x="6546441" y="125074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49" name="object 949"/>
          <p:cNvSpPr/>
          <p:nvPr/>
        </p:nvSpPr>
        <p:spPr>
          <a:xfrm>
            <a:off x="6546440" y="1250752"/>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0" name="object 950"/>
          <p:cNvSpPr/>
          <p:nvPr/>
        </p:nvSpPr>
        <p:spPr>
          <a:xfrm>
            <a:off x="6745224" y="1106425"/>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1" name="object 951"/>
          <p:cNvSpPr/>
          <p:nvPr/>
        </p:nvSpPr>
        <p:spPr>
          <a:xfrm>
            <a:off x="6745219" y="110643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2" name="object 952"/>
          <p:cNvSpPr/>
          <p:nvPr/>
        </p:nvSpPr>
        <p:spPr>
          <a:xfrm>
            <a:off x="6943994" y="1138508"/>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3" name="object 953"/>
          <p:cNvSpPr/>
          <p:nvPr/>
        </p:nvSpPr>
        <p:spPr>
          <a:xfrm>
            <a:off x="6943997" y="113850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4" name="object 954"/>
          <p:cNvSpPr/>
          <p:nvPr/>
        </p:nvSpPr>
        <p:spPr>
          <a:xfrm>
            <a:off x="7129526"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55" name="object 955"/>
          <p:cNvSpPr/>
          <p:nvPr/>
        </p:nvSpPr>
        <p:spPr>
          <a:xfrm>
            <a:off x="7129524"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6" name="object 956"/>
          <p:cNvSpPr/>
          <p:nvPr/>
        </p:nvSpPr>
        <p:spPr>
          <a:xfrm>
            <a:off x="7328297" y="1122474"/>
            <a:ext cx="80010" cy="96520"/>
          </a:xfrm>
          <a:custGeom>
            <a:avLst/>
            <a:gdLst/>
            <a:ahLst/>
            <a:cxnLst/>
            <a:rect l="l" t="t" r="r" b="b"/>
            <a:pathLst>
              <a:path w="80009" h="96519">
                <a:moveTo>
                  <a:pt x="39768" y="96210"/>
                </a:moveTo>
                <a:lnTo>
                  <a:pt x="0" y="48105"/>
                </a:lnTo>
                <a:lnTo>
                  <a:pt x="39768" y="0"/>
                </a:lnTo>
                <a:lnTo>
                  <a:pt x="79511" y="48105"/>
                </a:lnTo>
                <a:lnTo>
                  <a:pt x="39768" y="96210"/>
                </a:lnTo>
                <a:close/>
              </a:path>
            </a:pathLst>
          </a:custGeom>
          <a:solidFill>
            <a:srgbClr val="000080"/>
          </a:solidFill>
        </p:spPr>
        <p:txBody>
          <a:bodyPr wrap="square" lIns="0" tIns="0" rIns="0" bIns="0" rtlCol="0"/>
          <a:lstStyle/>
          <a:p>
            <a:endParaRPr/>
          </a:p>
        </p:txBody>
      </p:sp>
      <p:sp>
        <p:nvSpPr>
          <p:cNvPr id="957" name="object 957"/>
          <p:cNvSpPr/>
          <p:nvPr/>
        </p:nvSpPr>
        <p:spPr>
          <a:xfrm>
            <a:off x="7328303" y="112247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58" name="object 958"/>
          <p:cNvSpPr/>
          <p:nvPr/>
        </p:nvSpPr>
        <p:spPr>
          <a:xfrm>
            <a:off x="7527080" y="1186608"/>
            <a:ext cx="80010" cy="96520"/>
          </a:xfrm>
          <a:custGeom>
            <a:avLst/>
            <a:gdLst/>
            <a:ahLst/>
            <a:cxnLst/>
            <a:rect l="l" t="t" r="r" b="b"/>
            <a:pathLst>
              <a:path w="80009" h="96519">
                <a:moveTo>
                  <a:pt x="39755" y="96226"/>
                </a:moveTo>
                <a:lnTo>
                  <a:pt x="0" y="48105"/>
                </a:lnTo>
                <a:lnTo>
                  <a:pt x="39755" y="0"/>
                </a:lnTo>
                <a:lnTo>
                  <a:pt x="79511" y="48105"/>
                </a:lnTo>
                <a:lnTo>
                  <a:pt x="39755" y="96226"/>
                </a:lnTo>
                <a:close/>
              </a:path>
            </a:pathLst>
          </a:custGeom>
          <a:solidFill>
            <a:srgbClr val="000080"/>
          </a:solidFill>
        </p:spPr>
        <p:txBody>
          <a:bodyPr wrap="square" lIns="0" tIns="0" rIns="0" bIns="0" rtlCol="0"/>
          <a:lstStyle/>
          <a:p>
            <a:endParaRPr/>
          </a:p>
        </p:txBody>
      </p:sp>
      <p:sp>
        <p:nvSpPr>
          <p:cNvPr id="959" name="object 959"/>
          <p:cNvSpPr/>
          <p:nvPr/>
        </p:nvSpPr>
        <p:spPr>
          <a:xfrm>
            <a:off x="7527081" y="118661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0" name="object 960"/>
          <p:cNvSpPr/>
          <p:nvPr/>
        </p:nvSpPr>
        <p:spPr>
          <a:xfrm>
            <a:off x="7712612" y="1058326"/>
            <a:ext cx="80010" cy="96520"/>
          </a:xfrm>
          <a:custGeom>
            <a:avLst/>
            <a:gdLst/>
            <a:ahLst/>
            <a:cxnLst/>
            <a:rect l="l" t="t" r="r" b="b"/>
            <a:pathLst>
              <a:path w="80009" h="96519">
                <a:moveTo>
                  <a:pt x="39755" y="96226"/>
                </a:moveTo>
                <a:lnTo>
                  <a:pt x="0" y="48105"/>
                </a:lnTo>
                <a:lnTo>
                  <a:pt x="39755" y="0"/>
                </a:lnTo>
                <a:lnTo>
                  <a:pt x="79498" y="48105"/>
                </a:lnTo>
                <a:lnTo>
                  <a:pt x="39755" y="96226"/>
                </a:lnTo>
                <a:close/>
              </a:path>
            </a:pathLst>
          </a:custGeom>
          <a:solidFill>
            <a:srgbClr val="000080"/>
          </a:solidFill>
        </p:spPr>
        <p:txBody>
          <a:bodyPr wrap="square" lIns="0" tIns="0" rIns="0" bIns="0" rtlCol="0"/>
          <a:lstStyle/>
          <a:p>
            <a:endParaRPr/>
          </a:p>
        </p:txBody>
      </p:sp>
      <p:sp>
        <p:nvSpPr>
          <p:cNvPr id="961" name="object 961"/>
          <p:cNvSpPr/>
          <p:nvPr/>
        </p:nvSpPr>
        <p:spPr>
          <a:xfrm>
            <a:off x="7712608"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2" name="object 962"/>
          <p:cNvSpPr/>
          <p:nvPr/>
        </p:nvSpPr>
        <p:spPr>
          <a:xfrm>
            <a:off x="7911382" y="1074358"/>
            <a:ext cx="80010" cy="96520"/>
          </a:xfrm>
          <a:custGeom>
            <a:avLst/>
            <a:gdLst/>
            <a:ahLst/>
            <a:cxnLst/>
            <a:rect l="l" t="t" r="r" b="b"/>
            <a:pathLst>
              <a:path w="80009" h="96519">
                <a:moveTo>
                  <a:pt x="39768" y="96226"/>
                </a:moveTo>
                <a:lnTo>
                  <a:pt x="0" y="48121"/>
                </a:lnTo>
                <a:lnTo>
                  <a:pt x="39768" y="0"/>
                </a:lnTo>
                <a:lnTo>
                  <a:pt x="79511" y="48121"/>
                </a:lnTo>
                <a:lnTo>
                  <a:pt x="39768" y="96226"/>
                </a:lnTo>
                <a:close/>
              </a:path>
            </a:pathLst>
          </a:custGeom>
          <a:solidFill>
            <a:srgbClr val="000080"/>
          </a:solidFill>
        </p:spPr>
        <p:txBody>
          <a:bodyPr wrap="square" lIns="0" tIns="0" rIns="0" bIns="0" rtlCol="0"/>
          <a:lstStyle/>
          <a:p>
            <a:endParaRPr/>
          </a:p>
        </p:txBody>
      </p:sp>
      <p:sp>
        <p:nvSpPr>
          <p:cNvPr id="963" name="object 963"/>
          <p:cNvSpPr/>
          <p:nvPr/>
        </p:nvSpPr>
        <p:spPr>
          <a:xfrm>
            <a:off x="7911386" y="1074366"/>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4" name="object 964"/>
          <p:cNvSpPr/>
          <p:nvPr/>
        </p:nvSpPr>
        <p:spPr>
          <a:xfrm>
            <a:off x="8110165" y="1090391"/>
            <a:ext cx="80010" cy="96520"/>
          </a:xfrm>
          <a:custGeom>
            <a:avLst/>
            <a:gdLst/>
            <a:ahLst/>
            <a:cxnLst/>
            <a:rect l="l" t="t" r="r" b="b"/>
            <a:pathLst>
              <a:path w="80009" h="96519">
                <a:moveTo>
                  <a:pt x="39755" y="96226"/>
                </a:moveTo>
                <a:lnTo>
                  <a:pt x="0" y="48121"/>
                </a:lnTo>
                <a:lnTo>
                  <a:pt x="39755" y="0"/>
                </a:lnTo>
                <a:lnTo>
                  <a:pt x="79511" y="48121"/>
                </a:lnTo>
                <a:lnTo>
                  <a:pt x="39755" y="96226"/>
                </a:lnTo>
                <a:close/>
              </a:path>
            </a:pathLst>
          </a:custGeom>
          <a:solidFill>
            <a:srgbClr val="000080"/>
          </a:solidFill>
        </p:spPr>
        <p:txBody>
          <a:bodyPr wrap="square" lIns="0" tIns="0" rIns="0" bIns="0" rtlCol="0"/>
          <a:lstStyle/>
          <a:p>
            <a:endParaRPr/>
          </a:p>
        </p:txBody>
      </p:sp>
      <p:sp>
        <p:nvSpPr>
          <p:cNvPr id="965" name="object 965"/>
          <p:cNvSpPr/>
          <p:nvPr/>
        </p:nvSpPr>
        <p:spPr>
          <a:xfrm>
            <a:off x="8110165"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6" name="object 966"/>
          <p:cNvSpPr/>
          <p:nvPr/>
        </p:nvSpPr>
        <p:spPr>
          <a:xfrm>
            <a:off x="8308947" y="1090391"/>
            <a:ext cx="80010" cy="96520"/>
          </a:xfrm>
          <a:custGeom>
            <a:avLst/>
            <a:gdLst/>
            <a:ahLst/>
            <a:cxnLst/>
            <a:rect l="l" t="t" r="r" b="b"/>
            <a:pathLst>
              <a:path w="80009" h="96519">
                <a:moveTo>
                  <a:pt x="39755" y="96226"/>
                </a:moveTo>
                <a:lnTo>
                  <a:pt x="0" y="48121"/>
                </a:lnTo>
                <a:lnTo>
                  <a:pt x="39755" y="0"/>
                </a:lnTo>
                <a:lnTo>
                  <a:pt x="79498" y="48121"/>
                </a:lnTo>
                <a:lnTo>
                  <a:pt x="39755" y="96226"/>
                </a:lnTo>
                <a:close/>
              </a:path>
            </a:pathLst>
          </a:custGeom>
          <a:solidFill>
            <a:srgbClr val="000080"/>
          </a:solidFill>
        </p:spPr>
        <p:txBody>
          <a:bodyPr wrap="square" lIns="0" tIns="0" rIns="0" bIns="0" rtlCol="0"/>
          <a:lstStyle/>
          <a:p>
            <a:endParaRPr/>
          </a:p>
        </p:txBody>
      </p:sp>
      <p:sp>
        <p:nvSpPr>
          <p:cNvPr id="967" name="object 967"/>
          <p:cNvSpPr/>
          <p:nvPr/>
        </p:nvSpPr>
        <p:spPr>
          <a:xfrm>
            <a:off x="8308943" y="109040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68" name="object 968"/>
          <p:cNvSpPr/>
          <p:nvPr/>
        </p:nvSpPr>
        <p:spPr>
          <a:xfrm>
            <a:off x="8494467" y="1058326"/>
            <a:ext cx="80010" cy="96520"/>
          </a:xfrm>
          <a:custGeom>
            <a:avLst/>
            <a:gdLst/>
            <a:ahLst/>
            <a:cxnLst/>
            <a:rect l="l" t="t" r="r" b="b"/>
            <a:pathLst>
              <a:path w="80009" h="96519">
                <a:moveTo>
                  <a:pt x="39768" y="96226"/>
                </a:moveTo>
                <a:lnTo>
                  <a:pt x="0" y="48105"/>
                </a:lnTo>
                <a:lnTo>
                  <a:pt x="39768" y="0"/>
                </a:lnTo>
                <a:lnTo>
                  <a:pt x="79511" y="48105"/>
                </a:lnTo>
                <a:lnTo>
                  <a:pt x="39768" y="96226"/>
                </a:lnTo>
                <a:close/>
              </a:path>
            </a:pathLst>
          </a:custGeom>
          <a:solidFill>
            <a:srgbClr val="000080"/>
          </a:solidFill>
        </p:spPr>
        <p:txBody>
          <a:bodyPr wrap="square" lIns="0" tIns="0" rIns="0" bIns="0" rtlCol="0"/>
          <a:lstStyle/>
          <a:p>
            <a:endParaRPr/>
          </a:p>
        </p:txBody>
      </p:sp>
      <p:sp>
        <p:nvSpPr>
          <p:cNvPr id="969" name="object 969"/>
          <p:cNvSpPr/>
          <p:nvPr/>
        </p:nvSpPr>
        <p:spPr>
          <a:xfrm>
            <a:off x="8494470" y="105833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70" name="object 970"/>
          <p:cNvSpPr/>
          <p:nvPr/>
        </p:nvSpPr>
        <p:spPr>
          <a:xfrm>
            <a:off x="8693249" y="1154541"/>
            <a:ext cx="80010" cy="96520"/>
          </a:xfrm>
          <a:custGeom>
            <a:avLst/>
            <a:gdLst/>
            <a:ahLst/>
            <a:cxnLst/>
            <a:rect l="l" t="t" r="r" b="b"/>
            <a:pathLst>
              <a:path w="80009" h="96519">
                <a:moveTo>
                  <a:pt x="39755" y="96210"/>
                </a:moveTo>
                <a:lnTo>
                  <a:pt x="0" y="48105"/>
                </a:lnTo>
                <a:lnTo>
                  <a:pt x="39755" y="0"/>
                </a:lnTo>
                <a:lnTo>
                  <a:pt x="79511" y="48105"/>
                </a:lnTo>
                <a:lnTo>
                  <a:pt x="39755" y="96210"/>
                </a:lnTo>
                <a:close/>
              </a:path>
            </a:pathLst>
          </a:custGeom>
          <a:solidFill>
            <a:srgbClr val="000080"/>
          </a:solidFill>
        </p:spPr>
        <p:txBody>
          <a:bodyPr wrap="square" lIns="0" tIns="0" rIns="0" bIns="0" rtlCol="0"/>
          <a:lstStyle/>
          <a:p>
            <a:endParaRPr/>
          </a:p>
        </p:txBody>
      </p:sp>
      <p:sp>
        <p:nvSpPr>
          <p:cNvPr id="971" name="object 971"/>
          <p:cNvSpPr/>
          <p:nvPr/>
        </p:nvSpPr>
        <p:spPr>
          <a:xfrm>
            <a:off x="8693249" y="1154541"/>
            <a:ext cx="80010" cy="96520"/>
          </a:xfrm>
          <a:custGeom>
            <a:avLst/>
            <a:gdLst/>
            <a:ahLst/>
            <a:cxnLst/>
            <a:rect l="l" t="t" r="r" b="b"/>
            <a:pathLst>
              <a:path w="80009" h="96519">
                <a:moveTo>
                  <a:pt x="39755" y="0"/>
                </a:moveTo>
                <a:lnTo>
                  <a:pt x="79511" y="48105"/>
                </a:lnTo>
                <a:lnTo>
                  <a:pt x="39755" y="96210"/>
                </a:lnTo>
                <a:lnTo>
                  <a:pt x="0" y="48105"/>
                </a:lnTo>
                <a:lnTo>
                  <a:pt x="39755" y="0"/>
                </a:lnTo>
                <a:close/>
              </a:path>
            </a:pathLst>
          </a:custGeom>
          <a:ln w="14381">
            <a:solidFill>
              <a:srgbClr val="000080"/>
            </a:solidFill>
          </a:ln>
        </p:spPr>
        <p:txBody>
          <a:bodyPr wrap="square" lIns="0" tIns="0" rIns="0" bIns="0" rtlCol="0"/>
          <a:lstStyle/>
          <a:p>
            <a:endParaRPr/>
          </a:p>
        </p:txBody>
      </p:sp>
      <p:sp>
        <p:nvSpPr>
          <p:cNvPr id="972" name="object 972"/>
          <p:cNvSpPr txBox="1"/>
          <p:nvPr/>
        </p:nvSpPr>
        <p:spPr>
          <a:xfrm>
            <a:off x="4360448" y="243861"/>
            <a:ext cx="396875" cy="295275"/>
          </a:xfrm>
          <a:prstGeom prst="rect">
            <a:avLst/>
          </a:prstGeom>
        </p:spPr>
        <p:txBody>
          <a:bodyPr vert="horz" wrap="square" lIns="0" tIns="14604" rIns="0" bIns="0" rtlCol="0">
            <a:spAutoFit/>
          </a:bodyPr>
          <a:lstStyle/>
          <a:p>
            <a:pPr marL="12700">
              <a:lnSpc>
                <a:spcPct val="100000"/>
              </a:lnSpc>
              <a:spcBef>
                <a:spcPts val="114"/>
              </a:spcBef>
            </a:pPr>
            <a:r>
              <a:rPr sz="1750" spc="-75" dirty="0">
                <a:latin typeface="Arial"/>
                <a:cs typeface="Arial"/>
              </a:rPr>
              <a:t>f</a:t>
            </a:r>
            <a:r>
              <a:rPr sz="1750" spc="-80" dirty="0">
                <a:latin typeface="Arial"/>
                <a:cs typeface="Arial"/>
              </a:rPr>
              <a:t>ill</a:t>
            </a:r>
            <a:r>
              <a:rPr sz="1750" spc="-145" dirty="0">
                <a:latin typeface="Arial"/>
                <a:cs typeface="Arial"/>
              </a:rPr>
              <a:t>es</a:t>
            </a:r>
            <a:endParaRPr sz="1750">
              <a:latin typeface="Arial"/>
              <a:cs typeface="Arial"/>
            </a:endParaRPr>
          </a:p>
        </p:txBody>
      </p:sp>
      <p:sp>
        <p:nvSpPr>
          <p:cNvPr id="973" name="object 973"/>
          <p:cNvSpPr txBox="1"/>
          <p:nvPr/>
        </p:nvSpPr>
        <p:spPr>
          <a:xfrm>
            <a:off x="80142" y="115195"/>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190</a:t>
            </a:r>
            <a:endParaRPr sz="1750">
              <a:latin typeface="Arial"/>
              <a:cs typeface="Arial"/>
            </a:endParaRPr>
          </a:p>
        </p:txBody>
      </p:sp>
      <p:sp>
        <p:nvSpPr>
          <p:cNvPr id="974" name="object 974"/>
          <p:cNvSpPr txBox="1"/>
          <p:nvPr/>
        </p:nvSpPr>
        <p:spPr>
          <a:xfrm>
            <a:off x="477622" y="5759938"/>
            <a:ext cx="128905" cy="295275"/>
          </a:xfrm>
          <a:prstGeom prst="rect">
            <a:avLst/>
          </a:prstGeom>
        </p:spPr>
        <p:txBody>
          <a:bodyPr vert="horz" wrap="square" lIns="0" tIns="14604" rIns="0" bIns="0" rtlCol="0">
            <a:spAutoFit/>
          </a:bodyPr>
          <a:lstStyle/>
          <a:p>
            <a:pPr marL="12700">
              <a:lnSpc>
                <a:spcPct val="100000"/>
              </a:lnSpc>
              <a:spcBef>
                <a:spcPts val="114"/>
              </a:spcBef>
            </a:pPr>
            <a:r>
              <a:rPr sz="1750" spc="-165" dirty="0">
                <a:latin typeface="Arial"/>
                <a:cs typeface="Arial"/>
              </a:rPr>
              <a:t>0</a:t>
            </a:r>
            <a:endParaRPr sz="1750">
              <a:latin typeface="Arial"/>
              <a:cs typeface="Arial"/>
            </a:endParaRPr>
          </a:p>
        </p:txBody>
      </p:sp>
      <p:sp>
        <p:nvSpPr>
          <p:cNvPr id="975" name="object 975"/>
          <p:cNvSpPr txBox="1"/>
          <p:nvPr/>
        </p:nvSpPr>
        <p:spPr>
          <a:xfrm>
            <a:off x="2054610" y="5759938"/>
            <a:ext cx="237490"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50</a:t>
            </a:r>
            <a:endParaRPr sz="1750">
              <a:latin typeface="Arial"/>
              <a:cs typeface="Arial"/>
            </a:endParaRPr>
          </a:p>
        </p:txBody>
      </p:sp>
      <p:sp>
        <p:nvSpPr>
          <p:cNvPr id="976" name="object 976"/>
          <p:cNvSpPr txBox="1"/>
          <p:nvPr/>
        </p:nvSpPr>
        <p:spPr>
          <a:xfrm>
            <a:off x="3618425"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100</a:t>
            </a:r>
            <a:endParaRPr sz="1750">
              <a:latin typeface="Arial"/>
              <a:cs typeface="Arial"/>
            </a:endParaRPr>
          </a:p>
        </p:txBody>
      </p:sp>
      <p:sp>
        <p:nvSpPr>
          <p:cNvPr id="977" name="object 977"/>
          <p:cNvSpPr txBox="1"/>
          <p:nvPr/>
        </p:nvSpPr>
        <p:spPr>
          <a:xfrm>
            <a:off x="5248474"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150</a:t>
            </a:r>
            <a:endParaRPr sz="1750">
              <a:latin typeface="Arial"/>
              <a:cs typeface="Arial"/>
            </a:endParaRPr>
          </a:p>
        </p:txBody>
      </p:sp>
      <p:sp>
        <p:nvSpPr>
          <p:cNvPr id="978" name="object 978"/>
          <p:cNvSpPr txBox="1"/>
          <p:nvPr/>
        </p:nvSpPr>
        <p:spPr>
          <a:xfrm>
            <a:off x="8495213" y="5759938"/>
            <a:ext cx="343535" cy="295275"/>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250</a:t>
            </a:r>
            <a:endParaRPr sz="1750">
              <a:latin typeface="Arial"/>
              <a:cs typeface="Arial"/>
            </a:endParaRPr>
          </a:p>
        </p:txBody>
      </p:sp>
      <p:sp>
        <p:nvSpPr>
          <p:cNvPr id="979" name="object 979"/>
          <p:cNvSpPr/>
          <p:nvPr/>
        </p:nvSpPr>
        <p:spPr>
          <a:xfrm>
            <a:off x="66259" y="80192"/>
            <a:ext cx="8985250" cy="6205855"/>
          </a:xfrm>
          <a:custGeom>
            <a:avLst/>
            <a:gdLst/>
            <a:ahLst/>
            <a:cxnLst/>
            <a:rect l="l" t="t" r="r" b="b"/>
            <a:pathLst>
              <a:path w="8985250" h="6205855">
                <a:moveTo>
                  <a:pt x="0" y="0"/>
                </a:moveTo>
                <a:lnTo>
                  <a:pt x="8984791" y="0"/>
                </a:lnTo>
                <a:lnTo>
                  <a:pt x="8984791" y="6205571"/>
                </a:lnTo>
                <a:lnTo>
                  <a:pt x="0" y="6205571"/>
                </a:lnTo>
                <a:lnTo>
                  <a:pt x="0" y="0"/>
                </a:lnTo>
                <a:close/>
              </a:path>
            </a:pathLst>
          </a:custGeom>
          <a:ln w="3175">
            <a:solidFill>
              <a:srgbClr val="000000"/>
            </a:solidFill>
          </a:ln>
        </p:spPr>
        <p:txBody>
          <a:bodyPr wrap="square" lIns="0" tIns="0" rIns="0" bIns="0" rtlCol="0"/>
          <a:lstStyle/>
          <a:p>
            <a:endParaRPr/>
          </a:p>
        </p:txBody>
      </p:sp>
      <p:sp>
        <p:nvSpPr>
          <p:cNvPr id="980" name="object 980"/>
          <p:cNvSpPr txBox="1"/>
          <p:nvPr/>
        </p:nvSpPr>
        <p:spPr>
          <a:xfrm>
            <a:off x="80142" y="788670"/>
            <a:ext cx="1887855" cy="4945380"/>
          </a:xfrm>
          <a:prstGeom prst="rect">
            <a:avLst/>
          </a:prstGeom>
        </p:spPr>
        <p:txBody>
          <a:bodyPr vert="horz" wrap="square" lIns="0" tIns="14604" rIns="0" bIns="0" rtlCol="0">
            <a:spAutoFit/>
          </a:bodyPr>
          <a:lstStyle/>
          <a:p>
            <a:pPr marL="12700">
              <a:lnSpc>
                <a:spcPct val="100000"/>
              </a:lnSpc>
              <a:spcBef>
                <a:spcPts val="114"/>
              </a:spcBef>
            </a:pPr>
            <a:r>
              <a:rPr sz="1750" spc="-145" dirty="0">
                <a:latin typeface="Arial"/>
                <a:cs typeface="Arial"/>
              </a:rPr>
              <a:t>170</a:t>
            </a:r>
            <a:endParaRPr sz="1750">
              <a:latin typeface="Arial"/>
              <a:cs typeface="Arial"/>
            </a:endParaRPr>
          </a:p>
          <a:p>
            <a:pPr marL="671195">
              <a:lnSpc>
                <a:spcPct val="100000"/>
              </a:lnSpc>
              <a:spcBef>
                <a:spcPts val="100"/>
              </a:spcBef>
            </a:pPr>
            <a:r>
              <a:rPr sz="1800" spc="-165" dirty="0">
                <a:latin typeface="Times New Roman"/>
                <a:cs typeface="Times New Roman"/>
              </a:rPr>
              <a:t>T</a:t>
            </a:r>
            <a:r>
              <a:rPr sz="1800" spc="-35" dirty="0">
                <a:latin typeface="Times New Roman"/>
                <a:cs typeface="Times New Roman"/>
              </a:rPr>
              <a:t>A</a:t>
            </a:r>
            <a:r>
              <a:rPr sz="1800" dirty="0">
                <a:latin typeface="Times New Roman"/>
                <a:cs typeface="Times New Roman"/>
              </a:rPr>
              <a:t>I</a:t>
            </a:r>
            <a:r>
              <a:rPr sz="1800" spc="-20" dirty="0">
                <a:latin typeface="Times New Roman"/>
                <a:cs typeface="Times New Roman"/>
              </a:rPr>
              <a:t>LL</a:t>
            </a:r>
            <a:r>
              <a:rPr sz="1800" dirty="0">
                <a:latin typeface="Times New Roman"/>
                <a:cs typeface="Times New Roman"/>
              </a:rPr>
              <a:t>E(</a:t>
            </a:r>
            <a:r>
              <a:rPr sz="1800" spc="15" dirty="0">
                <a:latin typeface="Times New Roman"/>
                <a:cs typeface="Times New Roman"/>
              </a:rPr>
              <a:t>c</a:t>
            </a:r>
            <a:r>
              <a:rPr sz="1800" spc="-10" dirty="0">
                <a:latin typeface="Times New Roman"/>
                <a:cs typeface="Times New Roman"/>
              </a:rPr>
              <a:t>m</a:t>
            </a:r>
            <a:r>
              <a:rPr sz="1800" dirty="0">
                <a:latin typeface="Times New Roman"/>
                <a:cs typeface="Times New Roman"/>
              </a:rPr>
              <a:t>)</a:t>
            </a:r>
            <a:endParaRPr sz="1800">
              <a:latin typeface="Times New Roman"/>
              <a:cs typeface="Times New Roman"/>
            </a:endParaRPr>
          </a:p>
          <a:p>
            <a:pPr marL="12700">
              <a:lnSpc>
                <a:spcPct val="100000"/>
              </a:lnSpc>
              <a:spcBef>
                <a:spcPts val="819"/>
              </a:spcBef>
            </a:pPr>
            <a:r>
              <a:rPr sz="1750" spc="-145" dirty="0">
                <a:latin typeface="Arial"/>
                <a:cs typeface="Arial"/>
              </a:rPr>
              <a:t>150</a:t>
            </a:r>
            <a:endParaRPr sz="1750">
              <a:latin typeface="Arial"/>
              <a:cs typeface="Arial"/>
            </a:endParaRPr>
          </a:p>
          <a:p>
            <a:pPr>
              <a:lnSpc>
                <a:spcPct val="100000"/>
              </a:lnSpc>
              <a:spcBef>
                <a:spcPts val="40"/>
              </a:spcBef>
            </a:pPr>
            <a:endParaRPr sz="2750">
              <a:latin typeface="Arial"/>
              <a:cs typeface="Arial"/>
            </a:endParaRPr>
          </a:p>
          <a:p>
            <a:pPr marL="12700">
              <a:lnSpc>
                <a:spcPct val="100000"/>
              </a:lnSpc>
            </a:pPr>
            <a:r>
              <a:rPr sz="1750" spc="-145" dirty="0">
                <a:latin typeface="Arial"/>
                <a:cs typeface="Arial"/>
              </a:rPr>
              <a:t>130</a:t>
            </a:r>
            <a:endParaRPr sz="1750">
              <a:latin typeface="Arial"/>
              <a:cs typeface="Arial"/>
            </a:endParaRPr>
          </a:p>
          <a:p>
            <a:pPr>
              <a:lnSpc>
                <a:spcPct val="100000"/>
              </a:lnSpc>
              <a:spcBef>
                <a:spcPts val="30"/>
              </a:spcBef>
            </a:pPr>
            <a:endParaRPr sz="2650">
              <a:latin typeface="Arial"/>
              <a:cs typeface="Arial"/>
            </a:endParaRPr>
          </a:p>
          <a:p>
            <a:pPr marL="12700">
              <a:lnSpc>
                <a:spcPct val="100000"/>
              </a:lnSpc>
            </a:pPr>
            <a:r>
              <a:rPr sz="1750" spc="-145" dirty="0">
                <a:latin typeface="Arial"/>
                <a:cs typeface="Arial"/>
              </a:rPr>
              <a:t>110</a:t>
            </a:r>
            <a:endParaRPr sz="1750">
              <a:latin typeface="Arial"/>
              <a:cs typeface="Arial"/>
            </a:endParaRPr>
          </a:p>
          <a:p>
            <a:pPr>
              <a:lnSpc>
                <a:spcPct val="100000"/>
              </a:lnSpc>
              <a:spcBef>
                <a:spcPts val="40"/>
              </a:spcBef>
            </a:pPr>
            <a:endParaRPr sz="2750">
              <a:latin typeface="Arial"/>
              <a:cs typeface="Arial"/>
            </a:endParaRPr>
          </a:p>
          <a:p>
            <a:pPr marL="118110">
              <a:lnSpc>
                <a:spcPct val="100000"/>
              </a:lnSpc>
            </a:pPr>
            <a:r>
              <a:rPr sz="1750" spc="-145" dirty="0">
                <a:latin typeface="Arial"/>
                <a:cs typeface="Arial"/>
              </a:rPr>
              <a:t>90</a:t>
            </a:r>
            <a:endParaRPr sz="1750">
              <a:latin typeface="Arial"/>
              <a:cs typeface="Arial"/>
            </a:endParaRPr>
          </a:p>
          <a:p>
            <a:pPr>
              <a:lnSpc>
                <a:spcPct val="100000"/>
              </a:lnSpc>
              <a:spcBef>
                <a:spcPts val="30"/>
              </a:spcBef>
            </a:pPr>
            <a:endParaRPr sz="2650">
              <a:latin typeface="Arial"/>
              <a:cs typeface="Arial"/>
            </a:endParaRPr>
          </a:p>
          <a:p>
            <a:pPr marL="118110">
              <a:lnSpc>
                <a:spcPct val="100000"/>
              </a:lnSpc>
            </a:pPr>
            <a:r>
              <a:rPr sz="1750" spc="-145" dirty="0">
                <a:latin typeface="Arial"/>
                <a:cs typeface="Arial"/>
              </a:rPr>
              <a:t>70</a:t>
            </a:r>
            <a:endParaRPr sz="1750">
              <a:latin typeface="Arial"/>
              <a:cs typeface="Arial"/>
            </a:endParaRPr>
          </a:p>
          <a:p>
            <a:pPr>
              <a:lnSpc>
                <a:spcPct val="100000"/>
              </a:lnSpc>
              <a:spcBef>
                <a:spcPts val="40"/>
              </a:spcBef>
            </a:pPr>
            <a:endParaRPr sz="2750">
              <a:latin typeface="Arial"/>
              <a:cs typeface="Arial"/>
            </a:endParaRPr>
          </a:p>
          <a:p>
            <a:pPr marL="118110">
              <a:lnSpc>
                <a:spcPct val="100000"/>
              </a:lnSpc>
            </a:pPr>
            <a:r>
              <a:rPr sz="1750" spc="-145" dirty="0">
                <a:latin typeface="Arial"/>
                <a:cs typeface="Arial"/>
              </a:rPr>
              <a:t>50</a:t>
            </a:r>
            <a:endParaRPr sz="1750">
              <a:latin typeface="Arial"/>
              <a:cs typeface="Arial"/>
            </a:endParaRPr>
          </a:p>
          <a:p>
            <a:pPr>
              <a:lnSpc>
                <a:spcPct val="100000"/>
              </a:lnSpc>
              <a:spcBef>
                <a:spcPts val="30"/>
              </a:spcBef>
            </a:pPr>
            <a:endParaRPr sz="2650">
              <a:latin typeface="Arial"/>
              <a:cs typeface="Arial"/>
            </a:endParaRPr>
          </a:p>
          <a:p>
            <a:pPr marL="118110">
              <a:lnSpc>
                <a:spcPct val="100000"/>
              </a:lnSpc>
            </a:pPr>
            <a:r>
              <a:rPr sz="1750" spc="-145" dirty="0">
                <a:latin typeface="Arial"/>
                <a:cs typeface="Arial"/>
              </a:rPr>
              <a:t>30</a:t>
            </a:r>
            <a:endParaRPr sz="1750">
              <a:latin typeface="Arial"/>
              <a:cs typeface="Arial"/>
            </a:endParaRPr>
          </a:p>
        </p:txBody>
      </p:sp>
      <p:sp>
        <p:nvSpPr>
          <p:cNvPr id="981" name="object 981"/>
          <p:cNvSpPr txBox="1"/>
          <p:nvPr/>
        </p:nvSpPr>
        <p:spPr>
          <a:xfrm>
            <a:off x="6865164" y="5894413"/>
            <a:ext cx="1507490" cy="299720"/>
          </a:xfrm>
          <a:prstGeom prst="rect">
            <a:avLst/>
          </a:prstGeom>
        </p:spPr>
        <p:txBody>
          <a:bodyPr vert="horz" wrap="square" lIns="0" tIns="12700" rIns="0" bIns="0" rtlCol="0">
            <a:spAutoFit/>
          </a:bodyPr>
          <a:lstStyle/>
          <a:p>
            <a:pPr marL="12700">
              <a:lnSpc>
                <a:spcPct val="100000"/>
              </a:lnSpc>
              <a:spcBef>
                <a:spcPts val="100"/>
              </a:spcBef>
            </a:pPr>
            <a:r>
              <a:rPr sz="2625" spc="-225" baseline="34920" dirty="0">
                <a:latin typeface="Arial"/>
                <a:cs typeface="Arial"/>
              </a:rPr>
              <a:t>200</a:t>
            </a:r>
            <a:r>
              <a:rPr sz="2625" spc="-22" baseline="34920" dirty="0">
                <a:latin typeface="Arial"/>
                <a:cs typeface="Arial"/>
              </a:rPr>
              <a:t> </a:t>
            </a:r>
            <a:r>
              <a:rPr sz="1800" spc="-15" dirty="0">
                <a:latin typeface="Times New Roman"/>
                <a:cs typeface="Times New Roman"/>
              </a:rPr>
              <a:t>AGE(mois)</a:t>
            </a:r>
            <a:endParaRPr sz="1800">
              <a:latin typeface="Times New Roman"/>
              <a:cs typeface="Times New Roman"/>
            </a:endParaRPr>
          </a:p>
        </p:txBody>
      </p:sp>
      <p:grpSp>
        <p:nvGrpSpPr>
          <p:cNvPr id="982" name="object 982"/>
          <p:cNvGrpSpPr/>
          <p:nvPr/>
        </p:nvGrpSpPr>
        <p:grpSpPr>
          <a:xfrm>
            <a:off x="511175" y="1096962"/>
            <a:ext cx="8308975" cy="4089400"/>
            <a:chOff x="511175" y="1096962"/>
            <a:chExt cx="8308975" cy="4089400"/>
          </a:xfrm>
        </p:grpSpPr>
        <p:sp>
          <p:nvSpPr>
            <p:cNvPr id="983" name="object 983"/>
            <p:cNvSpPr/>
            <p:nvPr/>
          </p:nvSpPr>
          <p:spPr>
            <a:xfrm>
              <a:off x="6300788" y="1196975"/>
              <a:ext cx="2519680" cy="0"/>
            </a:xfrm>
            <a:custGeom>
              <a:avLst/>
              <a:gdLst/>
              <a:ahLst/>
              <a:cxnLst/>
              <a:rect l="l" t="t" r="r" b="b"/>
              <a:pathLst>
                <a:path w="2519679">
                  <a:moveTo>
                    <a:pt x="0" y="0"/>
                  </a:moveTo>
                  <a:lnTo>
                    <a:pt x="2519362" y="0"/>
                  </a:lnTo>
                </a:path>
              </a:pathLst>
            </a:custGeom>
            <a:ln w="57150">
              <a:solidFill>
                <a:srgbClr val="CC3399"/>
              </a:solidFill>
            </a:ln>
          </p:spPr>
          <p:txBody>
            <a:bodyPr wrap="square" lIns="0" tIns="0" rIns="0" bIns="0" rtlCol="0"/>
            <a:lstStyle/>
            <a:p>
              <a:endParaRPr/>
            </a:p>
          </p:txBody>
        </p:sp>
        <p:sp>
          <p:nvSpPr>
            <p:cNvPr id="984" name="object 984"/>
            <p:cNvSpPr/>
            <p:nvPr/>
          </p:nvSpPr>
          <p:spPr>
            <a:xfrm>
              <a:off x="684212" y="1125537"/>
              <a:ext cx="5616575" cy="2951480"/>
            </a:xfrm>
            <a:custGeom>
              <a:avLst/>
              <a:gdLst/>
              <a:ahLst/>
              <a:cxnLst/>
              <a:rect l="l" t="t" r="r" b="b"/>
              <a:pathLst>
                <a:path w="5616575" h="2951479">
                  <a:moveTo>
                    <a:pt x="0" y="2951162"/>
                  </a:moveTo>
                  <a:lnTo>
                    <a:pt x="5616575" y="0"/>
                  </a:lnTo>
                </a:path>
              </a:pathLst>
            </a:custGeom>
            <a:ln w="57150">
              <a:solidFill>
                <a:srgbClr val="CC0000"/>
              </a:solidFill>
            </a:ln>
          </p:spPr>
          <p:txBody>
            <a:bodyPr wrap="square" lIns="0" tIns="0" rIns="0" bIns="0" rtlCol="0"/>
            <a:lstStyle/>
            <a:p>
              <a:endParaRPr/>
            </a:p>
          </p:txBody>
        </p:sp>
        <p:sp>
          <p:nvSpPr>
            <p:cNvPr id="985" name="object 985"/>
            <p:cNvSpPr/>
            <p:nvPr/>
          </p:nvSpPr>
          <p:spPr>
            <a:xfrm>
              <a:off x="539750" y="4222750"/>
              <a:ext cx="215900" cy="935355"/>
            </a:xfrm>
            <a:custGeom>
              <a:avLst/>
              <a:gdLst/>
              <a:ahLst/>
              <a:cxnLst/>
              <a:rect l="l" t="t" r="r" b="b"/>
              <a:pathLst>
                <a:path w="215900" h="935354">
                  <a:moveTo>
                    <a:pt x="0" y="935037"/>
                  </a:moveTo>
                  <a:lnTo>
                    <a:pt x="215900" y="0"/>
                  </a:lnTo>
                </a:path>
              </a:pathLst>
            </a:custGeom>
            <a:ln w="57150">
              <a:solidFill>
                <a:srgbClr val="FF6600"/>
              </a:solidFill>
            </a:ln>
          </p:spPr>
          <p:txBody>
            <a:bodyPr wrap="square" lIns="0" tIns="0" rIns="0" bIns="0" rtlCol="0"/>
            <a:lstStyle/>
            <a:p>
              <a:endParaRPr/>
            </a:p>
          </p:txBody>
        </p:sp>
      </p:grpSp>
      <p:sp>
        <p:nvSpPr>
          <p:cNvPr id="986" name="object 986"/>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988" name="object 988"/>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27</a:t>
            </a:fld>
            <a:endParaRPr lang="fr-F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re 19">
            <a:extLst>
              <a:ext uri="{FF2B5EF4-FFF2-40B4-BE49-F238E27FC236}">
                <a16:creationId xmlns:a16="http://schemas.microsoft.com/office/drawing/2014/main" id="{BC154BA4-F30B-B14B-A492-3C87C0CA33D3}"/>
              </a:ext>
            </a:extLst>
          </p:cNvPr>
          <p:cNvSpPr>
            <a:spLocks noGrp="1"/>
          </p:cNvSpPr>
          <p:nvPr>
            <p:ph type="title"/>
          </p:nvPr>
        </p:nvSpPr>
        <p:spPr/>
        <p:txBody>
          <a:bodyPr/>
          <a:lstStyle/>
          <a:p>
            <a:r>
              <a:rPr lang="fr-FR" dirty="0"/>
              <a:t>La régression linéaire</a:t>
            </a:r>
          </a:p>
        </p:txBody>
      </p:sp>
      <p:sp>
        <p:nvSpPr>
          <p:cNvPr id="17" name="object 17"/>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9" name="object 19"/>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28</a:t>
            </a:fld>
            <a:endParaRPr dirty="0"/>
          </a:p>
        </p:txBody>
      </p:sp>
      <mc:AlternateContent xmlns:mc="http://schemas.openxmlformats.org/markup-compatibility/2006" xmlns:a14="http://schemas.microsoft.com/office/drawing/2010/main">
        <mc:Choice Requires="a14">
          <p:sp>
            <p:nvSpPr>
              <p:cNvPr id="21" name="Espace réservé du contenu 20">
                <a:extLst>
                  <a:ext uri="{FF2B5EF4-FFF2-40B4-BE49-F238E27FC236}">
                    <a16:creationId xmlns:a16="http://schemas.microsoft.com/office/drawing/2014/main" id="{29457C57-5733-8E4B-B230-42BB33471916}"/>
                  </a:ext>
                </a:extLst>
              </p:cNvPr>
              <p:cNvSpPr>
                <a:spLocks noGrp="1"/>
              </p:cNvSpPr>
              <p:nvPr>
                <p:ph sz="quarter" idx="4294967295"/>
              </p:nvPr>
            </p:nvSpPr>
            <p:spPr>
              <a:xfrm>
                <a:off x="1143000" y="1752406"/>
                <a:ext cx="8153400" cy="4495800"/>
              </a:xfrm>
            </p:spPr>
            <p:txBody>
              <a:bodyPr>
                <a:normAutofit fontScale="85000" lnSpcReduction="20000"/>
              </a:bodyPr>
              <a:lstStyle/>
              <a:p>
                <a:r>
                  <a:rPr lang="fr-FR" dirty="0"/>
                  <a:t>Hasard =&gt; fluctuation de b</a:t>
                </a:r>
              </a:p>
              <a:p>
                <a:r>
                  <a:rPr lang="fr-FR" dirty="0"/>
                  <a:t>Intervalle de confiance de la pente</a:t>
                </a:r>
              </a:p>
              <a:p>
                <a:r>
                  <a:rPr lang="fr-FR" dirty="0"/>
                  <a:t>b ~&gt; t</a:t>
                </a:r>
                <a:r>
                  <a:rPr lang="fr-FR" baseline="-25000" dirty="0"/>
                  <a:t>n-2</a:t>
                </a:r>
              </a:p>
              <a:p>
                <a14:m>
                  <m:oMath xmlns:m="http://schemas.openxmlformats.org/officeDocument/2006/math">
                    <m:r>
                      <a:rPr lang="fr-FR" b="0" i="1" smtClean="0">
                        <a:latin typeface="Cambria Math" panose="02040503050406030204" pitchFamily="18" charset="0"/>
                      </a:rPr>
                      <m:t>𝑏</m:t>
                    </m:r>
                    <m:r>
                      <a:rPr lang="fr-FR" b="0" i="1" smtClean="0">
                        <a:latin typeface="Cambria Math" panose="02040503050406030204" pitchFamily="18" charset="0"/>
                        <a:ea typeface="Cambria Math" panose="02040503050406030204" pitchFamily="18" charset="0"/>
                      </a:rPr>
                      <m:t>±</m:t>
                    </m:r>
                    <m:sSub>
                      <m:sSubPr>
                        <m:ctrlPr>
                          <a:rPr lang="fr-FR" b="0"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𝑡</m:t>
                        </m:r>
                      </m:e>
                      <m:sub>
                        <m:r>
                          <a:rPr lang="fr-FR" b="0" i="1" smtClean="0">
                            <a:latin typeface="Cambria Math" panose="02040503050406030204" pitchFamily="18" charset="0"/>
                            <a:ea typeface="Cambria Math" panose="02040503050406030204" pitchFamily="18" charset="0"/>
                          </a:rPr>
                          <m:t>𝑛</m:t>
                        </m:r>
                        <m:r>
                          <a:rPr lang="fr-FR" b="0" i="1" smtClean="0">
                            <a:latin typeface="Cambria Math" panose="02040503050406030204" pitchFamily="18" charset="0"/>
                            <a:ea typeface="Cambria Math" panose="02040503050406030204" pitchFamily="18" charset="0"/>
                          </a:rPr>
                          <m:t>−2,</m:t>
                        </m:r>
                        <m:f>
                          <m:fPr>
                            <m:ctrlPr>
                              <a:rPr lang="fr-FR" b="0" i="1" smtClean="0">
                                <a:latin typeface="Cambria Math" panose="02040503050406030204" pitchFamily="18" charset="0"/>
                                <a:ea typeface="Cambria Math" panose="02040503050406030204" pitchFamily="18" charset="0"/>
                              </a:rPr>
                            </m:ctrlPr>
                          </m:fPr>
                          <m:num>
                            <m:r>
                              <a:rPr lang="fr-FR" b="0" i="1" smtClean="0">
                                <a:latin typeface="Cambria Math" panose="02040503050406030204" pitchFamily="18" charset="0"/>
                                <a:ea typeface="Cambria Math" panose="02040503050406030204" pitchFamily="18" charset="0"/>
                              </a:rPr>
                              <m:t>𝛼</m:t>
                            </m:r>
                          </m:num>
                          <m:den>
                            <m:r>
                              <a:rPr lang="fr-FR" b="0" i="1" smtClean="0">
                                <a:latin typeface="Cambria Math" panose="02040503050406030204" pitchFamily="18" charset="0"/>
                                <a:ea typeface="Cambria Math" panose="02040503050406030204" pitchFamily="18" charset="0"/>
                              </a:rPr>
                              <m:t>2</m:t>
                            </m:r>
                          </m:den>
                        </m:f>
                      </m:sub>
                    </m:sSub>
                    <m:r>
                      <a:rPr lang="fr-FR" b="0" i="1" smtClean="0">
                        <a:latin typeface="Cambria Math" panose="02040503050406030204" pitchFamily="18" charset="0"/>
                        <a:ea typeface="Cambria Math" panose="02040503050406030204" pitchFamily="18" charset="0"/>
                      </a:rPr>
                      <m:t>×</m:t>
                    </m:r>
                    <m:rad>
                      <m:radPr>
                        <m:degHide m:val="on"/>
                        <m:ctrlPr>
                          <a:rPr lang="fr-FR" b="0" i="1" smtClean="0">
                            <a:latin typeface="Cambria Math" panose="02040503050406030204" pitchFamily="18" charset="0"/>
                            <a:ea typeface="Cambria Math" panose="02040503050406030204" pitchFamily="18" charset="0"/>
                          </a:rPr>
                        </m:ctrlPr>
                      </m:radPr>
                      <m:deg/>
                      <m:e>
                        <m:sSup>
                          <m:sSupPr>
                            <m:ctrlPr>
                              <a:rPr lang="fr-FR" b="0" i="1" smtClean="0">
                                <a:latin typeface="Cambria Math" panose="02040503050406030204" pitchFamily="18" charset="0"/>
                                <a:ea typeface="Cambria Math" panose="02040503050406030204" pitchFamily="18" charset="0"/>
                              </a:rPr>
                            </m:ctrlPr>
                          </m:sSupPr>
                          <m:e>
                            <m:sSub>
                              <m:sSubPr>
                                <m:ctrlPr>
                                  <a:rPr lang="fr-FR" b="0"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𝑠</m:t>
                                </m:r>
                              </m:e>
                              <m:sub>
                                <m:r>
                                  <a:rPr lang="fr-FR" b="0" i="1" smtClean="0">
                                    <a:latin typeface="Cambria Math" panose="02040503050406030204" pitchFamily="18" charset="0"/>
                                    <a:ea typeface="Cambria Math" panose="02040503050406030204" pitchFamily="18" charset="0"/>
                                  </a:rPr>
                                  <m:t>𝑏</m:t>
                                </m:r>
                              </m:sub>
                            </m:sSub>
                          </m:e>
                          <m:sup>
                            <m:r>
                              <a:rPr lang="fr-FR" b="0" i="1" smtClean="0">
                                <a:latin typeface="Cambria Math" panose="02040503050406030204" pitchFamily="18" charset="0"/>
                                <a:ea typeface="Cambria Math" panose="02040503050406030204" pitchFamily="18" charset="0"/>
                              </a:rPr>
                              <m:t>2</m:t>
                            </m:r>
                          </m:sup>
                        </m:sSup>
                      </m:e>
                    </m:rad>
                  </m:oMath>
                </a14:m>
                <a:endParaRPr lang="fr-FR" dirty="0"/>
              </a:p>
              <a:p>
                <a:r>
                  <a:rPr lang="fr-FR" dirty="0"/>
                  <a:t>Pour ce qui est de l’exemple :</a:t>
                </a:r>
              </a:p>
              <a:p>
                <a:endParaRPr lang="fr-FR" dirty="0"/>
              </a:p>
              <a:p>
                <a:endParaRPr lang="fr-FR" dirty="0"/>
              </a:p>
              <a:p>
                <a:endParaRPr lang="fr-FR" dirty="0"/>
              </a:p>
              <a:p>
                <a:r>
                  <a:rPr lang="fr-FR" dirty="0"/>
                  <a:t>L’intervalle de confiance à 95% de b</a:t>
                </a:r>
                <a:br>
                  <a:rPr lang="fr-FR" dirty="0"/>
                </a:br>
                <a:r>
                  <a:rPr lang="fr-FR" dirty="0"/>
                  <a:t>ne contient pas la valeur 0</a:t>
                </a:r>
                <a:br>
                  <a:rPr lang="fr-FR" dirty="0"/>
                </a:br>
                <a:r>
                  <a:rPr lang="fr-FR" dirty="0">
                    <a:sym typeface="Wingdings" pitchFamily="2" charset="2"/>
                  </a:rPr>
                  <a:t></a:t>
                </a:r>
                <a:r>
                  <a:rPr lang="fr-FR" dirty="0"/>
                  <a:t> b ≠ 0 au risque de 5% de se tromper</a:t>
                </a:r>
              </a:p>
            </p:txBody>
          </p:sp>
        </mc:Choice>
        <mc:Fallback xmlns="">
          <p:sp>
            <p:nvSpPr>
              <p:cNvPr id="21" name="Espace réservé du contenu 20">
                <a:extLst>
                  <a:ext uri="{FF2B5EF4-FFF2-40B4-BE49-F238E27FC236}">
                    <a16:creationId xmlns:a16="http://schemas.microsoft.com/office/drawing/2014/main" id="{29457C57-5733-8E4B-B230-42BB33471916}"/>
                  </a:ext>
                </a:extLst>
              </p:cNvPr>
              <p:cNvSpPr>
                <a:spLocks noGrp="1" noRot="1" noChangeAspect="1" noMove="1" noResize="1" noEditPoints="1" noAdjustHandles="1" noChangeArrowheads="1" noChangeShapeType="1" noTextEdit="1"/>
              </p:cNvSpPr>
              <p:nvPr>
                <p:ph sz="quarter" idx="4294967295"/>
              </p:nvPr>
            </p:nvSpPr>
            <p:spPr>
              <a:xfrm>
                <a:off x="1143000" y="1752406"/>
                <a:ext cx="8153400" cy="4495800"/>
              </a:xfrm>
              <a:blipFill>
                <a:blip r:embed="rId2"/>
                <a:stretch>
                  <a:fillRect l="-312" t="-2809" b="-2247"/>
                </a:stretch>
              </a:blipFill>
            </p:spPr>
            <p:txBody>
              <a:bodyPr/>
              <a:lstStyle/>
              <a:p>
                <a:r>
                  <a:rPr lang="fr-FR">
                    <a:noFill/>
                  </a:rPr>
                  <a:t> </a:t>
                </a:r>
              </a:p>
            </p:txBody>
          </p:sp>
        </mc:Fallback>
      </mc:AlternateContent>
      <p:sp>
        <p:nvSpPr>
          <p:cNvPr id="22" name="ZoneTexte 21">
            <a:extLst>
              <a:ext uri="{FF2B5EF4-FFF2-40B4-BE49-F238E27FC236}">
                <a16:creationId xmlns:a16="http://schemas.microsoft.com/office/drawing/2014/main" id="{49ECD6D2-3596-7942-A318-1332350E5BCD}"/>
              </a:ext>
            </a:extLst>
          </p:cNvPr>
          <p:cNvSpPr txBox="1"/>
          <p:nvPr/>
        </p:nvSpPr>
        <p:spPr>
          <a:xfrm>
            <a:off x="1600200" y="4114800"/>
            <a:ext cx="6934200" cy="1015663"/>
          </a:xfrm>
          <a:prstGeom prst="rect">
            <a:avLst/>
          </a:prstGeom>
          <a:noFill/>
        </p:spPr>
        <p:txBody>
          <a:bodyPr wrap="square" rtlCol="0">
            <a:spAutoFit/>
          </a:bodyPr>
          <a:lstStyle/>
          <a:p>
            <a:pPr fontAlgn="t"/>
            <a:r>
              <a:rPr lang="fr-FR" sz="2000" dirty="0"/>
              <a:t>                 2.5 %                            97.5 %</a:t>
            </a:r>
          </a:p>
          <a:p>
            <a:pPr fontAlgn="t"/>
            <a:r>
              <a:rPr lang="fr-FR" sz="2000" dirty="0"/>
              <a:t>(</a:t>
            </a:r>
            <a:r>
              <a:rPr lang="fr-FR" sz="2000" dirty="0" err="1"/>
              <a:t>Intercept</a:t>
            </a:r>
            <a:r>
              <a:rPr lang="fr-FR" sz="2000" dirty="0"/>
              <a:t>)   72.2707108                  75.1872989</a:t>
            </a:r>
          </a:p>
          <a:p>
            <a:pPr fontAlgn="t"/>
            <a:r>
              <a:rPr lang="fr-FR" sz="2000" dirty="0"/>
              <a:t>AGE           0.4270751                    0.4483309</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re 26">
            <a:extLst>
              <a:ext uri="{FF2B5EF4-FFF2-40B4-BE49-F238E27FC236}">
                <a16:creationId xmlns:a16="http://schemas.microsoft.com/office/drawing/2014/main" id="{476B59E3-FF02-6441-9DF2-D4C608A4AE4C}"/>
              </a:ext>
            </a:extLst>
          </p:cNvPr>
          <p:cNvSpPr>
            <a:spLocks noGrp="1"/>
          </p:cNvSpPr>
          <p:nvPr>
            <p:ph type="title"/>
          </p:nvPr>
        </p:nvSpPr>
        <p:spPr/>
        <p:txBody>
          <a:bodyPr/>
          <a:lstStyle/>
          <a:p>
            <a:r>
              <a:rPr lang="fr-FR" dirty="0"/>
              <a:t>La régression linéaire</a:t>
            </a:r>
          </a:p>
        </p:txBody>
      </p:sp>
      <p:sp>
        <p:nvSpPr>
          <p:cNvPr id="24" name="object 24"/>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26" name="object 26"/>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29</a:t>
            </a:fld>
            <a:endParaRPr dirty="0"/>
          </a:p>
        </p:txBody>
      </p:sp>
      <mc:AlternateContent xmlns:mc="http://schemas.openxmlformats.org/markup-compatibility/2006" xmlns:a14="http://schemas.microsoft.com/office/drawing/2010/main">
        <mc:Choice Requires="a14">
          <p:sp>
            <p:nvSpPr>
              <p:cNvPr id="28" name="Espace réservé du contenu 27">
                <a:extLst>
                  <a:ext uri="{FF2B5EF4-FFF2-40B4-BE49-F238E27FC236}">
                    <a16:creationId xmlns:a16="http://schemas.microsoft.com/office/drawing/2014/main" id="{BBDCE376-F6ED-EE44-8447-B12646A3744B}"/>
                  </a:ext>
                </a:extLst>
              </p:cNvPr>
              <p:cNvSpPr>
                <a:spLocks noGrp="1"/>
              </p:cNvSpPr>
              <p:nvPr>
                <p:ph sz="quarter" idx="1"/>
              </p:nvPr>
            </p:nvSpPr>
            <p:spPr/>
            <p:txBody>
              <a:bodyPr/>
              <a:lstStyle/>
              <a:p>
                <a:r>
                  <a:rPr lang="fr-FR" dirty="0"/>
                  <a:t>Intervalle de confiance de la droite</a:t>
                </a:r>
              </a:p>
              <a:p>
                <a:pPr lvl="1"/>
                <a:r>
                  <a:rPr lang="fr-FR" dirty="0"/>
                  <a:t>E(Y / X ) = </a:t>
                </a:r>
                <a:r>
                  <a:rPr lang="el-GR" dirty="0"/>
                  <a:t>α + β</a:t>
                </a:r>
                <a:r>
                  <a:rPr lang="fr-FR" dirty="0"/>
                  <a:t>X</a:t>
                </a:r>
              </a:p>
              <a:p>
                <a:r>
                  <a:rPr lang="fr-FR" dirty="0"/>
                  <a:t>Estimé par : </a:t>
                </a:r>
                <a14:m>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𝑚</m:t>
                        </m:r>
                      </m:e>
                      <m:sub>
                        <m:r>
                          <a:rPr lang="fr-FR" b="0" i="1" smtClean="0">
                            <a:latin typeface="Cambria Math" panose="02040503050406030204" pitchFamily="18" charset="0"/>
                          </a:rPr>
                          <m:t>𝑌</m:t>
                        </m:r>
                        <m:r>
                          <a:rPr lang="fr-FR" b="0" i="1" smtClean="0">
                            <a:latin typeface="Cambria Math" panose="02040503050406030204" pitchFamily="18" charset="0"/>
                          </a:rPr>
                          <m:t>/</m:t>
                        </m:r>
                        <m:r>
                          <a:rPr lang="fr-FR" b="0" i="1" smtClean="0">
                            <a:latin typeface="Cambria Math" panose="02040503050406030204" pitchFamily="18" charset="0"/>
                          </a:rPr>
                          <m:t>𝑋</m:t>
                        </m:r>
                      </m:sub>
                    </m:sSub>
                    <m:r>
                      <a:rPr lang="fr-FR" b="0" i="1" smtClean="0">
                        <a:latin typeface="Cambria Math" panose="02040503050406030204" pitchFamily="18" charset="0"/>
                      </a:rPr>
                      <m:t>=</m:t>
                    </m:r>
                    <m:r>
                      <a:rPr lang="fr-FR" b="0" i="1" smtClean="0">
                        <a:latin typeface="Cambria Math" panose="02040503050406030204" pitchFamily="18" charset="0"/>
                      </a:rPr>
                      <m:t>𝑎</m:t>
                    </m:r>
                    <m:r>
                      <a:rPr lang="fr-FR" b="0" i="1" smtClean="0">
                        <a:latin typeface="Cambria Math" panose="02040503050406030204" pitchFamily="18" charset="0"/>
                      </a:rPr>
                      <m:t>+</m:t>
                    </m:r>
                    <m:r>
                      <a:rPr lang="fr-FR" b="0" i="1" smtClean="0">
                        <a:latin typeface="Cambria Math" panose="02040503050406030204" pitchFamily="18" charset="0"/>
                      </a:rPr>
                      <m:t>𝑏𝑋</m:t>
                    </m:r>
                  </m:oMath>
                </a14:m>
                <a:endParaRPr lang="fr-FR" b="0" dirty="0"/>
              </a:p>
              <a:p>
                <a14:m>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𝑚</m:t>
                        </m:r>
                      </m:e>
                      <m:sub>
                        <m:r>
                          <a:rPr lang="fr-FR" b="0" i="1" smtClean="0">
                            <a:latin typeface="Cambria Math" panose="02040503050406030204" pitchFamily="18" charset="0"/>
                          </a:rPr>
                          <m:t>𝑌</m:t>
                        </m:r>
                        <m:r>
                          <a:rPr lang="fr-FR" b="0" i="1" smtClean="0">
                            <a:latin typeface="Cambria Math" panose="02040503050406030204" pitchFamily="18" charset="0"/>
                          </a:rPr>
                          <m:t>/</m:t>
                        </m:r>
                        <m:r>
                          <a:rPr lang="fr-FR" b="0" i="1" smtClean="0">
                            <a:latin typeface="Cambria Math" panose="02040503050406030204" pitchFamily="18" charset="0"/>
                          </a:rPr>
                          <m:t>𝑋</m:t>
                        </m:r>
                      </m:sub>
                    </m:sSub>
                    <m:r>
                      <a:rPr lang="fr-FR" i="1" smtClean="0">
                        <a:latin typeface="Cambria Math" panose="02040503050406030204" pitchFamily="18" charset="0"/>
                        <a:ea typeface="Cambria Math" panose="02040503050406030204" pitchFamily="18" charset="0"/>
                      </a:rPr>
                      <m:t>±</m:t>
                    </m:r>
                    <m:sSub>
                      <m:sSubPr>
                        <m:ctrlPr>
                          <a:rPr lang="fr-FR"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𝑡</m:t>
                        </m:r>
                      </m:e>
                      <m:sub>
                        <m:r>
                          <a:rPr lang="fr-FR" b="0" i="1" smtClean="0">
                            <a:latin typeface="Cambria Math" panose="02040503050406030204" pitchFamily="18" charset="0"/>
                            <a:ea typeface="Cambria Math" panose="02040503050406030204" pitchFamily="18" charset="0"/>
                          </a:rPr>
                          <m:t>𝑛</m:t>
                        </m:r>
                        <m:r>
                          <a:rPr lang="fr-FR" b="0" i="1" smtClean="0">
                            <a:latin typeface="Cambria Math" panose="02040503050406030204" pitchFamily="18" charset="0"/>
                            <a:ea typeface="Cambria Math" panose="02040503050406030204" pitchFamily="18" charset="0"/>
                          </a:rPr>
                          <m:t>−2,</m:t>
                        </m:r>
                        <m:f>
                          <m:fPr>
                            <m:ctrlPr>
                              <a:rPr lang="fr-FR" b="0" i="1" smtClean="0">
                                <a:latin typeface="Cambria Math" panose="02040503050406030204" pitchFamily="18" charset="0"/>
                                <a:ea typeface="Cambria Math" panose="02040503050406030204" pitchFamily="18" charset="0"/>
                              </a:rPr>
                            </m:ctrlPr>
                          </m:fPr>
                          <m:num>
                            <m:r>
                              <a:rPr lang="fr-FR" b="0" i="1" smtClean="0">
                                <a:latin typeface="Cambria Math" panose="02040503050406030204" pitchFamily="18" charset="0"/>
                                <a:ea typeface="Cambria Math" panose="02040503050406030204" pitchFamily="18" charset="0"/>
                              </a:rPr>
                              <m:t>𝛼</m:t>
                            </m:r>
                          </m:num>
                          <m:den>
                            <m:r>
                              <a:rPr lang="fr-FR" b="0" i="1" smtClean="0">
                                <a:latin typeface="Cambria Math" panose="02040503050406030204" pitchFamily="18" charset="0"/>
                                <a:ea typeface="Cambria Math" panose="02040503050406030204" pitchFamily="18" charset="0"/>
                              </a:rPr>
                              <m:t>2</m:t>
                            </m:r>
                          </m:den>
                        </m:f>
                      </m:sub>
                    </m:sSub>
                    <m:r>
                      <a:rPr lang="fr-FR" i="1" smtClean="0">
                        <a:latin typeface="Cambria Math" panose="02040503050406030204" pitchFamily="18" charset="0"/>
                        <a:ea typeface="Cambria Math" panose="02040503050406030204" pitchFamily="18" charset="0"/>
                      </a:rPr>
                      <m:t>×</m:t>
                    </m:r>
                    <m:rad>
                      <m:radPr>
                        <m:degHide m:val="on"/>
                        <m:ctrlPr>
                          <a:rPr lang="fr-FR" i="1" smtClean="0">
                            <a:latin typeface="Cambria Math" panose="02040503050406030204" pitchFamily="18" charset="0"/>
                            <a:ea typeface="Cambria Math" panose="02040503050406030204" pitchFamily="18" charset="0"/>
                          </a:rPr>
                        </m:ctrlPr>
                      </m:radPr>
                      <m:deg/>
                      <m:e>
                        <m:sSup>
                          <m:sSupPr>
                            <m:ctrlPr>
                              <a:rPr lang="fr-FR" i="1" smtClean="0">
                                <a:latin typeface="Cambria Math" panose="02040503050406030204" pitchFamily="18" charset="0"/>
                                <a:ea typeface="Cambria Math" panose="02040503050406030204" pitchFamily="18" charset="0"/>
                              </a:rPr>
                            </m:ctrlPr>
                          </m:sSupPr>
                          <m:e>
                            <m:sSub>
                              <m:sSubPr>
                                <m:ctrlPr>
                                  <a:rPr lang="fr-FR"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𝑠</m:t>
                                </m:r>
                              </m:e>
                              <m:sub>
                                <m:sSub>
                                  <m:sSubPr>
                                    <m:ctrlPr>
                                      <a:rPr lang="fr-FR"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𝑚</m:t>
                                    </m:r>
                                  </m:e>
                                  <m:sub>
                                    <m:r>
                                      <a:rPr lang="fr-FR" b="0" i="1" smtClean="0">
                                        <a:latin typeface="Cambria Math" panose="02040503050406030204" pitchFamily="18" charset="0"/>
                                        <a:ea typeface="Cambria Math" panose="02040503050406030204" pitchFamily="18" charset="0"/>
                                      </a:rPr>
                                      <m:t>𝑌</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𝑋</m:t>
                                    </m:r>
                                  </m:sub>
                                </m:sSub>
                              </m:sub>
                            </m:sSub>
                          </m:e>
                          <m:sup>
                            <m:r>
                              <a:rPr lang="fr-FR" b="0" i="1" smtClean="0">
                                <a:latin typeface="Cambria Math" panose="02040503050406030204" pitchFamily="18" charset="0"/>
                                <a:ea typeface="Cambria Math" panose="02040503050406030204" pitchFamily="18" charset="0"/>
                              </a:rPr>
                              <m:t>2</m:t>
                            </m:r>
                          </m:sup>
                        </m:sSup>
                      </m:e>
                    </m:rad>
                  </m:oMath>
                </a14:m>
                <a:endParaRPr lang="fr-FR" dirty="0"/>
              </a:p>
              <a:p>
                <a:endParaRPr lang="fr-FR" dirty="0"/>
              </a:p>
            </p:txBody>
          </p:sp>
        </mc:Choice>
        <mc:Fallback xmlns="">
          <p:sp>
            <p:nvSpPr>
              <p:cNvPr id="28" name="Espace réservé du contenu 27">
                <a:extLst>
                  <a:ext uri="{FF2B5EF4-FFF2-40B4-BE49-F238E27FC236}">
                    <a16:creationId xmlns:a16="http://schemas.microsoft.com/office/drawing/2014/main" id="{BBDCE376-F6ED-EE44-8447-B12646A3744B}"/>
                  </a:ext>
                </a:extLst>
              </p:cNvPr>
              <p:cNvSpPr>
                <a:spLocks noGrp="1" noRot="1" noChangeAspect="1" noMove="1" noResize="1" noEditPoints="1" noAdjustHandles="1" noChangeArrowheads="1" noChangeShapeType="1" noTextEdit="1"/>
              </p:cNvSpPr>
              <p:nvPr>
                <p:ph sz="quarter" idx="1"/>
              </p:nvPr>
            </p:nvSpPr>
            <p:spPr>
              <a:blipFill>
                <a:blip r:embed="rId2"/>
                <a:stretch>
                  <a:fillRect l="-467" t="-1690"/>
                </a:stretch>
              </a:blipFill>
            </p:spPr>
            <p:txBody>
              <a:bodyPr/>
              <a:lstStyle/>
              <a:p>
                <a:r>
                  <a:rPr lang="fr-FR">
                    <a:noFill/>
                  </a:rPr>
                  <a:t> </a:t>
                </a:r>
              </a:p>
            </p:txBody>
          </p:sp>
        </mc:Fallback>
      </mc:AlternateContent>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object 8"/>
          <p:cNvSpPr txBox="1"/>
          <p:nvPr/>
        </p:nvSpPr>
        <p:spPr>
          <a:xfrm>
            <a:off x="805281" y="6595130"/>
            <a:ext cx="8094980" cy="168910"/>
          </a:xfrm>
          <a:prstGeom prst="rect">
            <a:avLst/>
          </a:prstGeom>
        </p:spPr>
        <p:txBody>
          <a:bodyPr vert="horz" wrap="square" lIns="0" tIns="0" rIns="0" bIns="0" rtlCol="0">
            <a:spAutoFit/>
          </a:bodyPr>
          <a:lstStyle/>
          <a:p>
            <a:pPr>
              <a:lnSpc>
                <a:spcPts val="1310"/>
              </a:lnSpc>
              <a:tabLst>
                <a:tab pos="3933825" algn="l"/>
                <a:tab pos="7941945" algn="l"/>
              </a:tabLst>
            </a:pPr>
            <a:r>
              <a:rPr sz="1200" spc="-5" dirty="0">
                <a:solidFill>
                  <a:srgbClr val="FFFFFF"/>
                </a:solidFill>
                <a:latin typeface="Times New Roman"/>
                <a:cs typeface="Times New Roman"/>
              </a:rPr>
              <a:t>J</a:t>
            </a:r>
            <a:r>
              <a:rPr sz="1200" spc="-25" dirty="0">
                <a:solidFill>
                  <a:srgbClr val="FFFFFF"/>
                </a:solidFill>
                <a:latin typeface="Times New Roman"/>
                <a:cs typeface="Times New Roman"/>
              </a:rPr>
              <a:t> </a:t>
            </a:r>
            <a:r>
              <a:rPr sz="1200" spc="-10" dirty="0">
                <a:solidFill>
                  <a:srgbClr val="FFFFFF"/>
                </a:solidFill>
                <a:latin typeface="Times New Roman"/>
                <a:cs typeface="Times New Roman"/>
              </a:rPr>
              <a:t>G</a:t>
            </a:r>
            <a:r>
              <a:rPr sz="1200" spc="-5" dirty="0">
                <a:solidFill>
                  <a:srgbClr val="FFFFFF"/>
                </a:solidFill>
                <a:latin typeface="Times New Roman"/>
                <a:cs typeface="Times New Roman"/>
              </a:rPr>
              <a:t>a</a:t>
            </a:r>
            <a:r>
              <a:rPr sz="1200" dirty="0">
                <a:solidFill>
                  <a:srgbClr val="FFFFFF"/>
                </a:solidFill>
                <a:latin typeface="Times New Roman"/>
                <a:cs typeface="Times New Roman"/>
              </a:rPr>
              <a:t>ud</a:t>
            </a:r>
            <a:r>
              <a:rPr sz="1200" spc="-5" dirty="0">
                <a:solidFill>
                  <a:srgbClr val="FFFFFF"/>
                </a:solidFill>
                <a:latin typeface="Times New Roman"/>
                <a:cs typeface="Times New Roman"/>
              </a:rPr>
              <a:t>a</a:t>
            </a:r>
            <a:r>
              <a:rPr sz="1200" spc="5" dirty="0">
                <a:solidFill>
                  <a:srgbClr val="FFFFFF"/>
                </a:solidFill>
                <a:latin typeface="Times New Roman"/>
                <a:cs typeface="Times New Roman"/>
              </a:rPr>
              <a:t>r</a:t>
            </a:r>
            <a:r>
              <a:rPr sz="1200" spc="25" dirty="0">
                <a:solidFill>
                  <a:srgbClr val="FFFFFF"/>
                </a:solidFill>
                <a:latin typeface="Times New Roman"/>
                <a:cs typeface="Times New Roman"/>
              </a:rPr>
              <a:t>t</a:t>
            </a:r>
            <a:r>
              <a:rPr sz="1200" dirty="0">
                <a:solidFill>
                  <a:srgbClr val="FFFFFF"/>
                </a:solidFill>
                <a:latin typeface="Times New Roman"/>
                <a:cs typeface="Times New Roman"/>
              </a:rPr>
              <a:t>,</a:t>
            </a:r>
            <a:r>
              <a:rPr sz="1200" spc="-25" dirty="0">
                <a:solidFill>
                  <a:srgbClr val="FFFFFF"/>
                </a:solidFill>
                <a:latin typeface="Times New Roman"/>
                <a:cs typeface="Times New Roman"/>
              </a:rPr>
              <a:t> </a:t>
            </a:r>
            <a:r>
              <a:rPr sz="1200" spc="-15" dirty="0">
                <a:solidFill>
                  <a:srgbClr val="FFFFFF"/>
                </a:solidFill>
                <a:latin typeface="Times New Roman"/>
                <a:cs typeface="Times New Roman"/>
              </a:rPr>
              <a:t>L</a:t>
            </a:r>
            <a:r>
              <a:rPr sz="1200" spc="10" dirty="0">
                <a:solidFill>
                  <a:srgbClr val="FFFFFF"/>
                </a:solidFill>
                <a:latin typeface="Times New Roman"/>
                <a:cs typeface="Times New Roman"/>
              </a:rPr>
              <a:t>E</a:t>
            </a:r>
            <a:r>
              <a:rPr sz="1200" spc="-85" dirty="0">
                <a:solidFill>
                  <a:srgbClr val="FFFFFF"/>
                </a:solidFill>
                <a:latin typeface="Times New Roman"/>
                <a:cs typeface="Times New Roman"/>
              </a:rPr>
              <a:t>R</a:t>
            </a:r>
            <a:r>
              <a:rPr sz="1200" spc="10" dirty="0">
                <a:solidFill>
                  <a:srgbClr val="FFFFFF"/>
                </a:solidFill>
                <a:latin typeface="Times New Roman"/>
                <a:cs typeface="Times New Roman"/>
              </a:rPr>
              <a:t>T</a:t>
            </a:r>
            <a:r>
              <a:rPr sz="1200" spc="5" dirty="0">
                <a:solidFill>
                  <a:srgbClr val="FFFFFF"/>
                </a:solidFill>
                <a:latin typeface="Times New Roman"/>
                <a:cs typeface="Times New Roman"/>
              </a:rPr>
              <a:t>I</a:t>
            </a:r>
            <a:r>
              <a:rPr sz="1200" spc="-20" dirty="0">
                <a:solidFill>
                  <a:srgbClr val="FFFFFF"/>
                </a:solidFill>
                <a:latin typeface="Times New Roman"/>
                <a:cs typeface="Times New Roman"/>
              </a:rPr>
              <a:t>M</a:t>
            </a:r>
            <a:r>
              <a:rPr sz="1200" dirty="0">
                <a:solidFill>
                  <a:srgbClr val="FFFFFF"/>
                </a:solidFill>
                <a:latin typeface="Times New Roman"/>
                <a:cs typeface="Times New Roman"/>
              </a:rPr>
              <a:t>,</a:t>
            </a:r>
            <a:r>
              <a:rPr sz="1200" spc="-50" dirty="0">
                <a:solidFill>
                  <a:srgbClr val="FFFFFF"/>
                </a:solidFill>
                <a:latin typeface="Times New Roman"/>
                <a:cs typeface="Times New Roman"/>
              </a:rPr>
              <a:t> </a:t>
            </a:r>
            <a:r>
              <a:rPr sz="1200" spc="-35" dirty="0">
                <a:solidFill>
                  <a:srgbClr val="FFFFFF"/>
                </a:solidFill>
                <a:latin typeface="Times New Roman"/>
                <a:cs typeface="Times New Roman"/>
              </a:rPr>
              <a:t>A</a:t>
            </a:r>
            <a:r>
              <a:rPr sz="1200" spc="-50" dirty="0">
                <a:solidFill>
                  <a:srgbClr val="FFFFFF"/>
                </a:solidFill>
                <a:latin typeface="Times New Roman"/>
                <a:cs typeface="Times New Roman"/>
              </a:rPr>
              <a:t>i</a:t>
            </a:r>
            <a:r>
              <a:rPr sz="1200" spc="-25" dirty="0">
                <a:solidFill>
                  <a:srgbClr val="FFFFFF"/>
                </a:solidFill>
                <a:latin typeface="Times New Roman"/>
                <a:cs typeface="Times New Roman"/>
              </a:rPr>
              <a:t>x</a:t>
            </a:r>
            <a:r>
              <a:rPr sz="1200" spc="5" dirty="0">
                <a:solidFill>
                  <a:srgbClr val="FFFFFF"/>
                </a:solidFill>
                <a:latin typeface="Times New Roman"/>
                <a:cs typeface="Times New Roman"/>
              </a:rPr>
              <a:t>-</a:t>
            </a:r>
            <a:r>
              <a:rPr sz="1200" spc="-20" dirty="0">
                <a:solidFill>
                  <a:srgbClr val="FFFFFF"/>
                </a:solidFill>
                <a:latin typeface="Times New Roman"/>
                <a:cs typeface="Times New Roman"/>
              </a:rPr>
              <a:t>M</a:t>
            </a:r>
            <a:r>
              <a:rPr sz="1200" spc="-5" dirty="0">
                <a:solidFill>
                  <a:srgbClr val="FFFFFF"/>
                </a:solidFill>
                <a:latin typeface="Times New Roman"/>
                <a:cs typeface="Times New Roman"/>
              </a:rPr>
              <a:t>a</a:t>
            </a:r>
            <a:r>
              <a:rPr sz="1200" spc="5" dirty="0">
                <a:solidFill>
                  <a:srgbClr val="FFFFFF"/>
                </a:solidFill>
                <a:latin typeface="Times New Roman"/>
                <a:cs typeface="Times New Roman"/>
              </a:rPr>
              <a:t>rs</a:t>
            </a:r>
            <a:r>
              <a:rPr sz="1200" spc="15" dirty="0">
                <a:solidFill>
                  <a:srgbClr val="FFFFFF"/>
                </a:solidFill>
                <a:latin typeface="Times New Roman"/>
                <a:cs typeface="Times New Roman"/>
              </a:rPr>
              <a:t>e</a:t>
            </a:r>
            <a:r>
              <a:rPr sz="1200" dirty="0">
                <a:solidFill>
                  <a:srgbClr val="FFFFFF"/>
                </a:solidFill>
                <a:latin typeface="Times New Roman"/>
                <a:cs typeface="Times New Roman"/>
              </a:rPr>
              <a:t>il</a:t>
            </a:r>
            <a:r>
              <a:rPr sz="1200" spc="-25" dirty="0">
                <a:solidFill>
                  <a:srgbClr val="FFFFFF"/>
                </a:solidFill>
                <a:latin typeface="Times New Roman"/>
                <a:cs typeface="Times New Roman"/>
              </a:rPr>
              <a:t>l</a:t>
            </a:r>
            <a:r>
              <a:rPr sz="1200" dirty="0">
                <a:solidFill>
                  <a:srgbClr val="FFFFFF"/>
                </a:solidFill>
                <a:latin typeface="Times New Roman"/>
                <a:cs typeface="Times New Roman"/>
              </a:rPr>
              <a:t>e</a:t>
            </a:r>
            <a:r>
              <a:rPr sz="1200" spc="100" dirty="0">
                <a:solidFill>
                  <a:srgbClr val="FFFFFF"/>
                </a:solidFill>
                <a:latin typeface="Times New Roman"/>
                <a:cs typeface="Times New Roman"/>
              </a:rPr>
              <a:t> </a:t>
            </a:r>
            <a:r>
              <a:rPr sz="1200" spc="-10" dirty="0">
                <a:solidFill>
                  <a:srgbClr val="FFFFFF"/>
                </a:solidFill>
                <a:latin typeface="Times New Roman"/>
                <a:cs typeface="Times New Roman"/>
              </a:rPr>
              <a:t>U</a:t>
            </a:r>
            <a:r>
              <a:rPr sz="1200" spc="-25" dirty="0">
                <a:solidFill>
                  <a:srgbClr val="FFFFFF"/>
                </a:solidFill>
                <a:latin typeface="Times New Roman"/>
                <a:cs typeface="Times New Roman"/>
              </a:rPr>
              <a:t>n</a:t>
            </a:r>
            <a:r>
              <a:rPr sz="1200" spc="-50" dirty="0">
                <a:solidFill>
                  <a:srgbClr val="FFFFFF"/>
                </a:solidFill>
                <a:latin typeface="Times New Roman"/>
                <a:cs typeface="Times New Roman"/>
              </a:rPr>
              <a:t>i</a:t>
            </a:r>
            <a:r>
              <a:rPr sz="1200" spc="-25" dirty="0">
                <a:solidFill>
                  <a:srgbClr val="FFFFFF"/>
                </a:solidFill>
                <a:latin typeface="Times New Roman"/>
                <a:cs typeface="Times New Roman"/>
              </a:rPr>
              <a:t>v</a:t>
            </a:r>
            <a:r>
              <a:rPr sz="1200" spc="-5" dirty="0">
                <a:solidFill>
                  <a:srgbClr val="FFFFFF"/>
                </a:solidFill>
                <a:latin typeface="Times New Roman"/>
                <a:cs typeface="Times New Roman"/>
              </a:rPr>
              <a:t>e</a:t>
            </a:r>
            <a:r>
              <a:rPr sz="1200" spc="5" dirty="0">
                <a:solidFill>
                  <a:srgbClr val="FFFFFF"/>
                </a:solidFill>
                <a:latin typeface="Times New Roman"/>
                <a:cs typeface="Times New Roman"/>
              </a:rPr>
              <a:t>rs</a:t>
            </a:r>
            <a:r>
              <a:rPr sz="1200" spc="-25" dirty="0">
                <a:solidFill>
                  <a:srgbClr val="FFFFFF"/>
                </a:solidFill>
                <a:latin typeface="Times New Roman"/>
                <a:cs typeface="Times New Roman"/>
              </a:rPr>
              <a:t>i</a:t>
            </a:r>
            <a:r>
              <a:rPr sz="1200" spc="25" dirty="0">
                <a:solidFill>
                  <a:srgbClr val="FFFFFF"/>
                </a:solidFill>
                <a:latin typeface="Times New Roman"/>
                <a:cs typeface="Times New Roman"/>
              </a:rPr>
              <a:t>t</a:t>
            </a:r>
            <a:r>
              <a:rPr sz="1200" dirty="0">
                <a:solidFill>
                  <a:srgbClr val="FFFFFF"/>
                </a:solidFill>
                <a:latin typeface="Times New Roman"/>
                <a:cs typeface="Times New Roman"/>
              </a:rPr>
              <a:t>é	</a:t>
            </a:r>
            <a:r>
              <a:rPr sz="1200" dirty="0">
                <a:latin typeface="Times New Roman"/>
                <a:cs typeface="Times New Roman"/>
              </a:rPr>
              <a:t>20</a:t>
            </a:r>
            <a:r>
              <a:rPr sz="1200" spc="-50" dirty="0">
                <a:latin typeface="Times New Roman"/>
                <a:cs typeface="Times New Roman"/>
              </a:rPr>
              <a:t>1</a:t>
            </a:r>
            <a:r>
              <a:rPr sz="1200" dirty="0">
                <a:latin typeface="Times New Roman"/>
                <a:cs typeface="Times New Roman"/>
              </a:rPr>
              <a:t>1	49</a:t>
            </a:r>
            <a:endParaRPr sz="1200">
              <a:latin typeface="Times New Roman"/>
              <a:cs typeface="Times New Roman"/>
            </a:endParaRPr>
          </a:p>
        </p:txBody>
      </p:sp>
      <p:sp>
        <p:nvSpPr>
          <p:cNvPr id="10" name="object 10"/>
          <p:cNvSpPr/>
          <p:nvPr/>
        </p:nvSpPr>
        <p:spPr>
          <a:xfrm>
            <a:off x="44779" y="78110"/>
            <a:ext cx="9036685" cy="6686550"/>
          </a:xfrm>
          <a:custGeom>
            <a:avLst/>
            <a:gdLst/>
            <a:ahLst/>
            <a:cxnLst/>
            <a:rect l="l" t="t" r="r" b="b"/>
            <a:pathLst>
              <a:path w="9036685" h="6686550">
                <a:moveTo>
                  <a:pt x="9036450" y="6686096"/>
                </a:moveTo>
                <a:lnTo>
                  <a:pt x="0" y="6686096"/>
                </a:lnTo>
                <a:lnTo>
                  <a:pt x="0" y="0"/>
                </a:lnTo>
                <a:lnTo>
                  <a:pt x="9036450" y="0"/>
                </a:lnTo>
                <a:lnTo>
                  <a:pt x="9036450" y="6686096"/>
                </a:lnTo>
                <a:close/>
              </a:path>
            </a:pathLst>
          </a:custGeom>
          <a:solidFill>
            <a:srgbClr val="FFFFF8"/>
          </a:solidFill>
        </p:spPr>
        <p:txBody>
          <a:bodyPr wrap="square" lIns="0" tIns="0" rIns="0" bIns="0" rtlCol="0"/>
          <a:lstStyle/>
          <a:p>
            <a:endParaRPr/>
          </a:p>
        </p:txBody>
      </p:sp>
      <p:sp>
        <p:nvSpPr>
          <p:cNvPr id="11" name="object 11"/>
          <p:cNvSpPr/>
          <p:nvPr/>
        </p:nvSpPr>
        <p:spPr>
          <a:xfrm>
            <a:off x="44779" y="78105"/>
            <a:ext cx="9036685" cy="6686550"/>
          </a:xfrm>
          <a:custGeom>
            <a:avLst/>
            <a:gdLst/>
            <a:ahLst/>
            <a:cxnLst/>
            <a:rect l="l" t="t" r="r" b="b"/>
            <a:pathLst>
              <a:path w="9036685" h="6686550">
                <a:moveTo>
                  <a:pt x="0" y="0"/>
                </a:moveTo>
                <a:lnTo>
                  <a:pt x="9036450" y="0"/>
                </a:lnTo>
                <a:lnTo>
                  <a:pt x="9036450" y="6686096"/>
                </a:lnTo>
                <a:lnTo>
                  <a:pt x="0" y="6686096"/>
                </a:lnTo>
                <a:lnTo>
                  <a:pt x="0" y="0"/>
                </a:lnTo>
                <a:close/>
              </a:path>
            </a:pathLst>
          </a:custGeom>
          <a:ln w="3175">
            <a:solidFill>
              <a:srgbClr val="000000"/>
            </a:solidFill>
          </a:ln>
        </p:spPr>
        <p:txBody>
          <a:bodyPr wrap="square" lIns="0" tIns="0" rIns="0" bIns="0" rtlCol="0"/>
          <a:lstStyle/>
          <a:p>
            <a:endParaRPr/>
          </a:p>
        </p:txBody>
      </p:sp>
      <p:sp>
        <p:nvSpPr>
          <p:cNvPr id="12" name="object 12"/>
          <p:cNvSpPr/>
          <p:nvPr/>
        </p:nvSpPr>
        <p:spPr>
          <a:xfrm>
            <a:off x="546306" y="5170786"/>
            <a:ext cx="8436610" cy="0"/>
          </a:xfrm>
          <a:custGeom>
            <a:avLst/>
            <a:gdLst/>
            <a:ahLst/>
            <a:cxnLst/>
            <a:rect l="l" t="t" r="r" b="b"/>
            <a:pathLst>
              <a:path w="8436610">
                <a:moveTo>
                  <a:pt x="0" y="0"/>
                </a:moveTo>
                <a:lnTo>
                  <a:pt x="8436408" y="0"/>
                </a:lnTo>
              </a:path>
            </a:pathLst>
          </a:custGeom>
          <a:ln w="3175">
            <a:solidFill>
              <a:srgbClr val="000000"/>
            </a:solidFill>
          </a:ln>
        </p:spPr>
        <p:txBody>
          <a:bodyPr wrap="square" lIns="0" tIns="0" rIns="0" bIns="0" rtlCol="0"/>
          <a:lstStyle/>
          <a:p>
            <a:endParaRPr/>
          </a:p>
        </p:txBody>
      </p:sp>
      <p:sp>
        <p:nvSpPr>
          <p:cNvPr id="13" name="object 13"/>
          <p:cNvSpPr/>
          <p:nvPr/>
        </p:nvSpPr>
        <p:spPr>
          <a:xfrm>
            <a:off x="546306" y="4139753"/>
            <a:ext cx="8436610" cy="0"/>
          </a:xfrm>
          <a:custGeom>
            <a:avLst/>
            <a:gdLst/>
            <a:ahLst/>
            <a:cxnLst/>
            <a:rect l="l" t="t" r="r" b="b"/>
            <a:pathLst>
              <a:path w="8436610">
                <a:moveTo>
                  <a:pt x="0" y="0"/>
                </a:moveTo>
                <a:lnTo>
                  <a:pt x="8436408" y="0"/>
                </a:lnTo>
              </a:path>
            </a:pathLst>
          </a:custGeom>
          <a:ln w="3175">
            <a:solidFill>
              <a:srgbClr val="000000"/>
            </a:solidFill>
          </a:ln>
        </p:spPr>
        <p:txBody>
          <a:bodyPr wrap="square" lIns="0" tIns="0" rIns="0" bIns="0" rtlCol="0"/>
          <a:lstStyle/>
          <a:p>
            <a:endParaRPr/>
          </a:p>
        </p:txBody>
      </p:sp>
      <p:sp>
        <p:nvSpPr>
          <p:cNvPr id="14" name="object 14"/>
          <p:cNvSpPr/>
          <p:nvPr/>
        </p:nvSpPr>
        <p:spPr>
          <a:xfrm>
            <a:off x="546306" y="3108719"/>
            <a:ext cx="8436610" cy="0"/>
          </a:xfrm>
          <a:custGeom>
            <a:avLst/>
            <a:gdLst/>
            <a:ahLst/>
            <a:cxnLst/>
            <a:rect l="l" t="t" r="r" b="b"/>
            <a:pathLst>
              <a:path w="8436610">
                <a:moveTo>
                  <a:pt x="0" y="0"/>
                </a:moveTo>
                <a:lnTo>
                  <a:pt x="8436408" y="0"/>
                </a:lnTo>
              </a:path>
            </a:pathLst>
          </a:custGeom>
          <a:ln w="3175">
            <a:solidFill>
              <a:srgbClr val="000000"/>
            </a:solidFill>
          </a:ln>
        </p:spPr>
        <p:txBody>
          <a:bodyPr wrap="square" lIns="0" tIns="0" rIns="0" bIns="0" rtlCol="0"/>
          <a:lstStyle/>
          <a:p>
            <a:endParaRPr/>
          </a:p>
        </p:txBody>
      </p:sp>
      <p:sp>
        <p:nvSpPr>
          <p:cNvPr id="15" name="object 15"/>
          <p:cNvSpPr/>
          <p:nvPr/>
        </p:nvSpPr>
        <p:spPr>
          <a:xfrm>
            <a:off x="546306" y="2062064"/>
            <a:ext cx="8436610" cy="0"/>
          </a:xfrm>
          <a:custGeom>
            <a:avLst/>
            <a:gdLst/>
            <a:ahLst/>
            <a:cxnLst/>
            <a:rect l="l" t="t" r="r" b="b"/>
            <a:pathLst>
              <a:path w="8436610">
                <a:moveTo>
                  <a:pt x="0" y="0"/>
                </a:moveTo>
                <a:lnTo>
                  <a:pt x="8436408" y="0"/>
                </a:lnTo>
              </a:path>
            </a:pathLst>
          </a:custGeom>
          <a:ln w="3175">
            <a:solidFill>
              <a:srgbClr val="000000"/>
            </a:solidFill>
          </a:ln>
        </p:spPr>
        <p:txBody>
          <a:bodyPr wrap="square" lIns="0" tIns="0" rIns="0" bIns="0" rtlCol="0"/>
          <a:lstStyle/>
          <a:p>
            <a:endParaRPr/>
          </a:p>
        </p:txBody>
      </p:sp>
      <p:sp>
        <p:nvSpPr>
          <p:cNvPr id="16" name="object 16"/>
          <p:cNvSpPr/>
          <p:nvPr/>
        </p:nvSpPr>
        <p:spPr>
          <a:xfrm>
            <a:off x="546306" y="1031030"/>
            <a:ext cx="8436610" cy="0"/>
          </a:xfrm>
          <a:custGeom>
            <a:avLst/>
            <a:gdLst/>
            <a:ahLst/>
            <a:cxnLst/>
            <a:rect l="l" t="t" r="r" b="b"/>
            <a:pathLst>
              <a:path w="8436610">
                <a:moveTo>
                  <a:pt x="0" y="0"/>
                </a:moveTo>
                <a:lnTo>
                  <a:pt x="8436408" y="0"/>
                </a:lnTo>
              </a:path>
            </a:pathLst>
          </a:custGeom>
          <a:ln w="3175">
            <a:solidFill>
              <a:srgbClr val="000000"/>
            </a:solidFill>
          </a:ln>
        </p:spPr>
        <p:txBody>
          <a:bodyPr wrap="square" lIns="0" tIns="0" rIns="0" bIns="0" rtlCol="0"/>
          <a:lstStyle/>
          <a:p>
            <a:endParaRPr/>
          </a:p>
        </p:txBody>
      </p:sp>
      <p:sp>
        <p:nvSpPr>
          <p:cNvPr id="17" name="object 17"/>
          <p:cNvSpPr/>
          <p:nvPr/>
        </p:nvSpPr>
        <p:spPr>
          <a:xfrm>
            <a:off x="546306" y="281188"/>
            <a:ext cx="0" cy="5920740"/>
          </a:xfrm>
          <a:custGeom>
            <a:avLst/>
            <a:gdLst/>
            <a:ahLst/>
            <a:cxnLst/>
            <a:rect l="l" t="t" r="r" b="b"/>
            <a:pathLst>
              <a:path h="5920740">
                <a:moveTo>
                  <a:pt x="0" y="0"/>
                </a:moveTo>
                <a:lnTo>
                  <a:pt x="0" y="5920632"/>
                </a:lnTo>
              </a:path>
            </a:pathLst>
          </a:custGeom>
          <a:ln w="3175">
            <a:solidFill>
              <a:srgbClr val="000000"/>
            </a:solidFill>
          </a:ln>
        </p:spPr>
        <p:txBody>
          <a:bodyPr wrap="square" lIns="0" tIns="0" rIns="0" bIns="0" rtlCol="0"/>
          <a:lstStyle/>
          <a:p>
            <a:endParaRPr/>
          </a:p>
        </p:txBody>
      </p:sp>
      <p:sp>
        <p:nvSpPr>
          <p:cNvPr id="18" name="object 18"/>
          <p:cNvSpPr/>
          <p:nvPr/>
        </p:nvSpPr>
        <p:spPr>
          <a:xfrm>
            <a:off x="501527" y="6201820"/>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19" name="object 19"/>
          <p:cNvSpPr/>
          <p:nvPr/>
        </p:nvSpPr>
        <p:spPr>
          <a:xfrm>
            <a:off x="501527" y="5170786"/>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0" name="object 20"/>
          <p:cNvSpPr/>
          <p:nvPr/>
        </p:nvSpPr>
        <p:spPr>
          <a:xfrm>
            <a:off x="501527" y="4139753"/>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1" name="object 21"/>
          <p:cNvSpPr/>
          <p:nvPr/>
        </p:nvSpPr>
        <p:spPr>
          <a:xfrm>
            <a:off x="501527" y="3108719"/>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2" name="object 22"/>
          <p:cNvSpPr/>
          <p:nvPr/>
        </p:nvSpPr>
        <p:spPr>
          <a:xfrm>
            <a:off x="501527" y="2062064"/>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3" name="object 23"/>
          <p:cNvSpPr/>
          <p:nvPr/>
        </p:nvSpPr>
        <p:spPr>
          <a:xfrm>
            <a:off x="501527" y="1031030"/>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4" name="object 24"/>
          <p:cNvSpPr/>
          <p:nvPr/>
        </p:nvSpPr>
        <p:spPr>
          <a:xfrm>
            <a:off x="546306" y="6201820"/>
            <a:ext cx="8436610" cy="0"/>
          </a:xfrm>
          <a:custGeom>
            <a:avLst/>
            <a:gdLst/>
            <a:ahLst/>
            <a:cxnLst/>
            <a:rect l="l" t="t" r="r" b="b"/>
            <a:pathLst>
              <a:path w="8436610">
                <a:moveTo>
                  <a:pt x="0" y="0"/>
                </a:moveTo>
                <a:lnTo>
                  <a:pt x="8436408" y="0"/>
                </a:lnTo>
              </a:path>
            </a:pathLst>
          </a:custGeom>
          <a:ln w="3175">
            <a:solidFill>
              <a:srgbClr val="000000"/>
            </a:solidFill>
          </a:ln>
        </p:spPr>
        <p:txBody>
          <a:bodyPr wrap="square" lIns="0" tIns="0" rIns="0" bIns="0" rtlCol="0"/>
          <a:lstStyle/>
          <a:p>
            <a:endParaRPr/>
          </a:p>
        </p:txBody>
      </p:sp>
      <p:sp>
        <p:nvSpPr>
          <p:cNvPr id="25" name="object 25"/>
          <p:cNvSpPr/>
          <p:nvPr/>
        </p:nvSpPr>
        <p:spPr>
          <a:xfrm>
            <a:off x="546306"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26" name="object 26"/>
          <p:cNvSpPr/>
          <p:nvPr/>
        </p:nvSpPr>
        <p:spPr>
          <a:xfrm>
            <a:off x="1683699"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27" name="object 27"/>
          <p:cNvSpPr/>
          <p:nvPr/>
        </p:nvSpPr>
        <p:spPr>
          <a:xfrm>
            <a:off x="2830047"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28" name="object 28"/>
          <p:cNvSpPr/>
          <p:nvPr/>
        </p:nvSpPr>
        <p:spPr>
          <a:xfrm>
            <a:off x="3967440"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5104833"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6242226"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31" name="object 31"/>
          <p:cNvSpPr/>
          <p:nvPr/>
        </p:nvSpPr>
        <p:spPr>
          <a:xfrm>
            <a:off x="7388575"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32" name="object 32"/>
          <p:cNvSpPr/>
          <p:nvPr/>
        </p:nvSpPr>
        <p:spPr>
          <a:xfrm>
            <a:off x="8525967" y="6201820"/>
            <a:ext cx="0" cy="78105"/>
          </a:xfrm>
          <a:custGeom>
            <a:avLst/>
            <a:gdLst/>
            <a:ahLst/>
            <a:cxnLst/>
            <a:rect l="l" t="t" r="r" b="b"/>
            <a:pathLst>
              <a:path h="78104">
                <a:moveTo>
                  <a:pt x="0" y="78108"/>
                </a:moveTo>
                <a:lnTo>
                  <a:pt x="0" y="0"/>
                </a:lnTo>
              </a:path>
            </a:pathLst>
          </a:custGeom>
          <a:ln w="3175">
            <a:solidFill>
              <a:srgbClr val="000000"/>
            </a:solidFill>
          </a:ln>
        </p:spPr>
        <p:txBody>
          <a:bodyPr wrap="square" lIns="0" tIns="0" rIns="0" bIns="0" rtlCol="0"/>
          <a:lstStyle/>
          <a:p>
            <a:endParaRPr/>
          </a:p>
        </p:txBody>
      </p:sp>
      <p:sp>
        <p:nvSpPr>
          <p:cNvPr id="33" name="object 33"/>
          <p:cNvSpPr/>
          <p:nvPr/>
        </p:nvSpPr>
        <p:spPr>
          <a:xfrm>
            <a:off x="546306" y="4686513"/>
            <a:ext cx="224154" cy="109855"/>
          </a:xfrm>
          <a:custGeom>
            <a:avLst/>
            <a:gdLst/>
            <a:ahLst/>
            <a:cxnLst/>
            <a:rect l="l" t="t" r="r" b="b"/>
            <a:pathLst>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17911" y="93730"/>
                </a:lnTo>
                <a:lnTo>
                  <a:pt x="44779" y="93730"/>
                </a:lnTo>
                <a:lnTo>
                  <a:pt x="107470" y="46865"/>
                </a:lnTo>
                <a:lnTo>
                  <a:pt x="179116" y="15621"/>
                </a:lnTo>
                <a:lnTo>
                  <a:pt x="205984" y="15621"/>
                </a:lnTo>
                <a:lnTo>
                  <a:pt x="223896" y="0"/>
                </a:lnTo>
              </a:path>
            </a:pathLst>
          </a:custGeom>
          <a:ln w="36866">
            <a:solidFill>
              <a:srgbClr val="003300"/>
            </a:solidFill>
          </a:ln>
        </p:spPr>
        <p:txBody>
          <a:bodyPr wrap="square" lIns="0" tIns="0" rIns="0" bIns="0" rtlCol="0"/>
          <a:lstStyle/>
          <a:p>
            <a:endParaRPr/>
          </a:p>
        </p:txBody>
      </p:sp>
      <p:sp>
        <p:nvSpPr>
          <p:cNvPr id="34" name="object 34"/>
          <p:cNvSpPr/>
          <p:nvPr/>
        </p:nvSpPr>
        <p:spPr>
          <a:xfrm>
            <a:off x="770202" y="4436566"/>
            <a:ext cx="457200" cy="250190"/>
          </a:xfrm>
          <a:custGeom>
            <a:avLst/>
            <a:gdLst/>
            <a:ahLst/>
            <a:cxnLst/>
            <a:rect l="l" t="t" r="r" b="b"/>
            <a:pathLst>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35823" y="234325"/>
                </a:lnTo>
                <a:lnTo>
                  <a:pt x="89558" y="203082"/>
                </a:lnTo>
                <a:lnTo>
                  <a:pt x="161205" y="156217"/>
                </a:lnTo>
                <a:lnTo>
                  <a:pt x="223896" y="124973"/>
                </a:lnTo>
                <a:lnTo>
                  <a:pt x="295542" y="93730"/>
                </a:lnTo>
                <a:lnTo>
                  <a:pt x="367189" y="46865"/>
                </a:lnTo>
                <a:lnTo>
                  <a:pt x="420924" y="15621"/>
                </a:lnTo>
                <a:lnTo>
                  <a:pt x="456748" y="0"/>
                </a:lnTo>
              </a:path>
            </a:pathLst>
          </a:custGeom>
          <a:ln w="36866">
            <a:solidFill>
              <a:srgbClr val="003300"/>
            </a:solidFill>
          </a:ln>
        </p:spPr>
        <p:txBody>
          <a:bodyPr wrap="square" lIns="0" tIns="0" rIns="0" bIns="0" rtlCol="0"/>
          <a:lstStyle/>
          <a:p>
            <a:endParaRPr/>
          </a:p>
        </p:txBody>
      </p:sp>
      <p:sp>
        <p:nvSpPr>
          <p:cNvPr id="35" name="object 35"/>
          <p:cNvSpPr/>
          <p:nvPr/>
        </p:nvSpPr>
        <p:spPr>
          <a:xfrm>
            <a:off x="1226951" y="4077266"/>
            <a:ext cx="689610" cy="359410"/>
          </a:xfrm>
          <a:custGeom>
            <a:avLst/>
            <a:gdLst/>
            <a:ahLst/>
            <a:cxnLst/>
            <a:rect l="l" t="t" r="r" b="b"/>
            <a:pathLst>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26867" y="343677"/>
                </a:lnTo>
                <a:lnTo>
                  <a:pt x="53735" y="328056"/>
                </a:lnTo>
                <a:lnTo>
                  <a:pt x="143293" y="281190"/>
                </a:lnTo>
                <a:lnTo>
                  <a:pt x="241807" y="234325"/>
                </a:lnTo>
                <a:lnTo>
                  <a:pt x="340322" y="171838"/>
                </a:lnTo>
                <a:lnTo>
                  <a:pt x="447792" y="124973"/>
                </a:lnTo>
                <a:lnTo>
                  <a:pt x="546306" y="78108"/>
                </a:lnTo>
                <a:lnTo>
                  <a:pt x="635865" y="31243"/>
                </a:lnTo>
                <a:lnTo>
                  <a:pt x="662732" y="15621"/>
                </a:lnTo>
                <a:lnTo>
                  <a:pt x="689600" y="0"/>
                </a:lnTo>
              </a:path>
            </a:pathLst>
          </a:custGeom>
          <a:ln w="36866">
            <a:solidFill>
              <a:srgbClr val="003300"/>
            </a:solidFill>
          </a:ln>
        </p:spPr>
        <p:txBody>
          <a:bodyPr wrap="square" lIns="0" tIns="0" rIns="0" bIns="0" rtlCol="0"/>
          <a:lstStyle/>
          <a:p>
            <a:endParaRPr/>
          </a:p>
        </p:txBody>
      </p:sp>
      <p:sp>
        <p:nvSpPr>
          <p:cNvPr id="36" name="object 36"/>
          <p:cNvSpPr/>
          <p:nvPr/>
        </p:nvSpPr>
        <p:spPr>
          <a:xfrm>
            <a:off x="1916551" y="3717966"/>
            <a:ext cx="680720" cy="359410"/>
          </a:xfrm>
          <a:custGeom>
            <a:avLst/>
            <a:gdLst/>
            <a:ahLst/>
            <a:cxnLst/>
            <a:rect l="l" t="t" r="r" b="b"/>
            <a:pathLst>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003300"/>
            </a:solidFill>
          </a:ln>
        </p:spPr>
        <p:txBody>
          <a:bodyPr wrap="square" lIns="0" tIns="0" rIns="0" bIns="0" rtlCol="0"/>
          <a:lstStyle/>
          <a:p>
            <a:endParaRPr/>
          </a:p>
        </p:txBody>
      </p:sp>
      <p:sp>
        <p:nvSpPr>
          <p:cNvPr id="37" name="object 37"/>
          <p:cNvSpPr/>
          <p:nvPr/>
        </p:nvSpPr>
        <p:spPr>
          <a:xfrm>
            <a:off x="2597195" y="3358667"/>
            <a:ext cx="689610" cy="359410"/>
          </a:xfrm>
          <a:custGeom>
            <a:avLst/>
            <a:gdLst/>
            <a:ahLst/>
            <a:cxnLst/>
            <a:rect l="l" t="t" r="r" b="b"/>
            <a:pathLst>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26867" y="343677"/>
                </a:lnTo>
                <a:lnTo>
                  <a:pt x="53735" y="328056"/>
                </a:lnTo>
                <a:lnTo>
                  <a:pt x="143293" y="281190"/>
                </a:lnTo>
                <a:lnTo>
                  <a:pt x="241807" y="234325"/>
                </a:lnTo>
                <a:lnTo>
                  <a:pt x="340322" y="171838"/>
                </a:lnTo>
                <a:lnTo>
                  <a:pt x="447792" y="124973"/>
                </a:lnTo>
                <a:lnTo>
                  <a:pt x="546306" y="78108"/>
                </a:lnTo>
                <a:lnTo>
                  <a:pt x="635865" y="31243"/>
                </a:lnTo>
                <a:lnTo>
                  <a:pt x="662732" y="15621"/>
                </a:lnTo>
                <a:lnTo>
                  <a:pt x="689600" y="0"/>
                </a:lnTo>
              </a:path>
            </a:pathLst>
          </a:custGeom>
          <a:ln w="36866">
            <a:solidFill>
              <a:srgbClr val="003300"/>
            </a:solidFill>
          </a:ln>
        </p:spPr>
        <p:txBody>
          <a:bodyPr wrap="square" lIns="0" tIns="0" rIns="0" bIns="0" rtlCol="0"/>
          <a:lstStyle/>
          <a:p>
            <a:endParaRPr/>
          </a:p>
        </p:txBody>
      </p:sp>
      <p:sp>
        <p:nvSpPr>
          <p:cNvPr id="38" name="object 38"/>
          <p:cNvSpPr/>
          <p:nvPr/>
        </p:nvSpPr>
        <p:spPr>
          <a:xfrm>
            <a:off x="3286796" y="2999367"/>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003300"/>
            </a:solidFill>
          </a:ln>
        </p:spPr>
        <p:txBody>
          <a:bodyPr wrap="square" lIns="0" tIns="0" rIns="0" bIns="0" rtlCol="0"/>
          <a:lstStyle/>
          <a:p>
            <a:endParaRPr/>
          </a:p>
        </p:txBody>
      </p:sp>
      <p:sp>
        <p:nvSpPr>
          <p:cNvPr id="39" name="object 39"/>
          <p:cNvSpPr/>
          <p:nvPr/>
        </p:nvSpPr>
        <p:spPr>
          <a:xfrm>
            <a:off x="3967440" y="2640067"/>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003300"/>
            </a:solidFill>
          </a:ln>
        </p:spPr>
        <p:txBody>
          <a:bodyPr wrap="square" lIns="0" tIns="0" rIns="0" bIns="0" rtlCol="0"/>
          <a:lstStyle/>
          <a:p>
            <a:endParaRPr/>
          </a:p>
        </p:txBody>
      </p:sp>
      <p:sp>
        <p:nvSpPr>
          <p:cNvPr id="40" name="object 40"/>
          <p:cNvSpPr/>
          <p:nvPr/>
        </p:nvSpPr>
        <p:spPr>
          <a:xfrm>
            <a:off x="4648085" y="2280768"/>
            <a:ext cx="689610" cy="359410"/>
          </a:xfrm>
          <a:custGeom>
            <a:avLst/>
            <a:gdLst/>
            <a:ahLst/>
            <a:cxnLst/>
            <a:rect l="l" t="t" r="r" b="b"/>
            <a:pathLst>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26867" y="343677"/>
                </a:lnTo>
                <a:lnTo>
                  <a:pt x="53735" y="328056"/>
                </a:lnTo>
                <a:lnTo>
                  <a:pt x="143293" y="281190"/>
                </a:lnTo>
                <a:lnTo>
                  <a:pt x="241807" y="234325"/>
                </a:lnTo>
                <a:lnTo>
                  <a:pt x="340322" y="171838"/>
                </a:lnTo>
                <a:lnTo>
                  <a:pt x="447792" y="124973"/>
                </a:lnTo>
                <a:lnTo>
                  <a:pt x="546306" y="78108"/>
                </a:lnTo>
                <a:lnTo>
                  <a:pt x="635865" y="31243"/>
                </a:lnTo>
                <a:lnTo>
                  <a:pt x="662732" y="15621"/>
                </a:lnTo>
                <a:lnTo>
                  <a:pt x="689600" y="0"/>
                </a:lnTo>
              </a:path>
            </a:pathLst>
          </a:custGeom>
          <a:ln w="36866">
            <a:solidFill>
              <a:srgbClr val="003300"/>
            </a:solidFill>
          </a:ln>
        </p:spPr>
        <p:txBody>
          <a:bodyPr wrap="square" lIns="0" tIns="0" rIns="0" bIns="0" rtlCol="0"/>
          <a:lstStyle/>
          <a:p>
            <a:endParaRPr/>
          </a:p>
        </p:txBody>
      </p:sp>
      <p:sp>
        <p:nvSpPr>
          <p:cNvPr id="41" name="object 41"/>
          <p:cNvSpPr/>
          <p:nvPr/>
        </p:nvSpPr>
        <p:spPr>
          <a:xfrm>
            <a:off x="5337685" y="1921468"/>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003300"/>
            </a:solidFill>
          </a:ln>
        </p:spPr>
        <p:txBody>
          <a:bodyPr wrap="square" lIns="0" tIns="0" rIns="0" bIns="0" rtlCol="0"/>
          <a:lstStyle/>
          <a:p>
            <a:endParaRPr/>
          </a:p>
        </p:txBody>
      </p:sp>
      <p:sp>
        <p:nvSpPr>
          <p:cNvPr id="42" name="object 42"/>
          <p:cNvSpPr/>
          <p:nvPr/>
        </p:nvSpPr>
        <p:spPr>
          <a:xfrm>
            <a:off x="6018330" y="1562169"/>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003300"/>
            </a:solidFill>
          </a:ln>
        </p:spPr>
        <p:txBody>
          <a:bodyPr wrap="square" lIns="0" tIns="0" rIns="0" bIns="0" rtlCol="0"/>
          <a:lstStyle/>
          <a:p>
            <a:endParaRPr/>
          </a:p>
        </p:txBody>
      </p:sp>
      <p:sp>
        <p:nvSpPr>
          <p:cNvPr id="43" name="object 43"/>
          <p:cNvSpPr/>
          <p:nvPr/>
        </p:nvSpPr>
        <p:spPr>
          <a:xfrm>
            <a:off x="6698974" y="1202869"/>
            <a:ext cx="689610" cy="359410"/>
          </a:xfrm>
          <a:custGeom>
            <a:avLst/>
            <a:gdLst/>
            <a:ahLst/>
            <a:cxnLst/>
            <a:rect l="l" t="t" r="r" b="b"/>
            <a:pathLst>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0" y="359299"/>
                </a:lnTo>
              </a:path>
              <a:path w="689609" h="359409">
                <a:moveTo>
                  <a:pt x="0" y="359299"/>
                </a:moveTo>
                <a:lnTo>
                  <a:pt x="26867" y="343677"/>
                </a:lnTo>
                <a:lnTo>
                  <a:pt x="53735" y="328056"/>
                </a:lnTo>
                <a:lnTo>
                  <a:pt x="143293" y="281190"/>
                </a:lnTo>
                <a:lnTo>
                  <a:pt x="241807" y="234325"/>
                </a:lnTo>
                <a:lnTo>
                  <a:pt x="340322" y="171838"/>
                </a:lnTo>
                <a:lnTo>
                  <a:pt x="447792" y="124973"/>
                </a:lnTo>
                <a:lnTo>
                  <a:pt x="546306" y="78108"/>
                </a:lnTo>
                <a:lnTo>
                  <a:pt x="635865" y="31243"/>
                </a:lnTo>
                <a:lnTo>
                  <a:pt x="662732" y="15621"/>
                </a:lnTo>
                <a:lnTo>
                  <a:pt x="689600" y="0"/>
                </a:lnTo>
              </a:path>
            </a:pathLst>
          </a:custGeom>
          <a:ln w="36866">
            <a:solidFill>
              <a:srgbClr val="003300"/>
            </a:solidFill>
          </a:ln>
        </p:spPr>
        <p:txBody>
          <a:bodyPr wrap="square" lIns="0" tIns="0" rIns="0" bIns="0" rtlCol="0"/>
          <a:lstStyle/>
          <a:p>
            <a:endParaRPr/>
          </a:p>
        </p:txBody>
      </p:sp>
      <p:sp>
        <p:nvSpPr>
          <p:cNvPr id="44" name="object 44"/>
          <p:cNvSpPr/>
          <p:nvPr/>
        </p:nvSpPr>
        <p:spPr>
          <a:xfrm>
            <a:off x="7388575" y="468648"/>
            <a:ext cx="1370330" cy="734695"/>
          </a:xfrm>
          <a:custGeom>
            <a:avLst/>
            <a:gdLst/>
            <a:ahLst/>
            <a:cxnLst/>
            <a:rect l="l" t="t" r="r" b="b"/>
            <a:pathLst>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0" y="734220"/>
                </a:lnTo>
              </a:path>
              <a:path w="1370329" h="734694">
                <a:moveTo>
                  <a:pt x="0" y="734220"/>
                </a:moveTo>
                <a:lnTo>
                  <a:pt x="53735" y="702977"/>
                </a:lnTo>
                <a:lnTo>
                  <a:pt x="116426" y="671733"/>
                </a:lnTo>
                <a:lnTo>
                  <a:pt x="188072" y="624868"/>
                </a:lnTo>
                <a:lnTo>
                  <a:pt x="277631" y="578003"/>
                </a:lnTo>
                <a:lnTo>
                  <a:pt x="376145" y="531138"/>
                </a:lnTo>
                <a:lnTo>
                  <a:pt x="474659" y="484273"/>
                </a:lnTo>
                <a:lnTo>
                  <a:pt x="680644" y="359299"/>
                </a:lnTo>
                <a:lnTo>
                  <a:pt x="895584" y="249947"/>
                </a:lnTo>
                <a:lnTo>
                  <a:pt x="994099" y="203082"/>
                </a:lnTo>
                <a:lnTo>
                  <a:pt x="1092613" y="156217"/>
                </a:lnTo>
                <a:lnTo>
                  <a:pt x="1182171" y="109352"/>
                </a:lnTo>
                <a:lnTo>
                  <a:pt x="1253818" y="62486"/>
                </a:lnTo>
                <a:lnTo>
                  <a:pt x="1316509" y="31243"/>
                </a:lnTo>
                <a:lnTo>
                  <a:pt x="1370244" y="0"/>
                </a:lnTo>
              </a:path>
            </a:pathLst>
          </a:custGeom>
          <a:ln w="36866">
            <a:solidFill>
              <a:srgbClr val="003300"/>
            </a:solidFill>
          </a:ln>
        </p:spPr>
        <p:txBody>
          <a:bodyPr wrap="square" lIns="0" tIns="0" rIns="0" bIns="0" rtlCol="0"/>
          <a:lstStyle/>
          <a:p>
            <a:endParaRPr/>
          </a:p>
        </p:txBody>
      </p:sp>
      <p:sp>
        <p:nvSpPr>
          <p:cNvPr id="45" name="object 45"/>
          <p:cNvSpPr/>
          <p:nvPr/>
        </p:nvSpPr>
        <p:spPr>
          <a:xfrm>
            <a:off x="8758819" y="468648"/>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6866">
            <a:solidFill>
              <a:srgbClr val="003300"/>
            </a:solidFill>
          </a:ln>
        </p:spPr>
        <p:txBody>
          <a:bodyPr wrap="square" lIns="0" tIns="0" rIns="0" bIns="0" rtlCol="0"/>
          <a:lstStyle/>
          <a:p>
            <a:endParaRPr/>
          </a:p>
        </p:txBody>
      </p:sp>
      <p:sp>
        <p:nvSpPr>
          <p:cNvPr id="46" name="object 46"/>
          <p:cNvSpPr/>
          <p:nvPr/>
        </p:nvSpPr>
        <p:spPr>
          <a:xfrm>
            <a:off x="546306" y="4811487"/>
            <a:ext cx="224154" cy="125095"/>
          </a:xfrm>
          <a:custGeom>
            <a:avLst/>
            <a:gdLst/>
            <a:ahLst/>
            <a:cxnLst/>
            <a:rect l="l" t="t" r="r" b="b"/>
            <a:pathLst>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0" y="124973"/>
                </a:lnTo>
              </a:path>
              <a:path w="224154" h="125095">
                <a:moveTo>
                  <a:pt x="0" y="124973"/>
                </a:moveTo>
                <a:lnTo>
                  <a:pt x="17911" y="109352"/>
                </a:lnTo>
                <a:lnTo>
                  <a:pt x="44779" y="93730"/>
                </a:lnTo>
                <a:lnTo>
                  <a:pt x="107470" y="62486"/>
                </a:lnTo>
                <a:lnTo>
                  <a:pt x="179116" y="31243"/>
                </a:lnTo>
                <a:lnTo>
                  <a:pt x="205984" y="15621"/>
                </a:lnTo>
                <a:lnTo>
                  <a:pt x="223896" y="0"/>
                </a:lnTo>
              </a:path>
            </a:pathLst>
          </a:custGeom>
          <a:ln w="36866">
            <a:solidFill>
              <a:srgbClr val="FF0000"/>
            </a:solidFill>
          </a:ln>
        </p:spPr>
        <p:txBody>
          <a:bodyPr wrap="square" lIns="0" tIns="0" rIns="0" bIns="0" rtlCol="0"/>
          <a:lstStyle/>
          <a:p>
            <a:endParaRPr/>
          </a:p>
        </p:txBody>
      </p:sp>
      <p:sp>
        <p:nvSpPr>
          <p:cNvPr id="47" name="object 47"/>
          <p:cNvSpPr/>
          <p:nvPr/>
        </p:nvSpPr>
        <p:spPr>
          <a:xfrm>
            <a:off x="770202" y="4561539"/>
            <a:ext cx="457200" cy="250190"/>
          </a:xfrm>
          <a:custGeom>
            <a:avLst/>
            <a:gdLst/>
            <a:ahLst/>
            <a:cxnLst/>
            <a:rect l="l" t="t" r="r" b="b"/>
            <a:pathLst>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0" y="249947"/>
                </a:lnTo>
              </a:path>
              <a:path w="457200" h="250189">
                <a:moveTo>
                  <a:pt x="0" y="249947"/>
                </a:moveTo>
                <a:lnTo>
                  <a:pt x="35823" y="234325"/>
                </a:lnTo>
                <a:lnTo>
                  <a:pt x="89558" y="203082"/>
                </a:lnTo>
                <a:lnTo>
                  <a:pt x="161205" y="156217"/>
                </a:lnTo>
                <a:lnTo>
                  <a:pt x="223896" y="124973"/>
                </a:lnTo>
                <a:lnTo>
                  <a:pt x="295542" y="93730"/>
                </a:lnTo>
                <a:lnTo>
                  <a:pt x="367189" y="46865"/>
                </a:lnTo>
                <a:lnTo>
                  <a:pt x="420924" y="15621"/>
                </a:lnTo>
                <a:lnTo>
                  <a:pt x="456748" y="0"/>
                </a:lnTo>
              </a:path>
            </a:pathLst>
          </a:custGeom>
          <a:ln w="36866">
            <a:solidFill>
              <a:srgbClr val="FF0000"/>
            </a:solidFill>
          </a:ln>
        </p:spPr>
        <p:txBody>
          <a:bodyPr wrap="square" lIns="0" tIns="0" rIns="0" bIns="0" rtlCol="0"/>
          <a:lstStyle/>
          <a:p>
            <a:endParaRPr/>
          </a:p>
        </p:txBody>
      </p:sp>
      <p:sp>
        <p:nvSpPr>
          <p:cNvPr id="48" name="object 48"/>
          <p:cNvSpPr/>
          <p:nvPr/>
        </p:nvSpPr>
        <p:spPr>
          <a:xfrm>
            <a:off x="1226951" y="4186618"/>
            <a:ext cx="689610" cy="375285"/>
          </a:xfrm>
          <a:custGeom>
            <a:avLst/>
            <a:gdLst/>
            <a:ahLst/>
            <a:cxnLst/>
            <a:rect l="l" t="t" r="r" b="b"/>
            <a:pathLst>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26867" y="359299"/>
                </a:lnTo>
                <a:lnTo>
                  <a:pt x="53735" y="343677"/>
                </a:lnTo>
                <a:lnTo>
                  <a:pt x="143293" y="296812"/>
                </a:lnTo>
                <a:lnTo>
                  <a:pt x="241807" y="249947"/>
                </a:lnTo>
                <a:lnTo>
                  <a:pt x="340322" y="187460"/>
                </a:lnTo>
                <a:lnTo>
                  <a:pt x="447792" y="124973"/>
                </a:lnTo>
                <a:lnTo>
                  <a:pt x="546306" y="78108"/>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49" name="object 49"/>
          <p:cNvSpPr/>
          <p:nvPr/>
        </p:nvSpPr>
        <p:spPr>
          <a:xfrm>
            <a:off x="1916551" y="3811697"/>
            <a:ext cx="680720" cy="375285"/>
          </a:xfrm>
          <a:custGeom>
            <a:avLst/>
            <a:gdLst/>
            <a:ahLst/>
            <a:cxnLst/>
            <a:rect l="l" t="t" r="r" b="b"/>
            <a:pathLst>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0" y="374921"/>
                </a:lnTo>
              </a:path>
              <a:path w="680719" h="375285">
                <a:moveTo>
                  <a:pt x="0" y="374921"/>
                </a:moveTo>
                <a:lnTo>
                  <a:pt x="26867" y="359299"/>
                </a:lnTo>
                <a:lnTo>
                  <a:pt x="53735" y="343677"/>
                </a:lnTo>
                <a:lnTo>
                  <a:pt x="134337" y="296812"/>
                </a:lnTo>
                <a:lnTo>
                  <a:pt x="232852" y="249947"/>
                </a:lnTo>
                <a:lnTo>
                  <a:pt x="340322" y="187460"/>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50" name="object 50"/>
          <p:cNvSpPr/>
          <p:nvPr/>
        </p:nvSpPr>
        <p:spPr>
          <a:xfrm>
            <a:off x="2597195" y="3436775"/>
            <a:ext cx="689610" cy="375285"/>
          </a:xfrm>
          <a:custGeom>
            <a:avLst/>
            <a:gdLst/>
            <a:ahLst/>
            <a:cxnLst/>
            <a:rect l="l" t="t" r="r" b="b"/>
            <a:pathLst>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26867" y="359299"/>
                </a:lnTo>
                <a:lnTo>
                  <a:pt x="53735" y="343677"/>
                </a:lnTo>
                <a:lnTo>
                  <a:pt x="143293" y="296812"/>
                </a:lnTo>
                <a:lnTo>
                  <a:pt x="241807" y="249947"/>
                </a:lnTo>
                <a:lnTo>
                  <a:pt x="340322" y="187460"/>
                </a:lnTo>
                <a:lnTo>
                  <a:pt x="447792" y="124973"/>
                </a:lnTo>
                <a:lnTo>
                  <a:pt x="546306" y="78108"/>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51" name="object 51"/>
          <p:cNvSpPr/>
          <p:nvPr/>
        </p:nvSpPr>
        <p:spPr>
          <a:xfrm>
            <a:off x="3286796" y="3077476"/>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52" name="object 52"/>
          <p:cNvSpPr/>
          <p:nvPr/>
        </p:nvSpPr>
        <p:spPr>
          <a:xfrm>
            <a:off x="3967440" y="2718176"/>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53" name="object 53"/>
          <p:cNvSpPr/>
          <p:nvPr/>
        </p:nvSpPr>
        <p:spPr>
          <a:xfrm>
            <a:off x="4648085" y="2358877"/>
            <a:ext cx="689610" cy="359410"/>
          </a:xfrm>
          <a:custGeom>
            <a:avLst/>
            <a:gdLst/>
            <a:ahLst/>
            <a:cxnLst/>
            <a:rect l="l" t="t" r="r" b="b"/>
            <a:pathLst>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0" y="359299"/>
                </a:lnTo>
              </a:path>
              <a:path w="689610" h="359410">
                <a:moveTo>
                  <a:pt x="0" y="359299"/>
                </a:moveTo>
                <a:lnTo>
                  <a:pt x="26867" y="343677"/>
                </a:lnTo>
                <a:lnTo>
                  <a:pt x="53735" y="328056"/>
                </a:lnTo>
                <a:lnTo>
                  <a:pt x="143293" y="281190"/>
                </a:lnTo>
                <a:lnTo>
                  <a:pt x="241807" y="234325"/>
                </a:lnTo>
                <a:lnTo>
                  <a:pt x="340322" y="171838"/>
                </a:lnTo>
                <a:lnTo>
                  <a:pt x="447792" y="124973"/>
                </a:lnTo>
                <a:lnTo>
                  <a:pt x="546306" y="78108"/>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54" name="object 54"/>
          <p:cNvSpPr/>
          <p:nvPr/>
        </p:nvSpPr>
        <p:spPr>
          <a:xfrm>
            <a:off x="5337685" y="2015199"/>
            <a:ext cx="680720" cy="344170"/>
          </a:xfrm>
          <a:custGeom>
            <a:avLst/>
            <a:gdLst/>
            <a:ahLst/>
            <a:cxnLst/>
            <a:rect l="l" t="t" r="r" b="b"/>
            <a:pathLst>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26867" y="328056"/>
                </a:lnTo>
                <a:lnTo>
                  <a:pt x="53735" y="312434"/>
                </a:lnTo>
                <a:lnTo>
                  <a:pt x="134337" y="281190"/>
                </a:lnTo>
                <a:lnTo>
                  <a:pt x="232852" y="218704"/>
                </a:lnTo>
                <a:lnTo>
                  <a:pt x="340322" y="171838"/>
                </a:lnTo>
                <a:lnTo>
                  <a:pt x="447792" y="124973"/>
                </a:lnTo>
                <a:lnTo>
                  <a:pt x="546306" y="62486"/>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55" name="object 55"/>
          <p:cNvSpPr/>
          <p:nvPr/>
        </p:nvSpPr>
        <p:spPr>
          <a:xfrm>
            <a:off x="6018330" y="1671521"/>
            <a:ext cx="680720" cy="344170"/>
          </a:xfrm>
          <a:custGeom>
            <a:avLst/>
            <a:gdLst/>
            <a:ahLst/>
            <a:cxnLst/>
            <a:rect l="l" t="t" r="r" b="b"/>
            <a:pathLst>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0" y="343677"/>
                </a:lnTo>
              </a:path>
              <a:path w="680720" h="344169">
                <a:moveTo>
                  <a:pt x="0" y="343677"/>
                </a:moveTo>
                <a:lnTo>
                  <a:pt x="26867" y="328056"/>
                </a:lnTo>
                <a:lnTo>
                  <a:pt x="53735" y="312434"/>
                </a:lnTo>
                <a:lnTo>
                  <a:pt x="134337" y="281190"/>
                </a:lnTo>
                <a:lnTo>
                  <a:pt x="232852" y="218704"/>
                </a:lnTo>
                <a:lnTo>
                  <a:pt x="340322" y="171838"/>
                </a:lnTo>
                <a:lnTo>
                  <a:pt x="447792" y="124973"/>
                </a:lnTo>
                <a:lnTo>
                  <a:pt x="546306" y="62486"/>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56" name="object 56"/>
          <p:cNvSpPr/>
          <p:nvPr/>
        </p:nvSpPr>
        <p:spPr>
          <a:xfrm>
            <a:off x="6698974" y="1327843"/>
            <a:ext cx="689610" cy="344170"/>
          </a:xfrm>
          <a:custGeom>
            <a:avLst/>
            <a:gdLst/>
            <a:ahLst/>
            <a:cxnLst/>
            <a:rect l="l" t="t" r="r" b="b"/>
            <a:pathLst>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0" y="343677"/>
                </a:lnTo>
              </a:path>
              <a:path w="689609" h="344169">
                <a:moveTo>
                  <a:pt x="0" y="343677"/>
                </a:moveTo>
                <a:lnTo>
                  <a:pt x="26867" y="328056"/>
                </a:lnTo>
                <a:lnTo>
                  <a:pt x="53735" y="312434"/>
                </a:lnTo>
                <a:lnTo>
                  <a:pt x="143293" y="281190"/>
                </a:lnTo>
                <a:lnTo>
                  <a:pt x="241807" y="218704"/>
                </a:lnTo>
                <a:lnTo>
                  <a:pt x="340322" y="171838"/>
                </a:lnTo>
                <a:lnTo>
                  <a:pt x="447792" y="124973"/>
                </a:lnTo>
                <a:lnTo>
                  <a:pt x="546306" y="62486"/>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57" name="object 57"/>
          <p:cNvSpPr/>
          <p:nvPr/>
        </p:nvSpPr>
        <p:spPr>
          <a:xfrm>
            <a:off x="7388575" y="640487"/>
            <a:ext cx="1370330" cy="687705"/>
          </a:xfrm>
          <a:custGeom>
            <a:avLst/>
            <a:gdLst/>
            <a:ahLst/>
            <a:cxnLst/>
            <a:rect l="l" t="t" r="r" b="b"/>
            <a:pathLst>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0" y="687355"/>
                </a:lnTo>
              </a:path>
              <a:path w="1370329" h="687705">
                <a:moveTo>
                  <a:pt x="0" y="687355"/>
                </a:moveTo>
                <a:lnTo>
                  <a:pt x="53735" y="656112"/>
                </a:lnTo>
                <a:lnTo>
                  <a:pt x="116426" y="624868"/>
                </a:lnTo>
                <a:lnTo>
                  <a:pt x="188072" y="593625"/>
                </a:lnTo>
                <a:lnTo>
                  <a:pt x="277631" y="546760"/>
                </a:lnTo>
                <a:lnTo>
                  <a:pt x="376145" y="499895"/>
                </a:lnTo>
                <a:lnTo>
                  <a:pt x="474659" y="453029"/>
                </a:lnTo>
                <a:lnTo>
                  <a:pt x="680644" y="343677"/>
                </a:lnTo>
                <a:lnTo>
                  <a:pt x="895584" y="234325"/>
                </a:lnTo>
                <a:lnTo>
                  <a:pt x="994099" y="187460"/>
                </a:lnTo>
                <a:lnTo>
                  <a:pt x="1092613" y="140595"/>
                </a:lnTo>
                <a:lnTo>
                  <a:pt x="1182171" y="93730"/>
                </a:lnTo>
                <a:lnTo>
                  <a:pt x="1253818" y="62486"/>
                </a:lnTo>
                <a:lnTo>
                  <a:pt x="1316509" y="31243"/>
                </a:lnTo>
                <a:lnTo>
                  <a:pt x="1370244" y="0"/>
                </a:lnTo>
              </a:path>
            </a:pathLst>
          </a:custGeom>
          <a:ln w="36866">
            <a:solidFill>
              <a:srgbClr val="FF0000"/>
            </a:solidFill>
          </a:ln>
        </p:spPr>
        <p:txBody>
          <a:bodyPr wrap="square" lIns="0" tIns="0" rIns="0" bIns="0" rtlCol="0"/>
          <a:lstStyle/>
          <a:p>
            <a:endParaRPr/>
          </a:p>
        </p:txBody>
      </p:sp>
      <p:sp>
        <p:nvSpPr>
          <p:cNvPr id="58" name="object 58"/>
          <p:cNvSpPr/>
          <p:nvPr/>
        </p:nvSpPr>
        <p:spPr>
          <a:xfrm>
            <a:off x="8758819" y="640487"/>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6866">
            <a:solidFill>
              <a:srgbClr val="FF0000"/>
            </a:solidFill>
          </a:ln>
        </p:spPr>
        <p:txBody>
          <a:bodyPr wrap="square" lIns="0" tIns="0" rIns="0" bIns="0" rtlCol="0"/>
          <a:lstStyle/>
          <a:p>
            <a:endParaRPr/>
          </a:p>
        </p:txBody>
      </p:sp>
      <p:sp>
        <p:nvSpPr>
          <p:cNvPr id="59" name="object 59"/>
          <p:cNvSpPr/>
          <p:nvPr/>
        </p:nvSpPr>
        <p:spPr>
          <a:xfrm>
            <a:off x="546306" y="4561539"/>
            <a:ext cx="224154" cy="109855"/>
          </a:xfrm>
          <a:custGeom>
            <a:avLst/>
            <a:gdLst/>
            <a:ahLst/>
            <a:cxnLst/>
            <a:rect l="l" t="t" r="r" b="b"/>
            <a:pathLst>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0" y="109352"/>
                </a:lnTo>
              </a:path>
              <a:path w="224154" h="109854">
                <a:moveTo>
                  <a:pt x="0" y="109352"/>
                </a:moveTo>
                <a:lnTo>
                  <a:pt x="17911" y="93730"/>
                </a:lnTo>
                <a:lnTo>
                  <a:pt x="44779" y="93730"/>
                </a:lnTo>
                <a:lnTo>
                  <a:pt x="107470" y="46865"/>
                </a:lnTo>
                <a:lnTo>
                  <a:pt x="179116" y="15621"/>
                </a:lnTo>
                <a:lnTo>
                  <a:pt x="205984" y="15621"/>
                </a:lnTo>
                <a:lnTo>
                  <a:pt x="223896" y="0"/>
                </a:lnTo>
              </a:path>
            </a:pathLst>
          </a:custGeom>
          <a:ln w="36866">
            <a:solidFill>
              <a:srgbClr val="FF0000"/>
            </a:solidFill>
          </a:ln>
        </p:spPr>
        <p:txBody>
          <a:bodyPr wrap="square" lIns="0" tIns="0" rIns="0" bIns="0" rtlCol="0"/>
          <a:lstStyle/>
          <a:p>
            <a:endParaRPr/>
          </a:p>
        </p:txBody>
      </p:sp>
      <p:sp>
        <p:nvSpPr>
          <p:cNvPr id="60" name="object 60"/>
          <p:cNvSpPr/>
          <p:nvPr/>
        </p:nvSpPr>
        <p:spPr>
          <a:xfrm>
            <a:off x="770202" y="4327213"/>
            <a:ext cx="457200" cy="234950"/>
          </a:xfrm>
          <a:custGeom>
            <a:avLst/>
            <a:gdLst/>
            <a:ahLst/>
            <a:cxnLst/>
            <a:rect l="l" t="t" r="r" b="b"/>
            <a:pathLst>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0" y="234325"/>
                </a:lnTo>
              </a:path>
              <a:path w="457200" h="234950">
                <a:moveTo>
                  <a:pt x="0" y="234325"/>
                </a:moveTo>
                <a:lnTo>
                  <a:pt x="35823" y="218704"/>
                </a:lnTo>
                <a:lnTo>
                  <a:pt x="89558" y="187460"/>
                </a:lnTo>
                <a:lnTo>
                  <a:pt x="161205" y="156217"/>
                </a:lnTo>
                <a:lnTo>
                  <a:pt x="223896" y="109352"/>
                </a:lnTo>
                <a:lnTo>
                  <a:pt x="295542" y="78108"/>
                </a:lnTo>
                <a:lnTo>
                  <a:pt x="367189" y="46865"/>
                </a:lnTo>
                <a:lnTo>
                  <a:pt x="420924" y="15621"/>
                </a:lnTo>
                <a:lnTo>
                  <a:pt x="456748" y="0"/>
                </a:lnTo>
              </a:path>
            </a:pathLst>
          </a:custGeom>
          <a:ln w="36866">
            <a:solidFill>
              <a:srgbClr val="FF0000"/>
            </a:solidFill>
          </a:ln>
        </p:spPr>
        <p:txBody>
          <a:bodyPr wrap="square" lIns="0" tIns="0" rIns="0" bIns="0" rtlCol="0"/>
          <a:lstStyle/>
          <a:p>
            <a:endParaRPr/>
          </a:p>
        </p:txBody>
      </p:sp>
      <p:sp>
        <p:nvSpPr>
          <p:cNvPr id="61" name="object 61"/>
          <p:cNvSpPr/>
          <p:nvPr/>
        </p:nvSpPr>
        <p:spPr>
          <a:xfrm>
            <a:off x="1226951" y="3983535"/>
            <a:ext cx="689610" cy="344170"/>
          </a:xfrm>
          <a:custGeom>
            <a:avLst/>
            <a:gdLst/>
            <a:ahLst/>
            <a:cxnLst/>
            <a:rect l="l" t="t" r="r" b="b"/>
            <a:pathLst>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26867" y="328056"/>
                </a:lnTo>
                <a:lnTo>
                  <a:pt x="53735" y="312434"/>
                </a:lnTo>
                <a:lnTo>
                  <a:pt x="143293" y="281190"/>
                </a:lnTo>
                <a:lnTo>
                  <a:pt x="241807" y="218704"/>
                </a:lnTo>
                <a:lnTo>
                  <a:pt x="340322" y="171838"/>
                </a:lnTo>
                <a:lnTo>
                  <a:pt x="447792" y="124973"/>
                </a:lnTo>
                <a:lnTo>
                  <a:pt x="546306" y="62486"/>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62" name="object 62"/>
          <p:cNvSpPr/>
          <p:nvPr/>
        </p:nvSpPr>
        <p:spPr>
          <a:xfrm>
            <a:off x="1916551" y="3624236"/>
            <a:ext cx="680720" cy="359410"/>
          </a:xfrm>
          <a:custGeom>
            <a:avLst/>
            <a:gdLst/>
            <a:ahLst/>
            <a:cxnLst/>
            <a:rect l="l" t="t" r="r" b="b"/>
            <a:pathLst>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0" y="359299"/>
                </a:lnTo>
              </a:path>
              <a:path w="680719"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63" name="object 63"/>
          <p:cNvSpPr/>
          <p:nvPr/>
        </p:nvSpPr>
        <p:spPr>
          <a:xfrm>
            <a:off x="2597195" y="3280558"/>
            <a:ext cx="689610" cy="344170"/>
          </a:xfrm>
          <a:custGeom>
            <a:avLst/>
            <a:gdLst/>
            <a:ahLst/>
            <a:cxnLst/>
            <a:rect l="l" t="t" r="r" b="b"/>
            <a:pathLst>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0" y="343677"/>
                </a:lnTo>
              </a:path>
              <a:path w="689610" h="344170">
                <a:moveTo>
                  <a:pt x="0" y="343677"/>
                </a:moveTo>
                <a:lnTo>
                  <a:pt x="26867" y="328056"/>
                </a:lnTo>
                <a:lnTo>
                  <a:pt x="53735" y="312434"/>
                </a:lnTo>
                <a:lnTo>
                  <a:pt x="143293" y="281190"/>
                </a:lnTo>
                <a:lnTo>
                  <a:pt x="241807" y="218704"/>
                </a:lnTo>
                <a:lnTo>
                  <a:pt x="340322" y="171838"/>
                </a:lnTo>
                <a:lnTo>
                  <a:pt x="447792" y="124973"/>
                </a:lnTo>
                <a:lnTo>
                  <a:pt x="546306" y="62486"/>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64" name="object 64"/>
          <p:cNvSpPr/>
          <p:nvPr/>
        </p:nvSpPr>
        <p:spPr>
          <a:xfrm>
            <a:off x="3286796" y="2921259"/>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65" name="object 65"/>
          <p:cNvSpPr/>
          <p:nvPr/>
        </p:nvSpPr>
        <p:spPr>
          <a:xfrm>
            <a:off x="3967440" y="2561959"/>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66" name="object 66"/>
          <p:cNvSpPr/>
          <p:nvPr/>
        </p:nvSpPr>
        <p:spPr>
          <a:xfrm>
            <a:off x="4648085" y="2187038"/>
            <a:ext cx="689610" cy="375285"/>
          </a:xfrm>
          <a:custGeom>
            <a:avLst/>
            <a:gdLst/>
            <a:ahLst/>
            <a:cxnLst/>
            <a:rect l="l" t="t" r="r" b="b"/>
            <a:pathLst>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0" y="374921"/>
                </a:lnTo>
              </a:path>
              <a:path w="689610" h="375285">
                <a:moveTo>
                  <a:pt x="0" y="374921"/>
                </a:moveTo>
                <a:lnTo>
                  <a:pt x="26867" y="359299"/>
                </a:lnTo>
                <a:lnTo>
                  <a:pt x="53735" y="343677"/>
                </a:lnTo>
                <a:lnTo>
                  <a:pt x="143293" y="296812"/>
                </a:lnTo>
                <a:lnTo>
                  <a:pt x="241807" y="249947"/>
                </a:lnTo>
                <a:lnTo>
                  <a:pt x="340322" y="187460"/>
                </a:lnTo>
                <a:lnTo>
                  <a:pt x="447792" y="124973"/>
                </a:lnTo>
                <a:lnTo>
                  <a:pt x="546306" y="78108"/>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67" name="object 67"/>
          <p:cNvSpPr/>
          <p:nvPr/>
        </p:nvSpPr>
        <p:spPr>
          <a:xfrm>
            <a:off x="5337685" y="1827738"/>
            <a:ext cx="680720" cy="359410"/>
          </a:xfrm>
          <a:custGeom>
            <a:avLst/>
            <a:gdLst/>
            <a:ahLst/>
            <a:cxnLst/>
            <a:rect l="l" t="t" r="r" b="b"/>
            <a:pathLst>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0" y="359299"/>
                </a:lnTo>
              </a:path>
              <a:path w="680720" h="359410">
                <a:moveTo>
                  <a:pt x="0" y="359299"/>
                </a:moveTo>
                <a:lnTo>
                  <a:pt x="26867" y="343677"/>
                </a:lnTo>
                <a:lnTo>
                  <a:pt x="53735" y="328056"/>
                </a:lnTo>
                <a:lnTo>
                  <a:pt x="134337" y="281190"/>
                </a:lnTo>
                <a:lnTo>
                  <a:pt x="232852" y="234325"/>
                </a:lnTo>
                <a:lnTo>
                  <a:pt x="340322" y="171838"/>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68" name="object 68"/>
          <p:cNvSpPr/>
          <p:nvPr/>
        </p:nvSpPr>
        <p:spPr>
          <a:xfrm>
            <a:off x="6018330" y="1452817"/>
            <a:ext cx="680720" cy="375285"/>
          </a:xfrm>
          <a:custGeom>
            <a:avLst/>
            <a:gdLst/>
            <a:ahLst/>
            <a:cxnLst/>
            <a:rect l="l" t="t" r="r" b="b"/>
            <a:pathLst>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0" y="374921"/>
                </a:lnTo>
              </a:path>
              <a:path w="680720" h="375285">
                <a:moveTo>
                  <a:pt x="0" y="374921"/>
                </a:moveTo>
                <a:lnTo>
                  <a:pt x="26867" y="359299"/>
                </a:lnTo>
                <a:lnTo>
                  <a:pt x="53735" y="343677"/>
                </a:lnTo>
                <a:lnTo>
                  <a:pt x="134337" y="296812"/>
                </a:lnTo>
                <a:lnTo>
                  <a:pt x="232852" y="249947"/>
                </a:lnTo>
                <a:lnTo>
                  <a:pt x="340322" y="187460"/>
                </a:lnTo>
                <a:lnTo>
                  <a:pt x="447792" y="124973"/>
                </a:lnTo>
                <a:lnTo>
                  <a:pt x="546306" y="78108"/>
                </a:lnTo>
                <a:lnTo>
                  <a:pt x="626909" y="31243"/>
                </a:lnTo>
                <a:lnTo>
                  <a:pt x="653776" y="15621"/>
                </a:lnTo>
                <a:lnTo>
                  <a:pt x="680644" y="0"/>
                </a:lnTo>
              </a:path>
            </a:pathLst>
          </a:custGeom>
          <a:ln w="36866">
            <a:solidFill>
              <a:srgbClr val="FF0000"/>
            </a:solidFill>
          </a:ln>
        </p:spPr>
        <p:txBody>
          <a:bodyPr wrap="square" lIns="0" tIns="0" rIns="0" bIns="0" rtlCol="0"/>
          <a:lstStyle/>
          <a:p>
            <a:endParaRPr/>
          </a:p>
        </p:txBody>
      </p:sp>
      <p:sp>
        <p:nvSpPr>
          <p:cNvPr id="69" name="object 69"/>
          <p:cNvSpPr/>
          <p:nvPr/>
        </p:nvSpPr>
        <p:spPr>
          <a:xfrm>
            <a:off x="6698974" y="1062274"/>
            <a:ext cx="689610" cy="391160"/>
          </a:xfrm>
          <a:custGeom>
            <a:avLst/>
            <a:gdLst/>
            <a:ahLst/>
            <a:cxnLst/>
            <a:rect l="l" t="t" r="r" b="b"/>
            <a:pathLst>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0" y="390543"/>
                </a:lnTo>
              </a:path>
              <a:path w="689609" h="391159">
                <a:moveTo>
                  <a:pt x="0" y="390543"/>
                </a:moveTo>
                <a:lnTo>
                  <a:pt x="26867" y="374921"/>
                </a:lnTo>
                <a:lnTo>
                  <a:pt x="53735" y="359299"/>
                </a:lnTo>
                <a:lnTo>
                  <a:pt x="143293" y="312434"/>
                </a:lnTo>
                <a:lnTo>
                  <a:pt x="241807" y="249947"/>
                </a:lnTo>
                <a:lnTo>
                  <a:pt x="340322" y="187460"/>
                </a:lnTo>
                <a:lnTo>
                  <a:pt x="447792" y="140595"/>
                </a:lnTo>
                <a:lnTo>
                  <a:pt x="546306" y="78108"/>
                </a:lnTo>
                <a:lnTo>
                  <a:pt x="635865" y="31243"/>
                </a:lnTo>
                <a:lnTo>
                  <a:pt x="662732" y="15621"/>
                </a:lnTo>
                <a:lnTo>
                  <a:pt x="689600" y="0"/>
                </a:lnTo>
              </a:path>
            </a:pathLst>
          </a:custGeom>
          <a:ln w="36866">
            <a:solidFill>
              <a:srgbClr val="FF0000"/>
            </a:solidFill>
          </a:ln>
        </p:spPr>
        <p:txBody>
          <a:bodyPr wrap="square" lIns="0" tIns="0" rIns="0" bIns="0" rtlCol="0"/>
          <a:lstStyle/>
          <a:p>
            <a:endParaRPr/>
          </a:p>
        </p:txBody>
      </p:sp>
      <p:sp>
        <p:nvSpPr>
          <p:cNvPr id="70" name="object 70"/>
          <p:cNvSpPr/>
          <p:nvPr/>
        </p:nvSpPr>
        <p:spPr>
          <a:xfrm>
            <a:off x="7388575" y="1062274"/>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6866">
            <a:solidFill>
              <a:srgbClr val="FF0000"/>
            </a:solidFill>
          </a:ln>
        </p:spPr>
        <p:txBody>
          <a:bodyPr wrap="square" lIns="0" tIns="0" rIns="0" bIns="0" rtlCol="0"/>
          <a:lstStyle/>
          <a:p>
            <a:endParaRPr/>
          </a:p>
        </p:txBody>
      </p:sp>
      <p:sp>
        <p:nvSpPr>
          <p:cNvPr id="71" name="object 71"/>
          <p:cNvSpPr/>
          <p:nvPr/>
        </p:nvSpPr>
        <p:spPr>
          <a:xfrm>
            <a:off x="7388575" y="312431"/>
            <a:ext cx="1370330" cy="749935"/>
          </a:xfrm>
          <a:custGeom>
            <a:avLst/>
            <a:gdLst/>
            <a:ahLst/>
            <a:cxnLst/>
            <a:rect l="l" t="t" r="r" b="b"/>
            <a:pathLst>
              <a:path w="1370329" h="749935">
                <a:moveTo>
                  <a:pt x="0" y="749842"/>
                </a:moveTo>
                <a:lnTo>
                  <a:pt x="53735" y="718599"/>
                </a:lnTo>
                <a:lnTo>
                  <a:pt x="116426" y="687355"/>
                </a:lnTo>
                <a:lnTo>
                  <a:pt x="188072" y="640490"/>
                </a:lnTo>
                <a:lnTo>
                  <a:pt x="277631" y="593625"/>
                </a:lnTo>
                <a:lnTo>
                  <a:pt x="376145" y="546760"/>
                </a:lnTo>
                <a:lnTo>
                  <a:pt x="474659" y="484273"/>
                </a:lnTo>
                <a:lnTo>
                  <a:pt x="680644" y="374921"/>
                </a:lnTo>
                <a:lnTo>
                  <a:pt x="895584" y="265569"/>
                </a:lnTo>
                <a:lnTo>
                  <a:pt x="994099" y="203082"/>
                </a:lnTo>
                <a:lnTo>
                  <a:pt x="1092613" y="156217"/>
                </a:lnTo>
                <a:lnTo>
                  <a:pt x="1182171" y="109352"/>
                </a:lnTo>
                <a:lnTo>
                  <a:pt x="1253818" y="62486"/>
                </a:lnTo>
                <a:lnTo>
                  <a:pt x="1316509" y="31243"/>
                </a:lnTo>
                <a:lnTo>
                  <a:pt x="1370244" y="0"/>
                </a:lnTo>
              </a:path>
            </a:pathLst>
          </a:custGeom>
          <a:ln w="42256">
            <a:solidFill>
              <a:srgbClr val="FF0000"/>
            </a:solidFill>
          </a:ln>
        </p:spPr>
        <p:txBody>
          <a:bodyPr wrap="square" lIns="0" tIns="0" rIns="0" bIns="0" rtlCol="0"/>
          <a:lstStyle/>
          <a:p>
            <a:endParaRPr/>
          </a:p>
        </p:txBody>
      </p:sp>
      <p:sp>
        <p:nvSpPr>
          <p:cNvPr id="72" name="object 72"/>
          <p:cNvSpPr/>
          <p:nvPr/>
        </p:nvSpPr>
        <p:spPr>
          <a:xfrm>
            <a:off x="8758819" y="312431"/>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6866">
            <a:solidFill>
              <a:srgbClr val="FF0000"/>
            </a:solidFill>
          </a:ln>
        </p:spPr>
        <p:txBody>
          <a:bodyPr wrap="square" lIns="0" tIns="0" rIns="0" bIns="0" rtlCol="0"/>
          <a:lstStyle/>
          <a:p>
            <a:endParaRPr/>
          </a:p>
        </p:txBody>
      </p:sp>
      <p:sp>
        <p:nvSpPr>
          <p:cNvPr id="73" name="object 73"/>
          <p:cNvSpPr/>
          <p:nvPr/>
        </p:nvSpPr>
        <p:spPr>
          <a:xfrm>
            <a:off x="519435" y="5436350"/>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74" name="object 74"/>
          <p:cNvSpPr/>
          <p:nvPr/>
        </p:nvSpPr>
        <p:spPr>
          <a:xfrm>
            <a:off x="519439" y="5436356"/>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75" name="object 75"/>
          <p:cNvSpPr/>
          <p:nvPr/>
        </p:nvSpPr>
        <p:spPr>
          <a:xfrm>
            <a:off x="519435" y="5358248"/>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76" name="object 76"/>
          <p:cNvSpPr/>
          <p:nvPr/>
        </p:nvSpPr>
        <p:spPr>
          <a:xfrm>
            <a:off x="519439" y="5358247"/>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77" name="object 77"/>
          <p:cNvSpPr/>
          <p:nvPr/>
        </p:nvSpPr>
        <p:spPr>
          <a:xfrm>
            <a:off x="519435" y="5498844"/>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78" name="object 78"/>
          <p:cNvSpPr/>
          <p:nvPr/>
        </p:nvSpPr>
        <p:spPr>
          <a:xfrm>
            <a:off x="519439" y="5498843"/>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79" name="object 79"/>
          <p:cNvSpPr/>
          <p:nvPr/>
        </p:nvSpPr>
        <p:spPr>
          <a:xfrm>
            <a:off x="519435" y="5436350"/>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80" name="object 80"/>
          <p:cNvSpPr/>
          <p:nvPr/>
        </p:nvSpPr>
        <p:spPr>
          <a:xfrm>
            <a:off x="519439" y="5436356"/>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81" name="object 81"/>
          <p:cNvSpPr/>
          <p:nvPr/>
        </p:nvSpPr>
        <p:spPr>
          <a:xfrm>
            <a:off x="519435" y="5670680"/>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82" name="object 82"/>
          <p:cNvSpPr/>
          <p:nvPr/>
        </p:nvSpPr>
        <p:spPr>
          <a:xfrm>
            <a:off x="519439" y="5670681"/>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83" name="object 83"/>
          <p:cNvSpPr/>
          <p:nvPr/>
        </p:nvSpPr>
        <p:spPr>
          <a:xfrm>
            <a:off x="513294" y="5820754"/>
            <a:ext cx="66023" cy="106019"/>
          </a:xfrm>
          <a:prstGeom prst="rect">
            <a:avLst/>
          </a:prstGeom>
          <a:blipFill>
            <a:blip r:embed="rId2" cstate="print"/>
            <a:stretch>
              <a:fillRect/>
            </a:stretch>
          </a:blipFill>
        </p:spPr>
        <p:txBody>
          <a:bodyPr wrap="square" lIns="0" tIns="0" rIns="0" bIns="0" rtlCol="0"/>
          <a:lstStyle/>
          <a:p>
            <a:endParaRPr/>
          </a:p>
        </p:txBody>
      </p:sp>
      <p:sp>
        <p:nvSpPr>
          <p:cNvPr id="84" name="object 84"/>
          <p:cNvSpPr/>
          <p:nvPr/>
        </p:nvSpPr>
        <p:spPr>
          <a:xfrm>
            <a:off x="513294" y="6117567"/>
            <a:ext cx="66023" cy="106019"/>
          </a:xfrm>
          <a:prstGeom prst="rect">
            <a:avLst/>
          </a:prstGeom>
          <a:blipFill>
            <a:blip r:embed="rId2" cstate="print"/>
            <a:stretch>
              <a:fillRect/>
            </a:stretch>
          </a:blipFill>
        </p:spPr>
        <p:txBody>
          <a:bodyPr wrap="square" lIns="0" tIns="0" rIns="0" bIns="0" rtlCol="0"/>
          <a:lstStyle/>
          <a:p>
            <a:endParaRPr/>
          </a:p>
        </p:txBody>
      </p:sp>
      <p:sp>
        <p:nvSpPr>
          <p:cNvPr id="85" name="object 85"/>
          <p:cNvSpPr/>
          <p:nvPr/>
        </p:nvSpPr>
        <p:spPr>
          <a:xfrm>
            <a:off x="519435" y="5092678"/>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86" name="object 86"/>
          <p:cNvSpPr/>
          <p:nvPr/>
        </p:nvSpPr>
        <p:spPr>
          <a:xfrm>
            <a:off x="519439" y="509267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87" name="object 87"/>
          <p:cNvSpPr/>
          <p:nvPr/>
        </p:nvSpPr>
        <p:spPr>
          <a:xfrm>
            <a:off x="519435" y="4998943"/>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88" name="object 88"/>
          <p:cNvSpPr/>
          <p:nvPr/>
        </p:nvSpPr>
        <p:spPr>
          <a:xfrm>
            <a:off x="519439" y="499894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89" name="object 89"/>
          <p:cNvSpPr/>
          <p:nvPr/>
        </p:nvSpPr>
        <p:spPr>
          <a:xfrm>
            <a:off x="519435" y="5686300"/>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90" name="object 90"/>
          <p:cNvSpPr/>
          <p:nvPr/>
        </p:nvSpPr>
        <p:spPr>
          <a:xfrm>
            <a:off x="519439" y="5686303"/>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91" name="object 91"/>
          <p:cNvSpPr/>
          <p:nvPr/>
        </p:nvSpPr>
        <p:spPr>
          <a:xfrm>
            <a:off x="519435" y="5670680"/>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92" name="object 92"/>
          <p:cNvSpPr/>
          <p:nvPr/>
        </p:nvSpPr>
        <p:spPr>
          <a:xfrm>
            <a:off x="519439" y="5670681"/>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93" name="object 93"/>
          <p:cNvSpPr/>
          <p:nvPr/>
        </p:nvSpPr>
        <p:spPr>
          <a:xfrm>
            <a:off x="519435" y="5358248"/>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94" name="object 94"/>
          <p:cNvSpPr/>
          <p:nvPr/>
        </p:nvSpPr>
        <p:spPr>
          <a:xfrm>
            <a:off x="519439" y="5358247"/>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95" name="object 95"/>
          <p:cNvSpPr/>
          <p:nvPr/>
        </p:nvSpPr>
        <p:spPr>
          <a:xfrm>
            <a:off x="519435" y="5217653"/>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96" name="object 96"/>
          <p:cNvSpPr/>
          <p:nvPr/>
        </p:nvSpPr>
        <p:spPr>
          <a:xfrm>
            <a:off x="519439" y="521765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97" name="object 97"/>
          <p:cNvSpPr/>
          <p:nvPr/>
        </p:nvSpPr>
        <p:spPr>
          <a:xfrm>
            <a:off x="743333" y="5233273"/>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98" name="object 98"/>
          <p:cNvSpPr/>
          <p:nvPr/>
        </p:nvSpPr>
        <p:spPr>
          <a:xfrm>
            <a:off x="743335" y="5233273"/>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99" name="object 99"/>
          <p:cNvSpPr/>
          <p:nvPr/>
        </p:nvSpPr>
        <p:spPr>
          <a:xfrm>
            <a:off x="743333" y="4889586"/>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00" name="object 100"/>
          <p:cNvSpPr/>
          <p:nvPr/>
        </p:nvSpPr>
        <p:spPr>
          <a:xfrm>
            <a:off x="743335" y="4889595"/>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01" name="object 101"/>
          <p:cNvSpPr/>
          <p:nvPr/>
        </p:nvSpPr>
        <p:spPr>
          <a:xfrm>
            <a:off x="743333" y="4811487"/>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102" name="object 102"/>
          <p:cNvSpPr/>
          <p:nvPr/>
        </p:nvSpPr>
        <p:spPr>
          <a:xfrm>
            <a:off x="743335" y="4811487"/>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03" name="object 103"/>
          <p:cNvSpPr/>
          <p:nvPr/>
        </p:nvSpPr>
        <p:spPr>
          <a:xfrm>
            <a:off x="743333" y="4983323"/>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04" name="object 104"/>
          <p:cNvSpPr/>
          <p:nvPr/>
        </p:nvSpPr>
        <p:spPr>
          <a:xfrm>
            <a:off x="743335" y="4983326"/>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05" name="object 105"/>
          <p:cNvSpPr/>
          <p:nvPr/>
        </p:nvSpPr>
        <p:spPr>
          <a:xfrm>
            <a:off x="743333" y="5358248"/>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106" name="object 106"/>
          <p:cNvSpPr/>
          <p:nvPr/>
        </p:nvSpPr>
        <p:spPr>
          <a:xfrm>
            <a:off x="743335" y="5358247"/>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07" name="object 107"/>
          <p:cNvSpPr/>
          <p:nvPr/>
        </p:nvSpPr>
        <p:spPr>
          <a:xfrm>
            <a:off x="743333" y="5108298"/>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108" name="object 108"/>
          <p:cNvSpPr/>
          <p:nvPr/>
        </p:nvSpPr>
        <p:spPr>
          <a:xfrm>
            <a:off x="743335" y="510829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09" name="object 109"/>
          <p:cNvSpPr/>
          <p:nvPr/>
        </p:nvSpPr>
        <p:spPr>
          <a:xfrm>
            <a:off x="737190" y="4086743"/>
            <a:ext cx="66023" cy="106019"/>
          </a:xfrm>
          <a:prstGeom prst="rect">
            <a:avLst/>
          </a:prstGeom>
          <a:blipFill>
            <a:blip r:embed="rId3" cstate="print"/>
            <a:stretch>
              <a:fillRect/>
            </a:stretch>
          </a:blipFill>
        </p:spPr>
        <p:txBody>
          <a:bodyPr wrap="square" lIns="0" tIns="0" rIns="0" bIns="0" rtlCol="0"/>
          <a:lstStyle/>
          <a:p>
            <a:endParaRPr/>
          </a:p>
        </p:txBody>
      </p:sp>
      <p:sp>
        <p:nvSpPr>
          <p:cNvPr id="110" name="object 110"/>
          <p:cNvSpPr/>
          <p:nvPr/>
        </p:nvSpPr>
        <p:spPr>
          <a:xfrm>
            <a:off x="743333" y="4842727"/>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11" name="object 111"/>
          <p:cNvSpPr/>
          <p:nvPr/>
        </p:nvSpPr>
        <p:spPr>
          <a:xfrm>
            <a:off x="743335" y="4842730"/>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12" name="object 112"/>
          <p:cNvSpPr/>
          <p:nvPr/>
        </p:nvSpPr>
        <p:spPr>
          <a:xfrm>
            <a:off x="743333" y="5186397"/>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13" name="object 113"/>
          <p:cNvSpPr/>
          <p:nvPr/>
        </p:nvSpPr>
        <p:spPr>
          <a:xfrm>
            <a:off x="743335" y="518640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14" name="object 114"/>
          <p:cNvSpPr/>
          <p:nvPr/>
        </p:nvSpPr>
        <p:spPr>
          <a:xfrm>
            <a:off x="743333" y="5436350"/>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15" name="object 115"/>
          <p:cNvSpPr/>
          <p:nvPr/>
        </p:nvSpPr>
        <p:spPr>
          <a:xfrm>
            <a:off x="743335" y="5436356"/>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16" name="object 116"/>
          <p:cNvSpPr/>
          <p:nvPr/>
        </p:nvSpPr>
        <p:spPr>
          <a:xfrm>
            <a:off x="743333" y="4764611"/>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17" name="object 117"/>
          <p:cNvSpPr/>
          <p:nvPr/>
        </p:nvSpPr>
        <p:spPr>
          <a:xfrm>
            <a:off x="743335" y="476462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18" name="object 118"/>
          <p:cNvSpPr/>
          <p:nvPr/>
        </p:nvSpPr>
        <p:spPr>
          <a:xfrm>
            <a:off x="743333" y="4920826"/>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19" name="object 119"/>
          <p:cNvSpPr/>
          <p:nvPr/>
        </p:nvSpPr>
        <p:spPr>
          <a:xfrm>
            <a:off x="743335" y="492083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20" name="object 120"/>
          <p:cNvSpPr/>
          <p:nvPr/>
        </p:nvSpPr>
        <p:spPr>
          <a:xfrm>
            <a:off x="743333" y="5045802"/>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21" name="object 121"/>
          <p:cNvSpPr/>
          <p:nvPr/>
        </p:nvSpPr>
        <p:spPr>
          <a:xfrm>
            <a:off x="743335" y="5045813"/>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22" name="object 122"/>
          <p:cNvSpPr/>
          <p:nvPr/>
        </p:nvSpPr>
        <p:spPr>
          <a:xfrm>
            <a:off x="1200084" y="4405321"/>
            <a:ext cx="53975" cy="93980"/>
          </a:xfrm>
          <a:custGeom>
            <a:avLst/>
            <a:gdLst/>
            <a:ahLst/>
            <a:cxnLst/>
            <a:rect l="l" t="t" r="r" b="b"/>
            <a:pathLst>
              <a:path w="53975" h="93979">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123" name="object 123"/>
          <p:cNvSpPr/>
          <p:nvPr/>
        </p:nvSpPr>
        <p:spPr>
          <a:xfrm>
            <a:off x="1200083" y="440532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24" name="object 124"/>
          <p:cNvSpPr/>
          <p:nvPr/>
        </p:nvSpPr>
        <p:spPr>
          <a:xfrm>
            <a:off x="1193939" y="4258582"/>
            <a:ext cx="66023" cy="106019"/>
          </a:xfrm>
          <a:prstGeom prst="rect">
            <a:avLst/>
          </a:prstGeom>
          <a:blipFill>
            <a:blip r:embed="rId3" cstate="print"/>
            <a:stretch>
              <a:fillRect/>
            </a:stretch>
          </a:blipFill>
        </p:spPr>
        <p:txBody>
          <a:bodyPr wrap="square" lIns="0" tIns="0" rIns="0" bIns="0" rtlCol="0"/>
          <a:lstStyle/>
          <a:p>
            <a:endParaRPr/>
          </a:p>
        </p:txBody>
      </p:sp>
      <p:sp>
        <p:nvSpPr>
          <p:cNvPr id="125" name="object 125"/>
          <p:cNvSpPr/>
          <p:nvPr/>
        </p:nvSpPr>
        <p:spPr>
          <a:xfrm>
            <a:off x="1200084" y="4639635"/>
            <a:ext cx="53975" cy="93980"/>
          </a:xfrm>
          <a:custGeom>
            <a:avLst/>
            <a:gdLst/>
            <a:ahLst/>
            <a:cxnLst/>
            <a:rect l="l" t="t" r="r" b="b"/>
            <a:pathLst>
              <a:path w="53975" h="93979">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126" name="object 126"/>
          <p:cNvSpPr/>
          <p:nvPr/>
        </p:nvSpPr>
        <p:spPr>
          <a:xfrm>
            <a:off x="1200083" y="463964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27" name="object 127"/>
          <p:cNvSpPr/>
          <p:nvPr/>
        </p:nvSpPr>
        <p:spPr>
          <a:xfrm>
            <a:off x="1200084" y="4655271"/>
            <a:ext cx="53975" cy="93980"/>
          </a:xfrm>
          <a:custGeom>
            <a:avLst/>
            <a:gdLst/>
            <a:ahLst/>
            <a:cxnLst/>
            <a:rect l="l" t="t" r="r" b="b"/>
            <a:pathLst>
              <a:path w="53975" h="93979">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128" name="object 128"/>
          <p:cNvSpPr/>
          <p:nvPr/>
        </p:nvSpPr>
        <p:spPr>
          <a:xfrm>
            <a:off x="1200083" y="4655270"/>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29" name="object 129"/>
          <p:cNvSpPr/>
          <p:nvPr/>
        </p:nvSpPr>
        <p:spPr>
          <a:xfrm>
            <a:off x="1193939" y="3930526"/>
            <a:ext cx="66023" cy="106019"/>
          </a:xfrm>
          <a:prstGeom prst="rect">
            <a:avLst/>
          </a:prstGeom>
          <a:blipFill>
            <a:blip r:embed="rId4" cstate="print"/>
            <a:stretch>
              <a:fillRect/>
            </a:stretch>
          </a:blipFill>
        </p:spPr>
        <p:txBody>
          <a:bodyPr wrap="square" lIns="0" tIns="0" rIns="0" bIns="0" rtlCol="0"/>
          <a:lstStyle/>
          <a:p>
            <a:endParaRPr/>
          </a:p>
        </p:txBody>
      </p:sp>
      <p:sp>
        <p:nvSpPr>
          <p:cNvPr id="130" name="object 130"/>
          <p:cNvSpPr/>
          <p:nvPr/>
        </p:nvSpPr>
        <p:spPr>
          <a:xfrm>
            <a:off x="1200084" y="4842727"/>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31" name="object 131"/>
          <p:cNvSpPr/>
          <p:nvPr/>
        </p:nvSpPr>
        <p:spPr>
          <a:xfrm>
            <a:off x="1200083" y="4842730"/>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32" name="object 132"/>
          <p:cNvSpPr/>
          <p:nvPr/>
        </p:nvSpPr>
        <p:spPr>
          <a:xfrm>
            <a:off x="1200084" y="4780231"/>
            <a:ext cx="53975" cy="93980"/>
          </a:xfrm>
          <a:custGeom>
            <a:avLst/>
            <a:gdLst/>
            <a:ahLst/>
            <a:cxnLst/>
            <a:rect l="l" t="t" r="r" b="b"/>
            <a:pathLst>
              <a:path w="53975" h="93979">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133" name="object 133"/>
          <p:cNvSpPr/>
          <p:nvPr/>
        </p:nvSpPr>
        <p:spPr>
          <a:xfrm>
            <a:off x="1200083" y="4780243"/>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34" name="object 134"/>
          <p:cNvSpPr/>
          <p:nvPr/>
        </p:nvSpPr>
        <p:spPr>
          <a:xfrm>
            <a:off x="1193939" y="3618092"/>
            <a:ext cx="66023" cy="106019"/>
          </a:xfrm>
          <a:prstGeom prst="rect">
            <a:avLst/>
          </a:prstGeom>
          <a:blipFill>
            <a:blip r:embed="rId3" cstate="print"/>
            <a:stretch>
              <a:fillRect/>
            </a:stretch>
          </a:blipFill>
        </p:spPr>
        <p:txBody>
          <a:bodyPr wrap="square" lIns="0" tIns="0" rIns="0" bIns="0" rtlCol="0"/>
          <a:lstStyle/>
          <a:p>
            <a:endParaRPr/>
          </a:p>
        </p:txBody>
      </p:sp>
      <p:sp>
        <p:nvSpPr>
          <p:cNvPr id="135" name="object 135"/>
          <p:cNvSpPr/>
          <p:nvPr/>
        </p:nvSpPr>
        <p:spPr>
          <a:xfrm>
            <a:off x="1200084" y="4483420"/>
            <a:ext cx="53975" cy="93980"/>
          </a:xfrm>
          <a:custGeom>
            <a:avLst/>
            <a:gdLst/>
            <a:ahLst/>
            <a:cxnLst/>
            <a:rect l="l" t="t" r="r" b="b"/>
            <a:pathLst>
              <a:path w="53975" h="93979">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136" name="object 136"/>
          <p:cNvSpPr/>
          <p:nvPr/>
        </p:nvSpPr>
        <p:spPr>
          <a:xfrm>
            <a:off x="1200083" y="4483431"/>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37" name="object 137"/>
          <p:cNvSpPr/>
          <p:nvPr/>
        </p:nvSpPr>
        <p:spPr>
          <a:xfrm>
            <a:off x="1200084" y="4748991"/>
            <a:ext cx="53975" cy="93980"/>
          </a:xfrm>
          <a:custGeom>
            <a:avLst/>
            <a:gdLst/>
            <a:ahLst/>
            <a:cxnLst/>
            <a:rect l="l" t="t" r="r" b="b"/>
            <a:pathLst>
              <a:path w="53975" h="93979">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138" name="object 138"/>
          <p:cNvSpPr/>
          <p:nvPr/>
        </p:nvSpPr>
        <p:spPr>
          <a:xfrm>
            <a:off x="1200083" y="4749000"/>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39" name="object 139"/>
          <p:cNvSpPr/>
          <p:nvPr/>
        </p:nvSpPr>
        <p:spPr>
          <a:xfrm>
            <a:off x="1200084" y="4717752"/>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40" name="object 140"/>
          <p:cNvSpPr/>
          <p:nvPr/>
        </p:nvSpPr>
        <p:spPr>
          <a:xfrm>
            <a:off x="1200083" y="4717757"/>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41" name="object 141"/>
          <p:cNvSpPr/>
          <p:nvPr/>
        </p:nvSpPr>
        <p:spPr>
          <a:xfrm>
            <a:off x="1193939" y="4117987"/>
            <a:ext cx="66023" cy="106019"/>
          </a:xfrm>
          <a:prstGeom prst="rect">
            <a:avLst/>
          </a:prstGeom>
          <a:blipFill>
            <a:blip r:embed="rId3" cstate="print"/>
            <a:stretch>
              <a:fillRect/>
            </a:stretch>
          </a:blipFill>
        </p:spPr>
        <p:txBody>
          <a:bodyPr wrap="square" lIns="0" tIns="0" rIns="0" bIns="0" rtlCol="0"/>
          <a:lstStyle/>
          <a:p>
            <a:endParaRPr/>
          </a:p>
        </p:txBody>
      </p:sp>
      <p:sp>
        <p:nvSpPr>
          <p:cNvPr id="142" name="object 142"/>
          <p:cNvSpPr/>
          <p:nvPr/>
        </p:nvSpPr>
        <p:spPr>
          <a:xfrm>
            <a:off x="1200084" y="4514676"/>
            <a:ext cx="53975" cy="93980"/>
          </a:xfrm>
          <a:custGeom>
            <a:avLst/>
            <a:gdLst/>
            <a:ahLst/>
            <a:cxnLst/>
            <a:rect l="l" t="t" r="r" b="b"/>
            <a:pathLst>
              <a:path w="53975" h="93979">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143" name="object 143"/>
          <p:cNvSpPr/>
          <p:nvPr/>
        </p:nvSpPr>
        <p:spPr>
          <a:xfrm>
            <a:off x="1200083" y="4514674"/>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44" name="object 144"/>
          <p:cNvSpPr/>
          <p:nvPr/>
        </p:nvSpPr>
        <p:spPr>
          <a:xfrm>
            <a:off x="1889680" y="3561748"/>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145" name="object 145"/>
          <p:cNvSpPr/>
          <p:nvPr/>
        </p:nvSpPr>
        <p:spPr>
          <a:xfrm>
            <a:off x="1889684" y="356174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46" name="object 146"/>
          <p:cNvSpPr/>
          <p:nvPr/>
        </p:nvSpPr>
        <p:spPr>
          <a:xfrm>
            <a:off x="1889680" y="3874179"/>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47" name="object 147"/>
          <p:cNvSpPr/>
          <p:nvPr/>
        </p:nvSpPr>
        <p:spPr>
          <a:xfrm>
            <a:off x="1889684" y="3874184"/>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48" name="object 148"/>
          <p:cNvSpPr/>
          <p:nvPr/>
        </p:nvSpPr>
        <p:spPr>
          <a:xfrm>
            <a:off x="1889680" y="3858559"/>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49" name="object 149"/>
          <p:cNvSpPr/>
          <p:nvPr/>
        </p:nvSpPr>
        <p:spPr>
          <a:xfrm>
            <a:off x="1889684" y="385856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50" name="object 150"/>
          <p:cNvSpPr/>
          <p:nvPr/>
        </p:nvSpPr>
        <p:spPr>
          <a:xfrm>
            <a:off x="1889680" y="3499251"/>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51" name="object 151"/>
          <p:cNvSpPr/>
          <p:nvPr/>
        </p:nvSpPr>
        <p:spPr>
          <a:xfrm>
            <a:off x="1889684" y="349926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52" name="object 152"/>
          <p:cNvSpPr/>
          <p:nvPr/>
        </p:nvSpPr>
        <p:spPr>
          <a:xfrm>
            <a:off x="1889680" y="3592988"/>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53" name="object 153"/>
          <p:cNvSpPr/>
          <p:nvPr/>
        </p:nvSpPr>
        <p:spPr>
          <a:xfrm>
            <a:off x="1889684" y="3592993"/>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54" name="object 154"/>
          <p:cNvSpPr/>
          <p:nvPr/>
        </p:nvSpPr>
        <p:spPr>
          <a:xfrm>
            <a:off x="1889680" y="3733583"/>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55" name="object 155"/>
          <p:cNvSpPr/>
          <p:nvPr/>
        </p:nvSpPr>
        <p:spPr>
          <a:xfrm>
            <a:off x="1889684" y="373358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56" name="object 156"/>
          <p:cNvSpPr/>
          <p:nvPr/>
        </p:nvSpPr>
        <p:spPr>
          <a:xfrm>
            <a:off x="1889680" y="4155370"/>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57" name="object 157"/>
          <p:cNvSpPr/>
          <p:nvPr/>
        </p:nvSpPr>
        <p:spPr>
          <a:xfrm>
            <a:off x="1889684" y="4155375"/>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58" name="object 158"/>
          <p:cNvSpPr/>
          <p:nvPr/>
        </p:nvSpPr>
        <p:spPr>
          <a:xfrm>
            <a:off x="1889680" y="3514871"/>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59" name="object 159"/>
          <p:cNvSpPr/>
          <p:nvPr/>
        </p:nvSpPr>
        <p:spPr>
          <a:xfrm>
            <a:off x="1889684" y="3514884"/>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60" name="object 160"/>
          <p:cNvSpPr/>
          <p:nvPr/>
        </p:nvSpPr>
        <p:spPr>
          <a:xfrm>
            <a:off x="1889680" y="4061633"/>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61" name="object 161"/>
          <p:cNvSpPr/>
          <p:nvPr/>
        </p:nvSpPr>
        <p:spPr>
          <a:xfrm>
            <a:off x="1889684" y="4061644"/>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62" name="object 162"/>
          <p:cNvSpPr/>
          <p:nvPr/>
        </p:nvSpPr>
        <p:spPr>
          <a:xfrm>
            <a:off x="1889680" y="4014774"/>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63" name="object 163"/>
          <p:cNvSpPr/>
          <p:nvPr/>
        </p:nvSpPr>
        <p:spPr>
          <a:xfrm>
            <a:off x="1889684" y="401477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64" name="object 164"/>
          <p:cNvSpPr/>
          <p:nvPr/>
        </p:nvSpPr>
        <p:spPr>
          <a:xfrm>
            <a:off x="1889680" y="3577368"/>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65" name="object 165"/>
          <p:cNvSpPr/>
          <p:nvPr/>
        </p:nvSpPr>
        <p:spPr>
          <a:xfrm>
            <a:off x="1889684" y="3577371"/>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66" name="object 166"/>
          <p:cNvSpPr/>
          <p:nvPr/>
        </p:nvSpPr>
        <p:spPr>
          <a:xfrm>
            <a:off x="1889680" y="3858559"/>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67" name="object 167"/>
          <p:cNvSpPr/>
          <p:nvPr/>
        </p:nvSpPr>
        <p:spPr>
          <a:xfrm>
            <a:off x="1889684" y="385856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68" name="object 168"/>
          <p:cNvSpPr/>
          <p:nvPr/>
        </p:nvSpPr>
        <p:spPr>
          <a:xfrm>
            <a:off x="1889680" y="3608608"/>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69" name="object 169"/>
          <p:cNvSpPr/>
          <p:nvPr/>
        </p:nvSpPr>
        <p:spPr>
          <a:xfrm>
            <a:off x="1889684" y="3608614"/>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70" name="object 170"/>
          <p:cNvSpPr/>
          <p:nvPr/>
        </p:nvSpPr>
        <p:spPr>
          <a:xfrm>
            <a:off x="2570329" y="3405532"/>
            <a:ext cx="53975" cy="93980"/>
          </a:xfrm>
          <a:custGeom>
            <a:avLst/>
            <a:gdLst/>
            <a:ahLst/>
            <a:cxnLst/>
            <a:rect l="l" t="t" r="r" b="b"/>
            <a:pathLst>
              <a:path w="53975" h="93979">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171" name="object 171"/>
          <p:cNvSpPr/>
          <p:nvPr/>
        </p:nvSpPr>
        <p:spPr>
          <a:xfrm>
            <a:off x="2570328" y="340553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72" name="object 172"/>
          <p:cNvSpPr/>
          <p:nvPr/>
        </p:nvSpPr>
        <p:spPr>
          <a:xfrm>
            <a:off x="2570329" y="3468013"/>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73" name="object 173"/>
          <p:cNvSpPr/>
          <p:nvPr/>
        </p:nvSpPr>
        <p:spPr>
          <a:xfrm>
            <a:off x="2570328" y="346801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74" name="object 174"/>
          <p:cNvSpPr/>
          <p:nvPr/>
        </p:nvSpPr>
        <p:spPr>
          <a:xfrm>
            <a:off x="2570329" y="3639847"/>
            <a:ext cx="53975" cy="93980"/>
          </a:xfrm>
          <a:custGeom>
            <a:avLst/>
            <a:gdLst/>
            <a:ahLst/>
            <a:cxnLst/>
            <a:rect l="l" t="t" r="r" b="b"/>
            <a:pathLst>
              <a:path w="53975" h="93979">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175" name="object 175"/>
          <p:cNvSpPr/>
          <p:nvPr/>
        </p:nvSpPr>
        <p:spPr>
          <a:xfrm>
            <a:off x="2570328" y="363985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76" name="object 176"/>
          <p:cNvSpPr/>
          <p:nvPr/>
        </p:nvSpPr>
        <p:spPr>
          <a:xfrm>
            <a:off x="2570329" y="3561748"/>
            <a:ext cx="53975" cy="93980"/>
          </a:xfrm>
          <a:custGeom>
            <a:avLst/>
            <a:gdLst/>
            <a:ahLst/>
            <a:cxnLst/>
            <a:rect l="l" t="t" r="r" b="b"/>
            <a:pathLst>
              <a:path w="53975" h="93979">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177" name="object 177"/>
          <p:cNvSpPr/>
          <p:nvPr/>
        </p:nvSpPr>
        <p:spPr>
          <a:xfrm>
            <a:off x="2570328" y="356174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78" name="object 178"/>
          <p:cNvSpPr/>
          <p:nvPr/>
        </p:nvSpPr>
        <p:spPr>
          <a:xfrm>
            <a:off x="2570329" y="3483631"/>
            <a:ext cx="53975" cy="93980"/>
          </a:xfrm>
          <a:custGeom>
            <a:avLst/>
            <a:gdLst/>
            <a:ahLst/>
            <a:cxnLst/>
            <a:rect l="l" t="t" r="r" b="b"/>
            <a:pathLst>
              <a:path w="53975" h="93979">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179" name="object 179"/>
          <p:cNvSpPr/>
          <p:nvPr/>
        </p:nvSpPr>
        <p:spPr>
          <a:xfrm>
            <a:off x="2570328" y="3483640"/>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80" name="object 180"/>
          <p:cNvSpPr/>
          <p:nvPr/>
        </p:nvSpPr>
        <p:spPr>
          <a:xfrm>
            <a:off x="2564183" y="3868039"/>
            <a:ext cx="66023" cy="106019"/>
          </a:xfrm>
          <a:prstGeom prst="rect">
            <a:avLst/>
          </a:prstGeom>
          <a:blipFill>
            <a:blip r:embed="rId3" cstate="print"/>
            <a:stretch>
              <a:fillRect/>
            </a:stretch>
          </a:blipFill>
        </p:spPr>
        <p:txBody>
          <a:bodyPr wrap="square" lIns="0" tIns="0" rIns="0" bIns="0" rtlCol="0"/>
          <a:lstStyle/>
          <a:p>
            <a:endParaRPr/>
          </a:p>
        </p:txBody>
      </p:sp>
      <p:sp>
        <p:nvSpPr>
          <p:cNvPr id="181" name="object 181"/>
          <p:cNvSpPr/>
          <p:nvPr/>
        </p:nvSpPr>
        <p:spPr>
          <a:xfrm>
            <a:off x="2564183" y="2696410"/>
            <a:ext cx="66023" cy="106019"/>
          </a:xfrm>
          <a:prstGeom prst="rect">
            <a:avLst/>
          </a:prstGeom>
          <a:blipFill>
            <a:blip r:embed="rId3" cstate="print"/>
            <a:stretch>
              <a:fillRect/>
            </a:stretch>
          </a:blipFill>
        </p:spPr>
        <p:txBody>
          <a:bodyPr wrap="square" lIns="0" tIns="0" rIns="0" bIns="0" rtlCol="0"/>
          <a:lstStyle/>
          <a:p>
            <a:endParaRPr/>
          </a:p>
        </p:txBody>
      </p:sp>
      <p:sp>
        <p:nvSpPr>
          <p:cNvPr id="182" name="object 182"/>
          <p:cNvSpPr/>
          <p:nvPr/>
        </p:nvSpPr>
        <p:spPr>
          <a:xfrm>
            <a:off x="2564183" y="2024676"/>
            <a:ext cx="66023" cy="106019"/>
          </a:xfrm>
          <a:prstGeom prst="rect">
            <a:avLst/>
          </a:prstGeom>
          <a:blipFill>
            <a:blip r:embed="rId3" cstate="print"/>
            <a:stretch>
              <a:fillRect/>
            </a:stretch>
          </a:blipFill>
        </p:spPr>
        <p:txBody>
          <a:bodyPr wrap="square" lIns="0" tIns="0" rIns="0" bIns="0" rtlCol="0"/>
          <a:lstStyle/>
          <a:p>
            <a:endParaRPr/>
          </a:p>
        </p:txBody>
      </p:sp>
      <p:sp>
        <p:nvSpPr>
          <p:cNvPr id="183" name="object 183"/>
          <p:cNvSpPr/>
          <p:nvPr/>
        </p:nvSpPr>
        <p:spPr>
          <a:xfrm>
            <a:off x="2570329" y="3171201"/>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84" name="object 184"/>
          <p:cNvSpPr/>
          <p:nvPr/>
        </p:nvSpPr>
        <p:spPr>
          <a:xfrm>
            <a:off x="2570328" y="3171206"/>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85" name="object 185"/>
          <p:cNvSpPr/>
          <p:nvPr/>
        </p:nvSpPr>
        <p:spPr>
          <a:xfrm>
            <a:off x="2570329" y="3452392"/>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86" name="object 186"/>
          <p:cNvSpPr/>
          <p:nvPr/>
        </p:nvSpPr>
        <p:spPr>
          <a:xfrm>
            <a:off x="2570328" y="3452397"/>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87" name="object 187"/>
          <p:cNvSpPr/>
          <p:nvPr/>
        </p:nvSpPr>
        <p:spPr>
          <a:xfrm>
            <a:off x="2570329" y="3296177"/>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88" name="object 188"/>
          <p:cNvSpPr/>
          <p:nvPr/>
        </p:nvSpPr>
        <p:spPr>
          <a:xfrm>
            <a:off x="2570328" y="3296180"/>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89" name="object 189"/>
          <p:cNvSpPr/>
          <p:nvPr/>
        </p:nvSpPr>
        <p:spPr>
          <a:xfrm>
            <a:off x="2570329" y="3577368"/>
            <a:ext cx="53975" cy="93980"/>
          </a:xfrm>
          <a:custGeom>
            <a:avLst/>
            <a:gdLst/>
            <a:ahLst/>
            <a:cxnLst/>
            <a:rect l="l" t="t" r="r" b="b"/>
            <a:pathLst>
              <a:path w="53975" h="93979">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190" name="object 190"/>
          <p:cNvSpPr/>
          <p:nvPr/>
        </p:nvSpPr>
        <p:spPr>
          <a:xfrm>
            <a:off x="2570328" y="3577371"/>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91" name="object 191"/>
          <p:cNvSpPr/>
          <p:nvPr/>
        </p:nvSpPr>
        <p:spPr>
          <a:xfrm>
            <a:off x="2570329" y="3405532"/>
            <a:ext cx="53975" cy="93980"/>
          </a:xfrm>
          <a:custGeom>
            <a:avLst/>
            <a:gdLst/>
            <a:ahLst/>
            <a:cxnLst/>
            <a:rect l="l" t="t" r="r" b="b"/>
            <a:pathLst>
              <a:path w="53975" h="93979">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192" name="object 192"/>
          <p:cNvSpPr/>
          <p:nvPr/>
        </p:nvSpPr>
        <p:spPr>
          <a:xfrm>
            <a:off x="2570328" y="340553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93" name="object 193"/>
          <p:cNvSpPr/>
          <p:nvPr/>
        </p:nvSpPr>
        <p:spPr>
          <a:xfrm>
            <a:off x="3259925" y="3202440"/>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94" name="object 194"/>
          <p:cNvSpPr/>
          <p:nvPr/>
        </p:nvSpPr>
        <p:spPr>
          <a:xfrm>
            <a:off x="3259928" y="320244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95" name="object 195"/>
          <p:cNvSpPr/>
          <p:nvPr/>
        </p:nvSpPr>
        <p:spPr>
          <a:xfrm>
            <a:off x="3259925" y="3093085"/>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196" name="object 196"/>
          <p:cNvSpPr/>
          <p:nvPr/>
        </p:nvSpPr>
        <p:spPr>
          <a:xfrm>
            <a:off x="3259928" y="309309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97" name="object 197"/>
          <p:cNvSpPr/>
          <p:nvPr/>
        </p:nvSpPr>
        <p:spPr>
          <a:xfrm>
            <a:off x="3259925" y="3155581"/>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198" name="object 198"/>
          <p:cNvSpPr/>
          <p:nvPr/>
        </p:nvSpPr>
        <p:spPr>
          <a:xfrm>
            <a:off x="3259928" y="315558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199" name="object 199"/>
          <p:cNvSpPr/>
          <p:nvPr/>
        </p:nvSpPr>
        <p:spPr>
          <a:xfrm>
            <a:off x="3259925" y="2983745"/>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00" name="object 200"/>
          <p:cNvSpPr/>
          <p:nvPr/>
        </p:nvSpPr>
        <p:spPr>
          <a:xfrm>
            <a:off x="3259928" y="298374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01" name="object 201"/>
          <p:cNvSpPr/>
          <p:nvPr/>
        </p:nvSpPr>
        <p:spPr>
          <a:xfrm>
            <a:off x="3259925" y="3139961"/>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02" name="object 202"/>
          <p:cNvSpPr/>
          <p:nvPr/>
        </p:nvSpPr>
        <p:spPr>
          <a:xfrm>
            <a:off x="3259928" y="313996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03" name="object 203"/>
          <p:cNvSpPr/>
          <p:nvPr/>
        </p:nvSpPr>
        <p:spPr>
          <a:xfrm>
            <a:off x="3253784" y="3383766"/>
            <a:ext cx="66023" cy="106019"/>
          </a:xfrm>
          <a:prstGeom prst="rect">
            <a:avLst/>
          </a:prstGeom>
          <a:blipFill>
            <a:blip r:embed="rId3" cstate="print"/>
            <a:stretch>
              <a:fillRect/>
            </a:stretch>
          </a:blipFill>
        </p:spPr>
        <p:txBody>
          <a:bodyPr wrap="square" lIns="0" tIns="0" rIns="0" bIns="0" rtlCol="0"/>
          <a:lstStyle/>
          <a:p>
            <a:endParaRPr/>
          </a:p>
        </p:txBody>
      </p:sp>
      <p:sp>
        <p:nvSpPr>
          <p:cNvPr id="204" name="object 204"/>
          <p:cNvSpPr/>
          <p:nvPr/>
        </p:nvSpPr>
        <p:spPr>
          <a:xfrm>
            <a:off x="3259925" y="2999366"/>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05" name="object 205"/>
          <p:cNvSpPr/>
          <p:nvPr/>
        </p:nvSpPr>
        <p:spPr>
          <a:xfrm>
            <a:off x="3259928" y="299936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06" name="object 206"/>
          <p:cNvSpPr/>
          <p:nvPr/>
        </p:nvSpPr>
        <p:spPr>
          <a:xfrm>
            <a:off x="3253784" y="1712242"/>
            <a:ext cx="66023" cy="106019"/>
          </a:xfrm>
          <a:prstGeom prst="rect">
            <a:avLst/>
          </a:prstGeom>
          <a:blipFill>
            <a:blip r:embed="rId3" cstate="print"/>
            <a:stretch>
              <a:fillRect/>
            </a:stretch>
          </a:blipFill>
        </p:spPr>
        <p:txBody>
          <a:bodyPr wrap="square" lIns="0" tIns="0" rIns="0" bIns="0" rtlCol="0"/>
          <a:lstStyle/>
          <a:p>
            <a:endParaRPr/>
          </a:p>
        </p:txBody>
      </p:sp>
      <p:sp>
        <p:nvSpPr>
          <p:cNvPr id="207" name="object 207"/>
          <p:cNvSpPr/>
          <p:nvPr/>
        </p:nvSpPr>
        <p:spPr>
          <a:xfrm>
            <a:off x="3259925" y="3093085"/>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208" name="object 208"/>
          <p:cNvSpPr/>
          <p:nvPr/>
        </p:nvSpPr>
        <p:spPr>
          <a:xfrm>
            <a:off x="3259928" y="309309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09" name="object 209"/>
          <p:cNvSpPr/>
          <p:nvPr/>
        </p:nvSpPr>
        <p:spPr>
          <a:xfrm>
            <a:off x="3259925" y="2983745"/>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10" name="object 210"/>
          <p:cNvSpPr/>
          <p:nvPr/>
        </p:nvSpPr>
        <p:spPr>
          <a:xfrm>
            <a:off x="3259928" y="298374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11" name="object 211"/>
          <p:cNvSpPr/>
          <p:nvPr/>
        </p:nvSpPr>
        <p:spPr>
          <a:xfrm>
            <a:off x="3259925" y="3202440"/>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212" name="object 212"/>
          <p:cNvSpPr/>
          <p:nvPr/>
        </p:nvSpPr>
        <p:spPr>
          <a:xfrm>
            <a:off x="3259928" y="320244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13" name="object 213"/>
          <p:cNvSpPr/>
          <p:nvPr/>
        </p:nvSpPr>
        <p:spPr>
          <a:xfrm>
            <a:off x="3253784" y="2837005"/>
            <a:ext cx="66023" cy="106019"/>
          </a:xfrm>
          <a:prstGeom prst="rect">
            <a:avLst/>
          </a:prstGeom>
          <a:blipFill>
            <a:blip r:embed="rId3" cstate="print"/>
            <a:stretch>
              <a:fillRect/>
            </a:stretch>
          </a:blipFill>
        </p:spPr>
        <p:txBody>
          <a:bodyPr wrap="square" lIns="0" tIns="0" rIns="0" bIns="0" rtlCol="0"/>
          <a:lstStyle/>
          <a:p>
            <a:endParaRPr/>
          </a:p>
        </p:txBody>
      </p:sp>
      <p:sp>
        <p:nvSpPr>
          <p:cNvPr id="214" name="object 214"/>
          <p:cNvSpPr/>
          <p:nvPr/>
        </p:nvSpPr>
        <p:spPr>
          <a:xfrm>
            <a:off x="3259925" y="2983745"/>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15" name="object 215"/>
          <p:cNvSpPr/>
          <p:nvPr/>
        </p:nvSpPr>
        <p:spPr>
          <a:xfrm>
            <a:off x="3259928" y="298374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16" name="object 216"/>
          <p:cNvSpPr/>
          <p:nvPr/>
        </p:nvSpPr>
        <p:spPr>
          <a:xfrm>
            <a:off x="3940574" y="2655678"/>
            <a:ext cx="53975" cy="93980"/>
          </a:xfrm>
          <a:custGeom>
            <a:avLst/>
            <a:gdLst/>
            <a:ahLst/>
            <a:cxnLst/>
            <a:rect l="l" t="t" r="r" b="b"/>
            <a:pathLst>
              <a:path w="53975" h="93980">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217" name="object 217"/>
          <p:cNvSpPr/>
          <p:nvPr/>
        </p:nvSpPr>
        <p:spPr>
          <a:xfrm>
            <a:off x="3940573" y="265568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18" name="object 218"/>
          <p:cNvSpPr/>
          <p:nvPr/>
        </p:nvSpPr>
        <p:spPr>
          <a:xfrm>
            <a:off x="3940574" y="2749415"/>
            <a:ext cx="53975" cy="93980"/>
          </a:xfrm>
          <a:custGeom>
            <a:avLst/>
            <a:gdLst/>
            <a:ahLst/>
            <a:cxnLst/>
            <a:rect l="l" t="t" r="r" b="b"/>
            <a:pathLst>
              <a:path w="53975" h="93980">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219" name="object 219"/>
          <p:cNvSpPr/>
          <p:nvPr/>
        </p:nvSpPr>
        <p:spPr>
          <a:xfrm>
            <a:off x="3940573" y="274942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20" name="object 220"/>
          <p:cNvSpPr/>
          <p:nvPr/>
        </p:nvSpPr>
        <p:spPr>
          <a:xfrm>
            <a:off x="3940574" y="2593199"/>
            <a:ext cx="53975" cy="93980"/>
          </a:xfrm>
          <a:custGeom>
            <a:avLst/>
            <a:gdLst/>
            <a:ahLst/>
            <a:cxnLst/>
            <a:rect l="l" t="t" r="r" b="b"/>
            <a:pathLst>
              <a:path w="53975" h="93980">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221" name="object 221"/>
          <p:cNvSpPr/>
          <p:nvPr/>
        </p:nvSpPr>
        <p:spPr>
          <a:xfrm>
            <a:off x="3940573" y="259320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22" name="object 222"/>
          <p:cNvSpPr/>
          <p:nvPr/>
        </p:nvSpPr>
        <p:spPr>
          <a:xfrm>
            <a:off x="3940574" y="2530703"/>
            <a:ext cx="53975" cy="93980"/>
          </a:xfrm>
          <a:custGeom>
            <a:avLst/>
            <a:gdLst/>
            <a:ahLst/>
            <a:cxnLst/>
            <a:rect l="l" t="t" r="r" b="b"/>
            <a:pathLst>
              <a:path w="53975" h="93980">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223" name="object 223"/>
          <p:cNvSpPr/>
          <p:nvPr/>
        </p:nvSpPr>
        <p:spPr>
          <a:xfrm>
            <a:off x="3940573" y="253071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24" name="object 224"/>
          <p:cNvSpPr/>
          <p:nvPr/>
        </p:nvSpPr>
        <p:spPr>
          <a:xfrm>
            <a:off x="3940574" y="2515083"/>
            <a:ext cx="53975" cy="93980"/>
          </a:xfrm>
          <a:custGeom>
            <a:avLst/>
            <a:gdLst/>
            <a:ahLst/>
            <a:cxnLst/>
            <a:rect l="l" t="t" r="r" b="b"/>
            <a:pathLst>
              <a:path w="53975" h="93980">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225" name="object 225"/>
          <p:cNvSpPr/>
          <p:nvPr/>
        </p:nvSpPr>
        <p:spPr>
          <a:xfrm>
            <a:off x="3940573" y="251509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26" name="object 226"/>
          <p:cNvSpPr/>
          <p:nvPr/>
        </p:nvSpPr>
        <p:spPr>
          <a:xfrm>
            <a:off x="3940574" y="2733795"/>
            <a:ext cx="53975" cy="93980"/>
          </a:xfrm>
          <a:custGeom>
            <a:avLst/>
            <a:gdLst/>
            <a:ahLst/>
            <a:cxnLst/>
            <a:rect l="l" t="t" r="r" b="b"/>
            <a:pathLst>
              <a:path w="53975" h="93980">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227" name="object 227"/>
          <p:cNvSpPr/>
          <p:nvPr/>
        </p:nvSpPr>
        <p:spPr>
          <a:xfrm>
            <a:off x="3940573" y="273379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28" name="object 228"/>
          <p:cNvSpPr/>
          <p:nvPr/>
        </p:nvSpPr>
        <p:spPr>
          <a:xfrm>
            <a:off x="3934428" y="1696620"/>
            <a:ext cx="66023" cy="106019"/>
          </a:xfrm>
          <a:prstGeom prst="rect">
            <a:avLst/>
          </a:prstGeom>
          <a:blipFill>
            <a:blip r:embed="rId4" cstate="print"/>
            <a:stretch>
              <a:fillRect/>
            </a:stretch>
          </a:blipFill>
        </p:spPr>
        <p:txBody>
          <a:bodyPr wrap="square" lIns="0" tIns="0" rIns="0" bIns="0" rtlCol="0"/>
          <a:lstStyle/>
          <a:p>
            <a:endParaRPr/>
          </a:p>
        </p:txBody>
      </p:sp>
      <p:sp>
        <p:nvSpPr>
          <p:cNvPr id="229" name="object 229"/>
          <p:cNvSpPr/>
          <p:nvPr/>
        </p:nvSpPr>
        <p:spPr>
          <a:xfrm>
            <a:off x="3934428" y="4399178"/>
            <a:ext cx="66023" cy="106019"/>
          </a:xfrm>
          <a:prstGeom prst="rect">
            <a:avLst/>
          </a:prstGeom>
          <a:blipFill>
            <a:blip r:embed="rId3" cstate="print"/>
            <a:stretch>
              <a:fillRect/>
            </a:stretch>
          </a:blipFill>
        </p:spPr>
        <p:txBody>
          <a:bodyPr wrap="square" lIns="0" tIns="0" rIns="0" bIns="0" rtlCol="0"/>
          <a:lstStyle/>
          <a:p>
            <a:endParaRPr/>
          </a:p>
        </p:txBody>
      </p:sp>
      <p:sp>
        <p:nvSpPr>
          <p:cNvPr id="230" name="object 230"/>
          <p:cNvSpPr/>
          <p:nvPr/>
        </p:nvSpPr>
        <p:spPr>
          <a:xfrm>
            <a:off x="3940574" y="2452604"/>
            <a:ext cx="53975" cy="93980"/>
          </a:xfrm>
          <a:custGeom>
            <a:avLst/>
            <a:gdLst/>
            <a:ahLst/>
            <a:cxnLst/>
            <a:rect l="l" t="t" r="r" b="b"/>
            <a:pathLst>
              <a:path w="53975" h="93980">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231" name="object 231"/>
          <p:cNvSpPr/>
          <p:nvPr/>
        </p:nvSpPr>
        <p:spPr>
          <a:xfrm>
            <a:off x="3940573" y="245260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32" name="object 232"/>
          <p:cNvSpPr/>
          <p:nvPr/>
        </p:nvSpPr>
        <p:spPr>
          <a:xfrm>
            <a:off x="3940574" y="2405743"/>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33" name="object 233"/>
          <p:cNvSpPr/>
          <p:nvPr/>
        </p:nvSpPr>
        <p:spPr>
          <a:xfrm>
            <a:off x="3940573" y="240574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34" name="object 234"/>
          <p:cNvSpPr/>
          <p:nvPr/>
        </p:nvSpPr>
        <p:spPr>
          <a:xfrm>
            <a:off x="3940574" y="2421363"/>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35" name="object 235"/>
          <p:cNvSpPr/>
          <p:nvPr/>
        </p:nvSpPr>
        <p:spPr>
          <a:xfrm>
            <a:off x="3940573" y="242136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36" name="object 236"/>
          <p:cNvSpPr/>
          <p:nvPr/>
        </p:nvSpPr>
        <p:spPr>
          <a:xfrm>
            <a:off x="3940574" y="2421363"/>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37" name="object 237"/>
          <p:cNvSpPr/>
          <p:nvPr/>
        </p:nvSpPr>
        <p:spPr>
          <a:xfrm>
            <a:off x="3940573" y="242136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38" name="object 238"/>
          <p:cNvSpPr/>
          <p:nvPr/>
        </p:nvSpPr>
        <p:spPr>
          <a:xfrm>
            <a:off x="3940574" y="2436984"/>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39" name="object 239"/>
          <p:cNvSpPr/>
          <p:nvPr/>
        </p:nvSpPr>
        <p:spPr>
          <a:xfrm>
            <a:off x="3940573" y="243698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40" name="object 240"/>
          <p:cNvSpPr/>
          <p:nvPr/>
        </p:nvSpPr>
        <p:spPr>
          <a:xfrm>
            <a:off x="4621215" y="2468224"/>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241" name="object 241"/>
          <p:cNvSpPr/>
          <p:nvPr/>
        </p:nvSpPr>
        <p:spPr>
          <a:xfrm>
            <a:off x="4621217" y="246822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42" name="object 242"/>
          <p:cNvSpPr/>
          <p:nvPr/>
        </p:nvSpPr>
        <p:spPr>
          <a:xfrm>
            <a:off x="4621215" y="2530703"/>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243" name="object 243"/>
          <p:cNvSpPr/>
          <p:nvPr/>
        </p:nvSpPr>
        <p:spPr>
          <a:xfrm>
            <a:off x="4621217" y="253071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44" name="object 244"/>
          <p:cNvSpPr/>
          <p:nvPr/>
        </p:nvSpPr>
        <p:spPr>
          <a:xfrm>
            <a:off x="4621215" y="2155793"/>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45" name="object 245"/>
          <p:cNvSpPr/>
          <p:nvPr/>
        </p:nvSpPr>
        <p:spPr>
          <a:xfrm>
            <a:off x="4621217" y="215579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46" name="object 246"/>
          <p:cNvSpPr/>
          <p:nvPr/>
        </p:nvSpPr>
        <p:spPr>
          <a:xfrm>
            <a:off x="4621215" y="2421363"/>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47" name="object 247"/>
          <p:cNvSpPr/>
          <p:nvPr/>
        </p:nvSpPr>
        <p:spPr>
          <a:xfrm>
            <a:off x="4621217" y="242136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48" name="object 248"/>
          <p:cNvSpPr/>
          <p:nvPr/>
        </p:nvSpPr>
        <p:spPr>
          <a:xfrm>
            <a:off x="4621215" y="1874602"/>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49" name="object 249"/>
          <p:cNvSpPr/>
          <p:nvPr/>
        </p:nvSpPr>
        <p:spPr>
          <a:xfrm>
            <a:off x="4621217" y="187460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50" name="object 250"/>
          <p:cNvSpPr/>
          <p:nvPr/>
        </p:nvSpPr>
        <p:spPr>
          <a:xfrm>
            <a:off x="4621215" y="2452604"/>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251" name="object 251"/>
          <p:cNvSpPr/>
          <p:nvPr/>
        </p:nvSpPr>
        <p:spPr>
          <a:xfrm>
            <a:off x="4621217" y="245260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52" name="object 252"/>
          <p:cNvSpPr/>
          <p:nvPr/>
        </p:nvSpPr>
        <p:spPr>
          <a:xfrm>
            <a:off x="4615073" y="1634133"/>
            <a:ext cx="66023" cy="106019"/>
          </a:xfrm>
          <a:prstGeom prst="rect">
            <a:avLst/>
          </a:prstGeom>
          <a:blipFill>
            <a:blip r:embed="rId3" cstate="print"/>
            <a:stretch>
              <a:fillRect/>
            </a:stretch>
          </a:blipFill>
        </p:spPr>
        <p:txBody>
          <a:bodyPr wrap="square" lIns="0" tIns="0" rIns="0" bIns="0" rtlCol="0"/>
          <a:lstStyle/>
          <a:p>
            <a:endParaRPr/>
          </a:p>
        </p:txBody>
      </p:sp>
      <p:sp>
        <p:nvSpPr>
          <p:cNvPr id="253" name="object 253"/>
          <p:cNvSpPr/>
          <p:nvPr/>
        </p:nvSpPr>
        <p:spPr>
          <a:xfrm>
            <a:off x="4621215" y="1858981"/>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54" name="object 254"/>
          <p:cNvSpPr/>
          <p:nvPr/>
        </p:nvSpPr>
        <p:spPr>
          <a:xfrm>
            <a:off x="4621217" y="1858981"/>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55" name="object 255"/>
          <p:cNvSpPr/>
          <p:nvPr/>
        </p:nvSpPr>
        <p:spPr>
          <a:xfrm>
            <a:off x="4621215" y="2374487"/>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256" name="object 256"/>
          <p:cNvSpPr/>
          <p:nvPr/>
        </p:nvSpPr>
        <p:spPr>
          <a:xfrm>
            <a:off x="4621217" y="237449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57" name="object 257"/>
          <p:cNvSpPr/>
          <p:nvPr/>
        </p:nvSpPr>
        <p:spPr>
          <a:xfrm>
            <a:off x="4615073" y="2790140"/>
            <a:ext cx="66023" cy="106019"/>
          </a:xfrm>
          <a:prstGeom prst="rect">
            <a:avLst/>
          </a:prstGeom>
          <a:blipFill>
            <a:blip r:embed="rId3" cstate="print"/>
            <a:stretch>
              <a:fillRect/>
            </a:stretch>
          </a:blipFill>
        </p:spPr>
        <p:txBody>
          <a:bodyPr wrap="square" lIns="0" tIns="0" rIns="0" bIns="0" rtlCol="0"/>
          <a:lstStyle/>
          <a:p>
            <a:endParaRPr/>
          </a:p>
        </p:txBody>
      </p:sp>
      <p:sp>
        <p:nvSpPr>
          <p:cNvPr id="258" name="object 258"/>
          <p:cNvSpPr/>
          <p:nvPr/>
        </p:nvSpPr>
        <p:spPr>
          <a:xfrm>
            <a:off x="4621215" y="2280768"/>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59" name="object 259"/>
          <p:cNvSpPr/>
          <p:nvPr/>
        </p:nvSpPr>
        <p:spPr>
          <a:xfrm>
            <a:off x="4621217" y="228076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60" name="object 260"/>
          <p:cNvSpPr/>
          <p:nvPr/>
        </p:nvSpPr>
        <p:spPr>
          <a:xfrm>
            <a:off x="4621215" y="2046437"/>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261" name="object 261"/>
          <p:cNvSpPr/>
          <p:nvPr/>
        </p:nvSpPr>
        <p:spPr>
          <a:xfrm>
            <a:off x="4621217" y="204644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62" name="object 262"/>
          <p:cNvSpPr/>
          <p:nvPr/>
        </p:nvSpPr>
        <p:spPr>
          <a:xfrm>
            <a:off x="4621215" y="2421363"/>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63" name="object 263"/>
          <p:cNvSpPr/>
          <p:nvPr/>
        </p:nvSpPr>
        <p:spPr>
          <a:xfrm>
            <a:off x="4621217" y="242136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64" name="object 264"/>
          <p:cNvSpPr/>
          <p:nvPr/>
        </p:nvSpPr>
        <p:spPr>
          <a:xfrm>
            <a:off x="5310819" y="2108917"/>
            <a:ext cx="53975" cy="93980"/>
          </a:xfrm>
          <a:custGeom>
            <a:avLst/>
            <a:gdLst/>
            <a:ahLst/>
            <a:cxnLst/>
            <a:rect l="l" t="t" r="r" b="b"/>
            <a:pathLst>
              <a:path w="53975" h="93980">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265" name="object 265"/>
          <p:cNvSpPr/>
          <p:nvPr/>
        </p:nvSpPr>
        <p:spPr>
          <a:xfrm>
            <a:off x="5310817" y="210892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66" name="object 266"/>
          <p:cNvSpPr/>
          <p:nvPr/>
        </p:nvSpPr>
        <p:spPr>
          <a:xfrm>
            <a:off x="5310819" y="1999577"/>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67" name="object 267"/>
          <p:cNvSpPr/>
          <p:nvPr/>
        </p:nvSpPr>
        <p:spPr>
          <a:xfrm>
            <a:off x="5310817" y="199957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68" name="object 268"/>
          <p:cNvSpPr/>
          <p:nvPr/>
        </p:nvSpPr>
        <p:spPr>
          <a:xfrm>
            <a:off x="5310819" y="2093296"/>
            <a:ext cx="53975" cy="93980"/>
          </a:xfrm>
          <a:custGeom>
            <a:avLst/>
            <a:gdLst/>
            <a:ahLst/>
            <a:cxnLst/>
            <a:rect l="l" t="t" r="r" b="b"/>
            <a:pathLst>
              <a:path w="53975" h="93980">
                <a:moveTo>
                  <a:pt x="26867" y="93745"/>
                </a:moveTo>
                <a:lnTo>
                  <a:pt x="0" y="46880"/>
                </a:lnTo>
                <a:lnTo>
                  <a:pt x="26867" y="0"/>
                </a:lnTo>
                <a:lnTo>
                  <a:pt x="53735" y="46880"/>
                </a:lnTo>
                <a:lnTo>
                  <a:pt x="26867" y="93745"/>
                </a:lnTo>
                <a:close/>
              </a:path>
            </a:pathLst>
          </a:custGeom>
          <a:solidFill>
            <a:srgbClr val="000080"/>
          </a:solidFill>
        </p:spPr>
        <p:txBody>
          <a:bodyPr wrap="square" lIns="0" tIns="0" rIns="0" bIns="0" rtlCol="0"/>
          <a:lstStyle/>
          <a:p>
            <a:endParaRPr/>
          </a:p>
        </p:txBody>
      </p:sp>
      <p:sp>
        <p:nvSpPr>
          <p:cNvPr id="269" name="object 269"/>
          <p:cNvSpPr/>
          <p:nvPr/>
        </p:nvSpPr>
        <p:spPr>
          <a:xfrm>
            <a:off x="5310817" y="209330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70" name="object 270"/>
          <p:cNvSpPr/>
          <p:nvPr/>
        </p:nvSpPr>
        <p:spPr>
          <a:xfrm>
            <a:off x="5310819" y="1999577"/>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71" name="object 271"/>
          <p:cNvSpPr/>
          <p:nvPr/>
        </p:nvSpPr>
        <p:spPr>
          <a:xfrm>
            <a:off x="5310817" y="199957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72" name="object 272"/>
          <p:cNvSpPr/>
          <p:nvPr/>
        </p:nvSpPr>
        <p:spPr>
          <a:xfrm>
            <a:off x="5310819" y="1983957"/>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73" name="object 273"/>
          <p:cNvSpPr/>
          <p:nvPr/>
        </p:nvSpPr>
        <p:spPr>
          <a:xfrm>
            <a:off x="5310817" y="198395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74" name="object 274"/>
          <p:cNvSpPr/>
          <p:nvPr/>
        </p:nvSpPr>
        <p:spPr>
          <a:xfrm>
            <a:off x="5310819" y="1843361"/>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75" name="object 275"/>
          <p:cNvSpPr/>
          <p:nvPr/>
        </p:nvSpPr>
        <p:spPr>
          <a:xfrm>
            <a:off x="5310817" y="184336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76" name="object 276"/>
          <p:cNvSpPr/>
          <p:nvPr/>
        </p:nvSpPr>
        <p:spPr>
          <a:xfrm>
            <a:off x="5310819" y="2015197"/>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77" name="object 277"/>
          <p:cNvSpPr/>
          <p:nvPr/>
        </p:nvSpPr>
        <p:spPr>
          <a:xfrm>
            <a:off x="5310817" y="201519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78" name="object 278"/>
          <p:cNvSpPr/>
          <p:nvPr/>
        </p:nvSpPr>
        <p:spPr>
          <a:xfrm>
            <a:off x="5304673" y="2852627"/>
            <a:ext cx="66023" cy="106019"/>
          </a:xfrm>
          <a:prstGeom prst="rect">
            <a:avLst/>
          </a:prstGeom>
          <a:blipFill>
            <a:blip r:embed="rId3" cstate="print"/>
            <a:stretch>
              <a:fillRect/>
            </a:stretch>
          </a:blipFill>
        </p:spPr>
        <p:txBody>
          <a:bodyPr wrap="square" lIns="0" tIns="0" rIns="0" bIns="0" rtlCol="0"/>
          <a:lstStyle/>
          <a:p>
            <a:endParaRPr/>
          </a:p>
        </p:txBody>
      </p:sp>
      <p:sp>
        <p:nvSpPr>
          <p:cNvPr id="279" name="object 279"/>
          <p:cNvSpPr/>
          <p:nvPr/>
        </p:nvSpPr>
        <p:spPr>
          <a:xfrm>
            <a:off x="5310819" y="2171413"/>
            <a:ext cx="53975" cy="93980"/>
          </a:xfrm>
          <a:custGeom>
            <a:avLst/>
            <a:gdLst/>
            <a:ahLst/>
            <a:cxnLst/>
            <a:rect l="l" t="t" r="r" b="b"/>
            <a:pathLst>
              <a:path w="53975" h="93980">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280" name="object 280"/>
          <p:cNvSpPr/>
          <p:nvPr/>
        </p:nvSpPr>
        <p:spPr>
          <a:xfrm>
            <a:off x="5310817" y="2171416"/>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81" name="object 281"/>
          <p:cNvSpPr/>
          <p:nvPr/>
        </p:nvSpPr>
        <p:spPr>
          <a:xfrm>
            <a:off x="5310819" y="2030817"/>
            <a:ext cx="53975" cy="93980"/>
          </a:xfrm>
          <a:custGeom>
            <a:avLst/>
            <a:gdLst/>
            <a:ahLst/>
            <a:cxnLst/>
            <a:rect l="l" t="t" r="r" b="b"/>
            <a:pathLst>
              <a:path w="53975" h="93980">
                <a:moveTo>
                  <a:pt x="26867" y="93745"/>
                </a:moveTo>
                <a:lnTo>
                  <a:pt x="0" y="46865"/>
                </a:lnTo>
                <a:lnTo>
                  <a:pt x="26867" y="0"/>
                </a:lnTo>
                <a:lnTo>
                  <a:pt x="53735" y="46865"/>
                </a:lnTo>
                <a:lnTo>
                  <a:pt x="26867" y="93745"/>
                </a:lnTo>
                <a:close/>
              </a:path>
            </a:pathLst>
          </a:custGeom>
          <a:solidFill>
            <a:srgbClr val="000080"/>
          </a:solidFill>
        </p:spPr>
        <p:txBody>
          <a:bodyPr wrap="square" lIns="0" tIns="0" rIns="0" bIns="0" rtlCol="0"/>
          <a:lstStyle/>
          <a:p>
            <a:endParaRPr/>
          </a:p>
        </p:txBody>
      </p:sp>
      <p:sp>
        <p:nvSpPr>
          <p:cNvPr id="282" name="object 282"/>
          <p:cNvSpPr/>
          <p:nvPr/>
        </p:nvSpPr>
        <p:spPr>
          <a:xfrm>
            <a:off x="5310817" y="203082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83" name="object 283"/>
          <p:cNvSpPr/>
          <p:nvPr/>
        </p:nvSpPr>
        <p:spPr>
          <a:xfrm>
            <a:off x="5304673" y="2446462"/>
            <a:ext cx="66023" cy="106019"/>
          </a:xfrm>
          <a:prstGeom prst="rect">
            <a:avLst/>
          </a:prstGeom>
          <a:blipFill>
            <a:blip r:embed="rId3" cstate="print"/>
            <a:stretch>
              <a:fillRect/>
            </a:stretch>
          </a:blipFill>
        </p:spPr>
        <p:txBody>
          <a:bodyPr wrap="square" lIns="0" tIns="0" rIns="0" bIns="0" rtlCol="0"/>
          <a:lstStyle/>
          <a:p>
            <a:endParaRPr/>
          </a:p>
        </p:txBody>
      </p:sp>
      <p:sp>
        <p:nvSpPr>
          <p:cNvPr id="284" name="object 284"/>
          <p:cNvSpPr/>
          <p:nvPr/>
        </p:nvSpPr>
        <p:spPr>
          <a:xfrm>
            <a:off x="5310819" y="1843361"/>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85" name="object 285"/>
          <p:cNvSpPr/>
          <p:nvPr/>
        </p:nvSpPr>
        <p:spPr>
          <a:xfrm>
            <a:off x="5310817" y="184336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86" name="object 286"/>
          <p:cNvSpPr/>
          <p:nvPr/>
        </p:nvSpPr>
        <p:spPr>
          <a:xfrm>
            <a:off x="5310819" y="1874602"/>
            <a:ext cx="53975" cy="93980"/>
          </a:xfrm>
          <a:custGeom>
            <a:avLst/>
            <a:gdLst/>
            <a:ahLst/>
            <a:cxnLst/>
            <a:rect l="l" t="t" r="r" b="b"/>
            <a:pathLst>
              <a:path w="53975" h="93980">
                <a:moveTo>
                  <a:pt x="26867" y="93730"/>
                </a:moveTo>
                <a:lnTo>
                  <a:pt x="0" y="46865"/>
                </a:lnTo>
                <a:lnTo>
                  <a:pt x="26867" y="0"/>
                </a:lnTo>
                <a:lnTo>
                  <a:pt x="53735" y="46865"/>
                </a:lnTo>
                <a:lnTo>
                  <a:pt x="26867" y="93730"/>
                </a:lnTo>
                <a:close/>
              </a:path>
            </a:pathLst>
          </a:custGeom>
          <a:solidFill>
            <a:srgbClr val="000080"/>
          </a:solidFill>
        </p:spPr>
        <p:txBody>
          <a:bodyPr wrap="square" lIns="0" tIns="0" rIns="0" bIns="0" rtlCol="0"/>
          <a:lstStyle/>
          <a:p>
            <a:endParaRPr/>
          </a:p>
        </p:txBody>
      </p:sp>
      <p:sp>
        <p:nvSpPr>
          <p:cNvPr id="287" name="object 287"/>
          <p:cNvSpPr/>
          <p:nvPr/>
        </p:nvSpPr>
        <p:spPr>
          <a:xfrm>
            <a:off x="5310817" y="187460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88" name="object 288"/>
          <p:cNvSpPr/>
          <p:nvPr/>
        </p:nvSpPr>
        <p:spPr>
          <a:xfrm>
            <a:off x="5991459" y="1749626"/>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289" name="object 289"/>
          <p:cNvSpPr/>
          <p:nvPr/>
        </p:nvSpPr>
        <p:spPr>
          <a:xfrm>
            <a:off x="5991462" y="174962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90" name="object 290"/>
          <p:cNvSpPr/>
          <p:nvPr/>
        </p:nvSpPr>
        <p:spPr>
          <a:xfrm>
            <a:off x="5991459" y="1671510"/>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291" name="object 291"/>
          <p:cNvSpPr/>
          <p:nvPr/>
        </p:nvSpPr>
        <p:spPr>
          <a:xfrm>
            <a:off x="5991462" y="1671521"/>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92" name="object 292"/>
          <p:cNvSpPr/>
          <p:nvPr/>
        </p:nvSpPr>
        <p:spPr>
          <a:xfrm>
            <a:off x="5991459" y="1718386"/>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93" name="object 293"/>
          <p:cNvSpPr/>
          <p:nvPr/>
        </p:nvSpPr>
        <p:spPr>
          <a:xfrm>
            <a:off x="5991462" y="1718386"/>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94" name="object 294"/>
          <p:cNvSpPr/>
          <p:nvPr/>
        </p:nvSpPr>
        <p:spPr>
          <a:xfrm>
            <a:off x="5991459" y="2030817"/>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295" name="object 295"/>
          <p:cNvSpPr/>
          <p:nvPr/>
        </p:nvSpPr>
        <p:spPr>
          <a:xfrm>
            <a:off x="5991462" y="203082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96" name="object 296"/>
          <p:cNvSpPr/>
          <p:nvPr/>
        </p:nvSpPr>
        <p:spPr>
          <a:xfrm>
            <a:off x="5991459" y="1562170"/>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97" name="object 297"/>
          <p:cNvSpPr/>
          <p:nvPr/>
        </p:nvSpPr>
        <p:spPr>
          <a:xfrm>
            <a:off x="5991462" y="156216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298" name="object 298"/>
          <p:cNvSpPr/>
          <p:nvPr/>
        </p:nvSpPr>
        <p:spPr>
          <a:xfrm>
            <a:off x="5991459" y="2155793"/>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299" name="object 299"/>
          <p:cNvSpPr/>
          <p:nvPr/>
        </p:nvSpPr>
        <p:spPr>
          <a:xfrm>
            <a:off x="5991462" y="215579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00" name="object 300"/>
          <p:cNvSpPr/>
          <p:nvPr/>
        </p:nvSpPr>
        <p:spPr>
          <a:xfrm>
            <a:off x="5991459" y="1968321"/>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01" name="object 301"/>
          <p:cNvSpPr/>
          <p:nvPr/>
        </p:nvSpPr>
        <p:spPr>
          <a:xfrm>
            <a:off x="5991462" y="196833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02" name="object 302"/>
          <p:cNvSpPr/>
          <p:nvPr/>
        </p:nvSpPr>
        <p:spPr>
          <a:xfrm>
            <a:off x="5985318" y="978021"/>
            <a:ext cx="66023" cy="106019"/>
          </a:xfrm>
          <a:prstGeom prst="rect">
            <a:avLst/>
          </a:prstGeom>
          <a:blipFill>
            <a:blip r:embed="rId4" cstate="print"/>
            <a:stretch>
              <a:fillRect/>
            </a:stretch>
          </a:blipFill>
        </p:spPr>
        <p:txBody>
          <a:bodyPr wrap="square" lIns="0" tIns="0" rIns="0" bIns="0" rtlCol="0"/>
          <a:lstStyle/>
          <a:p>
            <a:endParaRPr/>
          </a:p>
        </p:txBody>
      </p:sp>
      <p:sp>
        <p:nvSpPr>
          <p:cNvPr id="303" name="object 303"/>
          <p:cNvSpPr/>
          <p:nvPr/>
        </p:nvSpPr>
        <p:spPr>
          <a:xfrm>
            <a:off x="5991459" y="1874602"/>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04" name="object 304"/>
          <p:cNvSpPr/>
          <p:nvPr/>
        </p:nvSpPr>
        <p:spPr>
          <a:xfrm>
            <a:off x="5991462" y="187460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05" name="object 305"/>
          <p:cNvSpPr/>
          <p:nvPr/>
        </p:nvSpPr>
        <p:spPr>
          <a:xfrm>
            <a:off x="5991459" y="1921462"/>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06" name="object 306"/>
          <p:cNvSpPr/>
          <p:nvPr/>
        </p:nvSpPr>
        <p:spPr>
          <a:xfrm>
            <a:off x="5991462" y="192146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07" name="object 307"/>
          <p:cNvSpPr/>
          <p:nvPr/>
        </p:nvSpPr>
        <p:spPr>
          <a:xfrm>
            <a:off x="5991459" y="1874602"/>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08" name="object 308"/>
          <p:cNvSpPr/>
          <p:nvPr/>
        </p:nvSpPr>
        <p:spPr>
          <a:xfrm>
            <a:off x="5991462" y="187460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09" name="object 309"/>
          <p:cNvSpPr/>
          <p:nvPr/>
        </p:nvSpPr>
        <p:spPr>
          <a:xfrm>
            <a:off x="5991459" y="1999577"/>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10" name="object 310"/>
          <p:cNvSpPr/>
          <p:nvPr/>
        </p:nvSpPr>
        <p:spPr>
          <a:xfrm>
            <a:off x="5991462" y="199957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11" name="object 311"/>
          <p:cNvSpPr/>
          <p:nvPr/>
        </p:nvSpPr>
        <p:spPr>
          <a:xfrm>
            <a:off x="5991459" y="1687130"/>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12" name="object 312"/>
          <p:cNvSpPr/>
          <p:nvPr/>
        </p:nvSpPr>
        <p:spPr>
          <a:xfrm>
            <a:off x="5991462" y="168714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13" name="object 313"/>
          <p:cNvSpPr/>
          <p:nvPr/>
        </p:nvSpPr>
        <p:spPr>
          <a:xfrm>
            <a:off x="6672108" y="1202865"/>
            <a:ext cx="53975" cy="93980"/>
          </a:xfrm>
          <a:custGeom>
            <a:avLst/>
            <a:gdLst/>
            <a:ahLst/>
            <a:cxnLst/>
            <a:rect l="l" t="t" r="r" b="b"/>
            <a:pathLst>
              <a:path w="53975" h="93980">
                <a:moveTo>
                  <a:pt x="26867" y="93745"/>
                </a:moveTo>
                <a:lnTo>
                  <a:pt x="0" y="46865"/>
                </a:lnTo>
                <a:lnTo>
                  <a:pt x="26867" y="0"/>
                </a:lnTo>
                <a:lnTo>
                  <a:pt x="53726" y="46865"/>
                </a:lnTo>
                <a:lnTo>
                  <a:pt x="26867" y="93745"/>
                </a:lnTo>
                <a:close/>
              </a:path>
            </a:pathLst>
          </a:custGeom>
          <a:solidFill>
            <a:srgbClr val="000080"/>
          </a:solidFill>
        </p:spPr>
        <p:txBody>
          <a:bodyPr wrap="square" lIns="0" tIns="0" rIns="0" bIns="0" rtlCol="0"/>
          <a:lstStyle/>
          <a:p>
            <a:endParaRPr/>
          </a:p>
        </p:txBody>
      </p:sp>
      <p:sp>
        <p:nvSpPr>
          <p:cNvPr id="314" name="object 314"/>
          <p:cNvSpPr/>
          <p:nvPr/>
        </p:nvSpPr>
        <p:spPr>
          <a:xfrm>
            <a:off x="6672107" y="120286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15" name="object 315"/>
          <p:cNvSpPr/>
          <p:nvPr/>
        </p:nvSpPr>
        <p:spPr>
          <a:xfrm>
            <a:off x="6672108" y="1343460"/>
            <a:ext cx="53975" cy="93980"/>
          </a:xfrm>
          <a:custGeom>
            <a:avLst/>
            <a:gdLst/>
            <a:ahLst/>
            <a:cxnLst/>
            <a:rect l="l" t="t" r="r" b="b"/>
            <a:pathLst>
              <a:path w="53975" h="93980">
                <a:moveTo>
                  <a:pt x="26867" y="93745"/>
                </a:moveTo>
                <a:lnTo>
                  <a:pt x="0" y="46865"/>
                </a:lnTo>
                <a:lnTo>
                  <a:pt x="26867" y="0"/>
                </a:lnTo>
                <a:lnTo>
                  <a:pt x="53726" y="46865"/>
                </a:lnTo>
                <a:lnTo>
                  <a:pt x="26867" y="93745"/>
                </a:lnTo>
                <a:close/>
              </a:path>
            </a:pathLst>
          </a:custGeom>
          <a:solidFill>
            <a:srgbClr val="000080"/>
          </a:solidFill>
        </p:spPr>
        <p:txBody>
          <a:bodyPr wrap="square" lIns="0" tIns="0" rIns="0" bIns="0" rtlCol="0"/>
          <a:lstStyle/>
          <a:p>
            <a:endParaRPr/>
          </a:p>
        </p:txBody>
      </p:sp>
      <p:sp>
        <p:nvSpPr>
          <p:cNvPr id="316" name="object 316"/>
          <p:cNvSpPr/>
          <p:nvPr/>
        </p:nvSpPr>
        <p:spPr>
          <a:xfrm>
            <a:off x="6672107" y="134346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17" name="object 317"/>
          <p:cNvSpPr/>
          <p:nvPr/>
        </p:nvSpPr>
        <p:spPr>
          <a:xfrm>
            <a:off x="6665962" y="1509159"/>
            <a:ext cx="66023" cy="106019"/>
          </a:xfrm>
          <a:prstGeom prst="rect">
            <a:avLst/>
          </a:prstGeom>
          <a:blipFill>
            <a:blip r:embed="rId3" cstate="print"/>
            <a:stretch>
              <a:fillRect/>
            </a:stretch>
          </a:blipFill>
        </p:spPr>
        <p:txBody>
          <a:bodyPr wrap="square" lIns="0" tIns="0" rIns="0" bIns="0" rtlCol="0"/>
          <a:lstStyle/>
          <a:p>
            <a:endParaRPr/>
          </a:p>
        </p:txBody>
      </p:sp>
      <p:sp>
        <p:nvSpPr>
          <p:cNvPr id="318" name="object 318"/>
          <p:cNvSpPr/>
          <p:nvPr/>
        </p:nvSpPr>
        <p:spPr>
          <a:xfrm>
            <a:off x="6672108" y="1327840"/>
            <a:ext cx="53975" cy="93980"/>
          </a:xfrm>
          <a:custGeom>
            <a:avLst/>
            <a:gdLst/>
            <a:ahLst/>
            <a:cxnLst/>
            <a:rect l="l" t="t" r="r" b="b"/>
            <a:pathLst>
              <a:path w="53975" h="93980">
                <a:moveTo>
                  <a:pt x="26867" y="93745"/>
                </a:moveTo>
                <a:lnTo>
                  <a:pt x="0" y="46865"/>
                </a:lnTo>
                <a:lnTo>
                  <a:pt x="26867" y="0"/>
                </a:lnTo>
                <a:lnTo>
                  <a:pt x="53726" y="46865"/>
                </a:lnTo>
                <a:lnTo>
                  <a:pt x="26867" y="93745"/>
                </a:lnTo>
                <a:close/>
              </a:path>
            </a:pathLst>
          </a:custGeom>
          <a:solidFill>
            <a:srgbClr val="000080"/>
          </a:solidFill>
        </p:spPr>
        <p:txBody>
          <a:bodyPr wrap="square" lIns="0" tIns="0" rIns="0" bIns="0" rtlCol="0"/>
          <a:lstStyle/>
          <a:p>
            <a:endParaRPr/>
          </a:p>
        </p:txBody>
      </p:sp>
      <p:sp>
        <p:nvSpPr>
          <p:cNvPr id="319" name="object 319"/>
          <p:cNvSpPr/>
          <p:nvPr/>
        </p:nvSpPr>
        <p:spPr>
          <a:xfrm>
            <a:off x="6672107" y="132784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20" name="object 320"/>
          <p:cNvSpPr/>
          <p:nvPr/>
        </p:nvSpPr>
        <p:spPr>
          <a:xfrm>
            <a:off x="6672108" y="1983957"/>
            <a:ext cx="53975" cy="93980"/>
          </a:xfrm>
          <a:custGeom>
            <a:avLst/>
            <a:gdLst/>
            <a:ahLst/>
            <a:cxnLst/>
            <a:rect l="l" t="t" r="r" b="b"/>
            <a:pathLst>
              <a:path w="53975" h="93980">
                <a:moveTo>
                  <a:pt x="26867" y="93730"/>
                </a:moveTo>
                <a:lnTo>
                  <a:pt x="0" y="46865"/>
                </a:lnTo>
                <a:lnTo>
                  <a:pt x="26867" y="0"/>
                </a:lnTo>
                <a:lnTo>
                  <a:pt x="53726" y="46865"/>
                </a:lnTo>
                <a:lnTo>
                  <a:pt x="26867" y="93730"/>
                </a:lnTo>
                <a:close/>
              </a:path>
            </a:pathLst>
          </a:custGeom>
          <a:solidFill>
            <a:srgbClr val="000080"/>
          </a:solidFill>
        </p:spPr>
        <p:txBody>
          <a:bodyPr wrap="square" lIns="0" tIns="0" rIns="0" bIns="0" rtlCol="0"/>
          <a:lstStyle/>
          <a:p>
            <a:endParaRPr/>
          </a:p>
        </p:txBody>
      </p:sp>
      <p:sp>
        <p:nvSpPr>
          <p:cNvPr id="321" name="object 321"/>
          <p:cNvSpPr/>
          <p:nvPr/>
        </p:nvSpPr>
        <p:spPr>
          <a:xfrm>
            <a:off x="6672107" y="198395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22" name="object 322"/>
          <p:cNvSpPr/>
          <p:nvPr/>
        </p:nvSpPr>
        <p:spPr>
          <a:xfrm>
            <a:off x="6672108" y="1702766"/>
            <a:ext cx="53975" cy="93980"/>
          </a:xfrm>
          <a:custGeom>
            <a:avLst/>
            <a:gdLst/>
            <a:ahLst/>
            <a:cxnLst/>
            <a:rect l="l" t="t" r="r" b="b"/>
            <a:pathLst>
              <a:path w="53975" h="93980">
                <a:moveTo>
                  <a:pt x="26867" y="93730"/>
                </a:moveTo>
                <a:lnTo>
                  <a:pt x="0" y="46865"/>
                </a:lnTo>
                <a:lnTo>
                  <a:pt x="26867" y="0"/>
                </a:lnTo>
                <a:lnTo>
                  <a:pt x="53726" y="46865"/>
                </a:lnTo>
                <a:lnTo>
                  <a:pt x="26867" y="93730"/>
                </a:lnTo>
                <a:close/>
              </a:path>
            </a:pathLst>
          </a:custGeom>
          <a:solidFill>
            <a:srgbClr val="000080"/>
          </a:solidFill>
        </p:spPr>
        <p:txBody>
          <a:bodyPr wrap="square" lIns="0" tIns="0" rIns="0" bIns="0" rtlCol="0"/>
          <a:lstStyle/>
          <a:p>
            <a:endParaRPr/>
          </a:p>
        </p:txBody>
      </p:sp>
      <p:sp>
        <p:nvSpPr>
          <p:cNvPr id="323" name="object 323"/>
          <p:cNvSpPr/>
          <p:nvPr/>
        </p:nvSpPr>
        <p:spPr>
          <a:xfrm>
            <a:off x="6672107" y="170276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24" name="object 324"/>
          <p:cNvSpPr/>
          <p:nvPr/>
        </p:nvSpPr>
        <p:spPr>
          <a:xfrm>
            <a:off x="6665962" y="978021"/>
            <a:ext cx="66023" cy="106019"/>
          </a:xfrm>
          <a:prstGeom prst="rect">
            <a:avLst/>
          </a:prstGeom>
          <a:blipFill>
            <a:blip r:embed="rId5" cstate="print"/>
            <a:stretch>
              <a:fillRect/>
            </a:stretch>
          </a:blipFill>
        </p:spPr>
        <p:txBody>
          <a:bodyPr wrap="square" lIns="0" tIns="0" rIns="0" bIns="0" rtlCol="0"/>
          <a:lstStyle/>
          <a:p>
            <a:endParaRPr/>
          </a:p>
        </p:txBody>
      </p:sp>
      <p:sp>
        <p:nvSpPr>
          <p:cNvPr id="325" name="object 325"/>
          <p:cNvSpPr/>
          <p:nvPr/>
        </p:nvSpPr>
        <p:spPr>
          <a:xfrm>
            <a:off x="6665962" y="3165062"/>
            <a:ext cx="66023" cy="106019"/>
          </a:xfrm>
          <a:prstGeom prst="rect">
            <a:avLst/>
          </a:prstGeom>
          <a:blipFill>
            <a:blip r:embed="rId3" cstate="print"/>
            <a:stretch>
              <a:fillRect/>
            </a:stretch>
          </a:blipFill>
        </p:spPr>
        <p:txBody>
          <a:bodyPr wrap="square" lIns="0" tIns="0" rIns="0" bIns="0" rtlCol="0"/>
          <a:lstStyle/>
          <a:p>
            <a:endParaRPr/>
          </a:p>
        </p:txBody>
      </p:sp>
      <p:sp>
        <p:nvSpPr>
          <p:cNvPr id="326" name="object 326"/>
          <p:cNvSpPr/>
          <p:nvPr/>
        </p:nvSpPr>
        <p:spPr>
          <a:xfrm>
            <a:off x="6672108" y="1905842"/>
            <a:ext cx="53975" cy="93980"/>
          </a:xfrm>
          <a:custGeom>
            <a:avLst/>
            <a:gdLst/>
            <a:ahLst/>
            <a:cxnLst/>
            <a:rect l="l" t="t" r="r" b="b"/>
            <a:pathLst>
              <a:path w="53975" h="93980">
                <a:moveTo>
                  <a:pt x="26867" y="93745"/>
                </a:moveTo>
                <a:lnTo>
                  <a:pt x="0" y="46865"/>
                </a:lnTo>
                <a:lnTo>
                  <a:pt x="26867" y="0"/>
                </a:lnTo>
                <a:lnTo>
                  <a:pt x="53726" y="46865"/>
                </a:lnTo>
                <a:lnTo>
                  <a:pt x="26867" y="93745"/>
                </a:lnTo>
                <a:close/>
              </a:path>
            </a:pathLst>
          </a:custGeom>
          <a:solidFill>
            <a:srgbClr val="000080"/>
          </a:solidFill>
        </p:spPr>
        <p:txBody>
          <a:bodyPr wrap="square" lIns="0" tIns="0" rIns="0" bIns="0" rtlCol="0"/>
          <a:lstStyle/>
          <a:p>
            <a:endParaRPr/>
          </a:p>
        </p:txBody>
      </p:sp>
      <p:sp>
        <p:nvSpPr>
          <p:cNvPr id="327" name="object 327"/>
          <p:cNvSpPr/>
          <p:nvPr/>
        </p:nvSpPr>
        <p:spPr>
          <a:xfrm>
            <a:off x="6672107" y="190584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28" name="object 328"/>
          <p:cNvSpPr/>
          <p:nvPr/>
        </p:nvSpPr>
        <p:spPr>
          <a:xfrm>
            <a:off x="6672108" y="1843361"/>
            <a:ext cx="53975" cy="93980"/>
          </a:xfrm>
          <a:custGeom>
            <a:avLst/>
            <a:gdLst/>
            <a:ahLst/>
            <a:cxnLst/>
            <a:rect l="l" t="t" r="r" b="b"/>
            <a:pathLst>
              <a:path w="53975" h="93980">
                <a:moveTo>
                  <a:pt x="26867" y="93730"/>
                </a:moveTo>
                <a:lnTo>
                  <a:pt x="0" y="46865"/>
                </a:lnTo>
                <a:lnTo>
                  <a:pt x="26867" y="0"/>
                </a:lnTo>
                <a:lnTo>
                  <a:pt x="53726" y="46865"/>
                </a:lnTo>
                <a:lnTo>
                  <a:pt x="26867" y="93730"/>
                </a:lnTo>
                <a:close/>
              </a:path>
            </a:pathLst>
          </a:custGeom>
          <a:solidFill>
            <a:srgbClr val="000080"/>
          </a:solidFill>
        </p:spPr>
        <p:txBody>
          <a:bodyPr wrap="square" lIns="0" tIns="0" rIns="0" bIns="0" rtlCol="0"/>
          <a:lstStyle/>
          <a:p>
            <a:endParaRPr/>
          </a:p>
        </p:txBody>
      </p:sp>
      <p:sp>
        <p:nvSpPr>
          <p:cNvPr id="329" name="object 329"/>
          <p:cNvSpPr/>
          <p:nvPr/>
        </p:nvSpPr>
        <p:spPr>
          <a:xfrm>
            <a:off x="6672107" y="184336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30" name="object 330"/>
          <p:cNvSpPr/>
          <p:nvPr/>
        </p:nvSpPr>
        <p:spPr>
          <a:xfrm>
            <a:off x="6672108" y="1687130"/>
            <a:ext cx="53975" cy="93980"/>
          </a:xfrm>
          <a:custGeom>
            <a:avLst/>
            <a:gdLst/>
            <a:ahLst/>
            <a:cxnLst/>
            <a:rect l="l" t="t" r="r" b="b"/>
            <a:pathLst>
              <a:path w="53975" h="93980">
                <a:moveTo>
                  <a:pt x="26867" y="93745"/>
                </a:moveTo>
                <a:lnTo>
                  <a:pt x="0" y="46880"/>
                </a:lnTo>
                <a:lnTo>
                  <a:pt x="26867" y="0"/>
                </a:lnTo>
                <a:lnTo>
                  <a:pt x="53726" y="46880"/>
                </a:lnTo>
                <a:lnTo>
                  <a:pt x="26867" y="93745"/>
                </a:lnTo>
                <a:close/>
              </a:path>
            </a:pathLst>
          </a:custGeom>
          <a:solidFill>
            <a:srgbClr val="000080"/>
          </a:solidFill>
        </p:spPr>
        <p:txBody>
          <a:bodyPr wrap="square" lIns="0" tIns="0" rIns="0" bIns="0" rtlCol="0"/>
          <a:lstStyle/>
          <a:p>
            <a:endParaRPr/>
          </a:p>
        </p:txBody>
      </p:sp>
      <p:sp>
        <p:nvSpPr>
          <p:cNvPr id="331" name="object 331"/>
          <p:cNvSpPr/>
          <p:nvPr/>
        </p:nvSpPr>
        <p:spPr>
          <a:xfrm>
            <a:off x="6672107" y="168714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32" name="object 332"/>
          <p:cNvSpPr/>
          <p:nvPr/>
        </p:nvSpPr>
        <p:spPr>
          <a:xfrm>
            <a:off x="6672108" y="1796485"/>
            <a:ext cx="53975" cy="93980"/>
          </a:xfrm>
          <a:custGeom>
            <a:avLst/>
            <a:gdLst/>
            <a:ahLst/>
            <a:cxnLst/>
            <a:rect l="l" t="t" r="r" b="b"/>
            <a:pathLst>
              <a:path w="53975" h="93980">
                <a:moveTo>
                  <a:pt x="26867" y="93745"/>
                </a:moveTo>
                <a:lnTo>
                  <a:pt x="0" y="46880"/>
                </a:lnTo>
                <a:lnTo>
                  <a:pt x="26867" y="0"/>
                </a:lnTo>
                <a:lnTo>
                  <a:pt x="53726" y="46880"/>
                </a:lnTo>
                <a:lnTo>
                  <a:pt x="26867" y="93745"/>
                </a:lnTo>
                <a:close/>
              </a:path>
            </a:pathLst>
          </a:custGeom>
          <a:solidFill>
            <a:srgbClr val="000080"/>
          </a:solidFill>
        </p:spPr>
        <p:txBody>
          <a:bodyPr wrap="square" lIns="0" tIns="0" rIns="0" bIns="0" rtlCol="0"/>
          <a:lstStyle/>
          <a:p>
            <a:endParaRPr/>
          </a:p>
        </p:txBody>
      </p:sp>
      <p:sp>
        <p:nvSpPr>
          <p:cNvPr id="333" name="object 333"/>
          <p:cNvSpPr/>
          <p:nvPr/>
        </p:nvSpPr>
        <p:spPr>
          <a:xfrm>
            <a:off x="6672107" y="179649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34" name="object 334"/>
          <p:cNvSpPr/>
          <p:nvPr/>
        </p:nvSpPr>
        <p:spPr>
          <a:xfrm>
            <a:off x="6672108" y="1374699"/>
            <a:ext cx="53975" cy="93980"/>
          </a:xfrm>
          <a:custGeom>
            <a:avLst/>
            <a:gdLst/>
            <a:ahLst/>
            <a:cxnLst/>
            <a:rect l="l" t="t" r="r" b="b"/>
            <a:pathLst>
              <a:path w="53975" h="93980">
                <a:moveTo>
                  <a:pt x="26867" y="93745"/>
                </a:moveTo>
                <a:lnTo>
                  <a:pt x="0" y="46880"/>
                </a:lnTo>
                <a:lnTo>
                  <a:pt x="26867" y="0"/>
                </a:lnTo>
                <a:lnTo>
                  <a:pt x="53726" y="46880"/>
                </a:lnTo>
                <a:lnTo>
                  <a:pt x="26867" y="93745"/>
                </a:lnTo>
                <a:close/>
              </a:path>
            </a:pathLst>
          </a:custGeom>
          <a:solidFill>
            <a:srgbClr val="000080"/>
          </a:solidFill>
        </p:spPr>
        <p:txBody>
          <a:bodyPr wrap="square" lIns="0" tIns="0" rIns="0" bIns="0" rtlCol="0"/>
          <a:lstStyle/>
          <a:p>
            <a:endParaRPr/>
          </a:p>
        </p:txBody>
      </p:sp>
      <p:sp>
        <p:nvSpPr>
          <p:cNvPr id="335" name="object 335"/>
          <p:cNvSpPr/>
          <p:nvPr/>
        </p:nvSpPr>
        <p:spPr>
          <a:xfrm>
            <a:off x="6672107" y="137470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36" name="object 336"/>
          <p:cNvSpPr/>
          <p:nvPr/>
        </p:nvSpPr>
        <p:spPr>
          <a:xfrm>
            <a:off x="7361704" y="1140384"/>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37" name="object 337"/>
          <p:cNvSpPr/>
          <p:nvPr/>
        </p:nvSpPr>
        <p:spPr>
          <a:xfrm>
            <a:off x="7361707" y="114038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38" name="object 338"/>
          <p:cNvSpPr/>
          <p:nvPr/>
        </p:nvSpPr>
        <p:spPr>
          <a:xfrm>
            <a:off x="7361704" y="1265344"/>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39" name="object 339"/>
          <p:cNvSpPr/>
          <p:nvPr/>
        </p:nvSpPr>
        <p:spPr>
          <a:xfrm>
            <a:off x="7361707" y="1265356"/>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40" name="object 340"/>
          <p:cNvSpPr/>
          <p:nvPr/>
        </p:nvSpPr>
        <p:spPr>
          <a:xfrm>
            <a:off x="7361704" y="1609031"/>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41" name="object 341"/>
          <p:cNvSpPr/>
          <p:nvPr/>
        </p:nvSpPr>
        <p:spPr>
          <a:xfrm>
            <a:off x="7361707" y="160903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42" name="object 342"/>
          <p:cNvSpPr/>
          <p:nvPr/>
        </p:nvSpPr>
        <p:spPr>
          <a:xfrm>
            <a:off x="7361704" y="1468435"/>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43" name="object 343"/>
          <p:cNvSpPr/>
          <p:nvPr/>
        </p:nvSpPr>
        <p:spPr>
          <a:xfrm>
            <a:off x="7361707" y="146843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44" name="object 344"/>
          <p:cNvSpPr/>
          <p:nvPr/>
        </p:nvSpPr>
        <p:spPr>
          <a:xfrm>
            <a:off x="7361704" y="1077889"/>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45" name="object 345"/>
          <p:cNvSpPr/>
          <p:nvPr/>
        </p:nvSpPr>
        <p:spPr>
          <a:xfrm>
            <a:off x="7361707" y="107789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46" name="object 346"/>
          <p:cNvSpPr/>
          <p:nvPr/>
        </p:nvSpPr>
        <p:spPr>
          <a:xfrm>
            <a:off x="7361704" y="1015409"/>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47" name="object 347"/>
          <p:cNvSpPr/>
          <p:nvPr/>
        </p:nvSpPr>
        <p:spPr>
          <a:xfrm>
            <a:off x="7361707" y="1015409"/>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48" name="object 348"/>
          <p:cNvSpPr/>
          <p:nvPr/>
        </p:nvSpPr>
        <p:spPr>
          <a:xfrm>
            <a:off x="7361704" y="1499676"/>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49" name="object 349"/>
          <p:cNvSpPr/>
          <p:nvPr/>
        </p:nvSpPr>
        <p:spPr>
          <a:xfrm>
            <a:off x="7361707" y="149968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50" name="object 350"/>
          <p:cNvSpPr/>
          <p:nvPr/>
        </p:nvSpPr>
        <p:spPr>
          <a:xfrm>
            <a:off x="7355563" y="228178"/>
            <a:ext cx="66023" cy="106019"/>
          </a:xfrm>
          <a:prstGeom prst="rect">
            <a:avLst/>
          </a:prstGeom>
          <a:blipFill>
            <a:blip r:embed="rId6" cstate="print"/>
            <a:stretch>
              <a:fillRect/>
            </a:stretch>
          </a:blipFill>
        </p:spPr>
        <p:txBody>
          <a:bodyPr wrap="square" lIns="0" tIns="0" rIns="0" bIns="0" rtlCol="0"/>
          <a:lstStyle/>
          <a:p>
            <a:endParaRPr/>
          </a:p>
        </p:txBody>
      </p:sp>
      <p:sp>
        <p:nvSpPr>
          <p:cNvPr id="351" name="object 351"/>
          <p:cNvSpPr/>
          <p:nvPr/>
        </p:nvSpPr>
        <p:spPr>
          <a:xfrm>
            <a:off x="7361704" y="1671510"/>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52" name="object 352"/>
          <p:cNvSpPr/>
          <p:nvPr/>
        </p:nvSpPr>
        <p:spPr>
          <a:xfrm>
            <a:off x="7361707" y="1671521"/>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53" name="object 353"/>
          <p:cNvSpPr/>
          <p:nvPr/>
        </p:nvSpPr>
        <p:spPr>
          <a:xfrm>
            <a:off x="7355563" y="868669"/>
            <a:ext cx="66023" cy="106019"/>
          </a:xfrm>
          <a:prstGeom prst="rect">
            <a:avLst/>
          </a:prstGeom>
          <a:blipFill>
            <a:blip r:embed="rId4" cstate="print"/>
            <a:stretch>
              <a:fillRect/>
            </a:stretch>
          </a:blipFill>
        </p:spPr>
        <p:txBody>
          <a:bodyPr wrap="square" lIns="0" tIns="0" rIns="0" bIns="0" rtlCol="0"/>
          <a:lstStyle/>
          <a:p>
            <a:endParaRPr/>
          </a:p>
        </p:txBody>
      </p:sp>
      <p:sp>
        <p:nvSpPr>
          <p:cNvPr id="354" name="object 354"/>
          <p:cNvSpPr/>
          <p:nvPr/>
        </p:nvSpPr>
        <p:spPr>
          <a:xfrm>
            <a:off x="7361704" y="1499676"/>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55" name="object 355"/>
          <p:cNvSpPr/>
          <p:nvPr/>
        </p:nvSpPr>
        <p:spPr>
          <a:xfrm>
            <a:off x="7361707" y="149968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56" name="object 356"/>
          <p:cNvSpPr/>
          <p:nvPr/>
        </p:nvSpPr>
        <p:spPr>
          <a:xfrm>
            <a:off x="7361704" y="1484055"/>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57" name="object 357"/>
          <p:cNvSpPr/>
          <p:nvPr/>
        </p:nvSpPr>
        <p:spPr>
          <a:xfrm>
            <a:off x="7361707" y="1484060"/>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58" name="object 358"/>
          <p:cNvSpPr/>
          <p:nvPr/>
        </p:nvSpPr>
        <p:spPr>
          <a:xfrm>
            <a:off x="7361704" y="1062269"/>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59" name="object 359"/>
          <p:cNvSpPr/>
          <p:nvPr/>
        </p:nvSpPr>
        <p:spPr>
          <a:xfrm>
            <a:off x="7361707" y="1062274"/>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60" name="object 360"/>
          <p:cNvSpPr/>
          <p:nvPr/>
        </p:nvSpPr>
        <p:spPr>
          <a:xfrm>
            <a:off x="8731948" y="687341"/>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61" name="object 361"/>
          <p:cNvSpPr/>
          <p:nvPr/>
        </p:nvSpPr>
        <p:spPr>
          <a:xfrm>
            <a:off x="8731952" y="68735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62" name="object 362"/>
          <p:cNvSpPr/>
          <p:nvPr/>
        </p:nvSpPr>
        <p:spPr>
          <a:xfrm>
            <a:off x="8731948" y="1046649"/>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63" name="object 363"/>
          <p:cNvSpPr/>
          <p:nvPr/>
        </p:nvSpPr>
        <p:spPr>
          <a:xfrm>
            <a:off x="8731952" y="1046652"/>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64" name="object 364"/>
          <p:cNvSpPr/>
          <p:nvPr/>
        </p:nvSpPr>
        <p:spPr>
          <a:xfrm>
            <a:off x="8731948" y="968532"/>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65" name="object 365"/>
          <p:cNvSpPr/>
          <p:nvPr/>
        </p:nvSpPr>
        <p:spPr>
          <a:xfrm>
            <a:off x="8731952" y="96854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66" name="object 366"/>
          <p:cNvSpPr/>
          <p:nvPr/>
        </p:nvSpPr>
        <p:spPr>
          <a:xfrm>
            <a:off x="8731948" y="1077889"/>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67" name="object 367"/>
          <p:cNvSpPr/>
          <p:nvPr/>
        </p:nvSpPr>
        <p:spPr>
          <a:xfrm>
            <a:off x="8731952" y="1077895"/>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68" name="object 368"/>
          <p:cNvSpPr/>
          <p:nvPr/>
        </p:nvSpPr>
        <p:spPr>
          <a:xfrm>
            <a:off x="8731948" y="968532"/>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69" name="object 369"/>
          <p:cNvSpPr/>
          <p:nvPr/>
        </p:nvSpPr>
        <p:spPr>
          <a:xfrm>
            <a:off x="8731952" y="968543"/>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70" name="object 370"/>
          <p:cNvSpPr/>
          <p:nvPr/>
        </p:nvSpPr>
        <p:spPr>
          <a:xfrm>
            <a:off x="8731948" y="593622"/>
            <a:ext cx="53975" cy="93980"/>
          </a:xfrm>
          <a:custGeom>
            <a:avLst/>
            <a:gdLst/>
            <a:ahLst/>
            <a:cxnLst/>
            <a:rect l="l" t="t" r="r" b="b"/>
            <a:pathLst>
              <a:path w="53975" h="93979">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71" name="object 371"/>
          <p:cNvSpPr/>
          <p:nvPr/>
        </p:nvSpPr>
        <p:spPr>
          <a:xfrm>
            <a:off x="8731952" y="593622"/>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72" name="object 372"/>
          <p:cNvSpPr/>
          <p:nvPr/>
        </p:nvSpPr>
        <p:spPr>
          <a:xfrm>
            <a:off x="8731948" y="281175"/>
            <a:ext cx="53975" cy="93980"/>
          </a:xfrm>
          <a:custGeom>
            <a:avLst/>
            <a:gdLst/>
            <a:ahLst/>
            <a:cxnLst/>
            <a:rect l="l" t="t" r="r" b="b"/>
            <a:pathLst>
              <a:path w="53975" h="93979">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73" name="object 373"/>
          <p:cNvSpPr/>
          <p:nvPr/>
        </p:nvSpPr>
        <p:spPr>
          <a:xfrm>
            <a:off x="8731952" y="281188"/>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74" name="object 374"/>
          <p:cNvSpPr/>
          <p:nvPr/>
        </p:nvSpPr>
        <p:spPr>
          <a:xfrm>
            <a:off x="8731948" y="1171624"/>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75" name="object 375"/>
          <p:cNvSpPr/>
          <p:nvPr/>
        </p:nvSpPr>
        <p:spPr>
          <a:xfrm>
            <a:off x="8731952" y="1171626"/>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76" name="object 376"/>
          <p:cNvSpPr/>
          <p:nvPr/>
        </p:nvSpPr>
        <p:spPr>
          <a:xfrm>
            <a:off x="8725807" y="1337320"/>
            <a:ext cx="66023" cy="106019"/>
          </a:xfrm>
          <a:prstGeom prst="rect">
            <a:avLst/>
          </a:prstGeom>
          <a:blipFill>
            <a:blip r:embed="rId3" cstate="print"/>
            <a:stretch>
              <a:fillRect/>
            </a:stretch>
          </a:blipFill>
        </p:spPr>
        <p:txBody>
          <a:bodyPr wrap="square" lIns="0" tIns="0" rIns="0" bIns="0" rtlCol="0"/>
          <a:lstStyle/>
          <a:p>
            <a:endParaRPr/>
          </a:p>
        </p:txBody>
      </p:sp>
      <p:sp>
        <p:nvSpPr>
          <p:cNvPr id="377" name="object 377"/>
          <p:cNvSpPr/>
          <p:nvPr/>
        </p:nvSpPr>
        <p:spPr>
          <a:xfrm>
            <a:off x="8731948" y="1093508"/>
            <a:ext cx="53975" cy="93980"/>
          </a:xfrm>
          <a:custGeom>
            <a:avLst/>
            <a:gdLst/>
            <a:ahLst/>
            <a:cxnLst/>
            <a:rect l="l" t="t" r="r" b="b"/>
            <a:pathLst>
              <a:path w="53975" h="93980">
                <a:moveTo>
                  <a:pt x="26876" y="93745"/>
                </a:moveTo>
                <a:lnTo>
                  <a:pt x="0" y="46880"/>
                </a:lnTo>
                <a:lnTo>
                  <a:pt x="26876" y="0"/>
                </a:lnTo>
                <a:lnTo>
                  <a:pt x="53735" y="46880"/>
                </a:lnTo>
                <a:lnTo>
                  <a:pt x="26876" y="93745"/>
                </a:lnTo>
                <a:close/>
              </a:path>
            </a:pathLst>
          </a:custGeom>
          <a:solidFill>
            <a:srgbClr val="000080"/>
          </a:solidFill>
        </p:spPr>
        <p:txBody>
          <a:bodyPr wrap="square" lIns="0" tIns="0" rIns="0" bIns="0" rtlCol="0"/>
          <a:lstStyle/>
          <a:p>
            <a:endParaRPr/>
          </a:p>
        </p:txBody>
      </p:sp>
      <p:sp>
        <p:nvSpPr>
          <p:cNvPr id="378" name="object 378"/>
          <p:cNvSpPr/>
          <p:nvPr/>
        </p:nvSpPr>
        <p:spPr>
          <a:xfrm>
            <a:off x="8731952" y="109351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79" name="object 379"/>
          <p:cNvSpPr/>
          <p:nvPr/>
        </p:nvSpPr>
        <p:spPr>
          <a:xfrm>
            <a:off x="8731948" y="734218"/>
            <a:ext cx="53975" cy="93980"/>
          </a:xfrm>
          <a:custGeom>
            <a:avLst/>
            <a:gdLst/>
            <a:ahLst/>
            <a:cxnLst/>
            <a:rect l="l" t="t" r="r" b="b"/>
            <a:pathLst>
              <a:path w="53975" h="93980">
                <a:moveTo>
                  <a:pt x="26876" y="93730"/>
                </a:moveTo>
                <a:lnTo>
                  <a:pt x="0" y="46865"/>
                </a:lnTo>
                <a:lnTo>
                  <a:pt x="26876" y="0"/>
                </a:lnTo>
                <a:lnTo>
                  <a:pt x="53735" y="46865"/>
                </a:lnTo>
                <a:lnTo>
                  <a:pt x="26876" y="93730"/>
                </a:lnTo>
                <a:close/>
              </a:path>
            </a:pathLst>
          </a:custGeom>
          <a:solidFill>
            <a:srgbClr val="000080"/>
          </a:solidFill>
        </p:spPr>
        <p:txBody>
          <a:bodyPr wrap="square" lIns="0" tIns="0" rIns="0" bIns="0" rtlCol="0"/>
          <a:lstStyle/>
          <a:p>
            <a:endParaRPr/>
          </a:p>
        </p:txBody>
      </p:sp>
      <p:sp>
        <p:nvSpPr>
          <p:cNvPr id="380" name="object 380"/>
          <p:cNvSpPr/>
          <p:nvPr/>
        </p:nvSpPr>
        <p:spPr>
          <a:xfrm>
            <a:off x="8731952" y="734218"/>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81" name="object 381"/>
          <p:cNvSpPr/>
          <p:nvPr/>
        </p:nvSpPr>
        <p:spPr>
          <a:xfrm>
            <a:off x="8731948" y="1187244"/>
            <a:ext cx="53975" cy="93980"/>
          </a:xfrm>
          <a:custGeom>
            <a:avLst/>
            <a:gdLst/>
            <a:ahLst/>
            <a:cxnLst/>
            <a:rect l="l" t="t" r="r" b="b"/>
            <a:pathLst>
              <a:path w="53975" h="93980">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82" name="object 382"/>
          <p:cNvSpPr/>
          <p:nvPr/>
        </p:nvSpPr>
        <p:spPr>
          <a:xfrm>
            <a:off x="8731952" y="1187247"/>
            <a:ext cx="53975" cy="93980"/>
          </a:xfrm>
          <a:custGeom>
            <a:avLst/>
            <a:gdLst/>
            <a:ahLst/>
            <a:cxnLst/>
            <a:rect l="l" t="t" r="r" b="b"/>
            <a:pathLst>
              <a:path w="53975" h="93980">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83" name="object 383"/>
          <p:cNvSpPr/>
          <p:nvPr/>
        </p:nvSpPr>
        <p:spPr>
          <a:xfrm>
            <a:off x="8731948" y="656103"/>
            <a:ext cx="53975" cy="93980"/>
          </a:xfrm>
          <a:custGeom>
            <a:avLst/>
            <a:gdLst/>
            <a:ahLst/>
            <a:cxnLst/>
            <a:rect l="l" t="t" r="r" b="b"/>
            <a:pathLst>
              <a:path w="53975" h="93979">
                <a:moveTo>
                  <a:pt x="26876" y="93745"/>
                </a:moveTo>
                <a:lnTo>
                  <a:pt x="0" y="46865"/>
                </a:lnTo>
                <a:lnTo>
                  <a:pt x="26876" y="0"/>
                </a:lnTo>
                <a:lnTo>
                  <a:pt x="53735" y="46865"/>
                </a:lnTo>
                <a:lnTo>
                  <a:pt x="26876" y="93745"/>
                </a:lnTo>
                <a:close/>
              </a:path>
            </a:pathLst>
          </a:custGeom>
          <a:solidFill>
            <a:srgbClr val="000080"/>
          </a:solidFill>
        </p:spPr>
        <p:txBody>
          <a:bodyPr wrap="square" lIns="0" tIns="0" rIns="0" bIns="0" rtlCol="0"/>
          <a:lstStyle/>
          <a:p>
            <a:endParaRPr/>
          </a:p>
        </p:txBody>
      </p:sp>
      <p:sp>
        <p:nvSpPr>
          <p:cNvPr id="384" name="object 384"/>
          <p:cNvSpPr/>
          <p:nvPr/>
        </p:nvSpPr>
        <p:spPr>
          <a:xfrm>
            <a:off x="8731952" y="656109"/>
            <a:ext cx="53975" cy="93980"/>
          </a:xfrm>
          <a:custGeom>
            <a:avLst/>
            <a:gdLst/>
            <a:ahLst/>
            <a:cxnLst/>
            <a:rect l="l" t="t" r="r" b="b"/>
            <a:pathLst>
              <a:path w="53975" h="93979">
                <a:moveTo>
                  <a:pt x="26867" y="0"/>
                </a:moveTo>
                <a:lnTo>
                  <a:pt x="53735" y="46865"/>
                </a:lnTo>
                <a:lnTo>
                  <a:pt x="26867" y="93730"/>
                </a:lnTo>
                <a:lnTo>
                  <a:pt x="0" y="46865"/>
                </a:lnTo>
                <a:lnTo>
                  <a:pt x="26867" y="0"/>
                </a:lnTo>
                <a:close/>
              </a:path>
            </a:pathLst>
          </a:custGeom>
          <a:ln w="10604">
            <a:solidFill>
              <a:srgbClr val="000080"/>
            </a:solidFill>
          </a:ln>
        </p:spPr>
        <p:txBody>
          <a:bodyPr wrap="square" lIns="0" tIns="0" rIns="0" bIns="0" rtlCol="0"/>
          <a:lstStyle/>
          <a:p>
            <a:endParaRPr/>
          </a:p>
        </p:txBody>
      </p:sp>
      <p:sp>
        <p:nvSpPr>
          <p:cNvPr id="385" name="object 385"/>
          <p:cNvSpPr txBox="1"/>
          <p:nvPr/>
        </p:nvSpPr>
        <p:spPr>
          <a:xfrm>
            <a:off x="255974" y="60329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42</a:t>
            </a:r>
            <a:endParaRPr sz="1950">
              <a:latin typeface="Arial"/>
              <a:cs typeface="Arial"/>
            </a:endParaRPr>
          </a:p>
        </p:txBody>
      </p:sp>
      <p:sp>
        <p:nvSpPr>
          <p:cNvPr id="386" name="object 386"/>
          <p:cNvSpPr txBox="1"/>
          <p:nvPr/>
        </p:nvSpPr>
        <p:spPr>
          <a:xfrm>
            <a:off x="255974" y="3970837"/>
            <a:ext cx="186690" cy="135699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62</a:t>
            </a:r>
            <a:endParaRPr sz="1950">
              <a:latin typeface="Arial"/>
              <a:cs typeface="Arial"/>
            </a:endParaRPr>
          </a:p>
          <a:p>
            <a:pPr>
              <a:lnSpc>
                <a:spcPct val="100000"/>
              </a:lnSpc>
            </a:pPr>
            <a:endParaRPr sz="2200">
              <a:latin typeface="Arial"/>
              <a:cs typeface="Arial"/>
            </a:endParaRPr>
          </a:p>
          <a:p>
            <a:pPr>
              <a:lnSpc>
                <a:spcPct val="100000"/>
              </a:lnSpc>
              <a:spcBef>
                <a:spcPts val="30"/>
              </a:spcBef>
            </a:pPr>
            <a:endParaRPr sz="2800">
              <a:latin typeface="Arial"/>
              <a:cs typeface="Arial"/>
            </a:endParaRPr>
          </a:p>
          <a:p>
            <a:pPr marL="12700">
              <a:lnSpc>
                <a:spcPct val="100000"/>
              </a:lnSpc>
            </a:pPr>
            <a:r>
              <a:rPr sz="1950" spc="-455" dirty="0">
                <a:latin typeface="Arial"/>
                <a:cs typeface="Arial"/>
              </a:rPr>
              <a:t>52</a:t>
            </a:r>
            <a:endParaRPr sz="1950">
              <a:latin typeface="Arial"/>
              <a:cs typeface="Arial"/>
            </a:endParaRPr>
          </a:p>
        </p:txBody>
      </p:sp>
      <p:sp>
        <p:nvSpPr>
          <p:cNvPr id="387" name="object 387"/>
          <p:cNvSpPr txBox="1"/>
          <p:nvPr/>
        </p:nvSpPr>
        <p:spPr>
          <a:xfrm>
            <a:off x="255974" y="862241"/>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92</a:t>
            </a:r>
            <a:endParaRPr sz="1950">
              <a:latin typeface="Arial"/>
              <a:cs typeface="Arial"/>
            </a:endParaRPr>
          </a:p>
        </p:txBody>
      </p:sp>
      <p:sp>
        <p:nvSpPr>
          <p:cNvPr id="388" name="object 388"/>
          <p:cNvSpPr txBox="1"/>
          <p:nvPr/>
        </p:nvSpPr>
        <p:spPr>
          <a:xfrm>
            <a:off x="497782" y="6392203"/>
            <a:ext cx="105410" cy="325755"/>
          </a:xfrm>
          <a:prstGeom prst="rect">
            <a:avLst/>
          </a:prstGeom>
        </p:spPr>
        <p:txBody>
          <a:bodyPr vert="horz" wrap="square" lIns="0" tIns="14604" rIns="0" bIns="0" rtlCol="0">
            <a:spAutoFit/>
          </a:bodyPr>
          <a:lstStyle/>
          <a:p>
            <a:pPr marL="12700">
              <a:lnSpc>
                <a:spcPct val="100000"/>
              </a:lnSpc>
              <a:spcBef>
                <a:spcPts val="114"/>
              </a:spcBef>
            </a:pPr>
            <a:r>
              <a:rPr sz="1950" spc="-459" dirty="0">
                <a:latin typeface="Arial"/>
                <a:cs typeface="Arial"/>
              </a:rPr>
              <a:t>0</a:t>
            </a:r>
            <a:endParaRPr sz="1950">
              <a:latin typeface="Arial"/>
              <a:cs typeface="Arial"/>
            </a:endParaRPr>
          </a:p>
        </p:txBody>
      </p:sp>
      <p:sp>
        <p:nvSpPr>
          <p:cNvPr id="389" name="object 389"/>
          <p:cNvSpPr txBox="1"/>
          <p:nvPr/>
        </p:nvSpPr>
        <p:spPr>
          <a:xfrm>
            <a:off x="1635098" y="6392203"/>
            <a:ext cx="105410" cy="325755"/>
          </a:xfrm>
          <a:prstGeom prst="rect">
            <a:avLst/>
          </a:prstGeom>
        </p:spPr>
        <p:txBody>
          <a:bodyPr vert="horz" wrap="square" lIns="0" tIns="14604" rIns="0" bIns="0" rtlCol="0">
            <a:spAutoFit/>
          </a:bodyPr>
          <a:lstStyle/>
          <a:p>
            <a:pPr marL="12700">
              <a:lnSpc>
                <a:spcPct val="100000"/>
              </a:lnSpc>
              <a:spcBef>
                <a:spcPts val="114"/>
              </a:spcBef>
            </a:pPr>
            <a:r>
              <a:rPr sz="1950" spc="-459" dirty="0">
                <a:latin typeface="Arial"/>
                <a:cs typeface="Arial"/>
              </a:rPr>
              <a:t>5</a:t>
            </a:r>
            <a:endParaRPr sz="1950">
              <a:latin typeface="Arial"/>
              <a:cs typeface="Arial"/>
            </a:endParaRPr>
          </a:p>
        </p:txBody>
      </p:sp>
      <p:sp>
        <p:nvSpPr>
          <p:cNvPr id="390" name="object 390"/>
          <p:cNvSpPr txBox="1"/>
          <p:nvPr/>
        </p:nvSpPr>
        <p:spPr>
          <a:xfrm>
            <a:off x="2736589" y="63922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10</a:t>
            </a:r>
            <a:endParaRPr sz="1950">
              <a:latin typeface="Arial"/>
              <a:cs typeface="Arial"/>
            </a:endParaRPr>
          </a:p>
        </p:txBody>
      </p:sp>
      <p:sp>
        <p:nvSpPr>
          <p:cNvPr id="391" name="object 391"/>
          <p:cNvSpPr txBox="1"/>
          <p:nvPr/>
        </p:nvSpPr>
        <p:spPr>
          <a:xfrm>
            <a:off x="3873905" y="63922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15</a:t>
            </a:r>
            <a:endParaRPr sz="1950">
              <a:latin typeface="Arial"/>
              <a:cs typeface="Arial"/>
            </a:endParaRPr>
          </a:p>
        </p:txBody>
      </p:sp>
      <p:sp>
        <p:nvSpPr>
          <p:cNvPr id="392" name="object 392"/>
          <p:cNvSpPr txBox="1"/>
          <p:nvPr/>
        </p:nvSpPr>
        <p:spPr>
          <a:xfrm>
            <a:off x="5011363" y="63922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20</a:t>
            </a:r>
            <a:endParaRPr sz="1950">
              <a:latin typeface="Arial"/>
              <a:cs typeface="Arial"/>
            </a:endParaRPr>
          </a:p>
        </p:txBody>
      </p:sp>
      <p:sp>
        <p:nvSpPr>
          <p:cNvPr id="393" name="object 393"/>
          <p:cNvSpPr txBox="1"/>
          <p:nvPr/>
        </p:nvSpPr>
        <p:spPr>
          <a:xfrm>
            <a:off x="6148678" y="63922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25</a:t>
            </a:r>
            <a:endParaRPr sz="1950">
              <a:latin typeface="Arial"/>
              <a:cs typeface="Arial"/>
            </a:endParaRPr>
          </a:p>
        </p:txBody>
      </p:sp>
      <p:sp>
        <p:nvSpPr>
          <p:cNvPr id="394" name="object 394"/>
          <p:cNvSpPr txBox="1"/>
          <p:nvPr/>
        </p:nvSpPr>
        <p:spPr>
          <a:xfrm>
            <a:off x="7295021" y="63922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30</a:t>
            </a:r>
            <a:endParaRPr sz="1950">
              <a:latin typeface="Arial"/>
              <a:cs typeface="Arial"/>
            </a:endParaRPr>
          </a:p>
        </p:txBody>
      </p:sp>
      <p:sp>
        <p:nvSpPr>
          <p:cNvPr id="395" name="object 395"/>
          <p:cNvSpPr txBox="1"/>
          <p:nvPr/>
        </p:nvSpPr>
        <p:spPr>
          <a:xfrm>
            <a:off x="8432336" y="6392203"/>
            <a:ext cx="186690" cy="325755"/>
          </a:xfrm>
          <a:prstGeom prst="rect">
            <a:avLst/>
          </a:prstGeom>
        </p:spPr>
        <p:txBody>
          <a:bodyPr vert="horz" wrap="square" lIns="0" tIns="14604" rIns="0" bIns="0" rtlCol="0">
            <a:spAutoFit/>
          </a:bodyPr>
          <a:lstStyle/>
          <a:p>
            <a:pPr marL="12700">
              <a:lnSpc>
                <a:spcPct val="100000"/>
              </a:lnSpc>
              <a:spcBef>
                <a:spcPts val="114"/>
              </a:spcBef>
            </a:pPr>
            <a:r>
              <a:rPr sz="1950" spc="-455" dirty="0">
                <a:latin typeface="Arial"/>
                <a:cs typeface="Arial"/>
              </a:rPr>
              <a:t>35</a:t>
            </a:r>
            <a:endParaRPr sz="1950">
              <a:latin typeface="Arial"/>
              <a:cs typeface="Arial"/>
            </a:endParaRPr>
          </a:p>
        </p:txBody>
      </p:sp>
      <p:sp>
        <p:nvSpPr>
          <p:cNvPr id="396" name="object 396"/>
          <p:cNvSpPr/>
          <p:nvPr/>
        </p:nvSpPr>
        <p:spPr>
          <a:xfrm>
            <a:off x="44779" y="78105"/>
            <a:ext cx="9036685" cy="6686550"/>
          </a:xfrm>
          <a:custGeom>
            <a:avLst/>
            <a:gdLst/>
            <a:ahLst/>
            <a:cxnLst/>
            <a:rect l="l" t="t" r="r" b="b"/>
            <a:pathLst>
              <a:path w="9036685" h="6686550">
                <a:moveTo>
                  <a:pt x="0" y="0"/>
                </a:moveTo>
                <a:lnTo>
                  <a:pt x="9036450" y="0"/>
                </a:lnTo>
                <a:lnTo>
                  <a:pt x="9036450" y="6686096"/>
                </a:lnTo>
                <a:lnTo>
                  <a:pt x="0" y="6686096"/>
                </a:lnTo>
                <a:lnTo>
                  <a:pt x="0" y="0"/>
                </a:lnTo>
                <a:close/>
              </a:path>
            </a:pathLst>
          </a:custGeom>
          <a:ln w="3175">
            <a:solidFill>
              <a:srgbClr val="000000"/>
            </a:solidFill>
          </a:ln>
        </p:spPr>
        <p:txBody>
          <a:bodyPr wrap="square" lIns="0" tIns="0" rIns="0" bIns="0" rtlCol="0"/>
          <a:lstStyle/>
          <a:p>
            <a:endParaRPr/>
          </a:p>
        </p:txBody>
      </p:sp>
      <p:sp>
        <p:nvSpPr>
          <p:cNvPr id="397" name="object 397"/>
          <p:cNvSpPr txBox="1">
            <a:spLocks noGrp="1"/>
          </p:cNvSpPr>
          <p:nvPr>
            <p:ph type="title"/>
          </p:nvPr>
        </p:nvSpPr>
        <p:spPr>
          <a:xfrm>
            <a:off x="1771014" y="639826"/>
            <a:ext cx="3277870" cy="391160"/>
          </a:xfrm>
          <a:prstGeom prst="rect">
            <a:avLst/>
          </a:prstGeom>
        </p:spPr>
        <p:txBody>
          <a:bodyPr vert="horz" wrap="square" lIns="0" tIns="12700" rIns="0" bIns="0" rtlCol="0">
            <a:spAutoFit/>
          </a:bodyPr>
          <a:lstStyle/>
          <a:p>
            <a:pPr marL="12700">
              <a:lnSpc>
                <a:spcPct val="100000"/>
              </a:lnSpc>
              <a:spcBef>
                <a:spcPts val="100"/>
              </a:spcBef>
            </a:pPr>
            <a:r>
              <a:rPr sz="2400" spc="-15" dirty="0">
                <a:solidFill>
                  <a:srgbClr val="000000"/>
                </a:solidFill>
                <a:latin typeface="Times New Roman"/>
                <a:cs typeface="Times New Roman"/>
              </a:rPr>
              <a:t>Taille=73.73+0.44xAge+</a:t>
            </a:r>
            <a:r>
              <a:rPr sz="2400" spc="-15" dirty="0">
                <a:solidFill>
                  <a:srgbClr val="000000"/>
                </a:solidFill>
                <a:latin typeface="Arial"/>
                <a:cs typeface="Arial"/>
              </a:rPr>
              <a:t>ε</a:t>
            </a:r>
            <a:endParaRPr sz="2400">
              <a:latin typeface="Arial"/>
              <a:cs typeface="Arial"/>
            </a:endParaRPr>
          </a:p>
        </p:txBody>
      </p:sp>
      <p:sp>
        <p:nvSpPr>
          <p:cNvPr id="398" name="object 398"/>
          <p:cNvSpPr txBox="1"/>
          <p:nvPr/>
        </p:nvSpPr>
        <p:spPr>
          <a:xfrm>
            <a:off x="4795202" y="3381438"/>
            <a:ext cx="1046480" cy="391160"/>
          </a:xfrm>
          <a:prstGeom prst="rect">
            <a:avLst/>
          </a:prstGeom>
        </p:spPr>
        <p:txBody>
          <a:bodyPr vert="horz" wrap="square" lIns="0" tIns="12700" rIns="0" bIns="0" rtlCol="0">
            <a:spAutoFit/>
          </a:bodyPr>
          <a:lstStyle/>
          <a:p>
            <a:pPr marL="12700">
              <a:lnSpc>
                <a:spcPct val="100000"/>
              </a:lnSpc>
              <a:spcBef>
                <a:spcPts val="100"/>
              </a:spcBef>
            </a:pPr>
            <a:r>
              <a:rPr sz="2400" b="1" spc="-5" dirty="0">
                <a:solidFill>
                  <a:srgbClr val="CC0000"/>
                </a:solidFill>
                <a:latin typeface="Times New Roman"/>
                <a:cs typeface="Times New Roman"/>
              </a:rPr>
              <a:t>IC</a:t>
            </a:r>
            <a:r>
              <a:rPr sz="2400" b="1" spc="-110" dirty="0">
                <a:solidFill>
                  <a:srgbClr val="CC0000"/>
                </a:solidFill>
                <a:latin typeface="Times New Roman"/>
                <a:cs typeface="Times New Roman"/>
              </a:rPr>
              <a:t> </a:t>
            </a:r>
            <a:r>
              <a:rPr sz="2400" b="1" dirty="0">
                <a:solidFill>
                  <a:srgbClr val="CC0000"/>
                </a:solidFill>
                <a:latin typeface="Times New Roman"/>
                <a:cs typeface="Times New Roman"/>
              </a:rPr>
              <a:t>95%</a:t>
            </a:r>
            <a:endParaRPr sz="2400">
              <a:latin typeface="Times New Roman"/>
              <a:cs typeface="Times New Roman"/>
            </a:endParaRPr>
          </a:p>
        </p:txBody>
      </p:sp>
      <p:sp>
        <p:nvSpPr>
          <p:cNvPr id="400" name="object 400"/>
          <p:cNvSpPr/>
          <p:nvPr/>
        </p:nvSpPr>
        <p:spPr>
          <a:xfrm>
            <a:off x="4105275" y="2763838"/>
            <a:ext cx="207962" cy="209550"/>
          </a:xfrm>
          <a:prstGeom prst="rect">
            <a:avLst/>
          </a:prstGeom>
          <a:blipFill>
            <a:blip r:embed="rId7" cstate="print"/>
            <a:stretch>
              <a:fillRect/>
            </a:stretch>
          </a:blipFill>
        </p:spPr>
        <p:txBody>
          <a:bodyPr wrap="square" lIns="0" tIns="0" rIns="0" bIns="0" rtlCol="0"/>
          <a:lstStyle/>
          <a:p>
            <a:endParaRPr/>
          </a:p>
        </p:txBody>
      </p:sp>
      <p:sp>
        <p:nvSpPr>
          <p:cNvPr id="401" name="object 401"/>
          <p:cNvSpPr/>
          <p:nvPr/>
        </p:nvSpPr>
        <p:spPr>
          <a:xfrm>
            <a:off x="539750" y="2852738"/>
            <a:ext cx="3672204" cy="0"/>
          </a:xfrm>
          <a:custGeom>
            <a:avLst/>
            <a:gdLst/>
            <a:ahLst/>
            <a:cxnLst/>
            <a:rect l="l" t="t" r="r" b="b"/>
            <a:pathLst>
              <a:path w="3672204">
                <a:moveTo>
                  <a:pt x="3671887" y="0"/>
                </a:moveTo>
                <a:lnTo>
                  <a:pt x="0" y="0"/>
                </a:lnTo>
              </a:path>
            </a:pathLst>
          </a:custGeom>
          <a:ln w="38100">
            <a:solidFill>
              <a:srgbClr val="000000"/>
            </a:solidFill>
          </a:ln>
        </p:spPr>
        <p:txBody>
          <a:bodyPr wrap="square" lIns="0" tIns="0" rIns="0" bIns="0" rtlCol="0"/>
          <a:lstStyle/>
          <a:p>
            <a:endParaRPr/>
          </a:p>
        </p:txBody>
      </p:sp>
      <p:sp>
        <p:nvSpPr>
          <p:cNvPr id="402" name="object 402"/>
          <p:cNvSpPr/>
          <p:nvPr/>
        </p:nvSpPr>
        <p:spPr>
          <a:xfrm>
            <a:off x="4211637" y="2852738"/>
            <a:ext cx="0" cy="3527425"/>
          </a:xfrm>
          <a:custGeom>
            <a:avLst/>
            <a:gdLst/>
            <a:ahLst/>
            <a:cxnLst/>
            <a:rect l="l" t="t" r="r" b="b"/>
            <a:pathLst>
              <a:path h="3527425">
                <a:moveTo>
                  <a:pt x="0" y="3527425"/>
                </a:moveTo>
                <a:lnTo>
                  <a:pt x="0" y="0"/>
                </a:lnTo>
              </a:path>
            </a:pathLst>
          </a:custGeom>
          <a:ln w="38100">
            <a:solidFill>
              <a:srgbClr val="000000"/>
            </a:solidFill>
          </a:ln>
        </p:spPr>
        <p:txBody>
          <a:bodyPr wrap="square" lIns="0" tIns="0" rIns="0" bIns="0" rtlCol="0"/>
          <a:lstStyle/>
          <a:p>
            <a:endParaRPr/>
          </a:p>
        </p:txBody>
      </p:sp>
      <p:sp>
        <p:nvSpPr>
          <p:cNvPr id="403" name="object 403"/>
          <p:cNvSpPr txBox="1"/>
          <p:nvPr/>
        </p:nvSpPr>
        <p:spPr>
          <a:xfrm>
            <a:off x="4604702" y="5488051"/>
            <a:ext cx="1176655" cy="391160"/>
          </a:xfrm>
          <a:prstGeom prst="rect">
            <a:avLst/>
          </a:prstGeom>
        </p:spPr>
        <p:txBody>
          <a:bodyPr vert="horz" wrap="square" lIns="0" tIns="12700" rIns="0" bIns="0" rtlCol="0">
            <a:spAutoFit/>
          </a:bodyPr>
          <a:lstStyle/>
          <a:p>
            <a:pPr marL="38100">
              <a:lnSpc>
                <a:spcPct val="100000"/>
              </a:lnSpc>
              <a:spcBef>
                <a:spcPts val="100"/>
              </a:spcBef>
            </a:pPr>
            <a:r>
              <a:rPr sz="2400" b="1" spc="-10" dirty="0">
                <a:latin typeface="Times New Roman"/>
                <a:cs typeface="Times New Roman"/>
              </a:rPr>
              <a:t>m</a:t>
            </a:r>
            <a:r>
              <a:rPr sz="2400" b="1" spc="-15" baseline="-20833" dirty="0">
                <a:latin typeface="Times New Roman"/>
                <a:cs typeface="Times New Roman"/>
              </a:rPr>
              <a:t>X</a:t>
            </a:r>
            <a:r>
              <a:rPr sz="2400" b="1" spc="-10" dirty="0">
                <a:latin typeface="Times New Roman"/>
                <a:cs typeface="Times New Roman"/>
              </a:rPr>
              <a:t>=15,5</a:t>
            </a:r>
            <a:endParaRPr sz="2400">
              <a:latin typeface="Times New Roman"/>
              <a:cs typeface="Times New Roman"/>
            </a:endParaRPr>
          </a:p>
        </p:txBody>
      </p:sp>
      <p:sp>
        <p:nvSpPr>
          <p:cNvPr id="404" name="object 404"/>
          <p:cNvSpPr txBox="1"/>
          <p:nvPr/>
        </p:nvSpPr>
        <p:spPr>
          <a:xfrm>
            <a:off x="230574" y="1784587"/>
            <a:ext cx="1567815" cy="1480820"/>
          </a:xfrm>
          <a:prstGeom prst="rect">
            <a:avLst/>
          </a:prstGeom>
        </p:spPr>
        <p:txBody>
          <a:bodyPr vert="horz" wrap="square" lIns="0" tIns="123189" rIns="0" bIns="0" rtlCol="0">
            <a:spAutoFit/>
          </a:bodyPr>
          <a:lstStyle/>
          <a:p>
            <a:pPr marL="38100">
              <a:lnSpc>
                <a:spcPct val="100000"/>
              </a:lnSpc>
              <a:spcBef>
                <a:spcPts val="969"/>
              </a:spcBef>
            </a:pPr>
            <a:r>
              <a:rPr sz="1950" spc="-455" dirty="0">
                <a:latin typeface="Arial"/>
                <a:cs typeface="Arial"/>
              </a:rPr>
              <a:t>82</a:t>
            </a:r>
            <a:endParaRPr sz="1950">
              <a:latin typeface="Arial"/>
              <a:cs typeface="Arial"/>
            </a:endParaRPr>
          </a:p>
          <a:p>
            <a:pPr marL="400685">
              <a:lnSpc>
                <a:spcPct val="100000"/>
              </a:lnSpc>
              <a:spcBef>
                <a:spcPts val="1050"/>
              </a:spcBef>
            </a:pPr>
            <a:r>
              <a:rPr sz="2400" b="1" spc="-10" dirty="0">
                <a:latin typeface="Times New Roman"/>
                <a:cs typeface="Times New Roman"/>
              </a:rPr>
              <a:t>m</a:t>
            </a:r>
            <a:r>
              <a:rPr sz="2400" b="1" spc="-15" baseline="-20833" dirty="0">
                <a:latin typeface="Times New Roman"/>
                <a:cs typeface="Times New Roman"/>
              </a:rPr>
              <a:t>Y</a:t>
            </a:r>
            <a:r>
              <a:rPr sz="2400" b="1" spc="-10" dirty="0">
                <a:latin typeface="Times New Roman"/>
                <a:cs typeface="Times New Roman"/>
              </a:rPr>
              <a:t>=73,6</a:t>
            </a:r>
            <a:endParaRPr sz="2400">
              <a:latin typeface="Times New Roman"/>
              <a:cs typeface="Times New Roman"/>
            </a:endParaRPr>
          </a:p>
          <a:p>
            <a:pPr marL="38100">
              <a:lnSpc>
                <a:spcPct val="100000"/>
              </a:lnSpc>
              <a:spcBef>
                <a:spcPts val="1975"/>
              </a:spcBef>
            </a:pPr>
            <a:r>
              <a:rPr sz="1950" spc="-455" dirty="0">
                <a:latin typeface="Arial"/>
                <a:cs typeface="Arial"/>
              </a:rPr>
              <a:t>72</a:t>
            </a:r>
            <a:endParaRPr sz="1950">
              <a:latin typeface="Arial"/>
              <a:cs typeface="Arial"/>
            </a:endParaRPr>
          </a:p>
        </p:txBody>
      </p:sp>
      <p:sp>
        <p:nvSpPr>
          <p:cNvPr id="405" name="Espace réservé du pied de page 404">
            <a:extLst>
              <a:ext uri="{FF2B5EF4-FFF2-40B4-BE49-F238E27FC236}">
                <a16:creationId xmlns:a16="http://schemas.microsoft.com/office/drawing/2014/main" id="{27FFB40A-E1D6-E74B-8007-65452679411E}"/>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406" name="Espace réservé du numéro de diapositive 405">
            <a:extLst>
              <a:ext uri="{FF2B5EF4-FFF2-40B4-BE49-F238E27FC236}">
                <a16:creationId xmlns:a16="http://schemas.microsoft.com/office/drawing/2014/main" id="{F2E8C480-772F-E348-8E1D-2F610F311A2E}"/>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30</a:t>
            </a:fld>
            <a:endParaRPr lang="fr-F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re 22">
            <a:extLst>
              <a:ext uri="{FF2B5EF4-FFF2-40B4-BE49-F238E27FC236}">
                <a16:creationId xmlns:a16="http://schemas.microsoft.com/office/drawing/2014/main" id="{6E4EB6B3-5257-0547-BBA1-5999C2D231F4}"/>
              </a:ext>
            </a:extLst>
          </p:cNvPr>
          <p:cNvSpPr>
            <a:spLocks noGrp="1"/>
          </p:cNvSpPr>
          <p:nvPr>
            <p:ph type="title"/>
          </p:nvPr>
        </p:nvSpPr>
        <p:spPr>
          <a:xfrm>
            <a:off x="612648" y="228600"/>
            <a:ext cx="8153400" cy="990600"/>
          </a:xfrm>
        </p:spPr>
        <p:txBody>
          <a:bodyPr/>
          <a:lstStyle/>
          <a:p>
            <a:r>
              <a:rPr lang="fr-FR" dirty="0"/>
              <a:t>La régression linéaire</a:t>
            </a:r>
          </a:p>
        </p:txBody>
      </p:sp>
      <p:sp>
        <p:nvSpPr>
          <p:cNvPr id="20" name="object 20"/>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22" name="object 22"/>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31</a:t>
            </a:fld>
            <a:endParaRPr lang="fr-FR" dirty="0"/>
          </a:p>
        </p:txBody>
      </p:sp>
      <mc:AlternateContent xmlns:mc="http://schemas.openxmlformats.org/markup-compatibility/2006" xmlns:a14="http://schemas.microsoft.com/office/drawing/2010/main">
        <mc:Choice Requires="a14">
          <p:sp>
            <p:nvSpPr>
              <p:cNvPr id="24" name="Espace réservé du contenu 23">
                <a:extLst>
                  <a:ext uri="{FF2B5EF4-FFF2-40B4-BE49-F238E27FC236}">
                    <a16:creationId xmlns:a16="http://schemas.microsoft.com/office/drawing/2014/main" id="{28B583E0-A255-0441-99E0-E02CA623B48A}"/>
                  </a:ext>
                </a:extLst>
              </p:cNvPr>
              <p:cNvSpPr>
                <a:spLocks noGrp="1"/>
              </p:cNvSpPr>
              <p:nvPr>
                <p:ph sz="quarter" idx="1"/>
              </p:nvPr>
            </p:nvSpPr>
            <p:spPr>
              <a:xfrm>
                <a:off x="612648" y="1600200"/>
                <a:ext cx="8153400" cy="4495800"/>
              </a:xfrm>
            </p:spPr>
            <p:txBody>
              <a:bodyPr/>
              <a:lstStyle/>
              <a:p>
                <a:r>
                  <a:rPr lang="fr-FR" dirty="0"/>
                  <a:t>Intervalle de prédiction</a:t>
                </a:r>
              </a:p>
              <a:p>
                <a:r>
                  <a:rPr lang="fr-FR" dirty="0"/>
                  <a:t>Pour un Age (X) fixé, prédiction de la Taille (Y)</a:t>
                </a:r>
              </a:p>
              <a:p>
                <a:pPr lvl="1"/>
                <a:r>
                  <a:rPr lang="fr-FR" dirty="0" err="1"/>
                  <a:t>Yp</a:t>
                </a:r>
                <a:r>
                  <a:rPr lang="fr-FR" dirty="0"/>
                  <a:t> = a + </a:t>
                </a:r>
                <a:r>
                  <a:rPr lang="fr-FR" dirty="0" err="1"/>
                  <a:t>bX</a:t>
                </a:r>
                <a:r>
                  <a:rPr lang="fr-FR" dirty="0"/>
                  <a:t> </a:t>
                </a:r>
              </a:p>
              <a:p>
                <a:pPr lvl="1"/>
                <a:r>
                  <a:rPr lang="fr-FR" dirty="0" err="1"/>
                  <a:t>Taille</a:t>
                </a:r>
                <a:r>
                  <a:rPr lang="fr-FR" baseline="-25000" dirty="0" err="1"/>
                  <a:t>p</a:t>
                </a:r>
                <a:r>
                  <a:rPr lang="fr-FR" dirty="0"/>
                  <a:t> = 73,73 + 0,44 Age</a:t>
                </a:r>
              </a:p>
              <a:p>
                <a:r>
                  <a:rPr lang="fr-FR" dirty="0"/>
                  <a:t>Précision de la prédiction</a:t>
                </a:r>
              </a:p>
              <a:p>
                <a:pPr lvl="1"/>
                <a14:m>
                  <m:oMath xmlns:m="http://schemas.openxmlformats.org/officeDocument/2006/math">
                    <m:sSub>
                      <m:sSubPr>
                        <m:ctrlPr>
                          <a:rPr lang="fr-FR" i="1">
                            <a:latin typeface="Cambria Math" panose="02040503050406030204" pitchFamily="18" charset="0"/>
                          </a:rPr>
                        </m:ctrlPr>
                      </m:sSubPr>
                      <m:e>
                        <m:r>
                          <a:rPr lang="fr-FR" smtClean="0">
                            <a:latin typeface="Cambria Math" panose="02040503050406030204" pitchFamily="18" charset="0"/>
                          </a:rPr>
                          <m:t>𝑦</m:t>
                        </m:r>
                      </m:e>
                      <m:sub>
                        <m:r>
                          <a:rPr lang="fr-FR" smtClean="0">
                            <a:latin typeface="Cambria Math" panose="02040503050406030204" pitchFamily="18" charset="0"/>
                          </a:rPr>
                          <m:t>𝑝</m:t>
                        </m:r>
                      </m:sub>
                    </m:sSub>
                    <m:r>
                      <a:rPr lang="fr-FR">
                        <a:latin typeface="Cambria Math" panose="02040503050406030204" pitchFamily="18" charset="0"/>
                      </a:rPr>
                      <m:t>±</m:t>
                    </m:r>
                    <m:sSub>
                      <m:sSubPr>
                        <m:ctrlPr>
                          <a:rPr lang="fr-FR" i="1">
                            <a:latin typeface="Cambria Math" panose="02040503050406030204" pitchFamily="18" charset="0"/>
                          </a:rPr>
                        </m:ctrlPr>
                      </m:sSubPr>
                      <m:e>
                        <m:r>
                          <a:rPr lang="fr-FR">
                            <a:latin typeface="Cambria Math" panose="02040503050406030204" pitchFamily="18" charset="0"/>
                          </a:rPr>
                          <m:t>𝑡</m:t>
                        </m:r>
                      </m:e>
                      <m:sub>
                        <m:r>
                          <a:rPr lang="fr-FR">
                            <a:latin typeface="Cambria Math" panose="02040503050406030204" pitchFamily="18" charset="0"/>
                          </a:rPr>
                          <m:t>𝑛</m:t>
                        </m:r>
                        <m:r>
                          <a:rPr lang="fr-FR">
                            <a:latin typeface="Cambria Math" panose="02040503050406030204" pitchFamily="18" charset="0"/>
                          </a:rPr>
                          <m:t>−2,</m:t>
                        </m:r>
                        <m:f>
                          <m:fPr>
                            <m:ctrlPr>
                              <a:rPr lang="fr-FR" i="1">
                                <a:latin typeface="Cambria Math" panose="02040503050406030204" pitchFamily="18" charset="0"/>
                              </a:rPr>
                            </m:ctrlPr>
                          </m:fPr>
                          <m:num>
                            <m:r>
                              <a:rPr lang="fr-FR">
                                <a:latin typeface="Cambria Math" panose="02040503050406030204" pitchFamily="18" charset="0"/>
                              </a:rPr>
                              <m:t>𝛼</m:t>
                            </m:r>
                          </m:num>
                          <m:den>
                            <m:r>
                              <a:rPr lang="fr-FR">
                                <a:latin typeface="Cambria Math" panose="02040503050406030204" pitchFamily="18" charset="0"/>
                              </a:rPr>
                              <m:t>2</m:t>
                            </m:r>
                          </m:den>
                        </m:f>
                      </m:sub>
                    </m:sSub>
                    <m:r>
                      <a:rPr lang="fr-FR">
                        <a:latin typeface="Cambria Math" panose="02040503050406030204" pitchFamily="18" charset="0"/>
                      </a:rPr>
                      <m:t>×</m:t>
                    </m:r>
                    <m:rad>
                      <m:radPr>
                        <m:degHide m:val="on"/>
                        <m:ctrlPr>
                          <a:rPr lang="fr-FR" i="1">
                            <a:latin typeface="Cambria Math" panose="02040503050406030204" pitchFamily="18" charset="0"/>
                          </a:rPr>
                        </m:ctrlPr>
                      </m:radPr>
                      <m:deg/>
                      <m:e>
                        <m:sSup>
                          <m:sSupPr>
                            <m:ctrlPr>
                              <a:rPr lang="fr-FR" i="1">
                                <a:latin typeface="Cambria Math" panose="02040503050406030204" pitchFamily="18" charset="0"/>
                              </a:rPr>
                            </m:ctrlPr>
                          </m:sSupPr>
                          <m:e>
                            <m:sSub>
                              <m:sSubPr>
                                <m:ctrlPr>
                                  <a:rPr lang="fr-FR" i="1">
                                    <a:latin typeface="Cambria Math" panose="02040503050406030204" pitchFamily="18" charset="0"/>
                                  </a:rPr>
                                </m:ctrlPr>
                              </m:sSubPr>
                              <m:e>
                                <m:r>
                                  <a:rPr lang="fr-FR">
                                    <a:latin typeface="Cambria Math" panose="02040503050406030204" pitchFamily="18" charset="0"/>
                                  </a:rPr>
                                  <m:t>𝑠</m:t>
                                </m:r>
                              </m:e>
                              <m:sub>
                                <m:sSub>
                                  <m:sSubPr>
                                    <m:ctrlPr>
                                      <a:rPr lang="fr-FR" i="1">
                                        <a:latin typeface="Cambria Math" panose="02040503050406030204" pitchFamily="18" charset="0"/>
                                      </a:rPr>
                                    </m:ctrlPr>
                                  </m:sSubPr>
                                  <m:e>
                                    <m:r>
                                      <a:rPr lang="fr-FR" smtClean="0">
                                        <a:latin typeface="Cambria Math" panose="02040503050406030204" pitchFamily="18" charset="0"/>
                                      </a:rPr>
                                      <m:t>𝑦</m:t>
                                    </m:r>
                                  </m:e>
                                  <m:sub>
                                    <m:r>
                                      <a:rPr lang="fr-FR" smtClean="0">
                                        <a:latin typeface="Cambria Math" panose="02040503050406030204" pitchFamily="18" charset="0"/>
                                      </a:rPr>
                                      <m:t>𝑝</m:t>
                                    </m:r>
                                  </m:sub>
                                </m:sSub>
                              </m:sub>
                            </m:sSub>
                          </m:e>
                          <m:sup>
                            <m:r>
                              <a:rPr lang="fr-FR">
                                <a:latin typeface="Cambria Math" panose="02040503050406030204" pitchFamily="18" charset="0"/>
                              </a:rPr>
                              <m:t>2</m:t>
                            </m:r>
                          </m:sup>
                        </m:sSup>
                      </m:e>
                    </m:rad>
                  </m:oMath>
                </a14:m>
                <a:endParaRPr lang="fr-FR" dirty="0"/>
              </a:p>
              <a:p>
                <a:endParaRPr lang="fr-FR" dirty="0"/>
              </a:p>
              <a:p>
                <a:endParaRPr lang="fr-FR" dirty="0"/>
              </a:p>
            </p:txBody>
          </p:sp>
        </mc:Choice>
        <mc:Fallback xmlns="">
          <p:sp>
            <p:nvSpPr>
              <p:cNvPr id="24" name="Espace réservé du contenu 23">
                <a:extLst>
                  <a:ext uri="{FF2B5EF4-FFF2-40B4-BE49-F238E27FC236}">
                    <a16:creationId xmlns:a16="http://schemas.microsoft.com/office/drawing/2014/main" id="{28B583E0-A255-0441-99E0-E02CA623B48A}"/>
                  </a:ext>
                </a:extLst>
              </p:cNvPr>
              <p:cNvSpPr>
                <a:spLocks noGrp="1" noRot="1" noChangeAspect="1" noMove="1" noResize="1" noEditPoints="1" noAdjustHandles="1" noChangeArrowheads="1" noChangeShapeType="1" noTextEdit="1"/>
              </p:cNvSpPr>
              <p:nvPr>
                <p:ph sz="quarter" idx="1"/>
              </p:nvPr>
            </p:nvSpPr>
            <p:spPr>
              <a:xfrm>
                <a:off x="612648" y="1600200"/>
                <a:ext cx="8153400" cy="4495800"/>
              </a:xfrm>
              <a:blipFill>
                <a:blip r:embed="rId2"/>
                <a:stretch>
                  <a:fillRect l="-467" t="-1690"/>
                </a:stretch>
              </a:blipFill>
            </p:spPr>
            <p:txBody>
              <a:bodyPr/>
              <a:lstStyle/>
              <a:p>
                <a:r>
                  <a:rPr lang="fr-FR">
                    <a:noFill/>
                  </a:rPr>
                  <a:t> </a:t>
                </a:r>
              </a:p>
            </p:txBody>
          </p:sp>
        </mc:Fallback>
      </mc:AlternateContent>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p:nvPr/>
        </p:nvSpPr>
        <p:spPr>
          <a:xfrm>
            <a:off x="44779" y="71904"/>
            <a:ext cx="9036685" cy="6150610"/>
          </a:xfrm>
          <a:custGeom>
            <a:avLst/>
            <a:gdLst/>
            <a:ahLst/>
            <a:cxnLst/>
            <a:rect l="l" t="t" r="r" b="b"/>
            <a:pathLst>
              <a:path w="9036685" h="6150610">
                <a:moveTo>
                  <a:pt x="9036450" y="6150548"/>
                </a:moveTo>
                <a:lnTo>
                  <a:pt x="0" y="6150548"/>
                </a:lnTo>
                <a:lnTo>
                  <a:pt x="0" y="0"/>
                </a:lnTo>
                <a:lnTo>
                  <a:pt x="9036450" y="0"/>
                </a:lnTo>
                <a:lnTo>
                  <a:pt x="9036450" y="6150548"/>
                </a:lnTo>
                <a:close/>
              </a:path>
            </a:pathLst>
          </a:custGeom>
          <a:solidFill>
            <a:srgbClr val="FFFFF8"/>
          </a:solidFill>
        </p:spPr>
        <p:txBody>
          <a:bodyPr wrap="square" lIns="0" tIns="0" rIns="0" bIns="0" rtlCol="0"/>
          <a:lstStyle/>
          <a:p>
            <a:endParaRPr/>
          </a:p>
        </p:txBody>
      </p:sp>
      <p:sp>
        <p:nvSpPr>
          <p:cNvPr id="6" name="object 6"/>
          <p:cNvSpPr/>
          <p:nvPr/>
        </p:nvSpPr>
        <p:spPr>
          <a:xfrm>
            <a:off x="44779" y="71895"/>
            <a:ext cx="9036685" cy="6150610"/>
          </a:xfrm>
          <a:custGeom>
            <a:avLst/>
            <a:gdLst/>
            <a:ahLst/>
            <a:cxnLst/>
            <a:rect l="l" t="t" r="r" b="b"/>
            <a:pathLst>
              <a:path w="9036685" h="6150610">
                <a:moveTo>
                  <a:pt x="0" y="0"/>
                </a:moveTo>
                <a:lnTo>
                  <a:pt x="9036450" y="0"/>
                </a:lnTo>
                <a:lnTo>
                  <a:pt x="9036450" y="6150548"/>
                </a:lnTo>
                <a:lnTo>
                  <a:pt x="0" y="6150548"/>
                </a:lnTo>
                <a:lnTo>
                  <a:pt x="0" y="0"/>
                </a:lnTo>
                <a:close/>
              </a:path>
            </a:pathLst>
          </a:custGeom>
          <a:ln w="3175">
            <a:solidFill>
              <a:srgbClr val="000000"/>
            </a:solidFill>
          </a:ln>
        </p:spPr>
        <p:txBody>
          <a:bodyPr wrap="square" lIns="0" tIns="0" rIns="0" bIns="0" rtlCol="0"/>
          <a:lstStyle/>
          <a:p>
            <a:endParaRPr/>
          </a:p>
        </p:txBody>
      </p:sp>
      <p:sp>
        <p:nvSpPr>
          <p:cNvPr id="7" name="object 7"/>
          <p:cNvSpPr/>
          <p:nvPr/>
        </p:nvSpPr>
        <p:spPr>
          <a:xfrm>
            <a:off x="429880" y="4871622"/>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8" name="object 8"/>
          <p:cNvSpPr/>
          <p:nvPr/>
        </p:nvSpPr>
        <p:spPr>
          <a:xfrm>
            <a:off x="429880" y="4023766"/>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9" name="object 9"/>
          <p:cNvSpPr/>
          <p:nvPr/>
        </p:nvSpPr>
        <p:spPr>
          <a:xfrm>
            <a:off x="429880" y="3190281"/>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10" name="object 10"/>
          <p:cNvSpPr/>
          <p:nvPr/>
        </p:nvSpPr>
        <p:spPr>
          <a:xfrm>
            <a:off x="429880" y="2356795"/>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11" name="object 11"/>
          <p:cNvSpPr/>
          <p:nvPr/>
        </p:nvSpPr>
        <p:spPr>
          <a:xfrm>
            <a:off x="429880" y="1508939"/>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12" name="object 12"/>
          <p:cNvSpPr/>
          <p:nvPr/>
        </p:nvSpPr>
        <p:spPr>
          <a:xfrm>
            <a:off x="429880" y="675453"/>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13" name="object 13"/>
          <p:cNvSpPr/>
          <p:nvPr/>
        </p:nvSpPr>
        <p:spPr>
          <a:xfrm>
            <a:off x="429880" y="258711"/>
            <a:ext cx="0" cy="5446395"/>
          </a:xfrm>
          <a:custGeom>
            <a:avLst/>
            <a:gdLst/>
            <a:ahLst/>
            <a:cxnLst/>
            <a:rect l="l" t="t" r="r" b="b"/>
            <a:pathLst>
              <a:path h="5446395">
                <a:moveTo>
                  <a:pt x="0" y="0"/>
                </a:moveTo>
                <a:lnTo>
                  <a:pt x="0" y="5446397"/>
                </a:lnTo>
              </a:path>
            </a:pathLst>
          </a:custGeom>
          <a:ln w="3175">
            <a:solidFill>
              <a:srgbClr val="000000"/>
            </a:solidFill>
          </a:ln>
        </p:spPr>
        <p:txBody>
          <a:bodyPr wrap="square" lIns="0" tIns="0" rIns="0" bIns="0" rtlCol="0"/>
          <a:lstStyle/>
          <a:p>
            <a:endParaRPr/>
          </a:p>
        </p:txBody>
      </p:sp>
      <p:sp>
        <p:nvSpPr>
          <p:cNvPr id="14" name="object 14"/>
          <p:cNvSpPr/>
          <p:nvPr/>
        </p:nvSpPr>
        <p:spPr>
          <a:xfrm>
            <a:off x="385101" y="5705108"/>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15" name="object 15"/>
          <p:cNvSpPr/>
          <p:nvPr/>
        </p:nvSpPr>
        <p:spPr>
          <a:xfrm>
            <a:off x="385101" y="4871622"/>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16" name="object 16"/>
          <p:cNvSpPr/>
          <p:nvPr/>
        </p:nvSpPr>
        <p:spPr>
          <a:xfrm>
            <a:off x="385101" y="4023766"/>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17" name="object 17"/>
          <p:cNvSpPr/>
          <p:nvPr/>
        </p:nvSpPr>
        <p:spPr>
          <a:xfrm>
            <a:off x="385101" y="3190281"/>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18" name="object 18"/>
          <p:cNvSpPr/>
          <p:nvPr/>
        </p:nvSpPr>
        <p:spPr>
          <a:xfrm>
            <a:off x="385101" y="2356795"/>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19" name="object 19"/>
          <p:cNvSpPr/>
          <p:nvPr/>
        </p:nvSpPr>
        <p:spPr>
          <a:xfrm>
            <a:off x="385101" y="1508939"/>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0" name="object 20"/>
          <p:cNvSpPr/>
          <p:nvPr/>
        </p:nvSpPr>
        <p:spPr>
          <a:xfrm>
            <a:off x="385101" y="675453"/>
            <a:ext cx="45085" cy="0"/>
          </a:xfrm>
          <a:custGeom>
            <a:avLst/>
            <a:gdLst/>
            <a:ahLst/>
            <a:cxnLst/>
            <a:rect l="l" t="t" r="r" b="b"/>
            <a:pathLst>
              <a:path w="45084">
                <a:moveTo>
                  <a:pt x="0" y="0"/>
                </a:moveTo>
                <a:lnTo>
                  <a:pt x="44779" y="0"/>
                </a:lnTo>
              </a:path>
            </a:pathLst>
          </a:custGeom>
          <a:ln w="3175">
            <a:solidFill>
              <a:srgbClr val="000000"/>
            </a:solidFill>
          </a:ln>
        </p:spPr>
        <p:txBody>
          <a:bodyPr wrap="square" lIns="0" tIns="0" rIns="0" bIns="0" rtlCol="0"/>
          <a:lstStyle/>
          <a:p>
            <a:endParaRPr/>
          </a:p>
        </p:txBody>
      </p:sp>
      <p:sp>
        <p:nvSpPr>
          <p:cNvPr id="21" name="object 21"/>
          <p:cNvSpPr/>
          <p:nvPr/>
        </p:nvSpPr>
        <p:spPr>
          <a:xfrm>
            <a:off x="429880" y="5705108"/>
            <a:ext cx="8553450" cy="0"/>
          </a:xfrm>
          <a:custGeom>
            <a:avLst/>
            <a:gdLst/>
            <a:ahLst/>
            <a:cxnLst/>
            <a:rect l="l" t="t" r="r" b="b"/>
            <a:pathLst>
              <a:path w="8553450">
                <a:moveTo>
                  <a:pt x="0" y="0"/>
                </a:moveTo>
                <a:lnTo>
                  <a:pt x="8552834" y="0"/>
                </a:lnTo>
              </a:path>
            </a:pathLst>
          </a:custGeom>
          <a:ln w="3175">
            <a:solidFill>
              <a:srgbClr val="000000"/>
            </a:solidFill>
          </a:ln>
        </p:spPr>
        <p:txBody>
          <a:bodyPr wrap="square" lIns="0" tIns="0" rIns="0" bIns="0" rtlCol="0"/>
          <a:lstStyle/>
          <a:p>
            <a:endParaRPr/>
          </a:p>
        </p:txBody>
      </p:sp>
      <p:sp>
        <p:nvSpPr>
          <p:cNvPr id="22" name="object 22"/>
          <p:cNvSpPr/>
          <p:nvPr/>
        </p:nvSpPr>
        <p:spPr>
          <a:xfrm>
            <a:off x="429880"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3" name="object 23"/>
          <p:cNvSpPr/>
          <p:nvPr/>
        </p:nvSpPr>
        <p:spPr>
          <a:xfrm>
            <a:off x="1585185"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4" name="object 24"/>
          <p:cNvSpPr/>
          <p:nvPr/>
        </p:nvSpPr>
        <p:spPr>
          <a:xfrm>
            <a:off x="2740489"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5" name="object 25"/>
          <p:cNvSpPr/>
          <p:nvPr/>
        </p:nvSpPr>
        <p:spPr>
          <a:xfrm>
            <a:off x="3895793"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6" name="object 26"/>
          <p:cNvSpPr/>
          <p:nvPr/>
        </p:nvSpPr>
        <p:spPr>
          <a:xfrm>
            <a:off x="5051098"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7" name="object 27"/>
          <p:cNvSpPr/>
          <p:nvPr/>
        </p:nvSpPr>
        <p:spPr>
          <a:xfrm>
            <a:off x="6206402"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8" name="object 28"/>
          <p:cNvSpPr/>
          <p:nvPr/>
        </p:nvSpPr>
        <p:spPr>
          <a:xfrm>
            <a:off x="7361707"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29" name="object 29"/>
          <p:cNvSpPr/>
          <p:nvPr/>
        </p:nvSpPr>
        <p:spPr>
          <a:xfrm>
            <a:off x="8517011" y="5705108"/>
            <a:ext cx="0" cy="72390"/>
          </a:xfrm>
          <a:custGeom>
            <a:avLst/>
            <a:gdLst/>
            <a:ahLst/>
            <a:cxnLst/>
            <a:rect l="l" t="t" r="r" b="b"/>
            <a:pathLst>
              <a:path h="72389">
                <a:moveTo>
                  <a:pt x="0" y="71852"/>
                </a:moveTo>
                <a:lnTo>
                  <a:pt x="0" y="0"/>
                </a:lnTo>
              </a:path>
            </a:pathLst>
          </a:custGeom>
          <a:ln w="3175">
            <a:solidFill>
              <a:srgbClr val="000000"/>
            </a:solidFill>
          </a:ln>
        </p:spPr>
        <p:txBody>
          <a:bodyPr wrap="square" lIns="0" tIns="0" rIns="0" bIns="0" rtlCol="0"/>
          <a:lstStyle/>
          <a:p>
            <a:endParaRPr/>
          </a:p>
        </p:txBody>
      </p:sp>
      <p:sp>
        <p:nvSpPr>
          <p:cNvPr id="30" name="object 30"/>
          <p:cNvSpPr/>
          <p:nvPr/>
        </p:nvSpPr>
        <p:spPr>
          <a:xfrm>
            <a:off x="429880" y="4469250"/>
            <a:ext cx="233045" cy="100965"/>
          </a:xfrm>
          <a:custGeom>
            <a:avLst/>
            <a:gdLst/>
            <a:ahLst/>
            <a:cxnLst/>
            <a:rect l="l" t="t" r="r" b="b"/>
            <a:pathLst>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17911" y="86222"/>
                </a:lnTo>
                <a:lnTo>
                  <a:pt x="44779" y="86222"/>
                </a:lnTo>
                <a:lnTo>
                  <a:pt x="116426" y="43111"/>
                </a:lnTo>
                <a:lnTo>
                  <a:pt x="188072" y="14370"/>
                </a:lnTo>
                <a:lnTo>
                  <a:pt x="214940" y="14370"/>
                </a:lnTo>
                <a:lnTo>
                  <a:pt x="232852" y="0"/>
                </a:lnTo>
              </a:path>
            </a:pathLst>
          </a:custGeom>
          <a:ln w="34989">
            <a:solidFill>
              <a:srgbClr val="003300"/>
            </a:solidFill>
          </a:ln>
        </p:spPr>
        <p:txBody>
          <a:bodyPr wrap="square" lIns="0" tIns="0" rIns="0" bIns="0" rtlCol="0"/>
          <a:lstStyle/>
          <a:p>
            <a:endParaRPr/>
          </a:p>
        </p:txBody>
      </p:sp>
      <p:sp>
        <p:nvSpPr>
          <p:cNvPr id="31" name="object 31"/>
          <p:cNvSpPr/>
          <p:nvPr/>
        </p:nvSpPr>
        <p:spPr>
          <a:xfrm>
            <a:off x="662732" y="4282434"/>
            <a:ext cx="457200" cy="187325"/>
          </a:xfrm>
          <a:custGeom>
            <a:avLst/>
            <a:gdLst/>
            <a:ahLst/>
            <a:cxnLst/>
            <a:rect l="l" t="t" r="r" b="b"/>
            <a:pathLst>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35823" y="172445"/>
                </a:lnTo>
                <a:lnTo>
                  <a:pt x="89558" y="143704"/>
                </a:lnTo>
                <a:lnTo>
                  <a:pt x="161205" y="129333"/>
                </a:lnTo>
                <a:lnTo>
                  <a:pt x="223896" y="86222"/>
                </a:lnTo>
                <a:lnTo>
                  <a:pt x="295542" y="57481"/>
                </a:lnTo>
                <a:lnTo>
                  <a:pt x="367189" y="43111"/>
                </a:lnTo>
                <a:lnTo>
                  <a:pt x="420924" y="14370"/>
                </a:lnTo>
                <a:lnTo>
                  <a:pt x="456748" y="0"/>
                </a:lnTo>
              </a:path>
            </a:pathLst>
          </a:custGeom>
          <a:ln w="34989">
            <a:solidFill>
              <a:srgbClr val="003300"/>
            </a:solidFill>
          </a:ln>
        </p:spPr>
        <p:txBody>
          <a:bodyPr wrap="square" lIns="0" tIns="0" rIns="0" bIns="0" rtlCol="0"/>
          <a:lstStyle/>
          <a:p>
            <a:endParaRPr/>
          </a:p>
        </p:txBody>
      </p:sp>
      <p:sp>
        <p:nvSpPr>
          <p:cNvPr id="32" name="object 32"/>
          <p:cNvSpPr/>
          <p:nvPr/>
        </p:nvSpPr>
        <p:spPr>
          <a:xfrm>
            <a:off x="1119480" y="3980655"/>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003300"/>
            </a:solidFill>
          </a:ln>
        </p:spPr>
        <p:txBody>
          <a:bodyPr wrap="square" lIns="0" tIns="0" rIns="0" bIns="0" rtlCol="0"/>
          <a:lstStyle/>
          <a:p>
            <a:endParaRPr/>
          </a:p>
        </p:txBody>
      </p:sp>
      <p:sp>
        <p:nvSpPr>
          <p:cNvPr id="33" name="object 33"/>
          <p:cNvSpPr/>
          <p:nvPr/>
        </p:nvSpPr>
        <p:spPr>
          <a:xfrm>
            <a:off x="1818037" y="3693246"/>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003300"/>
            </a:solidFill>
          </a:ln>
        </p:spPr>
        <p:txBody>
          <a:bodyPr wrap="square" lIns="0" tIns="0" rIns="0" bIns="0" rtlCol="0"/>
          <a:lstStyle/>
          <a:p>
            <a:endParaRPr/>
          </a:p>
        </p:txBody>
      </p:sp>
      <p:sp>
        <p:nvSpPr>
          <p:cNvPr id="34" name="object 34"/>
          <p:cNvSpPr/>
          <p:nvPr/>
        </p:nvSpPr>
        <p:spPr>
          <a:xfrm>
            <a:off x="2507637" y="3405837"/>
            <a:ext cx="699135" cy="287655"/>
          </a:xfrm>
          <a:custGeom>
            <a:avLst/>
            <a:gdLst/>
            <a:ahLst/>
            <a:cxnLst/>
            <a:rect l="l" t="t" r="r" b="b"/>
            <a:pathLst>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003300"/>
            </a:solidFill>
          </a:ln>
        </p:spPr>
        <p:txBody>
          <a:bodyPr wrap="square" lIns="0" tIns="0" rIns="0" bIns="0" rtlCol="0"/>
          <a:lstStyle/>
          <a:p>
            <a:endParaRPr/>
          </a:p>
        </p:txBody>
      </p:sp>
      <p:sp>
        <p:nvSpPr>
          <p:cNvPr id="35" name="object 35"/>
          <p:cNvSpPr/>
          <p:nvPr/>
        </p:nvSpPr>
        <p:spPr>
          <a:xfrm>
            <a:off x="3206193" y="3104058"/>
            <a:ext cx="689610" cy="302260"/>
          </a:xfrm>
          <a:custGeom>
            <a:avLst/>
            <a:gdLst/>
            <a:ahLst/>
            <a:cxnLst/>
            <a:rect l="l" t="t" r="r" b="b"/>
            <a:pathLst>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26867" y="287408"/>
                </a:lnTo>
                <a:lnTo>
                  <a:pt x="53735" y="273038"/>
                </a:lnTo>
                <a:lnTo>
                  <a:pt x="143293" y="244297"/>
                </a:lnTo>
                <a:lnTo>
                  <a:pt x="241807" y="201186"/>
                </a:lnTo>
                <a:lnTo>
                  <a:pt x="340322" y="143704"/>
                </a:lnTo>
                <a:lnTo>
                  <a:pt x="447792" y="100593"/>
                </a:lnTo>
                <a:lnTo>
                  <a:pt x="546306" y="57481"/>
                </a:lnTo>
                <a:lnTo>
                  <a:pt x="635865" y="28740"/>
                </a:lnTo>
                <a:lnTo>
                  <a:pt x="662732" y="14370"/>
                </a:lnTo>
                <a:lnTo>
                  <a:pt x="689600" y="0"/>
                </a:lnTo>
              </a:path>
            </a:pathLst>
          </a:custGeom>
          <a:ln w="34989">
            <a:solidFill>
              <a:srgbClr val="003300"/>
            </a:solidFill>
          </a:ln>
        </p:spPr>
        <p:txBody>
          <a:bodyPr wrap="square" lIns="0" tIns="0" rIns="0" bIns="0" rtlCol="0"/>
          <a:lstStyle/>
          <a:p>
            <a:endParaRPr/>
          </a:p>
        </p:txBody>
      </p:sp>
      <p:sp>
        <p:nvSpPr>
          <p:cNvPr id="36" name="object 36"/>
          <p:cNvSpPr/>
          <p:nvPr/>
        </p:nvSpPr>
        <p:spPr>
          <a:xfrm>
            <a:off x="3895793" y="2816649"/>
            <a:ext cx="699135" cy="287655"/>
          </a:xfrm>
          <a:custGeom>
            <a:avLst/>
            <a:gdLst/>
            <a:ahLst/>
            <a:cxnLst/>
            <a:rect l="l" t="t" r="r" b="b"/>
            <a:pathLst>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003300"/>
            </a:solidFill>
          </a:ln>
        </p:spPr>
        <p:txBody>
          <a:bodyPr wrap="square" lIns="0" tIns="0" rIns="0" bIns="0" rtlCol="0"/>
          <a:lstStyle/>
          <a:p>
            <a:endParaRPr/>
          </a:p>
        </p:txBody>
      </p:sp>
      <p:sp>
        <p:nvSpPr>
          <p:cNvPr id="37" name="object 37"/>
          <p:cNvSpPr/>
          <p:nvPr/>
        </p:nvSpPr>
        <p:spPr>
          <a:xfrm>
            <a:off x="4594350" y="2529240"/>
            <a:ext cx="689610" cy="287655"/>
          </a:xfrm>
          <a:custGeom>
            <a:avLst/>
            <a:gdLst/>
            <a:ahLst/>
            <a:cxnLst/>
            <a:rect l="l" t="t" r="r" b="b"/>
            <a:pathLst>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003300"/>
            </a:solidFill>
          </a:ln>
        </p:spPr>
        <p:txBody>
          <a:bodyPr wrap="square" lIns="0" tIns="0" rIns="0" bIns="0" rtlCol="0"/>
          <a:lstStyle/>
          <a:p>
            <a:endParaRPr/>
          </a:p>
        </p:txBody>
      </p:sp>
      <p:sp>
        <p:nvSpPr>
          <p:cNvPr id="38" name="object 38"/>
          <p:cNvSpPr/>
          <p:nvPr/>
        </p:nvSpPr>
        <p:spPr>
          <a:xfrm>
            <a:off x="5283950" y="2227461"/>
            <a:ext cx="689610" cy="302260"/>
          </a:xfrm>
          <a:custGeom>
            <a:avLst/>
            <a:gdLst/>
            <a:ahLst/>
            <a:cxnLst/>
            <a:rect l="l" t="t" r="r" b="b"/>
            <a:pathLst>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26867" y="287408"/>
                </a:lnTo>
                <a:lnTo>
                  <a:pt x="53735" y="273038"/>
                </a:lnTo>
                <a:lnTo>
                  <a:pt x="143293" y="244297"/>
                </a:lnTo>
                <a:lnTo>
                  <a:pt x="241807" y="201186"/>
                </a:lnTo>
                <a:lnTo>
                  <a:pt x="340322" y="143704"/>
                </a:lnTo>
                <a:lnTo>
                  <a:pt x="447792" y="100593"/>
                </a:lnTo>
                <a:lnTo>
                  <a:pt x="546306" y="57481"/>
                </a:lnTo>
                <a:lnTo>
                  <a:pt x="635865" y="28740"/>
                </a:lnTo>
                <a:lnTo>
                  <a:pt x="662732" y="14370"/>
                </a:lnTo>
                <a:lnTo>
                  <a:pt x="689600" y="0"/>
                </a:lnTo>
              </a:path>
            </a:pathLst>
          </a:custGeom>
          <a:ln w="34989">
            <a:solidFill>
              <a:srgbClr val="003300"/>
            </a:solidFill>
          </a:ln>
        </p:spPr>
        <p:txBody>
          <a:bodyPr wrap="square" lIns="0" tIns="0" rIns="0" bIns="0" rtlCol="0"/>
          <a:lstStyle/>
          <a:p>
            <a:endParaRPr/>
          </a:p>
        </p:txBody>
      </p:sp>
      <p:sp>
        <p:nvSpPr>
          <p:cNvPr id="39" name="object 39"/>
          <p:cNvSpPr/>
          <p:nvPr/>
        </p:nvSpPr>
        <p:spPr>
          <a:xfrm>
            <a:off x="5973550" y="1940052"/>
            <a:ext cx="699135" cy="287655"/>
          </a:xfrm>
          <a:custGeom>
            <a:avLst/>
            <a:gdLst/>
            <a:ahLst/>
            <a:cxnLst/>
            <a:rect l="l" t="t" r="r" b="b"/>
            <a:pathLst>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003300"/>
            </a:solidFill>
          </a:ln>
        </p:spPr>
        <p:txBody>
          <a:bodyPr wrap="square" lIns="0" tIns="0" rIns="0" bIns="0" rtlCol="0"/>
          <a:lstStyle/>
          <a:p>
            <a:endParaRPr/>
          </a:p>
        </p:txBody>
      </p:sp>
      <p:sp>
        <p:nvSpPr>
          <p:cNvPr id="40" name="object 40"/>
          <p:cNvSpPr/>
          <p:nvPr/>
        </p:nvSpPr>
        <p:spPr>
          <a:xfrm>
            <a:off x="6672106" y="1652643"/>
            <a:ext cx="689610" cy="287655"/>
          </a:xfrm>
          <a:custGeom>
            <a:avLst/>
            <a:gdLst/>
            <a:ahLst/>
            <a:cxnLst/>
            <a:rect l="l" t="t" r="r" b="b"/>
            <a:pathLst>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003300"/>
            </a:solidFill>
          </a:ln>
        </p:spPr>
        <p:txBody>
          <a:bodyPr wrap="square" lIns="0" tIns="0" rIns="0" bIns="0" rtlCol="0"/>
          <a:lstStyle/>
          <a:p>
            <a:endParaRPr/>
          </a:p>
        </p:txBody>
      </p:sp>
      <p:sp>
        <p:nvSpPr>
          <p:cNvPr id="41" name="object 41"/>
          <p:cNvSpPr/>
          <p:nvPr/>
        </p:nvSpPr>
        <p:spPr>
          <a:xfrm>
            <a:off x="7361707" y="1063455"/>
            <a:ext cx="1388745" cy="589280"/>
          </a:xfrm>
          <a:custGeom>
            <a:avLst/>
            <a:gdLst/>
            <a:ahLst/>
            <a:cxnLst/>
            <a:rect l="l" t="t" r="r" b="b"/>
            <a:pathLst>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0" y="589188"/>
                </a:lnTo>
              </a:path>
              <a:path w="1388745" h="589280">
                <a:moveTo>
                  <a:pt x="0" y="589188"/>
                </a:moveTo>
                <a:lnTo>
                  <a:pt x="53735" y="560447"/>
                </a:lnTo>
                <a:lnTo>
                  <a:pt x="116426" y="546076"/>
                </a:lnTo>
                <a:lnTo>
                  <a:pt x="197028" y="502965"/>
                </a:lnTo>
                <a:lnTo>
                  <a:pt x="277631" y="474224"/>
                </a:lnTo>
                <a:lnTo>
                  <a:pt x="376145" y="431113"/>
                </a:lnTo>
                <a:lnTo>
                  <a:pt x="483615" y="388001"/>
                </a:lnTo>
                <a:lnTo>
                  <a:pt x="689600" y="287408"/>
                </a:lnTo>
                <a:lnTo>
                  <a:pt x="904540" y="201186"/>
                </a:lnTo>
                <a:lnTo>
                  <a:pt x="1012010" y="158074"/>
                </a:lnTo>
                <a:lnTo>
                  <a:pt x="1110525" y="114963"/>
                </a:lnTo>
                <a:lnTo>
                  <a:pt x="1191127" y="86222"/>
                </a:lnTo>
                <a:lnTo>
                  <a:pt x="1271730" y="43111"/>
                </a:lnTo>
                <a:lnTo>
                  <a:pt x="1334421" y="28740"/>
                </a:lnTo>
                <a:lnTo>
                  <a:pt x="1388156" y="0"/>
                </a:lnTo>
              </a:path>
            </a:pathLst>
          </a:custGeom>
          <a:ln w="34989">
            <a:solidFill>
              <a:srgbClr val="003300"/>
            </a:solidFill>
          </a:ln>
        </p:spPr>
        <p:txBody>
          <a:bodyPr wrap="square" lIns="0" tIns="0" rIns="0" bIns="0" rtlCol="0"/>
          <a:lstStyle/>
          <a:p>
            <a:endParaRPr/>
          </a:p>
        </p:txBody>
      </p:sp>
      <p:sp>
        <p:nvSpPr>
          <p:cNvPr id="42" name="object 42"/>
          <p:cNvSpPr/>
          <p:nvPr/>
        </p:nvSpPr>
        <p:spPr>
          <a:xfrm>
            <a:off x="8749863" y="1063455"/>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4989">
            <a:solidFill>
              <a:srgbClr val="003300"/>
            </a:solidFill>
          </a:ln>
        </p:spPr>
        <p:txBody>
          <a:bodyPr wrap="square" lIns="0" tIns="0" rIns="0" bIns="0" rtlCol="0"/>
          <a:lstStyle/>
          <a:p>
            <a:endParaRPr/>
          </a:p>
        </p:txBody>
      </p:sp>
      <p:sp>
        <p:nvSpPr>
          <p:cNvPr id="43" name="object 43"/>
          <p:cNvSpPr/>
          <p:nvPr/>
        </p:nvSpPr>
        <p:spPr>
          <a:xfrm>
            <a:off x="429880" y="4569843"/>
            <a:ext cx="233045" cy="100965"/>
          </a:xfrm>
          <a:custGeom>
            <a:avLst/>
            <a:gdLst/>
            <a:ahLst/>
            <a:cxnLst/>
            <a:rect l="l" t="t" r="r" b="b"/>
            <a:pathLst>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17911" y="86222"/>
                </a:lnTo>
                <a:lnTo>
                  <a:pt x="44779" y="86222"/>
                </a:lnTo>
                <a:lnTo>
                  <a:pt x="116426" y="43111"/>
                </a:lnTo>
                <a:lnTo>
                  <a:pt x="188072" y="14370"/>
                </a:lnTo>
                <a:lnTo>
                  <a:pt x="214940" y="14370"/>
                </a:lnTo>
                <a:lnTo>
                  <a:pt x="232852" y="0"/>
                </a:lnTo>
              </a:path>
            </a:pathLst>
          </a:custGeom>
          <a:ln w="34989">
            <a:solidFill>
              <a:srgbClr val="FF0000"/>
            </a:solidFill>
          </a:ln>
        </p:spPr>
        <p:txBody>
          <a:bodyPr wrap="square" lIns="0" tIns="0" rIns="0" bIns="0" rtlCol="0"/>
          <a:lstStyle/>
          <a:p>
            <a:endParaRPr/>
          </a:p>
        </p:txBody>
      </p:sp>
      <p:sp>
        <p:nvSpPr>
          <p:cNvPr id="44" name="object 44"/>
          <p:cNvSpPr/>
          <p:nvPr/>
        </p:nvSpPr>
        <p:spPr>
          <a:xfrm>
            <a:off x="662732" y="4368657"/>
            <a:ext cx="457200" cy="201295"/>
          </a:xfrm>
          <a:custGeom>
            <a:avLst/>
            <a:gdLst/>
            <a:ahLst/>
            <a:cxnLst/>
            <a:rect l="l" t="t" r="r" b="b"/>
            <a:pathLst>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35823" y="186815"/>
                </a:lnTo>
                <a:lnTo>
                  <a:pt x="89558" y="158074"/>
                </a:lnTo>
                <a:lnTo>
                  <a:pt x="161205" y="129333"/>
                </a:lnTo>
                <a:lnTo>
                  <a:pt x="223896" y="100593"/>
                </a:lnTo>
                <a:lnTo>
                  <a:pt x="295542" y="71852"/>
                </a:lnTo>
                <a:lnTo>
                  <a:pt x="367189" y="43111"/>
                </a:lnTo>
                <a:lnTo>
                  <a:pt x="420924" y="14370"/>
                </a:lnTo>
                <a:lnTo>
                  <a:pt x="456748" y="0"/>
                </a:lnTo>
              </a:path>
            </a:pathLst>
          </a:custGeom>
          <a:ln w="34989">
            <a:solidFill>
              <a:srgbClr val="FF0000"/>
            </a:solidFill>
          </a:ln>
        </p:spPr>
        <p:txBody>
          <a:bodyPr wrap="square" lIns="0" tIns="0" rIns="0" bIns="0" rtlCol="0"/>
          <a:lstStyle/>
          <a:p>
            <a:endParaRPr/>
          </a:p>
        </p:txBody>
      </p:sp>
      <p:sp>
        <p:nvSpPr>
          <p:cNvPr id="45" name="object 45"/>
          <p:cNvSpPr/>
          <p:nvPr/>
        </p:nvSpPr>
        <p:spPr>
          <a:xfrm>
            <a:off x="1119480" y="4066878"/>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46" name="object 46"/>
          <p:cNvSpPr/>
          <p:nvPr/>
        </p:nvSpPr>
        <p:spPr>
          <a:xfrm>
            <a:off x="1818037" y="3765098"/>
            <a:ext cx="689610" cy="302260"/>
          </a:xfrm>
          <a:custGeom>
            <a:avLst/>
            <a:gdLst/>
            <a:ahLst/>
            <a:cxnLst/>
            <a:rect l="l" t="t" r="r" b="b"/>
            <a:pathLst>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26867" y="287408"/>
                </a:lnTo>
                <a:lnTo>
                  <a:pt x="53735" y="273038"/>
                </a:lnTo>
                <a:lnTo>
                  <a:pt x="143293" y="244297"/>
                </a:lnTo>
                <a:lnTo>
                  <a:pt x="241807" y="201186"/>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47" name="object 47"/>
          <p:cNvSpPr/>
          <p:nvPr/>
        </p:nvSpPr>
        <p:spPr>
          <a:xfrm>
            <a:off x="2507637" y="3463319"/>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48" name="object 48"/>
          <p:cNvSpPr/>
          <p:nvPr/>
        </p:nvSpPr>
        <p:spPr>
          <a:xfrm>
            <a:off x="3206193" y="3175910"/>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49" name="object 49"/>
          <p:cNvSpPr/>
          <p:nvPr/>
        </p:nvSpPr>
        <p:spPr>
          <a:xfrm>
            <a:off x="3895793" y="2874131"/>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50" name="object 50"/>
          <p:cNvSpPr/>
          <p:nvPr/>
        </p:nvSpPr>
        <p:spPr>
          <a:xfrm>
            <a:off x="4594350" y="2586722"/>
            <a:ext cx="689610" cy="287655"/>
          </a:xfrm>
          <a:custGeom>
            <a:avLst/>
            <a:gdLst/>
            <a:ahLst/>
            <a:cxnLst/>
            <a:rect l="l" t="t" r="r" b="b"/>
            <a:pathLst>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51" name="object 51"/>
          <p:cNvSpPr/>
          <p:nvPr/>
        </p:nvSpPr>
        <p:spPr>
          <a:xfrm>
            <a:off x="5283950" y="2313684"/>
            <a:ext cx="689610" cy="273050"/>
          </a:xfrm>
          <a:custGeom>
            <a:avLst/>
            <a:gdLst/>
            <a:ahLst/>
            <a:cxnLst/>
            <a:rect l="l" t="t" r="r" b="b"/>
            <a:pathLst>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0" y="273038"/>
                </a:lnTo>
              </a:path>
              <a:path w="689610" h="273050">
                <a:moveTo>
                  <a:pt x="0" y="273038"/>
                </a:moveTo>
                <a:lnTo>
                  <a:pt x="26867" y="258667"/>
                </a:lnTo>
                <a:lnTo>
                  <a:pt x="53735" y="244297"/>
                </a:lnTo>
                <a:lnTo>
                  <a:pt x="143293" y="215556"/>
                </a:lnTo>
                <a:lnTo>
                  <a:pt x="241807" y="172445"/>
                </a:lnTo>
                <a:lnTo>
                  <a:pt x="340322" y="129333"/>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52" name="object 52"/>
          <p:cNvSpPr/>
          <p:nvPr/>
        </p:nvSpPr>
        <p:spPr>
          <a:xfrm>
            <a:off x="5973550" y="2026275"/>
            <a:ext cx="699135" cy="287655"/>
          </a:xfrm>
          <a:custGeom>
            <a:avLst/>
            <a:gdLst/>
            <a:ahLst/>
            <a:cxnLst/>
            <a:rect l="l" t="t" r="r" b="b"/>
            <a:pathLst>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0" y="287408"/>
                </a:lnTo>
              </a:path>
              <a:path w="699134" h="287655">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53" name="object 53"/>
          <p:cNvSpPr/>
          <p:nvPr/>
        </p:nvSpPr>
        <p:spPr>
          <a:xfrm>
            <a:off x="6672106" y="1753236"/>
            <a:ext cx="689610" cy="273050"/>
          </a:xfrm>
          <a:custGeom>
            <a:avLst/>
            <a:gdLst/>
            <a:ahLst/>
            <a:cxnLst/>
            <a:rect l="l" t="t" r="r" b="b"/>
            <a:pathLst>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0" y="273038"/>
                </a:lnTo>
              </a:path>
              <a:path w="689609" h="273050">
                <a:moveTo>
                  <a:pt x="0" y="273038"/>
                </a:moveTo>
                <a:lnTo>
                  <a:pt x="26867" y="258667"/>
                </a:lnTo>
                <a:lnTo>
                  <a:pt x="53735" y="244297"/>
                </a:lnTo>
                <a:lnTo>
                  <a:pt x="143293" y="215556"/>
                </a:lnTo>
                <a:lnTo>
                  <a:pt x="241807" y="172445"/>
                </a:lnTo>
                <a:lnTo>
                  <a:pt x="340322" y="129333"/>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54" name="object 54"/>
          <p:cNvSpPr/>
          <p:nvPr/>
        </p:nvSpPr>
        <p:spPr>
          <a:xfrm>
            <a:off x="7361707" y="1192789"/>
            <a:ext cx="1388745" cy="560705"/>
          </a:xfrm>
          <a:custGeom>
            <a:avLst/>
            <a:gdLst/>
            <a:ahLst/>
            <a:cxnLst/>
            <a:rect l="l" t="t" r="r" b="b"/>
            <a:pathLst>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0" y="560447"/>
                </a:lnTo>
              </a:path>
              <a:path w="1388745" h="560705">
                <a:moveTo>
                  <a:pt x="0" y="560447"/>
                </a:moveTo>
                <a:lnTo>
                  <a:pt x="53735" y="546076"/>
                </a:lnTo>
                <a:lnTo>
                  <a:pt x="116426" y="517335"/>
                </a:lnTo>
                <a:lnTo>
                  <a:pt x="197028" y="488594"/>
                </a:lnTo>
                <a:lnTo>
                  <a:pt x="277631" y="445483"/>
                </a:lnTo>
                <a:lnTo>
                  <a:pt x="376145" y="402372"/>
                </a:lnTo>
                <a:lnTo>
                  <a:pt x="483615" y="373631"/>
                </a:lnTo>
                <a:lnTo>
                  <a:pt x="689600" y="273038"/>
                </a:lnTo>
                <a:lnTo>
                  <a:pt x="904540" y="186815"/>
                </a:lnTo>
                <a:lnTo>
                  <a:pt x="1012010" y="158074"/>
                </a:lnTo>
                <a:lnTo>
                  <a:pt x="1110525" y="114963"/>
                </a:lnTo>
                <a:lnTo>
                  <a:pt x="1191127" y="71852"/>
                </a:lnTo>
                <a:lnTo>
                  <a:pt x="1271730" y="43111"/>
                </a:lnTo>
                <a:lnTo>
                  <a:pt x="1334421" y="14370"/>
                </a:lnTo>
                <a:lnTo>
                  <a:pt x="1388156" y="0"/>
                </a:lnTo>
              </a:path>
            </a:pathLst>
          </a:custGeom>
          <a:ln w="34989">
            <a:solidFill>
              <a:srgbClr val="FF0000"/>
            </a:solidFill>
          </a:ln>
        </p:spPr>
        <p:txBody>
          <a:bodyPr wrap="square" lIns="0" tIns="0" rIns="0" bIns="0" rtlCol="0"/>
          <a:lstStyle/>
          <a:p>
            <a:endParaRPr/>
          </a:p>
        </p:txBody>
      </p:sp>
      <p:sp>
        <p:nvSpPr>
          <p:cNvPr id="55" name="object 55"/>
          <p:cNvSpPr/>
          <p:nvPr/>
        </p:nvSpPr>
        <p:spPr>
          <a:xfrm>
            <a:off x="8749863" y="1192789"/>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4989">
            <a:solidFill>
              <a:srgbClr val="FF0000"/>
            </a:solidFill>
          </a:ln>
        </p:spPr>
        <p:txBody>
          <a:bodyPr wrap="square" lIns="0" tIns="0" rIns="0" bIns="0" rtlCol="0"/>
          <a:lstStyle/>
          <a:p>
            <a:endParaRPr/>
          </a:p>
        </p:txBody>
      </p:sp>
      <p:sp>
        <p:nvSpPr>
          <p:cNvPr id="56" name="object 56"/>
          <p:cNvSpPr/>
          <p:nvPr/>
        </p:nvSpPr>
        <p:spPr>
          <a:xfrm>
            <a:off x="429880" y="4368657"/>
            <a:ext cx="233045" cy="100965"/>
          </a:xfrm>
          <a:custGeom>
            <a:avLst/>
            <a:gdLst/>
            <a:ahLst/>
            <a:cxnLst/>
            <a:rect l="l" t="t" r="r" b="b"/>
            <a:pathLst>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17911" y="86222"/>
                </a:lnTo>
                <a:lnTo>
                  <a:pt x="44779" y="86222"/>
                </a:lnTo>
                <a:lnTo>
                  <a:pt x="116426" y="43111"/>
                </a:lnTo>
                <a:lnTo>
                  <a:pt x="188072" y="14370"/>
                </a:lnTo>
                <a:lnTo>
                  <a:pt x="214940" y="14370"/>
                </a:lnTo>
                <a:lnTo>
                  <a:pt x="232852" y="0"/>
                </a:lnTo>
              </a:path>
            </a:pathLst>
          </a:custGeom>
          <a:ln w="34989">
            <a:solidFill>
              <a:srgbClr val="FF0000"/>
            </a:solidFill>
          </a:ln>
        </p:spPr>
        <p:txBody>
          <a:bodyPr wrap="square" lIns="0" tIns="0" rIns="0" bIns="0" rtlCol="0"/>
          <a:lstStyle/>
          <a:p>
            <a:endParaRPr/>
          </a:p>
        </p:txBody>
      </p:sp>
      <p:sp>
        <p:nvSpPr>
          <p:cNvPr id="57" name="object 57"/>
          <p:cNvSpPr/>
          <p:nvPr/>
        </p:nvSpPr>
        <p:spPr>
          <a:xfrm>
            <a:off x="662732" y="4181841"/>
            <a:ext cx="457200" cy="187325"/>
          </a:xfrm>
          <a:custGeom>
            <a:avLst/>
            <a:gdLst/>
            <a:ahLst/>
            <a:cxnLst/>
            <a:rect l="l" t="t" r="r" b="b"/>
            <a:pathLst>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0" y="186815"/>
                </a:lnTo>
              </a:path>
              <a:path w="457200" h="187325">
                <a:moveTo>
                  <a:pt x="0" y="186815"/>
                </a:moveTo>
                <a:lnTo>
                  <a:pt x="35823" y="172445"/>
                </a:lnTo>
                <a:lnTo>
                  <a:pt x="89558" y="143704"/>
                </a:lnTo>
                <a:lnTo>
                  <a:pt x="161205" y="129333"/>
                </a:lnTo>
                <a:lnTo>
                  <a:pt x="223896" y="86222"/>
                </a:lnTo>
                <a:lnTo>
                  <a:pt x="295542" y="57481"/>
                </a:lnTo>
                <a:lnTo>
                  <a:pt x="367189" y="43111"/>
                </a:lnTo>
                <a:lnTo>
                  <a:pt x="420924" y="14370"/>
                </a:lnTo>
                <a:lnTo>
                  <a:pt x="456748" y="0"/>
                </a:lnTo>
              </a:path>
            </a:pathLst>
          </a:custGeom>
          <a:ln w="34989">
            <a:solidFill>
              <a:srgbClr val="FF0000"/>
            </a:solidFill>
          </a:ln>
        </p:spPr>
        <p:txBody>
          <a:bodyPr wrap="square" lIns="0" tIns="0" rIns="0" bIns="0" rtlCol="0"/>
          <a:lstStyle/>
          <a:p>
            <a:endParaRPr/>
          </a:p>
        </p:txBody>
      </p:sp>
      <p:sp>
        <p:nvSpPr>
          <p:cNvPr id="58" name="object 58"/>
          <p:cNvSpPr/>
          <p:nvPr/>
        </p:nvSpPr>
        <p:spPr>
          <a:xfrm>
            <a:off x="1119480" y="3908803"/>
            <a:ext cx="699135" cy="273050"/>
          </a:xfrm>
          <a:custGeom>
            <a:avLst/>
            <a:gdLst/>
            <a:ahLst/>
            <a:cxnLst/>
            <a:rect l="l" t="t" r="r" b="b"/>
            <a:pathLst>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0" y="273038"/>
                </a:lnTo>
              </a:path>
              <a:path w="699135" h="273050">
                <a:moveTo>
                  <a:pt x="0" y="273038"/>
                </a:moveTo>
                <a:lnTo>
                  <a:pt x="26867" y="258667"/>
                </a:lnTo>
                <a:lnTo>
                  <a:pt x="62690" y="244297"/>
                </a:lnTo>
                <a:lnTo>
                  <a:pt x="143293" y="215556"/>
                </a:lnTo>
                <a:lnTo>
                  <a:pt x="241807" y="172445"/>
                </a:lnTo>
                <a:lnTo>
                  <a:pt x="349278" y="129333"/>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59" name="object 59"/>
          <p:cNvSpPr/>
          <p:nvPr/>
        </p:nvSpPr>
        <p:spPr>
          <a:xfrm>
            <a:off x="1818037" y="3621394"/>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60" name="object 60"/>
          <p:cNvSpPr/>
          <p:nvPr/>
        </p:nvSpPr>
        <p:spPr>
          <a:xfrm>
            <a:off x="2507637" y="3333985"/>
            <a:ext cx="699135" cy="287655"/>
          </a:xfrm>
          <a:custGeom>
            <a:avLst/>
            <a:gdLst/>
            <a:ahLst/>
            <a:cxnLst/>
            <a:rect l="l" t="t" r="r" b="b"/>
            <a:pathLst>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61" name="object 61"/>
          <p:cNvSpPr/>
          <p:nvPr/>
        </p:nvSpPr>
        <p:spPr>
          <a:xfrm>
            <a:off x="3206193" y="3046576"/>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62" name="object 62"/>
          <p:cNvSpPr/>
          <p:nvPr/>
        </p:nvSpPr>
        <p:spPr>
          <a:xfrm>
            <a:off x="3895793" y="2744797"/>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63" name="object 63"/>
          <p:cNvSpPr/>
          <p:nvPr/>
        </p:nvSpPr>
        <p:spPr>
          <a:xfrm>
            <a:off x="4594350" y="2457388"/>
            <a:ext cx="689610" cy="287655"/>
          </a:xfrm>
          <a:custGeom>
            <a:avLst/>
            <a:gdLst/>
            <a:ahLst/>
            <a:cxnLst/>
            <a:rect l="l" t="t" r="r" b="b"/>
            <a:pathLst>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64" name="object 64"/>
          <p:cNvSpPr/>
          <p:nvPr/>
        </p:nvSpPr>
        <p:spPr>
          <a:xfrm>
            <a:off x="5283950" y="2155609"/>
            <a:ext cx="689610" cy="302260"/>
          </a:xfrm>
          <a:custGeom>
            <a:avLst/>
            <a:gdLst/>
            <a:ahLst/>
            <a:cxnLst/>
            <a:rect l="l" t="t" r="r" b="b"/>
            <a:pathLst>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26867" y="287408"/>
                </a:lnTo>
                <a:lnTo>
                  <a:pt x="53735" y="273038"/>
                </a:lnTo>
                <a:lnTo>
                  <a:pt x="143293" y="244297"/>
                </a:lnTo>
                <a:lnTo>
                  <a:pt x="241807" y="201186"/>
                </a:lnTo>
                <a:lnTo>
                  <a:pt x="340322" y="143704"/>
                </a:lnTo>
                <a:lnTo>
                  <a:pt x="447792" y="10059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65" name="object 65"/>
          <p:cNvSpPr/>
          <p:nvPr/>
        </p:nvSpPr>
        <p:spPr>
          <a:xfrm>
            <a:off x="5973550" y="1853830"/>
            <a:ext cx="699135" cy="302260"/>
          </a:xfrm>
          <a:custGeom>
            <a:avLst/>
            <a:gdLst/>
            <a:ahLst/>
            <a:cxnLst/>
            <a:rect l="l" t="t" r="r" b="b"/>
            <a:pathLst>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FF0000"/>
            </a:solidFill>
          </a:ln>
        </p:spPr>
        <p:txBody>
          <a:bodyPr wrap="square" lIns="0" tIns="0" rIns="0" bIns="0" rtlCol="0"/>
          <a:lstStyle/>
          <a:p>
            <a:endParaRPr/>
          </a:p>
        </p:txBody>
      </p:sp>
      <p:sp>
        <p:nvSpPr>
          <p:cNvPr id="66" name="object 66"/>
          <p:cNvSpPr/>
          <p:nvPr/>
        </p:nvSpPr>
        <p:spPr>
          <a:xfrm>
            <a:off x="6672106" y="1537680"/>
            <a:ext cx="689610" cy="316230"/>
          </a:xfrm>
          <a:custGeom>
            <a:avLst/>
            <a:gdLst/>
            <a:ahLst/>
            <a:cxnLst/>
            <a:rect l="l" t="t" r="r" b="b"/>
            <a:pathLst>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0" y="316149"/>
                </a:lnTo>
              </a:path>
              <a:path w="689609" h="316230">
                <a:moveTo>
                  <a:pt x="0" y="316149"/>
                </a:moveTo>
                <a:lnTo>
                  <a:pt x="26867" y="301779"/>
                </a:lnTo>
                <a:lnTo>
                  <a:pt x="53735" y="287408"/>
                </a:lnTo>
                <a:lnTo>
                  <a:pt x="143293" y="258667"/>
                </a:lnTo>
                <a:lnTo>
                  <a:pt x="241807" y="201186"/>
                </a:lnTo>
                <a:lnTo>
                  <a:pt x="340322" y="158074"/>
                </a:lnTo>
                <a:lnTo>
                  <a:pt x="447792" y="114963"/>
                </a:lnTo>
                <a:lnTo>
                  <a:pt x="546306" y="57481"/>
                </a:lnTo>
                <a:lnTo>
                  <a:pt x="635865" y="28740"/>
                </a:lnTo>
                <a:lnTo>
                  <a:pt x="662732" y="14370"/>
                </a:lnTo>
                <a:lnTo>
                  <a:pt x="689600" y="0"/>
                </a:lnTo>
              </a:path>
            </a:pathLst>
          </a:custGeom>
          <a:ln w="34989">
            <a:solidFill>
              <a:srgbClr val="FF0000"/>
            </a:solidFill>
          </a:ln>
        </p:spPr>
        <p:txBody>
          <a:bodyPr wrap="square" lIns="0" tIns="0" rIns="0" bIns="0" rtlCol="0"/>
          <a:lstStyle/>
          <a:p>
            <a:endParaRPr/>
          </a:p>
        </p:txBody>
      </p:sp>
      <p:sp>
        <p:nvSpPr>
          <p:cNvPr id="67" name="object 67"/>
          <p:cNvSpPr/>
          <p:nvPr/>
        </p:nvSpPr>
        <p:spPr>
          <a:xfrm>
            <a:off x="7361707" y="934121"/>
            <a:ext cx="1388745" cy="603885"/>
          </a:xfrm>
          <a:custGeom>
            <a:avLst/>
            <a:gdLst/>
            <a:ahLst/>
            <a:cxnLst/>
            <a:rect l="l" t="t" r="r" b="b"/>
            <a:pathLst>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0" y="603558"/>
                </a:lnTo>
              </a:path>
              <a:path w="1388745" h="603885">
                <a:moveTo>
                  <a:pt x="0" y="603558"/>
                </a:moveTo>
                <a:lnTo>
                  <a:pt x="53735" y="574817"/>
                </a:lnTo>
                <a:lnTo>
                  <a:pt x="116426" y="546076"/>
                </a:lnTo>
                <a:lnTo>
                  <a:pt x="197028" y="517335"/>
                </a:lnTo>
                <a:lnTo>
                  <a:pt x="277631" y="474224"/>
                </a:lnTo>
                <a:lnTo>
                  <a:pt x="376145" y="445483"/>
                </a:lnTo>
                <a:lnTo>
                  <a:pt x="483615" y="388001"/>
                </a:lnTo>
                <a:lnTo>
                  <a:pt x="689600" y="301779"/>
                </a:lnTo>
                <a:lnTo>
                  <a:pt x="904540" y="215556"/>
                </a:lnTo>
                <a:lnTo>
                  <a:pt x="1012010" y="158074"/>
                </a:lnTo>
                <a:lnTo>
                  <a:pt x="1110525" y="129333"/>
                </a:lnTo>
                <a:lnTo>
                  <a:pt x="1191127" y="86222"/>
                </a:lnTo>
                <a:lnTo>
                  <a:pt x="1271730" y="57481"/>
                </a:lnTo>
                <a:lnTo>
                  <a:pt x="1334421" y="28740"/>
                </a:lnTo>
                <a:lnTo>
                  <a:pt x="1388156" y="0"/>
                </a:lnTo>
              </a:path>
            </a:pathLst>
          </a:custGeom>
          <a:ln w="34989">
            <a:solidFill>
              <a:srgbClr val="FF0000"/>
            </a:solidFill>
          </a:ln>
        </p:spPr>
        <p:txBody>
          <a:bodyPr wrap="square" lIns="0" tIns="0" rIns="0" bIns="0" rtlCol="0"/>
          <a:lstStyle/>
          <a:p>
            <a:endParaRPr/>
          </a:p>
        </p:txBody>
      </p:sp>
      <p:sp>
        <p:nvSpPr>
          <p:cNvPr id="68" name="object 68"/>
          <p:cNvSpPr/>
          <p:nvPr/>
        </p:nvSpPr>
        <p:spPr>
          <a:xfrm>
            <a:off x="8749863" y="934121"/>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4989">
            <a:solidFill>
              <a:srgbClr val="FF0000"/>
            </a:solidFill>
          </a:ln>
        </p:spPr>
        <p:txBody>
          <a:bodyPr wrap="square" lIns="0" tIns="0" rIns="0" bIns="0" rtlCol="0"/>
          <a:lstStyle/>
          <a:p>
            <a:endParaRPr/>
          </a:p>
        </p:txBody>
      </p:sp>
      <p:sp>
        <p:nvSpPr>
          <p:cNvPr id="69" name="object 69"/>
          <p:cNvSpPr/>
          <p:nvPr/>
        </p:nvSpPr>
        <p:spPr>
          <a:xfrm>
            <a:off x="429880" y="5288365"/>
            <a:ext cx="233045" cy="100965"/>
          </a:xfrm>
          <a:custGeom>
            <a:avLst/>
            <a:gdLst/>
            <a:ahLst/>
            <a:cxnLst/>
            <a:rect l="l" t="t" r="r" b="b"/>
            <a:pathLst>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0" y="100593"/>
                </a:lnTo>
              </a:path>
              <a:path w="233045" h="100964">
                <a:moveTo>
                  <a:pt x="0" y="100593"/>
                </a:moveTo>
                <a:lnTo>
                  <a:pt x="17911" y="86222"/>
                </a:lnTo>
                <a:lnTo>
                  <a:pt x="44779" y="86222"/>
                </a:lnTo>
                <a:lnTo>
                  <a:pt x="116426" y="43111"/>
                </a:lnTo>
                <a:lnTo>
                  <a:pt x="188072" y="14370"/>
                </a:lnTo>
                <a:lnTo>
                  <a:pt x="214940" y="14370"/>
                </a:lnTo>
                <a:lnTo>
                  <a:pt x="232852" y="0"/>
                </a:lnTo>
              </a:path>
            </a:pathLst>
          </a:custGeom>
          <a:ln w="34989">
            <a:solidFill>
              <a:srgbClr val="800080"/>
            </a:solidFill>
          </a:ln>
        </p:spPr>
        <p:txBody>
          <a:bodyPr wrap="square" lIns="0" tIns="0" rIns="0" bIns="0" rtlCol="0"/>
          <a:lstStyle/>
          <a:p>
            <a:endParaRPr/>
          </a:p>
        </p:txBody>
      </p:sp>
      <p:sp>
        <p:nvSpPr>
          <p:cNvPr id="70" name="object 70"/>
          <p:cNvSpPr/>
          <p:nvPr/>
        </p:nvSpPr>
        <p:spPr>
          <a:xfrm>
            <a:off x="662732" y="5087179"/>
            <a:ext cx="457200" cy="201295"/>
          </a:xfrm>
          <a:custGeom>
            <a:avLst/>
            <a:gdLst/>
            <a:ahLst/>
            <a:cxnLst/>
            <a:rect l="l" t="t" r="r" b="b"/>
            <a:pathLst>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35823" y="186815"/>
                </a:lnTo>
                <a:lnTo>
                  <a:pt x="89558" y="158074"/>
                </a:lnTo>
                <a:lnTo>
                  <a:pt x="161205" y="129333"/>
                </a:lnTo>
                <a:lnTo>
                  <a:pt x="223896" y="100593"/>
                </a:lnTo>
                <a:lnTo>
                  <a:pt x="295542" y="71852"/>
                </a:lnTo>
                <a:lnTo>
                  <a:pt x="367189" y="43111"/>
                </a:lnTo>
                <a:lnTo>
                  <a:pt x="420924" y="14370"/>
                </a:lnTo>
                <a:lnTo>
                  <a:pt x="456748" y="0"/>
                </a:lnTo>
              </a:path>
            </a:pathLst>
          </a:custGeom>
          <a:ln w="34989">
            <a:solidFill>
              <a:srgbClr val="800080"/>
            </a:solidFill>
          </a:ln>
        </p:spPr>
        <p:txBody>
          <a:bodyPr wrap="square" lIns="0" tIns="0" rIns="0" bIns="0" rtlCol="0"/>
          <a:lstStyle/>
          <a:p>
            <a:endParaRPr/>
          </a:p>
        </p:txBody>
      </p:sp>
      <p:sp>
        <p:nvSpPr>
          <p:cNvPr id="71" name="object 71"/>
          <p:cNvSpPr/>
          <p:nvPr/>
        </p:nvSpPr>
        <p:spPr>
          <a:xfrm>
            <a:off x="1119480" y="4799770"/>
            <a:ext cx="699135" cy="287655"/>
          </a:xfrm>
          <a:custGeom>
            <a:avLst/>
            <a:gdLst/>
            <a:ahLst/>
            <a:cxnLst/>
            <a:rect l="l" t="t" r="r" b="b"/>
            <a:pathLst>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72" name="object 72"/>
          <p:cNvSpPr/>
          <p:nvPr/>
        </p:nvSpPr>
        <p:spPr>
          <a:xfrm>
            <a:off x="1818037" y="4497991"/>
            <a:ext cx="689610" cy="302260"/>
          </a:xfrm>
          <a:custGeom>
            <a:avLst/>
            <a:gdLst/>
            <a:ahLst/>
            <a:cxnLst/>
            <a:rect l="l" t="t" r="r" b="b"/>
            <a:pathLst>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26867" y="287408"/>
                </a:lnTo>
                <a:lnTo>
                  <a:pt x="53735" y="273038"/>
                </a:lnTo>
                <a:lnTo>
                  <a:pt x="143293" y="244297"/>
                </a:lnTo>
                <a:lnTo>
                  <a:pt x="241807" y="201186"/>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73" name="object 73"/>
          <p:cNvSpPr/>
          <p:nvPr/>
        </p:nvSpPr>
        <p:spPr>
          <a:xfrm>
            <a:off x="2507637" y="4210582"/>
            <a:ext cx="699135" cy="287655"/>
          </a:xfrm>
          <a:custGeom>
            <a:avLst/>
            <a:gdLst/>
            <a:ahLst/>
            <a:cxnLst/>
            <a:rect l="l" t="t" r="r" b="b"/>
            <a:pathLst>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74" name="object 74"/>
          <p:cNvSpPr/>
          <p:nvPr/>
        </p:nvSpPr>
        <p:spPr>
          <a:xfrm>
            <a:off x="3206193" y="3923173"/>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75" name="object 75"/>
          <p:cNvSpPr/>
          <p:nvPr/>
        </p:nvSpPr>
        <p:spPr>
          <a:xfrm>
            <a:off x="3895793" y="3621394"/>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76" name="object 76"/>
          <p:cNvSpPr/>
          <p:nvPr/>
        </p:nvSpPr>
        <p:spPr>
          <a:xfrm>
            <a:off x="4594350" y="3333985"/>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77" name="object 77"/>
          <p:cNvSpPr/>
          <p:nvPr/>
        </p:nvSpPr>
        <p:spPr>
          <a:xfrm>
            <a:off x="5283950" y="3046576"/>
            <a:ext cx="689610" cy="287655"/>
          </a:xfrm>
          <a:custGeom>
            <a:avLst/>
            <a:gdLst/>
            <a:ahLst/>
            <a:cxnLst/>
            <a:rect l="l" t="t" r="r" b="b"/>
            <a:pathLst>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0" y="287408"/>
                </a:lnTo>
              </a:path>
              <a:path w="689610" h="287654">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78" name="object 78"/>
          <p:cNvSpPr/>
          <p:nvPr/>
        </p:nvSpPr>
        <p:spPr>
          <a:xfrm>
            <a:off x="5973550" y="2744797"/>
            <a:ext cx="699135" cy="302260"/>
          </a:xfrm>
          <a:custGeom>
            <a:avLst/>
            <a:gdLst/>
            <a:ahLst/>
            <a:cxnLst/>
            <a:rect l="l" t="t" r="r" b="b"/>
            <a:pathLst>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0" y="301779"/>
                </a:lnTo>
              </a:path>
              <a:path w="699134"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79" name="object 79"/>
          <p:cNvSpPr/>
          <p:nvPr/>
        </p:nvSpPr>
        <p:spPr>
          <a:xfrm>
            <a:off x="6672106" y="2457388"/>
            <a:ext cx="689610" cy="287655"/>
          </a:xfrm>
          <a:custGeom>
            <a:avLst/>
            <a:gdLst/>
            <a:ahLst/>
            <a:cxnLst/>
            <a:rect l="l" t="t" r="r" b="b"/>
            <a:pathLst>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80" name="object 80"/>
          <p:cNvSpPr/>
          <p:nvPr/>
        </p:nvSpPr>
        <p:spPr>
          <a:xfrm>
            <a:off x="7361707" y="1882570"/>
            <a:ext cx="1388745" cy="575310"/>
          </a:xfrm>
          <a:custGeom>
            <a:avLst/>
            <a:gdLst/>
            <a:ahLst/>
            <a:cxnLst/>
            <a:rect l="l" t="t" r="r" b="b"/>
            <a:pathLst>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0" y="574817"/>
                </a:lnTo>
              </a:path>
              <a:path w="1388745" h="575310">
                <a:moveTo>
                  <a:pt x="0" y="574817"/>
                </a:moveTo>
                <a:lnTo>
                  <a:pt x="53735" y="560447"/>
                </a:lnTo>
                <a:lnTo>
                  <a:pt x="116426" y="531706"/>
                </a:lnTo>
                <a:lnTo>
                  <a:pt x="197028" y="488594"/>
                </a:lnTo>
                <a:lnTo>
                  <a:pt x="277631" y="459854"/>
                </a:lnTo>
                <a:lnTo>
                  <a:pt x="376145" y="416742"/>
                </a:lnTo>
                <a:lnTo>
                  <a:pt x="483615" y="373631"/>
                </a:lnTo>
                <a:lnTo>
                  <a:pt x="689600" y="287408"/>
                </a:lnTo>
                <a:lnTo>
                  <a:pt x="904540" y="201186"/>
                </a:lnTo>
                <a:lnTo>
                  <a:pt x="1012010" y="158074"/>
                </a:lnTo>
                <a:lnTo>
                  <a:pt x="1110525" y="114963"/>
                </a:lnTo>
                <a:lnTo>
                  <a:pt x="1191127" y="86222"/>
                </a:lnTo>
                <a:lnTo>
                  <a:pt x="1271730" y="43111"/>
                </a:lnTo>
                <a:lnTo>
                  <a:pt x="1334421" y="14370"/>
                </a:lnTo>
                <a:lnTo>
                  <a:pt x="1388156" y="0"/>
                </a:lnTo>
              </a:path>
            </a:pathLst>
          </a:custGeom>
          <a:ln w="34989">
            <a:solidFill>
              <a:srgbClr val="800080"/>
            </a:solidFill>
          </a:ln>
        </p:spPr>
        <p:txBody>
          <a:bodyPr wrap="square" lIns="0" tIns="0" rIns="0" bIns="0" rtlCol="0"/>
          <a:lstStyle/>
          <a:p>
            <a:endParaRPr/>
          </a:p>
        </p:txBody>
      </p:sp>
      <p:sp>
        <p:nvSpPr>
          <p:cNvPr id="81" name="object 81"/>
          <p:cNvSpPr/>
          <p:nvPr/>
        </p:nvSpPr>
        <p:spPr>
          <a:xfrm>
            <a:off x="8749863" y="1882570"/>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4989">
            <a:solidFill>
              <a:srgbClr val="800080"/>
            </a:solidFill>
          </a:ln>
        </p:spPr>
        <p:txBody>
          <a:bodyPr wrap="square" lIns="0" tIns="0" rIns="0" bIns="0" rtlCol="0"/>
          <a:lstStyle/>
          <a:p>
            <a:endParaRPr/>
          </a:p>
        </p:txBody>
      </p:sp>
      <p:sp>
        <p:nvSpPr>
          <p:cNvPr id="82" name="object 82"/>
          <p:cNvSpPr/>
          <p:nvPr/>
        </p:nvSpPr>
        <p:spPr>
          <a:xfrm>
            <a:off x="429880" y="3664505"/>
            <a:ext cx="233045" cy="86360"/>
          </a:xfrm>
          <a:custGeom>
            <a:avLst/>
            <a:gdLst/>
            <a:ahLst/>
            <a:cxnLst/>
            <a:rect l="l" t="t" r="r" b="b"/>
            <a:pathLst>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0" y="86222"/>
                </a:lnTo>
              </a:path>
              <a:path w="233045" h="86360">
                <a:moveTo>
                  <a:pt x="0" y="86222"/>
                </a:moveTo>
                <a:lnTo>
                  <a:pt x="17911" y="71852"/>
                </a:lnTo>
                <a:lnTo>
                  <a:pt x="44779" y="71852"/>
                </a:lnTo>
                <a:lnTo>
                  <a:pt x="116426" y="43111"/>
                </a:lnTo>
                <a:lnTo>
                  <a:pt x="188072" y="14370"/>
                </a:lnTo>
                <a:lnTo>
                  <a:pt x="214940" y="14370"/>
                </a:lnTo>
                <a:lnTo>
                  <a:pt x="232852" y="0"/>
                </a:lnTo>
              </a:path>
            </a:pathLst>
          </a:custGeom>
          <a:ln w="34989">
            <a:solidFill>
              <a:srgbClr val="800080"/>
            </a:solidFill>
          </a:ln>
        </p:spPr>
        <p:txBody>
          <a:bodyPr wrap="square" lIns="0" tIns="0" rIns="0" bIns="0" rtlCol="0"/>
          <a:lstStyle/>
          <a:p>
            <a:endParaRPr/>
          </a:p>
        </p:txBody>
      </p:sp>
      <p:sp>
        <p:nvSpPr>
          <p:cNvPr id="83" name="object 83"/>
          <p:cNvSpPr/>
          <p:nvPr/>
        </p:nvSpPr>
        <p:spPr>
          <a:xfrm>
            <a:off x="662732" y="3463319"/>
            <a:ext cx="457200" cy="201295"/>
          </a:xfrm>
          <a:custGeom>
            <a:avLst/>
            <a:gdLst/>
            <a:ahLst/>
            <a:cxnLst/>
            <a:rect l="l" t="t" r="r" b="b"/>
            <a:pathLst>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0" y="201186"/>
                </a:lnTo>
              </a:path>
              <a:path w="457200" h="201295">
                <a:moveTo>
                  <a:pt x="0" y="201186"/>
                </a:moveTo>
                <a:lnTo>
                  <a:pt x="35823" y="186815"/>
                </a:lnTo>
                <a:lnTo>
                  <a:pt x="89558" y="158074"/>
                </a:lnTo>
                <a:lnTo>
                  <a:pt x="161205" y="129333"/>
                </a:lnTo>
                <a:lnTo>
                  <a:pt x="223896" y="100593"/>
                </a:lnTo>
                <a:lnTo>
                  <a:pt x="295542" y="71852"/>
                </a:lnTo>
                <a:lnTo>
                  <a:pt x="367189" y="43111"/>
                </a:lnTo>
                <a:lnTo>
                  <a:pt x="420924" y="14370"/>
                </a:lnTo>
                <a:lnTo>
                  <a:pt x="456748" y="0"/>
                </a:lnTo>
              </a:path>
            </a:pathLst>
          </a:custGeom>
          <a:ln w="34989">
            <a:solidFill>
              <a:srgbClr val="800080"/>
            </a:solidFill>
          </a:ln>
        </p:spPr>
        <p:txBody>
          <a:bodyPr wrap="square" lIns="0" tIns="0" rIns="0" bIns="0" rtlCol="0"/>
          <a:lstStyle/>
          <a:p>
            <a:endParaRPr/>
          </a:p>
        </p:txBody>
      </p:sp>
      <p:sp>
        <p:nvSpPr>
          <p:cNvPr id="84" name="object 84"/>
          <p:cNvSpPr/>
          <p:nvPr/>
        </p:nvSpPr>
        <p:spPr>
          <a:xfrm>
            <a:off x="1119480" y="3175910"/>
            <a:ext cx="699135" cy="287655"/>
          </a:xfrm>
          <a:custGeom>
            <a:avLst/>
            <a:gdLst/>
            <a:ahLst/>
            <a:cxnLst/>
            <a:rect l="l" t="t" r="r" b="b"/>
            <a:pathLst>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0" y="287408"/>
                </a:lnTo>
              </a:path>
              <a:path w="699135" h="287654">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85" name="object 85"/>
          <p:cNvSpPr/>
          <p:nvPr/>
        </p:nvSpPr>
        <p:spPr>
          <a:xfrm>
            <a:off x="1818037" y="2888501"/>
            <a:ext cx="689610" cy="287655"/>
          </a:xfrm>
          <a:custGeom>
            <a:avLst/>
            <a:gdLst/>
            <a:ahLst/>
            <a:cxnLst/>
            <a:rect l="l" t="t" r="r" b="b"/>
            <a:pathLst>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86" name="object 86"/>
          <p:cNvSpPr/>
          <p:nvPr/>
        </p:nvSpPr>
        <p:spPr>
          <a:xfrm>
            <a:off x="2507637" y="2586722"/>
            <a:ext cx="699135" cy="302260"/>
          </a:xfrm>
          <a:custGeom>
            <a:avLst/>
            <a:gdLst/>
            <a:ahLst/>
            <a:cxnLst/>
            <a:rect l="l" t="t" r="r" b="b"/>
            <a:pathLst>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0" y="301779"/>
                </a:lnTo>
              </a:path>
              <a:path w="699135" h="302260">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87" name="object 87"/>
          <p:cNvSpPr/>
          <p:nvPr/>
        </p:nvSpPr>
        <p:spPr>
          <a:xfrm>
            <a:off x="3206193" y="2299313"/>
            <a:ext cx="689610" cy="287655"/>
          </a:xfrm>
          <a:custGeom>
            <a:avLst/>
            <a:gdLst/>
            <a:ahLst/>
            <a:cxnLst/>
            <a:rect l="l" t="t" r="r" b="b"/>
            <a:pathLst>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88" name="object 88"/>
          <p:cNvSpPr/>
          <p:nvPr/>
        </p:nvSpPr>
        <p:spPr>
          <a:xfrm>
            <a:off x="3895793" y="2011904"/>
            <a:ext cx="699135" cy="287655"/>
          </a:xfrm>
          <a:custGeom>
            <a:avLst/>
            <a:gdLst/>
            <a:ahLst/>
            <a:cxnLst/>
            <a:rect l="l" t="t" r="r" b="b"/>
            <a:pathLst>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0" y="287408"/>
                </a:lnTo>
              </a:path>
              <a:path w="699135" h="287655">
                <a:moveTo>
                  <a:pt x="0" y="287408"/>
                </a:moveTo>
                <a:lnTo>
                  <a:pt x="26867" y="273038"/>
                </a:lnTo>
                <a:lnTo>
                  <a:pt x="62690" y="258667"/>
                </a:lnTo>
                <a:lnTo>
                  <a:pt x="143293" y="229927"/>
                </a:lnTo>
                <a:lnTo>
                  <a:pt x="241807" y="186815"/>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89" name="object 89"/>
          <p:cNvSpPr/>
          <p:nvPr/>
        </p:nvSpPr>
        <p:spPr>
          <a:xfrm>
            <a:off x="4594350" y="1710125"/>
            <a:ext cx="689610" cy="302260"/>
          </a:xfrm>
          <a:custGeom>
            <a:avLst/>
            <a:gdLst/>
            <a:ahLst/>
            <a:cxnLst/>
            <a:rect l="l" t="t" r="r" b="b"/>
            <a:pathLst>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0" y="301779"/>
                </a:lnTo>
              </a:path>
              <a:path w="689610" h="302260">
                <a:moveTo>
                  <a:pt x="0" y="301779"/>
                </a:moveTo>
                <a:lnTo>
                  <a:pt x="26867" y="287408"/>
                </a:lnTo>
                <a:lnTo>
                  <a:pt x="53735" y="273038"/>
                </a:lnTo>
                <a:lnTo>
                  <a:pt x="143293" y="244297"/>
                </a:lnTo>
                <a:lnTo>
                  <a:pt x="241807" y="201186"/>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90" name="object 90"/>
          <p:cNvSpPr/>
          <p:nvPr/>
        </p:nvSpPr>
        <p:spPr>
          <a:xfrm>
            <a:off x="5283950" y="1422716"/>
            <a:ext cx="689610" cy="287655"/>
          </a:xfrm>
          <a:custGeom>
            <a:avLst/>
            <a:gdLst/>
            <a:ahLst/>
            <a:cxnLst/>
            <a:rect l="l" t="t" r="r" b="b"/>
            <a:pathLst>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0" y="287408"/>
                </a:lnTo>
              </a:path>
              <a:path w="689610"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91" name="object 91"/>
          <p:cNvSpPr/>
          <p:nvPr/>
        </p:nvSpPr>
        <p:spPr>
          <a:xfrm>
            <a:off x="5973550" y="1120937"/>
            <a:ext cx="699135" cy="302260"/>
          </a:xfrm>
          <a:custGeom>
            <a:avLst/>
            <a:gdLst/>
            <a:ahLst/>
            <a:cxnLst/>
            <a:rect l="l" t="t" r="r" b="b"/>
            <a:pathLst>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0" y="301779"/>
                </a:lnTo>
              </a:path>
              <a:path w="699134" h="302259">
                <a:moveTo>
                  <a:pt x="0" y="301779"/>
                </a:moveTo>
                <a:lnTo>
                  <a:pt x="26867" y="287408"/>
                </a:lnTo>
                <a:lnTo>
                  <a:pt x="62690" y="273038"/>
                </a:lnTo>
                <a:lnTo>
                  <a:pt x="143293" y="244297"/>
                </a:lnTo>
                <a:lnTo>
                  <a:pt x="241807" y="201186"/>
                </a:lnTo>
                <a:lnTo>
                  <a:pt x="349278" y="143704"/>
                </a:lnTo>
                <a:lnTo>
                  <a:pt x="456748" y="100593"/>
                </a:lnTo>
                <a:lnTo>
                  <a:pt x="555262" y="57481"/>
                </a:lnTo>
                <a:lnTo>
                  <a:pt x="635865" y="28740"/>
                </a:lnTo>
                <a:lnTo>
                  <a:pt x="671688" y="14370"/>
                </a:lnTo>
                <a:lnTo>
                  <a:pt x="698556" y="0"/>
                </a:lnTo>
              </a:path>
            </a:pathLst>
          </a:custGeom>
          <a:ln w="34989">
            <a:solidFill>
              <a:srgbClr val="800080"/>
            </a:solidFill>
          </a:ln>
        </p:spPr>
        <p:txBody>
          <a:bodyPr wrap="square" lIns="0" tIns="0" rIns="0" bIns="0" rtlCol="0"/>
          <a:lstStyle/>
          <a:p>
            <a:endParaRPr/>
          </a:p>
        </p:txBody>
      </p:sp>
      <p:sp>
        <p:nvSpPr>
          <p:cNvPr id="92" name="object 92"/>
          <p:cNvSpPr/>
          <p:nvPr/>
        </p:nvSpPr>
        <p:spPr>
          <a:xfrm>
            <a:off x="6672106" y="833528"/>
            <a:ext cx="689610" cy="287655"/>
          </a:xfrm>
          <a:custGeom>
            <a:avLst/>
            <a:gdLst/>
            <a:ahLst/>
            <a:cxnLst/>
            <a:rect l="l" t="t" r="r" b="b"/>
            <a:pathLst>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0" y="287408"/>
                </a:lnTo>
              </a:path>
              <a:path w="689609" h="287655">
                <a:moveTo>
                  <a:pt x="0" y="287408"/>
                </a:moveTo>
                <a:lnTo>
                  <a:pt x="26867" y="273038"/>
                </a:lnTo>
                <a:lnTo>
                  <a:pt x="53735" y="258667"/>
                </a:lnTo>
                <a:lnTo>
                  <a:pt x="143293" y="229927"/>
                </a:lnTo>
                <a:lnTo>
                  <a:pt x="241807" y="186815"/>
                </a:lnTo>
                <a:lnTo>
                  <a:pt x="340322" y="143704"/>
                </a:lnTo>
                <a:lnTo>
                  <a:pt x="447792" y="100593"/>
                </a:lnTo>
                <a:lnTo>
                  <a:pt x="546306" y="57481"/>
                </a:lnTo>
                <a:lnTo>
                  <a:pt x="635865" y="28740"/>
                </a:lnTo>
                <a:lnTo>
                  <a:pt x="662732" y="14370"/>
                </a:lnTo>
                <a:lnTo>
                  <a:pt x="689600" y="0"/>
                </a:lnTo>
              </a:path>
            </a:pathLst>
          </a:custGeom>
          <a:ln w="34989">
            <a:solidFill>
              <a:srgbClr val="800080"/>
            </a:solidFill>
          </a:ln>
        </p:spPr>
        <p:txBody>
          <a:bodyPr wrap="square" lIns="0" tIns="0" rIns="0" bIns="0" rtlCol="0"/>
          <a:lstStyle/>
          <a:p>
            <a:endParaRPr/>
          </a:p>
        </p:txBody>
      </p:sp>
      <p:sp>
        <p:nvSpPr>
          <p:cNvPr id="93" name="object 93"/>
          <p:cNvSpPr/>
          <p:nvPr/>
        </p:nvSpPr>
        <p:spPr>
          <a:xfrm>
            <a:off x="7361707" y="833528"/>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4989">
            <a:solidFill>
              <a:srgbClr val="800080"/>
            </a:solidFill>
          </a:ln>
        </p:spPr>
        <p:txBody>
          <a:bodyPr wrap="square" lIns="0" tIns="0" rIns="0" bIns="0" rtlCol="0"/>
          <a:lstStyle/>
          <a:p>
            <a:endParaRPr/>
          </a:p>
        </p:txBody>
      </p:sp>
      <p:sp>
        <p:nvSpPr>
          <p:cNvPr id="94" name="object 94"/>
          <p:cNvSpPr/>
          <p:nvPr/>
        </p:nvSpPr>
        <p:spPr>
          <a:xfrm>
            <a:off x="7361707" y="244340"/>
            <a:ext cx="1388745" cy="589280"/>
          </a:xfrm>
          <a:custGeom>
            <a:avLst/>
            <a:gdLst/>
            <a:ahLst/>
            <a:cxnLst/>
            <a:rect l="l" t="t" r="r" b="b"/>
            <a:pathLst>
              <a:path w="1388745" h="589280">
                <a:moveTo>
                  <a:pt x="0" y="589188"/>
                </a:moveTo>
                <a:lnTo>
                  <a:pt x="53735" y="560447"/>
                </a:lnTo>
                <a:lnTo>
                  <a:pt x="116426" y="546076"/>
                </a:lnTo>
                <a:lnTo>
                  <a:pt x="197028" y="502965"/>
                </a:lnTo>
                <a:lnTo>
                  <a:pt x="277631" y="474224"/>
                </a:lnTo>
                <a:lnTo>
                  <a:pt x="376145" y="431113"/>
                </a:lnTo>
                <a:lnTo>
                  <a:pt x="483615" y="388001"/>
                </a:lnTo>
                <a:lnTo>
                  <a:pt x="689600" y="287408"/>
                </a:lnTo>
                <a:lnTo>
                  <a:pt x="904540" y="201186"/>
                </a:lnTo>
                <a:lnTo>
                  <a:pt x="1012010" y="158074"/>
                </a:lnTo>
                <a:lnTo>
                  <a:pt x="1110525" y="114963"/>
                </a:lnTo>
                <a:lnTo>
                  <a:pt x="1191127" y="86222"/>
                </a:lnTo>
                <a:lnTo>
                  <a:pt x="1271730" y="43111"/>
                </a:lnTo>
                <a:lnTo>
                  <a:pt x="1334421" y="28740"/>
                </a:lnTo>
                <a:lnTo>
                  <a:pt x="1388156" y="0"/>
                </a:lnTo>
              </a:path>
            </a:pathLst>
          </a:custGeom>
          <a:ln w="40631">
            <a:solidFill>
              <a:srgbClr val="800080"/>
            </a:solidFill>
          </a:ln>
        </p:spPr>
        <p:txBody>
          <a:bodyPr wrap="square" lIns="0" tIns="0" rIns="0" bIns="0" rtlCol="0"/>
          <a:lstStyle/>
          <a:p>
            <a:endParaRPr/>
          </a:p>
        </p:txBody>
      </p:sp>
      <p:sp>
        <p:nvSpPr>
          <p:cNvPr id="95" name="object 95"/>
          <p:cNvSpPr/>
          <p:nvPr/>
        </p:nvSpPr>
        <p:spPr>
          <a:xfrm>
            <a:off x="8749863" y="244340"/>
            <a:ext cx="0" cy="0"/>
          </a:xfrm>
          <a:custGeom>
            <a:avLst/>
            <a:gdLst/>
            <a:ahLst/>
            <a:cxnLst/>
            <a:rect l="l" t="t" r="r" b="b"/>
            <a:pathLst>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
                <a:moveTo>
                  <a:pt x="0" y="0"/>
                </a:moveTo>
                <a:lnTo>
                  <a:pt x="0" y="0"/>
                </a:lnTo>
              </a:path>
            </a:pathLst>
          </a:custGeom>
          <a:ln w="34989">
            <a:solidFill>
              <a:srgbClr val="800080"/>
            </a:solidFill>
          </a:ln>
        </p:spPr>
        <p:txBody>
          <a:bodyPr wrap="square" lIns="0" tIns="0" rIns="0" bIns="0" rtlCol="0"/>
          <a:lstStyle/>
          <a:p>
            <a:endParaRPr/>
          </a:p>
        </p:txBody>
      </p:sp>
      <p:sp>
        <p:nvSpPr>
          <p:cNvPr id="96" name="object 96"/>
          <p:cNvSpPr/>
          <p:nvPr/>
        </p:nvSpPr>
        <p:spPr>
          <a:xfrm>
            <a:off x="403013" y="5072797"/>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97" name="object 97"/>
          <p:cNvSpPr/>
          <p:nvPr/>
        </p:nvSpPr>
        <p:spPr>
          <a:xfrm>
            <a:off x="403013" y="507280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98" name="object 98"/>
          <p:cNvSpPr/>
          <p:nvPr/>
        </p:nvSpPr>
        <p:spPr>
          <a:xfrm>
            <a:off x="403013" y="5015322"/>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99" name="object 99"/>
          <p:cNvSpPr/>
          <p:nvPr/>
        </p:nvSpPr>
        <p:spPr>
          <a:xfrm>
            <a:off x="403013" y="501532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00" name="object 100"/>
          <p:cNvSpPr/>
          <p:nvPr/>
        </p:nvSpPr>
        <p:spPr>
          <a:xfrm>
            <a:off x="403013" y="5130288"/>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01" name="object 101"/>
          <p:cNvSpPr/>
          <p:nvPr/>
        </p:nvSpPr>
        <p:spPr>
          <a:xfrm>
            <a:off x="403013" y="513029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02" name="object 102"/>
          <p:cNvSpPr/>
          <p:nvPr/>
        </p:nvSpPr>
        <p:spPr>
          <a:xfrm>
            <a:off x="403013" y="5087180"/>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103" name="object 103"/>
          <p:cNvSpPr/>
          <p:nvPr/>
        </p:nvSpPr>
        <p:spPr>
          <a:xfrm>
            <a:off x="403013" y="508717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04" name="object 104"/>
          <p:cNvSpPr/>
          <p:nvPr/>
        </p:nvSpPr>
        <p:spPr>
          <a:xfrm>
            <a:off x="403013" y="5259621"/>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05" name="object 105"/>
          <p:cNvSpPr/>
          <p:nvPr/>
        </p:nvSpPr>
        <p:spPr>
          <a:xfrm>
            <a:off x="403013" y="525962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06" name="object 106"/>
          <p:cNvSpPr/>
          <p:nvPr/>
        </p:nvSpPr>
        <p:spPr>
          <a:xfrm>
            <a:off x="397181" y="5397497"/>
            <a:ext cx="65398" cy="97885"/>
          </a:xfrm>
          <a:prstGeom prst="rect">
            <a:avLst/>
          </a:prstGeom>
          <a:blipFill>
            <a:blip r:embed="rId2" cstate="print"/>
            <a:stretch>
              <a:fillRect/>
            </a:stretch>
          </a:blipFill>
        </p:spPr>
        <p:txBody>
          <a:bodyPr wrap="square" lIns="0" tIns="0" rIns="0" bIns="0" rtlCol="0"/>
          <a:lstStyle/>
          <a:p>
            <a:endParaRPr/>
          </a:p>
        </p:txBody>
      </p:sp>
      <p:sp>
        <p:nvSpPr>
          <p:cNvPr id="107" name="object 107"/>
          <p:cNvSpPr/>
          <p:nvPr/>
        </p:nvSpPr>
        <p:spPr>
          <a:xfrm>
            <a:off x="397181" y="5627424"/>
            <a:ext cx="65398" cy="97885"/>
          </a:xfrm>
          <a:prstGeom prst="rect">
            <a:avLst/>
          </a:prstGeom>
          <a:blipFill>
            <a:blip r:embed="rId3" cstate="print"/>
            <a:stretch>
              <a:fillRect/>
            </a:stretch>
          </a:blipFill>
        </p:spPr>
        <p:txBody>
          <a:bodyPr wrap="square" lIns="0" tIns="0" rIns="0" bIns="0" rtlCol="0"/>
          <a:lstStyle/>
          <a:p>
            <a:endParaRPr/>
          </a:p>
        </p:txBody>
      </p:sp>
      <p:sp>
        <p:nvSpPr>
          <p:cNvPr id="108" name="object 108"/>
          <p:cNvSpPr/>
          <p:nvPr/>
        </p:nvSpPr>
        <p:spPr>
          <a:xfrm>
            <a:off x="403013" y="4799760"/>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109" name="object 109"/>
          <p:cNvSpPr/>
          <p:nvPr/>
        </p:nvSpPr>
        <p:spPr>
          <a:xfrm>
            <a:off x="403013" y="479977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10" name="object 110"/>
          <p:cNvSpPr/>
          <p:nvPr/>
        </p:nvSpPr>
        <p:spPr>
          <a:xfrm>
            <a:off x="403013" y="4727916"/>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111" name="object 111"/>
          <p:cNvSpPr/>
          <p:nvPr/>
        </p:nvSpPr>
        <p:spPr>
          <a:xfrm>
            <a:off x="403013" y="472791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12" name="object 112"/>
          <p:cNvSpPr/>
          <p:nvPr/>
        </p:nvSpPr>
        <p:spPr>
          <a:xfrm>
            <a:off x="403013" y="5273990"/>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13" name="object 113"/>
          <p:cNvSpPr/>
          <p:nvPr/>
        </p:nvSpPr>
        <p:spPr>
          <a:xfrm>
            <a:off x="403013" y="527399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14" name="object 114"/>
          <p:cNvSpPr/>
          <p:nvPr/>
        </p:nvSpPr>
        <p:spPr>
          <a:xfrm>
            <a:off x="403013" y="5273990"/>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15" name="object 115"/>
          <p:cNvSpPr/>
          <p:nvPr/>
        </p:nvSpPr>
        <p:spPr>
          <a:xfrm>
            <a:off x="403013" y="527399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16" name="object 116"/>
          <p:cNvSpPr/>
          <p:nvPr/>
        </p:nvSpPr>
        <p:spPr>
          <a:xfrm>
            <a:off x="403013" y="5015322"/>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17" name="object 117"/>
          <p:cNvSpPr/>
          <p:nvPr/>
        </p:nvSpPr>
        <p:spPr>
          <a:xfrm>
            <a:off x="403013" y="501532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18" name="object 118"/>
          <p:cNvSpPr/>
          <p:nvPr/>
        </p:nvSpPr>
        <p:spPr>
          <a:xfrm>
            <a:off x="403013" y="4900357"/>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19" name="object 119"/>
          <p:cNvSpPr/>
          <p:nvPr/>
        </p:nvSpPr>
        <p:spPr>
          <a:xfrm>
            <a:off x="403013" y="490036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20" name="object 120"/>
          <p:cNvSpPr/>
          <p:nvPr/>
        </p:nvSpPr>
        <p:spPr>
          <a:xfrm>
            <a:off x="635866" y="4914725"/>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121" name="object 121"/>
          <p:cNvSpPr/>
          <p:nvPr/>
        </p:nvSpPr>
        <p:spPr>
          <a:xfrm>
            <a:off x="635865" y="491473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22" name="object 122"/>
          <p:cNvSpPr/>
          <p:nvPr/>
        </p:nvSpPr>
        <p:spPr>
          <a:xfrm>
            <a:off x="635866" y="4627321"/>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23" name="object 123"/>
          <p:cNvSpPr/>
          <p:nvPr/>
        </p:nvSpPr>
        <p:spPr>
          <a:xfrm>
            <a:off x="635865" y="462732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24" name="object 124"/>
          <p:cNvSpPr/>
          <p:nvPr/>
        </p:nvSpPr>
        <p:spPr>
          <a:xfrm>
            <a:off x="635866" y="4569845"/>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125" name="object 125"/>
          <p:cNvSpPr/>
          <p:nvPr/>
        </p:nvSpPr>
        <p:spPr>
          <a:xfrm>
            <a:off x="635865" y="456984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26" name="object 126"/>
          <p:cNvSpPr/>
          <p:nvPr/>
        </p:nvSpPr>
        <p:spPr>
          <a:xfrm>
            <a:off x="635866" y="4699179"/>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127" name="object 127"/>
          <p:cNvSpPr/>
          <p:nvPr/>
        </p:nvSpPr>
        <p:spPr>
          <a:xfrm>
            <a:off x="635865" y="469917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28" name="object 128"/>
          <p:cNvSpPr/>
          <p:nvPr/>
        </p:nvSpPr>
        <p:spPr>
          <a:xfrm>
            <a:off x="635866" y="5015322"/>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29" name="object 129"/>
          <p:cNvSpPr/>
          <p:nvPr/>
        </p:nvSpPr>
        <p:spPr>
          <a:xfrm>
            <a:off x="635865" y="501532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30" name="object 130"/>
          <p:cNvSpPr/>
          <p:nvPr/>
        </p:nvSpPr>
        <p:spPr>
          <a:xfrm>
            <a:off x="635866" y="4814129"/>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131" name="object 131"/>
          <p:cNvSpPr/>
          <p:nvPr/>
        </p:nvSpPr>
        <p:spPr>
          <a:xfrm>
            <a:off x="635865" y="481414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32" name="object 132"/>
          <p:cNvSpPr/>
          <p:nvPr/>
        </p:nvSpPr>
        <p:spPr>
          <a:xfrm>
            <a:off x="630033" y="3974823"/>
            <a:ext cx="65398" cy="97885"/>
          </a:xfrm>
          <a:prstGeom prst="rect">
            <a:avLst/>
          </a:prstGeom>
          <a:blipFill>
            <a:blip r:embed="rId4" cstate="print"/>
            <a:stretch>
              <a:fillRect/>
            </a:stretch>
          </a:blipFill>
        </p:spPr>
        <p:txBody>
          <a:bodyPr wrap="square" lIns="0" tIns="0" rIns="0" bIns="0" rtlCol="0"/>
          <a:lstStyle/>
          <a:p>
            <a:endParaRPr/>
          </a:p>
        </p:txBody>
      </p:sp>
      <p:sp>
        <p:nvSpPr>
          <p:cNvPr id="133" name="object 133"/>
          <p:cNvSpPr/>
          <p:nvPr/>
        </p:nvSpPr>
        <p:spPr>
          <a:xfrm>
            <a:off x="635866" y="4598582"/>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134" name="object 134"/>
          <p:cNvSpPr/>
          <p:nvPr/>
        </p:nvSpPr>
        <p:spPr>
          <a:xfrm>
            <a:off x="635865" y="459858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35" name="object 135"/>
          <p:cNvSpPr/>
          <p:nvPr/>
        </p:nvSpPr>
        <p:spPr>
          <a:xfrm>
            <a:off x="635866" y="4871620"/>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36" name="object 136"/>
          <p:cNvSpPr/>
          <p:nvPr/>
        </p:nvSpPr>
        <p:spPr>
          <a:xfrm>
            <a:off x="635865" y="487162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37" name="object 137"/>
          <p:cNvSpPr/>
          <p:nvPr/>
        </p:nvSpPr>
        <p:spPr>
          <a:xfrm>
            <a:off x="635866" y="5072797"/>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138" name="object 138"/>
          <p:cNvSpPr/>
          <p:nvPr/>
        </p:nvSpPr>
        <p:spPr>
          <a:xfrm>
            <a:off x="635865" y="507280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39" name="object 139"/>
          <p:cNvSpPr/>
          <p:nvPr/>
        </p:nvSpPr>
        <p:spPr>
          <a:xfrm>
            <a:off x="635866" y="4541092"/>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140" name="object 140"/>
          <p:cNvSpPr/>
          <p:nvPr/>
        </p:nvSpPr>
        <p:spPr>
          <a:xfrm>
            <a:off x="635865" y="454110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41" name="object 141"/>
          <p:cNvSpPr/>
          <p:nvPr/>
        </p:nvSpPr>
        <p:spPr>
          <a:xfrm>
            <a:off x="635866" y="4656057"/>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142" name="object 142"/>
          <p:cNvSpPr/>
          <p:nvPr/>
        </p:nvSpPr>
        <p:spPr>
          <a:xfrm>
            <a:off x="635865" y="465606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43" name="object 143"/>
          <p:cNvSpPr/>
          <p:nvPr/>
        </p:nvSpPr>
        <p:spPr>
          <a:xfrm>
            <a:off x="635866" y="4756655"/>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144" name="object 144"/>
          <p:cNvSpPr/>
          <p:nvPr/>
        </p:nvSpPr>
        <p:spPr>
          <a:xfrm>
            <a:off x="635865" y="475665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45" name="object 145"/>
          <p:cNvSpPr/>
          <p:nvPr/>
        </p:nvSpPr>
        <p:spPr>
          <a:xfrm>
            <a:off x="1092617" y="4239319"/>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146" name="object 146"/>
          <p:cNvSpPr/>
          <p:nvPr/>
        </p:nvSpPr>
        <p:spPr>
          <a:xfrm>
            <a:off x="1092613" y="423932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47" name="object 147"/>
          <p:cNvSpPr/>
          <p:nvPr/>
        </p:nvSpPr>
        <p:spPr>
          <a:xfrm>
            <a:off x="1092617" y="4138721"/>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148" name="object 148"/>
          <p:cNvSpPr/>
          <p:nvPr/>
        </p:nvSpPr>
        <p:spPr>
          <a:xfrm>
            <a:off x="1092613" y="413873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49" name="object 149"/>
          <p:cNvSpPr/>
          <p:nvPr/>
        </p:nvSpPr>
        <p:spPr>
          <a:xfrm>
            <a:off x="1092617" y="4440511"/>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150" name="object 150"/>
          <p:cNvSpPr/>
          <p:nvPr/>
        </p:nvSpPr>
        <p:spPr>
          <a:xfrm>
            <a:off x="1092613" y="444050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51" name="object 151"/>
          <p:cNvSpPr/>
          <p:nvPr/>
        </p:nvSpPr>
        <p:spPr>
          <a:xfrm>
            <a:off x="1092617" y="4440511"/>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152" name="object 152"/>
          <p:cNvSpPr/>
          <p:nvPr/>
        </p:nvSpPr>
        <p:spPr>
          <a:xfrm>
            <a:off x="1092613" y="444050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53" name="object 153"/>
          <p:cNvSpPr/>
          <p:nvPr/>
        </p:nvSpPr>
        <p:spPr>
          <a:xfrm>
            <a:off x="1086781" y="3859860"/>
            <a:ext cx="65398" cy="97885"/>
          </a:xfrm>
          <a:prstGeom prst="rect">
            <a:avLst/>
          </a:prstGeom>
          <a:blipFill>
            <a:blip r:embed="rId5" cstate="print"/>
            <a:stretch>
              <a:fillRect/>
            </a:stretch>
          </a:blipFill>
        </p:spPr>
        <p:txBody>
          <a:bodyPr wrap="square" lIns="0" tIns="0" rIns="0" bIns="0" rtlCol="0"/>
          <a:lstStyle/>
          <a:p>
            <a:endParaRPr/>
          </a:p>
        </p:txBody>
      </p:sp>
      <p:sp>
        <p:nvSpPr>
          <p:cNvPr id="154" name="object 154"/>
          <p:cNvSpPr/>
          <p:nvPr/>
        </p:nvSpPr>
        <p:spPr>
          <a:xfrm>
            <a:off x="1092617" y="4598582"/>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155" name="object 155"/>
          <p:cNvSpPr/>
          <p:nvPr/>
        </p:nvSpPr>
        <p:spPr>
          <a:xfrm>
            <a:off x="1092613" y="459858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56" name="object 156"/>
          <p:cNvSpPr/>
          <p:nvPr/>
        </p:nvSpPr>
        <p:spPr>
          <a:xfrm>
            <a:off x="1092617" y="4541092"/>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157" name="object 157"/>
          <p:cNvSpPr/>
          <p:nvPr/>
        </p:nvSpPr>
        <p:spPr>
          <a:xfrm>
            <a:off x="1092613" y="454110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58" name="object 158"/>
          <p:cNvSpPr/>
          <p:nvPr/>
        </p:nvSpPr>
        <p:spPr>
          <a:xfrm>
            <a:off x="1086781" y="3601192"/>
            <a:ext cx="65398" cy="97885"/>
          </a:xfrm>
          <a:prstGeom prst="rect">
            <a:avLst/>
          </a:prstGeom>
          <a:blipFill>
            <a:blip r:embed="rId5" cstate="print"/>
            <a:stretch>
              <a:fillRect/>
            </a:stretch>
          </a:blipFill>
        </p:spPr>
        <p:txBody>
          <a:bodyPr wrap="square" lIns="0" tIns="0" rIns="0" bIns="0" rtlCol="0"/>
          <a:lstStyle/>
          <a:p>
            <a:endParaRPr/>
          </a:p>
        </p:txBody>
      </p:sp>
      <p:sp>
        <p:nvSpPr>
          <p:cNvPr id="159" name="object 159"/>
          <p:cNvSpPr/>
          <p:nvPr/>
        </p:nvSpPr>
        <p:spPr>
          <a:xfrm>
            <a:off x="1092617" y="4296793"/>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160" name="object 160"/>
          <p:cNvSpPr/>
          <p:nvPr/>
        </p:nvSpPr>
        <p:spPr>
          <a:xfrm>
            <a:off x="1092613" y="429680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61" name="object 161"/>
          <p:cNvSpPr/>
          <p:nvPr/>
        </p:nvSpPr>
        <p:spPr>
          <a:xfrm>
            <a:off x="1092617" y="4512355"/>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162" name="object 162"/>
          <p:cNvSpPr/>
          <p:nvPr/>
        </p:nvSpPr>
        <p:spPr>
          <a:xfrm>
            <a:off x="1092613" y="451236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63" name="object 163"/>
          <p:cNvSpPr/>
          <p:nvPr/>
        </p:nvSpPr>
        <p:spPr>
          <a:xfrm>
            <a:off x="1092617" y="4497987"/>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164" name="object 164"/>
          <p:cNvSpPr/>
          <p:nvPr/>
        </p:nvSpPr>
        <p:spPr>
          <a:xfrm>
            <a:off x="1092613" y="449799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65" name="object 165"/>
          <p:cNvSpPr/>
          <p:nvPr/>
        </p:nvSpPr>
        <p:spPr>
          <a:xfrm>
            <a:off x="1092617" y="4023756"/>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166" name="object 166"/>
          <p:cNvSpPr/>
          <p:nvPr/>
        </p:nvSpPr>
        <p:spPr>
          <a:xfrm>
            <a:off x="1092613" y="402376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67" name="object 167"/>
          <p:cNvSpPr/>
          <p:nvPr/>
        </p:nvSpPr>
        <p:spPr>
          <a:xfrm>
            <a:off x="1092617" y="4339914"/>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168" name="object 168"/>
          <p:cNvSpPr/>
          <p:nvPr/>
        </p:nvSpPr>
        <p:spPr>
          <a:xfrm>
            <a:off x="1092613" y="433991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69" name="object 169"/>
          <p:cNvSpPr/>
          <p:nvPr/>
        </p:nvSpPr>
        <p:spPr>
          <a:xfrm>
            <a:off x="1791167" y="3549542"/>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70" name="object 170"/>
          <p:cNvSpPr/>
          <p:nvPr/>
        </p:nvSpPr>
        <p:spPr>
          <a:xfrm>
            <a:off x="1791169" y="354954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71" name="object 171"/>
          <p:cNvSpPr/>
          <p:nvPr/>
        </p:nvSpPr>
        <p:spPr>
          <a:xfrm>
            <a:off x="1791167" y="3808210"/>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72" name="object 172"/>
          <p:cNvSpPr/>
          <p:nvPr/>
        </p:nvSpPr>
        <p:spPr>
          <a:xfrm>
            <a:off x="1791169" y="380821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73" name="object 173"/>
          <p:cNvSpPr/>
          <p:nvPr/>
        </p:nvSpPr>
        <p:spPr>
          <a:xfrm>
            <a:off x="1791167" y="3793841"/>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74" name="object 174"/>
          <p:cNvSpPr/>
          <p:nvPr/>
        </p:nvSpPr>
        <p:spPr>
          <a:xfrm>
            <a:off x="1791169" y="379383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75" name="object 175"/>
          <p:cNvSpPr/>
          <p:nvPr/>
        </p:nvSpPr>
        <p:spPr>
          <a:xfrm>
            <a:off x="1791167" y="3506420"/>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176" name="object 176"/>
          <p:cNvSpPr/>
          <p:nvPr/>
        </p:nvSpPr>
        <p:spPr>
          <a:xfrm>
            <a:off x="1791169" y="350643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77" name="object 177"/>
          <p:cNvSpPr/>
          <p:nvPr/>
        </p:nvSpPr>
        <p:spPr>
          <a:xfrm>
            <a:off x="1791167" y="3578280"/>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178" name="object 178"/>
          <p:cNvSpPr/>
          <p:nvPr/>
        </p:nvSpPr>
        <p:spPr>
          <a:xfrm>
            <a:off x="1791169" y="357828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79" name="object 179"/>
          <p:cNvSpPr/>
          <p:nvPr/>
        </p:nvSpPr>
        <p:spPr>
          <a:xfrm>
            <a:off x="1791167" y="3693245"/>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80" name="object 180"/>
          <p:cNvSpPr/>
          <p:nvPr/>
        </p:nvSpPr>
        <p:spPr>
          <a:xfrm>
            <a:off x="1791169" y="369324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81" name="object 181"/>
          <p:cNvSpPr/>
          <p:nvPr/>
        </p:nvSpPr>
        <p:spPr>
          <a:xfrm>
            <a:off x="1791167" y="4038125"/>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182" name="object 182"/>
          <p:cNvSpPr/>
          <p:nvPr/>
        </p:nvSpPr>
        <p:spPr>
          <a:xfrm>
            <a:off x="1791169" y="403813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83" name="object 183"/>
          <p:cNvSpPr/>
          <p:nvPr/>
        </p:nvSpPr>
        <p:spPr>
          <a:xfrm>
            <a:off x="1791167" y="3520789"/>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184" name="object 184"/>
          <p:cNvSpPr/>
          <p:nvPr/>
        </p:nvSpPr>
        <p:spPr>
          <a:xfrm>
            <a:off x="1791169" y="352080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85" name="object 185"/>
          <p:cNvSpPr/>
          <p:nvPr/>
        </p:nvSpPr>
        <p:spPr>
          <a:xfrm>
            <a:off x="1791167" y="3951913"/>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86" name="object 186"/>
          <p:cNvSpPr/>
          <p:nvPr/>
        </p:nvSpPr>
        <p:spPr>
          <a:xfrm>
            <a:off x="1791169" y="395191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87" name="object 187"/>
          <p:cNvSpPr/>
          <p:nvPr/>
        </p:nvSpPr>
        <p:spPr>
          <a:xfrm>
            <a:off x="1791167" y="3937544"/>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88" name="object 188"/>
          <p:cNvSpPr/>
          <p:nvPr/>
        </p:nvSpPr>
        <p:spPr>
          <a:xfrm>
            <a:off x="1791169" y="393754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89" name="object 189"/>
          <p:cNvSpPr/>
          <p:nvPr/>
        </p:nvSpPr>
        <p:spPr>
          <a:xfrm>
            <a:off x="1791167" y="3563911"/>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90" name="object 190"/>
          <p:cNvSpPr/>
          <p:nvPr/>
        </p:nvSpPr>
        <p:spPr>
          <a:xfrm>
            <a:off x="1791169" y="356391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91" name="object 191"/>
          <p:cNvSpPr/>
          <p:nvPr/>
        </p:nvSpPr>
        <p:spPr>
          <a:xfrm>
            <a:off x="1791167" y="3808210"/>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192" name="object 192"/>
          <p:cNvSpPr/>
          <p:nvPr/>
        </p:nvSpPr>
        <p:spPr>
          <a:xfrm>
            <a:off x="1791169" y="380821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93" name="object 193"/>
          <p:cNvSpPr/>
          <p:nvPr/>
        </p:nvSpPr>
        <p:spPr>
          <a:xfrm>
            <a:off x="1791167" y="3592649"/>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194" name="object 194"/>
          <p:cNvSpPr/>
          <p:nvPr/>
        </p:nvSpPr>
        <p:spPr>
          <a:xfrm>
            <a:off x="1791169" y="359265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95" name="object 195"/>
          <p:cNvSpPr/>
          <p:nvPr/>
        </p:nvSpPr>
        <p:spPr>
          <a:xfrm>
            <a:off x="2480771" y="3434577"/>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196" name="object 196"/>
          <p:cNvSpPr/>
          <p:nvPr/>
        </p:nvSpPr>
        <p:spPr>
          <a:xfrm>
            <a:off x="2480769" y="343457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97" name="object 197"/>
          <p:cNvSpPr/>
          <p:nvPr/>
        </p:nvSpPr>
        <p:spPr>
          <a:xfrm>
            <a:off x="2480771" y="347768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198" name="object 198"/>
          <p:cNvSpPr/>
          <p:nvPr/>
        </p:nvSpPr>
        <p:spPr>
          <a:xfrm>
            <a:off x="2480769" y="347769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199" name="object 199"/>
          <p:cNvSpPr/>
          <p:nvPr/>
        </p:nvSpPr>
        <p:spPr>
          <a:xfrm>
            <a:off x="2480771" y="3621385"/>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200" name="object 200"/>
          <p:cNvSpPr/>
          <p:nvPr/>
        </p:nvSpPr>
        <p:spPr>
          <a:xfrm>
            <a:off x="2480769" y="362139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01" name="object 201"/>
          <p:cNvSpPr/>
          <p:nvPr/>
        </p:nvSpPr>
        <p:spPr>
          <a:xfrm>
            <a:off x="2480771" y="3563911"/>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02" name="object 202"/>
          <p:cNvSpPr/>
          <p:nvPr/>
        </p:nvSpPr>
        <p:spPr>
          <a:xfrm>
            <a:off x="2480769" y="356391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03" name="object 203"/>
          <p:cNvSpPr/>
          <p:nvPr/>
        </p:nvSpPr>
        <p:spPr>
          <a:xfrm>
            <a:off x="2480771" y="3492051"/>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204" name="object 204"/>
          <p:cNvSpPr/>
          <p:nvPr/>
        </p:nvSpPr>
        <p:spPr>
          <a:xfrm>
            <a:off x="2480769" y="349206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05" name="object 205"/>
          <p:cNvSpPr/>
          <p:nvPr/>
        </p:nvSpPr>
        <p:spPr>
          <a:xfrm>
            <a:off x="2474938" y="3802378"/>
            <a:ext cx="65398" cy="97885"/>
          </a:xfrm>
          <a:prstGeom prst="rect">
            <a:avLst/>
          </a:prstGeom>
          <a:blipFill>
            <a:blip r:embed="rId6" cstate="print"/>
            <a:stretch>
              <a:fillRect/>
            </a:stretch>
          </a:blipFill>
        </p:spPr>
        <p:txBody>
          <a:bodyPr wrap="square" lIns="0" tIns="0" rIns="0" bIns="0" rtlCol="0"/>
          <a:lstStyle/>
          <a:p>
            <a:endParaRPr/>
          </a:p>
        </p:txBody>
      </p:sp>
      <p:sp>
        <p:nvSpPr>
          <p:cNvPr id="206" name="object 206"/>
          <p:cNvSpPr/>
          <p:nvPr/>
        </p:nvSpPr>
        <p:spPr>
          <a:xfrm>
            <a:off x="2474938" y="2868299"/>
            <a:ext cx="65398" cy="97885"/>
          </a:xfrm>
          <a:prstGeom prst="rect">
            <a:avLst/>
          </a:prstGeom>
          <a:blipFill>
            <a:blip r:embed="rId6" cstate="print"/>
            <a:stretch>
              <a:fillRect/>
            </a:stretch>
          </a:blipFill>
        </p:spPr>
        <p:txBody>
          <a:bodyPr wrap="square" lIns="0" tIns="0" rIns="0" bIns="0" rtlCol="0"/>
          <a:lstStyle/>
          <a:p>
            <a:endParaRPr/>
          </a:p>
        </p:txBody>
      </p:sp>
      <p:sp>
        <p:nvSpPr>
          <p:cNvPr id="207" name="object 207"/>
          <p:cNvSpPr/>
          <p:nvPr/>
        </p:nvSpPr>
        <p:spPr>
          <a:xfrm>
            <a:off x="2474938" y="2307852"/>
            <a:ext cx="65398" cy="97885"/>
          </a:xfrm>
          <a:prstGeom prst="rect">
            <a:avLst/>
          </a:prstGeom>
          <a:blipFill>
            <a:blip r:embed="rId7" cstate="print"/>
            <a:stretch>
              <a:fillRect/>
            </a:stretch>
          </a:blipFill>
        </p:spPr>
        <p:txBody>
          <a:bodyPr wrap="square" lIns="0" tIns="0" rIns="0" bIns="0" rtlCol="0"/>
          <a:lstStyle/>
          <a:p>
            <a:endParaRPr/>
          </a:p>
        </p:txBody>
      </p:sp>
      <p:sp>
        <p:nvSpPr>
          <p:cNvPr id="208" name="object 208"/>
          <p:cNvSpPr/>
          <p:nvPr/>
        </p:nvSpPr>
        <p:spPr>
          <a:xfrm>
            <a:off x="2480771" y="3247752"/>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209" name="object 209"/>
          <p:cNvSpPr/>
          <p:nvPr/>
        </p:nvSpPr>
        <p:spPr>
          <a:xfrm>
            <a:off x="2480769" y="324776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10" name="object 210"/>
          <p:cNvSpPr/>
          <p:nvPr/>
        </p:nvSpPr>
        <p:spPr>
          <a:xfrm>
            <a:off x="2480771" y="347768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211" name="object 211"/>
          <p:cNvSpPr/>
          <p:nvPr/>
        </p:nvSpPr>
        <p:spPr>
          <a:xfrm>
            <a:off x="2480769" y="347769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12" name="object 212"/>
          <p:cNvSpPr/>
          <p:nvPr/>
        </p:nvSpPr>
        <p:spPr>
          <a:xfrm>
            <a:off x="2480771" y="3348350"/>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213" name="object 213"/>
          <p:cNvSpPr/>
          <p:nvPr/>
        </p:nvSpPr>
        <p:spPr>
          <a:xfrm>
            <a:off x="2480769" y="334835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14" name="object 214"/>
          <p:cNvSpPr/>
          <p:nvPr/>
        </p:nvSpPr>
        <p:spPr>
          <a:xfrm>
            <a:off x="2480771" y="3563911"/>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15" name="object 215"/>
          <p:cNvSpPr/>
          <p:nvPr/>
        </p:nvSpPr>
        <p:spPr>
          <a:xfrm>
            <a:off x="2480769" y="356391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16" name="object 216"/>
          <p:cNvSpPr/>
          <p:nvPr/>
        </p:nvSpPr>
        <p:spPr>
          <a:xfrm>
            <a:off x="2480771" y="3434577"/>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17" name="object 217"/>
          <p:cNvSpPr/>
          <p:nvPr/>
        </p:nvSpPr>
        <p:spPr>
          <a:xfrm>
            <a:off x="2480769" y="343457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18" name="object 218"/>
          <p:cNvSpPr/>
          <p:nvPr/>
        </p:nvSpPr>
        <p:spPr>
          <a:xfrm>
            <a:off x="3179322" y="3262121"/>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219" name="object 219"/>
          <p:cNvSpPr/>
          <p:nvPr/>
        </p:nvSpPr>
        <p:spPr>
          <a:xfrm>
            <a:off x="3179326" y="326213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20" name="object 220"/>
          <p:cNvSpPr/>
          <p:nvPr/>
        </p:nvSpPr>
        <p:spPr>
          <a:xfrm>
            <a:off x="3179322" y="3190278"/>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21" name="object 221"/>
          <p:cNvSpPr/>
          <p:nvPr/>
        </p:nvSpPr>
        <p:spPr>
          <a:xfrm>
            <a:off x="3179326" y="319028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22" name="object 222"/>
          <p:cNvSpPr/>
          <p:nvPr/>
        </p:nvSpPr>
        <p:spPr>
          <a:xfrm>
            <a:off x="3179322" y="3233383"/>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223" name="object 223"/>
          <p:cNvSpPr/>
          <p:nvPr/>
        </p:nvSpPr>
        <p:spPr>
          <a:xfrm>
            <a:off x="3179326" y="323339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24" name="object 224"/>
          <p:cNvSpPr/>
          <p:nvPr/>
        </p:nvSpPr>
        <p:spPr>
          <a:xfrm>
            <a:off x="3179322" y="3089682"/>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25" name="object 225"/>
          <p:cNvSpPr/>
          <p:nvPr/>
        </p:nvSpPr>
        <p:spPr>
          <a:xfrm>
            <a:off x="3179326" y="308968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26" name="object 226"/>
          <p:cNvSpPr/>
          <p:nvPr/>
        </p:nvSpPr>
        <p:spPr>
          <a:xfrm>
            <a:off x="3179322" y="3219016"/>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27" name="object 227"/>
          <p:cNvSpPr/>
          <p:nvPr/>
        </p:nvSpPr>
        <p:spPr>
          <a:xfrm>
            <a:off x="3179326" y="321902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28" name="object 228"/>
          <p:cNvSpPr/>
          <p:nvPr/>
        </p:nvSpPr>
        <p:spPr>
          <a:xfrm>
            <a:off x="3173494" y="3414376"/>
            <a:ext cx="65398" cy="97885"/>
          </a:xfrm>
          <a:prstGeom prst="rect">
            <a:avLst/>
          </a:prstGeom>
          <a:blipFill>
            <a:blip r:embed="rId4" cstate="print"/>
            <a:stretch>
              <a:fillRect/>
            </a:stretch>
          </a:blipFill>
        </p:spPr>
        <p:txBody>
          <a:bodyPr wrap="square" lIns="0" tIns="0" rIns="0" bIns="0" rtlCol="0"/>
          <a:lstStyle/>
          <a:p>
            <a:endParaRPr/>
          </a:p>
        </p:txBody>
      </p:sp>
      <p:sp>
        <p:nvSpPr>
          <p:cNvPr id="229" name="object 229"/>
          <p:cNvSpPr/>
          <p:nvPr/>
        </p:nvSpPr>
        <p:spPr>
          <a:xfrm>
            <a:off x="3179322" y="3104049"/>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230" name="object 230"/>
          <p:cNvSpPr/>
          <p:nvPr/>
        </p:nvSpPr>
        <p:spPr>
          <a:xfrm>
            <a:off x="3179326" y="310405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31" name="object 231"/>
          <p:cNvSpPr/>
          <p:nvPr/>
        </p:nvSpPr>
        <p:spPr>
          <a:xfrm>
            <a:off x="3173494" y="2049184"/>
            <a:ext cx="65398" cy="97885"/>
          </a:xfrm>
          <a:prstGeom prst="rect">
            <a:avLst/>
          </a:prstGeom>
          <a:blipFill>
            <a:blip r:embed="rId5" cstate="print"/>
            <a:stretch>
              <a:fillRect/>
            </a:stretch>
          </a:blipFill>
        </p:spPr>
        <p:txBody>
          <a:bodyPr wrap="square" lIns="0" tIns="0" rIns="0" bIns="0" rtlCol="0"/>
          <a:lstStyle/>
          <a:p>
            <a:endParaRPr/>
          </a:p>
        </p:txBody>
      </p:sp>
      <p:sp>
        <p:nvSpPr>
          <p:cNvPr id="232" name="object 232"/>
          <p:cNvSpPr/>
          <p:nvPr/>
        </p:nvSpPr>
        <p:spPr>
          <a:xfrm>
            <a:off x="3179322" y="3175909"/>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233" name="object 233"/>
          <p:cNvSpPr/>
          <p:nvPr/>
        </p:nvSpPr>
        <p:spPr>
          <a:xfrm>
            <a:off x="3179326" y="317591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34" name="object 234"/>
          <p:cNvSpPr/>
          <p:nvPr/>
        </p:nvSpPr>
        <p:spPr>
          <a:xfrm>
            <a:off x="3179322" y="3089682"/>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35" name="object 235"/>
          <p:cNvSpPr/>
          <p:nvPr/>
        </p:nvSpPr>
        <p:spPr>
          <a:xfrm>
            <a:off x="3179326" y="308968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36" name="object 236"/>
          <p:cNvSpPr/>
          <p:nvPr/>
        </p:nvSpPr>
        <p:spPr>
          <a:xfrm>
            <a:off x="3179322" y="3262121"/>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237" name="object 237"/>
          <p:cNvSpPr/>
          <p:nvPr/>
        </p:nvSpPr>
        <p:spPr>
          <a:xfrm>
            <a:off x="3179326" y="326213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38" name="object 238"/>
          <p:cNvSpPr/>
          <p:nvPr/>
        </p:nvSpPr>
        <p:spPr>
          <a:xfrm>
            <a:off x="3179322" y="2974715"/>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239" name="object 239"/>
          <p:cNvSpPr/>
          <p:nvPr/>
        </p:nvSpPr>
        <p:spPr>
          <a:xfrm>
            <a:off x="3179326" y="297472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40" name="object 240"/>
          <p:cNvSpPr/>
          <p:nvPr/>
        </p:nvSpPr>
        <p:spPr>
          <a:xfrm>
            <a:off x="3179322" y="3089682"/>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41" name="object 241"/>
          <p:cNvSpPr/>
          <p:nvPr/>
        </p:nvSpPr>
        <p:spPr>
          <a:xfrm>
            <a:off x="3179326" y="308968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42" name="object 242"/>
          <p:cNvSpPr/>
          <p:nvPr/>
        </p:nvSpPr>
        <p:spPr>
          <a:xfrm>
            <a:off x="3868926" y="2831014"/>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243" name="object 243"/>
          <p:cNvSpPr/>
          <p:nvPr/>
        </p:nvSpPr>
        <p:spPr>
          <a:xfrm>
            <a:off x="3868926" y="283102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44" name="object 244"/>
          <p:cNvSpPr/>
          <p:nvPr/>
        </p:nvSpPr>
        <p:spPr>
          <a:xfrm>
            <a:off x="3868926" y="2902872"/>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45" name="object 245"/>
          <p:cNvSpPr/>
          <p:nvPr/>
        </p:nvSpPr>
        <p:spPr>
          <a:xfrm>
            <a:off x="3868926" y="290287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46" name="object 246"/>
          <p:cNvSpPr/>
          <p:nvPr/>
        </p:nvSpPr>
        <p:spPr>
          <a:xfrm>
            <a:off x="3868926" y="2773538"/>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47" name="object 247"/>
          <p:cNvSpPr/>
          <p:nvPr/>
        </p:nvSpPr>
        <p:spPr>
          <a:xfrm>
            <a:off x="3868926" y="277353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48" name="object 248"/>
          <p:cNvSpPr/>
          <p:nvPr/>
        </p:nvSpPr>
        <p:spPr>
          <a:xfrm>
            <a:off x="3868926" y="2730417"/>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249" name="object 249"/>
          <p:cNvSpPr/>
          <p:nvPr/>
        </p:nvSpPr>
        <p:spPr>
          <a:xfrm>
            <a:off x="3868926" y="273042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50" name="object 250"/>
          <p:cNvSpPr/>
          <p:nvPr/>
        </p:nvSpPr>
        <p:spPr>
          <a:xfrm>
            <a:off x="3868926" y="2701680"/>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251" name="object 251"/>
          <p:cNvSpPr/>
          <p:nvPr/>
        </p:nvSpPr>
        <p:spPr>
          <a:xfrm>
            <a:off x="3868926" y="270168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52" name="object 252"/>
          <p:cNvSpPr/>
          <p:nvPr/>
        </p:nvSpPr>
        <p:spPr>
          <a:xfrm>
            <a:off x="3868926" y="2888503"/>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53" name="object 253"/>
          <p:cNvSpPr/>
          <p:nvPr/>
        </p:nvSpPr>
        <p:spPr>
          <a:xfrm>
            <a:off x="3868926" y="288850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54" name="object 254"/>
          <p:cNvSpPr/>
          <p:nvPr/>
        </p:nvSpPr>
        <p:spPr>
          <a:xfrm>
            <a:off x="3863094" y="2049184"/>
            <a:ext cx="65398" cy="97885"/>
          </a:xfrm>
          <a:prstGeom prst="rect">
            <a:avLst/>
          </a:prstGeom>
          <a:blipFill>
            <a:blip r:embed="rId5" cstate="print"/>
            <a:stretch>
              <a:fillRect/>
            </a:stretch>
          </a:blipFill>
        </p:spPr>
        <p:txBody>
          <a:bodyPr wrap="square" lIns="0" tIns="0" rIns="0" bIns="0" rtlCol="0"/>
          <a:lstStyle/>
          <a:p>
            <a:endParaRPr/>
          </a:p>
        </p:txBody>
      </p:sp>
      <p:sp>
        <p:nvSpPr>
          <p:cNvPr id="255" name="object 255"/>
          <p:cNvSpPr/>
          <p:nvPr/>
        </p:nvSpPr>
        <p:spPr>
          <a:xfrm>
            <a:off x="3863094" y="4233491"/>
            <a:ext cx="65398" cy="97885"/>
          </a:xfrm>
          <a:prstGeom prst="rect">
            <a:avLst/>
          </a:prstGeom>
          <a:blipFill>
            <a:blip r:embed="rId4" cstate="print"/>
            <a:stretch>
              <a:fillRect/>
            </a:stretch>
          </a:blipFill>
        </p:spPr>
        <p:txBody>
          <a:bodyPr wrap="square" lIns="0" tIns="0" rIns="0" bIns="0" rtlCol="0"/>
          <a:lstStyle/>
          <a:p>
            <a:endParaRPr/>
          </a:p>
        </p:txBody>
      </p:sp>
      <p:sp>
        <p:nvSpPr>
          <p:cNvPr id="256" name="object 256"/>
          <p:cNvSpPr/>
          <p:nvPr/>
        </p:nvSpPr>
        <p:spPr>
          <a:xfrm>
            <a:off x="3868926" y="2658573"/>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57" name="object 257"/>
          <p:cNvSpPr/>
          <p:nvPr/>
        </p:nvSpPr>
        <p:spPr>
          <a:xfrm>
            <a:off x="3868926" y="265857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58" name="object 258"/>
          <p:cNvSpPr/>
          <p:nvPr/>
        </p:nvSpPr>
        <p:spPr>
          <a:xfrm>
            <a:off x="3868926" y="2629835"/>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59" name="object 259"/>
          <p:cNvSpPr/>
          <p:nvPr/>
        </p:nvSpPr>
        <p:spPr>
          <a:xfrm>
            <a:off x="3868926" y="262983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60" name="object 260"/>
          <p:cNvSpPr/>
          <p:nvPr/>
        </p:nvSpPr>
        <p:spPr>
          <a:xfrm>
            <a:off x="3868926" y="2629835"/>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61" name="object 261"/>
          <p:cNvSpPr/>
          <p:nvPr/>
        </p:nvSpPr>
        <p:spPr>
          <a:xfrm>
            <a:off x="3868926" y="262983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62" name="object 262"/>
          <p:cNvSpPr/>
          <p:nvPr/>
        </p:nvSpPr>
        <p:spPr>
          <a:xfrm>
            <a:off x="3868926" y="2629835"/>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63" name="object 263"/>
          <p:cNvSpPr/>
          <p:nvPr/>
        </p:nvSpPr>
        <p:spPr>
          <a:xfrm>
            <a:off x="3868926" y="262983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64" name="object 264"/>
          <p:cNvSpPr/>
          <p:nvPr/>
        </p:nvSpPr>
        <p:spPr>
          <a:xfrm>
            <a:off x="3868926" y="2658573"/>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265" name="object 265"/>
          <p:cNvSpPr/>
          <p:nvPr/>
        </p:nvSpPr>
        <p:spPr>
          <a:xfrm>
            <a:off x="3868926" y="265857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66" name="object 266"/>
          <p:cNvSpPr/>
          <p:nvPr/>
        </p:nvSpPr>
        <p:spPr>
          <a:xfrm>
            <a:off x="4567485" y="2672942"/>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267" name="object 267"/>
          <p:cNvSpPr/>
          <p:nvPr/>
        </p:nvSpPr>
        <p:spPr>
          <a:xfrm>
            <a:off x="4567482" y="267294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68" name="object 268"/>
          <p:cNvSpPr/>
          <p:nvPr/>
        </p:nvSpPr>
        <p:spPr>
          <a:xfrm>
            <a:off x="4567485" y="2730417"/>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269" name="object 269"/>
          <p:cNvSpPr/>
          <p:nvPr/>
        </p:nvSpPr>
        <p:spPr>
          <a:xfrm>
            <a:off x="4567482" y="273042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70" name="object 270"/>
          <p:cNvSpPr/>
          <p:nvPr/>
        </p:nvSpPr>
        <p:spPr>
          <a:xfrm>
            <a:off x="4567485" y="241427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271" name="object 271"/>
          <p:cNvSpPr/>
          <p:nvPr/>
        </p:nvSpPr>
        <p:spPr>
          <a:xfrm>
            <a:off x="4567482" y="241427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72" name="object 272"/>
          <p:cNvSpPr/>
          <p:nvPr/>
        </p:nvSpPr>
        <p:spPr>
          <a:xfrm>
            <a:off x="4567485" y="2644204"/>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73" name="object 273"/>
          <p:cNvSpPr/>
          <p:nvPr/>
        </p:nvSpPr>
        <p:spPr>
          <a:xfrm>
            <a:off x="4567482" y="264420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74" name="object 274"/>
          <p:cNvSpPr/>
          <p:nvPr/>
        </p:nvSpPr>
        <p:spPr>
          <a:xfrm>
            <a:off x="4567485" y="218434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275" name="object 275"/>
          <p:cNvSpPr/>
          <p:nvPr/>
        </p:nvSpPr>
        <p:spPr>
          <a:xfrm>
            <a:off x="4567482" y="218435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76" name="object 276"/>
          <p:cNvSpPr/>
          <p:nvPr/>
        </p:nvSpPr>
        <p:spPr>
          <a:xfrm>
            <a:off x="4567485" y="2658573"/>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77" name="object 277"/>
          <p:cNvSpPr/>
          <p:nvPr/>
        </p:nvSpPr>
        <p:spPr>
          <a:xfrm>
            <a:off x="4567482" y="265857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78" name="object 278"/>
          <p:cNvSpPr/>
          <p:nvPr/>
        </p:nvSpPr>
        <p:spPr>
          <a:xfrm>
            <a:off x="4561651" y="2006073"/>
            <a:ext cx="65398" cy="97885"/>
          </a:xfrm>
          <a:prstGeom prst="rect">
            <a:avLst/>
          </a:prstGeom>
          <a:blipFill>
            <a:blip r:embed="rId5" cstate="print"/>
            <a:stretch>
              <a:fillRect/>
            </a:stretch>
          </a:blipFill>
        </p:spPr>
        <p:txBody>
          <a:bodyPr wrap="square" lIns="0" tIns="0" rIns="0" bIns="0" rtlCol="0"/>
          <a:lstStyle/>
          <a:p>
            <a:endParaRPr/>
          </a:p>
        </p:txBody>
      </p:sp>
      <p:sp>
        <p:nvSpPr>
          <p:cNvPr id="279" name="object 279"/>
          <p:cNvSpPr/>
          <p:nvPr/>
        </p:nvSpPr>
        <p:spPr>
          <a:xfrm>
            <a:off x="4567485" y="218434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280" name="object 280"/>
          <p:cNvSpPr/>
          <p:nvPr/>
        </p:nvSpPr>
        <p:spPr>
          <a:xfrm>
            <a:off x="4567482" y="218435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81" name="object 281"/>
          <p:cNvSpPr/>
          <p:nvPr/>
        </p:nvSpPr>
        <p:spPr>
          <a:xfrm>
            <a:off x="4567485" y="2601083"/>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282" name="object 282"/>
          <p:cNvSpPr/>
          <p:nvPr/>
        </p:nvSpPr>
        <p:spPr>
          <a:xfrm>
            <a:off x="4567482" y="260109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83" name="object 283"/>
          <p:cNvSpPr/>
          <p:nvPr/>
        </p:nvSpPr>
        <p:spPr>
          <a:xfrm>
            <a:off x="4561651" y="2925781"/>
            <a:ext cx="65398" cy="97885"/>
          </a:xfrm>
          <a:prstGeom prst="rect">
            <a:avLst/>
          </a:prstGeom>
          <a:blipFill>
            <a:blip r:embed="rId5" cstate="print"/>
            <a:stretch>
              <a:fillRect/>
            </a:stretch>
          </a:blipFill>
        </p:spPr>
        <p:txBody>
          <a:bodyPr wrap="square" lIns="0" tIns="0" rIns="0" bIns="0" rtlCol="0"/>
          <a:lstStyle/>
          <a:p>
            <a:endParaRPr/>
          </a:p>
        </p:txBody>
      </p:sp>
      <p:sp>
        <p:nvSpPr>
          <p:cNvPr id="284" name="object 284"/>
          <p:cNvSpPr/>
          <p:nvPr/>
        </p:nvSpPr>
        <p:spPr>
          <a:xfrm>
            <a:off x="4567485" y="2514870"/>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85" name="object 285"/>
          <p:cNvSpPr/>
          <p:nvPr/>
        </p:nvSpPr>
        <p:spPr>
          <a:xfrm>
            <a:off x="4567482" y="251487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86" name="object 286"/>
          <p:cNvSpPr/>
          <p:nvPr/>
        </p:nvSpPr>
        <p:spPr>
          <a:xfrm>
            <a:off x="4567485" y="2328046"/>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287" name="object 287"/>
          <p:cNvSpPr/>
          <p:nvPr/>
        </p:nvSpPr>
        <p:spPr>
          <a:xfrm>
            <a:off x="4567482" y="232805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88" name="object 288"/>
          <p:cNvSpPr/>
          <p:nvPr/>
        </p:nvSpPr>
        <p:spPr>
          <a:xfrm>
            <a:off x="4567485" y="2629835"/>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289" name="object 289"/>
          <p:cNvSpPr/>
          <p:nvPr/>
        </p:nvSpPr>
        <p:spPr>
          <a:xfrm>
            <a:off x="4567482" y="262983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90" name="object 290"/>
          <p:cNvSpPr/>
          <p:nvPr/>
        </p:nvSpPr>
        <p:spPr>
          <a:xfrm>
            <a:off x="5257081" y="2371167"/>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291" name="object 291"/>
          <p:cNvSpPr/>
          <p:nvPr/>
        </p:nvSpPr>
        <p:spPr>
          <a:xfrm>
            <a:off x="5257082" y="237116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92" name="object 292"/>
          <p:cNvSpPr/>
          <p:nvPr/>
        </p:nvSpPr>
        <p:spPr>
          <a:xfrm>
            <a:off x="5257081" y="2284940"/>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93" name="object 293"/>
          <p:cNvSpPr/>
          <p:nvPr/>
        </p:nvSpPr>
        <p:spPr>
          <a:xfrm>
            <a:off x="5257082" y="228494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94" name="object 294"/>
          <p:cNvSpPr/>
          <p:nvPr/>
        </p:nvSpPr>
        <p:spPr>
          <a:xfrm>
            <a:off x="5257081" y="2356784"/>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295" name="object 295"/>
          <p:cNvSpPr/>
          <p:nvPr/>
        </p:nvSpPr>
        <p:spPr>
          <a:xfrm>
            <a:off x="5257082" y="235679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96" name="object 296"/>
          <p:cNvSpPr/>
          <p:nvPr/>
        </p:nvSpPr>
        <p:spPr>
          <a:xfrm>
            <a:off x="5257081" y="2299309"/>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97" name="object 297"/>
          <p:cNvSpPr/>
          <p:nvPr/>
        </p:nvSpPr>
        <p:spPr>
          <a:xfrm>
            <a:off x="5257082" y="229931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298" name="object 298"/>
          <p:cNvSpPr/>
          <p:nvPr/>
        </p:nvSpPr>
        <p:spPr>
          <a:xfrm>
            <a:off x="5257081" y="2284940"/>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299" name="object 299"/>
          <p:cNvSpPr/>
          <p:nvPr/>
        </p:nvSpPr>
        <p:spPr>
          <a:xfrm>
            <a:off x="5257082" y="228494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00" name="object 300"/>
          <p:cNvSpPr/>
          <p:nvPr/>
        </p:nvSpPr>
        <p:spPr>
          <a:xfrm>
            <a:off x="5257081" y="2169975"/>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01" name="object 301"/>
          <p:cNvSpPr/>
          <p:nvPr/>
        </p:nvSpPr>
        <p:spPr>
          <a:xfrm>
            <a:off x="5257082" y="216997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02" name="object 302"/>
          <p:cNvSpPr/>
          <p:nvPr/>
        </p:nvSpPr>
        <p:spPr>
          <a:xfrm>
            <a:off x="5257081" y="2299309"/>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03" name="object 303"/>
          <p:cNvSpPr/>
          <p:nvPr/>
        </p:nvSpPr>
        <p:spPr>
          <a:xfrm>
            <a:off x="5257082" y="229931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04" name="object 304"/>
          <p:cNvSpPr/>
          <p:nvPr/>
        </p:nvSpPr>
        <p:spPr>
          <a:xfrm>
            <a:off x="5251251" y="2983263"/>
            <a:ext cx="65398" cy="97885"/>
          </a:xfrm>
          <a:prstGeom prst="rect">
            <a:avLst/>
          </a:prstGeom>
          <a:blipFill>
            <a:blip r:embed="rId6" cstate="print"/>
            <a:stretch>
              <a:fillRect/>
            </a:stretch>
          </a:blipFill>
        </p:spPr>
        <p:txBody>
          <a:bodyPr wrap="square" lIns="0" tIns="0" rIns="0" bIns="0" rtlCol="0"/>
          <a:lstStyle/>
          <a:p>
            <a:endParaRPr/>
          </a:p>
        </p:txBody>
      </p:sp>
      <p:sp>
        <p:nvSpPr>
          <p:cNvPr id="305" name="object 305"/>
          <p:cNvSpPr/>
          <p:nvPr/>
        </p:nvSpPr>
        <p:spPr>
          <a:xfrm>
            <a:off x="5257081" y="2428643"/>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06" name="object 306"/>
          <p:cNvSpPr/>
          <p:nvPr/>
        </p:nvSpPr>
        <p:spPr>
          <a:xfrm>
            <a:off x="5257082" y="242864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07" name="object 307"/>
          <p:cNvSpPr/>
          <p:nvPr/>
        </p:nvSpPr>
        <p:spPr>
          <a:xfrm>
            <a:off x="5257081" y="2313678"/>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08" name="object 308"/>
          <p:cNvSpPr/>
          <p:nvPr/>
        </p:nvSpPr>
        <p:spPr>
          <a:xfrm>
            <a:off x="5257082" y="231368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09" name="object 309"/>
          <p:cNvSpPr/>
          <p:nvPr/>
        </p:nvSpPr>
        <p:spPr>
          <a:xfrm>
            <a:off x="5251251" y="2652743"/>
            <a:ext cx="65398" cy="97885"/>
          </a:xfrm>
          <a:prstGeom prst="rect">
            <a:avLst/>
          </a:prstGeom>
          <a:blipFill>
            <a:blip r:embed="rId6" cstate="print"/>
            <a:stretch>
              <a:fillRect/>
            </a:stretch>
          </a:blipFill>
        </p:spPr>
        <p:txBody>
          <a:bodyPr wrap="square" lIns="0" tIns="0" rIns="0" bIns="0" rtlCol="0"/>
          <a:lstStyle/>
          <a:p>
            <a:endParaRPr/>
          </a:p>
        </p:txBody>
      </p:sp>
      <p:sp>
        <p:nvSpPr>
          <p:cNvPr id="310" name="object 310"/>
          <p:cNvSpPr/>
          <p:nvPr/>
        </p:nvSpPr>
        <p:spPr>
          <a:xfrm>
            <a:off x="5257081" y="2169975"/>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11" name="object 311"/>
          <p:cNvSpPr/>
          <p:nvPr/>
        </p:nvSpPr>
        <p:spPr>
          <a:xfrm>
            <a:off x="5257082" y="216997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12" name="object 312"/>
          <p:cNvSpPr/>
          <p:nvPr/>
        </p:nvSpPr>
        <p:spPr>
          <a:xfrm>
            <a:off x="5257081" y="2198712"/>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313" name="object 313"/>
          <p:cNvSpPr/>
          <p:nvPr/>
        </p:nvSpPr>
        <p:spPr>
          <a:xfrm>
            <a:off x="5257082" y="219872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14" name="object 314"/>
          <p:cNvSpPr/>
          <p:nvPr/>
        </p:nvSpPr>
        <p:spPr>
          <a:xfrm>
            <a:off x="5946685" y="2098116"/>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315" name="object 315"/>
          <p:cNvSpPr/>
          <p:nvPr/>
        </p:nvSpPr>
        <p:spPr>
          <a:xfrm>
            <a:off x="5946683" y="209812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16" name="object 316"/>
          <p:cNvSpPr/>
          <p:nvPr/>
        </p:nvSpPr>
        <p:spPr>
          <a:xfrm>
            <a:off x="5946685" y="2026272"/>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317" name="object 317"/>
          <p:cNvSpPr/>
          <p:nvPr/>
        </p:nvSpPr>
        <p:spPr>
          <a:xfrm>
            <a:off x="5946683" y="202627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18" name="object 318"/>
          <p:cNvSpPr/>
          <p:nvPr/>
        </p:nvSpPr>
        <p:spPr>
          <a:xfrm>
            <a:off x="5946685" y="2069378"/>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319" name="object 319"/>
          <p:cNvSpPr/>
          <p:nvPr/>
        </p:nvSpPr>
        <p:spPr>
          <a:xfrm>
            <a:off x="5946683" y="206938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20" name="object 320"/>
          <p:cNvSpPr/>
          <p:nvPr/>
        </p:nvSpPr>
        <p:spPr>
          <a:xfrm>
            <a:off x="5946685" y="2313678"/>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321" name="object 321"/>
          <p:cNvSpPr/>
          <p:nvPr/>
        </p:nvSpPr>
        <p:spPr>
          <a:xfrm>
            <a:off x="5946683" y="231368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22" name="object 322"/>
          <p:cNvSpPr/>
          <p:nvPr/>
        </p:nvSpPr>
        <p:spPr>
          <a:xfrm>
            <a:off x="5946685" y="1940044"/>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323" name="object 323"/>
          <p:cNvSpPr/>
          <p:nvPr/>
        </p:nvSpPr>
        <p:spPr>
          <a:xfrm>
            <a:off x="5946683" y="194005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24" name="object 324"/>
          <p:cNvSpPr/>
          <p:nvPr/>
        </p:nvSpPr>
        <p:spPr>
          <a:xfrm>
            <a:off x="5946685" y="241427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325" name="object 325"/>
          <p:cNvSpPr/>
          <p:nvPr/>
        </p:nvSpPr>
        <p:spPr>
          <a:xfrm>
            <a:off x="5946683" y="241427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26" name="object 326"/>
          <p:cNvSpPr/>
          <p:nvPr/>
        </p:nvSpPr>
        <p:spPr>
          <a:xfrm>
            <a:off x="5946685" y="2270571"/>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327" name="object 327"/>
          <p:cNvSpPr/>
          <p:nvPr/>
        </p:nvSpPr>
        <p:spPr>
          <a:xfrm>
            <a:off x="5946683" y="227057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28" name="object 328"/>
          <p:cNvSpPr/>
          <p:nvPr/>
        </p:nvSpPr>
        <p:spPr>
          <a:xfrm>
            <a:off x="5940851" y="1459996"/>
            <a:ext cx="65398" cy="97885"/>
          </a:xfrm>
          <a:prstGeom prst="rect">
            <a:avLst/>
          </a:prstGeom>
          <a:blipFill>
            <a:blip r:embed="rId8" cstate="print"/>
            <a:stretch>
              <a:fillRect/>
            </a:stretch>
          </a:blipFill>
        </p:spPr>
        <p:txBody>
          <a:bodyPr wrap="square" lIns="0" tIns="0" rIns="0" bIns="0" rtlCol="0"/>
          <a:lstStyle/>
          <a:p>
            <a:endParaRPr/>
          </a:p>
        </p:txBody>
      </p:sp>
      <p:sp>
        <p:nvSpPr>
          <p:cNvPr id="329" name="object 329"/>
          <p:cNvSpPr/>
          <p:nvPr/>
        </p:nvSpPr>
        <p:spPr>
          <a:xfrm>
            <a:off x="5946685" y="2184344"/>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330" name="object 330"/>
          <p:cNvSpPr/>
          <p:nvPr/>
        </p:nvSpPr>
        <p:spPr>
          <a:xfrm>
            <a:off x="5946683" y="218435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31" name="object 331"/>
          <p:cNvSpPr/>
          <p:nvPr/>
        </p:nvSpPr>
        <p:spPr>
          <a:xfrm>
            <a:off x="5946685" y="2241833"/>
            <a:ext cx="53975" cy="86360"/>
          </a:xfrm>
          <a:custGeom>
            <a:avLst/>
            <a:gdLst/>
            <a:ahLst/>
            <a:cxnLst/>
            <a:rect l="l" t="t" r="r" b="b"/>
            <a:pathLst>
              <a:path w="53975" h="86360">
                <a:moveTo>
                  <a:pt x="26867" y="86222"/>
                </a:moveTo>
                <a:lnTo>
                  <a:pt x="0" y="43111"/>
                </a:lnTo>
                <a:lnTo>
                  <a:pt x="26867" y="0"/>
                </a:lnTo>
                <a:lnTo>
                  <a:pt x="53726" y="43111"/>
                </a:lnTo>
                <a:lnTo>
                  <a:pt x="26867" y="86222"/>
                </a:lnTo>
                <a:close/>
              </a:path>
            </a:pathLst>
          </a:custGeom>
          <a:solidFill>
            <a:srgbClr val="000080"/>
          </a:solidFill>
        </p:spPr>
        <p:txBody>
          <a:bodyPr wrap="square" lIns="0" tIns="0" rIns="0" bIns="0" rtlCol="0"/>
          <a:lstStyle/>
          <a:p>
            <a:endParaRPr/>
          </a:p>
        </p:txBody>
      </p:sp>
      <p:sp>
        <p:nvSpPr>
          <p:cNvPr id="332" name="object 332"/>
          <p:cNvSpPr/>
          <p:nvPr/>
        </p:nvSpPr>
        <p:spPr>
          <a:xfrm>
            <a:off x="5946683" y="224183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33" name="object 333"/>
          <p:cNvSpPr/>
          <p:nvPr/>
        </p:nvSpPr>
        <p:spPr>
          <a:xfrm>
            <a:off x="5946685" y="2198712"/>
            <a:ext cx="53975" cy="86360"/>
          </a:xfrm>
          <a:custGeom>
            <a:avLst/>
            <a:gdLst/>
            <a:ahLst/>
            <a:cxnLst/>
            <a:rect l="l" t="t" r="r" b="b"/>
            <a:pathLst>
              <a:path w="53975" h="86360">
                <a:moveTo>
                  <a:pt x="26867" y="86237"/>
                </a:moveTo>
                <a:lnTo>
                  <a:pt x="0" y="43125"/>
                </a:lnTo>
                <a:lnTo>
                  <a:pt x="26867" y="0"/>
                </a:lnTo>
                <a:lnTo>
                  <a:pt x="53726" y="43125"/>
                </a:lnTo>
                <a:lnTo>
                  <a:pt x="26867" y="86237"/>
                </a:lnTo>
                <a:close/>
              </a:path>
            </a:pathLst>
          </a:custGeom>
          <a:solidFill>
            <a:srgbClr val="000080"/>
          </a:solidFill>
        </p:spPr>
        <p:txBody>
          <a:bodyPr wrap="square" lIns="0" tIns="0" rIns="0" bIns="0" rtlCol="0"/>
          <a:lstStyle/>
          <a:p>
            <a:endParaRPr/>
          </a:p>
        </p:txBody>
      </p:sp>
      <p:sp>
        <p:nvSpPr>
          <p:cNvPr id="334" name="object 334"/>
          <p:cNvSpPr/>
          <p:nvPr/>
        </p:nvSpPr>
        <p:spPr>
          <a:xfrm>
            <a:off x="5946683" y="219872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35" name="object 335"/>
          <p:cNvSpPr/>
          <p:nvPr/>
        </p:nvSpPr>
        <p:spPr>
          <a:xfrm>
            <a:off x="5946685" y="2299309"/>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336" name="object 336"/>
          <p:cNvSpPr/>
          <p:nvPr/>
        </p:nvSpPr>
        <p:spPr>
          <a:xfrm>
            <a:off x="5946683" y="229931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37" name="object 337"/>
          <p:cNvSpPr/>
          <p:nvPr/>
        </p:nvSpPr>
        <p:spPr>
          <a:xfrm>
            <a:off x="5946685" y="2040641"/>
            <a:ext cx="53975" cy="86360"/>
          </a:xfrm>
          <a:custGeom>
            <a:avLst/>
            <a:gdLst/>
            <a:ahLst/>
            <a:cxnLst/>
            <a:rect l="l" t="t" r="r" b="b"/>
            <a:pathLst>
              <a:path w="53975" h="86360">
                <a:moveTo>
                  <a:pt x="26867" y="86237"/>
                </a:moveTo>
                <a:lnTo>
                  <a:pt x="0" y="43111"/>
                </a:lnTo>
                <a:lnTo>
                  <a:pt x="26867" y="0"/>
                </a:lnTo>
                <a:lnTo>
                  <a:pt x="53726" y="43111"/>
                </a:lnTo>
                <a:lnTo>
                  <a:pt x="26867" y="86237"/>
                </a:lnTo>
                <a:close/>
              </a:path>
            </a:pathLst>
          </a:custGeom>
          <a:solidFill>
            <a:srgbClr val="000080"/>
          </a:solidFill>
        </p:spPr>
        <p:txBody>
          <a:bodyPr wrap="square" lIns="0" tIns="0" rIns="0" bIns="0" rtlCol="0"/>
          <a:lstStyle/>
          <a:p>
            <a:endParaRPr/>
          </a:p>
        </p:txBody>
      </p:sp>
      <p:sp>
        <p:nvSpPr>
          <p:cNvPr id="338" name="object 338"/>
          <p:cNvSpPr/>
          <p:nvPr/>
        </p:nvSpPr>
        <p:spPr>
          <a:xfrm>
            <a:off x="5946683" y="204064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39" name="object 339"/>
          <p:cNvSpPr/>
          <p:nvPr/>
        </p:nvSpPr>
        <p:spPr>
          <a:xfrm>
            <a:off x="6645235" y="1652639"/>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40" name="object 340"/>
          <p:cNvSpPr/>
          <p:nvPr/>
        </p:nvSpPr>
        <p:spPr>
          <a:xfrm>
            <a:off x="6645239" y="165264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41" name="object 341"/>
          <p:cNvSpPr/>
          <p:nvPr/>
        </p:nvSpPr>
        <p:spPr>
          <a:xfrm>
            <a:off x="6645235" y="1753235"/>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342" name="object 342"/>
          <p:cNvSpPr/>
          <p:nvPr/>
        </p:nvSpPr>
        <p:spPr>
          <a:xfrm>
            <a:off x="6645239" y="175323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43" name="object 343"/>
          <p:cNvSpPr/>
          <p:nvPr/>
        </p:nvSpPr>
        <p:spPr>
          <a:xfrm>
            <a:off x="6639407" y="1905480"/>
            <a:ext cx="65398" cy="97885"/>
          </a:xfrm>
          <a:prstGeom prst="rect">
            <a:avLst/>
          </a:prstGeom>
          <a:blipFill>
            <a:blip r:embed="rId5" cstate="print"/>
            <a:stretch>
              <a:fillRect/>
            </a:stretch>
          </a:blipFill>
        </p:spPr>
        <p:txBody>
          <a:bodyPr wrap="square" lIns="0" tIns="0" rIns="0" bIns="0" rtlCol="0"/>
          <a:lstStyle/>
          <a:p>
            <a:endParaRPr/>
          </a:p>
        </p:txBody>
      </p:sp>
      <p:sp>
        <p:nvSpPr>
          <p:cNvPr id="344" name="object 344"/>
          <p:cNvSpPr/>
          <p:nvPr/>
        </p:nvSpPr>
        <p:spPr>
          <a:xfrm>
            <a:off x="6645235" y="1738866"/>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345" name="object 345"/>
          <p:cNvSpPr/>
          <p:nvPr/>
        </p:nvSpPr>
        <p:spPr>
          <a:xfrm>
            <a:off x="6645239" y="173886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46" name="object 346"/>
          <p:cNvSpPr/>
          <p:nvPr/>
        </p:nvSpPr>
        <p:spPr>
          <a:xfrm>
            <a:off x="6645235" y="2284940"/>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47" name="object 347"/>
          <p:cNvSpPr/>
          <p:nvPr/>
        </p:nvSpPr>
        <p:spPr>
          <a:xfrm>
            <a:off x="6645239" y="228494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48" name="object 348"/>
          <p:cNvSpPr/>
          <p:nvPr/>
        </p:nvSpPr>
        <p:spPr>
          <a:xfrm>
            <a:off x="6645235" y="2055010"/>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49" name="object 349"/>
          <p:cNvSpPr/>
          <p:nvPr/>
        </p:nvSpPr>
        <p:spPr>
          <a:xfrm>
            <a:off x="6645239" y="205501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50" name="object 350"/>
          <p:cNvSpPr/>
          <p:nvPr/>
        </p:nvSpPr>
        <p:spPr>
          <a:xfrm>
            <a:off x="6639407" y="1474367"/>
            <a:ext cx="65398" cy="97885"/>
          </a:xfrm>
          <a:prstGeom prst="rect">
            <a:avLst/>
          </a:prstGeom>
          <a:blipFill>
            <a:blip r:embed="rId8" cstate="print"/>
            <a:stretch>
              <a:fillRect/>
            </a:stretch>
          </a:blipFill>
        </p:spPr>
        <p:txBody>
          <a:bodyPr wrap="square" lIns="0" tIns="0" rIns="0" bIns="0" rtlCol="0"/>
          <a:lstStyle/>
          <a:p>
            <a:endParaRPr/>
          </a:p>
        </p:txBody>
      </p:sp>
      <p:sp>
        <p:nvSpPr>
          <p:cNvPr id="351" name="object 351"/>
          <p:cNvSpPr/>
          <p:nvPr/>
        </p:nvSpPr>
        <p:spPr>
          <a:xfrm>
            <a:off x="6639407" y="3241931"/>
            <a:ext cx="65398" cy="97885"/>
          </a:xfrm>
          <a:prstGeom prst="rect">
            <a:avLst/>
          </a:prstGeom>
          <a:blipFill>
            <a:blip r:embed="rId4" cstate="print"/>
            <a:stretch>
              <a:fillRect/>
            </a:stretch>
          </a:blipFill>
        </p:spPr>
        <p:txBody>
          <a:bodyPr wrap="square" lIns="0" tIns="0" rIns="0" bIns="0" rtlCol="0"/>
          <a:lstStyle/>
          <a:p>
            <a:endParaRPr/>
          </a:p>
        </p:txBody>
      </p:sp>
      <p:sp>
        <p:nvSpPr>
          <p:cNvPr id="352" name="object 352"/>
          <p:cNvSpPr/>
          <p:nvPr/>
        </p:nvSpPr>
        <p:spPr>
          <a:xfrm>
            <a:off x="6645235" y="2227450"/>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353" name="object 353"/>
          <p:cNvSpPr/>
          <p:nvPr/>
        </p:nvSpPr>
        <p:spPr>
          <a:xfrm>
            <a:off x="6645239" y="2227461"/>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54" name="object 354"/>
          <p:cNvSpPr/>
          <p:nvPr/>
        </p:nvSpPr>
        <p:spPr>
          <a:xfrm>
            <a:off x="6645235" y="2169975"/>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55" name="object 355"/>
          <p:cNvSpPr/>
          <p:nvPr/>
        </p:nvSpPr>
        <p:spPr>
          <a:xfrm>
            <a:off x="6645239" y="2169979"/>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56" name="object 356"/>
          <p:cNvSpPr/>
          <p:nvPr/>
        </p:nvSpPr>
        <p:spPr>
          <a:xfrm>
            <a:off x="6645235" y="2040641"/>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57" name="object 357"/>
          <p:cNvSpPr/>
          <p:nvPr/>
        </p:nvSpPr>
        <p:spPr>
          <a:xfrm>
            <a:off x="6645239" y="204064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58" name="object 358"/>
          <p:cNvSpPr/>
          <p:nvPr/>
        </p:nvSpPr>
        <p:spPr>
          <a:xfrm>
            <a:off x="6645235" y="2126868"/>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359" name="object 359"/>
          <p:cNvSpPr/>
          <p:nvPr/>
        </p:nvSpPr>
        <p:spPr>
          <a:xfrm>
            <a:off x="6645239" y="2126868"/>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60" name="object 360"/>
          <p:cNvSpPr/>
          <p:nvPr/>
        </p:nvSpPr>
        <p:spPr>
          <a:xfrm>
            <a:off x="6645235" y="1781973"/>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61" name="object 361"/>
          <p:cNvSpPr/>
          <p:nvPr/>
        </p:nvSpPr>
        <p:spPr>
          <a:xfrm>
            <a:off x="6645239" y="1781977"/>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62" name="object 362"/>
          <p:cNvSpPr/>
          <p:nvPr/>
        </p:nvSpPr>
        <p:spPr>
          <a:xfrm>
            <a:off x="7334839" y="1595163"/>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63" name="object 363"/>
          <p:cNvSpPr/>
          <p:nvPr/>
        </p:nvSpPr>
        <p:spPr>
          <a:xfrm>
            <a:off x="7334839" y="1595162"/>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64" name="object 364"/>
          <p:cNvSpPr/>
          <p:nvPr/>
        </p:nvSpPr>
        <p:spPr>
          <a:xfrm>
            <a:off x="7334839" y="1695745"/>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365" name="object 365"/>
          <p:cNvSpPr/>
          <p:nvPr/>
        </p:nvSpPr>
        <p:spPr>
          <a:xfrm>
            <a:off x="7334839" y="169575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66" name="object 366"/>
          <p:cNvSpPr/>
          <p:nvPr/>
        </p:nvSpPr>
        <p:spPr>
          <a:xfrm>
            <a:off x="7334839" y="1983165"/>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67" name="object 367"/>
          <p:cNvSpPr/>
          <p:nvPr/>
        </p:nvSpPr>
        <p:spPr>
          <a:xfrm>
            <a:off x="7334839" y="1983164"/>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68" name="object 368"/>
          <p:cNvSpPr/>
          <p:nvPr/>
        </p:nvSpPr>
        <p:spPr>
          <a:xfrm>
            <a:off x="7334839" y="1853831"/>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69" name="object 369"/>
          <p:cNvSpPr/>
          <p:nvPr/>
        </p:nvSpPr>
        <p:spPr>
          <a:xfrm>
            <a:off x="7334839" y="185383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70" name="object 370"/>
          <p:cNvSpPr/>
          <p:nvPr/>
        </p:nvSpPr>
        <p:spPr>
          <a:xfrm>
            <a:off x="7334839" y="1552042"/>
            <a:ext cx="53975" cy="86360"/>
          </a:xfrm>
          <a:custGeom>
            <a:avLst/>
            <a:gdLst/>
            <a:ahLst/>
            <a:cxnLst/>
            <a:rect l="l" t="t" r="r" b="b"/>
            <a:pathLst>
              <a:path w="53975" h="86360">
                <a:moveTo>
                  <a:pt x="26867" y="86237"/>
                </a:moveTo>
                <a:lnTo>
                  <a:pt x="0" y="43125"/>
                </a:lnTo>
                <a:lnTo>
                  <a:pt x="26867" y="0"/>
                </a:lnTo>
                <a:lnTo>
                  <a:pt x="53735" y="43125"/>
                </a:lnTo>
                <a:lnTo>
                  <a:pt x="26867" y="86237"/>
                </a:lnTo>
                <a:close/>
              </a:path>
            </a:pathLst>
          </a:custGeom>
          <a:solidFill>
            <a:srgbClr val="000080"/>
          </a:solidFill>
        </p:spPr>
        <p:txBody>
          <a:bodyPr wrap="square" lIns="0" tIns="0" rIns="0" bIns="0" rtlCol="0"/>
          <a:lstStyle/>
          <a:p>
            <a:endParaRPr/>
          </a:p>
        </p:txBody>
      </p:sp>
      <p:sp>
        <p:nvSpPr>
          <p:cNvPr id="371" name="object 371"/>
          <p:cNvSpPr/>
          <p:nvPr/>
        </p:nvSpPr>
        <p:spPr>
          <a:xfrm>
            <a:off x="7334839" y="155205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72" name="object 372"/>
          <p:cNvSpPr/>
          <p:nvPr/>
        </p:nvSpPr>
        <p:spPr>
          <a:xfrm>
            <a:off x="7334839" y="1494567"/>
            <a:ext cx="53975" cy="86360"/>
          </a:xfrm>
          <a:custGeom>
            <a:avLst/>
            <a:gdLst/>
            <a:ahLst/>
            <a:cxnLst/>
            <a:rect l="l" t="t" r="r" b="b"/>
            <a:pathLst>
              <a:path w="53975" h="86359">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73" name="object 373"/>
          <p:cNvSpPr/>
          <p:nvPr/>
        </p:nvSpPr>
        <p:spPr>
          <a:xfrm>
            <a:off x="7334839" y="1494569"/>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74" name="object 374"/>
          <p:cNvSpPr/>
          <p:nvPr/>
        </p:nvSpPr>
        <p:spPr>
          <a:xfrm>
            <a:off x="7334839" y="1882569"/>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75" name="object 375"/>
          <p:cNvSpPr/>
          <p:nvPr/>
        </p:nvSpPr>
        <p:spPr>
          <a:xfrm>
            <a:off x="7334839" y="188257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76" name="object 376"/>
          <p:cNvSpPr/>
          <p:nvPr/>
        </p:nvSpPr>
        <p:spPr>
          <a:xfrm>
            <a:off x="7329008" y="856438"/>
            <a:ext cx="65398" cy="97885"/>
          </a:xfrm>
          <a:prstGeom prst="rect">
            <a:avLst/>
          </a:prstGeom>
          <a:blipFill>
            <a:blip r:embed="rId8" cstate="print"/>
            <a:stretch>
              <a:fillRect/>
            </a:stretch>
          </a:blipFill>
        </p:spPr>
        <p:txBody>
          <a:bodyPr wrap="square" lIns="0" tIns="0" rIns="0" bIns="0" rtlCol="0"/>
          <a:lstStyle/>
          <a:p>
            <a:endParaRPr/>
          </a:p>
        </p:txBody>
      </p:sp>
      <p:sp>
        <p:nvSpPr>
          <p:cNvPr id="377" name="object 377"/>
          <p:cNvSpPr/>
          <p:nvPr/>
        </p:nvSpPr>
        <p:spPr>
          <a:xfrm>
            <a:off x="7334839" y="2026272"/>
            <a:ext cx="53975" cy="86360"/>
          </a:xfrm>
          <a:custGeom>
            <a:avLst/>
            <a:gdLst/>
            <a:ahLst/>
            <a:cxnLst/>
            <a:rect l="l" t="t" r="r" b="b"/>
            <a:pathLst>
              <a:path w="53975" h="86360">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378" name="object 378"/>
          <p:cNvSpPr/>
          <p:nvPr/>
        </p:nvSpPr>
        <p:spPr>
          <a:xfrm>
            <a:off x="7334839" y="2026275"/>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79" name="object 379"/>
          <p:cNvSpPr/>
          <p:nvPr/>
        </p:nvSpPr>
        <p:spPr>
          <a:xfrm>
            <a:off x="7334839" y="1379602"/>
            <a:ext cx="53975" cy="86360"/>
          </a:xfrm>
          <a:custGeom>
            <a:avLst/>
            <a:gdLst/>
            <a:ahLst/>
            <a:cxnLst/>
            <a:rect l="l" t="t" r="r" b="b"/>
            <a:pathLst>
              <a:path w="53975" h="86359">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380" name="object 380"/>
          <p:cNvSpPr/>
          <p:nvPr/>
        </p:nvSpPr>
        <p:spPr>
          <a:xfrm>
            <a:off x="7334839" y="1379605"/>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81" name="object 381"/>
          <p:cNvSpPr/>
          <p:nvPr/>
        </p:nvSpPr>
        <p:spPr>
          <a:xfrm>
            <a:off x="7334839" y="1882569"/>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82" name="object 382"/>
          <p:cNvSpPr/>
          <p:nvPr/>
        </p:nvSpPr>
        <p:spPr>
          <a:xfrm>
            <a:off x="7334839" y="188257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83" name="object 383"/>
          <p:cNvSpPr/>
          <p:nvPr/>
        </p:nvSpPr>
        <p:spPr>
          <a:xfrm>
            <a:off x="7334839" y="1882569"/>
            <a:ext cx="53975" cy="86360"/>
          </a:xfrm>
          <a:custGeom>
            <a:avLst/>
            <a:gdLst/>
            <a:ahLst/>
            <a:cxnLst/>
            <a:rect l="l" t="t" r="r" b="b"/>
            <a:pathLst>
              <a:path w="53975" h="86360">
                <a:moveTo>
                  <a:pt x="26867" y="86222"/>
                </a:moveTo>
                <a:lnTo>
                  <a:pt x="0" y="43111"/>
                </a:lnTo>
                <a:lnTo>
                  <a:pt x="26867" y="0"/>
                </a:lnTo>
                <a:lnTo>
                  <a:pt x="53735" y="43111"/>
                </a:lnTo>
                <a:lnTo>
                  <a:pt x="26867" y="86222"/>
                </a:lnTo>
                <a:close/>
              </a:path>
            </a:pathLst>
          </a:custGeom>
          <a:solidFill>
            <a:srgbClr val="000080"/>
          </a:solidFill>
        </p:spPr>
        <p:txBody>
          <a:bodyPr wrap="square" lIns="0" tIns="0" rIns="0" bIns="0" rtlCol="0"/>
          <a:lstStyle/>
          <a:p>
            <a:endParaRPr/>
          </a:p>
        </p:txBody>
      </p:sp>
      <p:sp>
        <p:nvSpPr>
          <p:cNvPr id="384" name="object 384"/>
          <p:cNvSpPr/>
          <p:nvPr/>
        </p:nvSpPr>
        <p:spPr>
          <a:xfrm>
            <a:off x="7334839" y="188257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85" name="object 385"/>
          <p:cNvSpPr/>
          <p:nvPr/>
        </p:nvSpPr>
        <p:spPr>
          <a:xfrm>
            <a:off x="7334839" y="1523305"/>
            <a:ext cx="53975" cy="86360"/>
          </a:xfrm>
          <a:custGeom>
            <a:avLst/>
            <a:gdLst/>
            <a:ahLst/>
            <a:cxnLst/>
            <a:rect l="l" t="t" r="r" b="b"/>
            <a:pathLst>
              <a:path w="53975" h="86359">
                <a:moveTo>
                  <a:pt x="26867" y="86237"/>
                </a:moveTo>
                <a:lnTo>
                  <a:pt x="0" y="43111"/>
                </a:lnTo>
                <a:lnTo>
                  <a:pt x="26867" y="0"/>
                </a:lnTo>
                <a:lnTo>
                  <a:pt x="53735" y="43111"/>
                </a:lnTo>
                <a:lnTo>
                  <a:pt x="26867" y="86237"/>
                </a:lnTo>
                <a:close/>
              </a:path>
            </a:pathLst>
          </a:custGeom>
          <a:solidFill>
            <a:srgbClr val="000080"/>
          </a:solidFill>
        </p:spPr>
        <p:txBody>
          <a:bodyPr wrap="square" lIns="0" tIns="0" rIns="0" bIns="0" rtlCol="0"/>
          <a:lstStyle/>
          <a:p>
            <a:endParaRPr/>
          </a:p>
        </p:txBody>
      </p:sp>
      <p:sp>
        <p:nvSpPr>
          <p:cNvPr id="386" name="object 386"/>
          <p:cNvSpPr/>
          <p:nvPr/>
        </p:nvSpPr>
        <p:spPr>
          <a:xfrm>
            <a:off x="7334839" y="1523310"/>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87" name="object 387"/>
          <p:cNvSpPr/>
          <p:nvPr/>
        </p:nvSpPr>
        <p:spPr>
          <a:xfrm>
            <a:off x="8722994" y="1221530"/>
            <a:ext cx="53975" cy="86360"/>
          </a:xfrm>
          <a:custGeom>
            <a:avLst/>
            <a:gdLst/>
            <a:ahLst/>
            <a:cxnLst/>
            <a:rect l="l" t="t" r="r" b="b"/>
            <a:pathLst>
              <a:path w="53975" h="86359">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388" name="object 388"/>
          <p:cNvSpPr/>
          <p:nvPr/>
        </p:nvSpPr>
        <p:spPr>
          <a:xfrm>
            <a:off x="8722996" y="1221530"/>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89" name="object 389"/>
          <p:cNvSpPr/>
          <p:nvPr/>
        </p:nvSpPr>
        <p:spPr>
          <a:xfrm>
            <a:off x="8722994" y="1508936"/>
            <a:ext cx="53975" cy="86360"/>
          </a:xfrm>
          <a:custGeom>
            <a:avLst/>
            <a:gdLst/>
            <a:ahLst/>
            <a:cxnLst/>
            <a:rect l="l" t="t" r="r" b="b"/>
            <a:pathLst>
              <a:path w="53975" h="86359">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90" name="object 390"/>
          <p:cNvSpPr/>
          <p:nvPr/>
        </p:nvSpPr>
        <p:spPr>
          <a:xfrm>
            <a:off x="8722996" y="1508939"/>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91" name="object 391"/>
          <p:cNvSpPr/>
          <p:nvPr/>
        </p:nvSpPr>
        <p:spPr>
          <a:xfrm>
            <a:off x="8722994" y="1451446"/>
            <a:ext cx="53975" cy="86360"/>
          </a:xfrm>
          <a:custGeom>
            <a:avLst/>
            <a:gdLst/>
            <a:ahLst/>
            <a:cxnLst/>
            <a:rect l="l" t="t" r="r" b="b"/>
            <a:pathLst>
              <a:path w="53975" h="86359">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392" name="object 392"/>
          <p:cNvSpPr/>
          <p:nvPr/>
        </p:nvSpPr>
        <p:spPr>
          <a:xfrm>
            <a:off x="8722996" y="1451457"/>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93" name="object 393"/>
          <p:cNvSpPr/>
          <p:nvPr/>
        </p:nvSpPr>
        <p:spPr>
          <a:xfrm>
            <a:off x="8722994" y="1537674"/>
            <a:ext cx="53975" cy="86360"/>
          </a:xfrm>
          <a:custGeom>
            <a:avLst/>
            <a:gdLst/>
            <a:ahLst/>
            <a:cxnLst/>
            <a:rect l="l" t="t" r="r" b="b"/>
            <a:pathLst>
              <a:path w="53975" h="86359">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394" name="object 394"/>
          <p:cNvSpPr/>
          <p:nvPr/>
        </p:nvSpPr>
        <p:spPr>
          <a:xfrm>
            <a:off x="8722996" y="1537680"/>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95" name="object 395"/>
          <p:cNvSpPr/>
          <p:nvPr/>
        </p:nvSpPr>
        <p:spPr>
          <a:xfrm>
            <a:off x="8722994" y="1465829"/>
            <a:ext cx="53975" cy="86360"/>
          </a:xfrm>
          <a:custGeom>
            <a:avLst/>
            <a:gdLst/>
            <a:ahLst/>
            <a:cxnLst/>
            <a:rect l="l" t="t" r="r" b="b"/>
            <a:pathLst>
              <a:path w="53975" h="86359">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396" name="object 396"/>
          <p:cNvSpPr/>
          <p:nvPr/>
        </p:nvSpPr>
        <p:spPr>
          <a:xfrm>
            <a:off x="8722996" y="1465828"/>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97" name="object 397"/>
          <p:cNvSpPr/>
          <p:nvPr/>
        </p:nvSpPr>
        <p:spPr>
          <a:xfrm>
            <a:off x="8722994" y="1164040"/>
            <a:ext cx="53975" cy="86360"/>
          </a:xfrm>
          <a:custGeom>
            <a:avLst/>
            <a:gdLst/>
            <a:ahLst/>
            <a:cxnLst/>
            <a:rect l="l" t="t" r="r" b="b"/>
            <a:pathLst>
              <a:path w="53975" h="86359">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398" name="object 398"/>
          <p:cNvSpPr/>
          <p:nvPr/>
        </p:nvSpPr>
        <p:spPr>
          <a:xfrm>
            <a:off x="8722996" y="1164049"/>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399" name="object 399"/>
          <p:cNvSpPr/>
          <p:nvPr/>
        </p:nvSpPr>
        <p:spPr>
          <a:xfrm>
            <a:off x="8717164" y="899549"/>
            <a:ext cx="65398" cy="97885"/>
          </a:xfrm>
          <a:prstGeom prst="rect">
            <a:avLst/>
          </a:prstGeom>
          <a:blipFill>
            <a:blip r:embed="rId8" cstate="print"/>
            <a:stretch>
              <a:fillRect/>
            </a:stretch>
          </a:blipFill>
        </p:spPr>
        <p:txBody>
          <a:bodyPr wrap="square" lIns="0" tIns="0" rIns="0" bIns="0" rtlCol="0"/>
          <a:lstStyle/>
          <a:p>
            <a:endParaRPr/>
          </a:p>
        </p:txBody>
      </p:sp>
      <p:sp>
        <p:nvSpPr>
          <p:cNvPr id="400" name="object 400"/>
          <p:cNvSpPr/>
          <p:nvPr/>
        </p:nvSpPr>
        <p:spPr>
          <a:xfrm>
            <a:off x="8722994" y="1623901"/>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401" name="object 401"/>
          <p:cNvSpPr/>
          <p:nvPr/>
        </p:nvSpPr>
        <p:spPr>
          <a:xfrm>
            <a:off x="8722996" y="162390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402" name="object 402"/>
          <p:cNvSpPr/>
          <p:nvPr/>
        </p:nvSpPr>
        <p:spPr>
          <a:xfrm>
            <a:off x="8722994" y="1753235"/>
            <a:ext cx="53975" cy="86360"/>
          </a:xfrm>
          <a:custGeom>
            <a:avLst/>
            <a:gdLst/>
            <a:ahLst/>
            <a:cxnLst/>
            <a:rect l="l" t="t" r="r" b="b"/>
            <a:pathLst>
              <a:path w="53975" h="86360">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403" name="object 403"/>
          <p:cNvSpPr/>
          <p:nvPr/>
        </p:nvSpPr>
        <p:spPr>
          <a:xfrm>
            <a:off x="8722996" y="1753236"/>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404" name="object 404"/>
          <p:cNvSpPr/>
          <p:nvPr/>
        </p:nvSpPr>
        <p:spPr>
          <a:xfrm>
            <a:off x="8722994" y="1552042"/>
            <a:ext cx="53975" cy="86360"/>
          </a:xfrm>
          <a:custGeom>
            <a:avLst/>
            <a:gdLst/>
            <a:ahLst/>
            <a:cxnLst/>
            <a:rect l="l" t="t" r="r" b="b"/>
            <a:pathLst>
              <a:path w="53975" h="86360">
                <a:moveTo>
                  <a:pt x="26876" y="86237"/>
                </a:moveTo>
                <a:lnTo>
                  <a:pt x="0" y="43125"/>
                </a:lnTo>
                <a:lnTo>
                  <a:pt x="26876" y="0"/>
                </a:lnTo>
                <a:lnTo>
                  <a:pt x="53735" y="43125"/>
                </a:lnTo>
                <a:lnTo>
                  <a:pt x="26876" y="86237"/>
                </a:lnTo>
                <a:close/>
              </a:path>
            </a:pathLst>
          </a:custGeom>
          <a:solidFill>
            <a:srgbClr val="000080"/>
          </a:solidFill>
        </p:spPr>
        <p:txBody>
          <a:bodyPr wrap="square" lIns="0" tIns="0" rIns="0" bIns="0" rtlCol="0"/>
          <a:lstStyle/>
          <a:p>
            <a:endParaRPr/>
          </a:p>
        </p:txBody>
      </p:sp>
      <p:sp>
        <p:nvSpPr>
          <p:cNvPr id="405" name="object 405"/>
          <p:cNvSpPr/>
          <p:nvPr/>
        </p:nvSpPr>
        <p:spPr>
          <a:xfrm>
            <a:off x="8722996" y="1552050"/>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406" name="object 406"/>
          <p:cNvSpPr/>
          <p:nvPr/>
        </p:nvSpPr>
        <p:spPr>
          <a:xfrm>
            <a:off x="8722994" y="1264637"/>
            <a:ext cx="53975" cy="86360"/>
          </a:xfrm>
          <a:custGeom>
            <a:avLst/>
            <a:gdLst/>
            <a:ahLst/>
            <a:cxnLst/>
            <a:rect l="l" t="t" r="r" b="b"/>
            <a:pathLst>
              <a:path w="53975" h="86359">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407" name="object 407"/>
          <p:cNvSpPr/>
          <p:nvPr/>
        </p:nvSpPr>
        <p:spPr>
          <a:xfrm>
            <a:off x="8722996" y="1264642"/>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408" name="object 408"/>
          <p:cNvSpPr/>
          <p:nvPr/>
        </p:nvSpPr>
        <p:spPr>
          <a:xfrm>
            <a:off x="8722994" y="1638270"/>
            <a:ext cx="53975" cy="86360"/>
          </a:xfrm>
          <a:custGeom>
            <a:avLst/>
            <a:gdLst/>
            <a:ahLst/>
            <a:cxnLst/>
            <a:rect l="l" t="t" r="r" b="b"/>
            <a:pathLst>
              <a:path w="53975" h="86360">
                <a:moveTo>
                  <a:pt x="26876" y="86237"/>
                </a:moveTo>
                <a:lnTo>
                  <a:pt x="0" y="43111"/>
                </a:lnTo>
                <a:lnTo>
                  <a:pt x="26876" y="0"/>
                </a:lnTo>
                <a:lnTo>
                  <a:pt x="53735" y="43111"/>
                </a:lnTo>
                <a:lnTo>
                  <a:pt x="26876" y="86237"/>
                </a:lnTo>
                <a:close/>
              </a:path>
            </a:pathLst>
          </a:custGeom>
          <a:solidFill>
            <a:srgbClr val="000080"/>
          </a:solidFill>
        </p:spPr>
        <p:txBody>
          <a:bodyPr wrap="square" lIns="0" tIns="0" rIns="0" bIns="0" rtlCol="0"/>
          <a:lstStyle/>
          <a:p>
            <a:endParaRPr/>
          </a:p>
        </p:txBody>
      </p:sp>
      <p:sp>
        <p:nvSpPr>
          <p:cNvPr id="409" name="object 409"/>
          <p:cNvSpPr/>
          <p:nvPr/>
        </p:nvSpPr>
        <p:spPr>
          <a:xfrm>
            <a:off x="8722996" y="1638273"/>
            <a:ext cx="53975" cy="86360"/>
          </a:xfrm>
          <a:custGeom>
            <a:avLst/>
            <a:gdLst/>
            <a:ahLst/>
            <a:cxnLst/>
            <a:rect l="l" t="t" r="r" b="b"/>
            <a:pathLst>
              <a:path w="53975" h="86360">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410" name="object 410"/>
          <p:cNvSpPr/>
          <p:nvPr/>
        </p:nvSpPr>
        <p:spPr>
          <a:xfrm>
            <a:off x="8722994" y="1207161"/>
            <a:ext cx="53975" cy="86360"/>
          </a:xfrm>
          <a:custGeom>
            <a:avLst/>
            <a:gdLst/>
            <a:ahLst/>
            <a:cxnLst/>
            <a:rect l="l" t="t" r="r" b="b"/>
            <a:pathLst>
              <a:path w="53975" h="86359">
                <a:moveTo>
                  <a:pt x="26876" y="86222"/>
                </a:moveTo>
                <a:lnTo>
                  <a:pt x="0" y="43111"/>
                </a:lnTo>
                <a:lnTo>
                  <a:pt x="26876" y="0"/>
                </a:lnTo>
                <a:lnTo>
                  <a:pt x="53735" y="43111"/>
                </a:lnTo>
                <a:lnTo>
                  <a:pt x="26876" y="86222"/>
                </a:lnTo>
                <a:close/>
              </a:path>
            </a:pathLst>
          </a:custGeom>
          <a:solidFill>
            <a:srgbClr val="000080"/>
          </a:solidFill>
        </p:spPr>
        <p:txBody>
          <a:bodyPr wrap="square" lIns="0" tIns="0" rIns="0" bIns="0" rtlCol="0"/>
          <a:lstStyle/>
          <a:p>
            <a:endParaRPr/>
          </a:p>
        </p:txBody>
      </p:sp>
      <p:sp>
        <p:nvSpPr>
          <p:cNvPr id="411" name="object 411"/>
          <p:cNvSpPr/>
          <p:nvPr/>
        </p:nvSpPr>
        <p:spPr>
          <a:xfrm>
            <a:off x="8722996" y="1207160"/>
            <a:ext cx="53975" cy="86360"/>
          </a:xfrm>
          <a:custGeom>
            <a:avLst/>
            <a:gdLst/>
            <a:ahLst/>
            <a:cxnLst/>
            <a:rect l="l" t="t" r="r" b="b"/>
            <a:pathLst>
              <a:path w="53975" h="86359">
                <a:moveTo>
                  <a:pt x="26867" y="0"/>
                </a:moveTo>
                <a:lnTo>
                  <a:pt x="53735" y="43111"/>
                </a:lnTo>
                <a:lnTo>
                  <a:pt x="26867" y="86222"/>
                </a:lnTo>
                <a:lnTo>
                  <a:pt x="0" y="43111"/>
                </a:lnTo>
                <a:lnTo>
                  <a:pt x="26867" y="0"/>
                </a:lnTo>
                <a:close/>
              </a:path>
            </a:pathLst>
          </a:custGeom>
          <a:ln w="10470">
            <a:solidFill>
              <a:srgbClr val="000080"/>
            </a:solidFill>
          </a:ln>
        </p:spPr>
        <p:txBody>
          <a:bodyPr wrap="square" lIns="0" tIns="0" rIns="0" bIns="0" rtlCol="0"/>
          <a:lstStyle/>
          <a:p>
            <a:endParaRPr/>
          </a:p>
        </p:txBody>
      </p:sp>
      <p:sp>
        <p:nvSpPr>
          <p:cNvPr id="412" name="object 412"/>
          <p:cNvSpPr/>
          <p:nvPr/>
        </p:nvSpPr>
        <p:spPr>
          <a:xfrm>
            <a:off x="3988476" y="3012004"/>
            <a:ext cx="65398" cy="97885"/>
          </a:xfrm>
          <a:prstGeom prst="rect">
            <a:avLst/>
          </a:prstGeom>
          <a:blipFill>
            <a:blip r:embed="rId5" cstate="print"/>
            <a:stretch>
              <a:fillRect/>
            </a:stretch>
          </a:blipFill>
        </p:spPr>
        <p:txBody>
          <a:bodyPr wrap="square" lIns="0" tIns="0" rIns="0" bIns="0" rtlCol="0"/>
          <a:lstStyle/>
          <a:p>
            <a:endParaRPr/>
          </a:p>
        </p:txBody>
      </p:sp>
      <p:sp>
        <p:nvSpPr>
          <p:cNvPr id="413" name="object 413"/>
          <p:cNvSpPr txBox="1"/>
          <p:nvPr/>
        </p:nvSpPr>
        <p:spPr>
          <a:xfrm>
            <a:off x="139548" y="4715205"/>
            <a:ext cx="186690" cy="1135380"/>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52</a:t>
            </a:r>
            <a:endParaRPr sz="1800">
              <a:latin typeface="Arial"/>
              <a:cs typeface="Arial"/>
            </a:endParaRPr>
          </a:p>
          <a:p>
            <a:pPr>
              <a:lnSpc>
                <a:spcPct val="100000"/>
              </a:lnSpc>
            </a:pPr>
            <a:endParaRPr sz="2000">
              <a:latin typeface="Arial"/>
              <a:cs typeface="Arial"/>
            </a:endParaRPr>
          </a:p>
          <a:p>
            <a:pPr>
              <a:lnSpc>
                <a:spcPct val="100000"/>
              </a:lnSpc>
              <a:spcBef>
                <a:spcPts val="30"/>
              </a:spcBef>
            </a:pPr>
            <a:endParaRPr sz="1800">
              <a:latin typeface="Arial"/>
              <a:cs typeface="Arial"/>
            </a:endParaRPr>
          </a:p>
          <a:p>
            <a:pPr marL="12700">
              <a:lnSpc>
                <a:spcPct val="100000"/>
              </a:lnSpc>
            </a:pPr>
            <a:r>
              <a:rPr sz="1800" spc="-370" dirty="0">
                <a:latin typeface="Arial"/>
                <a:cs typeface="Arial"/>
              </a:rPr>
              <a:t>42</a:t>
            </a:r>
            <a:endParaRPr sz="1800">
              <a:latin typeface="Arial"/>
              <a:cs typeface="Arial"/>
            </a:endParaRPr>
          </a:p>
        </p:txBody>
      </p:sp>
      <p:sp>
        <p:nvSpPr>
          <p:cNvPr id="414" name="object 414"/>
          <p:cNvSpPr txBox="1"/>
          <p:nvPr/>
        </p:nvSpPr>
        <p:spPr>
          <a:xfrm>
            <a:off x="139548" y="3867229"/>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62</a:t>
            </a:r>
            <a:endParaRPr sz="1800">
              <a:latin typeface="Arial"/>
              <a:cs typeface="Arial"/>
            </a:endParaRPr>
          </a:p>
        </p:txBody>
      </p:sp>
      <p:sp>
        <p:nvSpPr>
          <p:cNvPr id="415" name="object 415"/>
          <p:cNvSpPr txBox="1"/>
          <p:nvPr/>
        </p:nvSpPr>
        <p:spPr>
          <a:xfrm>
            <a:off x="139548" y="3033739"/>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72</a:t>
            </a:r>
            <a:endParaRPr sz="1800">
              <a:latin typeface="Arial"/>
              <a:cs typeface="Arial"/>
            </a:endParaRPr>
          </a:p>
        </p:txBody>
      </p:sp>
      <p:sp>
        <p:nvSpPr>
          <p:cNvPr id="416" name="object 416"/>
          <p:cNvSpPr txBox="1"/>
          <p:nvPr/>
        </p:nvSpPr>
        <p:spPr>
          <a:xfrm>
            <a:off x="139548" y="1352272"/>
            <a:ext cx="186690" cy="1149350"/>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92</a:t>
            </a:r>
            <a:endParaRPr sz="1800">
              <a:latin typeface="Arial"/>
              <a:cs typeface="Arial"/>
            </a:endParaRPr>
          </a:p>
          <a:p>
            <a:pPr>
              <a:lnSpc>
                <a:spcPct val="100000"/>
              </a:lnSpc>
            </a:pPr>
            <a:endParaRPr sz="2000">
              <a:latin typeface="Arial"/>
              <a:cs typeface="Arial"/>
            </a:endParaRPr>
          </a:p>
          <a:p>
            <a:pPr>
              <a:lnSpc>
                <a:spcPct val="100000"/>
              </a:lnSpc>
              <a:spcBef>
                <a:spcPts val="30"/>
              </a:spcBef>
            </a:pPr>
            <a:endParaRPr sz="1900">
              <a:latin typeface="Arial"/>
              <a:cs typeface="Arial"/>
            </a:endParaRPr>
          </a:p>
          <a:p>
            <a:pPr marL="12700">
              <a:lnSpc>
                <a:spcPct val="100000"/>
              </a:lnSpc>
            </a:pPr>
            <a:r>
              <a:rPr sz="1800" spc="-370" dirty="0">
                <a:latin typeface="Arial"/>
                <a:cs typeface="Arial"/>
              </a:rPr>
              <a:t>82</a:t>
            </a:r>
            <a:endParaRPr sz="1800">
              <a:latin typeface="Arial"/>
              <a:cs typeface="Arial"/>
            </a:endParaRPr>
          </a:p>
        </p:txBody>
      </p:sp>
      <p:sp>
        <p:nvSpPr>
          <p:cNvPr id="417" name="object 417"/>
          <p:cNvSpPr txBox="1"/>
          <p:nvPr/>
        </p:nvSpPr>
        <p:spPr>
          <a:xfrm>
            <a:off x="59018" y="518782"/>
            <a:ext cx="267335"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102</a:t>
            </a:r>
            <a:endParaRPr sz="1800">
              <a:latin typeface="Arial"/>
              <a:cs typeface="Arial"/>
            </a:endParaRPr>
          </a:p>
        </p:txBody>
      </p:sp>
      <p:sp>
        <p:nvSpPr>
          <p:cNvPr id="418" name="object 418"/>
          <p:cNvSpPr txBox="1"/>
          <p:nvPr/>
        </p:nvSpPr>
        <p:spPr>
          <a:xfrm>
            <a:off x="381356" y="5879218"/>
            <a:ext cx="105410" cy="301625"/>
          </a:xfrm>
          <a:prstGeom prst="rect">
            <a:avLst/>
          </a:prstGeom>
        </p:spPr>
        <p:txBody>
          <a:bodyPr vert="horz" wrap="square" lIns="0" tIns="13970" rIns="0" bIns="0" rtlCol="0">
            <a:spAutoFit/>
          </a:bodyPr>
          <a:lstStyle/>
          <a:p>
            <a:pPr marL="12700">
              <a:lnSpc>
                <a:spcPct val="100000"/>
              </a:lnSpc>
              <a:spcBef>
                <a:spcPts val="110"/>
              </a:spcBef>
            </a:pPr>
            <a:r>
              <a:rPr sz="1800" spc="-375" dirty="0">
                <a:latin typeface="Arial"/>
                <a:cs typeface="Arial"/>
              </a:rPr>
              <a:t>0</a:t>
            </a:r>
            <a:endParaRPr sz="1800">
              <a:latin typeface="Arial"/>
              <a:cs typeface="Arial"/>
            </a:endParaRPr>
          </a:p>
        </p:txBody>
      </p:sp>
      <p:sp>
        <p:nvSpPr>
          <p:cNvPr id="419" name="object 419"/>
          <p:cNvSpPr txBox="1"/>
          <p:nvPr/>
        </p:nvSpPr>
        <p:spPr>
          <a:xfrm>
            <a:off x="1536726" y="5879218"/>
            <a:ext cx="105410" cy="301625"/>
          </a:xfrm>
          <a:prstGeom prst="rect">
            <a:avLst/>
          </a:prstGeom>
        </p:spPr>
        <p:txBody>
          <a:bodyPr vert="horz" wrap="square" lIns="0" tIns="13970" rIns="0" bIns="0" rtlCol="0">
            <a:spAutoFit/>
          </a:bodyPr>
          <a:lstStyle/>
          <a:p>
            <a:pPr marL="12700">
              <a:lnSpc>
                <a:spcPct val="100000"/>
              </a:lnSpc>
              <a:spcBef>
                <a:spcPts val="110"/>
              </a:spcBef>
            </a:pPr>
            <a:r>
              <a:rPr sz="1800" spc="-375" dirty="0">
                <a:latin typeface="Arial"/>
                <a:cs typeface="Arial"/>
              </a:rPr>
              <a:t>5</a:t>
            </a:r>
            <a:endParaRPr sz="1800">
              <a:latin typeface="Arial"/>
              <a:cs typeface="Arial"/>
            </a:endParaRPr>
          </a:p>
        </p:txBody>
      </p:sp>
      <p:sp>
        <p:nvSpPr>
          <p:cNvPr id="420" name="object 420"/>
          <p:cNvSpPr txBox="1"/>
          <p:nvPr/>
        </p:nvSpPr>
        <p:spPr>
          <a:xfrm>
            <a:off x="2647246" y="5879218"/>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10</a:t>
            </a:r>
            <a:endParaRPr sz="1800">
              <a:latin typeface="Arial"/>
              <a:cs typeface="Arial"/>
            </a:endParaRPr>
          </a:p>
        </p:txBody>
      </p:sp>
      <p:sp>
        <p:nvSpPr>
          <p:cNvPr id="421" name="object 421"/>
          <p:cNvSpPr txBox="1"/>
          <p:nvPr/>
        </p:nvSpPr>
        <p:spPr>
          <a:xfrm>
            <a:off x="3802616" y="5879218"/>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15</a:t>
            </a:r>
            <a:endParaRPr sz="1800">
              <a:latin typeface="Arial"/>
              <a:cs typeface="Arial"/>
            </a:endParaRPr>
          </a:p>
        </p:txBody>
      </p:sp>
      <p:sp>
        <p:nvSpPr>
          <p:cNvPr id="422" name="object 422"/>
          <p:cNvSpPr txBox="1"/>
          <p:nvPr/>
        </p:nvSpPr>
        <p:spPr>
          <a:xfrm>
            <a:off x="4957986" y="5879218"/>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20</a:t>
            </a:r>
            <a:endParaRPr sz="1800">
              <a:latin typeface="Arial"/>
              <a:cs typeface="Arial"/>
            </a:endParaRPr>
          </a:p>
        </p:txBody>
      </p:sp>
      <p:sp>
        <p:nvSpPr>
          <p:cNvPr id="423" name="object 423"/>
          <p:cNvSpPr txBox="1"/>
          <p:nvPr/>
        </p:nvSpPr>
        <p:spPr>
          <a:xfrm>
            <a:off x="6113356" y="5879218"/>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25</a:t>
            </a:r>
            <a:endParaRPr sz="1800">
              <a:latin typeface="Arial"/>
              <a:cs typeface="Arial"/>
            </a:endParaRPr>
          </a:p>
        </p:txBody>
      </p:sp>
      <p:sp>
        <p:nvSpPr>
          <p:cNvPr id="424" name="object 424"/>
          <p:cNvSpPr txBox="1"/>
          <p:nvPr/>
        </p:nvSpPr>
        <p:spPr>
          <a:xfrm>
            <a:off x="7268583" y="5879218"/>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30</a:t>
            </a:r>
            <a:endParaRPr sz="1800">
              <a:latin typeface="Arial"/>
              <a:cs typeface="Arial"/>
            </a:endParaRPr>
          </a:p>
        </p:txBody>
      </p:sp>
      <p:sp>
        <p:nvSpPr>
          <p:cNvPr id="425" name="object 425"/>
          <p:cNvSpPr txBox="1"/>
          <p:nvPr/>
        </p:nvSpPr>
        <p:spPr>
          <a:xfrm>
            <a:off x="8423953" y="5879218"/>
            <a:ext cx="186690" cy="301625"/>
          </a:xfrm>
          <a:prstGeom prst="rect">
            <a:avLst/>
          </a:prstGeom>
        </p:spPr>
        <p:txBody>
          <a:bodyPr vert="horz" wrap="square" lIns="0" tIns="13970" rIns="0" bIns="0" rtlCol="0">
            <a:spAutoFit/>
          </a:bodyPr>
          <a:lstStyle/>
          <a:p>
            <a:pPr marL="12700">
              <a:lnSpc>
                <a:spcPct val="100000"/>
              </a:lnSpc>
              <a:spcBef>
                <a:spcPts val="110"/>
              </a:spcBef>
            </a:pPr>
            <a:r>
              <a:rPr sz="1800" spc="-370" dirty="0">
                <a:latin typeface="Arial"/>
                <a:cs typeface="Arial"/>
              </a:rPr>
              <a:t>35</a:t>
            </a:r>
            <a:endParaRPr sz="1800">
              <a:latin typeface="Arial"/>
              <a:cs typeface="Arial"/>
            </a:endParaRPr>
          </a:p>
        </p:txBody>
      </p:sp>
      <p:sp>
        <p:nvSpPr>
          <p:cNvPr id="426" name="object 426"/>
          <p:cNvSpPr/>
          <p:nvPr/>
        </p:nvSpPr>
        <p:spPr>
          <a:xfrm>
            <a:off x="44779" y="71895"/>
            <a:ext cx="9036685" cy="6150610"/>
          </a:xfrm>
          <a:custGeom>
            <a:avLst/>
            <a:gdLst/>
            <a:ahLst/>
            <a:cxnLst/>
            <a:rect l="l" t="t" r="r" b="b"/>
            <a:pathLst>
              <a:path w="9036685" h="6150610">
                <a:moveTo>
                  <a:pt x="0" y="0"/>
                </a:moveTo>
                <a:lnTo>
                  <a:pt x="9036450" y="0"/>
                </a:lnTo>
                <a:lnTo>
                  <a:pt x="9036450" y="6150548"/>
                </a:lnTo>
                <a:lnTo>
                  <a:pt x="0" y="6150548"/>
                </a:lnTo>
                <a:lnTo>
                  <a:pt x="0" y="0"/>
                </a:lnTo>
                <a:close/>
              </a:path>
            </a:pathLst>
          </a:custGeom>
          <a:ln w="3175">
            <a:solidFill>
              <a:srgbClr val="000000"/>
            </a:solidFill>
          </a:ln>
        </p:spPr>
        <p:txBody>
          <a:bodyPr wrap="square" lIns="0" tIns="0" rIns="0" bIns="0" rtlCol="0"/>
          <a:lstStyle/>
          <a:p>
            <a:endParaRPr/>
          </a:p>
        </p:txBody>
      </p:sp>
      <p:sp>
        <p:nvSpPr>
          <p:cNvPr id="427" name="object 427"/>
          <p:cNvSpPr txBox="1"/>
          <p:nvPr/>
        </p:nvSpPr>
        <p:spPr>
          <a:xfrm>
            <a:off x="7171690" y="2876613"/>
            <a:ext cx="1046480" cy="391160"/>
          </a:xfrm>
          <a:prstGeom prst="rect">
            <a:avLst/>
          </a:prstGeom>
        </p:spPr>
        <p:txBody>
          <a:bodyPr vert="horz" wrap="square" lIns="0" tIns="12700" rIns="0" bIns="0" rtlCol="0">
            <a:spAutoFit/>
          </a:bodyPr>
          <a:lstStyle/>
          <a:p>
            <a:pPr marL="12700">
              <a:lnSpc>
                <a:spcPct val="100000"/>
              </a:lnSpc>
              <a:spcBef>
                <a:spcPts val="100"/>
              </a:spcBef>
            </a:pPr>
            <a:r>
              <a:rPr sz="2400" b="1" spc="-5" dirty="0">
                <a:solidFill>
                  <a:srgbClr val="CC0000"/>
                </a:solidFill>
                <a:latin typeface="Times New Roman"/>
                <a:cs typeface="Times New Roman"/>
              </a:rPr>
              <a:t>IC</a:t>
            </a:r>
            <a:r>
              <a:rPr sz="2400" b="1" spc="-110" dirty="0">
                <a:solidFill>
                  <a:srgbClr val="CC0000"/>
                </a:solidFill>
                <a:latin typeface="Times New Roman"/>
                <a:cs typeface="Times New Roman"/>
              </a:rPr>
              <a:t> </a:t>
            </a:r>
            <a:r>
              <a:rPr sz="2400" b="1" dirty="0">
                <a:solidFill>
                  <a:srgbClr val="CC0000"/>
                </a:solidFill>
                <a:latin typeface="Times New Roman"/>
                <a:cs typeface="Times New Roman"/>
              </a:rPr>
              <a:t>95%</a:t>
            </a:r>
            <a:endParaRPr sz="2400">
              <a:latin typeface="Times New Roman"/>
              <a:cs typeface="Times New Roman"/>
            </a:endParaRPr>
          </a:p>
        </p:txBody>
      </p:sp>
      <p:sp>
        <p:nvSpPr>
          <p:cNvPr id="430" name="object 430"/>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432" name="object 432"/>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32</a:t>
            </a:fld>
            <a:endParaRPr dirty="0"/>
          </a:p>
        </p:txBody>
      </p:sp>
      <p:sp>
        <p:nvSpPr>
          <p:cNvPr id="429" name="object 429"/>
          <p:cNvSpPr txBox="1">
            <a:spLocks noGrp="1"/>
          </p:cNvSpPr>
          <p:nvPr>
            <p:ph type="title" idx="4294967295"/>
          </p:nvPr>
        </p:nvSpPr>
        <p:spPr>
          <a:xfrm>
            <a:off x="930772" y="246113"/>
            <a:ext cx="3276600" cy="390525"/>
          </a:xfrm>
          <a:prstGeom prst="rect">
            <a:avLst/>
          </a:prstGeom>
        </p:spPr>
        <p:txBody>
          <a:bodyPr vert="horz" wrap="square" lIns="0" tIns="12700" rIns="0" bIns="0" rtlCol="0">
            <a:spAutoFit/>
          </a:bodyPr>
          <a:lstStyle/>
          <a:p>
            <a:pPr marL="12700">
              <a:lnSpc>
                <a:spcPct val="100000"/>
              </a:lnSpc>
              <a:spcBef>
                <a:spcPts val="100"/>
              </a:spcBef>
            </a:pPr>
            <a:r>
              <a:rPr sz="2400" spc="-15" dirty="0">
                <a:solidFill>
                  <a:srgbClr val="000000"/>
                </a:solidFill>
                <a:latin typeface="Times New Roman"/>
                <a:cs typeface="Times New Roman"/>
              </a:rPr>
              <a:t>Taille=73.73+0.44xAge+</a:t>
            </a:r>
            <a:r>
              <a:rPr sz="2400" spc="-15" dirty="0">
                <a:solidFill>
                  <a:srgbClr val="000000"/>
                </a:solidFill>
                <a:latin typeface="Arial"/>
                <a:cs typeface="Arial"/>
              </a:rPr>
              <a:t>ε</a:t>
            </a:r>
            <a:endParaRPr sz="2400" dirty="0">
              <a:latin typeface="Arial"/>
              <a:cs typeface="Arial"/>
            </a:endParaRPr>
          </a:p>
        </p:txBody>
      </p:sp>
      <p:sp>
        <p:nvSpPr>
          <p:cNvPr id="428" name="object 428"/>
          <p:cNvSpPr txBox="1"/>
          <p:nvPr/>
        </p:nvSpPr>
        <p:spPr>
          <a:xfrm>
            <a:off x="5227065" y="3597465"/>
            <a:ext cx="995044" cy="391160"/>
          </a:xfrm>
          <a:prstGeom prst="rect">
            <a:avLst/>
          </a:prstGeom>
        </p:spPr>
        <p:txBody>
          <a:bodyPr vert="horz" wrap="square" lIns="0" tIns="12700" rIns="0" bIns="0" rtlCol="0">
            <a:spAutoFit/>
          </a:bodyPr>
          <a:lstStyle/>
          <a:p>
            <a:pPr marL="12700">
              <a:lnSpc>
                <a:spcPct val="100000"/>
              </a:lnSpc>
              <a:spcBef>
                <a:spcPts val="100"/>
              </a:spcBef>
            </a:pPr>
            <a:r>
              <a:rPr sz="2400" b="1" spc="-5" dirty="0">
                <a:solidFill>
                  <a:srgbClr val="990099"/>
                </a:solidFill>
                <a:latin typeface="Times New Roman"/>
                <a:cs typeface="Times New Roman"/>
              </a:rPr>
              <a:t>IP</a:t>
            </a:r>
            <a:r>
              <a:rPr sz="2400" b="1" spc="-250" dirty="0">
                <a:solidFill>
                  <a:srgbClr val="990099"/>
                </a:solidFill>
                <a:latin typeface="Times New Roman"/>
                <a:cs typeface="Times New Roman"/>
              </a:rPr>
              <a:t> </a:t>
            </a:r>
            <a:r>
              <a:rPr sz="2400" b="1" dirty="0">
                <a:solidFill>
                  <a:srgbClr val="990099"/>
                </a:solidFill>
                <a:latin typeface="Times New Roman"/>
                <a:cs typeface="Times New Roman"/>
              </a:rPr>
              <a:t>95%</a:t>
            </a:r>
            <a:endParaRPr sz="2400">
              <a:latin typeface="Times New Roman"/>
              <a:cs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5E1A5FFC-767A-2845-B102-3B932150884D}"/>
              </a:ext>
            </a:extLst>
          </p:cNvPr>
          <p:cNvSpPr>
            <a:spLocks noGrp="1"/>
          </p:cNvSpPr>
          <p:nvPr>
            <p:ph type="title"/>
          </p:nvPr>
        </p:nvSpPr>
        <p:spPr>
          <a:xfrm>
            <a:off x="612648" y="228600"/>
            <a:ext cx="8153400" cy="990600"/>
          </a:xfrm>
        </p:spPr>
        <p:txBody>
          <a:bodyPr/>
          <a:lstStyle/>
          <a:p>
            <a:r>
              <a:rPr lang="fr-FR" dirty="0"/>
              <a:t>La régression linéaire</a:t>
            </a:r>
          </a:p>
        </p:txBody>
      </p:sp>
      <p:sp>
        <p:nvSpPr>
          <p:cNvPr id="10" name="object 10"/>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33</a:t>
            </a:fld>
            <a:endParaRPr lang="fr-FR" dirty="0"/>
          </a:p>
        </p:txBody>
      </p:sp>
      <mc:AlternateContent xmlns:mc="http://schemas.openxmlformats.org/markup-compatibility/2006" xmlns:a14="http://schemas.microsoft.com/office/drawing/2010/main">
        <mc:Choice Requires="a14">
          <p:sp>
            <p:nvSpPr>
              <p:cNvPr id="12" name="Espace réservé du contenu 11">
                <a:extLst>
                  <a:ext uri="{FF2B5EF4-FFF2-40B4-BE49-F238E27FC236}">
                    <a16:creationId xmlns:a16="http://schemas.microsoft.com/office/drawing/2014/main" id="{EC16A8DF-714A-BB42-B645-C05D816D1219}"/>
                  </a:ext>
                </a:extLst>
              </p:cNvPr>
              <p:cNvSpPr>
                <a:spLocks noGrp="1"/>
              </p:cNvSpPr>
              <p:nvPr>
                <p:ph sz="quarter" idx="1"/>
              </p:nvPr>
            </p:nvSpPr>
            <p:spPr>
              <a:xfrm>
                <a:off x="612648" y="1600200"/>
                <a:ext cx="8153400" cy="4495800"/>
              </a:xfrm>
            </p:spPr>
            <p:txBody>
              <a:bodyPr/>
              <a:lstStyle/>
              <a:p>
                <a:r>
                  <a:rPr lang="fr-FR" dirty="0"/>
                  <a:t>Adéquation du modèle : le modèle est-il un bon résumé des observations ?</a:t>
                </a:r>
              </a:p>
              <a:p>
                <a:pPr lvl="1"/>
                <a:r>
                  <a:rPr lang="fr-FR" dirty="0"/>
                  <a:t>Calcul du pourcentage de variance expliquée R</a:t>
                </a:r>
                <a:r>
                  <a:rPr lang="fr-FR" baseline="30000" dirty="0"/>
                  <a:t>2</a:t>
                </a:r>
              </a:p>
              <a:p>
                <a:pPr lvl="2"/>
                <a14:m>
                  <m:oMath xmlns:m="http://schemas.openxmlformats.org/officeDocument/2006/math">
                    <m:sSup>
                      <m:sSupPr>
                        <m:ctrlPr>
                          <a:rPr lang="fr-FR" i="1" smtClean="0">
                            <a:latin typeface="Cambria Math" panose="02040503050406030204" pitchFamily="18" charset="0"/>
                          </a:rPr>
                        </m:ctrlPr>
                      </m:sSupPr>
                      <m:e>
                        <m:r>
                          <a:rPr lang="fr-FR" smtClean="0">
                            <a:latin typeface="Cambria Math" panose="02040503050406030204" pitchFamily="18" charset="0"/>
                          </a:rPr>
                          <m:t>𝑅</m:t>
                        </m:r>
                      </m:e>
                      <m:sup>
                        <m:r>
                          <a:rPr lang="fr-FR" smtClean="0">
                            <a:latin typeface="Cambria Math" panose="02040503050406030204" pitchFamily="18" charset="0"/>
                          </a:rPr>
                          <m:t>2</m:t>
                        </m:r>
                      </m:sup>
                    </m:sSup>
                    <m:r>
                      <a:rPr lang="fr-FR" smtClean="0">
                        <a:latin typeface="Cambria Math" panose="02040503050406030204" pitchFamily="18" charset="0"/>
                      </a:rPr>
                      <m:t>=</m:t>
                    </m:r>
                    <m:f>
                      <m:fPr>
                        <m:ctrlPr>
                          <a:rPr lang="fr-FR" i="1" smtClean="0">
                            <a:latin typeface="Cambria Math" panose="02040503050406030204" pitchFamily="18" charset="0"/>
                          </a:rPr>
                        </m:ctrlPr>
                      </m:fPr>
                      <m:num>
                        <m:r>
                          <a:rPr lang="fr-FR" smtClean="0">
                            <a:latin typeface="Cambria Math" panose="02040503050406030204" pitchFamily="18" charset="0"/>
                          </a:rPr>
                          <m:t>𝑃𝑎𝑟𝑡</m:t>
                        </m:r>
                        <m:r>
                          <a:rPr lang="fr-FR" smtClean="0">
                            <a:latin typeface="Cambria Math" panose="02040503050406030204" pitchFamily="18" charset="0"/>
                          </a:rPr>
                          <m:t> </m:t>
                        </m:r>
                        <m:r>
                          <a:rPr lang="fr-FR" smtClean="0">
                            <a:latin typeface="Cambria Math" panose="02040503050406030204" pitchFamily="18" charset="0"/>
                          </a:rPr>
                          <m:t>𝑑𝑒</m:t>
                        </m:r>
                        <m:r>
                          <a:rPr lang="fr-FR" smtClean="0">
                            <a:latin typeface="Cambria Math" panose="02040503050406030204" pitchFamily="18" charset="0"/>
                          </a:rPr>
                          <m:t> </m:t>
                        </m:r>
                        <m:r>
                          <a:rPr lang="fr-FR" smtClean="0">
                            <a:latin typeface="Cambria Math" panose="02040503050406030204" pitchFamily="18" charset="0"/>
                          </a:rPr>
                          <m:t>𝑣𝑎𝑟𝑖𝑎𝑛𝑐𝑒</m:t>
                        </m:r>
                        <m:r>
                          <a:rPr lang="fr-FR" smtClean="0">
                            <a:latin typeface="Cambria Math" panose="02040503050406030204" pitchFamily="18" charset="0"/>
                          </a:rPr>
                          <m:t> </m:t>
                        </m:r>
                        <m:r>
                          <a:rPr lang="fr-FR" smtClean="0">
                            <a:latin typeface="Cambria Math" panose="02040503050406030204" pitchFamily="18" charset="0"/>
                          </a:rPr>
                          <m:t>𝑒𝑥𝑝𝑙𝑖𝑞𝑢</m:t>
                        </m:r>
                        <m:r>
                          <a:rPr lang="fr-FR" smtClean="0">
                            <a:latin typeface="Cambria Math" panose="02040503050406030204" pitchFamily="18" charset="0"/>
                          </a:rPr>
                          <m:t>é</m:t>
                        </m:r>
                        <m:r>
                          <a:rPr lang="fr-FR" smtClean="0">
                            <a:latin typeface="Cambria Math" panose="02040503050406030204" pitchFamily="18" charset="0"/>
                          </a:rPr>
                          <m:t>𝑒</m:t>
                        </m:r>
                        <m:r>
                          <a:rPr lang="fr-FR" smtClean="0">
                            <a:latin typeface="Cambria Math" panose="02040503050406030204" pitchFamily="18" charset="0"/>
                          </a:rPr>
                          <m:t> </m:t>
                        </m:r>
                        <m:r>
                          <a:rPr lang="fr-FR" smtClean="0">
                            <a:latin typeface="Cambria Math" panose="02040503050406030204" pitchFamily="18" charset="0"/>
                          </a:rPr>
                          <m:t>𝑝𝑎𝑟</m:t>
                        </m:r>
                        <m:r>
                          <a:rPr lang="fr-FR" smtClean="0">
                            <a:latin typeface="Cambria Math" panose="02040503050406030204" pitchFamily="18" charset="0"/>
                          </a:rPr>
                          <m:t> </m:t>
                        </m:r>
                        <m:r>
                          <a:rPr lang="fr-FR" smtClean="0">
                            <a:latin typeface="Cambria Math" panose="02040503050406030204" pitchFamily="18" charset="0"/>
                          </a:rPr>
                          <m:t>𝑙𝑎</m:t>
                        </m:r>
                        <m:r>
                          <a:rPr lang="fr-FR" smtClean="0">
                            <a:latin typeface="Cambria Math" panose="02040503050406030204" pitchFamily="18" charset="0"/>
                          </a:rPr>
                          <m:t> </m:t>
                        </m:r>
                        <m:r>
                          <a:rPr lang="fr-FR" smtClean="0">
                            <a:latin typeface="Cambria Math" panose="02040503050406030204" pitchFamily="18" charset="0"/>
                          </a:rPr>
                          <m:t>𝑟</m:t>
                        </m:r>
                        <m:r>
                          <a:rPr lang="fr-FR" smtClean="0">
                            <a:latin typeface="Cambria Math" panose="02040503050406030204" pitchFamily="18" charset="0"/>
                          </a:rPr>
                          <m:t>é</m:t>
                        </m:r>
                        <m:r>
                          <a:rPr lang="fr-FR" smtClean="0">
                            <a:latin typeface="Cambria Math" panose="02040503050406030204" pitchFamily="18" charset="0"/>
                          </a:rPr>
                          <m:t>𝑔𝑟𝑒𝑠𝑠𝑖𝑜𝑛</m:t>
                        </m:r>
                      </m:num>
                      <m:den>
                        <m:r>
                          <a:rPr lang="fr-FR" smtClean="0">
                            <a:latin typeface="Cambria Math" panose="02040503050406030204" pitchFamily="18" charset="0"/>
                          </a:rPr>
                          <m:t>𝑉𝑎𝑟𝑖𝑎𝑛𝑐𝑒</m:t>
                        </m:r>
                        <m:r>
                          <a:rPr lang="fr-FR" smtClean="0">
                            <a:latin typeface="Cambria Math" panose="02040503050406030204" pitchFamily="18" charset="0"/>
                          </a:rPr>
                          <m:t> </m:t>
                        </m:r>
                        <m:r>
                          <a:rPr lang="fr-FR" smtClean="0">
                            <a:latin typeface="Cambria Math" panose="02040503050406030204" pitchFamily="18" charset="0"/>
                          </a:rPr>
                          <m:t>𝑡𝑜𝑡𝑎𝑙𝑒</m:t>
                        </m:r>
                        <m:r>
                          <a:rPr lang="fr-FR" b="0" i="0" smtClean="0">
                            <a:latin typeface="Cambria Math" panose="02040503050406030204" pitchFamily="18" charset="0"/>
                          </a:rPr>
                          <m:t> </m:t>
                        </m:r>
                      </m:den>
                    </m:f>
                  </m:oMath>
                </a14:m>
                <a:endParaRPr lang="fr-FR" dirty="0"/>
              </a:p>
              <a:p>
                <a:pPr lvl="2"/>
                <a:r>
                  <a:rPr lang="fr-FR" dirty="0"/>
                  <a:t>Variance totale = </a:t>
                </a:r>
                <a14:m>
                  <m:oMath xmlns:m="http://schemas.openxmlformats.org/officeDocument/2006/math">
                    <m:sSub>
                      <m:sSubPr>
                        <m:ctrlPr>
                          <a:rPr lang="fr-FR" i="1" smtClean="0">
                            <a:latin typeface="Cambria Math" panose="02040503050406030204" pitchFamily="18" charset="0"/>
                          </a:rPr>
                        </m:ctrlPr>
                      </m:sSubPr>
                      <m:e>
                        <m:sSup>
                          <m:sSupPr>
                            <m:ctrlPr>
                              <a:rPr lang="fr-FR" i="1" smtClean="0">
                                <a:latin typeface="Cambria Math" panose="02040503050406030204" pitchFamily="18" charset="0"/>
                              </a:rPr>
                            </m:ctrlPr>
                          </m:sSupPr>
                          <m:e>
                            <m:r>
                              <a:rPr lang="fr-FR" b="0" i="1" smtClean="0">
                                <a:latin typeface="Cambria Math" panose="02040503050406030204" pitchFamily="18" charset="0"/>
                              </a:rPr>
                              <m:t>𝑆</m:t>
                            </m:r>
                          </m:e>
                          <m:sup>
                            <m:r>
                              <a:rPr lang="fr-FR" b="0" i="1" smtClean="0">
                                <a:latin typeface="Cambria Math" panose="02040503050406030204" pitchFamily="18" charset="0"/>
                              </a:rPr>
                              <m:t>2</m:t>
                            </m:r>
                          </m:sup>
                        </m:sSup>
                      </m:e>
                      <m:sub>
                        <m:r>
                          <a:rPr lang="fr-FR" b="0" i="1" smtClean="0">
                            <a:latin typeface="Cambria Math" panose="02040503050406030204" pitchFamily="18" charset="0"/>
                          </a:rPr>
                          <m:t>𝑌</m:t>
                        </m:r>
                      </m:sub>
                    </m:sSub>
                  </m:oMath>
                </a14:m>
                <a:endParaRPr lang="fr-FR" dirty="0"/>
              </a:p>
            </p:txBody>
          </p:sp>
        </mc:Choice>
        <mc:Fallback xmlns="">
          <p:sp>
            <p:nvSpPr>
              <p:cNvPr id="12" name="Espace réservé du contenu 11">
                <a:extLst>
                  <a:ext uri="{FF2B5EF4-FFF2-40B4-BE49-F238E27FC236}">
                    <a16:creationId xmlns:a16="http://schemas.microsoft.com/office/drawing/2014/main" id="{EC16A8DF-714A-BB42-B645-C05D816D1219}"/>
                  </a:ext>
                </a:extLst>
              </p:cNvPr>
              <p:cNvSpPr>
                <a:spLocks noGrp="1" noRot="1" noChangeAspect="1" noMove="1" noResize="1" noEditPoints="1" noAdjustHandles="1" noChangeArrowheads="1" noChangeShapeType="1" noTextEdit="1"/>
              </p:cNvSpPr>
              <p:nvPr>
                <p:ph sz="quarter" idx="1"/>
              </p:nvPr>
            </p:nvSpPr>
            <p:spPr>
              <a:xfrm>
                <a:off x="612648" y="1600200"/>
                <a:ext cx="8153400" cy="4495800"/>
              </a:xfrm>
              <a:blipFill>
                <a:blip r:embed="rId2"/>
                <a:stretch>
                  <a:fillRect l="-467" t="-1690"/>
                </a:stretch>
              </a:blipFill>
            </p:spPr>
            <p:txBody>
              <a:bodyPr/>
              <a:lstStyle/>
              <a:p>
                <a:r>
                  <a:rPr lang="fr-FR">
                    <a:noFill/>
                  </a:rPr>
                  <a:t> </a:t>
                </a:r>
              </a:p>
            </p:txBody>
          </p:sp>
        </mc:Fallback>
      </mc:AlternateContent>
      <p:sp>
        <p:nvSpPr>
          <p:cNvPr id="16" name="Espace réservé du pied de page 15">
            <a:extLst>
              <a:ext uri="{FF2B5EF4-FFF2-40B4-BE49-F238E27FC236}">
                <a16:creationId xmlns:a16="http://schemas.microsoft.com/office/drawing/2014/main" id="{0357B0D5-8A9B-8242-844E-03D45C75578E}"/>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384300" y="1628778"/>
            <a:ext cx="5294630" cy="3894454"/>
            <a:chOff x="1384300" y="1628778"/>
            <a:chExt cx="5294630" cy="3894454"/>
          </a:xfrm>
        </p:grpSpPr>
        <p:sp>
          <p:nvSpPr>
            <p:cNvPr id="4" name="object 4"/>
            <p:cNvSpPr/>
            <p:nvPr/>
          </p:nvSpPr>
          <p:spPr>
            <a:xfrm>
              <a:off x="1944687" y="1692276"/>
              <a:ext cx="0" cy="3824604"/>
            </a:xfrm>
            <a:custGeom>
              <a:avLst/>
              <a:gdLst/>
              <a:ahLst/>
              <a:cxnLst/>
              <a:rect l="l" t="t" r="r" b="b"/>
              <a:pathLst>
                <a:path h="3824604">
                  <a:moveTo>
                    <a:pt x="0" y="3824287"/>
                  </a:moveTo>
                  <a:lnTo>
                    <a:pt x="0" y="0"/>
                  </a:lnTo>
                </a:path>
              </a:pathLst>
            </a:custGeom>
            <a:ln w="12700">
              <a:solidFill>
                <a:srgbClr val="000000"/>
              </a:solidFill>
            </a:ln>
          </p:spPr>
          <p:txBody>
            <a:bodyPr wrap="square" lIns="0" tIns="0" rIns="0" bIns="0" rtlCol="0"/>
            <a:lstStyle/>
            <a:p>
              <a:endParaRPr/>
            </a:p>
          </p:txBody>
        </p:sp>
        <p:sp>
          <p:nvSpPr>
            <p:cNvPr id="5" name="object 5"/>
            <p:cNvSpPr/>
            <p:nvPr/>
          </p:nvSpPr>
          <p:spPr>
            <a:xfrm>
              <a:off x="1906595" y="1628778"/>
              <a:ext cx="76200" cy="76200"/>
            </a:xfrm>
            <a:custGeom>
              <a:avLst/>
              <a:gdLst/>
              <a:ahLst/>
              <a:cxnLst/>
              <a:rect l="l" t="t" r="r" b="b"/>
              <a:pathLst>
                <a:path w="76200" h="76200">
                  <a:moveTo>
                    <a:pt x="38087" y="0"/>
                  </a:moveTo>
                  <a:lnTo>
                    <a:pt x="0" y="76200"/>
                  </a:lnTo>
                  <a:lnTo>
                    <a:pt x="76200" y="76187"/>
                  </a:lnTo>
                  <a:lnTo>
                    <a:pt x="38087" y="0"/>
                  </a:lnTo>
                  <a:close/>
                </a:path>
              </a:pathLst>
            </a:custGeom>
            <a:solidFill>
              <a:srgbClr val="000000"/>
            </a:solidFill>
          </p:spPr>
          <p:txBody>
            <a:bodyPr wrap="square" lIns="0" tIns="0" rIns="0" bIns="0" rtlCol="0"/>
            <a:lstStyle/>
            <a:p>
              <a:endParaRPr/>
            </a:p>
          </p:txBody>
        </p:sp>
        <p:sp>
          <p:nvSpPr>
            <p:cNvPr id="6" name="object 6"/>
            <p:cNvSpPr/>
            <p:nvPr/>
          </p:nvSpPr>
          <p:spPr>
            <a:xfrm>
              <a:off x="1692275" y="5173662"/>
              <a:ext cx="4256405" cy="0"/>
            </a:xfrm>
            <a:custGeom>
              <a:avLst/>
              <a:gdLst/>
              <a:ahLst/>
              <a:cxnLst/>
              <a:rect l="l" t="t" r="r" b="b"/>
              <a:pathLst>
                <a:path w="4256405">
                  <a:moveTo>
                    <a:pt x="0" y="0"/>
                  </a:moveTo>
                  <a:lnTo>
                    <a:pt x="4256087" y="0"/>
                  </a:lnTo>
                </a:path>
              </a:pathLst>
            </a:custGeom>
            <a:ln w="12700">
              <a:solidFill>
                <a:srgbClr val="000000"/>
              </a:solidFill>
            </a:ln>
          </p:spPr>
          <p:txBody>
            <a:bodyPr wrap="square" lIns="0" tIns="0" rIns="0" bIns="0" rtlCol="0"/>
            <a:lstStyle/>
            <a:p>
              <a:endParaRPr/>
            </a:p>
          </p:txBody>
        </p:sp>
        <p:sp>
          <p:nvSpPr>
            <p:cNvPr id="7" name="object 7"/>
            <p:cNvSpPr/>
            <p:nvPr/>
          </p:nvSpPr>
          <p:spPr>
            <a:xfrm>
              <a:off x="5935665" y="5135560"/>
              <a:ext cx="76200" cy="76200"/>
            </a:xfrm>
            <a:custGeom>
              <a:avLst/>
              <a:gdLst/>
              <a:ahLst/>
              <a:cxnLst/>
              <a:rect l="l" t="t" r="r" b="b"/>
              <a:pathLst>
                <a:path w="76200" h="76200">
                  <a:moveTo>
                    <a:pt x="0" y="0"/>
                  </a:moveTo>
                  <a:lnTo>
                    <a:pt x="0" y="76200"/>
                  </a:lnTo>
                  <a:lnTo>
                    <a:pt x="76200" y="38100"/>
                  </a:lnTo>
                  <a:lnTo>
                    <a:pt x="0" y="0"/>
                  </a:lnTo>
                  <a:close/>
                </a:path>
              </a:pathLst>
            </a:custGeom>
            <a:solidFill>
              <a:srgbClr val="000000"/>
            </a:solidFill>
          </p:spPr>
          <p:txBody>
            <a:bodyPr wrap="square" lIns="0" tIns="0" rIns="0" bIns="0" rtlCol="0"/>
            <a:lstStyle/>
            <a:p>
              <a:endParaRPr/>
            </a:p>
          </p:txBody>
        </p:sp>
        <p:sp>
          <p:nvSpPr>
            <p:cNvPr id="8" name="object 8"/>
            <p:cNvSpPr/>
            <p:nvPr/>
          </p:nvSpPr>
          <p:spPr>
            <a:xfrm>
              <a:off x="3846512" y="2747956"/>
              <a:ext cx="136525" cy="125425"/>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2957512" y="3795706"/>
              <a:ext cx="136525" cy="125425"/>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4386262" y="2573338"/>
              <a:ext cx="138112" cy="127000"/>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3719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3724275" y="36861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13" name="object 13"/>
            <p:cNvSpPr/>
            <p:nvPr/>
          </p:nvSpPr>
          <p:spPr>
            <a:xfrm>
              <a:off x="3724275" y="36861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14" name="object 14"/>
            <p:cNvSpPr/>
            <p:nvPr/>
          </p:nvSpPr>
          <p:spPr>
            <a:xfrm>
              <a:off x="3719512" y="3338506"/>
              <a:ext cx="138112" cy="125425"/>
            </a:xfrm>
            <a:prstGeom prst="rect">
              <a:avLst/>
            </a:prstGeom>
            <a:blipFill>
              <a:blip r:embed="rId5" cstate="print"/>
              <a:stretch>
                <a:fillRect/>
              </a:stretch>
            </a:blipFill>
          </p:spPr>
          <p:txBody>
            <a:bodyPr wrap="square" lIns="0" tIns="0" rIns="0" bIns="0" rtlCol="0"/>
            <a:lstStyle/>
            <a:p>
              <a:endParaRPr/>
            </a:p>
          </p:txBody>
        </p:sp>
        <p:sp>
          <p:nvSpPr>
            <p:cNvPr id="15" name="object 15"/>
            <p:cNvSpPr/>
            <p:nvPr/>
          </p:nvSpPr>
          <p:spPr>
            <a:xfrm>
              <a:off x="3211512" y="3568700"/>
              <a:ext cx="138112" cy="123825"/>
            </a:xfrm>
            <a:prstGeom prst="rect">
              <a:avLst/>
            </a:prstGeom>
            <a:blipFill>
              <a:blip r:embed="rId6" cstate="print"/>
              <a:stretch>
                <a:fillRect/>
              </a:stretch>
            </a:blipFill>
          </p:spPr>
          <p:txBody>
            <a:bodyPr wrap="square" lIns="0" tIns="0" rIns="0" bIns="0" rtlCol="0"/>
            <a:lstStyle/>
            <a:p>
              <a:endParaRPr/>
            </a:p>
          </p:txBody>
        </p:sp>
        <p:sp>
          <p:nvSpPr>
            <p:cNvPr id="16" name="object 16"/>
            <p:cNvSpPr/>
            <p:nvPr/>
          </p:nvSpPr>
          <p:spPr>
            <a:xfrm>
              <a:off x="3973512" y="3797294"/>
              <a:ext cx="138112" cy="125425"/>
            </a:xfrm>
            <a:prstGeom prst="rect">
              <a:avLst/>
            </a:prstGeom>
            <a:blipFill>
              <a:blip r:embed="rId7" cstate="print"/>
              <a:stretch>
                <a:fillRect/>
              </a:stretch>
            </a:blipFill>
          </p:spPr>
          <p:txBody>
            <a:bodyPr wrap="square" lIns="0" tIns="0" rIns="0" bIns="0" rtlCol="0"/>
            <a:lstStyle/>
            <a:p>
              <a:endParaRPr/>
            </a:p>
          </p:txBody>
        </p:sp>
        <p:sp>
          <p:nvSpPr>
            <p:cNvPr id="17" name="object 17"/>
            <p:cNvSpPr/>
            <p:nvPr/>
          </p:nvSpPr>
          <p:spPr>
            <a:xfrm>
              <a:off x="4233862" y="2886068"/>
              <a:ext cx="127000" cy="116205"/>
            </a:xfrm>
            <a:custGeom>
              <a:avLst/>
              <a:gdLst/>
              <a:ahLst/>
              <a:cxnLst/>
              <a:rect l="l" t="t" r="r" b="b"/>
              <a:pathLst>
                <a:path w="127000" h="116205">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18" name="object 18"/>
            <p:cNvSpPr/>
            <p:nvPr/>
          </p:nvSpPr>
          <p:spPr>
            <a:xfrm>
              <a:off x="4233862" y="2886068"/>
              <a:ext cx="127000" cy="116205"/>
            </a:xfrm>
            <a:custGeom>
              <a:avLst/>
              <a:gdLst/>
              <a:ahLst/>
              <a:cxnLst/>
              <a:rect l="l" t="t" r="r" b="b"/>
              <a:pathLst>
                <a:path w="127000" h="116205">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19" name="object 19"/>
            <p:cNvSpPr/>
            <p:nvPr/>
          </p:nvSpPr>
          <p:spPr>
            <a:xfrm>
              <a:off x="3338512" y="2995606"/>
              <a:ext cx="136525" cy="125425"/>
            </a:xfrm>
            <a:prstGeom prst="rect">
              <a:avLst/>
            </a:prstGeom>
            <a:blipFill>
              <a:blip r:embed="rId3" cstate="print"/>
              <a:stretch>
                <a:fillRect/>
              </a:stretch>
            </a:blipFill>
          </p:spPr>
          <p:txBody>
            <a:bodyPr wrap="square" lIns="0" tIns="0" rIns="0" bIns="0" rtlCol="0"/>
            <a:lstStyle/>
            <a:p>
              <a:endParaRPr/>
            </a:p>
          </p:txBody>
        </p:sp>
        <p:sp>
          <p:nvSpPr>
            <p:cNvPr id="20" name="object 20"/>
            <p:cNvSpPr/>
            <p:nvPr/>
          </p:nvSpPr>
          <p:spPr>
            <a:xfrm>
              <a:off x="3468687" y="39163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1" name="object 21"/>
            <p:cNvSpPr/>
            <p:nvPr/>
          </p:nvSpPr>
          <p:spPr>
            <a:xfrm>
              <a:off x="3468687" y="39163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2" name="object 22"/>
            <p:cNvSpPr/>
            <p:nvPr/>
          </p:nvSpPr>
          <p:spPr>
            <a:xfrm>
              <a:off x="3724275" y="3000368"/>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23" name="object 23"/>
            <p:cNvSpPr/>
            <p:nvPr/>
          </p:nvSpPr>
          <p:spPr>
            <a:xfrm>
              <a:off x="3724275" y="3000368"/>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24" name="object 24"/>
            <p:cNvSpPr/>
            <p:nvPr/>
          </p:nvSpPr>
          <p:spPr>
            <a:xfrm>
              <a:off x="2855912" y="3524250"/>
              <a:ext cx="136525" cy="123825"/>
            </a:xfrm>
            <a:prstGeom prst="rect">
              <a:avLst/>
            </a:prstGeom>
            <a:blipFill>
              <a:blip r:embed="rId8" cstate="print"/>
              <a:stretch>
                <a:fillRect/>
              </a:stretch>
            </a:blipFill>
          </p:spPr>
          <p:txBody>
            <a:bodyPr wrap="square" lIns="0" tIns="0" rIns="0" bIns="0" rtlCol="0"/>
            <a:lstStyle/>
            <a:p>
              <a:endParaRPr/>
            </a:p>
          </p:txBody>
        </p:sp>
        <p:sp>
          <p:nvSpPr>
            <p:cNvPr id="25" name="object 25"/>
            <p:cNvSpPr/>
            <p:nvPr/>
          </p:nvSpPr>
          <p:spPr>
            <a:xfrm>
              <a:off x="3084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26" name="object 26"/>
            <p:cNvSpPr/>
            <p:nvPr/>
          </p:nvSpPr>
          <p:spPr>
            <a:xfrm>
              <a:off x="3978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7" name="object 27"/>
            <p:cNvSpPr/>
            <p:nvPr/>
          </p:nvSpPr>
          <p:spPr>
            <a:xfrm>
              <a:off x="3978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8" name="object 28"/>
            <p:cNvSpPr/>
            <p:nvPr/>
          </p:nvSpPr>
          <p:spPr>
            <a:xfrm>
              <a:off x="3338512" y="3338506"/>
              <a:ext cx="136525" cy="125425"/>
            </a:xfrm>
            <a:prstGeom prst="rect">
              <a:avLst/>
            </a:prstGeom>
            <a:blipFill>
              <a:blip r:embed="rId3" cstate="print"/>
              <a:stretch>
                <a:fillRect/>
              </a:stretch>
            </a:blipFill>
          </p:spPr>
          <p:txBody>
            <a:bodyPr wrap="square" lIns="0" tIns="0" rIns="0" bIns="0" rtlCol="0"/>
            <a:lstStyle/>
            <a:p>
              <a:endParaRPr/>
            </a:p>
          </p:txBody>
        </p:sp>
        <p:sp>
          <p:nvSpPr>
            <p:cNvPr id="29" name="object 29"/>
            <p:cNvSpPr/>
            <p:nvPr/>
          </p:nvSpPr>
          <p:spPr>
            <a:xfrm>
              <a:off x="3597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30" name="object 30"/>
            <p:cNvSpPr/>
            <p:nvPr/>
          </p:nvSpPr>
          <p:spPr>
            <a:xfrm>
              <a:off x="3597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1" name="object 31"/>
            <p:cNvSpPr/>
            <p:nvPr/>
          </p:nvSpPr>
          <p:spPr>
            <a:xfrm>
              <a:off x="4105275" y="2771775"/>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32" name="object 32"/>
            <p:cNvSpPr/>
            <p:nvPr/>
          </p:nvSpPr>
          <p:spPr>
            <a:xfrm>
              <a:off x="4105275" y="2771775"/>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3" name="object 33"/>
            <p:cNvSpPr/>
            <p:nvPr/>
          </p:nvSpPr>
          <p:spPr>
            <a:xfrm>
              <a:off x="2767012" y="4043362"/>
              <a:ext cx="138112" cy="123825"/>
            </a:xfrm>
            <a:prstGeom prst="rect">
              <a:avLst/>
            </a:prstGeom>
            <a:blipFill>
              <a:blip r:embed="rId6" cstate="print"/>
              <a:stretch>
                <a:fillRect/>
              </a:stretch>
            </a:blipFill>
          </p:spPr>
          <p:txBody>
            <a:bodyPr wrap="square" lIns="0" tIns="0" rIns="0" bIns="0" rtlCol="0"/>
            <a:lstStyle/>
            <a:p>
              <a:endParaRPr/>
            </a:p>
          </p:txBody>
        </p:sp>
        <p:sp>
          <p:nvSpPr>
            <p:cNvPr id="34" name="object 34"/>
            <p:cNvSpPr/>
            <p:nvPr/>
          </p:nvSpPr>
          <p:spPr>
            <a:xfrm>
              <a:off x="4100512" y="3109912"/>
              <a:ext cx="138112" cy="123825"/>
            </a:xfrm>
            <a:prstGeom prst="rect">
              <a:avLst/>
            </a:prstGeom>
            <a:blipFill>
              <a:blip r:embed="rId6" cstate="print"/>
              <a:stretch>
                <a:fillRect/>
              </a:stretch>
            </a:blipFill>
          </p:spPr>
          <p:txBody>
            <a:bodyPr wrap="square" lIns="0" tIns="0" rIns="0" bIns="0" rtlCol="0"/>
            <a:lstStyle/>
            <a:p>
              <a:endParaRPr/>
            </a:p>
          </p:txBody>
        </p:sp>
        <p:sp>
          <p:nvSpPr>
            <p:cNvPr id="35" name="object 35"/>
            <p:cNvSpPr/>
            <p:nvPr/>
          </p:nvSpPr>
          <p:spPr>
            <a:xfrm>
              <a:off x="4233862" y="3457568"/>
              <a:ext cx="127000" cy="116205"/>
            </a:xfrm>
            <a:custGeom>
              <a:avLst/>
              <a:gdLst/>
              <a:ahLst/>
              <a:cxnLst/>
              <a:rect l="l" t="t" r="r" b="b"/>
              <a:pathLst>
                <a:path w="127000" h="116204">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36" name="object 36"/>
            <p:cNvSpPr/>
            <p:nvPr/>
          </p:nvSpPr>
          <p:spPr>
            <a:xfrm>
              <a:off x="4233862" y="3457568"/>
              <a:ext cx="127000" cy="116205"/>
            </a:xfrm>
            <a:custGeom>
              <a:avLst/>
              <a:gdLst/>
              <a:ahLst/>
              <a:cxnLst/>
              <a:rect l="l" t="t" r="r" b="b"/>
              <a:pathLst>
                <a:path w="127000" h="116204">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37" name="object 37"/>
            <p:cNvSpPr/>
            <p:nvPr/>
          </p:nvSpPr>
          <p:spPr>
            <a:xfrm>
              <a:off x="4422775" y="2995606"/>
              <a:ext cx="138112" cy="125425"/>
            </a:xfrm>
            <a:prstGeom prst="rect">
              <a:avLst/>
            </a:prstGeom>
            <a:blipFill>
              <a:blip r:embed="rId5" cstate="print"/>
              <a:stretch>
                <a:fillRect/>
              </a:stretch>
            </a:blipFill>
          </p:spPr>
          <p:txBody>
            <a:bodyPr wrap="square" lIns="0" tIns="0" rIns="0" bIns="0" rtlCol="0"/>
            <a:lstStyle/>
            <a:p>
              <a:endParaRPr/>
            </a:p>
          </p:txBody>
        </p:sp>
        <p:sp>
          <p:nvSpPr>
            <p:cNvPr id="38" name="object 38"/>
            <p:cNvSpPr/>
            <p:nvPr/>
          </p:nvSpPr>
          <p:spPr>
            <a:xfrm>
              <a:off x="3492500" y="3702050"/>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39" name="object 39"/>
            <p:cNvSpPr/>
            <p:nvPr/>
          </p:nvSpPr>
          <p:spPr>
            <a:xfrm>
              <a:off x="3492500" y="3702050"/>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40" name="object 40"/>
            <p:cNvSpPr/>
            <p:nvPr/>
          </p:nvSpPr>
          <p:spPr>
            <a:xfrm>
              <a:off x="4359275" y="33432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1" name="object 41"/>
            <p:cNvSpPr/>
            <p:nvPr/>
          </p:nvSpPr>
          <p:spPr>
            <a:xfrm>
              <a:off x="4359275" y="33432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2" name="object 42"/>
            <p:cNvSpPr/>
            <p:nvPr/>
          </p:nvSpPr>
          <p:spPr>
            <a:xfrm>
              <a:off x="4279900" y="2371719"/>
              <a:ext cx="138112" cy="125425"/>
            </a:xfrm>
            <a:prstGeom prst="rect">
              <a:avLst/>
            </a:prstGeom>
            <a:blipFill>
              <a:blip r:embed="rId5" cstate="print"/>
              <a:stretch>
                <a:fillRect/>
              </a:stretch>
            </a:blipFill>
          </p:spPr>
          <p:txBody>
            <a:bodyPr wrap="square" lIns="0" tIns="0" rIns="0" bIns="0" rtlCol="0"/>
            <a:lstStyle/>
            <a:p>
              <a:endParaRPr/>
            </a:p>
          </p:txBody>
        </p:sp>
        <p:sp>
          <p:nvSpPr>
            <p:cNvPr id="43" name="object 43"/>
            <p:cNvSpPr/>
            <p:nvPr/>
          </p:nvSpPr>
          <p:spPr>
            <a:xfrm>
              <a:off x="4356100" y="2852732"/>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4" name="object 44"/>
            <p:cNvSpPr/>
            <p:nvPr/>
          </p:nvSpPr>
          <p:spPr>
            <a:xfrm>
              <a:off x="4356100" y="2852732"/>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5" name="object 45"/>
            <p:cNvSpPr/>
            <p:nvPr/>
          </p:nvSpPr>
          <p:spPr>
            <a:xfrm>
              <a:off x="4121150" y="3616325"/>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46" name="object 46"/>
            <p:cNvSpPr/>
            <p:nvPr/>
          </p:nvSpPr>
          <p:spPr>
            <a:xfrm>
              <a:off x="4121150" y="3616325"/>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47" name="object 47"/>
            <p:cNvSpPr/>
            <p:nvPr/>
          </p:nvSpPr>
          <p:spPr>
            <a:xfrm>
              <a:off x="4945062" y="2560637"/>
              <a:ext cx="136525" cy="123825"/>
            </a:xfrm>
            <a:prstGeom prst="rect">
              <a:avLst/>
            </a:prstGeom>
            <a:blipFill>
              <a:blip r:embed="rId9" cstate="print"/>
              <a:stretch>
                <a:fillRect/>
              </a:stretch>
            </a:blipFill>
          </p:spPr>
          <p:txBody>
            <a:bodyPr wrap="square" lIns="0" tIns="0" rIns="0" bIns="0" rtlCol="0"/>
            <a:lstStyle/>
            <a:p>
              <a:endParaRPr/>
            </a:p>
          </p:txBody>
        </p:sp>
        <p:sp>
          <p:nvSpPr>
            <p:cNvPr id="48" name="object 48"/>
            <p:cNvSpPr/>
            <p:nvPr/>
          </p:nvSpPr>
          <p:spPr>
            <a:xfrm>
              <a:off x="4862512" y="2995606"/>
              <a:ext cx="138112" cy="125425"/>
            </a:xfrm>
            <a:prstGeom prst="rect">
              <a:avLst/>
            </a:prstGeom>
            <a:blipFill>
              <a:blip r:embed="rId5" cstate="print"/>
              <a:stretch>
                <a:fillRect/>
              </a:stretch>
            </a:blipFill>
          </p:spPr>
          <p:txBody>
            <a:bodyPr wrap="square" lIns="0" tIns="0" rIns="0" bIns="0" rtlCol="0"/>
            <a:lstStyle/>
            <a:p>
              <a:endParaRPr/>
            </a:p>
          </p:txBody>
        </p:sp>
        <p:sp>
          <p:nvSpPr>
            <p:cNvPr id="49" name="object 49"/>
            <p:cNvSpPr/>
            <p:nvPr/>
          </p:nvSpPr>
          <p:spPr>
            <a:xfrm>
              <a:off x="3937000" y="3351206"/>
              <a:ext cx="139700" cy="125425"/>
            </a:xfrm>
            <a:prstGeom prst="rect">
              <a:avLst/>
            </a:prstGeom>
            <a:blipFill>
              <a:blip r:embed="rId10" cstate="print"/>
              <a:stretch>
                <a:fillRect/>
              </a:stretch>
            </a:blipFill>
          </p:spPr>
          <p:txBody>
            <a:bodyPr wrap="square" lIns="0" tIns="0" rIns="0" bIns="0" rtlCol="0"/>
            <a:lstStyle/>
            <a:p>
              <a:endParaRPr/>
            </a:p>
          </p:txBody>
        </p:sp>
        <p:sp>
          <p:nvSpPr>
            <p:cNvPr id="50" name="object 50"/>
            <p:cNvSpPr/>
            <p:nvPr/>
          </p:nvSpPr>
          <p:spPr>
            <a:xfrm>
              <a:off x="3851275" y="2925757"/>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1" name="object 51"/>
            <p:cNvSpPr/>
            <p:nvPr/>
          </p:nvSpPr>
          <p:spPr>
            <a:xfrm>
              <a:off x="3851275" y="2925757"/>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52" name="object 52"/>
            <p:cNvSpPr/>
            <p:nvPr/>
          </p:nvSpPr>
          <p:spPr>
            <a:xfrm>
              <a:off x="3125787" y="4216394"/>
              <a:ext cx="136525" cy="125425"/>
            </a:xfrm>
            <a:prstGeom prst="rect">
              <a:avLst/>
            </a:prstGeom>
            <a:blipFill>
              <a:blip r:embed="rId11" cstate="print"/>
              <a:stretch>
                <a:fillRect/>
              </a:stretch>
            </a:blipFill>
          </p:spPr>
          <p:txBody>
            <a:bodyPr wrap="square" lIns="0" tIns="0" rIns="0" bIns="0" rtlCol="0"/>
            <a:lstStyle/>
            <a:p>
              <a:endParaRPr/>
            </a:p>
          </p:txBody>
        </p:sp>
        <p:sp>
          <p:nvSpPr>
            <p:cNvPr id="53" name="object 53"/>
            <p:cNvSpPr/>
            <p:nvPr/>
          </p:nvSpPr>
          <p:spPr>
            <a:xfrm>
              <a:off x="4116387" y="2573338"/>
              <a:ext cx="136525" cy="127000"/>
            </a:xfrm>
            <a:prstGeom prst="rect">
              <a:avLst/>
            </a:prstGeom>
            <a:blipFill>
              <a:blip r:embed="rId12" cstate="print"/>
              <a:stretch>
                <a:fillRect/>
              </a:stretch>
            </a:blipFill>
          </p:spPr>
          <p:txBody>
            <a:bodyPr wrap="square" lIns="0" tIns="0" rIns="0" bIns="0" rtlCol="0"/>
            <a:lstStyle/>
            <a:p>
              <a:endParaRPr/>
            </a:p>
          </p:txBody>
        </p:sp>
        <p:sp>
          <p:nvSpPr>
            <p:cNvPr id="54" name="object 54"/>
            <p:cNvSpPr/>
            <p:nvPr/>
          </p:nvSpPr>
          <p:spPr>
            <a:xfrm>
              <a:off x="4837112" y="2400301"/>
              <a:ext cx="138112" cy="123825"/>
            </a:xfrm>
            <a:prstGeom prst="rect">
              <a:avLst/>
            </a:prstGeom>
            <a:blipFill>
              <a:blip r:embed="rId6" cstate="print"/>
              <a:stretch>
                <a:fillRect/>
              </a:stretch>
            </a:blipFill>
          </p:spPr>
          <p:txBody>
            <a:bodyPr wrap="square" lIns="0" tIns="0" rIns="0" bIns="0" rtlCol="0"/>
            <a:lstStyle/>
            <a:p>
              <a:endParaRPr/>
            </a:p>
          </p:txBody>
        </p:sp>
        <p:sp>
          <p:nvSpPr>
            <p:cNvPr id="55" name="object 55"/>
            <p:cNvSpPr/>
            <p:nvPr/>
          </p:nvSpPr>
          <p:spPr>
            <a:xfrm>
              <a:off x="4837112" y="2228844"/>
              <a:ext cx="138112" cy="125425"/>
            </a:xfrm>
            <a:prstGeom prst="rect">
              <a:avLst/>
            </a:prstGeom>
            <a:blipFill>
              <a:blip r:embed="rId5" cstate="print"/>
              <a:stretch>
                <a:fillRect/>
              </a:stretch>
            </a:blipFill>
          </p:spPr>
          <p:txBody>
            <a:bodyPr wrap="square" lIns="0" tIns="0" rIns="0" bIns="0" rtlCol="0"/>
            <a:lstStyle/>
            <a:p>
              <a:endParaRPr/>
            </a:p>
          </p:txBody>
        </p:sp>
        <p:sp>
          <p:nvSpPr>
            <p:cNvPr id="56" name="object 56"/>
            <p:cNvSpPr/>
            <p:nvPr/>
          </p:nvSpPr>
          <p:spPr>
            <a:xfrm>
              <a:off x="4927600" y="2747956"/>
              <a:ext cx="136525" cy="125425"/>
            </a:xfrm>
            <a:prstGeom prst="rect">
              <a:avLst/>
            </a:prstGeom>
            <a:blipFill>
              <a:blip r:embed="rId2" cstate="print"/>
              <a:stretch>
                <a:fillRect/>
              </a:stretch>
            </a:blipFill>
          </p:spPr>
          <p:txBody>
            <a:bodyPr wrap="square" lIns="0" tIns="0" rIns="0" bIns="0" rtlCol="0"/>
            <a:lstStyle/>
            <a:p>
              <a:endParaRPr/>
            </a:p>
          </p:txBody>
        </p:sp>
        <p:sp>
          <p:nvSpPr>
            <p:cNvPr id="57" name="object 57"/>
            <p:cNvSpPr/>
            <p:nvPr/>
          </p:nvSpPr>
          <p:spPr>
            <a:xfrm>
              <a:off x="3395662" y="4130669"/>
              <a:ext cx="138112" cy="125425"/>
            </a:xfrm>
            <a:prstGeom prst="rect">
              <a:avLst/>
            </a:prstGeom>
            <a:blipFill>
              <a:blip r:embed="rId7" cstate="print"/>
              <a:stretch>
                <a:fillRect/>
              </a:stretch>
            </a:blipFill>
          </p:spPr>
          <p:txBody>
            <a:bodyPr wrap="square" lIns="0" tIns="0" rIns="0" bIns="0" rtlCol="0"/>
            <a:lstStyle/>
            <a:p>
              <a:endParaRPr/>
            </a:p>
          </p:txBody>
        </p:sp>
        <p:sp>
          <p:nvSpPr>
            <p:cNvPr id="58" name="object 58"/>
            <p:cNvSpPr/>
            <p:nvPr/>
          </p:nvSpPr>
          <p:spPr>
            <a:xfrm>
              <a:off x="4656137" y="1695444"/>
              <a:ext cx="138112" cy="125425"/>
            </a:xfrm>
            <a:prstGeom prst="rect">
              <a:avLst/>
            </a:prstGeom>
            <a:blipFill>
              <a:blip r:embed="rId5" cstate="print"/>
              <a:stretch>
                <a:fillRect/>
              </a:stretch>
            </a:blipFill>
          </p:spPr>
          <p:txBody>
            <a:bodyPr wrap="square" lIns="0" tIns="0" rIns="0" bIns="0" rtlCol="0"/>
            <a:lstStyle/>
            <a:p>
              <a:endParaRPr/>
            </a:p>
          </p:txBody>
        </p:sp>
        <p:sp>
          <p:nvSpPr>
            <p:cNvPr id="59" name="object 59"/>
            <p:cNvSpPr/>
            <p:nvPr/>
          </p:nvSpPr>
          <p:spPr>
            <a:xfrm>
              <a:off x="3311525" y="3962393"/>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60" name="object 60"/>
            <p:cNvSpPr/>
            <p:nvPr/>
          </p:nvSpPr>
          <p:spPr>
            <a:xfrm>
              <a:off x="3311525" y="3962393"/>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61" name="object 61"/>
            <p:cNvSpPr/>
            <p:nvPr/>
          </p:nvSpPr>
          <p:spPr>
            <a:xfrm>
              <a:off x="4495800" y="2344731"/>
              <a:ext cx="138112" cy="125425"/>
            </a:xfrm>
            <a:prstGeom prst="rect">
              <a:avLst/>
            </a:prstGeom>
            <a:blipFill>
              <a:blip r:embed="rId7" cstate="print"/>
              <a:stretch>
                <a:fillRect/>
              </a:stretch>
            </a:blipFill>
          </p:spPr>
          <p:txBody>
            <a:bodyPr wrap="square" lIns="0" tIns="0" rIns="0" bIns="0" rtlCol="0"/>
            <a:lstStyle/>
            <a:p>
              <a:endParaRPr/>
            </a:p>
          </p:txBody>
        </p:sp>
        <p:sp>
          <p:nvSpPr>
            <p:cNvPr id="62" name="object 62"/>
            <p:cNvSpPr/>
            <p:nvPr/>
          </p:nvSpPr>
          <p:spPr>
            <a:xfrm>
              <a:off x="5014912" y="2344737"/>
              <a:ext cx="138112" cy="123825"/>
            </a:xfrm>
            <a:prstGeom prst="rect">
              <a:avLst/>
            </a:prstGeom>
            <a:blipFill>
              <a:blip r:embed="rId6" cstate="print"/>
              <a:stretch>
                <a:fillRect/>
              </a:stretch>
            </a:blipFill>
          </p:spPr>
          <p:txBody>
            <a:bodyPr wrap="square" lIns="0" tIns="0" rIns="0" bIns="0" rtlCol="0"/>
            <a:lstStyle/>
            <a:p>
              <a:endParaRPr/>
            </a:p>
          </p:txBody>
        </p:sp>
        <p:sp>
          <p:nvSpPr>
            <p:cNvPr id="63" name="object 63"/>
            <p:cNvSpPr/>
            <p:nvPr/>
          </p:nvSpPr>
          <p:spPr>
            <a:xfrm>
              <a:off x="1403350" y="3213100"/>
              <a:ext cx="5256530" cy="0"/>
            </a:xfrm>
            <a:custGeom>
              <a:avLst/>
              <a:gdLst/>
              <a:ahLst/>
              <a:cxnLst/>
              <a:rect l="l" t="t" r="r" b="b"/>
              <a:pathLst>
                <a:path w="5256530">
                  <a:moveTo>
                    <a:pt x="0" y="0"/>
                  </a:moveTo>
                  <a:lnTo>
                    <a:pt x="5256212" y="0"/>
                  </a:lnTo>
                </a:path>
              </a:pathLst>
            </a:custGeom>
            <a:ln w="38100">
              <a:solidFill>
                <a:srgbClr val="990099"/>
              </a:solidFill>
            </a:ln>
          </p:spPr>
          <p:txBody>
            <a:bodyPr wrap="square" lIns="0" tIns="0" rIns="0" bIns="0" rtlCol="0"/>
            <a:lstStyle/>
            <a:p>
              <a:endParaRPr/>
            </a:p>
          </p:txBody>
        </p:sp>
      </p:grpSp>
      <p:sp>
        <p:nvSpPr>
          <p:cNvPr id="64" name="object 64"/>
          <p:cNvSpPr txBox="1"/>
          <p:nvPr/>
        </p:nvSpPr>
        <p:spPr>
          <a:xfrm>
            <a:off x="880427" y="2913252"/>
            <a:ext cx="541020" cy="453390"/>
          </a:xfrm>
          <a:prstGeom prst="rect">
            <a:avLst/>
          </a:prstGeom>
        </p:spPr>
        <p:txBody>
          <a:bodyPr vert="horz" wrap="square" lIns="0" tIns="13335" rIns="0" bIns="0" rtlCol="0">
            <a:spAutoFit/>
          </a:bodyPr>
          <a:lstStyle/>
          <a:p>
            <a:pPr marL="38100">
              <a:lnSpc>
                <a:spcPct val="100000"/>
              </a:lnSpc>
              <a:spcBef>
                <a:spcPts val="105"/>
              </a:spcBef>
            </a:pPr>
            <a:r>
              <a:rPr sz="2800" b="1" spc="-10" dirty="0">
                <a:solidFill>
                  <a:srgbClr val="990099"/>
                </a:solidFill>
                <a:latin typeface="Times New Roman"/>
                <a:cs typeface="Times New Roman"/>
              </a:rPr>
              <a:t>m</a:t>
            </a:r>
            <a:r>
              <a:rPr sz="2775" b="1" spc="-15" baseline="-19519" dirty="0">
                <a:solidFill>
                  <a:srgbClr val="990099"/>
                </a:solidFill>
                <a:latin typeface="Times New Roman"/>
                <a:cs typeface="Times New Roman"/>
              </a:rPr>
              <a:t>Y</a:t>
            </a:r>
            <a:endParaRPr sz="2775" baseline="-19519">
              <a:latin typeface="Times New Roman"/>
              <a:cs typeface="Times New Roman"/>
            </a:endParaRPr>
          </a:p>
        </p:txBody>
      </p:sp>
      <p:sp>
        <p:nvSpPr>
          <p:cNvPr id="65" name="object 65"/>
          <p:cNvSpPr/>
          <p:nvPr/>
        </p:nvSpPr>
        <p:spPr>
          <a:xfrm>
            <a:off x="4067175" y="3213100"/>
            <a:ext cx="0" cy="2016125"/>
          </a:xfrm>
          <a:custGeom>
            <a:avLst/>
            <a:gdLst/>
            <a:ahLst/>
            <a:cxnLst/>
            <a:rect l="l" t="t" r="r" b="b"/>
            <a:pathLst>
              <a:path h="2016125">
                <a:moveTo>
                  <a:pt x="0" y="0"/>
                </a:moveTo>
                <a:lnTo>
                  <a:pt x="0" y="2016125"/>
                </a:lnTo>
              </a:path>
            </a:pathLst>
          </a:custGeom>
          <a:ln w="38100">
            <a:solidFill>
              <a:srgbClr val="000000"/>
            </a:solidFill>
            <a:prstDash val="dash"/>
          </a:ln>
        </p:spPr>
        <p:txBody>
          <a:bodyPr wrap="square" lIns="0" tIns="0" rIns="0" bIns="0" rtlCol="0"/>
          <a:lstStyle/>
          <a:p>
            <a:endParaRPr/>
          </a:p>
        </p:txBody>
      </p:sp>
      <p:sp>
        <p:nvSpPr>
          <p:cNvPr id="66" name="object 66"/>
          <p:cNvSpPr txBox="1"/>
          <p:nvPr/>
        </p:nvSpPr>
        <p:spPr>
          <a:xfrm>
            <a:off x="3839527" y="5307203"/>
            <a:ext cx="541020" cy="453390"/>
          </a:xfrm>
          <a:prstGeom prst="rect">
            <a:avLst/>
          </a:prstGeom>
        </p:spPr>
        <p:txBody>
          <a:bodyPr vert="horz" wrap="square" lIns="0" tIns="13335" rIns="0" bIns="0" rtlCol="0">
            <a:spAutoFit/>
          </a:bodyPr>
          <a:lstStyle/>
          <a:p>
            <a:pPr marL="38100">
              <a:lnSpc>
                <a:spcPct val="100000"/>
              </a:lnSpc>
              <a:spcBef>
                <a:spcPts val="105"/>
              </a:spcBef>
            </a:pPr>
            <a:r>
              <a:rPr sz="2800" b="1" spc="-10" dirty="0">
                <a:latin typeface="Times New Roman"/>
                <a:cs typeface="Times New Roman"/>
              </a:rPr>
              <a:t>m</a:t>
            </a:r>
            <a:r>
              <a:rPr sz="2775" b="1" spc="-15" baseline="-19519" dirty="0">
                <a:latin typeface="Times New Roman"/>
                <a:cs typeface="Times New Roman"/>
              </a:rPr>
              <a:t>X</a:t>
            </a:r>
            <a:endParaRPr sz="2775" baseline="-19519">
              <a:latin typeface="Times New Roman"/>
              <a:cs typeface="Times New Roman"/>
            </a:endParaRPr>
          </a:p>
        </p:txBody>
      </p:sp>
      <p:sp>
        <p:nvSpPr>
          <p:cNvPr id="71" name="object 71"/>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73" name="object 73"/>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34</a:t>
            </a:fld>
            <a:endParaRPr dirty="0"/>
          </a:p>
        </p:txBody>
      </p:sp>
      <p:sp>
        <p:nvSpPr>
          <p:cNvPr id="75" name="Titre 74">
            <a:extLst>
              <a:ext uri="{FF2B5EF4-FFF2-40B4-BE49-F238E27FC236}">
                <a16:creationId xmlns:a16="http://schemas.microsoft.com/office/drawing/2014/main" id="{9731DB9F-FEC4-6743-99DE-D7F637433EE7}"/>
              </a:ext>
            </a:extLst>
          </p:cNvPr>
          <p:cNvSpPr>
            <a:spLocks noGrp="1"/>
          </p:cNvSpPr>
          <p:nvPr>
            <p:ph type="title"/>
          </p:nvPr>
        </p:nvSpPr>
        <p:spPr/>
        <p:txBody>
          <a:bodyPr/>
          <a:lstStyle/>
          <a:p>
            <a:r>
              <a:rPr lang="fr-FR" dirty="0"/>
              <a:t>La régression linéaire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84300" y="1628778"/>
            <a:ext cx="5294630" cy="3894454"/>
            <a:chOff x="1384300" y="1628778"/>
            <a:chExt cx="5294630" cy="3894454"/>
          </a:xfrm>
        </p:grpSpPr>
        <p:sp>
          <p:nvSpPr>
            <p:cNvPr id="3" name="object 3"/>
            <p:cNvSpPr/>
            <p:nvPr/>
          </p:nvSpPr>
          <p:spPr>
            <a:xfrm>
              <a:off x="1944687" y="1692276"/>
              <a:ext cx="0" cy="3824604"/>
            </a:xfrm>
            <a:custGeom>
              <a:avLst/>
              <a:gdLst/>
              <a:ahLst/>
              <a:cxnLst/>
              <a:rect l="l" t="t" r="r" b="b"/>
              <a:pathLst>
                <a:path h="3824604">
                  <a:moveTo>
                    <a:pt x="0" y="3824287"/>
                  </a:moveTo>
                  <a:lnTo>
                    <a:pt x="0" y="0"/>
                  </a:lnTo>
                </a:path>
              </a:pathLst>
            </a:custGeom>
            <a:ln w="12700">
              <a:solidFill>
                <a:srgbClr val="000000"/>
              </a:solidFill>
            </a:ln>
          </p:spPr>
          <p:txBody>
            <a:bodyPr wrap="square" lIns="0" tIns="0" rIns="0" bIns="0" rtlCol="0"/>
            <a:lstStyle/>
            <a:p>
              <a:endParaRPr/>
            </a:p>
          </p:txBody>
        </p:sp>
        <p:sp>
          <p:nvSpPr>
            <p:cNvPr id="4" name="object 4"/>
            <p:cNvSpPr/>
            <p:nvPr/>
          </p:nvSpPr>
          <p:spPr>
            <a:xfrm>
              <a:off x="1906595" y="1628778"/>
              <a:ext cx="76200" cy="76200"/>
            </a:xfrm>
            <a:custGeom>
              <a:avLst/>
              <a:gdLst/>
              <a:ahLst/>
              <a:cxnLst/>
              <a:rect l="l" t="t" r="r" b="b"/>
              <a:pathLst>
                <a:path w="76200" h="76200">
                  <a:moveTo>
                    <a:pt x="38087" y="0"/>
                  </a:moveTo>
                  <a:lnTo>
                    <a:pt x="0" y="76200"/>
                  </a:lnTo>
                  <a:lnTo>
                    <a:pt x="76200" y="76187"/>
                  </a:lnTo>
                  <a:lnTo>
                    <a:pt x="38087" y="0"/>
                  </a:lnTo>
                  <a:close/>
                </a:path>
              </a:pathLst>
            </a:custGeom>
            <a:solidFill>
              <a:srgbClr val="000000"/>
            </a:solidFill>
          </p:spPr>
          <p:txBody>
            <a:bodyPr wrap="square" lIns="0" tIns="0" rIns="0" bIns="0" rtlCol="0"/>
            <a:lstStyle/>
            <a:p>
              <a:endParaRPr/>
            </a:p>
          </p:txBody>
        </p:sp>
        <p:sp>
          <p:nvSpPr>
            <p:cNvPr id="5" name="object 5"/>
            <p:cNvSpPr/>
            <p:nvPr/>
          </p:nvSpPr>
          <p:spPr>
            <a:xfrm>
              <a:off x="1692275" y="5173662"/>
              <a:ext cx="4256405" cy="0"/>
            </a:xfrm>
            <a:custGeom>
              <a:avLst/>
              <a:gdLst/>
              <a:ahLst/>
              <a:cxnLst/>
              <a:rect l="l" t="t" r="r" b="b"/>
              <a:pathLst>
                <a:path w="4256405">
                  <a:moveTo>
                    <a:pt x="0" y="0"/>
                  </a:moveTo>
                  <a:lnTo>
                    <a:pt x="4256087" y="0"/>
                  </a:lnTo>
                </a:path>
              </a:pathLst>
            </a:custGeom>
            <a:ln w="12700">
              <a:solidFill>
                <a:srgbClr val="000000"/>
              </a:solidFill>
            </a:ln>
          </p:spPr>
          <p:txBody>
            <a:bodyPr wrap="square" lIns="0" tIns="0" rIns="0" bIns="0" rtlCol="0"/>
            <a:lstStyle/>
            <a:p>
              <a:endParaRPr/>
            </a:p>
          </p:txBody>
        </p:sp>
        <p:sp>
          <p:nvSpPr>
            <p:cNvPr id="6" name="object 6"/>
            <p:cNvSpPr/>
            <p:nvPr/>
          </p:nvSpPr>
          <p:spPr>
            <a:xfrm>
              <a:off x="5935665" y="5135560"/>
              <a:ext cx="76200" cy="76200"/>
            </a:xfrm>
            <a:custGeom>
              <a:avLst/>
              <a:gdLst/>
              <a:ahLst/>
              <a:cxnLst/>
              <a:rect l="l" t="t" r="r" b="b"/>
              <a:pathLst>
                <a:path w="76200" h="76200">
                  <a:moveTo>
                    <a:pt x="0" y="0"/>
                  </a:moveTo>
                  <a:lnTo>
                    <a:pt x="0" y="76200"/>
                  </a:lnTo>
                  <a:lnTo>
                    <a:pt x="76200" y="38100"/>
                  </a:lnTo>
                  <a:lnTo>
                    <a:pt x="0" y="0"/>
                  </a:lnTo>
                  <a:close/>
                </a:path>
              </a:pathLst>
            </a:custGeom>
            <a:solidFill>
              <a:srgbClr val="000000"/>
            </a:solidFill>
          </p:spPr>
          <p:txBody>
            <a:bodyPr wrap="square" lIns="0" tIns="0" rIns="0" bIns="0" rtlCol="0"/>
            <a:lstStyle/>
            <a:p>
              <a:endParaRPr/>
            </a:p>
          </p:txBody>
        </p:sp>
        <p:sp>
          <p:nvSpPr>
            <p:cNvPr id="7" name="object 7"/>
            <p:cNvSpPr/>
            <p:nvPr/>
          </p:nvSpPr>
          <p:spPr>
            <a:xfrm>
              <a:off x="3846512" y="2747956"/>
              <a:ext cx="136525" cy="125425"/>
            </a:xfrm>
            <a:prstGeom prst="rect">
              <a:avLst/>
            </a:prstGeom>
            <a:blipFill>
              <a:blip r:embed="rId2" cstate="print"/>
              <a:stretch>
                <a:fillRect/>
              </a:stretch>
            </a:blipFill>
          </p:spPr>
          <p:txBody>
            <a:bodyPr wrap="square" lIns="0" tIns="0" rIns="0" bIns="0" rtlCol="0"/>
            <a:lstStyle/>
            <a:p>
              <a:endParaRPr/>
            </a:p>
          </p:txBody>
        </p:sp>
        <p:sp>
          <p:nvSpPr>
            <p:cNvPr id="8" name="object 8"/>
            <p:cNvSpPr/>
            <p:nvPr/>
          </p:nvSpPr>
          <p:spPr>
            <a:xfrm>
              <a:off x="2957512" y="3795706"/>
              <a:ext cx="136525" cy="125425"/>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4386262" y="2573338"/>
              <a:ext cx="138112" cy="127000"/>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3719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3724275" y="36861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12" name="object 12"/>
            <p:cNvSpPr/>
            <p:nvPr/>
          </p:nvSpPr>
          <p:spPr>
            <a:xfrm>
              <a:off x="3724275" y="36861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13" name="object 13"/>
            <p:cNvSpPr/>
            <p:nvPr/>
          </p:nvSpPr>
          <p:spPr>
            <a:xfrm>
              <a:off x="3719512" y="3338506"/>
              <a:ext cx="138112" cy="125425"/>
            </a:xfrm>
            <a:prstGeom prst="rect">
              <a:avLst/>
            </a:prstGeom>
            <a:blipFill>
              <a:blip r:embed="rId5" cstate="print"/>
              <a:stretch>
                <a:fillRect/>
              </a:stretch>
            </a:blipFill>
          </p:spPr>
          <p:txBody>
            <a:bodyPr wrap="square" lIns="0" tIns="0" rIns="0" bIns="0" rtlCol="0"/>
            <a:lstStyle/>
            <a:p>
              <a:endParaRPr/>
            </a:p>
          </p:txBody>
        </p:sp>
        <p:sp>
          <p:nvSpPr>
            <p:cNvPr id="14" name="object 14"/>
            <p:cNvSpPr/>
            <p:nvPr/>
          </p:nvSpPr>
          <p:spPr>
            <a:xfrm>
              <a:off x="3211512" y="3568700"/>
              <a:ext cx="138112" cy="123825"/>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3973512" y="3797294"/>
              <a:ext cx="138112" cy="125425"/>
            </a:xfrm>
            <a:prstGeom prst="rect">
              <a:avLst/>
            </a:prstGeom>
            <a:blipFill>
              <a:blip r:embed="rId7" cstate="print"/>
              <a:stretch>
                <a:fillRect/>
              </a:stretch>
            </a:blipFill>
          </p:spPr>
          <p:txBody>
            <a:bodyPr wrap="square" lIns="0" tIns="0" rIns="0" bIns="0" rtlCol="0"/>
            <a:lstStyle/>
            <a:p>
              <a:endParaRPr/>
            </a:p>
          </p:txBody>
        </p:sp>
        <p:sp>
          <p:nvSpPr>
            <p:cNvPr id="16" name="object 16"/>
            <p:cNvSpPr/>
            <p:nvPr/>
          </p:nvSpPr>
          <p:spPr>
            <a:xfrm>
              <a:off x="4233862" y="2886068"/>
              <a:ext cx="127000" cy="116205"/>
            </a:xfrm>
            <a:custGeom>
              <a:avLst/>
              <a:gdLst/>
              <a:ahLst/>
              <a:cxnLst/>
              <a:rect l="l" t="t" r="r" b="b"/>
              <a:pathLst>
                <a:path w="127000" h="116205">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17" name="object 17"/>
            <p:cNvSpPr/>
            <p:nvPr/>
          </p:nvSpPr>
          <p:spPr>
            <a:xfrm>
              <a:off x="4233862" y="2886068"/>
              <a:ext cx="127000" cy="116205"/>
            </a:xfrm>
            <a:custGeom>
              <a:avLst/>
              <a:gdLst/>
              <a:ahLst/>
              <a:cxnLst/>
              <a:rect l="l" t="t" r="r" b="b"/>
              <a:pathLst>
                <a:path w="127000" h="116205">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18" name="object 18"/>
            <p:cNvSpPr/>
            <p:nvPr/>
          </p:nvSpPr>
          <p:spPr>
            <a:xfrm>
              <a:off x="3338512" y="2995606"/>
              <a:ext cx="136525" cy="125425"/>
            </a:xfrm>
            <a:prstGeom prst="rect">
              <a:avLst/>
            </a:prstGeom>
            <a:blipFill>
              <a:blip r:embed="rId3" cstate="print"/>
              <a:stretch>
                <a:fillRect/>
              </a:stretch>
            </a:blipFill>
          </p:spPr>
          <p:txBody>
            <a:bodyPr wrap="square" lIns="0" tIns="0" rIns="0" bIns="0" rtlCol="0"/>
            <a:lstStyle/>
            <a:p>
              <a:endParaRPr/>
            </a:p>
          </p:txBody>
        </p:sp>
        <p:sp>
          <p:nvSpPr>
            <p:cNvPr id="19" name="object 19"/>
            <p:cNvSpPr/>
            <p:nvPr/>
          </p:nvSpPr>
          <p:spPr>
            <a:xfrm>
              <a:off x="3468687" y="39163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0" name="object 20"/>
            <p:cNvSpPr/>
            <p:nvPr/>
          </p:nvSpPr>
          <p:spPr>
            <a:xfrm>
              <a:off x="3468687" y="39163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1" name="object 21"/>
            <p:cNvSpPr/>
            <p:nvPr/>
          </p:nvSpPr>
          <p:spPr>
            <a:xfrm>
              <a:off x="3724275" y="3000368"/>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22" name="object 22"/>
            <p:cNvSpPr/>
            <p:nvPr/>
          </p:nvSpPr>
          <p:spPr>
            <a:xfrm>
              <a:off x="3724275" y="3000368"/>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23" name="object 23"/>
            <p:cNvSpPr/>
            <p:nvPr/>
          </p:nvSpPr>
          <p:spPr>
            <a:xfrm>
              <a:off x="2855912" y="3524250"/>
              <a:ext cx="136525" cy="123825"/>
            </a:xfrm>
            <a:prstGeom prst="rect">
              <a:avLst/>
            </a:prstGeom>
            <a:blipFill>
              <a:blip r:embed="rId8" cstate="print"/>
              <a:stretch>
                <a:fillRect/>
              </a:stretch>
            </a:blipFill>
          </p:spPr>
          <p:txBody>
            <a:bodyPr wrap="square" lIns="0" tIns="0" rIns="0" bIns="0" rtlCol="0"/>
            <a:lstStyle/>
            <a:p>
              <a:endParaRPr/>
            </a:p>
          </p:txBody>
        </p:sp>
        <p:sp>
          <p:nvSpPr>
            <p:cNvPr id="24" name="object 24"/>
            <p:cNvSpPr/>
            <p:nvPr/>
          </p:nvSpPr>
          <p:spPr>
            <a:xfrm>
              <a:off x="3084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25" name="object 25"/>
            <p:cNvSpPr/>
            <p:nvPr/>
          </p:nvSpPr>
          <p:spPr>
            <a:xfrm>
              <a:off x="3978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6" name="object 26"/>
            <p:cNvSpPr/>
            <p:nvPr/>
          </p:nvSpPr>
          <p:spPr>
            <a:xfrm>
              <a:off x="3978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7" name="object 27"/>
            <p:cNvSpPr/>
            <p:nvPr/>
          </p:nvSpPr>
          <p:spPr>
            <a:xfrm>
              <a:off x="3338512" y="3338506"/>
              <a:ext cx="136525" cy="125425"/>
            </a:xfrm>
            <a:prstGeom prst="rect">
              <a:avLst/>
            </a:prstGeom>
            <a:blipFill>
              <a:blip r:embed="rId3" cstate="print"/>
              <a:stretch>
                <a:fillRect/>
              </a:stretch>
            </a:blipFill>
          </p:spPr>
          <p:txBody>
            <a:bodyPr wrap="square" lIns="0" tIns="0" rIns="0" bIns="0" rtlCol="0"/>
            <a:lstStyle/>
            <a:p>
              <a:endParaRPr/>
            </a:p>
          </p:txBody>
        </p:sp>
        <p:sp>
          <p:nvSpPr>
            <p:cNvPr id="28" name="object 28"/>
            <p:cNvSpPr/>
            <p:nvPr/>
          </p:nvSpPr>
          <p:spPr>
            <a:xfrm>
              <a:off x="3597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9" name="object 29"/>
            <p:cNvSpPr/>
            <p:nvPr/>
          </p:nvSpPr>
          <p:spPr>
            <a:xfrm>
              <a:off x="3597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0" name="object 30"/>
            <p:cNvSpPr/>
            <p:nvPr/>
          </p:nvSpPr>
          <p:spPr>
            <a:xfrm>
              <a:off x="4105275" y="2771775"/>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31" name="object 31"/>
            <p:cNvSpPr/>
            <p:nvPr/>
          </p:nvSpPr>
          <p:spPr>
            <a:xfrm>
              <a:off x="4105275" y="2771775"/>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2" name="object 32"/>
            <p:cNvSpPr/>
            <p:nvPr/>
          </p:nvSpPr>
          <p:spPr>
            <a:xfrm>
              <a:off x="2767012" y="4043362"/>
              <a:ext cx="138112" cy="123825"/>
            </a:xfrm>
            <a:prstGeom prst="rect">
              <a:avLst/>
            </a:prstGeom>
            <a:blipFill>
              <a:blip r:embed="rId6" cstate="print"/>
              <a:stretch>
                <a:fillRect/>
              </a:stretch>
            </a:blipFill>
          </p:spPr>
          <p:txBody>
            <a:bodyPr wrap="square" lIns="0" tIns="0" rIns="0" bIns="0" rtlCol="0"/>
            <a:lstStyle/>
            <a:p>
              <a:endParaRPr/>
            </a:p>
          </p:txBody>
        </p:sp>
        <p:sp>
          <p:nvSpPr>
            <p:cNvPr id="33" name="object 33"/>
            <p:cNvSpPr/>
            <p:nvPr/>
          </p:nvSpPr>
          <p:spPr>
            <a:xfrm>
              <a:off x="4100512" y="3109912"/>
              <a:ext cx="138112" cy="123825"/>
            </a:xfrm>
            <a:prstGeom prst="rect">
              <a:avLst/>
            </a:prstGeom>
            <a:blipFill>
              <a:blip r:embed="rId6" cstate="print"/>
              <a:stretch>
                <a:fillRect/>
              </a:stretch>
            </a:blipFill>
          </p:spPr>
          <p:txBody>
            <a:bodyPr wrap="square" lIns="0" tIns="0" rIns="0" bIns="0" rtlCol="0"/>
            <a:lstStyle/>
            <a:p>
              <a:endParaRPr/>
            </a:p>
          </p:txBody>
        </p:sp>
        <p:sp>
          <p:nvSpPr>
            <p:cNvPr id="34" name="object 34"/>
            <p:cNvSpPr/>
            <p:nvPr/>
          </p:nvSpPr>
          <p:spPr>
            <a:xfrm>
              <a:off x="4233862" y="3457568"/>
              <a:ext cx="127000" cy="116205"/>
            </a:xfrm>
            <a:custGeom>
              <a:avLst/>
              <a:gdLst/>
              <a:ahLst/>
              <a:cxnLst/>
              <a:rect l="l" t="t" r="r" b="b"/>
              <a:pathLst>
                <a:path w="127000" h="116204">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35" name="object 35"/>
            <p:cNvSpPr/>
            <p:nvPr/>
          </p:nvSpPr>
          <p:spPr>
            <a:xfrm>
              <a:off x="4233862" y="3457568"/>
              <a:ext cx="127000" cy="116205"/>
            </a:xfrm>
            <a:custGeom>
              <a:avLst/>
              <a:gdLst/>
              <a:ahLst/>
              <a:cxnLst/>
              <a:rect l="l" t="t" r="r" b="b"/>
              <a:pathLst>
                <a:path w="127000" h="116204">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36" name="object 36"/>
            <p:cNvSpPr/>
            <p:nvPr/>
          </p:nvSpPr>
          <p:spPr>
            <a:xfrm>
              <a:off x="4422775" y="2995606"/>
              <a:ext cx="138112" cy="125425"/>
            </a:xfrm>
            <a:prstGeom prst="rect">
              <a:avLst/>
            </a:prstGeom>
            <a:blipFill>
              <a:blip r:embed="rId5" cstate="print"/>
              <a:stretch>
                <a:fillRect/>
              </a:stretch>
            </a:blipFill>
          </p:spPr>
          <p:txBody>
            <a:bodyPr wrap="square" lIns="0" tIns="0" rIns="0" bIns="0" rtlCol="0"/>
            <a:lstStyle/>
            <a:p>
              <a:endParaRPr/>
            </a:p>
          </p:txBody>
        </p:sp>
        <p:sp>
          <p:nvSpPr>
            <p:cNvPr id="37" name="object 37"/>
            <p:cNvSpPr/>
            <p:nvPr/>
          </p:nvSpPr>
          <p:spPr>
            <a:xfrm>
              <a:off x="3492500" y="3702050"/>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38" name="object 38"/>
            <p:cNvSpPr/>
            <p:nvPr/>
          </p:nvSpPr>
          <p:spPr>
            <a:xfrm>
              <a:off x="3492500" y="3702050"/>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39" name="object 39"/>
            <p:cNvSpPr/>
            <p:nvPr/>
          </p:nvSpPr>
          <p:spPr>
            <a:xfrm>
              <a:off x="4359275" y="33432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0" name="object 40"/>
            <p:cNvSpPr/>
            <p:nvPr/>
          </p:nvSpPr>
          <p:spPr>
            <a:xfrm>
              <a:off x="4359275" y="33432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1" name="object 41"/>
            <p:cNvSpPr/>
            <p:nvPr/>
          </p:nvSpPr>
          <p:spPr>
            <a:xfrm>
              <a:off x="4279900" y="2371719"/>
              <a:ext cx="138112" cy="125425"/>
            </a:xfrm>
            <a:prstGeom prst="rect">
              <a:avLst/>
            </a:prstGeom>
            <a:blipFill>
              <a:blip r:embed="rId5" cstate="print"/>
              <a:stretch>
                <a:fillRect/>
              </a:stretch>
            </a:blipFill>
          </p:spPr>
          <p:txBody>
            <a:bodyPr wrap="square" lIns="0" tIns="0" rIns="0" bIns="0" rtlCol="0"/>
            <a:lstStyle/>
            <a:p>
              <a:endParaRPr/>
            </a:p>
          </p:txBody>
        </p:sp>
        <p:sp>
          <p:nvSpPr>
            <p:cNvPr id="42" name="object 42"/>
            <p:cNvSpPr/>
            <p:nvPr/>
          </p:nvSpPr>
          <p:spPr>
            <a:xfrm>
              <a:off x="4356100" y="2852732"/>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3" name="object 43"/>
            <p:cNvSpPr/>
            <p:nvPr/>
          </p:nvSpPr>
          <p:spPr>
            <a:xfrm>
              <a:off x="4356100" y="2852732"/>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4" name="object 44"/>
            <p:cNvSpPr/>
            <p:nvPr/>
          </p:nvSpPr>
          <p:spPr>
            <a:xfrm>
              <a:off x="4121150" y="3616325"/>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45" name="object 45"/>
            <p:cNvSpPr/>
            <p:nvPr/>
          </p:nvSpPr>
          <p:spPr>
            <a:xfrm>
              <a:off x="4121150" y="3616325"/>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46" name="object 46"/>
            <p:cNvSpPr/>
            <p:nvPr/>
          </p:nvSpPr>
          <p:spPr>
            <a:xfrm>
              <a:off x="4945062" y="2560637"/>
              <a:ext cx="136525" cy="123825"/>
            </a:xfrm>
            <a:prstGeom prst="rect">
              <a:avLst/>
            </a:prstGeom>
            <a:blipFill>
              <a:blip r:embed="rId9" cstate="print"/>
              <a:stretch>
                <a:fillRect/>
              </a:stretch>
            </a:blipFill>
          </p:spPr>
          <p:txBody>
            <a:bodyPr wrap="square" lIns="0" tIns="0" rIns="0" bIns="0" rtlCol="0"/>
            <a:lstStyle/>
            <a:p>
              <a:endParaRPr/>
            </a:p>
          </p:txBody>
        </p:sp>
        <p:sp>
          <p:nvSpPr>
            <p:cNvPr id="47" name="object 47"/>
            <p:cNvSpPr/>
            <p:nvPr/>
          </p:nvSpPr>
          <p:spPr>
            <a:xfrm>
              <a:off x="4862512" y="2995606"/>
              <a:ext cx="138112" cy="125425"/>
            </a:xfrm>
            <a:prstGeom prst="rect">
              <a:avLst/>
            </a:prstGeom>
            <a:blipFill>
              <a:blip r:embed="rId5" cstate="print"/>
              <a:stretch>
                <a:fillRect/>
              </a:stretch>
            </a:blipFill>
          </p:spPr>
          <p:txBody>
            <a:bodyPr wrap="square" lIns="0" tIns="0" rIns="0" bIns="0" rtlCol="0"/>
            <a:lstStyle/>
            <a:p>
              <a:endParaRPr/>
            </a:p>
          </p:txBody>
        </p:sp>
        <p:sp>
          <p:nvSpPr>
            <p:cNvPr id="48" name="object 48"/>
            <p:cNvSpPr/>
            <p:nvPr/>
          </p:nvSpPr>
          <p:spPr>
            <a:xfrm>
              <a:off x="3937000" y="3351206"/>
              <a:ext cx="139700" cy="125425"/>
            </a:xfrm>
            <a:prstGeom prst="rect">
              <a:avLst/>
            </a:prstGeom>
            <a:blipFill>
              <a:blip r:embed="rId10" cstate="print"/>
              <a:stretch>
                <a:fillRect/>
              </a:stretch>
            </a:blipFill>
          </p:spPr>
          <p:txBody>
            <a:bodyPr wrap="square" lIns="0" tIns="0" rIns="0" bIns="0" rtlCol="0"/>
            <a:lstStyle/>
            <a:p>
              <a:endParaRPr/>
            </a:p>
          </p:txBody>
        </p:sp>
        <p:sp>
          <p:nvSpPr>
            <p:cNvPr id="49" name="object 49"/>
            <p:cNvSpPr/>
            <p:nvPr/>
          </p:nvSpPr>
          <p:spPr>
            <a:xfrm>
              <a:off x="3851275" y="2925757"/>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0" name="object 50"/>
            <p:cNvSpPr/>
            <p:nvPr/>
          </p:nvSpPr>
          <p:spPr>
            <a:xfrm>
              <a:off x="3851275" y="2925757"/>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51" name="object 51"/>
            <p:cNvSpPr/>
            <p:nvPr/>
          </p:nvSpPr>
          <p:spPr>
            <a:xfrm>
              <a:off x="3125787" y="4216394"/>
              <a:ext cx="136525" cy="125425"/>
            </a:xfrm>
            <a:prstGeom prst="rect">
              <a:avLst/>
            </a:prstGeom>
            <a:blipFill>
              <a:blip r:embed="rId11" cstate="print"/>
              <a:stretch>
                <a:fillRect/>
              </a:stretch>
            </a:blipFill>
          </p:spPr>
          <p:txBody>
            <a:bodyPr wrap="square" lIns="0" tIns="0" rIns="0" bIns="0" rtlCol="0"/>
            <a:lstStyle/>
            <a:p>
              <a:endParaRPr/>
            </a:p>
          </p:txBody>
        </p:sp>
        <p:sp>
          <p:nvSpPr>
            <p:cNvPr id="52" name="object 52"/>
            <p:cNvSpPr/>
            <p:nvPr/>
          </p:nvSpPr>
          <p:spPr>
            <a:xfrm>
              <a:off x="4116387" y="2573338"/>
              <a:ext cx="136525" cy="127000"/>
            </a:xfrm>
            <a:prstGeom prst="rect">
              <a:avLst/>
            </a:prstGeom>
            <a:blipFill>
              <a:blip r:embed="rId12" cstate="print"/>
              <a:stretch>
                <a:fillRect/>
              </a:stretch>
            </a:blipFill>
          </p:spPr>
          <p:txBody>
            <a:bodyPr wrap="square" lIns="0" tIns="0" rIns="0" bIns="0" rtlCol="0"/>
            <a:lstStyle/>
            <a:p>
              <a:endParaRPr/>
            </a:p>
          </p:txBody>
        </p:sp>
        <p:sp>
          <p:nvSpPr>
            <p:cNvPr id="53" name="object 53"/>
            <p:cNvSpPr/>
            <p:nvPr/>
          </p:nvSpPr>
          <p:spPr>
            <a:xfrm>
              <a:off x="4837112" y="2400301"/>
              <a:ext cx="138112" cy="123825"/>
            </a:xfrm>
            <a:prstGeom prst="rect">
              <a:avLst/>
            </a:prstGeom>
            <a:blipFill>
              <a:blip r:embed="rId6" cstate="print"/>
              <a:stretch>
                <a:fillRect/>
              </a:stretch>
            </a:blipFill>
          </p:spPr>
          <p:txBody>
            <a:bodyPr wrap="square" lIns="0" tIns="0" rIns="0" bIns="0" rtlCol="0"/>
            <a:lstStyle/>
            <a:p>
              <a:endParaRPr/>
            </a:p>
          </p:txBody>
        </p:sp>
        <p:sp>
          <p:nvSpPr>
            <p:cNvPr id="54" name="object 54"/>
            <p:cNvSpPr/>
            <p:nvPr/>
          </p:nvSpPr>
          <p:spPr>
            <a:xfrm>
              <a:off x="4837112" y="2228844"/>
              <a:ext cx="138112" cy="125425"/>
            </a:xfrm>
            <a:prstGeom prst="rect">
              <a:avLst/>
            </a:prstGeom>
            <a:blipFill>
              <a:blip r:embed="rId5" cstate="print"/>
              <a:stretch>
                <a:fillRect/>
              </a:stretch>
            </a:blipFill>
          </p:spPr>
          <p:txBody>
            <a:bodyPr wrap="square" lIns="0" tIns="0" rIns="0" bIns="0" rtlCol="0"/>
            <a:lstStyle/>
            <a:p>
              <a:endParaRPr/>
            </a:p>
          </p:txBody>
        </p:sp>
        <p:sp>
          <p:nvSpPr>
            <p:cNvPr id="55" name="object 55"/>
            <p:cNvSpPr/>
            <p:nvPr/>
          </p:nvSpPr>
          <p:spPr>
            <a:xfrm>
              <a:off x="4927600" y="2747956"/>
              <a:ext cx="136525" cy="125425"/>
            </a:xfrm>
            <a:prstGeom prst="rect">
              <a:avLst/>
            </a:prstGeom>
            <a:blipFill>
              <a:blip r:embed="rId2" cstate="print"/>
              <a:stretch>
                <a:fillRect/>
              </a:stretch>
            </a:blipFill>
          </p:spPr>
          <p:txBody>
            <a:bodyPr wrap="square" lIns="0" tIns="0" rIns="0" bIns="0" rtlCol="0"/>
            <a:lstStyle/>
            <a:p>
              <a:endParaRPr/>
            </a:p>
          </p:txBody>
        </p:sp>
        <p:sp>
          <p:nvSpPr>
            <p:cNvPr id="56" name="object 56"/>
            <p:cNvSpPr/>
            <p:nvPr/>
          </p:nvSpPr>
          <p:spPr>
            <a:xfrm>
              <a:off x="3395662" y="4130669"/>
              <a:ext cx="138112" cy="125425"/>
            </a:xfrm>
            <a:prstGeom prst="rect">
              <a:avLst/>
            </a:prstGeom>
            <a:blipFill>
              <a:blip r:embed="rId7" cstate="print"/>
              <a:stretch>
                <a:fillRect/>
              </a:stretch>
            </a:blipFill>
          </p:spPr>
          <p:txBody>
            <a:bodyPr wrap="square" lIns="0" tIns="0" rIns="0" bIns="0" rtlCol="0"/>
            <a:lstStyle/>
            <a:p>
              <a:endParaRPr/>
            </a:p>
          </p:txBody>
        </p:sp>
        <p:sp>
          <p:nvSpPr>
            <p:cNvPr id="57" name="object 57"/>
            <p:cNvSpPr/>
            <p:nvPr/>
          </p:nvSpPr>
          <p:spPr>
            <a:xfrm>
              <a:off x="4656137" y="1695444"/>
              <a:ext cx="138112" cy="125425"/>
            </a:xfrm>
            <a:prstGeom prst="rect">
              <a:avLst/>
            </a:prstGeom>
            <a:blipFill>
              <a:blip r:embed="rId5" cstate="print"/>
              <a:stretch>
                <a:fillRect/>
              </a:stretch>
            </a:blipFill>
          </p:spPr>
          <p:txBody>
            <a:bodyPr wrap="square" lIns="0" tIns="0" rIns="0" bIns="0" rtlCol="0"/>
            <a:lstStyle/>
            <a:p>
              <a:endParaRPr/>
            </a:p>
          </p:txBody>
        </p:sp>
        <p:sp>
          <p:nvSpPr>
            <p:cNvPr id="58" name="object 58"/>
            <p:cNvSpPr/>
            <p:nvPr/>
          </p:nvSpPr>
          <p:spPr>
            <a:xfrm>
              <a:off x="3311525" y="3962393"/>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9" name="object 59"/>
            <p:cNvSpPr/>
            <p:nvPr/>
          </p:nvSpPr>
          <p:spPr>
            <a:xfrm>
              <a:off x="3311525" y="3962393"/>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60" name="object 60"/>
            <p:cNvSpPr/>
            <p:nvPr/>
          </p:nvSpPr>
          <p:spPr>
            <a:xfrm>
              <a:off x="4495800" y="2344731"/>
              <a:ext cx="138112" cy="125425"/>
            </a:xfrm>
            <a:prstGeom prst="rect">
              <a:avLst/>
            </a:prstGeom>
            <a:blipFill>
              <a:blip r:embed="rId7" cstate="print"/>
              <a:stretch>
                <a:fillRect/>
              </a:stretch>
            </a:blipFill>
          </p:spPr>
          <p:txBody>
            <a:bodyPr wrap="square" lIns="0" tIns="0" rIns="0" bIns="0" rtlCol="0"/>
            <a:lstStyle/>
            <a:p>
              <a:endParaRPr/>
            </a:p>
          </p:txBody>
        </p:sp>
        <p:sp>
          <p:nvSpPr>
            <p:cNvPr id="61" name="object 61"/>
            <p:cNvSpPr/>
            <p:nvPr/>
          </p:nvSpPr>
          <p:spPr>
            <a:xfrm>
              <a:off x="5014912" y="2344737"/>
              <a:ext cx="138112" cy="123825"/>
            </a:xfrm>
            <a:prstGeom prst="rect">
              <a:avLst/>
            </a:prstGeom>
            <a:blipFill>
              <a:blip r:embed="rId6" cstate="print"/>
              <a:stretch>
                <a:fillRect/>
              </a:stretch>
            </a:blipFill>
          </p:spPr>
          <p:txBody>
            <a:bodyPr wrap="square" lIns="0" tIns="0" rIns="0" bIns="0" rtlCol="0"/>
            <a:lstStyle/>
            <a:p>
              <a:endParaRPr/>
            </a:p>
          </p:txBody>
        </p:sp>
        <p:sp>
          <p:nvSpPr>
            <p:cNvPr id="62" name="object 62"/>
            <p:cNvSpPr/>
            <p:nvPr/>
          </p:nvSpPr>
          <p:spPr>
            <a:xfrm>
              <a:off x="1403350" y="3213100"/>
              <a:ext cx="5256530" cy="0"/>
            </a:xfrm>
            <a:custGeom>
              <a:avLst/>
              <a:gdLst/>
              <a:ahLst/>
              <a:cxnLst/>
              <a:rect l="l" t="t" r="r" b="b"/>
              <a:pathLst>
                <a:path w="5256530">
                  <a:moveTo>
                    <a:pt x="0" y="0"/>
                  </a:moveTo>
                  <a:lnTo>
                    <a:pt x="5256212" y="0"/>
                  </a:lnTo>
                </a:path>
              </a:pathLst>
            </a:custGeom>
            <a:ln w="38100">
              <a:solidFill>
                <a:srgbClr val="990099"/>
              </a:solidFill>
            </a:ln>
          </p:spPr>
          <p:txBody>
            <a:bodyPr wrap="square" lIns="0" tIns="0" rIns="0" bIns="0" rtlCol="0"/>
            <a:lstStyle/>
            <a:p>
              <a:endParaRPr/>
            </a:p>
          </p:txBody>
        </p:sp>
      </p:grpSp>
      <p:sp>
        <p:nvSpPr>
          <p:cNvPr id="63" name="object 63"/>
          <p:cNvSpPr txBox="1"/>
          <p:nvPr/>
        </p:nvSpPr>
        <p:spPr>
          <a:xfrm>
            <a:off x="880427" y="2913252"/>
            <a:ext cx="541020" cy="453390"/>
          </a:xfrm>
          <a:prstGeom prst="rect">
            <a:avLst/>
          </a:prstGeom>
        </p:spPr>
        <p:txBody>
          <a:bodyPr vert="horz" wrap="square" lIns="0" tIns="13335" rIns="0" bIns="0" rtlCol="0">
            <a:spAutoFit/>
          </a:bodyPr>
          <a:lstStyle/>
          <a:p>
            <a:pPr marL="38100">
              <a:lnSpc>
                <a:spcPct val="100000"/>
              </a:lnSpc>
              <a:spcBef>
                <a:spcPts val="105"/>
              </a:spcBef>
            </a:pPr>
            <a:r>
              <a:rPr sz="2800" b="1" spc="-10" dirty="0">
                <a:solidFill>
                  <a:srgbClr val="990099"/>
                </a:solidFill>
                <a:latin typeface="Times New Roman"/>
                <a:cs typeface="Times New Roman"/>
              </a:rPr>
              <a:t>m</a:t>
            </a:r>
            <a:r>
              <a:rPr sz="2775" b="1" spc="-15" baseline="-19519" dirty="0">
                <a:solidFill>
                  <a:srgbClr val="990099"/>
                </a:solidFill>
                <a:latin typeface="Times New Roman"/>
                <a:cs typeface="Times New Roman"/>
              </a:rPr>
              <a:t>Y</a:t>
            </a:r>
            <a:endParaRPr sz="2775" baseline="-19519">
              <a:latin typeface="Times New Roman"/>
              <a:cs typeface="Times New Roman"/>
            </a:endParaRPr>
          </a:p>
        </p:txBody>
      </p:sp>
      <p:sp>
        <p:nvSpPr>
          <p:cNvPr id="65" name="object 65"/>
          <p:cNvSpPr/>
          <p:nvPr/>
        </p:nvSpPr>
        <p:spPr>
          <a:xfrm>
            <a:off x="4067175" y="3213100"/>
            <a:ext cx="0" cy="2016125"/>
          </a:xfrm>
          <a:custGeom>
            <a:avLst/>
            <a:gdLst/>
            <a:ahLst/>
            <a:cxnLst/>
            <a:rect l="l" t="t" r="r" b="b"/>
            <a:pathLst>
              <a:path h="2016125">
                <a:moveTo>
                  <a:pt x="0" y="0"/>
                </a:moveTo>
                <a:lnTo>
                  <a:pt x="0" y="2016125"/>
                </a:lnTo>
              </a:path>
            </a:pathLst>
          </a:custGeom>
          <a:ln w="38100">
            <a:solidFill>
              <a:srgbClr val="000000"/>
            </a:solidFill>
            <a:prstDash val="dash"/>
          </a:ln>
        </p:spPr>
        <p:txBody>
          <a:bodyPr wrap="square" lIns="0" tIns="0" rIns="0" bIns="0" rtlCol="0"/>
          <a:lstStyle/>
          <a:p>
            <a:endParaRPr/>
          </a:p>
        </p:txBody>
      </p:sp>
      <p:sp>
        <p:nvSpPr>
          <p:cNvPr id="66" name="object 66"/>
          <p:cNvSpPr/>
          <p:nvPr/>
        </p:nvSpPr>
        <p:spPr>
          <a:xfrm>
            <a:off x="4716462" y="1868488"/>
            <a:ext cx="0" cy="1177925"/>
          </a:xfrm>
          <a:custGeom>
            <a:avLst/>
            <a:gdLst/>
            <a:ahLst/>
            <a:cxnLst/>
            <a:rect l="l" t="t" r="r" b="b"/>
            <a:pathLst>
              <a:path h="1177925">
                <a:moveTo>
                  <a:pt x="0" y="0"/>
                </a:moveTo>
                <a:lnTo>
                  <a:pt x="0" y="1177925"/>
                </a:lnTo>
              </a:path>
            </a:pathLst>
          </a:custGeom>
          <a:ln w="38100">
            <a:solidFill>
              <a:srgbClr val="990099"/>
            </a:solidFill>
          </a:ln>
        </p:spPr>
        <p:txBody>
          <a:bodyPr wrap="square" lIns="0" tIns="0" rIns="0" bIns="0" rtlCol="0"/>
          <a:lstStyle/>
          <a:p>
            <a:endParaRPr/>
          </a:p>
        </p:txBody>
      </p:sp>
      <p:sp>
        <p:nvSpPr>
          <p:cNvPr id="67" name="object 67"/>
          <p:cNvSpPr/>
          <p:nvPr/>
        </p:nvSpPr>
        <p:spPr>
          <a:xfrm>
            <a:off x="4659300" y="1773237"/>
            <a:ext cx="114935" cy="1369060"/>
          </a:xfrm>
          <a:custGeom>
            <a:avLst/>
            <a:gdLst/>
            <a:ahLst/>
            <a:cxnLst/>
            <a:rect l="l" t="t" r="r" b="b"/>
            <a:pathLst>
              <a:path w="114935" h="1369060">
                <a:moveTo>
                  <a:pt x="114300" y="114312"/>
                </a:moveTo>
                <a:lnTo>
                  <a:pt x="57162" y="0"/>
                </a:lnTo>
                <a:lnTo>
                  <a:pt x="0" y="114300"/>
                </a:lnTo>
                <a:lnTo>
                  <a:pt x="114300" y="114312"/>
                </a:lnTo>
                <a:close/>
              </a:path>
              <a:path w="114935" h="1369060">
                <a:moveTo>
                  <a:pt x="114312" y="1254137"/>
                </a:moveTo>
                <a:lnTo>
                  <a:pt x="12" y="1254137"/>
                </a:lnTo>
                <a:lnTo>
                  <a:pt x="57162" y="1368437"/>
                </a:lnTo>
                <a:lnTo>
                  <a:pt x="114312" y="1254137"/>
                </a:lnTo>
                <a:close/>
              </a:path>
            </a:pathLst>
          </a:custGeom>
          <a:solidFill>
            <a:srgbClr val="990099"/>
          </a:solidFill>
        </p:spPr>
        <p:txBody>
          <a:bodyPr wrap="square" lIns="0" tIns="0" rIns="0" bIns="0" rtlCol="0"/>
          <a:lstStyle/>
          <a:p>
            <a:endParaRPr/>
          </a:p>
        </p:txBody>
      </p:sp>
      <p:sp>
        <p:nvSpPr>
          <p:cNvPr id="70" name="object 70"/>
          <p:cNvSpPr txBox="1"/>
          <p:nvPr/>
        </p:nvSpPr>
        <p:spPr>
          <a:xfrm>
            <a:off x="3839527" y="5307203"/>
            <a:ext cx="541020" cy="453390"/>
          </a:xfrm>
          <a:prstGeom prst="rect">
            <a:avLst/>
          </a:prstGeom>
        </p:spPr>
        <p:txBody>
          <a:bodyPr vert="horz" wrap="square" lIns="0" tIns="13335" rIns="0" bIns="0" rtlCol="0">
            <a:spAutoFit/>
          </a:bodyPr>
          <a:lstStyle/>
          <a:p>
            <a:pPr marL="38100">
              <a:lnSpc>
                <a:spcPct val="100000"/>
              </a:lnSpc>
              <a:spcBef>
                <a:spcPts val="105"/>
              </a:spcBef>
            </a:pPr>
            <a:r>
              <a:rPr sz="2800" b="1" spc="-10" dirty="0">
                <a:latin typeface="Times New Roman"/>
                <a:cs typeface="Times New Roman"/>
              </a:rPr>
              <a:t>m</a:t>
            </a:r>
            <a:r>
              <a:rPr sz="2775" b="1" spc="-15" baseline="-19519" dirty="0">
                <a:latin typeface="Times New Roman"/>
                <a:cs typeface="Times New Roman"/>
              </a:rPr>
              <a:t>X</a:t>
            </a:r>
            <a:endParaRPr sz="2775" baseline="-19519">
              <a:latin typeface="Times New Roman"/>
              <a:cs typeface="Times New Roman"/>
            </a:endParaRPr>
          </a:p>
        </p:txBody>
      </p:sp>
      <p:sp>
        <p:nvSpPr>
          <p:cNvPr id="79" name="Titre 78">
            <a:extLst>
              <a:ext uri="{FF2B5EF4-FFF2-40B4-BE49-F238E27FC236}">
                <a16:creationId xmlns:a16="http://schemas.microsoft.com/office/drawing/2014/main" id="{16A08C85-FC65-7040-9D42-F699F827777F}"/>
              </a:ext>
            </a:extLst>
          </p:cNvPr>
          <p:cNvSpPr>
            <a:spLocks noGrp="1"/>
          </p:cNvSpPr>
          <p:nvPr>
            <p:ph type="title"/>
          </p:nvPr>
        </p:nvSpPr>
        <p:spPr/>
        <p:txBody>
          <a:bodyPr/>
          <a:lstStyle/>
          <a:p>
            <a:r>
              <a:rPr lang="fr-FR" dirty="0"/>
              <a:t>La régression linéaire</a:t>
            </a:r>
          </a:p>
        </p:txBody>
      </p:sp>
      <p:sp>
        <p:nvSpPr>
          <p:cNvPr id="76" name="object 76"/>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78" name="object 78"/>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35</a:t>
            </a:fld>
            <a:endParaRPr dirty="0"/>
          </a:p>
        </p:txBody>
      </p:sp>
      <p:sp>
        <p:nvSpPr>
          <p:cNvPr id="71" name="object 71"/>
          <p:cNvSpPr txBox="1"/>
          <p:nvPr/>
        </p:nvSpPr>
        <p:spPr>
          <a:xfrm>
            <a:off x="5638800" y="1783252"/>
            <a:ext cx="2783205" cy="485775"/>
          </a:xfrm>
          <a:prstGeom prst="rect">
            <a:avLst/>
          </a:prstGeom>
          <a:ln w="28575">
            <a:solidFill>
              <a:srgbClr val="990099"/>
            </a:solidFill>
          </a:ln>
        </p:spPr>
        <p:txBody>
          <a:bodyPr vert="horz" wrap="square" lIns="0" tIns="36195" rIns="0" bIns="0" rtlCol="0">
            <a:spAutoFit/>
          </a:bodyPr>
          <a:lstStyle/>
          <a:p>
            <a:pPr marL="90805">
              <a:lnSpc>
                <a:spcPct val="100000"/>
              </a:lnSpc>
              <a:spcBef>
                <a:spcPts val="285"/>
              </a:spcBef>
            </a:pPr>
            <a:r>
              <a:rPr sz="2400" spc="-40" dirty="0">
                <a:latin typeface="Times New Roman"/>
                <a:cs typeface="Times New Roman"/>
              </a:rPr>
              <a:t>Variance </a:t>
            </a:r>
            <a:r>
              <a:rPr sz="2400" dirty="0">
                <a:latin typeface="Times New Roman"/>
                <a:cs typeface="Times New Roman"/>
              </a:rPr>
              <a:t>totale </a:t>
            </a:r>
            <a:r>
              <a:rPr sz="2400" spc="5" dirty="0">
                <a:latin typeface="Times New Roman"/>
                <a:cs typeface="Times New Roman"/>
              </a:rPr>
              <a:t>S</a:t>
            </a:r>
            <a:r>
              <a:rPr sz="2400" spc="7" baseline="24305" dirty="0">
                <a:latin typeface="Times New Roman"/>
                <a:cs typeface="Times New Roman"/>
              </a:rPr>
              <a:t>2</a:t>
            </a:r>
            <a:r>
              <a:rPr sz="2400" spc="7" baseline="-20833" dirty="0">
                <a:latin typeface="Times New Roman"/>
                <a:cs typeface="Times New Roman"/>
              </a:rPr>
              <a:t>Y</a:t>
            </a:r>
            <a:endParaRPr sz="2400" baseline="-20833">
              <a:latin typeface="Times New Roman"/>
              <a:cs typeface="Times New Roman"/>
            </a:endParaRPr>
          </a:p>
        </p:txBody>
      </p:sp>
      <p:cxnSp>
        <p:nvCxnSpPr>
          <p:cNvPr id="81" name="Connecteur droit avec flèche 80">
            <a:extLst>
              <a:ext uri="{FF2B5EF4-FFF2-40B4-BE49-F238E27FC236}">
                <a16:creationId xmlns:a16="http://schemas.microsoft.com/office/drawing/2014/main" id="{7C58B4ED-9F29-1149-9764-EE4FBB2690DF}"/>
              </a:ext>
            </a:extLst>
          </p:cNvPr>
          <p:cNvCxnSpPr/>
          <p:nvPr/>
        </p:nvCxnSpPr>
        <p:spPr>
          <a:xfrm flipH="1">
            <a:off x="4892662" y="1921668"/>
            <a:ext cx="577850" cy="1293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1944687" y="1692276"/>
            <a:ext cx="0" cy="3824604"/>
          </a:xfrm>
          <a:custGeom>
            <a:avLst/>
            <a:gdLst/>
            <a:ahLst/>
            <a:cxnLst/>
            <a:rect l="l" t="t" r="r" b="b"/>
            <a:pathLst>
              <a:path h="3824604">
                <a:moveTo>
                  <a:pt x="0" y="3824287"/>
                </a:moveTo>
                <a:lnTo>
                  <a:pt x="0" y="0"/>
                </a:lnTo>
              </a:path>
            </a:pathLst>
          </a:custGeom>
          <a:ln w="12700">
            <a:solidFill>
              <a:srgbClr val="000000"/>
            </a:solidFill>
          </a:ln>
        </p:spPr>
        <p:txBody>
          <a:bodyPr wrap="square" lIns="0" tIns="0" rIns="0" bIns="0" rtlCol="0"/>
          <a:lstStyle/>
          <a:p>
            <a:endParaRPr/>
          </a:p>
        </p:txBody>
      </p:sp>
      <p:sp>
        <p:nvSpPr>
          <p:cNvPr id="4" name="object 4"/>
          <p:cNvSpPr/>
          <p:nvPr/>
        </p:nvSpPr>
        <p:spPr>
          <a:xfrm>
            <a:off x="1906595" y="1628778"/>
            <a:ext cx="76200" cy="76200"/>
          </a:xfrm>
          <a:custGeom>
            <a:avLst/>
            <a:gdLst/>
            <a:ahLst/>
            <a:cxnLst/>
            <a:rect l="l" t="t" r="r" b="b"/>
            <a:pathLst>
              <a:path w="76200" h="76200">
                <a:moveTo>
                  <a:pt x="38087" y="0"/>
                </a:moveTo>
                <a:lnTo>
                  <a:pt x="0" y="76200"/>
                </a:lnTo>
                <a:lnTo>
                  <a:pt x="76200" y="76187"/>
                </a:lnTo>
                <a:lnTo>
                  <a:pt x="38087" y="0"/>
                </a:lnTo>
                <a:close/>
              </a:path>
            </a:pathLst>
          </a:custGeom>
          <a:solidFill>
            <a:srgbClr val="000000"/>
          </a:solidFill>
        </p:spPr>
        <p:txBody>
          <a:bodyPr wrap="square" lIns="0" tIns="0" rIns="0" bIns="0" rtlCol="0"/>
          <a:lstStyle/>
          <a:p>
            <a:endParaRPr/>
          </a:p>
        </p:txBody>
      </p:sp>
      <p:sp>
        <p:nvSpPr>
          <p:cNvPr id="5" name="object 5"/>
          <p:cNvSpPr/>
          <p:nvPr/>
        </p:nvSpPr>
        <p:spPr>
          <a:xfrm>
            <a:off x="1692275" y="5173662"/>
            <a:ext cx="4256405" cy="0"/>
          </a:xfrm>
          <a:custGeom>
            <a:avLst/>
            <a:gdLst/>
            <a:ahLst/>
            <a:cxnLst/>
            <a:rect l="l" t="t" r="r" b="b"/>
            <a:pathLst>
              <a:path w="4256405">
                <a:moveTo>
                  <a:pt x="0" y="0"/>
                </a:moveTo>
                <a:lnTo>
                  <a:pt x="4256087" y="0"/>
                </a:lnTo>
              </a:path>
            </a:pathLst>
          </a:custGeom>
          <a:ln w="12700">
            <a:solidFill>
              <a:srgbClr val="000000"/>
            </a:solidFill>
          </a:ln>
        </p:spPr>
        <p:txBody>
          <a:bodyPr wrap="square" lIns="0" tIns="0" rIns="0" bIns="0" rtlCol="0"/>
          <a:lstStyle/>
          <a:p>
            <a:endParaRPr/>
          </a:p>
        </p:txBody>
      </p:sp>
      <p:sp>
        <p:nvSpPr>
          <p:cNvPr id="6" name="object 6"/>
          <p:cNvSpPr/>
          <p:nvPr/>
        </p:nvSpPr>
        <p:spPr>
          <a:xfrm>
            <a:off x="5935665" y="5135559"/>
            <a:ext cx="76200" cy="76200"/>
          </a:xfrm>
          <a:custGeom>
            <a:avLst/>
            <a:gdLst/>
            <a:ahLst/>
            <a:cxnLst/>
            <a:rect l="l" t="t" r="r" b="b"/>
            <a:pathLst>
              <a:path w="76200" h="76200">
                <a:moveTo>
                  <a:pt x="0" y="0"/>
                </a:moveTo>
                <a:lnTo>
                  <a:pt x="0" y="76200"/>
                </a:lnTo>
                <a:lnTo>
                  <a:pt x="76200" y="38100"/>
                </a:lnTo>
                <a:lnTo>
                  <a:pt x="0" y="0"/>
                </a:lnTo>
                <a:close/>
              </a:path>
            </a:pathLst>
          </a:custGeom>
          <a:solidFill>
            <a:srgbClr val="000000"/>
          </a:solidFill>
        </p:spPr>
        <p:txBody>
          <a:bodyPr wrap="square" lIns="0" tIns="0" rIns="0" bIns="0" rtlCol="0"/>
          <a:lstStyle/>
          <a:p>
            <a:endParaRPr/>
          </a:p>
        </p:txBody>
      </p:sp>
      <p:sp>
        <p:nvSpPr>
          <p:cNvPr id="7" name="object 7"/>
          <p:cNvSpPr/>
          <p:nvPr/>
        </p:nvSpPr>
        <p:spPr>
          <a:xfrm>
            <a:off x="3846512" y="2747956"/>
            <a:ext cx="136525" cy="125425"/>
          </a:xfrm>
          <a:prstGeom prst="rect">
            <a:avLst/>
          </a:prstGeom>
          <a:blipFill>
            <a:blip r:embed="rId2" cstate="print"/>
            <a:stretch>
              <a:fillRect/>
            </a:stretch>
          </a:blipFill>
        </p:spPr>
        <p:txBody>
          <a:bodyPr wrap="square" lIns="0" tIns="0" rIns="0" bIns="0" rtlCol="0"/>
          <a:lstStyle/>
          <a:p>
            <a:endParaRPr/>
          </a:p>
        </p:txBody>
      </p:sp>
      <p:sp>
        <p:nvSpPr>
          <p:cNvPr id="8" name="object 8"/>
          <p:cNvSpPr/>
          <p:nvPr/>
        </p:nvSpPr>
        <p:spPr>
          <a:xfrm>
            <a:off x="2957512" y="3795706"/>
            <a:ext cx="136525" cy="125425"/>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4386262" y="2573338"/>
            <a:ext cx="138112" cy="127000"/>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3719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3724275" y="36861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12" name="object 12"/>
          <p:cNvSpPr/>
          <p:nvPr/>
        </p:nvSpPr>
        <p:spPr>
          <a:xfrm>
            <a:off x="3724275" y="36861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13" name="object 13"/>
          <p:cNvSpPr/>
          <p:nvPr/>
        </p:nvSpPr>
        <p:spPr>
          <a:xfrm>
            <a:off x="3719512" y="3338506"/>
            <a:ext cx="138112" cy="125425"/>
          </a:xfrm>
          <a:prstGeom prst="rect">
            <a:avLst/>
          </a:prstGeom>
          <a:blipFill>
            <a:blip r:embed="rId5" cstate="print"/>
            <a:stretch>
              <a:fillRect/>
            </a:stretch>
          </a:blipFill>
        </p:spPr>
        <p:txBody>
          <a:bodyPr wrap="square" lIns="0" tIns="0" rIns="0" bIns="0" rtlCol="0"/>
          <a:lstStyle/>
          <a:p>
            <a:endParaRPr/>
          </a:p>
        </p:txBody>
      </p:sp>
      <p:sp>
        <p:nvSpPr>
          <p:cNvPr id="14" name="object 14"/>
          <p:cNvSpPr/>
          <p:nvPr/>
        </p:nvSpPr>
        <p:spPr>
          <a:xfrm>
            <a:off x="3211512" y="3568700"/>
            <a:ext cx="138112" cy="123825"/>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3973512" y="3797294"/>
            <a:ext cx="138112" cy="125425"/>
          </a:xfrm>
          <a:prstGeom prst="rect">
            <a:avLst/>
          </a:prstGeom>
          <a:blipFill>
            <a:blip r:embed="rId7" cstate="print"/>
            <a:stretch>
              <a:fillRect/>
            </a:stretch>
          </a:blipFill>
        </p:spPr>
        <p:txBody>
          <a:bodyPr wrap="square" lIns="0" tIns="0" rIns="0" bIns="0" rtlCol="0"/>
          <a:lstStyle/>
          <a:p>
            <a:endParaRPr/>
          </a:p>
        </p:txBody>
      </p:sp>
      <p:sp>
        <p:nvSpPr>
          <p:cNvPr id="16" name="object 16"/>
          <p:cNvSpPr/>
          <p:nvPr/>
        </p:nvSpPr>
        <p:spPr>
          <a:xfrm>
            <a:off x="4233862" y="2886068"/>
            <a:ext cx="127000" cy="116205"/>
          </a:xfrm>
          <a:custGeom>
            <a:avLst/>
            <a:gdLst/>
            <a:ahLst/>
            <a:cxnLst/>
            <a:rect l="l" t="t" r="r" b="b"/>
            <a:pathLst>
              <a:path w="127000" h="116205">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17" name="object 17"/>
          <p:cNvSpPr/>
          <p:nvPr/>
        </p:nvSpPr>
        <p:spPr>
          <a:xfrm>
            <a:off x="4233862" y="2886068"/>
            <a:ext cx="127000" cy="116205"/>
          </a:xfrm>
          <a:custGeom>
            <a:avLst/>
            <a:gdLst/>
            <a:ahLst/>
            <a:cxnLst/>
            <a:rect l="l" t="t" r="r" b="b"/>
            <a:pathLst>
              <a:path w="127000" h="116205">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18" name="object 18"/>
          <p:cNvSpPr/>
          <p:nvPr/>
        </p:nvSpPr>
        <p:spPr>
          <a:xfrm>
            <a:off x="3338512" y="2995606"/>
            <a:ext cx="136525" cy="125425"/>
          </a:xfrm>
          <a:prstGeom prst="rect">
            <a:avLst/>
          </a:prstGeom>
          <a:blipFill>
            <a:blip r:embed="rId3" cstate="print"/>
            <a:stretch>
              <a:fillRect/>
            </a:stretch>
          </a:blipFill>
        </p:spPr>
        <p:txBody>
          <a:bodyPr wrap="square" lIns="0" tIns="0" rIns="0" bIns="0" rtlCol="0"/>
          <a:lstStyle/>
          <a:p>
            <a:endParaRPr/>
          </a:p>
        </p:txBody>
      </p:sp>
      <p:sp>
        <p:nvSpPr>
          <p:cNvPr id="19" name="object 19"/>
          <p:cNvSpPr/>
          <p:nvPr/>
        </p:nvSpPr>
        <p:spPr>
          <a:xfrm>
            <a:off x="3468687" y="39163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0" name="object 20"/>
          <p:cNvSpPr/>
          <p:nvPr/>
        </p:nvSpPr>
        <p:spPr>
          <a:xfrm>
            <a:off x="3468687" y="39163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1" name="object 21"/>
          <p:cNvSpPr/>
          <p:nvPr/>
        </p:nvSpPr>
        <p:spPr>
          <a:xfrm>
            <a:off x="3724275" y="3000368"/>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22" name="object 22"/>
          <p:cNvSpPr/>
          <p:nvPr/>
        </p:nvSpPr>
        <p:spPr>
          <a:xfrm>
            <a:off x="3724275" y="3000368"/>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23" name="object 23"/>
          <p:cNvSpPr/>
          <p:nvPr/>
        </p:nvSpPr>
        <p:spPr>
          <a:xfrm>
            <a:off x="2855912" y="3524250"/>
            <a:ext cx="136525" cy="123825"/>
          </a:xfrm>
          <a:prstGeom prst="rect">
            <a:avLst/>
          </a:prstGeom>
          <a:blipFill>
            <a:blip r:embed="rId8" cstate="print"/>
            <a:stretch>
              <a:fillRect/>
            </a:stretch>
          </a:blipFill>
        </p:spPr>
        <p:txBody>
          <a:bodyPr wrap="square" lIns="0" tIns="0" rIns="0" bIns="0" rtlCol="0"/>
          <a:lstStyle/>
          <a:p>
            <a:endParaRPr/>
          </a:p>
        </p:txBody>
      </p:sp>
      <p:sp>
        <p:nvSpPr>
          <p:cNvPr id="24" name="object 24"/>
          <p:cNvSpPr/>
          <p:nvPr/>
        </p:nvSpPr>
        <p:spPr>
          <a:xfrm>
            <a:off x="3084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25" name="object 25"/>
          <p:cNvSpPr/>
          <p:nvPr/>
        </p:nvSpPr>
        <p:spPr>
          <a:xfrm>
            <a:off x="3978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6" name="object 26"/>
          <p:cNvSpPr/>
          <p:nvPr/>
        </p:nvSpPr>
        <p:spPr>
          <a:xfrm>
            <a:off x="3978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7" name="object 27"/>
          <p:cNvSpPr/>
          <p:nvPr/>
        </p:nvSpPr>
        <p:spPr>
          <a:xfrm>
            <a:off x="3338512" y="3338506"/>
            <a:ext cx="136525" cy="125425"/>
          </a:xfrm>
          <a:prstGeom prst="rect">
            <a:avLst/>
          </a:prstGeom>
          <a:blipFill>
            <a:blip r:embed="rId3" cstate="print"/>
            <a:stretch>
              <a:fillRect/>
            </a:stretch>
          </a:blipFill>
        </p:spPr>
        <p:txBody>
          <a:bodyPr wrap="square" lIns="0" tIns="0" rIns="0" bIns="0" rtlCol="0"/>
          <a:lstStyle/>
          <a:p>
            <a:endParaRPr/>
          </a:p>
        </p:txBody>
      </p:sp>
      <p:sp>
        <p:nvSpPr>
          <p:cNvPr id="28" name="object 28"/>
          <p:cNvSpPr/>
          <p:nvPr/>
        </p:nvSpPr>
        <p:spPr>
          <a:xfrm>
            <a:off x="3597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9" name="object 29"/>
          <p:cNvSpPr/>
          <p:nvPr/>
        </p:nvSpPr>
        <p:spPr>
          <a:xfrm>
            <a:off x="3597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0" name="object 30"/>
          <p:cNvSpPr/>
          <p:nvPr/>
        </p:nvSpPr>
        <p:spPr>
          <a:xfrm>
            <a:off x="4105275" y="2771775"/>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31" name="object 31"/>
          <p:cNvSpPr/>
          <p:nvPr/>
        </p:nvSpPr>
        <p:spPr>
          <a:xfrm>
            <a:off x="4105275" y="2771775"/>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2" name="object 32"/>
          <p:cNvSpPr/>
          <p:nvPr/>
        </p:nvSpPr>
        <p:spPr>
          <a:xfrm>
            <a:off x="2767012" y="4043362"/>
            <a:ext cx="138112" cy="123825"/>
          </a:xfrm>
          <a:prstGeom prst="rect">
            <a:avLst/>
          </a:prstGeom>
          <a:blipFill>
            <a:blip r:embed="rId6" cstate="print"/>
            <a:stretch>
              <a:fillRect/>
            </a:stretch>
          </a:blipFill>
        </p:spPr>
        <p:txBody>
          <a:bodyPr wrap="square" lIns="0" tIns="0" rIns="0" bIns="0" rtlCol="0"/>
          <a:lstStyle/>
          <a:p>
            <a:endParaRPr/>
          </a:p>
        </p:txBody>
      </p:sp>
      <p:sp>
        <p:nvSpPr>
          <p:cNvPr id="33" name="object 33"/>
          <p:cNvSpPr/>
          <p:nvPr/>
        </p:nvSpPr>
        <p:spPr>
          <a:xfrm>
            <a:off x="4100512" y="3109912"/>
            <a:ext cx="138112" cy="123825"/>
          </a:xfrm>
          <a:prstGeom prst="rect">
            <a:avLst/>
          </a:prstGeom>
          <a:blipFill>
            <a:blip r:embed="rId6" cstate="print"/>
            <a:stretch>
              <a:fillRect/>
            </a:stretch>
          </a:blipFill>
        </p:spPr>
        <p:txBody>
          <a:bodyPr wrap="square" lIns="0" tIns="0" rIns="0" bIns="0" rtlCol="0"/>
          <a:lstStyle/>
          <a:p>
            <a:endParaRPr/>
          </a:p>
        </p:txBody>
      </p:sp>
      <p:sp>
        <p:nvSpPr>
          <p:cNvPr id="34" name="object 34"/>
          <p:cNvSpPr/>
          <p:nvPr/>
        </p:nvSpPr>
        <p:spPr>
          <a:xfrm>
            <a:off x="4233862" y="3457568"/>
            <a:ext cx="127000" cy="116205"/>
          </a:xfrm>
          <a:custGeom>
            <a:avLst/>
            <a:gdLst/>
            <a:ahLst/>
            <a:cxnLst/>
            <a:rect l="l" t="t" r="r" b="b"/>
            <a:pathLst>
              <a:path w="127000" h="116204">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35" name="object 35"/>
          <p:cNvSpPr/>
          <p:nvPr/>
        </p:nvSpPr>
        <p:spPr>
          <a:xfrm>
            <a:off x="4233862" y="3457568"/>
            <a:ext cx="127000" cy="116205"/>
          </a:xfrm>
          <a:custGeom>
            <a:avLst/>
            <a:gdLst/>
            <a:ahLst/>
            <a:cxnLst/>
            <a:rect l="l" t="t" r="r" b="b"/>
            <a:pathLst>
              <a:path w="127000" h="116204">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36" name="object 36"/>
          <p:cNvSpPr/>
          <p:nvPr/>
        </p:nvSpPr>
        <p:spPr>
          <a:xfrm>
            <a:off x="4422775" y="2995606"/>
            <a:ext cx="138112" cy="125425"/>
          </a:xfrm>
          <a:prstGeom prst="rect">
            <a:avLst/>
          </a:prstGeom>
          <a:blipFill>
            <a:blip r:embed="rId5" cstate="print"/>
            <a:stretch>
              <a:fillRect/>
            </a:stretch>
          </a:blipFill>
        </p:spPr>
        <p:txBody>
          <a:bodyPr wrap="square" lIns="0" tIns="0" rIns="0" bIns="0" rtlCol="0"/>
          <a:lstStyle/>
          <a:p>
            <a:endParaRPr/>
          </a:p>
        </p:txBody>
      </p:sp>
      <p:sp>
        <p:nvSpPr>
          <p:cNvPr id="37" name="object 37"/>
          <p:cNvSpPr/>
          <p:nvPr/>
        </p:nvSpPr>
        <p:spPr>
          <a:xfrm>
            <a:off x="3492500" y="3702050"/>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38" name="object 38"/>
          <p:cNvSpPr/>
          <p:nvPr/>
        </p:nvSpPr>
        <p:spPr>
          <a:xfrm>
            <a:off x="3492500" y="3702050"/>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39" name="object 39"/>
          <p:cNvSpPr/>
          <p:nvPr/>
        </p:nvSpPr>
        <p:spPr>
          <a:xfrm>
            <a:off x="4359275" y="33432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0" name="object 40"/>
          <p:cNvSpPr/>
          <p:nvPr/>
        </p:nvSpPr>
        <p:spPr>
          <a:xfrm>
            <a:off x="4359275" y="33432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1" name="object 41"/>
          <p:cNvSpPr/>
          <p:nvPr/>
        </p:nvSpPr>
        <p:spPr>
          <a:xfrm>
            <a:off x="4279900" y="2371719"/>
            <a:ext cx="138112" cy="125425"/>
          </a:xfrm>
          <a:prstGeom prst="rect">
            <a:avLst/>
          </a:prstGeom>
          <a:blipFill>
            <a:blip r:embed="rId5" cstate="print"/>
            <a:stretch>
              <a:fillRect/>
            </a:stretch>
          </a:blipFill>
        </p:spPr>
        <p:txBody>
          <a:bodyPr wrap="square" lIns="0" tIns="0" rIns="0" bIns="0" rtlCol="0"/>
          <a:lstStyle/>
          <a:p>
            <a:endParaRPr/>
          </a:p>
        </p:txBody>
      </p:sp>
      <p:sp>
        <p:nvSpPr>
          <p:cNvPr id="42" name="object 42"/>
          <p:cNvSpPr/>
          <p:nvPr/>
        </p:nvSpPr>
        <p:spPr>
          <a:xfrm>
            <a:off x="4356100" y="2852732"/>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3" name="object 43"/>
          <p:cNvSpPr/>
          <p:nvPr/>
        </p:nvSpPr>
        <p:spPr>
          <a:xfrm>
            <a:off x="4356100" y="2852732"/>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4" name="object 44"/>
          <p:cNvSpPr/>
          <p:nvPr/>
        </p:nvSpPr>
        <p:spPr>
          <a:xfrm>
            <a:off x="4121150" y="3616325"/>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45" name="object 45"/>
          <p:cNvSpPr/>
          <p:nvPr/>
        </p:nvSpPr>
        <p:spPr>
          <a:xfrm>
            <a:off x="4121150" y="3616325"/>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46" name="object 46"/>
          <p:cNvSpPr/>
          <p:nvPr/>
        </p:nvSpPr>
        <p:spPr>
          <a:xfrm>
            <a:off x="4945062" y="2560637"/>
            <a:ext cx="136525" cy="123825"/>
          </a:xfrm>
          <a:prstGeom prst="rect">
            <a:avLst/>
          </a:prstGeom>
          <a:blipFill>
            <a:blip r:embed="rId9" cstate="print"/>
            <a:stretch>
              <a:fillRect/>
            </a:stretch>
          </a:blipFill>
        </p:spPr>
        <p:txBody>
          <a:bodyPr wrap="square" lIns="0" tIns="0" rIns="0" bIns="0" rtlCol="0"/>
          <a:lstStyle/>
          <a:p>
            <a:endParaRPr/>
          </a:p>
        </p:txBody>
      </p:sp>
      <p:sp>
        <p:nvSpPr>
          <p:cNvPr id="47" name="object 47"/>
          <p:cNvSpPr/>
          <p:nvPr/>
        </p:nvSpPr>
        <p:spPr>
          <a:xfrm>
            <a:off x="4862512" y="2995606"/>
            <a:ext cx="138112" cy="125425"/>
          </a:xfrm>
          <a:prstGeom prst="rect">
            <a:avLst/>
          </a:prstGeom>
          <a:blipFill>
            <a:blip r:embed="rId5" cstate="print"/>
            <a:stretch>
              <a:fillRect/>
            </a:stretch>
          </a:blipFill>
        </p:spPr>
        <p:txBody>
          <a:bodyPr wrap="square" lIns="0" tIns="0" rIns="0" bIns="0" rtlCol="0"/>
          <a:lstStyle/>
          <a:p>
            <a:endParaRPr/>
          </a:p>
        </p:txBody>
      </p:sp>
      <p:sp>
        <p:nvSpPr>
          <p:cNvPr id="48" name="object 48"/>
          <p:cNvSpPr/>
          <p:nvPr/>
        </p:nvSpPr>
        <p:spPr>
          <a:xfrm>
            <a:off x="3937000" y="3351206"/>
            <a:ext cx="139700" cy="125425"/>
          </a:xfrm>
          <a:prstGeom prst="rect">
            <a:avLst/>
          </a:prstGeom>
          <a:blipFill>
            <a:blip r:embed="rId10" cstate="print"/>
            <a:stretch>
              <a:fillRect/>
            </a:stretch>
          </a:blipFill>
        </p:spPr>
        <p:txBody>
          <a:bodyPr wrap="square" lIns="0" tIns="0" rIns="0" bIns="0" rtlCol="0"/>
          <a:lstStyle/>
          <a:p>
            <a:endParaRPr/>
          </a:p>
        </p:txBody>
      </p:sp>
      <p:sp>
        <p:nvSpPr>
          <p:cNvPr id="49" name="object 49"/>
          <p:cNvSpPr/>
          <p:nvPr/>
        </p:nvSpPr>
        <p:spPr>
          <a:xfrm>
            <a:off x="3851275" y="2925757"/>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0" name="object 50"/>
          <p:cNvSpPr/>
          <p:nvPr/>
        </p:nvSpPr>
        <p:spPr>
          <a:xfrm>
            <a:off x="3851275" y="2925757"/>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51" name="object 51"/>
          <p:cNvSpPr/>
          <p:nvPr/>
        </p:nvSpPr>
        <p:spPr>
          <a:xfrm>
            <a:off x="3125787" y="4216394"/>
            <a:ext cx="136525" cy="125425"/>
          </a:xfrm>
          <a:prstGeom prst="rect">
            <a:avLst/>
          </a:prstGeom>
          <a:blipFill>
            <a:blip r:embed="rId11" cstate="print"/>
            <a:stretch>
              <a:fillRect/>
            </a:stretch>
          </a:blipFill>
        </p:spPr>
        <p:txBody>
          <a:bodyPr wrap="square" lIns="0" tIns="0" rIns="0" bIns="0" rtlCol="0"/>
          <a:lstStyle/>
          <a:p>
            <a:endParaRPr/>
          </a:p>
        </p:txBody>
      </p:sp>
      <p:sp>
        <p:nvSpPr>
          <p:cNvPr id="52" name="object 52"/>
          <p:cNvSpPr/>
          <p:nvPr/>
        </p:nvSpPr>
        <p:spPr>
          <a:xfrm>
            <a:off x="4116387" y="2573338"/>
            <a:ext cx="136525" cy="127000"/>
          </a:xfrm>
          <a:prstGeom prst="rect">
            <a:avLst/>
          </a:prstGeom>
          <a:blipFill>
            <a:blip r:embed="rId12" cstate="print"/>
            <a:stretch>
              <a:fillRect/>
            </a:stretch>
          </a:blipFill>
        </p:spPr>
        <p:txBody>
          <a:bodyPr wrap="square" lIns="0" tIns="0" rIns="0" bIns="0" rtlCol="0"/>
          <a:lstStyle/>
          <a:p>
            <a:endParaRPr/>
          </a:p>
        </p:txBody>
      </p:sp>
      <p:sp>
        <p:nvSpPr>
          <p:cNvPr id="53" name="object 53"/>
          <p:cNvSpPr/>
          <p:nvPr/>
        </p:nvSpPr>
        <p:spPr>
          <a:xfrm>
            <a:off x="4837112" y="2400301"/>
            <a:ext cx="138112" cy="123825"/>
          </a:xfrm>
          <a:prstGeom prst="rect">
            <a:avLst/>
          </a:prstGeom>
          <a:blipFill>
            <a:blip r:embed="rId6" cstate="print"/>
            <a:stretch>
              <a:fillRect/>
            </a:stretch>
          </a:blipFill>
        </p:spPr>
        <p:txBody>
          <a:bodyPr wrap="square" lIns="0" tIns="0" rIns="0" bIns="0" rtlCol="0"/>
          <a:lstStyle/>
          <a:p>
            <a:endParaRPr/>
          </a:p>
        </p:txBody>
      </p:sp>
      <p:sp>
        <p:nvSpPr>
          <p:cNvPr id="54" name="object 54"/>
          <p:cNvSpPr/>
          <p:nvPr/>
        </p:nvSpPr>
        <p:spPr>
          <a:xfrm>
            <a:off x="4837112" y="2228844"/>
            <a:ext cx="138112" cy="125425"/>
          </a:xfrm>
          <a:prstGeom prst="rect">
            <a:avLst/>
          </a:prstGeom>
          <a:blipFill>
            <a:blip r:embed="rId5" cstate="print"/>
            <a:stretch>
              <a:fillRect/>
            </a:stretch>
          </a:blipFill>
        </p:spPr>
        <p:txBody>
          <a:bodyPr wrap="square" lIns="0" tIns="0" rIns="0" bIns="0" rtlCol="0"/>
          <a:lstStyle/>
          <a:p>
            <a:endParaRPr/>
          </a:p>
        </p:txBody>
      </p:sp>
      <p:sp>
        <p:nvSpPr>
          <p:cNvPr id="55" name="object 55"/>
          <p:cNvSpPr/>
          <p:nvPr/>
        </p:nvSpPr>
        <p:spPr>
          <a:xfrm>
            <a:off x="4927600" y="2747956"/>
            <a:ext cx="136525" cy="125425"/>
          </a:xfrm>
          <a:prstGeom prst="rect">
            <a:avLst/>
          </a:prstGeom>
          <a:blipFill>
            <a:blip r:embed="rId2" cstate="print"/>
            <a:stretch>
              <a:fillRect/>
            </a:stretch>
          </a:blipFill>
        </p:spPr>
        <p:txBody>
          <a:bodyPr wrap="square" lIns="0" tIns="0" rIns="0" bIns="0" rtlCol="0"/>
          <a:lstStyle/>
          <a:p>
            <a:endParaRPr/>
          </a:p>
        </p:txBody>
      </p:sp>
      <p:sp>
        <p:nvSpPr>
          <p:cNvPr id="56" name="object 56"/>
          <p:cNvSpPr/>
          <p:nvPr/>
        </p:nvSpPr>
        <p:spPr>
          <a:xfrm>
            <a:off x="3395662" y="4130669"/>
            <a:ext cx="138112" cy="125425"/>
          </a:xfrm>
          <a:prstGeom prst="rect">
            <a:avLst/>
          </a:prstGeom>
          <a:blipFill>
            <a:blip r:embed="rId7" cstate="print"/>
            <a:stretch>
              <a:fillRect/>
            </a:stretch>
          </a:blipFill>
        </p:spPr>
        <p:txBody>
          <a:bodyPr wrap="square" lIns="0" tIns="0" rIns="0" bIns="0" rtlCol="0"/>
          <a:lstStyle/>
          <a:p>
            <a:endParaRPr/>
          </a:p>
        </p:txBody>
      </p:sp>
      <p:sp>
        <p:nvSpPr>
          <p:cNvPr id="57" name="object 57"/>
          <p:cNvSpPr/>
          <p:nvPr/>
        </p:nvSpPr>
        <p:spPr>
          <a:xfrm>
            <a:off x="4656137" y="1695444"/>
            <a:ext cx="138112" cy="125425"/>
          </a:xfrm>
          <a:prstGeom prst="rect">
            <a:avLst/>
          </a:prstGeom>
          <a:blipFill>
            <a:blip r:embed="rId5" cstate="print"/>
            <a:stretch>
              <a:fillRect/>
            </a:stretch>
          </a:blipFill>
        </p:spPr>
        <p:txBody>
          <a:bodyPr wrap="square" lIns="0" tIns="0" rIns="0" bIns="0" rtlCol="0"/>
          <a:lstStyle/>
          <a:p>
            <a:endParaRPr/>
          </a:p>
        </p:txBody>
      </p:sp>
      <p:sp>
        <p:nvSpPr>
          <p:cNvPr id="58" name="object 58"/>
          <p:cNvSpPr/>
          <p:nvPr/>
        </p:nvSpPr>
        <p:spPr>
          <a:xfrm>
            <a:off x="3311525" y="3962393"/>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9" name="object 59"/>
          <p:cNvSpPr/>
          <p:nvPr/>
        </p:nvSpPr>
        <p:spPr>
          <a:xfrm>
            <a:off x="3311525" y="3962393"/>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60" name="object 60"/>
          <p:cNvSpPr/>
          <p:nvPr/>
        </p:nvSpPr>
        <p:spPr>
          <a:xfrm>
            <a:off x="4495800" y="2344731"/>
            <a:ext cx="138112" cy="125425"/>
          </a:xfrm>
          <a:prstGeom prst="rect">
            <a:avLst/>
          </a:prstGeom>
          <a:blipFill>
            <a:blip r:embed="rId7" cstate="print"/>
            <a:stretch>
              <a:fillRect/>
            </a:stretch>
          </a:blipFill>
        </p:spPr>
        <p:txBody>
          <a:bodyPr wrap="square" lIns="0" tIns="0" rIns="0" bIns="0" rtlCol="0"/>
          <a:lstStyle/>
          <a:p>
            <a:endParaRPr/>
          </a:p>
        </p:txBody>
      </p:sp>
      <p:sp>
        <p:nvSpPr>
          <p:cNvPr id="61" name="object 61"/>
          <p:cNvSpPr/>
          <p:nvPr/>
        </p:nvSpPr>
        <p:spPr>
          <a:xfrm>
            <a:off x="5014912" y="2344737"/>
            <a:ext cx="138112" cy="123825"/>
          </a:xfrm>
          <a:prstGeom prst="rect">
            <a:avLst/>
          </a:prstGeom>
          <a:blipFill>
            <a:blip r:embed="rId6" cstate="print"/>
            <a:stretch>
              <a:fillRect/>
            </a:stretch>
          </a:blipFill>
        </p:spPr>
        <p:txBody>
          <a:bodyPr wrap="square" lIns="0" tIns="0" rIns="0" bIns="0" rtlCol="0"/>
          <a:lstStyle/>
          <a:p>
            <a:endParaRPr/>
          </a:p>
        </p:txBody>
      </p:sp>
      <p:sp>
        <p:nvSpPr>
          <p:cNvPr id="62" name="object 62"/>
          <p:cNvSpPr/>
          <p:nvPr/>
        </p:nvSpPr>
        <p:spPr>
          <a:xfrm>
            <a:off x="1403350" y="3213100"/>
            <a:ext cx="5256530" cy="0"/>
          </a:xfrm>
          <a:custGeom>
            <a:avLst/>
            <a:gdLst/>
            <a:ahLst/>
            <a:cxnLst/>
            <a:rect l="l" t="t" r="r" b="b"/>
            <a:pathLst>
              <a:path w="5256530">
                <a:moveTo>
                  <a:pt x="0" y="0"/>
                </a:moveTo>
                <a:lnTo>
                  <a:pt x="5256212" y="0"/>
                </a:lnTo>
              </a:path>
            </a:pathLst>
          </a:custGeom>
          <a:ln w="38100">
            <a:solidFill>
              <a:srgbClr val="990099"/>
            </a:solidFill>
          </a:ln>
        </p:spPr>
        <p:txBody>
          <a:bodyPr wrap="square" lIns="0" tIns="0" rIns="0" bIns="0" rtlCol="0"/>
          <a:lstStyle/>
          <a:p>
            <a:endParaRPr/>
          </a:p>
        </p:txBody>
      </p:sp>
      <p:sp>
        <p:nvSpPr>
          <p:cNvPr id="63" name="object 63"/>
          <p:cNvSpPr/>
          <p:nvPr/>
        </p:nvSpPr>
        <p:spPr>
          <a:xfrm>
            <a:off x="2411412" y="1557337"/>
            <a:ext cx="3240405" cy="3384550"/>
          </a:xfrm>
          <a:custGeom>
            <a:avLst/>
            <a:gdLst/>
            <a:ahLst/>
            <a:cxnLst/>
            <a:rect l="l" t="t" r="r" b="b"/>
            <a:pathLst>
              <a:path w="3240404" h="3384550">
                <a:moveTo>
                  <a:pt x="0" y="3384550"/>
                </a:moveTo>
                <a:lnTo>
                  <a:pt x="3240087" y="0"/>
                </a:lnTo>
              </a:path>
            </a:pathLst>
          </a:custGeom>
          <a:ln w="38100">
            <a:solidFill>
              <a:srgbClr val="000000"/>
            </a:solidFill>
          </a:ln>
        </p:spPr>
        <p:txBody>
          <a:bodyPr wrap="square" lIns="0" tIns="0" rIns="0" bIns="0" rtlCol="0"/>
          <a:lstStyle/>
          <a:p>
            <a:endParaRPr/>
          </a:p>
        </p:txBody>
      </p:sp>
      <p:sp>
        <p:nvSpPr>
          <p:cNvPr id="64" name="object 64"/>
          <p:cNvSpPr/>
          <p:nvPr/>
        </p:nvSpPr>
        <p:spPr>
          <a:xfrm>
            <a:off x="4716462" y="1868488"/>
            <a:ext cx="0" cy="1177925"/>
          </a:xfrm>
          <a:custGeom>
            <a:avLst/>
            <a:gdLst/>
            <a:ahLst/>
            <a:cxnLst/>
            <a:rect l="l" t="t" r="r" b="b"/>
            <a:pathLst>
              <a:path h="1177925">
                <a:moveTo>
                  <a:pt x="0" y="0"/>
                </a:moveTo>
                <a:lnTo>
                  <a:pt x="0" y="1177925"/>
                </a:lnTo>
              </a:path>
            </a:pathLst>
          </a:custGeom>
          <a:ln w="38100">
            <a:solidFill>
              <a:srgbClr val="990099"/>
            </a:solidFill>
          </a:ln>
        </p:spPr>
        <p:txBody>
          <a:bodyPr wrap="square" lIns="0" tIns="0" rIns="0" bIns="0" rtlCol="0"/>
          <a:lstStyle/>
          <a:p>
            <a:endParaRPr/>
          </a:p>
        </p:txBody>
      </p:sp>
      <p:sp>
        <p:nvSpPr>
          <p:cNvPr id="65" name="object 65"/>
          <p:cNvSpPr/>
          <p:nvPr/>
        </p:nvSpPr>
        <p:spPr>
          <a:xfrm>
            <a:off x="4659300" y="1773237"/>
            <a:ext cx="114935" cy="1369060"/>
          </a:xfrm>
          <a:custGeom>
            <a:avLst/>
            <a:gdLst/>
            <a:ahLst/>
            <a:cxnLst/>
            <a:rect l="l" t="t" r="r" b="b"/>
            <a:pathLst>
              <a:path w="114935" h="1369060">
                <a:moveTo>
                  <a:pt x="114300" y="114312"/>
                </a:moveTo>
                <a:lnTo>
                  <a:pt x="57162" y="0"/>
                </a:lnTo>
                <a:lnTo>
                  <a:pt x="0" y="114300"/>
                </a:lnTo>
                <a:lnTo>
                  <a:pt x="114300" y="114312"/>
                </a:lnTo>
                <a:close/>
              </a:path>
              <a:path w="114935" h="1369060">
                <a:moveTo>
                  <a:pt x="114312" y="1254137"/>
                </a:moveTo>
                <a:lnTo>
                  <a:pt x="12" y="1254137"/>
                </a:lnTo>
                <a:lnTo>
                  <a:pt x="57162" y="1368437"/>
                </a:lnTo>
                <a:lnTo>
                  <a:pt x="114312" y="1254137"/>
                </a:lnTo>
                <a:close/>
              </a:path>
            </a:pathLst>
          </a:custGeom>
          <a:solidFill>
            <a:srgbClr val="990099"/>
          </a:solidFill>
        </p:spPr>
        <p:txBody>
          <a:bodyPr wrap="square" lIns="0" tIns="0" rIns="0" bIns="0" rtlCol="0"/>
          <a:lstStyle/>
          <a:p>
            <a:endParaRPr/>
          </a:p>
        </p:txBody>
      </p:sp>
      <p:sp>
        <p:nvSpPr>
          <p:cNvPr id="68" name="object 68"/>
          <p:cNvSpPr/>
          <p:nvPr/>
        </p:nvSpPr>
        <p:spPr>
          <a:xfrm>
            <a:off x="1835150" y="2565400"/>
            <a:ext cx="2881630" cy="0"/>
          </a:xfrm>
          <a:custGeom>
            <a:avLst/>
            <a:gdLst/>
            <a:ahLst/>
            <a:cxnLst/>
            <a:rect l="l" t="t" r="r" b="b"/>
            <a:pathLst>
              <a:path w="2881629">
                <a:moveTo>
                  <a:pt x="2881312" y="0"/>
                </a:moveTo>
                <a:lnTo>
                  <a:pt x="0" y="0"/>
                </a:lnTo>
              </a:path>
            </a:pathLst>
          </a:custGeom>
          <a:ln w="38100">
            <a:solidFill>
              <a:srgbClr val="000000"/>
            </a:solidFill>
            <a:prstDash val="dash"/>
          </a:ln>
        </p:spPr>
        <p:txBody>
          <a:bodyPr wrap="square" lIns="0" tIns="0" rIns="0" bIns="0" rtlCol="0"/>
          <a:lstStyle/>
          <a:p>
            <a:endParaRPr/>
          </a:p>
        </p:txBody>
      </p:sp>
      <p:sp>
        <p:nvSpPr>
          <p:cNvPr id="69" name="object 69"/>
          <p:cNvSpPr txBox="1"/>
          <p:nvPr/>
        </p:nvSpPr>
        <p:spPr>
          <a:xfrm>
            <a:off x="867727" y="2137105"/>
            <a:ext cx="948055" cy="1229995"/>
          </a:xfrm>
          <a:prstGeom prst="rect">
            <a:avLst/>
          </a:prstGeom>
        </p:spPr>
        <p:txBody>
          <a:bodyPr vert="horz" wrap="square" lIns="0" tIns="12065" rIns="0" bIns="0" rtlCol="0">
            <a:spAutoFit/>
          </a:bodyPr>
          <a:lstStyle/>
          <a:p>
            <a:pPr marL="50800" marR="43180" indent="144145">
              <a:lnSpc>
                <a:spcPct val="141100"/>
              </a:lnSpc>
              <a:spcBef>
                <a:spcPts val="95"/>
              </a:spcBef>
            </a:pPr>
            <a:r>
              <a:rPr sz="4200" b="1" spc="-52" baseline="12896" dirty="0">
                <a:latin typeface="Times New Roman"/>
                <a:cs typeface="Times New Roman"/>
              </a:rPr>
              <a:t>m</a:t>
            </a:r>
            <a:r>
              <a:rPr sz="1850" b="1" spc="5" dirty="0">
                <a:latin typeface="Times New Roman"/>
                <a:cs typeface="Times New Roman"/>
              </a:rPr>
              <a:t>Y</a:t>
            </a:r>
            <a:r>
              <a:rPr sz="1850" b="1" spc="10" dirty="0">
                <a:latin typeface="Times New Roman"/>
                <a:cs typeface="Times New Roman"/>
              </a:rPr>
              <a:t>/</a:t>
            </a:r>
            <a:r>
              <a:rPr sz="1850" b="1" spc="5" dirty="0">
                <a:latin typeface="Times New Roman"/>
                <a:cs typeface="Times New Roman"/>
              </a:rPr>
              <a:t>X  </a:t>
            </a:r>
            <a:r>
              <a:rPr sz="2800" b="1" spc="-10" dirty="0">
                <a:solidFill>
                  <a:srgbClr val="990099"/>
                </a:solidFill>
                <a:latin typeface="Times New Roman"/>
                <a:cs typeface="Times New Roman"/>
              </a:rPr>
              <a:t>m</a:t>
            </a:r>
            <a:r>
              <a:rPr sz="2775" b="1" spc="-15" baseline="-19519" dirty="0">
                <a:solidFill>
                  <a:srgbClr val="990099"/>
                </a:solidFill>
                <a:latin typeface="Times New Roman"/>
                <a:cs typeface="Times New Roman"/>
              </a:rPr>
              <a:t>Y</a:t>
            </a:r>
            <a:endParaRPr sz="2775" baseline="-19519">
              <a:latin typeface="Times New Roman"/>
              <a:cs typeface="Times New Roman"/>
            </a:endParaRPr>
          </a:p>
        </p:txBody>
      </p:sp>
      <p:sp>
        <p:nvSpPr>
          <p:cNvPr id="84" name="Titre 83">
            <a:extLst>
              <a:ext uri="{FF2B5EF4-FFF2-40B4-BE49-F238E27FC236}">
                <a16:creationId xmlns:a16="http://schemas.microsoft.com/office/drawing/2014/main" id="{3E352217-632E-A04C-A171-985C0CBFFE2E}"/>
              </a:ext>
            </a:extLst>
          </p:cNvPr>
          <p:cNvSpPr>
            <a:spLocks noGrp="1"/>
          </p:cNvSpPr>
          <p:nvPr>
            <p:ph type="title"/>
          </p:nvPr>
        </p:nvSpPr>
        <p:spPr/>
        <p:txBody>
          <a:bodyPr/>
          <a:lstStyle/>
          <a:p>
            <a:r>
              <a:rPr lang="fr-FR" dirty="0"/>
              <a:t>La régression linéaire</a:t>
            </a:r>
          </a:p>
        </p:txBody>
      </p:sp>
      <p:sp>
        <p:nvSpPr>
          <p:cNvPr id="75" name="object 75"/>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77" name="object 77"/>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36</a:t>
            </a:fld>
            <a:endParaRPr lang="fr-FR" dirty="0"/>
          </a:p>
        </p:txBody>
      </p:sp>
      <p:sp>
        <p:nvSpPr>
          <p:cNvPr id="78" name="object 71">
            <a:extLst>
              <a:ext uri="{FF2B5EF4-FFF2-40B4-BE49-F238E27FC236}">
                <a16:creationId xmlns:a16="http://schemas.microsoft.com/office/drawing/2014/main" id="{31A6F4D8-1223-4443-912F-AB50645D9EF0}"/>
              </a:ext>
            </a:extLst>
          </p:cNvPr>
          <p:cNvSpPr txBox="1"/>
          <p:nvPr/>
        </p:nvSpPr>
        <p:spPr>
          <a:xfrm>
            <a:off x="5638800" y="1783252"/>
            <a:ext cx="2783205" cy="485775"/>
          </a:xfrm>
          <a:prstGeom prst="rect">
            <a:avLst/>
          </a:prstGeom>
          <a:ln w="28575">
            <a:solidFill>
              <a:srgbClr val="990099"/>
            </a:solidFill>
          </a:ln>
        </p:spPr>
        <p:txBody>
          <a:bodyPr vert="horz" wrap="square" lIns="0" tIns="36195" rIns="0" bIns="0" rtlCol="0">
            <a:spAutoFit/>
          </a:bodyPr>
          <a:lstStyle/>
          <a:p>
            <a:pPr marL="90805">
              <a:lnSpc>
                <a:spcPct val="100000"/>
              </a:lnSpc>
              <a:spcBef>
                <a:spcPts val="285"/>
              </a:spcBef>
            </a:pPr>
            <a:r>
              <a:rPr sz="2400" spc="-40" dirty="0">
                <a:latin typeface="Times New Roman"/>
                <a:cs typeface="Times New Roman"/>
              </a:rPr>
              <a:t>Variance </a:t>
            </a:r>
            <a:r>
              <a:rPr sz="2400" dirty="0">
                <a:latin typeface="Times New Roman"/>
                <a:cs typeface="Times New Roman"/>
              </a:rPr>
              <a:t>totale </a:t>
            </a:r>
            <a:r>
              <a:rPr sz="2400" spc="5" dirty="0">
                <a:latin typeface="Times New Roman"/>
                <a:cs typeface="Times New Roman"/>
              </a:rPr>
              <a:t>S</a:t>
            </a:r>
            <a:r>
              <a:rPr sz="2400" spc="7" baseline="24305" dirty="0">
                <a:latin typeface="Times New Roman"/>
                <a:cs typeface="Times New Roman"/>
              </a:rPr>
              <a:t>2</a:t>
            </a:r>
            <a:r>
              <a:rPr sz="2400" spc="7" baseline="-20833" dirty="0">
                <a:latin typeface="Times New Roman"/>
                <a:cs typeface="Times New Roman"/>
              </a:rPr>
              <a:t>Y</a:t>
            </a:r>
            <a:endParaRPr sz="2400" baseline="-20833">
              <a:latin typeface="Times New Roman"/>
              <a:cs typeface="Times New Roman"/>
            </a:endParaRPr>
          </a:p>
        </p:txBody>
      </p:sp>
      <p:cxnSp>
        <p:nvCxnSpPr>
          <p:cNvPr id="79" name="Connecteur droit avec flèche 78">
            <a:extLst>
              <a:ext uri="{FF2B5EF4-FFF2-40B4-BE49-F238E27FC236}">
                <a16:creationId xmlns:a16="http://schemas.microsoft.com/office/drawing/2014/main" id="{532FE8E8-CEAA-8347-AADD-13EBFF5DADE8}"/>
              </a:ext>
            </a:extLst>
          </p:cNvPr>
          <p:cNvCxnSpPr/>
          <p:nvPr/>
        </p:nvCxnSpPr>
        <p:spPr>
          <a:xfrm flipH="1">
            <a:off x="4892662" y="1921668"/>
            <a:ext cx="577850" cy="1293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84300" y="1628778"/>
            <a:ext cx="5294630" cy="3894454"/>
            <a:chOff x="1384300" y="1628778"/>
            <a:chExt cx="5294630" cy="3894454"/>
          </a:xfrm>
        </p:grpSpPr>
        <p:sp>
          <p:nvSpPr>
            <p:cNvPr id="3" name="object 3"/>
            <p:cNvSpPr/>
            <p:nvPr/>
          </p:nvSpPr>
          <p:spPr>
            <a:xfrm>
              <a:off x="1944687" y="1692276"/>
              <a:ext cx="0" cy="3824604"/>
            </a:xfrm>
            <a:custGeom>
              <a:avLst/>
              <a:gdLst/>
              <a:ahLst/>
              <a:cxnLst/>
              <a:rect l="l" t="t" r="r" b="b"/>
              <a:pathLst>
                <a:path h="3824604">
                  <a:moveTo>
                    <a:pt x="0" y="3824287"/>
                  </a:moveTo>
                  <a:lnTo>
                    <a:pt x="0" y="0"/>
                  </a:lnTo>
                </a:path>
              </a:pathLst>
            </a:custGeom>
            <a:ln w="12700">
              <a:solidFill>
                <a:srgbClr val="000000"/>
              </a:solidFill>
            </a:ln>
          </p:spPr>
          <p:txBody>
            <a:bodyPr wrap="square" lIns="0" tIns="0" rIns="0" bIns="0" rtlCol="0"/>
            <a:lstStyle/>
            <a:p>
              <a:endParaRPr/>
            </a:p>
          </p:txBody>
        </p:sp>
        <p:sp>
          <p:nvSpPr>
            <p:cNvPr id="4" name="object 4"/>
            <p:cNvSpPr/>
            <p:nvPr/>
          </p:nvSpPr>
          <p:spPr>
            <a:xfrm>
              <a:off x="1906595" y="1628778"/>
              <a:ext cx="76200" cy="76200"/>
            </a:xfrm>
            <a:custGeom>
              <a:avLst/>
              <a:gdLst/>
              <a:ahLst/>
              <a:cxnLst/>
              <a:rect l="l" t="t" r="r" b="b"/>
              <a:pathLst>
                <a:path w="76200" h="76200">
                  <a:moveTo>
                    <a:pt x="38087" y="0"/>
                  </a:moveTo>
                  <a:lnTo>
                    <a:pt x="0" y="76200"/>
                  </a:lnTo>
                  <a:lnTo>
                    <a:pt x="76200" y="76187"/>
                  </a:lnTo>
                  <a:lnTo>
                    <a:pt x="38087" y="0"/>
                  </a:lnTo>
                  <a:close/>
                </a:path>
              </a:pathLst>
            </a:custGeom>
            <a:solidFill>
              <a:srgbClr val="000000"/>
            </a:solidFill>
          </p:spPr>
          <p:txBody>
            <a:bodyPr wrap="square" lIns="0" tIns="0" rIns="0" bIns="0" rtlCol="0"/>
            <a:lstStyle/>
            <a:p>
              <a:endParaRPr/>
            </a:p>
          </p:txBody>
        </p:sp>
        <p:sp>
          <p:nvSpPr>
            <p:cNvPr id="5" name="object 5"/>
            <p:cNvSpPr/>
            <p:nvPr/>
          </p:nvSpPr>
          <p:spPr>
            <a:xfrm>
              <a:off x="1692275" y="5173662"/>
              <a:ext cx="4256405" cy="0"/>
            </a:xfrm>
            <a:custGeom>
              <a:avLst/>
              <a:gdLst/>
              <a:ahLst/>
              <a:cxnLst/>
              <a:rect l="l" t="t" r="r" b="b"/>
              <a:pathLst>
                <a:path w="4256405">
                  <a:moveTo>
                    <a:pt x="0" y="0"/>
                  </a:moveTo>
                  <a:lnTo>
                    <a:pt x="4256087" y="0"/>
                  </a:lnTo>
                </a:path>
              </a:pathLst>
            </a:custGeom>
            <a:ln w="12700">
              <a:solidFill>
                <a:srgbClr val="000000"/>
              </a:solidFill>
            </a:ln>
          </p:spPr>
          <p:txBody>
            <a:bodyPr wrap="square" lIns="0" tIns="0" rIns="0" bIns="0" rtlCol="0"/>
            <a:lstStyle/>
            <a:p>
              <a:endParaRPr/>
            </a:p>
          </p:txBody>
        </p:sp>
        <p:sp>
          <p:nvSpPr>
            <p:cNvPr id="6" name="object 6"/>
            <p:cNvSpPr/>
            <p:nvPr/>
          </p:nvSpPr>
          <p:spPr>
            <a:xfrm>
              <a:off x="5935665" y="5135560"/>
              <a:ext cx="76200" cy="76200"/>
            </a:xfrm>
            <a:custGeom>
              <a:avLst/>
              <a:gdLst/>
              <a:ahLst/>
              <a:cxnLst/>
              <a:rect l="l" t="t" r="r" b="b"/>
              <a:pathLst>
                <a:path w="76200" h="76200">
                  <a:moveTo>
                    <a:pt x="0" y="0"/>
                  </a:moveTo>
                  <a:lnTo>
                    <a:pt x="0" y="76200"/>
                  </a:lnTo>
                  <a:lnTo>
                    <a:pt x="76200" y="38100"/>
                  </a:lnTo>
                  <a:lnTo>
                    <a:pt x="0" y="0"/>
                  </a:lnTo>
                  <a:close/>
                </a:path>
              </a:pathLst>
            </a:custGeom>
            <a:solidFill>
              <a:srgbClr val="000000"/>
            </a:solidFill>
          </p:spPr>
          <p:txBody>
            <a:bodyPr wrap="square" lIns="0" tIns="0" rIns="0" bIns="0" rtlCol="0"/>
            <a:lstStyle/>
            <a:p>
              <a:endParaRPr/>
            </a:p>
          </p:txBody>
        </p:sp>
        <p:sp>
          <p:nvSpPr>
            <p:cNvPr id="7" name="object 7"/>
            <p:cNvSpPr/>
            <p:nvPr/>
          </p:nvSpPr>
          <p:spPr>
            <a:xfrm>
              <a:off x="3846512" y="2747956"/>
              <a:ext cx="136525" cy="125425"/>
            </a:xfrm>
            <a:prstGeom prst="rect">
              <a:avLst/>
            </a:prstGeom>
            <a:blipFill>
              <a:blip r:embed="rId2" cstate="print"/>
              <a:stretch>
                <a:fillRect/>
              </a:stretch>
            </a:blipFill>
          </p:spPr>
          <p:txBody>
            <a:bodyPr wrap="square" lIns="0" tIns="0" rIns="0" bIns="0" rtlCol="0"/>
            <a:lstStyle/>
            <a:p>
              <a:endParaRPr/>
            </a:p>
          </p:txBody>
        </p:sp>
        <p:sp>
          <p:nvSpPr>
            <p:cNvPr id="8" name="object 8"/>
            <p:cNvSpPr/>
            <p:nvPr/>
          </p:nvSpPr>
          <p:spPr>
            <a:xfrm>
              <a:off x="2957512" y="3795706"/>
              <a:ext cx="136525" cy="125425"/>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4386262" y="2573338"/>
              <a:ext cx="138112" cy="127000"/>
            </a:xfrm>
            <a:prstGeom prst="rect">
              <a:avLst/>
            </a:prstGeom>
            <a:blipFill>
              <a:blip r:embed="rId4" cstate="print"/>
              <a:stretch>
                <a:fillRect/>
              </a:stretch>
            </a:blipFill>
          </p:spPr>
          <p:txBody>
            <a:bodyPr wrap="square" lIns="0" tIns="0" rIns="0" bIns="0" rtlCol="0"/>
            <a:lstStyle/>
            <a:p>
              <a:endParaRPr/>
            </a:p>
          </p:txBody>
        </p:sp>
        <p:sp>
          <p:nvSpPr>
            <p:cNvPr id="10" name="object 10"/>
            <p:cNvSpPr/>
            <p:nvPr/>
          </p:nvSpPr>
          <p:spPr>
            <a:xfrm>
              <a:off x="3719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3724275" y="36861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12" name="object 12"/>
            <p:cNvSpPr/>
            <p:nvPr/>
          </p:nvSpPr>
          <p:spPr>
            <a:xfrm>
              <a:off x="3724275" y="36861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13" name="object 13"/>
            <p:cNvSpPr/>
            <p:nvPr/>
          </p:nvSpPr>
          <p:spPr>
            <a:xfrm>
              <a:off x="3719512" y="3338506"/>
              <a:ext cx="138112" cy="125425"/>
            </a:xfrm>
            <a:prstGeom prst="rect">
              <a:avLst/>
            </a:prstGeom>
            <a:blipFill>
              <a:blip r:embed="rId5" cstate="print"/>
              <a:stretch>
                <a:fillRect/>
              </a:stretch>
            </a:blipFill>
          </p:spPr>
          <p:txBody>
            <a:bodyPr wrap="square" lIns="0" tIns="0" rIns="0" bIns="0" rtlCol="0"/>
            <a:lstStyle/>
            <a:p>
              <a:endParaRPr/>
            </a:p>
          </p:txBody>
        </p:sp>
        <p:sp>
          <p:nvSpPr>
            <p:cNvPr id="14" name="object 14"/>
            <p:cNvSpPr/>
            <p:nvPr/>
          </p:nvSpPr>
          <p:spPr>
            <a:xfrm>
              <a:off x="3211512" y="3568700"/>
              <a:ext cx="138112" cy="123825"/>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3973512" y="3797294"/>
              <a:ext cx="138112" cy="125425"/>
            </a:xfrm>
            <a:prstGeom prst="rect">
              <a:avLst/>
            </a:prstGeom>
            <a:blipFill>
              <a:blip r:embed="rId7" cstate="print"/>
              <a:stretch>
                <a:fillRect/>
              </a:stretch>
            </a:blipFill>
          </p:spPr>
          <p:txBody>
            <a:bodyPr wrap="square" lIns="0" tIns="0" rIns="0" bIns="0" rtlCol="0"/>
            <a:lstStyle/>
            <a:p>
              <a:endParaRPr/>
            </a:p>
          </p:txBody>
        </p:sp>
        <p:sp>
          <p:nvSpPr>
            <p:cNvPr id="16" name="object 16"/>
            <p:cNvSpPr/>
            <p:nvPr/>
          </p:nvSpPr>
          <p:spPr>
            <a:xfrm>
              <a:off x="4233862" y="2886068"/>
              <a:ext cx="127000" cy="116205"/>
            </a:xfrm>
            <a:custGeom>
              <a:avLst/>
              <a:gdLst/>
              <a:ahLst/>
              <a:cxnLst/>
              <a:rect l="l" t="t" r="r" b="b"/>
              <a:pathLst>
                <a:path w="127000" h="116205">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17" name="object 17"/>
            <p:cNvSpPr/>
            <p:nvPr/>
          </p:nvSpPr>
          <p:spPr>
            <a:xfrm>
              <a:off x="4233862" y="2886068"/>
              <a:ext cx="127000" cy="116205"/>
            </a:xfrm>
            <a:custGeom>
              <a:avLst/>
              <a:gdLst/>
              <a:ahLst/>
              <a:cxnLst/>
              <a:rect l="l" t="t" r="r" b="b"/>
              <a:pathLst>
                <a:path w="127000" h="116205">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18" name="object 18"/>
            <p:cNvSpPr/>
            <p:nvPr/>
          </p:nvSpPr>
          <p:spPr>
            <a:xfrm>
              <a:off x="3338512" y="2995606"/>
              <a:ext cx="136525" cy="125425"/>
            </a:xfrm>
            <a:prstGeom prst="rect">
              <a:avLst/>
            </a:prstGeom>
            <a:blipFill>
              <a:blip r:embed="rId3" cstate="print"/>
              <a:stretch>
                <a:fillRect/>
              </a:stretch>
            </a:blipFill>
          </p:spPr>
          <p:txBody>
            <a:bodyPr wrap="square" lIns="0" tIns="0" rIns="0" bIns="0" rtlCol="0"/>
            <a:lstStyle/>
            <a:p>
              <a:endParaRPr/>
            </a:p>
          </p:txBody>
        </p:sp>
        <p:sp>
          <p:nvSpPr>
            <p:cNvPr id="19" name="object 19"/>
            <p:cNvSpPr/>
            <p:nvPr/>
          </p:nvSpPr>
          <p:spPr>
            <a:xfrm>
              <a:off x="3468687" y="39163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0" name="object 20"/>
            <p:cNvSpPr/>
            <p:nvPr/>
          </p:nvSpPr>
          <p:spPr>
            <a:xfrm>
              <a:off x="3468687" y="39163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1" name="object 21"/>
            <p:cNvSpPr/>
            <p:nvPr/>
          </p:nvSpPr>
          <p:spPr>
            <a:xfrm>
              <a:off x="3724275" y="3000368"/>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22" name="object 22"/>
            <p:cNvSpPr/>
            <p:nvPr/>
          </p:nvSpPr>
          <p:spPr>
            <a:xfrm>
              <a:off x="3724275" y="3000368"/>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23" name="object 23"/>
            <p:cNvSpPr/>
            <p:nvPr/>
          </p:nvSpPr>
          <p:spPr>
            <a:xfrm>
              <a:off x="2855912" y="3524250"/>
              <a:ext cx="136525" cy="123825"/>
            </a:xfrm>
            <a:prstGeom prst="rect">
              <a:avLst/>
            </a:prstGeom>
            <a:blipFill>
              <a:blip r:embed="rId8" cstate="print"/>
              <a:stretch>
                <a:fillRect/>
              </a:stretch>
            </a:blipFill>
          </p:spPr>
          <p:txBody>
            <a:bodyPr wrap="square" lIns="0" tIns="0" rIns="0" bIns="0" rtlCol="0"/>
            <a:lstStyle/>
            <a:p>
              <a:endParaRPr/>
            </a:p>
          </p:txBody>
        </p:sp>
        <p:sp>
          <p:nvSpPr>
            <p:cNvPr id="24" name="object 24"/>
            <p:cNvSpPr/>
            <p:nvPr/>
          </p:nvSpPr>
          <p:spPr>
            <a:xfrm>
              <a:off x="3084512" y="4024306"/>
              <a:ext cx="138112" cy="125425"/>
            </a:xfrm>
            <a:prstGeom prst="rect">
              <a:avLst/>
            </a:prstGeom>
            <a:blipFill>
              <a:blip r:embed="rId5" cstate="print"/>
              <a:stretch>
                <a:fillRect/>
              </a:stretch>
            </a:blipFill>
          </p:spPr>
          <p:txBody>
            <a:bodyPr wrap="square" lIns="0" tIns="0" rIns="0" bIns="0" rtlCol="0"/>
            <a:lstStyle/>
            <a:p>
              <a:endParaRPr/>
            </a:p>
          </p:txBody>
        </p:sp>
        <p:sp>
          <p:nvSpPr>
            <p:cNvPr id="25" name="object 25"/>
            <p:cNvSpPr/>
            <p:nvPr/>
          </p:nvSpPr>
          <p:spPr>
            <a:xfrm>
              <a:off x="3978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6" name="object 26"/>
            <p:cNvSpPr/>
            <p:nvPr/>
          </p:nvSpPr>
          <p:spPr>
            <a:xfrm>
              <a:off x="3978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27" name="object 27"/>
            <p:cNvSpPr/>
            <p:nvPr/>
          </p:nvSpPr>
          <p:spPr>
            <a:xfrm>
              <a:off x="3338512" y="3338506"/>
              <a:ext cx="136525" cy="125425"/>
            </a:xfrm>
            <a:prstGeom prst="rect">
              <a:avLst/>
            </a:prstGeom>
            <a:blipFill>
              <a:blip r:embed="rId3" cstate="print"/>
              <a:stretch>
                <a:fillRect/>
              </a:stretch>
            </a:blipFill>
          </p:spPr>
          <p:txBody>
            <a:bodyPr wrap="square" lIns="0" tIns="0" rIns="0" bIns="0" rtlCol="0"/>
            <a:lstStyle/>
            <a:p>
              <a:endParaRPr/>
            </a:p>
          </p:txBody>
        </p:sp>
        <p:sp>
          <p:nvSpPr>
            <p:cNvPr id="28" name="object 28"/>
            <p:cNvSpPr/>
            <p:nvPr/>
          </p:nvSpPr>
          <p:spPr>
            <a:xfrm>
              <a:off x="3597275" y="3573462"/>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29" name="object 29"/>
            <p:cNvSpPr/>
            <p:nvPr/>
          </p:nvSpPr>
          <p:spPr>
            <a:xfrm>
              <a:off x="3597275" y="3573462"/>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0" name="object 30"/>
            <p:cNvSpPr/>
            <p:nvPr/>
          </p:nvSpPr>
          <p:spPr>
            <a:xfrm>
              <a:off x="4105275" y="2771775"/>
              <a:ext cx="128905" cy="114300"/>
            </a:xfrm>
            <a:custGeom>
              <a:avLst/>
              <a:gdLst/>
              <a:ahLst/>
              <a:cxnLst/>
              <a:rect l="l" t="t" r="r" b="b"/>
              <a:pathLst>
                <a:path w="128904" h="114300">
                  <a:moveTo>
                    <a:pt x="64300" y="0"/>
                  </a:moveTo>
                  <a:lnTo>
                    <a:pt x="39272" y="4491"/>
                  </a:lnTo>
                  <a:lnTo>
                    <a:pt x="18834" y="16740"/>
                  </a:lnTo>
                  <a:lnTo>
                    <a:pt x="5053" y="34906"/>
                  </a:lnTo>
                  <a:lnTo>
                    <a:pt x="0" y="57150"/>
                  </a:lnTo>
                  <a:lnTo>
                    <a:pt x="5053" y="79393"/>
                  </a:lnTo>
                  <a:lnTo>
                    <a:pt x="18834" y="97559"/>
                  </a:lnTo>
                  <a:lnTo>
                    <a:pt x="39272" y="109808"/>
                  </a:lnTo>
                  <a:lnTo>
                    <a:pt x="64300" y="114300"/>
                  </a:lnTo>
                  <a:lnTo>
                    <a:pt x="89320" y="109808"/>
                  </a:lnTo>
                  <a:lnTo>
                    <a:pt x="109754" y="97559"/>
                  </a:lnTo>
                  <a:lnTo>
                    <a:pt x="123534" y="79393"/>
                  </a:lnTo>
                  <a:lnTo>
                    <a:pt x="128587" y="57150"/>
                  </a:lnTo>
                  <a:lnTo>
                    <a:pt x="123534" y="34906"/>
                  </a:lnTo>
                  <a:lnTo>
                    <a:pt x="109754" y="16740"/>
                  </a:lnTo>
                  <a:lnTo>
                    <a:pt x="89320" y="4491"/>
                  </a:lnTo>
                  <a:lnTo>
                    <a:pt x="64300" y="0"/>
                  </a:lnTo>
                  <a:close/>
                </a:path>
              </a:pathLst>
            </a:custGeom>
            <a:solidFill>
              <a:srgbClr val="000000"/>
            </a:solidFill>
          </p:spPr>
          <p:txBody>
            <a:bodyPr wrap="square" lIns="0" tIns="0" rIns="0" bIns="0" rtlCol="0"/>
            <a:lstStyle/>
            <a:p>
              <a:endParaRPr/>
            </a:p>
          </p:txBody>
        </p:sp>
        <p:sp>
          <p:nvSpPr>
            <p:cNvPr id="31" name="object 31"/>
            <p:cNvSpPr/>
            <p:nvPr/>
          </p:nvSpPr>
          <p:spPr>
            <a:xfrm>
              <a:off x="4105275" y="2771775"/>
              <a:ext cx="128905" cy="114300"/>
            </a:xfrm>
            <a:custGeom>
              <a:avLst/>
              <a:gdLst/>
              <a:ahLst/>
              <a:cxnLst/>
              <a:rect l="l" t="t" r="r" b="b"/>
              <a:pathLst>
                <a:path w="128904" h="114300">
                  <a:moveTo>
                    <a:pt x="0" y="57150"/>
                  </a:moveTo>
                  <a:lnTo>
                    <a:pt x="5053" y="34906"/>
                  </a:lnTo>
                  <a:lnTo>
                    <a:pt x="18834" y="16740"/>
                  </a:lnTo>
                  <a:lnTo>
                    <a:pt x="39272" y="4491"/>
                  </a:lnTo>
                  <a:lnTo>
                    <a:pt x="64300" y="0"/>
                  </a:lnTo>
                  <a:lnTo>
                    <a:pt x="89320" y="4491"/>
                  </a:lnTo>
                  <a:lnTo>
                    <a:pt x="109754" y="16740"/>
                  </a:lnTo>
                  <a:lnTo>
                    <a:pt x="123534" y="34906"/>
                  </a:lnTo>
                  <a:lnTo>
                    <a:pt x="128587" y="57150"/>
                  </a:lnTo>
                  <a:lnTo>
                    <a:pt x="123534" y="79393"/>
                  </a:lnTo>
                  <a:lnTo>
                    <a:pt x="109754" y="97559"/>
                  </a:lnTo>
                  <a:lnTo>
                    <a:pt x="89320" y="109808"/>
                  </a:lnTo>
                  <a:lnTo>
                    <a:pt x="64300" y="114300"/>
                  </a:lnTo>
                  <a:lnTo>
                    <a:pt x="39272" y="109808"/>
                  </a:lnTo>
                  <a:lnTo>
                    <a:pt x="18834" y="97559"/>
                  </a:lnTo>
                  <a:lnTo>
                    <a:pt x="5053" y="79393"/>
                  </a:lnTo>
                  <a:lnTo>
                    <a:pt x="0" y="57150"/>
                  </a:lnTo>
                  <a:close/>
                </a:path>
              </a:pathLst>
            </a:custGeom>
            <a:ln w="9525">
              <a:solidFill>
                <a:srgbClr val="000000"/>
              </a:solidFill>
            </a:ln>
          </p:spPr>
          <p:txBody>
            <a:bodyPr wrap="square" lIns="0" tIns="0" rIns="0" bIns="0" rtlCol="0"/>
            <a:lstStyle/>
            <a:p>
              <a:endParaRPr/>
            </a:p>
          </p:txBody>
        </p:sp>
        <p:sp>
          <p:nvSpPr>
            <p:cNvPr id="32" name="object 32"/>
            <p:cNvSpPr/>
            <p:nvPr/>
          </p:nvSpPr>
          <p:spPr>
            <a:xfrm>
              <a:off x="2767012" y="4043362"/>
              <a:ext cx="138112" cy="123825"/>
            </a:xfrm>
            <a:prstGeom prst="rect">
              <a:avLst/>
            </a:prstGeom>
            <a:blipFill>
              <a:blip r:embed="rId6" cstate="print"/>
              <a:stretch>
                <a:fillRect/>
              </a:stretch>
            </a:blipFill>
          </p:spPr>
          <p:txBody>
            <a:bodyPr wrap="square" lIns="0" tIns="0" rIns="0" bIns="0" rtlCol="0"/>
            <a:lstStyle/>
            <a:p>
              <a:endParaRPr/>
            </a:p>
          </p:txBody>
        </p:sp>
        <p:sp>
          <p:nvSpPr>
            <p:cNvPr id="33" name="object 33"/>
            <p:cNvSpPr/>
            <p:nvPr/>
          </p:nvSpPr>
          <p:spPr>
            <a:xfrm>
              <a:off x="4100512" y="3109912"/>
              <a:ext cx="138112" cy="123825"/>
            </a:xfrm>
            <a:prstGeom prst="rect">
              <a:avLst/>
            </a:prstGeom>
            <a:blipFill>
              <a:blip r:embed="rId6" cstate="print"/>
              <a:stretch>
                <a:fillRect/>
              </a:stretch>
            </a:blipFill>
          </p:spPr>
          <p:txBody>
            <a:bodyPr wrap="square" lIns="0" tIns="0" rIns="0" bIns="0" rtlCol="0"/>
            <a:lstStyle/>
            <a:p>
              <a:endParaRPr/>
            </a:p>
          </p:txBody>
        </p:sp>
        <p:sp>
          <p:nvSpPr>
            <p:cNvPr id="34" name="object 34"/>
            <p:cNvSpPr/>
            <p:nvPr/>
          </p:nvSpPr>
          <p:spPr>
            <a:xfrm>
              <a:off x="4233862" y="3457568"/>
              <a:ext cx="127000" cy="116205"/>
            </a:xfrm>
            <a:custGeom>
              <a:avLst/>
              <a:gdLst/>
              <a:ahLst/>
              <a:cxnLst/>
              <a:rect l="l" t="t" r="r" b="b"/>
              <a:pathLst>
                <a:path w="127000" h="116204">
                  <a:moveTo>
                    <a:pt x="63500" y="0"/>
                  </a:moveTo>
                  <a:lnTo>
                    <a:pt x="38785" y="4554"/>
                  </a:lnTo>
                  <a:lnTo>
                    <a:pt x="18600" y="16973"/>
                  </a:lnTo>
                  <a:lnTo>
                    <a:pt x="4990" y="35393"/>
                  </a:lnTo>
                  <a:lnTo>
                    <a:pt x="0" y="57950"/>
                  </a:lnTo>
                  <a:lnTo>
                    <a:pt x="4990" y="80506"/>
                  </a:lnTo>
                  <a:lnTo>
                    <a:pt x="18600" y="98926"/>
                  </a:lnTo>
                  <a:lnTo>
                    <a:pt x="38785" y="111346"/>
                  </a:lnTo>
                  <a:lnTo>
                    <a:pt x="63500" y="115900"/>
                  </a:lnTo>
                  <a:lnTo>
                    <a:pt x="88214" y="111346"/>
                  </a:lnTo>
                  <a:lnTo>
                    <a:pt x="108399" y="98926"/>
                  </a:lnTo>
                  <a:lnTo>
                    <a:pt x="122009" y="80506"/>
                  </a:lnTo>
                  <a:lnTo>
                    <a:pt x="127000" y="57950"/>
                  </a:lnTo>
                  <a:lnTo>
                    <a:pt x="122009" y="35393"/>
                  </a:lnTo>
                  <a:lnTo>
                    <a:pt x="108399" y="16973"/>
                  </a:lnTo>
                  <a:lnTo>
                    <a:pt x="88214" y="4554"/>
                  </a:lnTo>
                  <a:lnTo>
                    <a:pt x="63500" y="0"/>
                  </a:lnTo>
                  <a:close/>
                </a:path>
              </a:pathLst>
            </a:custGeom>
            <a:solidFill>
              <a:srgbClr val="000000"/>
            </a:solidFill>
          </p:spPr>
          <p:txBody>
            <a:bodyPr wrap="square" lIns="0" tIns="0" rIns="0" bIns="0" rtlCol="0"/>
            <a:lstStyle/>
            <a:p>
              <a:endParaRPr/>
            </a:p>
          </p:txBody>
        </p:sp>
        <p:sp>
          <p:nvSpPr>
            <p:cNvPr id="35" name="object 35"/>
            <p:cNvSpPr/>
            <p:nvPr/>
          </p:nvSpPr>
          <p:spPr>
            <a:xfrm>
              <a:off x="4233862" y="3457568"/>
              <a:ext cx="127000" cy="116205"/>
            </a:xfrm>
            <a:custGeom>
              <a:avLst/>
              <a:gdLst/>
              <a:ahLst/>
              <a:cxnLst/>
              <a:rect l="l" t="t" r="r" b="b"/>
              <a:pathLst>
                <a:path w="127000" h="116204">
                  <a:moveTo>
                    <a:pt x="0" y="57950"/>
                  </a:moveTo>
                  <a:lnTo>
                    <a:pt x="4990" y="35393"/>
                  </a:lnTo>
                  <a:lnTo>
                    <a:pt x="18600" y="16973"/>
                  </a:lnTo>
                  <a:lnTo>
                    <a:pt x="38785" y="4554"/>
                  </a:lnTo>
                  <a:lnTo>
                    <a:pt x="63500" y="0"/>
                  </a:lnTo>
                  <a:lnTo>
                    <a:pt x="88214" y="4554"/>
                  </a:lnTo>
                  <a:lnTo>
                    <a:pt x="108399" y="16973"/>
                  </a:lnTo>
                  <a:lnTo>
                    <a:pt x="122009" y="35393"/>
                  </a:lnTo>
                  <a:lnTo>
                    <a:pt x="127000" y="57950"/>
                  </a:lnTo>
                  <a:lnTo>
                    <a:pt x="122009" y="80506"/>
                  </a:lnTo>
                  <a:lnTo>
                    <a:pt x="108399" y="98926"/>
                  </a:lnTo>
                  <a:lnTo>
                    <a:pt x="88214" y="111346"/>
                  </a:lnTo>
                  <a:lnTo>
                    <a:pt x="63500" y="115900"/>
                  </a:lnTo>
                  <a:lnTo>
                    <a:pt x="38785" y="111346"/>
                  </a:lnTo>
                  <a:lnTo>
                    <a:pt x="18600" y="98926"/>
                  </a:lnTo>
                  <a:lnTo>
                    <a:pt x="4990" y="80506"/>
                  </a:lnTo>
                  <a:lnTo>
                    <a:pt x="0" y="57950"/>
                  </a:lnTo>
                  <a:close/>
                </a:path>
              </a:pathLst>
            </a:custGeom>
            <a:ln w="9525">
              <a:solidFill>
                <a:srgbClr val="000000"/>
              </a:solidFill>
            </a:ln>
          </p:spPr>
          <p:txBody>
            <a:bodyPr wrap="square" lIns="0" tIns="0" rIns="0" bIns="0" rtlCol="0"/>
            <a:lstStyle/>
            <a:p>
              <a:endParaRPr/>
            </a:p>
          </p:txBody>
        </p:sp>
        <p:sp>
          <p:nvSpPr>
            <p:cNvPr id="36" name="object 36"/>
            <p:cNvSpPr/>
            <p:nvPr/>
          </p:nvSpPr>
          <p:spPr>
            <a:xfrm>
              <a:off x="4422775" y="2995606"/>
              <a:ext cx="138112" cy="125425"/>
            </a:xfrm>
            <a:prstGeom prst="rect">
              <a:avLst/>
            </a:prstGeom>
            <a:blipFill>
              <a:blip r:embed="rId5" cstate="print"/>
              <a:stretch>
                <a:fillRect/>
              </a:stretch>
            </a:blipFill>
          </p:spPr>
          <p:txBody>
            <a:bodyPr wrap="square" lIns="0" tIns="0" rIns="0" bIns="0" rtlCol="0"/>
            <a:lstStyle/>
            <a:p>
              <a:endParaRPr/>
            </a:p>
          </p:txBody>
        </p:sp>
        <p:sp>
          <p:nvSpPr>
            <p:cNvPr id="37" name="object 37"/>
            <p:cNvSpPr/>
            <p:nvPr/>
          </p:nvSpPr>
          <p:spPr>
            <a:xfrm>
              <a:off x="3492500" y="3702050"/>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38" name="object 38"/>
            <p:cNvSpPr/>
            <p:nvPr/>
          </p:nvSpPr>
          <p:spPr>
            <a:xfrm>
              <a:off x="3492500" y="3702050"/>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39" name="object 39"/>
            <p:cNvSpPr/>
            <p:nvPr/>
          </p:nvSpPr>
          <p:spPr>
            <a:xfrm>
              <a:off x="4359275" y="3343268"/>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0" name="object 40"/>
            <p:cNvSpPr/>
            <p:nvPr/>
          </p:nvSpPr>
          <p:spPr>
            <a:xfrm>
              <a:off x="4359275" y="3343268"/>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1" name="object 41"/>
            <p:cNvSpPr/>
            <p:nvPr/>
          </p:nvSpPr>
          <p:spPr>
            <a:xfrm>
              <a:off x="4279900" y="2371719"/>
              <a:ext cx="138112" cy="125425"/>
            </a:xfrm>
            <a:prstGeom prst="rect">
              <a:avLst/>
            </a:prstGeom>
            <a:blipFill>
              <a:blip r:embed="rId5" cstate="print"/>
              <a:stretch>
                <a:fillRect/>
              </a:stretch>
            </a:blipFill>
          </p:spPr>
          <p:txBody>
            <a:bodyPr wrap="square" lIns="0" tIns="0" rIns="0" bIns="0" rtlCol="0"/>
            <a:lstStyle/>
            <a:p>
              <a:endParaRPr/>
            </a:p>
          </p:txBody>
        </p:sp>
        <p:sp>
          <p:nvSpPr>
            <p:cNvPr id="42" name="object 42"/>
            <p:cNvSpPr/>
            <p:nvPr/>
          </p:nvSpPr>
          <p:spPr>
            <a:xfrm>
              <a:off x="4356100" y="2852732"/>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43" name="object 43"/>
            <p:cNvSpPr/>
            <p:nvPr/>
          </p:nvSpPr>
          <p:spPr>
            <a:xfrm>
              <a:off x="4356100" y="2852732"/>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44" name="object 44"/>
            <p:cNvSpPr/>
            <p:nvPr/>
          </p:nvSpPr>
          <p:spPr>
            <a:xfrm>
              <a:off x="4121150" y="3616325"/>
              <a:ext cx="128905" cy="117475"/>
            </a:xfrm>
            <a:custGeom>
              <a:avLst/>
              <a:gdLst/>
              <a:ahLst/>
              <a:cxnLst/>
              <a:rect l="l" t="t" r="r" b="b"/>
              <a:pathLst>
                <a:path w="128904" h="117475">
                  <a:moveTo>
                    <a:pt x="64300" y="0"/>
                  </a:moveTo>
                  <a:lnTo>
                    <a:pt x="39272" y="4616"/>
                  </a:lnTo>
                  <a:lnTo>
                    <a:pt x="18834" y="17205"/>
                  </a:lnTo>
                  <a:lnTo>
                    <a:pt x="5053" y="35875"/>
                  </a:lnTo>
                  <a:lnTo>
                    <a:pt x="0" y="58737"/>
                  </a:lnTo>
                  <a:lnTo>
                    <a:pt x="5053" y="81599"/>
                  </a:lnTo>
                  <a:lnTo>
                    <a:pt x="18834" y="100269"/>
                  </a:lnTo>
                  <a:lnTo>
                    <a:pt x="39272" y="112858"/>
                  </a:lnTo>
                  <a:lnTo>
                    <a:pt x="64300" y="117475"/>
                  </a:lnTo>
                  <a:lnTo>
                    <a:pt x="89320" y="112858"/>
                  </a:lnTo>
                  <a:lnTo>
                    <a:pt x="109754" y="100269"/>
                  </a:lnTo>
                  <a:lnTo>
                    <a:pt x="123534" y="81599"/>
                  </a:lnTo>
                  <a:lnTo>
                    <a:pt x="128587" y="58737"/>
                  </a:lnTo>
                  <a:lnTo>
                    <a:pt x="123534" y="35875"/>
                  </a:lnTo>
                  <a:lnTo>
                    <a:pt x="109754" y="17205"/>
                  </a:lnTo>
                  <a:lnTo>
                    <a:pt x="89320" y="4616"/>
                  </a:lnTo>
                  <a:lnTo>
                    <a:pt x="64300" y="0"/>
                  </a:lnTo>
                  <a:close/>
                </a:path>
              </a:pathLst>
            </a:custGeom>
            <a:solidFill>
              <a:srgbClr val="000000"/>
            </a:solidFill>
          </p:spPr>
          <p:txBody>
            <a:bodyPr wrap="square" lIns="0" tIns="0" rIns="0" bIns="0" rtlCol="0"/>
            <a:lstStyle/>
            <a:p>
              <a:endParaRPr/>
            </a:p>
          </p:txBody>
        </p:sp>
        <p:sp>
          <p:nvSpPr>
            <p:cNvPr id="45" name="object 45"/>
            <p:cNvSpPr/>
            <p:nvPr/>
          </p:nvSpPr>
          <p:spPr>
            <a:xfrm>
              <a:off x="4121150" y="3616325"/>
              <a:ext cx="128905" cy="117475"/>
            </a:xfrm>
            <a:custGeom>
              <a:avLst/>
              <a:gdLst/>
              <a:ahLst/>
              <a:cxnLst/>
              <a:rect l="l" t="t" r="r" b="b"/>
              <a:pathLst>
                <a:path w="128904" h="117475">
                  <a:moveTo>
                    <a:pt x="0" y="58737"/>
                  </a:moveTo>
                  <a:lnTo>
                    <a:pt x="5053" y="35875"/>
                  </a:lnTo>
                  <a:lnTo>
                    <a:pt x="18834" y="17205"/>
                  </a:lnTo>
                  <a:lnTo>
                    <a:pt x="39272" y="4616"/>
                  </a:lnTo>
                  <a:lnTo>
                    <a:pt x="64300" y="0"/>
                  </a:lnTo>
                  <a:lnTo>
                    <a:pt x="89320" y="4616"/>
                  </a:lnTo>
                  <a:lnTo>
                    <a:pt x="109754" y="17205"/>
                  </a:lnTo>
                  <a:lnTo>
                    <a:pt x="123534" y="35875"/>
                  </a:lnTo>
                  <a:lnTo>
                    <a:pt x="128587" y="58737"/>
                  </a:lnTo>
                  <a:lnTo>
                    <a:pt x="123534" y="81599"/>
                  </a:lnTo>
                  <a:lnTo>
                    <a:pt x="109754" y="100269"/>
                  </a:lnTo>
                  <a:lnTo>
                    <a:pt x="89320" y="112858"/>
                  </a:lnTo>
                  <a:lnTo>
                    <a:pt x="64300" y="117475"/>
                  </a:lnTo>
                  <a:lnTo>
                    <a:pt x="39272" y="112858"/>
                  </a:lnTo>
                  <a:lnTo>
                    <a:pt x="18834" y="100269"/>
                  </a:lnTo>
                  <a:lnTo>
                    <a:pt x="5053" y="81599"/>
                  </a:lnTo>
                  <a:lnTo>
                    <a:pt x="0" y="58737"/>
                  </a:lnTo>
                  <a:close/>
                </a:path>
              </a:pathLst>
            </a:custGeom>
            <a:ln w="9525">
              <a:solidFill>
                <a:srgbClr val="000000"/>
              </a:solidFill>
            </a:ln>
          </p:spPr>
          <p:txBody>
            <a:bodyPr wrap="square" lIns="0" tIns="0" rIns="0" bIns="0" rtlCol="0"/>
            <a:lstStyle/>
            <a:p>
              <a:endParaRPr/>
            </a:p>
          </p:txBody>
        </p:sp>
        <p:sp>
          <p:nvSpPr>
            <p:cNvPr id="46" name="object 46"/>
            <p:cNvSpPr/>
            <p:nvPr/>
          </p:nvSpPr>
          <p:spPr>
            <a:xfrm>
              <a:off x="4945062" y="2560637"/>
              <a:ext cx="136525" cy="123825"/>
            </a:xfrm>
            <a:prstGeom prst="rect">
              <a:avLst/>
            </a:prstGeom>
            <a:blipFill>
              <a:blip r:embed="rId9" cstate="print"/>
              <a:stretch>
                <a:fillRect/>
              </a:stretch>
            </a:blipFill>
          </p:spPr>
          <p:txBody>
            <a:bodyPr wrap="square" lIns="0" tIns="0" rIns="0" bIns="0" rtlCol="0"/>
            <a:lstStyle/>
            <a:p>
              <a:endParaRPr/>
            </a:p>
          </p:txBody>
        </p:sp>
        <p:sp>
          <p:nvSpPr>
            <p:cNvPr id="47" name="object 47"/>
            <p:cNvSpPr/>
            <p:nvPr/>
          </p:nvSpPr>
          <p:spPr>
            <a:xfrm>
              <a:off x="4862512" y="2995606"/>
              <a:ext cx="138112" cy="125425"/>
            </a:xfrm>
            <a:prstGeom prst="rect">
              <a:avLst/>
            </a:prstGeom>
            <a:blipFill>
              <a:blip r:embed="rId5" cstate="print"/>
              <a:stretch>
                <a:fillRect/>
              </a:stretch>
            </a:blipFill>
          </p:spPr>
          <p:txBody>
            <a:bodyPr wrap="square" lIns="0" tIns="0" rIns="0" bIns="0" rtlCol="0"/>
            <a:lstStyle/>
            <a:p>
              <a:endParaRPr/>
            </a:p>
          </p:txBody>
        </p:sp>
        <p:sp>
          <p:nvSpPr>
            <p:cNvPr id="48" name="object 48"/>
            <p:cNvSpPr/>
            <p:nvPr/>
          </p:nvSpPr>
          <p:spPr>
            <a:xfrm>
              <a:off x="3937000" y="3351206"/>
              <a:ext cx="139700" cy="125425"/>
            </a:xfrm>
            <a:prstGeom prst="rect">
              <a:avLst/>
            </a:prstGeom>
            <a:blipFill>
              <a:blip r:embed="rId10" cstate="print"/>
              <a:stretch>
                <a:fillRect/>
              </a:stretch>
            </a:blipFill>
          </p:spPr>
          <p:txBody>
            <a:bodyPr wrap="square" lIns="0" tIns="0" rIns="0" bIns="0" rtlCol="0"/>
            <a:lstStyle/>
            <a:p>
              <a:endParaRPr/>
            </a:p>
          </p:txBody>
        </p:sp>
        <p:sp>
          <p:nvSpPr>
            <p:cNvPr id="49" name="object 49"/>
            <p:cNvSpPr/>
            <p:nvPr/>
          </p:nvSpPr>
          <p:spPr>
            <a:xfrm>
              <a:off x="3851275" y="2925757"/>
              <a:ext cx="128905" cy="116205"/>
            </a:xfrm>
            <a:custGeom>
              <a:avLst/>
              <a:gdLst/>
              <a:ahLst/>
              <a:cxnLst/>
              <a:rect l="l" t="t" r="r" b="b"/>
              <a:pathLst>
                <a:path w="128904" h="116205">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0" name="object 50"/>
            <p:cNvSpPr/>
            <p:nvPr/>
          </p:nvSpPr>
          <p:spPr>
            <a:xfrm>
              <a:off x="3851275" y="2925757"/>
              <a:ext cx="128905" cy="116205"/>
            </a:xfrm>
            <a:custGeom>
              <a:avLst/>
              <a:gdLst/>
              <a:ahLst/>
              <a:cxnLst/>
              <a:rect l="l" t="t" r="r" b="b"/>
              <a:pathLst>
                <a:path w="128904" h="116205">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51" name="object 51"/>
            <p:cNvSpPr/>
            <p:nvPr/>
          </p:nvSpPr>
          <p:spPr>
            <a:xfrm>
              <a:off x="3125787" y="4216394"/>
              <a:ext cx="136525" cy="125425"/>
            </a:xfrm>
            <a:prstGeom prst="rect">
              <a:avLst/>
            </a:prstGeom>
            <a:blipFill>
              <a:blip r:embed="rId11" cstate="print"/>
              <a:stretch>
                <a:fillRect/>
              </a:stretch>
            </a:blipFill>
          </p:spPr>
          <p:txBody>
            <a:bodyPr wrap="square" lIns="0" tIns="0" rIns="0" bIns="0" rtlCol="0"/>
            <a:lstStyle/>
            <a:p>
              <a:endParaRPr/>
            </a:p>
          </p:txBody>
        </p:sp>
        <p:sp>
          <p:nvSpPr>
            <p:cNvPr id="52" name="object 52"/>
            <p:cNvSpPr/>
            <p:nvPr/>
          </p:nvSpPr>
          <p:spPr>
            <a:xfrm>
              <a:off x="4116387" y="2573338"/>
              <a:ext cx="136525" cy="127000"/>
            </a:xfrm>
            <a:prstGeom prst="rect">
              <a:avLst/>
            </a:prstGeom>
            <a:blipFill>
              <a:blip r:embed="rId12" cstate="print"/>
              <a:stretch>
                <a:fillRect/>
              </a:stretch>
            </a:blipFill>
          </p:spPr>
          <p:txBody>
            <a:bodyPr wrap="square" lIns="0" tIns="0" rIns="0" bIns="0" rtlCol="0"/>
            <a:lstStyle/>
            <a:p>
              <a:endParaRPr/>
            </a:p>
          </p:txBody>
        </p:sp>
        <p:sp>
          <p:nvSpPr>
            <p:cNvPr id="53" name="object 53"/>
            <p:cNvSpPr/>
            <p:nvPr/>
          </p:nvSpPr>
          <p:spPr>
            <a:xfrm>
              <a:off x="4837112" y="2400301"/>
              <a:ext cx="138112" cy="123825"/>
            </a:xfrm>
            <a:prstGeom prst="rect">
              <a:avLst/>
            </a:prstGeom>
            <a:blipFill>
              <a:blip r:embed="rId6" cstate="print"/>
              <a:stretch>
                <a:fillRect/>
              </a:stretch>
            </a:blipFill>
          </p:spPr>
          <p:txBody>
            <a:bodyPr wrap="square" lIns="0" tIns="0" rIns="0" bIns="0" rtlCol="0"/>
            <a:lstStyle/>
            <a:p>
              <a:endParaRPr/>
            </a:p>
          </p:txBody>
        </p:sp>
        <p:sp>
          <p:nvSpPr>
            <p:cNvPr id="54" name="object 54"/>
            <p:cNvSpPr/>
            <p:nvPr/>
          </p:nvSpPr>
          <p:spPr>
            <a:xfrm>
              <a:off x="4837112" y="2228844"/>
              <a:ext cx="138112" cy="125425"/>
            </a:xfrm>
            <a:prstGeom prst="rect">
              <a:avLst/>
            </a:prstGeom>
            <a:blipFill>
              <a:blip r:embed="rId5" cstate="print"/>
              <a:stretch>
                <a:fillRect/>
              </a:stretch>
            </a:blipFill>
          </p:spPr>
          <p:txBody>
            <a:bodyPr wrap="square" lIns="0" tIns="0" rIns="0" bIns="0" rtlCol="0"/>
            <a:lstStyle/>
            <a:p>
              <a:endParaRPr/>
            </a:p>
          </p:txBody>
        </p:sp>
        <p:sp>
          <p:nvSpPr>
            <p:cNvPr id="55" name="object 55"/>
            <p:cNvSpPr/>
            <p:nvPr/>
          </p:nvSpPr>
          <p:spPr>
            <a:xfrm>
              <a:off x="4927600" y="2747956"/>
              <a:ext cx="136525" cy="125425"/>
            </a:xfrm>
            <a:prstGeom prst="rect">
              <a:avLst/>
            </a:prstGeom>
            <a:blipFill>
              <a:blip r:embed="rId2" cstate="print"/>
              <a:stretch>
                <a:fillRect/>
              </a:stretch>
            </a:blipFill>
          </p:spPr>
          <p:txBody>
            <a:bodyPr wrap="square" lIns="0" tIns="0" rIns="0" bIns="0" rtlCol="0"/>
            <a:lstStyle/>
            <a:p>
              <a:endParaRPr/>
            </a:p>
          </p:txBody>
        </p:sp>
        <p:sp>
          <p:nvSpPr>
            <p:cNvPr id="56" name="object 56"/>
            <p:cNvSpPr/>
            <p:nvPr/>
          </p:nvSpPr>
          <p:spPr>
            <a:xfrm>
              <a:off x="3395662" y="4130669"/>
              <a:ext cx="138112" cy="125425"/>
            </a:xfrm>
            <a:prstGeom prst="rect">
              <a:avLst/>
            </a:prstGeom>
            <a:blipFill>
              <a:blip r:embed="rId7" cstate="print"/>
              <a:stretch>
                <a:fillRect/>
              </a:stretch>
            </a:blipFill>
          </p:spPr>
          <p:txBody>
            <a:bodyPr wrap="square" lIns="0" tIns="0" rIns="0" bIns="0" rtlCol="0"/>
            <a:lstStyle/>
            <a:p>
              <a:endParaRPr/>
            </a:p>
          </p:txBody>
        </p:sp>
        <p:sp>
          <p:nvSpPr>
            <p:cNvPr id="57" name="object 57"/>
            <p:cNvSpPr/>
            <p:nvPr/>
          </p:nvSpPr>
          <p:spPr>
            <a:xfrm>
              <a:off x="4656137" y="1695444"/>
              <a:ext cx="138112" cy="125425"/>
            </a:xfrm>
            <a:prstGeom prst="rect">
              <a:avLst/>
            </a:prstGeom>
            <a:blipFill>
              <a:blip r:embed="rId5" cstate="print"/>
              <a:stretch>
                <a:fillRect/>
              </a:stretch>
            </a:blipFill>
          </p:spPr>
          <p:txBody>
            <a:bodyPr wrap="square" lIns="0" tIns="0" rIns="0" bIns="0" rtlCol="0"/>
            <a:lstStyle/>
            <a:p>
              <a:endParaRPr/>
            </a:p>
          </p:txBody>
        </p:sp>
        <p:sp>
          <p:nvSpPr>
            <p:cNvPr id="58" name="object 58"/>
            <p:cNvSpPr/>
            <p:nvPr/>
          </p:nvSpPr>
          <p:spPr>
            <a:xfrm>
              <a:off x="3311525" y="3962393"/>
              <a:ext cx="128905" cy="116205"/>
            </a:xfrm>
            <a:custGeom>
              <a:avLst/>
              <a:gdLst/>
              <a:ahLst/>
              <a:cxnLst/>
              <a:rect l="l" t="t" r="r" b="b"/>
              <a:pathLst>
                <a:path w="128904" h="116204">
                  <a:moveTo>
                    <a:pt x="64300" y="0"/>
                  </a:moveTo>
                  <a:lnTo>
                    <a:pt x="39272" y="4554"/>
                  </a:lnTo>
                  <a:lnTo>
                    <a:pt x="18834" y="16973"/>
                  </a:lnTo>
                  <a:lnTo>
                    <a:pt x="5053" y="35393"/>
                  </a:lnTo>
                  <a:lnTo>
                    <a:pt x="0" y="57950"/>
                  </a:lnTo>
                  <a:lnTo>
                    <a:pt x="5053" y="80506"/>
                  </a:lnTo>
                  <a:lnTo>
                    <a:pt x="18834" y="98926"/>
                  </a:lnTo>
                  <a:lnTo>
                    <a:pt x="39272" y="111346"/>
                  </a:lnTo>
                  <a:lnTo>
                    <a:pt x="64300" y="115900"/>
                  </a:lnTo>
                  <a:lnTo>
                    <a:pt x="89320" y="111346"/>
                  </a:lnTo>
                  <a:lnTo>
                    <a:pt x="109754" y="98926"/>
                  </a:lnTo>
                  <a:lnTo>
                    <a:pt x="123534" y="80506"/>
                  </a:lnTo>
                  <a:lnTo>
                    <a:pt x="128587" y="57950"/>
                  </a:lnTo>
                  <a:lnTo>
                    <a:pt x="123534" y="35393"/>
                  </a:lnTo>
                  <a:lnTo>
                    <a:pt x="109754" y="16973"/>
                  </a:lnTo>
                  <a:lnTo>
                    <a:pt x="89320" y="4554"/>
                  </a:lnTo>
                  <a:lnTo>
                    <a:pt x="64300" y="0"/>
                  </a:lnTo>
                  <a:close/>
                </a:path>
              </a:pathLst>
            </a:custGeom>
            <a:solidFill>
              <a:srgbClr val="000000"/>
            </a:solidFill>
          </p:spPr>
          <p:txBody>
            <a:bodyPr wrap="square" lIns="0" tIns="0" rIns="0" bIns="0" rtlCol="0"/>
            <a:lstStyle/>
            <a:p>
              <a:endParaRPr/>
            </a:p>
          </p:txBody>
        </p:sp>
        <p:sp>
          <p:nvSpPr>
            <p:cNvPr id="59" name="object 59"/>
            <p:cNvSpPr/>
            <p:nvPr/>
          </p:nvSpPr>
          <p:spPr>
            <a:xfrm>
              <a:off x="3311525" y="3962393"/>
              <a:ext cx="128905" cy="116205"/>
            </a:xfrm>
            <a:custGeom>
              <a:avLst/>
              <a:gdLst/>
              <a:ahLst/>
              <a:cxnLst/>
              <a:rect l="l" t="t" r="r" b="b"/>
              <a:pathLst>
                <a:path w="128904" h="116204">
                  <a:moveTo>
                    <a:pt x="0" y="57950"/>
                  </a:moveTo>
                  <a:lnTo>
                    <a:pt x="5053" y="35393"/>
                  </a:lnTo>
                  <a:lnTo>
                    <a:pt x="18834" y="16973"/>
                  </a:lnTo>
                  <a:lnTo>
                    <a:pt x="39272" y="4554"/>
                  </a:lnTo>
                  <a:lnTo>
                    <a:pt x="64300" y="0"/>
                  </a:lnTo>
                  <a:lnTo>
                    <a:pt x="89320" y="4554"/>
                  </a:lnTo>
                  <a:lnTo>
                    <a:pt x="109754" y="16973"/>
                  </a:lnTo>
                  <a:lnTo>
                    <a:pt x="123534" y="35393"/>
                  </a:lnTo>
                  <a:lnTo>
                    <a:pt x="128587" y="57950"/>
                  </a:lnTo>
                  <a:lnTo>
                    <a:pt x="123534" y="80506"/>
                  </a:lnTo>
                  <a:lnTo>
                    <a:pt x="109754" y="98926"/>
                  </a:lnTo>
                  <a:lnTo>
                    <a:pt x="89320" y="111346"/>
                  </a:lnTo>
                  <a:lnTo>
                    <a:pt x="64300" y="115900"/>
                  </a:lnTo>
                  <a:lnTo>
                    <a:pt x="39272" y="111346"/>
                  </a:lnTo>
                  <a:lnTo>
                    <a:pt x="18834" y="98926"/>
                  </a:lnTo>
                  <a:lnTo>
                    <a:pt x="5053" y="80506"/>
                  </a:lnTo>
                  <a:lnTo>
                    <a:pt x="0" y="57950"/>
                  </a:lnTo>
                  <a:close/>
                </a:path>
              </a:pathLst>
            </a:custGeom>
            <a:ln w="9525">
              <a:solidFill>
                <a:srgbClr val="000000"/>
              </a:solidFill>
            </a:ln>
          </p:spPr>
          <p:txBody>
            <a:bodyPr wrap="square" lIns="0" tIns="0" rIns="0" bIns="0" rtlCol="0"/>
            <a:lstStyle/>
            <a:p>
              <a:endParaRPr/>
            </a:p>
          </p:txBody>
        </p:sp>
        <p:sp>
          <p:nvSpPr>
            <p:cNvPr id="60" name="object 60"/>
            <p:cNvSpPr/>
            <p:nvPr/>
          </p:nvSpPr>
          <p:spPr>
            <a:xfrm>
              <a:off x="4495800" y="2344731"/>
              <a:ext cx="138112" cy="125425"/>
            </a:xfrm>
            <a:prstGeom prst="rect">
              <a:avLst/>
            </a:prstGeom>
            <a:blipFill>
              <a:blip r:embed="rId7" cstate="print"/>
              <a:stretch>
                <a:fillRect/>
              </a:stretch>
            </a:blipFill>
          </p:spPr>
          <p:txBody>
            <a:bodyPr wrap="square" lIns="0" tIns="0" rIns="0" bIns="0" rtlCol="0"/>
            <a:lstStyle/>
            <a:p>
              <a:endParaRPr/>
            </a:p>
          </p:txBody>
        </p:sp>
        <p:sp>
          <p:nvSpPr>
            <p:cNvPr id="61" name="object 61"/>
            <p:cNvSpPr/>
            <p:nvPr/>
          </p:nvSpPr>
          <p:spPr>
            <a:xfrm>
              <a:off x="5014912" y="2344737"/>
              <a:ext cx="138112" cy="123825"/>
            </a:xfrm>
            <a:prstGeom prst="rect">
              <a:avLst/>
            </a:prstGeom>
            <a:blipFill>
              <a:blip r:embed="rId6" cstate="print"/>
              <a:stretch>
                <a:fillRect/>
              </a:stretch>
            </a:blipFill>
          </p:spPr>
          <p:txBody>
            <a:bodyPr wrap="square" lIns="0" tIns="0" rIns="0" bIns="0" rtlCol="0"/>
            <a:lstStyle/>
            <a:p>
              <a:endParaRPr/>
            </a:p>
          </p:txBody>
        </p:sp>
        <p:sp>
          <p:nvSpPr>
            <p:cNvPr id="62" name="object 62"/>
            <p:cNvSpPr/>
            <p:nvPr/>
          </p:nvSpPr>
          <p:spPr>
            <a:xfrm>
              <a:off x="1403350" y="3213100"/>
              <a:ext cx="5256530" cy="0"/>
            </a:xfrm>
            <a:custGeom>
              <a:avLst/>
              <a:gdLst/>
              <a:ahLst/>
              <a:cxnLst/>
              <a:rect l="l" t="t" r="r" b="b"/>
              <a:pathLst>
                <a:path w="5256530">
                  <a:moveTo>
                    <a:pt x="0" y="0"/>
                  </a:moveTo>
                  <a:lnTo>
                    <a:pt x="5256212" y="0"/>
                  </a:lnTo>
                </a:path>
              </a:pathLst>
            </a:custGeom>
            <a:ln w="38100">
              <a:solidFill>
                <a:srgbClr val="990099"/>
              </a:solidFill>
            </a:ln>
          </p:spPr>
          <p:txBody>
            <a:bodyPr wrap="square" lIns="0" tIns="0" rIns="0" bIns="0" rtlCol="0"/>
            <a:lstStyle/>
            <a:p>
              <a:endParaRPr/>
            </a:p>
          </p:txBody>
        </p:sp>
      </p:grpSp>
      <p:sp>
        <p:nvSpPr>
          <p:cNvPr id="63" name="object 63"/>
          <p:cNvSpPr txBox="1"/>
          <p:nvPr/>
        </p:nvSpPr>
        <p:spPr>
          <a:xfrm>
            <a:off x="880427" y="2913252"/>
            <a:ext cx="541020" cy="453390"/>
          </a:xfrm>
          <a:prstGeom prst="rect">
            <a:avLst/>
          </a:prstGeom>
        </p:spPr>
        <p:txBody>
          <a:bodyPr vert="horz" wrap="square" lIns="0" tIns="13335" rIns="0" bIns="0" rtlCol="0">
            <a:spAutoFit/>
          </a:bodyPr>
          <a:lstStyle/>
          <a:p>
            <a:pPr marL="38100">
              <a:lnSpc>
                <a:spcPct val="100000"/>
              </a:lnSpc>
              <a:spcBef>
                <a:spcPts val="105"/>
              </a:spcBef>
            </a:pPr>
            <a:r>
              <a:rPr sz="2800" b="1" spc="-10" dirty="0">
                <a:solidFill>
                  <a:srgbClr val="990099"/>
                </a:solidFill>
                <a:latin typeface="Times New Roman"/>
                <a:cs typeface="Times New Roman"/>
              </a:rPr>
              <a:t>m</a:t>
            </a:r>
            <a:r>
              <a:rPr sz="2775" b="1" spc="-15" baseline="-19519" dirty="0">
                <a:solidFill>
                  <a:srgbClr val="990099"/>
                </a:solidFill>
                <a:latin typeface="Times New Roman"/>
                <a:cs typeface="Times New Roman"/>
              </a:rPr>
              <a:t>Y</a:t>
            </a:r>
            <a:endParaRPr sz="2775" baseline="-19519">
              <a:latin typeface="Times New Roman"/>
              <a:cs typeface="Times New Roman"/>
            </a:endParaRPr>
          </a:p>
        </p:txBody>
      </p:sp>
      <p:sp>
        <p:nvSpPr>
          <p:cNvPr id="65" name="object 65"/>
          <p:cNvSpPr/>
          <p:nvPr/>
        </p:nvSpPr>
        <p:spPr>
          <a:xfrm>
            <a:off x="2411412" y="1557337"/>
            <a:ext cx="3240405" cy="3384550"/>
          </a:xfrm>
          <a:custGeom>
            <a:avLst/>
            <a:gdLst/>
            <a:ahLst/>
            <a:cxnLst/>
            <a:rect l="l" t="t" r="r" b="b"/>
            <a:pathLst>
              <a:path w="3240404" h="3384550">
                <a:moveTo>
                  <a:pt x="0" y="3384550"/>
                </a:moveTo>
                <a:lnTo>
                  <a:pt x="3240087" y="0"/>
                </a:lnTo>
              </a:path>
            </a:pathLst>
          </a:custGeom>
          <a:ln w="38100">
            <a:solidFill>
              <a:srgbClr val="000000"/>
            </a:solidFill>
          </a:ln>
        </p:spPr>
        <p:txBody>
          <a:bodyPr wrap="square" lIns="0" tIns="0" rIns="0" bIns="0" rtlCol="0"/>
          <a:lstStyle/>
          <a:p>
            <a:endParaRPr/>
          </a:p>
        </p:txBody>
      </p:sp>
      <p:sp>
        <p:nvSpPr>
          <p:cNvPr id="66" name="object 66"/>
          <p:cNvSpPr/>
          <p:nvPr/>
        </p:nvSpPr>
        <p:spPr>
          <a:xfrm>
            <a:off x="4716462" y="1868488"/>
            <a:ext cx="0" cy="1177925"/>
          </a:xfrm>
          <a:custGeom>
            <a:avLst/>
            <a:gdLst/>
            <a:ahLst/>
            <a:cxnLst/>
            <a:rect l="l" t="t" r="r" b="b"/>
            <a:pathLst>
              <a:path h="1177925">
                <a:moveTo>
                  <a:pt x="0" y="0"/>
                </a:moveTo>
                <a:lnTo>
                  <a:pt x="0" y="1177925"/>
                </a:lnTo>
              </a:path>
            </a:pathLst>
          </a:custGeom>
          <a:ln w="38100">
            <a:solidFill>
              <a:srgbClr val="990099"/>
            </a:solidFill>
          </a:ln>
        </p:spPr>
        <p:txBody>
          <a:bodyPr wrap="square" lIns="0" tIns="0" rIns="0" bIns="0" rtlCol="0"/>
          <a:lstStyle/>
          <a:p>
            <a:endParaRPr/>
          </a:p>
        </p:txBody>
      </p:sp>
      <p:sp>
        <p:nvSpPr>
          <p:cNvPr id="67" name="object 67"/>
          <p:cNvSpPr/>
          <p:nvPr/>
        </p:nvSpPr>
        <p:spPr>
          <a:xfrm>
            <a:off x="4659300" y="1773237"/>
            <a:ext cx="114935" cy="1369060"/>
          </a:xfrm>
          <a:custGeom>
            <a:avLst/>
            <a:gdLst/>
            <a:ahLst/>
            <a:cxnLst/>
            <a:rect l="l" t="t" r="r" b="b"/>
            <a:pathLst>
              <a:path w="114935" h="1369060">
                <a:moveTo>
                  <a:pt x="114300" y="114312"/>
                </a:moveTo>
                <a:lnTo>
                  <a:pt x="57162" y="0"/>
                </a:lnTo>
                <a:lnTo>
                  <a:pt x="0" y="114300"/>
                </a:lnTo>
                <a:lnTo>
                  <a:pt x="114300" y="114312"/>
                </a:lnTo>
                <a:close/>
              </a:path>
              <a:path w="114935" h="1369060">
                <a:moveTo>
                  <a:pt x="114312" y="1254137"/>
                </a:moveTo>
                <a:lnTo>
                  <a:pt x="12" y="1254137"/>
                </a:lnTo>
                <a:lnTo>
                  <a:pt x="57162" y="1368437"/>
                </a:lnTo>
                <a:lnTo>
                  <a:pt x="114312" y="1254137"/>
                </a:lnTo>
                <a:close/>
              </a:path>
            </a:pathLst>
          </a:custGeom>
          <a:solidFill>
            <a:srgbClr val="990099"/>
          </a:solidFill>
        </p:spPr>
        <p:txBody>
          <a:bodyPr wrap="square" lIns="0" tIns="0" rIns="0" bIns="0" rtlCol="0"/>
          <a:lstStyle/>
          <a:p>
            <a:endParaRPr/>
          </a:p>
        </p:txBody>
      </p:sp>
      <p:sp>
        <p:nvSpPr>
          <p:cNvPr id="70" name="object 70"/>
          <p:cNvSpPr/>
          <p:nvPr/>
        </p:nvSpPr>
        <p:spPr>
          <a:xfrm>
            <a:off x="1835150" y="2565400"/>
            <a:ext cx="2881630" cy="0"/>
          </a:xfrm>
          <a:custGeom>
            <a:avLst/>
            <a:gdLst/>
            <a:ahLst/>
            <a:cxnLst/>
            <a:rect l="l" t="t" r="r" b="b"/>
            <a:pathLst>
              <a:path w="2881629">
                <a:moveTo>
                  <a:pt x="2881312" y="0"/>
                </a:moveTo>
                <a:lnTo>
                  <a:pt x="0" y="0"/>
                </a:lnTo>
              </a:path>
            </a:pathLst>
          </a:custGeom>
          <a:ln w="38100">
            <a:solidFill>
              <a:srgbClr val="000000"/>
            </a:solidFill>
            <a:prstDash val="dash"/>
          </a:ln>
        </p:spPr>
        <p:txBody>
          <a:bodyPr wrap="square" lIns="0" tIns="0" rIns="0" bIns="0" rtlCol="0"/>
          <a:lstStyle/>
          <a:p>
            <a:endParaRPr/>
          </a:p>
        </p:txBody>
      </p:sp>
      <p:sp>
        <p:nvSpPr>
          <p:cNvPr id="72" name="object 72"/>
          <p:cNvSpPr txBox="1"/>
          <p:nvPr/>
        </p:nvSpPr>
        <p:spPr>
          <a:xfrm>
            <a:off x="1024889" y="2311209"/>
            <a:ext cx="778510" cy="453390"/>
          </a:xfrm>
          <a:prstGeom prst="rect">
            <a:avLst/>
          </a:prstGeom>
        </p:spPr>
        <p:txBody>
          <a:bodyPr vert="horz" wrap="square" lIns="0" tIns="13335" rIns="0" bIns="0" rtlCol="0">
            <a:spAutoFit/>
          </a:bodyPr>
          <a:lstStyle/>
          <a:p>
            <a:pPr marL="38100">
              <a:lnSpc>
                <a:spcPct val="100000"/>
              </a:lnSpc>
              <a:spcBef>
                <a:spcPts val="105"/>
              </a:spcBef>
            </a:pPr>
            <a:r>
              <a:rPr sz="4200" b="1" spc="-7" baseline="12896" dirty="0">
                <a:latin typeface="Times New Roman"/>
                <a:cs typeface="Times New Roman"/>
              </a:rPr>
              <a:t>m</a:t>
            </a:r>
            <a:r>
              <a:rPr sz="1850" b="1" spc="-5" dirty="0">
                <a:latin typeface="Times New Roman"/>
                <a:cs typeface="Times New Roman"/>
              </a:rPr>
              <a:t>Y/X</a:t>
            </a:r>
            <a:endParaRPr sz="1850">
              <a:latin typeface="Times New Roman"/>
              <a:cs typeface="Times New Roman"/>
            </a:endParaRPr>
          </a:p>
        </p:txBody>
      </p:sp>
      <p:sp>
        <p:nvSpPr>
          <p:cNvPr id="74" name="object 74"/>
          <p:cNvSpPr/>
          <p:nvPr/>
        </p:nvSpPr>
        <p:spPr>
          <a:xfrm>
            <a:off x="4803269" y="2585171"/>
            <a:ext cx="489584" cy="516255"/>
          </a:xfrm>
          <a:custGeom>
            <a:avLst/>
            <a:gdLst/>
            <a:ahLst/>
            <a:cxnLst/>
            <a:rect l="l" t="t" r="r" b="b"/>
            <a:pathLst>
              <a:path w="489585" h="516255">
                <a:moveTo>
                  <a:pt x="6832" y="0"/>
                </a:moveTo>
                <a:lnTo>
                  <a:pt x="75154" y="14852"/>
                </a:lnTo>
                <a:lnTo>
                  <a:pt x="141366" y="29966"/>
                </a:lnTo>
                <a:lnTo>
                  <a:pt x="204541" y="45453"/>
                </a:lnTo>
                <a:lnTo>
                  <a:pt x="263753" y="61424"/>
                </a:lnTo>
                <a:lnTo>
                  <a:pt x="318076" y="77991"/>
                </a:lnTo>
                <a:lnTo>
                  <a:pt x="366582" y="95265"/>
                </a:lnTo>
                <a:lnTo>
                  <a:pt x="408347" y="113356"/>
                </a:lnTo>
                <a:lnTo>
                  <a:pt x="442443" y="132377"/>
                </a:lnTo>
                <a:lnTo>
                  <a:pt x="483925" y="173650"/>
                </a:lnTo>
                <a:lnTo>
                  <a:pt x="489458" y="196126"/>
                </a:lnTo>
                <a:lnTo>
                  <a:pt x="484715" y="218135"/>
                </a:lnTo>
                <a:lnTo>
                  <a:pt x="448972" y="265488"/>
                </a:lnTo>
                <a:lnTo>
                  <a:pt x="419437" y="290656"/>
                </a:lnTo>
                <a:lnTo>
                  <a:pt x="383105" y="316701"/>
                </a:lnTo>
                <a:lnTo>
                  <a:pt x="340707" y="343534"/>
                </a:lnTo>
                <a:lnTo>
                  <a:pt x="292977" y="371069"/>
                </a:lnTo>
                <a:lnTo>
                  <a:pt x="240649" y="399216"/>
                </a:lnTo>
                <a:lnTo>
                  <a:pt x="184453" y="427887"/>
                </a:lnTo>
                <a:lnTo>
                  <a:pt x="125125" y="456994"/>
                </a:lnTo>
                <a:lnTo>
                  <a:pt x="63396" y="486450"/>
                </a:lnTo>
                <a:lnTo>
                  <a:pt x="0" y="516166"/>
                </a:lnTo>
              </a:path>
            </a:pathLst>
          </a:custGeom>
          <a:ln w="38100">
            <a:solidFill>
              <a:srgbClr val="000000"/>
            </a:solidFill>
          </a:ln>
        </p:spPr>
        <p:txBody>
          <a:bodyPr wrap="square" lIns="0" tIns="0" rIns="0" bIns="0" rtlCol="0"/>
          <a:lstStyle/>
          <a:p>
            <a:endParaRPr/>
          </a:p>
        </p:txBody>
      </p:sp>
      <p:sp>
        <p:nvSpPr>
          <p:cNvPr id="75" name="object 75"/>
          <p:cNvSpPr/>
          <p:nvPr/>
        </p:nvSpPr>
        <p:spPr>
          <a:xfrm>
            <a:off x="4716462" y="2533091"/>
            <a:ext cx="128270" cy="612775"/>
          </a:xfrm>
          <a:custGeom>
            <a:avLst/>
            <a:gdLst/>
            <a:ahLst/>
            <a:cxnLst/>
            <a:rect l="l" t="t" r="r" b="b"/>
            <a:pathLst>
              <a:path w="128270" h="612775">
                <a:moveTo>
                  <a:pt x="123634" y="0"/>
                </a:moveTo>
                <a:lnTo>
                  <a:pt x="0" y="32308"/>
                </a:lnTo>
                <a:lnTo>
                  <a:pt x="100025" y="111836"/>
                </a:lnTo>
                <a:lnTo>
                  <a:pt x="123634" y="0"/>
                </a:lnTo>
                <a:close/>
              </a:path>
              <a:path w="128270" h="612775">
                <a:moveTo>
                  <a:pt x="127736" y="612254"/>
                </a:moveTo>
                <a:lnTo>
                  <a:pt x="79578" y="508596"/>
                </a:lnTo>
                <a:lnTo>
                  <a:pt x="0" y="608571"/>
                </a:lnTo>
                <a:lnTo>
                  <a:pt x="127736" y="612254"/>
                </a:lnTo>
                <a:close/>
              </a:path>
            </a:pathLst>
          </a:custGeom>
          <a:solidFill>
            <a:srgbClr val="000000"/>
          </a:solidFill>
        </p:spPr>
        <p:txBody>
          <a:bodyPr wrap="square" lIns="0" tIns="0" rIns="0" bIns="0" rtlCol="0"/>
          <a:lstStyle/>
          <a:p>
            <a:endParaRPr/>
          </a:p>
        </p:txBody>
      </p:sp>
      <p:sp>
        <p:nvSpPr>
          <p:cNvPr id="77" name="object 77"/>
          <p:cNvSpPr txBox="1"/>
          <p:nvPr/>
        </p:nvSpPr>
        <p:spPr>
          <a:xfrm>
            <a:off x="5389562" y="2511425"/>
            <a:ext cx="2809875" cy="485775"/>
          </a:xfrm>
          <a:prstGeom prst="rect">
            <a:avLst/>
          </a:prstGeom>
          <a:ln w="28575">
            <a:solidFill>
              <a:srgbClr val="000000"/>
            </a:solidFill>
          </a:ln>
        </p:spPr>
        <p:txBody>
          <a:bodyPr vert="horz" wrap="square" lIns="0" tIns="36195" rIns="0" bIns="0" rtlCol="0">
            <a:spAutoFit/>
          </a:bodyPr>
          <a:lstStyle/>
          <a:p>
            <a:pPr marL="90805">
              <a:lnSpc>
                <a:spcPct val="100000"/>
              </a:lnSpc>
              <a:spcBef>
                <a:spcPts val="285"/>
              </a:spcBef>
            </a:pPr>
            <a:r>
              <a:rPr sz="2400" spc="-40" dirty="0">
                <a:latin typeface="Times New Roman"/>
                <a:cs typeface="Times New Roman"/>
              </a:rPr>
              <a:t>Variance</a:t>
            </a:r>
            <a:r>
              <a:rPr sz="2400" spc="-25" dirty="0">
                <a:latin typeface="Times New Roman"/>
                <a:cs typeface="Times New Roman"/>
              </a:rPr>
              <a:t> </a:t>
            </a:r>
            <a:r>
              <a:rPr sz="2400" dirty="0">
                <a:latin typeface="Times New Roman"/>
                <a:cs typeface="Times New Roman"/>
              </a:rPr>
              <a:t>expliquée</a:t>
            </a:r>
            <a:endParaRPr sz="2400">
              <a:latin typeface="Times New Roman"/>
              <a:cs typeface="Times New Roman"/>
            </a:endParaRPr>
          </a:p>
        </p:txBody>
      </p:sp>
      <p:sp>
        <p:nvSpPr>
          <p:cNvPr id="99" name="Titre 98">
            <a:extLst>
              <a:ext uri="{FF2B5EF4-FFF2-40B4-BE49-F238E27FC236}">
                <a16:creationId xmlns:a16="http://schemas.microsoft.com/office/drawing/2014/main" id="{A01B4CED-D8BE-224D-9D5C-D40E497A4F39}"/>
              </a:ext>
            </a:extLst>
          </p:cNvPr>
          <p:cNvSpPr>
            <a:spLocks noGrp="1"/>
          </p:cNvSpPr>
          <p:nvPr>
            <p:ph type="title"/>
          </p:nvPr>
        </p:nvSpPr>
        <p:spPr/>
        <p:txBody>
          <a:bodyPr/>
          <a:lstStyle/>
          <a:p>
            <a:r>
              <a:rPr lang="fr-FR" dirty="0"/>
              <a:t>La régression linéaire</a:t>
            </a:r>
          </a:p>
        </p:txBody>
      </p:sp>
      <p:sp>
        <p:nvSpPr>
          <p:cNvPr id="85" name="object 85"/>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87" name="object 87"/>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37</a:t>
            </a:fld>
            <a:endParaRPr lang="fr-FR" dirty="0"/>
          </a:p>
        </p:txBody>
      </p:sp>
      <p:sp>
        <p:nvSpPr>
          <p:cNvPr id="88" name="object 71">
            <a:extLst>
              <a:ext uri="{FF2B5EF4-FFF2-40B4-BE49-F238E27FC236}">
                <a16:creationId xmlns:a16="http://schemas.microsoft.com/office/drawing/2014/main" id="{D3D038EF-7C81-2E45-AEFA-99703B7539AF}"/>
              </a:ext>
            </a:extLst>
          </p:cNvPr>
          <p:cNvSpPr txBox="1"/>
          <p:nvPr/>
        </p:nvSpPr>
        <p:spPr>
          <a:xfrm>
            <a:off x="5638800" y="1783252"/>
            <a:ext cx="2783205" cy="485775"/>
          </a:xfrm>
          <a:prstGeom prst="rect">
            <a:avLst/>
          </a:prstGeom>
          <a:ln w="28575">
            <a:solidFill>
              <a:srgbClr val="990099"/>
            </a:solidFill>
          </a:ln>
        </p:spPr>
        <p:txBody>
          <a:bodyPr vert="horz" wrap="square" lIns="0" tIns="36195" rIns="0" bIns="0" rtlCol="0">
            <a:spAutoFit/>
          </a:bodyPr>
          <a:lstStyle/>
          <a:p>
            <a:pPr marL="90805">
              <a:lnSpc>
                <a:spcPct val="100000"/>
              </a:lnSpc>
              <a:spcBef>
                <a:spcPts val="285"/>
              </a:spcBef>
            </a:pPr>
            <a:r>
              <a:rPr sz="2400" spc="-40" dirty="0">
                <a:latin typeface="Times New Roman"/>
                <a:cs typeface="Times New Roman"/>
              </a:rPr>
              <a:t>Variance </a:t>
            </a:r>
            <a:r>
              <a:rPr sz="2400" dirty="0">
                <a:latin typeface="Times New Roman"/>
                <a:cs typeface="Times New Roman"/>
              </a:rPr>
              <a:t>totale </a:t>
            </a:r>
            <a:r>
              <a:rPr sz="2400" spc="5" dirty="0">
                <a:latin typeface="Times New Roman"/>
                <a:cs typeface="Times New Roman"/>
              </a:rPr>
              <a:t>S</a:t>
            </a:r>
            <a:r>
              <a:rPr sz="2400" spc="7" baseline="24305" dirty="0">
                <a:latin typeface="Times New Roman"/>
                <a:cs typeface="Times New Roman"/>
              </a:rPr>
              <a:t>2</a:t>
            </a:r>
            <a:r>
              <a:rPr sz="2400" spc="7" baseline="-20833" dirty="0">
                <a:latin typeface="Times New Roman"/>
                <a:cs typeface="Times New Roman"/>
              </a:rPr>
              <a:t>Y</a:t>
            </a:r>
            <a:endParaRPr sz="2400" baseline="-20833">
              <a:latin typeface="Times New Roman"/>
              <a:cs typeface="Times New Roman"/>
            </a:endParaRPr>
          </a:p>
        </p:txBody>
      </p:sp>
      <p:cxnSp>
        <p:nvCxnSpPr>
          <p:cNvPr id="89" name="Connecteur droit avec flèche 88">
            <a:extLst>
              <a:ext uri="{FF2B5EF4-FFF2-40B4-BE49-F238E27FC236}">
                <a16:creationId xmlns:a16="http://schemas.microsoft.com/office/drawing/2014/main" id="{D2D69543-5E94-8D4E-842D-3FA762B56D59}"/>
              </a:ext>
            </a:extLst>
          </p:cNvPr>
          <p:cNvCxnSpPr/>
          <p:nvPr/>
        </p:nvCxnSpPr>
        <p:spPr>
          <a:xfrm flipH="1">
            <a:off x="4892662" y="1921668"/>
            <a:ext cx="577850" cy="1293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90" name="ZoneTexte 89">
                <a:extLst>
                  <a:ext uri="{FF2B5EF4-FFF2-40B4-BE49-F238E27FC236}">
                    <a16:creationId xmlns:a16="http://schemas.microsoft.com/office/drawing/2014/main" id="{F407CA3E-87B0-D043-95E1-ACD20388B452}"/>
                  </a:ext>
                </a:extLst>
              </p:cNvPr>
              <p:cNvSpPr txBox="1"/>
              <p:nvPr/>
            </p:nvSpPr>
            <p:spPr>
              <a:xfrm>
                <a:off x="3811885" y="3821155"/>
                <a:ext cx="5135563" cy="117455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fr-FR" sz="3600" i="1" smtClean="0">
                              <a:latin typeface="Cambria Math" panose="02040503050406030204" pitchFamily="18" charset="0"/>
                            </a:rPr>
                          </m:ctrlPr>
                        </m:sSupPr>
                        <m:e>
                          <m:r>
                            <a:rPr lang="fr-FR" sz="3600" b="0" i="1" smtClean="0">
                              <a:latin typeface="Cambria Math" panose="02040503050406030204" pitchFamily="18" charset="0"/>
                            </a:rPr>
                            <m:t>𝑅</m:t>
                          </m:r>
                        </m:e>
                        <m:sup>
                          <m:r>
                            <a:rPr lang="fr-FR" sz="3600" b="0" i="1" smtClean="0">
                              <a:latin typeface="Cambria Math" panose="02040503050406030204" pitchFamily="18" charset="0"/>
                            </a:rPr>
                            <m:t>2</m:t>
                          </m:r>
                        </m:sup>
                      </m:sSup>
                      <m:r>
                        <a:rPr lang="fr-FR" sz="3600" b="0" i="0" smtClean="0">
                          <a:latin typeface="Cambria Math" panose="02040503050406030204" pitchFamily="18" charset="0"/>
                        </a:rPr>
                        <m:t>=</m:t>
                      </m:r>
                      <m:f>
                        <m:fPr>
                          <m:ctrlPr>
                            <a:rPr lang="fr-FR" sz="3600" b="0" i="1" smtClean="0">
                              <a:latin typeface="Cambria Math" panose="02040503050406030204" pitchFamily="18" charset="0"/>
                            </a:rPr>
                          </m:ctrlPr>
                        </m:fPr>
                        <m:num>
                          <m:r>
                            <a:rPr lang="fr-FR" sz="3600" b="0" i="1" smtClean="0">
                              <a:latin typeface="Cambria Math" panose="02040503050406030204" pitchFamily="18" charset="0"/>
                            </a:rPr>
                            <m:t>é</m:t>
                          </m:r>
                          <m:r>
                            <a:rPr lang="fr-FR" sz="3600" b="0" i="1" smtClean="0">
                              <a:latin typeface="Cambria Math" panose="02040503050406030204" pitchFamily="18" charset="0"/>
                            </a:rPr>
                            <m:t>𝑐𝑎𝑟𝑡</m:t>
                          </m:r>
                          <m:r>
                            <a:rPr lang="fr-FR" sz="3600" b="0" i="1" smtClean="0">
                              <a:latin typeface="Cambria Math" panose="02040503050406030204" pitchFamily="18" charset="0"/>
                            </a:rPr>
                            <m:t>(</m:t>
                          </m:r>
                          <m:sSub>
                            <m:sSubPr>
                              <m:ctrlPr>
                                <a:rPr lang="fr-FR" sz="3600" b="0" i="1" smtClean="0">
                                  <a:latin typeface="Cambria Math" panose="02040503050406030204" pitchFamily="18" charset="0"/>
                                </a:rPr>
                              </m:ctrlPr>
                            </m:sSubPr>
                            <m:e>
                              <m:r>
                                <a:rPr lang="fr-FR" sz="3600" b="0" i="1" smtClean="0">
                                  <a:latin typeface="Cambria Math" panose="02040503050406030204" pitchFamily="18" charset="0"/>
                                </a:rPr>
                                <m:t>𝑚</m:t>
                              </m:r>
                            </m:e>
                            <m:sub>
                              <m:r>
                                <a:rPr lang="fr-FR" sz="3600" b="0" i="1" smtClean="0">
                                  <a:latin typeface="Cambria Math" panose="02040503050406030204" pitchFamily="18" charset="0"/>
                                </a:rPr>
                                <m:t>𝑌</m:t>
                              </m:r>
                              <m:r>
                                <a:rPr lang="fr-FR" sz="3600" b="0" i="1" smtClean="0">
                                  <a:latin typeface="Cambria Math" panose="02040503050406030204" pitchFamily="18" charset="0"/>
                                </a:rPr>
                                <m:t>/</m:t>
                              </m:r>
                              <m:r>
                                <a:rPr lang="fr-FR" sz="3600" b="0" i="1" smtClean="0">
                                  <a:latin typeface="Cambria Math" panose="02040503050406030204" pitchFamily="18" charset="0"/>
                                </a:rPr>
                                <m:t>𝑋</m:t>
                              </m:r>
                            </m:sub>
                          </m:sSub>
                          <m:r>
                            <a:rPr lang="fr-FR" sz="3600" b="0" i="1" smtClean="0">
                              <a:latin typeface="Cambria Math" panose="02040503050406030204" pitchFamily="18" charset="0"/>
                            </a:rPr>
                            <m:t>−</m:t>
                          </m:r>
                          <m:sSub>
                            <m:sSubPr>
                              <m:ctrlPr>
                                <a:rPr lang="fr-FR" sz="3600" b="0" i="1" smtClean="0">
                                  <a:latin typeface="Cambria Math" panose="02040503050406030204" pitchFamily="18" charset="0"/>
                                </a:rPr>
                              </m:ctrlPr>
                            </m:sSubPr>
                            <m:e>
                              <m:r>
                                <a:rPr lang="fr-FR" sz="3600" b="0" i="1" smtClean="0">
                                  <a:latin typeface="Cambria Math" panose="02040503050406030204" pitchFamily="18" charset="0"/>
                                </a:rPr>
                                <m:t>𝑚</m:t>
                              </m:r>
                            </m:e>
                            <m:sub>
                              <m:r>
                                <a:rPr lang="fr-FR" sz="3600" b="0" i="1" smtClean="0">
                                  <a:latin typeface="Cambria Math" panose="02040503050406030204" pitchFamily="18" charset="0"/>
                                </a:rPr>
                                <m:t>𝑌</m:t>
                              </m:r>
                            </m:sub>
                          </m:sSub>
                          <m:r>
                            <a:rPr lang="fr-FR" sz="3600" b="0" i="1" smtClean="0">
                              <a:latin typeface="Cambria Math" panose="02040503050406030204" pitchFamily="18" charset="0"/>
                            </a:rPr>
                            <m:t>)</m:t>
                          </m:r>
                        </m:num>
                        <m:den>
                          <m:r>
                            <a:rPr lang="fr-FR" sz="3600" b="0" i="1" smtClean="0">
                              <a:latin typeface="Cambria Math" panose="02040503050406030204" pitchFamily="18" charset="0"/>
                            </a:rPr>
                            <m:t>é</m:t>
                          </m:r>
                          <m:r>
                            <a:rPr lang="fr-FR" sz="3600" b="0" i="1" smtClean="0">
                              <a:latin typeface="Cambria Math" panose="02040503050406030204" pitchFamily="18" charset="0"/>
                            </a:rPr>
                            <m:t>𝑐𝑎𝑟𝑡</m:t>
                          </m:r>
                          <m:r>
                            <a:rPr lang="fr-FR" sz="3600" b="0" i="1" smtClean="0">
                              <a:latin typeface="Cambria Math" panose="02040503050406030204" pitchFamily="18" charset="0"/>
                            </a:rPr>
                            <m:t>(</m:t>
                          </m:r>
                          <m:r>
                            <a:rPr lang="fr-FR" sz="3600" b="0" i="1" smtClean="0">
                              <a:latin typeface="Cambria Math" panose="02040503050406030204" pitchFamily="18" charset="0"/>
                            </a:rPr>
                            <m:t>𝑦</m:t>
                          </m:r>
                          <m:r>
                            <a:rPr lang="fr-FR" sz="3600" b="0" i="1" smtClean="0">
                              <a:latin typeface="Cambria Math" panose="02040503050406030204" pitchFamily="18" charset="0"/>
                            </a:rPr>
                            <m:t>−</m:t>
                          </m:r>
                          <m:sSub>
                            <m:sSubPr>
                              <m:ctrlPr>
                                <a:rPr lang="fr-FR" sz="3600" b="0" i="1" smtClean="0">
                                  <a:latin typeface="Cambria Math" panose="02040503050406030204" pitchFamily="18" charset="0"/>
                                </a:rPr>
                              </m:ctrlPr>
                            </m:sSubPr>
                            <m:e>
                              <m:r>
                                <a:rPr lang="fr-FR" sz="3600" b="0" i="1" smtClean="0">
                                  <a:latin typeface="Cambria Math" panose="02040503050406030204" pitchFamily="18" charset="0"/>
                                </a:rPr>
                                <m:t>𝑚</m:t>
                              </m:r>
                            </m:e>
                            <m:sub>
                              <m:r>
                                <a:rPr lang="fr-FR" sz="3600" b="0" i="1" smtClean="0">
                                  <a:latin typeface="Cambria Math" panose="02040503050406030204" pitchFamily="18" charset="0"/>
                                </a:rPr>
                                <m:t>𝑌</m:t>
                              </m:r>
                            </m:sub>
                          </m:sSub>
                          <m:r>
                            <a:rPr lang="fr-FR" sz="3600" b="0" i="1" smtClean="0">
                              <a:latin typeface="Cambria Math" panose="02040503050406030204" pitchFamily="18" charset="0"/>
                            </a:rPr>
                            <m:t>)</m:t>
                          </m:r>
                        </m:den>
                      </m:f>
                    </m:oMath>
                  </m:oMathPara>
                </a14:m>
                <a:endParaRPr lang="fr-FR" sz="3600" dirty="0"/>
              </a:p>
            </p:txBody>
          </p:sp>
        </mc:Choice>
        <mc:Fallback xmlns="">
          <p:sp>
            <p:nvSpPr>
              <p:cNvPr id="90" name="ZoneTexte 89">
                <a:extLst>
                  <a:ext uri="{FF2B5EF4-FFF2-40B4-BE49-F238E27FC236}">
                    <a16:creationId xmlns:a16="http://schemas.microsoft.com/office/drawing/2014/main" id="{F407CA3E-87B0-D043-95E1-ACD20388B452}"/>
                  </a:ext>
                </a:extLst>
              </p:cNvPr>
              <p:cNvSpPr txBox="1">
                <a:spLocks noRot="1" noChangeAspect="1" noMove="1" noResize="1" noEditPoints="1" noAdjustHandles="1" noChangeArrowheads="1" noChangeShapeType="1" noTextEdit="1"/>
              </p:cNvSpPr>
              <p:nvPr/>
            </p:nvSpPr>
            <p:spPr>
              <a:xfrm>
                <a:off x="3811885" y="3821155"/>
                <a:ext cx="5135563" cy="1174552"/>
              </a:xfrm>
              <a:prstGeom prst="rect">
                <a:avLst/>
              </a:prstGeom>
              <a:blipFill>
                <a:blip r:embed="rId13"/>
                <a:stretch>
                  <a:fillRect t="-3191" r="-741" b="-17021"/>
                </a:stretch>
              </a:blipFill>
            </p:spPr>
            <p:txBody>
              <a:bodyPr/>
              <a:lstStyle/>
              <a:p>
                <a:r>
                  <a:rPr lang="fr-FR">
                    <a:noFill/>
                  </a:rPr>
                  <a:t> </a:t>
                </a:r>
              </a:p>
            </p:txBody>
          </p:sp>
        </mc:Fallback>
      </mc:AlternateContent>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re 18">
            <a:extLst>
              <a:ext uri="{FF2B5EF4-FFF2-40B4-BE49-F238E27FC236}">
                <a16:creationId xmlns:a16="http://schemas.microsoft.com/office/drawing/2014/main" id="{C7F7D011-1C60-EF48-858A-19BD64BC3743}"/>
              </a:ext>
            </a:extLst>
          </p:cNvPr>
          <p:cNvSpPr>
            <a:spLocks noGrp="1"/>
          </p:cNvSpPr>
          <p:nvPr>
            <p:ph type="title"/>
          </p:nvPr>
        </p:nvSpPr>
        <p:spPr>
          <a:xfrm>
            <a:off x="612648" y="228600"/>
            <a:ext cx="8153400" cy="990600"/>
          </a:xfrm>
        </p:spPr>
        <p:txBody>
          <a:bodyPr/>
          <a:lstStyle/>
          <a:p>
            <a:r>
              <a:rPr lang="fr-FR" dirty="0"/>
              <a:t>La régression linéaire</a:t>
            </a:r>
          </a:p>
        </p:txBody>
      </p:sp>
      <p:sp>
        <p:nvSpPr>
          <p:cNvPr id="15" name="object 15"/>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7" name="object 17"/>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38</a:t>
            </a:fld>
            <a:endParaRPr lang="fr-FR" dirty="0"/>
          </a:p>
        </p:txBody>
      </p:sp>
      <mc:AlternateContent xmlns:mc="http://schemas.openxmlformats.org/markup-compatibility/2006" xmlns:a14="http://schemas.microsoft.com/office/drawing/2010/main">
        <mc:Choice Requires="a14">
          <p:sp>
            <p:nvSpPr>
              <p:cNvPr id="20" name="Espace réservé du contenu 19">
                <a:extLst>
                  <a:ext uri="{FF2B5EF4-FFF2-40B4-BE49-F238E27FC236}">
                    <a16:creationId xmlns:a16="http://schemas.microsoft.com/office/drawing/2014/main" id="{1F4E4133-B98A-1440-AC5E-871A4A9EA702}"/>
                  </a:ext>
                </a:extLst>
              </p:cNvPr>
              <p:cNvSpPr>
                <a:spLocks noGrp="1"/>
              </p:cNvSpPr>
              <p:nvPr>
                <p:ph sz="quarter" idx="1"/>
              </p:nvPr>
            </p:nvSpPr>
            <p:spPr>
              <a:xfrm>
                <a:off x="612648" y="1600200"/>
                <a:ext cx="8153400" cy="4495800"/>
              </a:xfrm>
            </p:spPr>
            <p:txBody>
              <a:bodyPr/>
              <a:lstStyle/>
              <a:p>
                <a:r>
                  <a:rPr lang="fr-FR" dirty="0"/>
                  <a:t>Pourcentage de variance expliquée</a:t>
                </a:r>
              </a:p>
              <a:p>
                <a:endParaRPr lang="fr-FR" dirty="0"/>
              </a:p>
              <a:p>
                <a:endParaRPr lang="fr-FR" dirty="0"/>
              </a:p>
              <a:p>
                <a:endParaRPr lang="fr-FR" dirty="0"/>
              </a:p>
              <a:p>
                <a:r>
                  <a:rPr lang="fr-FR" dirty="0"/>
                  <a:t>Exemple : R</a:t>
                </a:r>
                <a:r>
                  <a:rPr lang="fr-FR" baseline="30000" dirty="0"/>
                  <a:t>2</a:t>
                </a:r>
                <a:r>
                  <a:rPr lang="fr-FR" dirty="0"/>
                  <a:t> = 88%</a:t>
                </a:r>
              </a:p>
              <a:p>
                <a:r>
                  <a:rPr lang="fr-FR" dirty="0"/>
                  <a:t>Remarque :</a:t>
                </a:r>
              </a:p>
              <a:p>
                <a:pPr lvl="1"/>
                <a14:m>
                  <m:oMath xmlns:m="http://schemas.openxmlformats.org/officeDocument/2006/math">
                    <m:rad>
                      <m:radPr>
                        <m:degHide m:val="on"/>
                        <m:ctrlPr>
                          <a:rPr lang="fr-FR" i="1" smtClean="0">
                            <a:latin typeface="Cambria Math" panose="02040503050406030204" pitchFamily="18" charset="0"/>
                          </a:rPr>
                        </m:ctrlPr>
                      </m:radPr>
                      <m:deg/>
                      <m:e>
                        <m:sSup>
                          <m:sSupPr>
                            <m:ctrlPr>
                              <a:rPr lang="fr-FR" i="1" smtClean="0">
                                <a:latin typeface="Cambria Math" panose="02040503050406030204" pitchFamily="18" charset="0"/>
                              </a:rPr>
                            </m:ctrlPr>
                          </m:sSupPr>
                          <m:e>
                            <m:r>
                              <a:rPr lang="fr-FR" b="0" i="1" smtClean="0">
                                <a:latin typeface="Cambria Math" panose="02040503050406030204" pitchFamily="18" charset="0"/>
                              </a:rPr>
                              <m:t>𝑅</m:t>
                            </m:r>
                          </m:e>
                          <m:sup>
                            <m:r>
                              <a:rPr lang="fr-FR" b="0" i="1" smtClean="0">
                                <a:latin typeface="Cambria Math" panose="02040503050406030204" pitchFamily="18" charset="0"/>
                              </a:rPr>
                              <m:t>2</m:t>
                            </m:r>
                          </m:sup>
                        </m:sSup>
                      </m:e>
                    </m:rad>
                  </m:oMath>
                </a14:m>
                <a:r>
                  <a:rPr lang="fr-FR" dirty="0"/>
                  <a:t> = estimation du coefficient de corrélation</a:t>
                </a:r>
                <a:br>
                  <a:rPr lang="fr-FR" dirty="0"/>
                </a:br>
                <a:r>
                  <a:rPr lang="fr-FR" dirty="0"/>
                  <a:t>entre X et Y</a:t>
                </a:r>
              </a:p>
            </p:txBody>
          </p:sp>
        </mc:Choice>
        <mc:Fallback xmlns="">
          <p:sp>
            <p:nvSpPr>
              <p:cNvPr id="20" name="Espace réservé du contenu 19">
                <a:extLst>
                  <a:ext uri="{FF2B5EF4-FFF2-40B4-BE49-F238E27FC236}">
                    <a16:creationId xmlns:a16="http://schemas.microsoft.com/office/drawing/2014/main" id="{1F4E4133-B98A-1440-AC5E-871A4A9EA702}"/>
                  </a:ext>
                </a:extLst>
              </p:cNvPr>
              <p:cNvSpPr>
                <a:spLocks noGrp="1" noRot="1" noChangeAspect="1" noMove="1" noResize="1" noEditPoints="1" noAdjustHandles="1" noChangeArrowheads="1" noChangeShapeType="1" noTextEdit="1"/>
              </p:cNvSpPr>
              <p:nvPr>
                <p:ph sz="quarter" idx="1"/>
              </p:nvPr>
            </p:nvSpPr>
            <p:spPr>
              <a:xfrm>
                <a:off x="612648" y="1600200"/>
                <a:ext cx="8153400" cy="4495800"/>
              </a:xfrm>
              <a:blipFill>
                <a:blip r:embed="rId2"/>
                <a:stretch>
                  <a:fillRect l="-467" t="-1690"/>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8" name="ZoneTexte 17">
                <a:extLst>
                  <a:ext uri="{FF2B5EF4-FFF2-40B4-BE49-F238E27FC236}">
                    <a16:creationId xmlns:a16="http://schemas.microsoft.com/office/drawing/2014/main" id="{C19B329C-FF47-E742-BAC3-1817A28EB588}"/>
                  </a:ext>
                </a:extLst>
              </p:cNvPr>
              <p:cNvSpPr txBox="1"/>
              <p:nvPr/>
            </p:nvSpPr>
            <p:spPr>
              <a:xfrm>
                <a:off x="1632346" y="2159935"/>
                <a:ext cx="5879307" cy="126906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fr-FR" sz="3600" i="1" smtClean="0">
                              <a:latin typeface="Cambria Math" panose="02040503050406030204" pitchFamily="18" charset="0"/>
                            </a:rPr>
                          </m:ctrlPr>
                        </m:sSupPr>
                        <m:e>
                          <m:r>
                            <a:rPr lang="fr-FR" sz="3600" b="0" i="1" smtClean="0">
                              <a:latin typeface="Cambria Math" panose="02040503050406030204" pitchFamily="18" charset="0"/>
                            </a:rPr>
                            <m:t>𝑅</m:t>
                          </m:r>
                        </m:e>
                        <m:sup>
                          <m:r>
                            <a:rPr lang="fr-FR" sz="3600" b="0" i="1" smtClean="0">
                              <a:latin typeface="Cambria Math" panose="02040503050406030204" pitchFamily="18" charset="0"/>
                            </a:rPr>
                            <m:t>2</m:t>
                          </m:r>
                        </m:sup>
                      </m:sSup>
                      <m:r>
                        <a:rPr lang="fr-FR" sz="3600" b="0" i="0" smtClean="0">
                          <a:latin typeface="Cambria Math" panose="02040503050406030204" pitchFamily="18" charset="0"/>
                        </a:rPr>
                        <m:t>=</m:t>
                      </m:r>
                      <m:f>
                        <m:fPr>
                          <m:ctrlPr>
                            <a:rPr lang="fr-FR" sz="3600" b="0" i="1" smtClean="0">
                              <a:latin typeface="Cambria Math" panose="02040503050406030204" pitchFamily="18" charset="0"/>
                            </a:rPr>
                          </m:ctrlPr>
                        </m:fPr>
                        <m:num>
                          <m:nary>
                            <m:naryPr>
                              <m:chr m:val="∑"/>
                              <m:subHide m:val="on"/>
                              <m:supHide m:val="on"/>
                              <m:ctrlPr>
                                <a:rPr lang="fr-FR" sz="3600" b="0" i="1" smtClean="0">
                                  <a:latin typeface="Cambria Math" panose="02040503050406030204" pitchFamily="18" charset="0"/>
                                </a:rPr>
                              </m:ctrlPr>
                            </m:naryPr>
                            <m:sub/>
                            <m:sup/>
                            <m:e>
                              <m:sSup>
                                <m:sSupPr>
                                  <m:ctrlPr>
                                    <a:rPr lang="fr-FR" sz="3600" b="0" i="1" smtClean="0">
                                      <a:latin typeface="Cambria Math" panose="02040503050406030204" pitchFamily="18" charset="0"/>
                                    </a:rPr>
                                  </m:ctrlPr>
                                </m:sSupPr>
                                <m:e>
                                  <m:r>
                                    <a:rPr lang="fr-FR" sz="3600" i="1">
                                      <a:latin typeface="Cambria Math" panose="02040503050406030204" pitchFamily="18" charset="0"/>
                                    </a:rPr>
                                    <m:t>(</m:t>
                                  </m:r>
                                  <m:sSub>
                                    <m:sSubPr>
                                      <m:ctrlPr>
                                        <a:rPr lang="fr-FR" sz="3600" i="1">
                                          <a:latin typeface="Cambria Math" panose="02040503050406030204" pitchFamily="18" charset="0"/>
                                        </a:rPr>
                                      </m:ctrlPr>
                                    </m:sSubPr>
                                    <m:e>
                                      <m:r>
                                        <a:rPr lang="fr-FR" sz="3600" i="1">
                                          <a:latin typeface="Cambria Math" panose="02040503050406030204" pitchFamily="18" charset="0"/>
                                        </a:rPr>
                                        <m:t>𝑚</m:t>
                                      </m:r>
                                    </m:e>
                                    <m:sub>
                                      <m:r>
                                        <a:rPr lang="fr-FR" sz="3600" i="1">
                                          <a:latin typeface="Cambria Math" panose="02040503050406030204" pitchFamily="18" charset="0"/>
                                        </a:rPr>
                                        <m:t>𝑌</m:t>
                                      </m:r>
                                      <m:r>
                                        <a:rPr lang="fr-FR" sz="3600" i="1">
                                          <a:latin typeface="Cambria Math" panose="02040503050406030204" pitchFamily="18" charset="0"/>
                                        </a:rPr>
                                        <m:t>/</m:t>
                                      </m:r>
                                      <m:sSub>
                                        <m:sSubPr>
                                          <m:ctrlPr>
                                            <a:rPr lang="fr-FR" sz="3600" i="1">
                                              <a:latin typeface="Cambria Math" panose="02040503050406030204" pitchFamily="18" charset="0"/>
                                            </a:rPr>
                                          </m:ctrlPr>
                                        </m:sSubPr>
                                        <m:e>
                                          <m:r>
                                            <a:rPr lang="fr-FR" sz="3600" i="1">
                                              <a:latin typeface="Cambria Math" panose="02040503050406030204" pitchFamily="18" charset="0"/>
                                            </a:rPr>
                                            <m:t>𝑥</m:t>
                                          </m:r>
                                        </m:e>
                                        <m:sub>
                                          <m:r>
                                            <a:rPr lang="fr-FR" sz="3600" i="1">
                                              <a:latin typeface="Cambria Math" panose="02040503050406030204" pitchFamily="18" charset="0"/>
                                            </a:rPr>
                                            <m:t>𝑖</m:t>
                                          </m:r>
                                        </m:sub>
                                      </m:sSub>
                                    </m:sub>
                                  </m:sSub>
                                  <m:r>
                                    <a:rPr lang="fr-FR" sz="3600" i="1">
                                      <a:latin typeface="Cambria Math" panose="02040503050406030204" pitchFamily="18" charset="0"/>
                                    </a:rPr>
                                    <m:t>−</m:t>
                                  </m:r>
                                  <m:sSub>
                                    <m:sSubPr>
                                      <m:ctrlPr>
                                        <a:rPr lang="fr-FR" sz="3600" i="1">
                                          <a:latin typeface="Cambria Math" panose="02040503050406030204" pitchFamily="18" charset="0"/>
                                        </a:rPr>
                                      </m:ctrlPr>
                                    </m:sSubPr>
                                    <m:e>
                                      <m:r>
                                        <a:rPr lang="fr-FR" sz="3600" i="1">
                                          <a:latin typeface="Cambria Math" panose="02040503050406030204" pitchFamily="18" charset="0"/>
                                        </a:rPr>
                                        <m:t>𝑚</m:t>
                                      </m:r>
                                    </m:e>
                                    <m:sub>
                                      <m:r>
                                        <a:rPr lang="fr-FR" sz="3600" i="1">
                                          <a:latin typeface="Cambria Math" panose="02040503050406030204" pitchFamily="18" charset="0"/>
                                        </a:rPr>
                                        <m:t>𝑌</m:t>
                                      </m:r>
                                    </m:sub>
                                  </m:sSub>
                                  <m:r>
                                    <a:rPr lang="fr-FR" sz="3600" i="1">
                                      <a:latin typeface="Cambria Math" panose="02040503050406030204" pitchFamily="18" charset="0"/>
                                    </a:rPr>
                                    <m:t>)</m:t>
                                  </m:r>
                                </m:e>
                                <m:sup>
                                  <m:r>
                                    <a:rPr lang="fr-FR" sz="3600" b="0" i="1" smtClean="0">
                                      <a:latin typeface="Cambria Math" panose="02040503050406030204" pitchFamily="18" charset="0"/>
                                    </a:rPr>
                                    <m:t>2</m:t>
                                  </m:r>
                                </m:sup>
                              </m:sSup>
                            </m:e>
                          </m:nary>
                        </m:num>
                        <m:den>
                          <m:nary>
                            <m:naryPr>
                              <m:chr m:val="∑"/>
                              <m:subHide m:val="on"/>
                              <m:supHide m:val="on"/>
                              <m:ctrlPr>
                                <a:rPr lang="fr-FR" sz="3600" b="0" i="1" smtClean="0">
                                  <a:latin typeface="Cambria Math" panose="02040503050406030204" pitchFamily="18" charset="0"/>
                                </a:rPr>
                              </m:ctrlPr>
                            </m:naryPr>
                            <m:sub/>
                            <m:sup/>
                            <m:e>
                              <m:sSup>
                                <m:sSupPr>
                                  <m:ctrlPr>
                                    <a:rPr lang="fr-FR" sz="3600" b="0" i="1" smtClean="0">
                                      <a:latin typeface="Cambria Math" panose="02040503050406030204" pitchFamily="18" charset="0"/>
                                    </a:rPr>
                                  </m:ctrlPr>
                                </m:sSupPr>
                                <m:e>
                                  <m:r>
                                    <a:rPr lang="fr-FR" sz="3600" i="1">
                                      <a:latin typeface="Cambria Math" panose="02040503050406030204" pitchFamily="18" charset="0"/>
                                    </a:rPr>
                                    <m:t>(</m:t>
                                  </m:r>
                                  <m:sSub>
                                    <m:sSubPr>
                                      <m:ctrlPr>
                                        <a:rPr lang="fr-FR" sz="3600" i="1">
                                          <a:latin typeface="Cambria Math" panose="02040503050406030204" pitchFamily="18" charset="0"/>
                                        </a:rPr>
                                      </m:ctrlPr>
                                    </m:sSubPr>
                                    <m:e>
                                      <m:r>
                                        <a:rPr lang="fr-FR" sz="3600" b="0" i="1" smtClean="0">
                                          <a:latin typeface="Cambria Math" panose="02040503050406030204" pitchFamily="18" charset="0"/>
                                        </a:rPr>
                                        <m:t>𝑦</m:t>
                                      </m:r>
                                    </m:e>
                                    <m:sub>
                                      <m:r>
                                        <a:rPr lang="fr-FR" sz="3600" b="0" i="1" smtClean="0">
                                          <a:latin typeface="Cambria Math" panose="02040503050406030204" pitchFamily="18" charset="0"/>
                                        </a:rPr>
                                        <m:t>𝑖</m:t>
                                      </m:r>
                                    </m:sub>
                                  </m:sSub>
                                  <m:r>
                                    <a:rPr lang="fr-FR" sz="3600" i="1">
                                      <a:latin typeface="Cambria Math" panose="02040503050406030204" pitchFamily="18" charset="0"/>
                                    </a:rPr>
                                    <m:t>−</m:t>
                                  </m:r>
                                  <m:sSub>
                                    <m:sSubPr>
                                      <m:ctrlPr>
                                        <a:rPr lang="fr-FR" sz="3600" i="1">
                                          <a:latin typeface="Cambria Math" panose="02040503050406030204" pitchFamily="18" charset="0"/>
                                        </a:rPr>
                                      </m:ctrlPr>
                                    </m:sSubPr>
                                    <m:e>
                                      <m:r>
                                        <a:rPr lang="fr-FR" sz="3600" b="0" i="1" smtClean="0">
                                          <a:latin typeface="Cambria Math" panose="02040503050406030204" pitchFamily="18" charset="0"/>
                                        </a:rPr>
                                        <m:t>𝑚</m:t>
                                      </m:r>
                                    </m:e>
                                    <m:sub>
                                      <m:r>
                                        <a:rPr lang="fr-FR" sz="3600" b="0" i="1" smtClean="0">
                                          <a:latin typeface="Cambria Math" panose="02040503050406030204" pitchFamily="18" charset="0"/>
                                        </a:rPr>
                                        <m:t>𝑌</m:t>
                                      </m:r>
                                    </m:sub>
                                  </m:sSub>
                                  <m:r>
                                    <a:rPr lang="fr-FR" sz="3600" i="1">
                                      <a:latin typeface="Cambria Math" panose="02040503050406030204" pitchFamily="18" charset="0"/>
                                    </a:rPr>
                                    <m:t>)</m:t>
                                  </m:r>
                                </m:e>
                                <m:sup>
                                  <m:r>
                                    <a:rPr lang="fr-FR" sz="3600" b="0" i="1" smtClean="0">
                                      <a:latin typeface="Cambria Math" panose="02040503050406030204" pitchFamily="18" charset="0"/>
                                    </a:rPr>
                                    <m:t>2</m:t>
                                  </m:r>
                                </m:sup>
                              </m:sSup>
                            </m:e>
                          </m:nary>
                        </m:den>
                      </m:f>
                    </m:oMath>
                  </m:oMathPara>
                </a14:m>
                <a:endParaRPr lang="fr-FR" sz="3600" dirty="0"/>
              </a:p>
            </p:txBody>
          </p:sp>
        </mc:Choice>
        <mc:Fallback xmlns="">
          <p:sp>
            <p:nvSpPr>
              <p:cNvPr id="18" name="ZoneTexte 17">
                <a:extLst>
                  <a:ext uri="{FF2B5EF4-FFF2-40B4-BE49-F238E27FC236}">
                    <a16:creationId xmlns:a16="http://schemas.microsoft.com/office/drawing/2014/main" id="{C19B329C-FF47-E742-BAC3-1817A28EB588}"/>
                  </a:ext>
                </a:extLst>
              </p:cNvPr>
              <p:cNvSpPr txBox="1">
                <a:spLocks noRot="1" noChangeAspect="1" noMove="1" noResize="1" noEditPoints="1" noAdjustHandles="1" noChangeArrowheads="1" noChangeShapeType="1" noTextEdit="1"/>
              </p:cNvSpPr>
              <p:nvPr/>
            </p:nvSpPr>
            <p:spPr>
              <a:xfrm>
                <a:off x="1632346" y="2159935"/>
                <a:ext cx="5879307" cy="1269065"/>
              </a:xfrm>
              <a:prstGeom prst="rect">
                <a:avLst/>
              </a:prstGeom>
              <a:blipFill>
                <a:blip r:embed="rId3"/>
                <a:stretch>
                  <a:fillRect t="-71569" b="-108824"/>
                </a:stretch>
              </a:blipFill>
            </p:spPr>
            <p:txBody>
              <a:bodyPr/>
              <a:lstStyle/>
              <a:p>
                <a:r>
                  <a:rPr lang="fr-FR">
                    <a:noFill/>
                  </a:rPr>
                  <a:t> </a:t>
                </a:r>
              </a:p>
            </p:txBody>
          </p:sp>
        </mc:Fallback>
      </mc:AlternateContent>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54A9A376-D1AD-B044-87F8-319A7374A1A6}"/>
              </a:ext>
            </a:extLst>
          </p:cNvPr>
          <p:cNvSpPr>
            <a:spLocks noGrp="1"/>
          </p:cNvSpPr>
          <p:nvPr>
            <p:ph type="body" idx="1"/>
          </p:nvPr>
        </p:nvSpPr>
        <p:spPr/>
        <p:txBody>
          <a:bodyPr/>
          <a:lstStyle/>
          <a:p>
            <a:endParaRPr lang="fr-FR"/>
          </a:p>
        </p:txBody>
      </p:sp>
      <p:sp>
        <p:nvSpPr>
          <p:cNvPr id="6" name="Titre 5">
            <a:extLst>
              <a:ext uri="{FF2B5EF4-FFF2-40B4-BE49-F238E27FC236}">
                <a16:creationId xmlns:a16="http://schemas.microsoft.com/office/drawing/2014/main" id="{563A2B22-943A-5D41-BE26-C96EEE2E86C4}"/>
              </a:ext>
            </a:extLst>
          </p:cNvPr>
          <p:cNvSpPr>
            <a:spLocks noGrp="1"/>
          </p:cNvSpPr>
          <p:nvPr>
            <p:ph type="title"/>
          </p:nvPr>
        </p:nvSpPr>
        <p:spPr/>
        <p:txBody>
          <a:bodyPr/>
          <a:lstStyle/>
          <a:p>
            <a:r>
              <a:rPr lang="fr-FR" dirty="0"/>
              <a:t>La régression logistique</a:t>
            </a:r>
          </a:p>
        </p:txBody>
      </p:sp>
      <p:sp>
        <p:nvSpPr>
          <p:cNvPr id="4" name="Espace réservé du numéro de diapositive 3">
            <a:extLst>
              <a:ext uri="{FF2B5EF4-FFF2-40B4-BE49-F238E27FC236}">
                <a16:creationId xmlns:a16="http://schemas.microsoft.com/office/drawing/2014/main" id="{19EA611E-785D-7C4F-905E-06B56EFF45DD}"/>
              </a:ext>
            </a:extLst>
          </p:cNvPr>
          <p:cNvSpPr>
            <a:spLocks noGrp="1"/>
          </p:cNvSpPr>
          <p:nvPr>
            <p:ph type="sldNum" sz="quarter" idx="11"/>
          </p:nvPr>
        </p:nvSpPr>
        <p:spPr/>
        <p:txBody>
          <a:bodyPr>
            <a:normAutofit/>
          </a:bodyPr>
          <a:lstStyle/>
          <a:p>
            <a:pPr marL="114300">
              <a:lnSpc>
                <a:spcPts val="1410"/>
              </a:lnSpc>
            </a:pPr>
            <a:fld id="{81D60167-4931-47E6-BA6A-407CBD079E47}" type="slidenum">
              <a:rPr lang="fr-FR" smtClean="0"/>
              <a:t>39</a:t>
            </a:fld>
            <a:endParaRPr lang="fr-FR" dirty="0"/>
          </a:p>
        </p:txBody>
      </p:sp>
      <p:sp>
        <p:nvSpPr>
          <p:cNvPr id="3" name="Espace réservé du pied de page 2">
            <a:extLst>
              <a:ext uri="{FF2B5EF4-FFF2-40B4-BE49-F238E27FC236}">
                <a16:creationId xmlns:a16="http://schemas.microsoft.com/office/drawing/2014/main" id="{4A32B58B-ADE5-074E-BEA7-EA367303930A}"/>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8752339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re 13">
            <a:extLst>
              <a:ext uri="{FF2B5EF4-FFF2-40B4-BE49-F238E27FC236}">
                <a16:creationId xmlns:a16="http://schemas.microsoft.com/office/drawing/2014/main" id="{AA39B121-531F-E64B-B0F2-C59ACD19F65B}"/>
              </a:ext>
            </a:extLst>
          </p:cNvPr>
          <p:cNvSpPr>
            <a:spLocks noGrp="1"/>
          </p:cNvSpPr>
          <p:nvPr>
            <p:ph type="title"/>
          </p:nvPr>
        </p:nvSpPr>
        <p:spPr/>
        <p:txBody>
          <a:bodyPr/>
          <a:lstStyle/>
          <a:p>
            <a:r>
              <a:rPr lang="fr-FR" dirty="0"/>
              <a:t>La régression logistique</a:t>
            </a:r>
          </a:p>
        </p:txBody>
      </p:sp>
      <p:sp>
        <p:nvSpPr>
          <p:cNvPr id="8" name="object 8"/>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0" name="object 10"/>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40</a:t>
            </a:fld>
            <a:endParaRPr lang="fr-FR" dirty="0"/>
          </a:p>
        </p:txBody>
      </p:sp>
      <mc:AlternateContent xmlns:mc="http://schemas.openxmlformats.org/markup-compatibility/2006" xmlns:a14="http://schemas.microsoft.com/office/drawing/2010/main">
        <mc:Choice Requires="a14">
          <p:sp>
            <p:nvSpPr>
              <p:cNvPr id="15" name="Espace réservé du contenu 14">
                <a:extLst>
                  <a:ext uri="{FF2B5EF4-FFF2-40B4-BE49-F238E27FC236}">
                    <a16:creationId xmlns:a16="http://schemas.microsoft.com/office/drawing/2014/main" id="{A2B32281-601E-9948-8DC8-0D969E3E57BD}"/>
                  </a:ext>
                </a:extLst>
              </p:cNvPr>
              <p:cNvSpPr>
                <a:spLocks noGrp="1"/>
              </p:cNvSpPr>
              <p:nvPr>
                <p:ph sz="quarter" idx="1"/>
              </p:nvPr>
            </p:nvSpPr>
            <p:spPr/>
            <p:txBody>
              <a:bodyPr>
                <a:normAutofit/>
              </a:bodyPr>
              <a:lstStyle/>
              <a:p>
                <a:r>
                  <a:rPr lang="fr-FR" dirty="0"/>
                  <a:t>Variable à expliquer Y : binaire (Malade oui/non)</a:t>
                </a:r>
              </a:p>
              <a:p>
                <a:r>
                  <a:rPr lang="fr-FR" dirty="0"/>
                  <a:t>⇒ Conditions d’application de la régression linéaire non remplies</a:t>
                </a:r>
              </a:p>
              <a:p>
                <a:r>
                  <a:rPr lang="fr-FR" dirty="0"/>
                  <a:t>Variables explicatives X : quantitatives ou qualitatives</a:t>
                </a:r>
              </a:p>
              <a:p>
                <a:r>
                  <a:rPr lang="fr-FR" dirty="0"/>
                  <a:t>Y = f(X</a:t>
                </a:r>
                <a:r>
                  <a:rPr lang="fr-FR" baseline="-25000" dirty="0"/>
                  <a:t>1</a:t>
                </a:r>
                <a:r>
                  <a:rPr lang="fr-FR" dirty="0"/>
                  <a:t>; X</a:t>
                </a:r>
                <a:r>
                  <a:rPr lang="fr-FR" baseline="-25000" dirty="0"/>
                  <a:t>2</a:t>
                </a:r>
                <a:r>
                  <a:rPr lang="fr-FR" dirty="0"/>
                  <a:t>; …</a:t>
                </a:r>
                <a:r>
                  <a:rPr lang="fr-FR" dirty="0" err="1"/>
                  <a:t>X</a:t>
                </a:r>
                <a:r>
                  <a:rPr lang="fr-FR" baseline="-25000" dirty="0" err="1"/>
                  <a:t>n</a:t>
                </a:r>
                <a:r>
                  <a:rPr lang="fr-FR" dirty="0"/>
                  <a:t>)</a:t>
                </a:r>
              </a:p>
              <a:p>
                <a:r>
                  <a:rPr lang="fr-FR" dirty="0"/>
                  <a:t>Expliquer Y ⇒ Quantifier l’association </a:t>
                </a:r>
                <a14:m>
                  <m:oMath xmlns:m="http://schemas.openxmlformats.org/officeDocument/2006/math">
                    <m:r>
                      <a:rPr lang="fr-FR" b="0" i="1" smtClean="0">
                        <a:latin typeface="Cambria Math" panose="02040503050406030204" pitchFamily="18" charset="0"/>
                      </a:rPr>
                      <m:t>𝑌</m:t>
                    </m:r>
                    <m:r>
                      <a:rPr lang="fr-FR" b="0" i="1" smtClean="0">
                        <a:latin typeface="Cambria Math" panose="02040503050406030204" pitchFamily="18" charset="0"/>
                        <a:ea typeface="Cambria Math" panose="02040503050406030204" pitchFamily="18" charset="0"/>
                      </a:rPr>
                      <m:t>↔</m:t>
                    </m:r>
                    <m:sSub>
                      <m:sSubPr>
                        <m:ctrlPr>
                          <a:rPr lang="fr-FR" b="0"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𝑥</m:t>
                        </m:r>
                      </m:e>
                      <m:sub>
                        <m:r>
                          <a:rPr lang="fr-FR" b="0" i="1" smtClean="0">
                            <a:latin typeface="Cambria Math" panose="02040503050406030204" pitchFamily="18" charset="0"/>
                            <a:ea typeface="Cambria Math" panose="02040503050406030204" pitchFamily="18" charset="0"/>
                          </a:rPr>
                          <m:t>𝑖</m:t>
                        </m:r>
                      </m:sub>
                    </m:sSub>
                  </m:oMath>
                </a14:m>
                <a:endParaRPr lang="fr-FR" dirty="0"/>
              </a:p>
              <a:p>
                <a:r>
                  <a:rPr lang="fr-FR" dirty="0"/>
                  <a:t>Prédire Y à partir de nouvelles observations de </a:t>
                </a:r>
                <a14:m>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𝑥</m:t>
                        </m:r>
                      </m:e>
                      <m:sub>
                        <m:r>
                          <a:rPr lang="fr-FR" b="0" i="1" smtClean="0">
                            <a:latin typeface="Cambria Math" panose="02040503050406030204" pitchFamily="18" charset="0"/>
                          </a:rPr>
                          <m:t>𝑖</m:t>
                        </m:r>
                      </m:sub>
                    </m:sSub>
                  </m:oMath>
                </a14:m>
                <a:endParaRPr lang="fr-FR" dirty="0"/>
              </a:p>
              <a:p>
                <a:endParaRPr lang="fr-FR" dirty="0"/>
              </a:p>
              <a:p>
                <a:endParaRPr lang="fr-FR" dirty="0"/>
              </a:p>
            </p:txBody>
          </p:sp>
        </mc:Choice>
        <mc:Fallback xmlns="">
          <p:sp>
            <p:nvSpPr>
              <p:cNvPr id="15" name="Espace réservé du contenu 14">
                <a:extLst>
                  <a:ext uri="{FF2B5EF4-FFF2-40B4-BE49-F238E27FC236}">
                    <a16:creationId xmlns:a16="http://schemas.microsoft.com/office/drawing/2014/main" id="{A2B32281-601E-9948-8DC8-0D969E3E57BD}"/>
                  </a:ext>
                </a:extLst>
              </p:cNvPr>
              <p:cNvSpPr>
                <a:spLocks noGrp="1" noRot="1" noChangeAspect="1" noMove="1" noResize="1" noEditPoints="1" noAdjustHandles="1" noChangeArrowheads="1" noChangeShapeType="1" noTextEdit="1"/>
              </p:cNvSpPr>
              <p:nvPr>
                <p:ph sz="quarter" idx="1"/>
              </p:nvPr>
            </p:nvSpPr>
            <p:spPr>
              <a:blipFill>
                <a:blip r:embed="rId2"/>
                <a:stretch>
                  <a:fillRect l="-467" t="-1690" r="-2488"/>
                </a:stretch>
              </a:blipFill>
            </p:spPr>
            <p:txBody>
              <a:bodyPr/>
              <a:lstStyle/>
              <a:p>
                <a:r>
                  <a:rPr lang="fr-FR">
                    <a:noFill/>
                  </a:rPr>
                  <a:t> </a:t>
                </a:r>
              </a:p>
            </p:txBody>
          </p:sp>
        </mc:Fallback>
      </mc:AlternateContent>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extLst>
              <p:ext uri="{D42A27DB-BD31-4B8C-83A1-F6EECF244321}">
                <p14:modId xmlns:p14="http://schemas.microsoft.com/office/powerpoint/2010/main" val="33927713"/>
              </p:ext>
            </p:extLst>
          </p:nvPr>
        </p:nvGraphicFramePr>
        <p:xfrm>
          <a:off x="406400" y="2572192"/>
          <a:ext cx="8458200" cy="1483357"/>
        </p:xfrm>
        <a:graphic>
          <a:graphicData uri="http://schemas.openxmlformats.org/drawingml/2006/table">
            <a:tbl>
              <a:tblPr firstRow="1" bandRow="1">
                <a:tableStyleId>{2D5ABB26-0587-4C30-8999-92F81FD0307C}</a:tableStyleId>
              </a:tblPr>
              <a:tblGrid>
                <a:gridCol w="1057275">
                  <a:extLst>
                    <a:ext uri="{9D8B030D-6E8A-4147-A177-3AD203B41FA5}">
                      <a16:colId xmlns:a16="http://schemas.microsoft.com/office/drawing/2014/main" val="20000"/>
                    </a:ext>
                  </a:extLst>
                </a:gridCol>
                <a:gridCol w="1057275">
                  <a:extLst>
                    <a:ext uri="{9D8B030D-6E8A-4147-A177-3AD203B41FA5}">
                      <a16:colId xmlns:a16="http://schemas.microsoft.com/office/drawing/2014/main" val="20001"/>
                    </a:ext>
                  </a:extLst>
                </a:gridCol>
                <a:gridCol w="1057275">
                  <a:extLst>
                    <a:ext uri="{9D8B030D-6E8A-4147-A177-3AD203B41FA5}">
                      <a16:colId xmlns:a16="http://schemas.microsoft.com/office/drawing/2014/main" val="20002"/>
                    </a:ext>
                  </a:extLst>
                </a:gridCol>
                <a:gridCol w="1057275">
                  <a:extLst>
                    <a:ext uri="{9D8B030D-6E8A-4147-A177-3AD203B41FA5}">
                      <a16:colId xmlns:a16="http://schemas.microsoft.com/office/drawing/2014/main" val="20003"/>
                    </a:ext>
                  </a:extLst>
                </a:gridCol>
                <a:gridCol w="1057275">
                  <a:extLst>
                    <a:ext uri="{9D8B030D-6E8A-4147-A177-3AD203B41FA5}">
                      <a16:colId xmlns:a16="http://schemas.microsoft.com/office/drawing/2014/main" val="20004"/>
                    </a:ext>
                  </a:extLst>
                </a:gridCol>
                <a:gridCol w="1057275">
                  <a:extLst>
                    <a:ext uri="{9D8B030D-6E8A-4147-A177-3AD203B41FA5}">
                      <a16:colId xmlns:a16="http://schemas.microsoft.com/office/drawing/2014/main" val="20005"/>
                    </a:ext>
                  </a:extLst>
                </a:gridCol>
                <a:gridCol w="1057275">
                  <a:extLst>
                    <a:ext uri="{9D8B030D-6E8A-4147-A177-3AD203B41FA5}">
                      <a16:colId xmlns:a16="http://schemas.microsoft.com/office/drawing/2014/main" val="20006"/>
                    </a:ext>
                  </a:extLst>
                </a:gridCol>
                <a:gridCol w="1057275">
                  <a:extLst>
                    <a:ext uri="{9D8B030D-6E8A-4147-A177-3AD203B41FA5}">
                      <a16:colId xmlns:a16="http://schemas.microsoft.com/office/drawing/2014/main" val="20007"/>
                    </a:ext>
                  </a:extLst>
                </a:gridCol>
              </a:tblGrid>
              <a:tr h="370839">
                <a:tc>
                  <a:txBody>
                    <a:bodyPr/>
                    <a:lstStyle/>
                    <a:p>
                      <a:pPr algn="ctr">
                        <a:lnSpc>
                          <a:spcPct val="100000"/>
                        </a:lnSpc>
                        <a:spcBef>
                          <a:spcPts val="285"/>
                        </a:spcBef>
                      </a:pPr>
                      <a:r>
                        <a:rPr sz="1800" b="1" spc="-10" dirty="0">
                          <a:solidFill>
                            <a:srgbClr val="FFFFFF"/>
                          </a:solidFill>
                          <a:latin typeface="Times New Roman"/>
                          <a:cs typeface="Times New Roman"/>
                        </a:rPr>
                        <a:t>Dose</a:t>
                      </a:r>
                      <a:r>
                        <a:rPr sz="1800" b="1" spc="-25" dirty="0">
                          <a:solidFill>
                            <a:srgbClr val="FFFFFF"/>
                          </a:solidFill>
                          <a:latin typeface="Times New Roman"/>
                          <a:cs typeface="Times New Roman"/>
                        </a:rPr>
                        <a:t> </a:t>
                      </a:r>
                      <a:r>
                        <a:rPr sz="1800" b="1" spc="-5" dirty="0">
                          <a:solidFill>
                            <a:srgbClr val="FFFFFF"/>
                          </a:solidFill>
                          <a:latin typeface="Times New Roman"/>
                          <a:cs typeface="Times New Roman"/>
                        </a:rPr>
                        <a:t>X</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dirty="0">
                          <a:solidFill>
                            <a:srgbClr val="FFFFFF"/>
                          </a:solidFill>
                          <a:latin typeface="Times New Roman"/>
                          <a:cs typeface="Times New Roman"/>
                        </a:rPr>
                        <a:t>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spc="10" dirty="0">
                          <a:solidFill>
                            <a:srgbClr val="FFFFFF"/>
                          </a:solidFill>
                          <a:latin typeface="Times New Roman"/>
                          <a:cs typeface="Times New Roman"/>
                        </a:rPr>
                        <a:t>10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spc="10" dirty="0">
                          <a:solidFill>
                            <a:srgbClr val="FFFFFF"/>
                          </a:solidFill>
                          <a:latin typeface="Times New Roman"/>
                          <a:cs typeface="Times New Roman"/>
                        </a:rPr>
                        <a:t>30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spc="10" dirty="0">
                          <a:solidFill>
                            <a:srgbClr val="FFFFFF"/>
                          </a:solidFill>
                          <a:latin typeface="Times New Roman"/>
                          <a:cs typeface="Times New Roman"/>
                        </a:rPr>
                        <a:t>50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spc="10" dirty="0">
                          <a:solidFill>
                            <a:srgbClr val="FFFFFF"/>
                          </a:solidFill>
                          <a:latin typeface="Times New Roman"/>
                          <a:cs typeface="Times New Roman"/>
                        </a:rPr>
                        <a:t>70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spc="10" dirty="0">
                          <a:solidFill>
                            <a:srgbClr val="FFFFFF"/>
                          </a:solidFill>
                          <a:latin typeface="Times New Roman"/>
                          <a:cs typeface="Times New Roman"/>
                        </a:rPr>
                        <a:t>90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algn="ctr">
                        <a:lnSpc>
                          <a:spcPct val="100000"/>
                        </a:lnSpc>
                        <a:spcBef>
                          <a:spcPts val="285"/>
                        </a:spcBef>
                      </a:pPr>
                      <a:r>
                        <a:rPr sz="1800" b="1" spc="10" dirty="0">
                          <a:solidFill>
                            <a:srgbClr val="FFFFFF"/>
                          </a:solidFill>
                          <a:latin typeface="Times New Roman"/>
                          <a:cs typeface="Times New Roman"/>
                        </a:rPr>
                        <a:t>100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extLst>
                  <a:ext uri="{0D108BD9-81ED-4DB2-BD59-A6C34878D82A}">
                    <a16:rowId xmlns:a16="http://schemas.microsoft.com/office/drawing/2014/main" val="10000"/>
                  </a:ext>
                </a:extLst>
              </a:tr>
              <a:tr h="370839">
                <a:tc>
                  <a:txBody>
                    <a:bodyPr/>
                    <a:lstStyle/>
                    <a:p>
                      <a:pPr marL="1270" algn="ctr">
                        <a:lnSpc>
                          <a:spcPct val="100000"/>
                        </a:lnSpc>
                        <a:spcBef>
                          <a:spcPts val="285"/>
                        </a:spcBef>
                      </a:pPr>
                      <a:r>
                        <a:rPr sz="1800" spc="-15" dirty="0">
                          <a:latin typeface="Times New Roman"/>
                          <a:cs typeface="Times New Roman"/>
                        </a:rPr>
                        <a:t>effectif</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10" dirty="0">
                          <a:latin typeface="Times New Roman"/>
                          <a:cs typeface="Times New Roman"/>
                        </a:rPr>
                        <a:t>30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10" dirty="0">
                          <a:latin typeface="Times New Roman"/>
                          <a:cs typeface="Times New Roman"/>
                        </a:rPr>
                        <a:t>30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10" dirty="0">
                          <a:latin typeface="Times New Roman"/>
                          <a:cs typeface="Times New Roman"/>
                        </a:rPr>
                        <a:t>30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10" dirty="0">
                          <a:latin typeface="Times New Roman"/>
                          <a:cs typeface="Times New Roman"/>
                        </a:rPr>
                        <a:t>30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10" dirty="0">
                          <a:latin typeface="Times New Roman"/>
                          <a:cs typeface="Times New Roman"/>
                        </a:rPr>
                        <a:t>30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dirty="0">
                          <a:latin typeface="Times New Roman"/>
                          <a:cs typeface="Times New Roman"/>
                        </a:rPr>
                        <a:t>1</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10" dirty="0">
                          <a:latin typeface="Times New Roman"/>
                          <a:cs typeface="Times New Roman"/>
                        </a:rPr>
                        <a:t>29</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extLst>
                  <a:ext uri="{0D108BD9-81ED-4DB2-BD59-A6C34878D82A}">
                    <a16:rowId xmlns:a16="http://schemas.microsoft.com/office/drawing/2014/main" val="10001"/>
                  </a:ext>
                </a:extLst>
              </a:tr>
              <a:tr h="370840">
                <a:tc>
                  <a:txBody>
                    <a:bodyPr/>
                    <a:lstStyle/>
                    <a:p>
                      <a:pPr algn="ctr">
                        <a:lnSpc>
                          <a:spcPct val="100000"/>
                        </a:lnSpc>
                        <a:spcBef>
                          <a:spcPts val="285"/>
                        </a:spcBef>
                      </a:pPr>
                      <a:r>
                        <a:rPr sz="1800" spc="-10" dirty="0">
                          <a:latin typeface="Times New Roman"/>
                          <a:cs typeface="Times New Roman"/>
                        </a:rPr>
                        <a:t>décès</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dirty="0">
                          <a:latin typeface="Times New Roman"/>
                          <a:cs typeface="Times New Roman"/>
                        </a:rPr>
                        <a:t>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dirty="0">
                          <a:latin typeface="Times New Roman"/>
                          <a:cs typeface="Times New Roman"/>
                        </a:rPr>
                        <a:t>3</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dirty="0">
                          <a:latin typeface="Times New Roman"/>
                          <a:cs typeface="Times New Roman"/>
                        </a:rPr>
                        <a:t>3</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spc="10" dirty="0">
                          <a:latin typeface="Times New Roman"/>
                          <a:cs typeface="Times New Roman"/>
                        </a:rPr>
                        <a:t>13</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spc="10" dirty="0">
                          <a:latin typeface="Times New Roman"/>
                          <a:cs typeface="Times New Roman"/>
                        </a:rPr>
                        <a:t>25</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dirty="0">
                          <a:latin typeface="Times New Roman"/>
                          <a:cs typeface="Times New Roman"/>
                        </a:rPr>
                        <a:t>1</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algn="ctr">
                        <a:lnSpc>
                          <a:spcPct val="100000"/>
                        </a:lnSpc>
                        <a:spcBef>
                          <a:spcPts val="285"/>
                        </a:spcBef>
                      </a:pPr>
                      <a:r>
                        <a:rPr sz="1800" spc="10" dirty="0">
                          <a:latin typeface="Times New Roman"/>
                          <a:cs typeface="Times New Roman"/>
                        </a:rPr>
                        <a:t>28</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extLst>
                  <a:ext uri="{0D108BD9-81ED-4DB2-BD59-A6C34878D82A}">
                    <a16:rowId xmlns:a16="http://schemas.microsoft.com/office/drawing/2014/main" val="10002"/>
                  </a:ext>
                </a:extLst>
              </a:tr>
              <a:tr h="370839">
                <a:tc>
                  <a:txBody>
                    <a:bodyPr/>
                    <a:lstStyle/>
                    <a:p>
                      <a:pPr algn="ctr">
                        <a:lnSpc>
                          <a:spcPct val="100000"/>
                        </a:lnSpc>
                        <a:spcBef>
                          <a:spcPts val="285"/>
                        </a:spcBef>
                      </a:pPr>
                      <a:r>
                        <a:rPr sz="1800" dirty="0">
                          <a:latin typeface="Times New Roman"/>
                          <a:cs typeface="Times New Roman"/>
                        </a:rPr>
                        <a:t>p</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dirty="0">
                          <a:latin typeface="Times New Roman"/>
                          <a:cs typeface="Times New Roman"/>
                        </a:rPr>
                        <a:t>0</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5" dirty="0">
                          <a:latin typeface="Times New Roman"/>
                          <a:cs typeface="Times New Roman"/>
                        </a:rPr>
                        <a:t>0.1</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5" dirty="0">
                          <a:latin typeface="Times New Roman"/>
                          <a:cs typeface="Times New Roman"/>
                        </a:rPr>
                        <a:t>0.1</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5" dirty="0">
                          <a:latin typeface="Times New Roman"/>
                          <a:cs typeface="Times New Roman"/>
                        </a:rPr>
                        <a:t>0.43</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5" dirty="0">
                          <a:latin typeface="Times New Roman"/>
                          <a:cs typeface="Times New Roman"/>
                        </a:rPr>
                        <a:t>0.83</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dirty="0">
                          <a:latin typeface="Times New Roman"/>
                          <a:cs typeface="Times New Roman"/>
                        </a:rPr>
                        <a:t>1</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algn="ctr">
                        <a:lnSpc>
                          <a:spcPct val="100000"/>
                        </a:lnSpc>
                        <a:spcBef>
                          <a:spcPts val="285"/>
                        </a:spcBef>
                      </a:pPr>
                      <a:r>
                        <a:rPr sz="1800" spc="5" dirty="0">
                          <a:latin typeface="Times New Roman"/>
                          <a:cs typeface="Times New Roman"/>
                        </a:rPr>
                        <a:t>0.97</a:t>
                      </a:r>
                      <a:endParaRPr sz="1800">
                        <a:latin typeface="Times New Roman"/>
                        <a:cs typeface="Times New Roman"/>
                      </a:endParaRPr>
                    </a:p>
                  </a:txBody>
                  <a:tcPr marL="0" marR="0" marT="361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extLst>
                  <a:ext uri="{0D108BD9-81ED-4DB2-BD59-A6C34878D82A}">
                    <a16:rowId xmlns:a16="http://schemas.microsoft.com/office/drawing/2014/main" val="10003"/>
                  </a:ext>
                </a:extLst>
              </a:tr>
            </a:tbl>
          </a:graphicData>
        </a:graphic>
      </p:graphicFrame>
      <p:sp>
        <p:nvSpPr>
          <p:cNvPr id="15" name="Titre 14">
            <a:extLst>
              <a:ext uri="{FF2B5EF4-FFF2-40B4-BE49-F238E27FC236}">
                <a16:creationId xmlns:a16="http://schemas.microsoft.com/office/drawing/2014/main" id="{FF4B8BE5-61FC-084F-B7F6-9175A656CF99}"/>
              </a:ext>
            </a:extLst>
          </p:cNvPr>
          <p:cNvSpPr>
            <a:spLocks noGrp="1"/>
          </p:cNvSpPr>
          <p:nvPr>
            <p:ph type="title"/>
          </p:nvPr>
        </p:nvSpPr>
        <p:spPr/>
        <p:txBody>
          <a:bodyPr/>
          <a:lstStyle/>
          <a:p>
            <a:r>
              <a:rPr lang="fr-FR" dirty="0"/>
              <a:t>La régression logistique</a:t>
            </a:r>
          </a:p>
        </p:txBody>
      </p:sp>
      <p:sp>
        <p:nvSpPr>
          <p:cNvPr id="11" name="object 11"/>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3" name="object 13"/>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41</a:t>
            </a:fld>
            <a:endParaRPr dirty="0"/>
          </a:p>
        </p:txBody>
      </p:sp>
      <p:sp>
        <p:nvSpPr>
          <p:cNvPr id="16" name="Espace réservé du contenu 15">
            <a:extLst>
              <a:ext uri="{FF2B5EF4-FFF2-40B4-BE49-F238E27FC236}">
                <a16:creationId xmlns:a16="http://schemas.microsoft.com/office/drawing/2014/main" id="{A061B69F-D968-2C46-A784-B8322C63E4D8}"/>
              </a:ext>
            </a:extLst>
          </p:cNvPr>
          <p:cNvSpPr>
            <a:spLocks noGrp="1"/>
          </p:cNvSpPr>
          <p:nvPr>
            <p:ph sz="quarter" idx="1"/>
          </p:nvPr>
        </p:nvSpPr>
        <p:spPr/>
        <p:txBody>
          <a:bodyPr/>
          <a:lstStyle/>
          <a:p>
            <a:r>
              <a:rPr lang="fr-FR" dirty="0"/>
              <a:t>Exemple : décès en fonction d’une dose de toxique</a:t>
            </a:r>
          </a:p>
          <a:p>
            <a:endParaRPr lang="fr-FR" dirty="0"/>
          </a:p>
          <a:p>
            <a:endParaRPr lang="fr-FR" dirty="0"/>
          </a:p>
          <a:p>
            <a:endParaRPr lang="fr-FR" dirty="0"/>
          </a:p>
          <a:p>
            <a:endParaRPr lang="fr-FR" dirty="0"/>
          </a:p>
          <a:p>
            <a:r>
              <a:rPr lang="fr-FR" dirty="0"/>
              <a:t>Comment varie la proportion de décès en fonction de la dose toxique?</a:t>
            </a:r>
          </a:p>
          <a:p>
            <a:endParaRPr lang="fr-FR" dirty="0"/>
          </a:p>
          <a:p>
            <a:endParaRPr lang="fr-FR" dirty="0"/>
          </a:p>
        </p:txBody>
      </p:sp>
      <p:sp>
        <p:nvSpPr>
          <p:cNvPr id="5" name="object 5"/>
          <p:cNvSpPr txBox="1"/>
          <p:nvPr/>
        </p:nvSpPr>
        <p:spPr>
          <a:xfrm>
            <a:off x="2655887" y="5382498"/>
            <a:ext cx="3959225" cy="649605"/>
          </a:xfrm>
          <a:prstGeom prst="rect">
            <a:avLst/>
          </a:prstGeom>
          <a:ln w="38100">
            <a:solidFill>
              <a:srgbClr val="FF0000"/>
            </a:solidFill>
          </a:ln>
        </p:spPr>
        <p:txBody>
          <a:bodyPr vert="horz" wrap="square" lIns="0" tIns="90805" rIns="0" bIns="0" rtlCol="0">
            <a:spAutoFit/>
          </a:bodyPr>
          <a:lstStyle/>
          <a:p>
            <a:pPr marL="165100">
              <a:lnSpc>
                <a:spcPct val="100000"/>
              </a:lnSpc>
              <a:spcBef>
                <a:spcPts val="715"/>
              </a:spcBef>
            </a:pPr>
            <a:r>
              <a:rPr sz="2800" i="1" spc="-5" dirty="0">
                <a:latin typeface="Times New Roman"/>
                <a:cs typeface="Times New Roman"/>
              </a:rPr>
              <a:t>logit(p)=ln(p/1-p)=α+</a:t>
            </a:r>
            <a:r>
              <a:rPr sz="2950" i="1" spc="-5" dirty="0">
                <a:latin typeface="Arial"/>
                <a:cs typeface="Arial"/>
              </a:rPr>
              <a:t>β</a:t>
            </a:r>
            <a:r>
              <a:rPr sz="2800" i="1" spc="-5" dirty="0">
                <a:latin typeface="Times New Roman"/>
                <a:cs typeface="Times New Roman"/>
              </a:rPr>
              <a:t>X</a:t>
            </a:r>
            <a:endParaRPr sz="2800">
              <a:latin typeface="Times New Roman"/>
              <a:cs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1AE4FC-5F51-A54F-B4BB-AC01AF60718F}"/>
              </a:ext>
            </a:extLst>
          </p:cNvPr>
          <p:cNvSpPr>
            <a:spLocks noGrp="1"/>
          </p:cNvSpPr>
          <p:nvPr>
            <p:ph type="title"/>
          </p:nvPr>
        </p:nvSpPr>
        <p:spPr>
          <a:xfrm>
            <a:off x="612648" y="228600"/>
            <a:ext cx="8153400" cy="990600"/>
          </a:xfrm>
        </p:spPr>
        <p:txBody>
          <a:bodyPr/>
          <a:lstStyle/>
          <a:p>
            <a:r>
              <a:rPr lang="fr-FR" dirty="0"/>
              <a:t>La régression logistique</a:t>
            </a:r>
          </a:p>
        </p:txBody>
      </p:sp>
      <p:sp>
        <p:nvSpPr>
          <p:cNvPr id="3" name="Espace réservé du pied de page 2">
            <a:extLst>
              <a:ext uri="{FF2B5EF4-FFF2-40B4-BE49-F238E27FC236}">
                <a16:creationId xmlns:a16="http://schemas.microsoft.com/office/drawing/2014/main" id="{635BF303-0D45-F548-96D5-31CDB3D0A243}"/>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4" name="Espace réservé du numéro de diapositive 3">
            <a:extLst>
              <a:ext uri="{FF2B5EF4-FFF2-40B4-BE49-F238E27FC236}">
                <a16:creationId xmlns:a16="http://schemas.microsoft.com/office/drawing/2014/main" id="{A211CB71-0CDC-8749-B820-4849488823BC}"/>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42</a:t>
            </a:fld>
            <a:endParaRPr lang="fr-FR" dirty="0"/>
          </a:p>
        </p:txBody>
      </p:sp>
      <p:sp>
        <p:nvSpPr>
          <p:cNvPr id="5" name="Espace réservé du contenu 4">
            <a:extLst>
              <a:ext uri="{FF2B5EF4-FFF2-40B4-BE49-F238E27FC236}">
                <a16:creationId xmlns:a16="http://schemas.microsoft.com/office/drawing/2014/main" id="{9DCF068A-E002-0748-999A-EFCB2321BF82}"/>
              </a:ext>
            </a:extLst>
          </p:cNvPr>
          <p:cNvSpPr>
            <a:spLocks noGrp="1"/>
          </p:cNvSpPr>
          <p:nvPr>
            <p:ph sz="quarter" idx="1"/>
          </p:nvPr>
        </p:nvSpPr>
        <p:spPr>
          <a:xfrm>
            <a:off x="612648" y="1600200"/>
            <a:ext cx="8153400" cy="4495800"/>
          </a:xfrm>
        </p:spPr>
        <p:txBody>
          <a:bodyPr/>
          <a:lstStyle/>
          <a:p>
            <a:r>
              <a:rPr lang="fr-FR" dirty="0"/>
              <a:t>Rappel : l’estimation d’une probabilité est un rapport</a:t>
            </a:r>
          </a:p>
          <a:p>
            <a:r>
              <a:rPr lang="fr-FR" dirty="0"/>
              <a:t>Pour pouvoir « transformer » un rapport en somme, on passe par la fonction logarithme</a:t>
            </a:r>
          </a:p>
          <a:p>
            <a:pPr lvl="1"/>
            <a:r>
              <a:rPr lang="fr-FR" dirty="0"/>
              <a:t>Log(A/B) = </a:t>
            </a:r>
            <a:r>
              <a:rPr lang="fr-FR" dirty="0" err="1"/>
              <a:t>LogA</a:t>
            </a:r>
            <a:r>
              <a:rPr lang="fr-FR" dirty="0"/>
              <a:t> – </a:t>
            </a:r>
            <a:r>
              <a:rPr lang="fr-FR" dirty="0" err="1"/>
              <a:t>LogB</a:t>
            </a:r>
            <a:endParaRPr lang="fr-FR" dirty="0"/>
          </a:p>
          <a:p>
            <a:r>
              <a:rPr lang="fr-FR" dirty="0"/>
              <a:t>La fonction </a:t>
            </a:r>
            <a:r>
              <a:rPr lang="fr-FR" dirty="0" err="1"/>
              <a:t>logit</a:t>
            </a:r>
            <a:r>
              <a:rPr lang="fr-FR" dirty="0"/>
              <a:t> donne le log népérien de la cote </a:t>
            </a:r>
            <a:r>
              <a:rPr lang="fr-FR"/>
              <a:t>d’un événement, </a:t>
            </a:r>
            <a:r>
              <a:rPr lang="fr-FR" dirty="0" err="1"/>
              <a:t>cad</a:t>
            </a:r>
            <a:r>
              <a:rPr lang="fr-FR" dirty="0"/>
              <a:t> le rapport p/1-p</a:t>
            </a:r>
          </a:p>
          <a:p>
            <a:pPr lvl="1"/>
            <a:r>
              <a:rPr lang="fr-FR" dirty="0" err="1"/>
              <a:t>logit</a:t>
            </a:r>
            <a:r>
              <a:rPr lang="fr-FR" dirty="0"/>
              <a:t>(p) = ln(p / (1-p))</a:t>
            </a:r>
          </a:p>
        </p:txBody>
      </p:sp>
    </p:spTree>
    <p:extLst>
      <p:ext uri="{BB962C8B-B14F-4D97-AF65-F5344CB8AC3E}">
        <p14:creationId xmlns:p14="http://schemas.microsoft.com/office/powerpoint/2010/main" val="1988832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600200" y="1952330"/>
            <a:ext cx="5429250" cy="3162300"/>
          </a:xfrm>
          <a:prstGeom prst="rect">
            <a:avLst/>
          </a:prstGeom>
          <a:blipFill>
            <a:blip r:embed="rId2" cstate="print"/>
            <a:stretch>
              <a:fillRect/>
            </a:stretch>
          </a:blipFill>
        </p:spPr>
        <p:txBody>
          <a:bodyPr wrap="square" lIns="0" tIns="0" rIns="0" bIns="0" rtlCol="0"/>
          <a:lstStyle/>
          <a:p>
            <a:endParaRPr/>
          </a:p>
        </p:txBody>
      </p:sp>
      <p:sp>
        <p:nvSpPr>
          <p:cNvPr id="15" name="Titre 14">
            <a:extLst>
              <a:ext uri="{FF2B5EF4-FFF2-40B4-BE49-F238E27FC236}">
                <a16:creationId xmlns:a16="http://schemas.microsoft.com/office/drawing/2014/main" id="{3727443E-060F-364D-BBB8-33420715EFD7}"/>
              </a:ext>
            </a:extLst>
          </p:cNvPr>
          <p:cNvSpPr>
            <a:spLocks noGrp="1"/>
          </p:cNvSpPr>
          <p:nvPr>
            <p:ph type="title"/>
          </p:nvPr>
        </p:nvSpPr>
        <p:spPr>
          <a:xfrm>
            <a:off x="609600" y="228600"/>
            <a:ext cx="8153400" cy="990600"/>
          </a:xfrm>
        </p:spPr>
        <p:txBody>
          <a:bodyPr/>
          <a:lstStyle/>
          <a:p>
            <a:r>
              <a:rPr lang="fr-FR" dirty="0"/>
              <a:t>La régression logistique</a:t>
            </a:r>
          </a:p>
        </p:txBody>
      </p:sp>
      <p:sp>
        <p:nvSpPr>
          <p:cNvPr id="11" name="object 11"/>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3" name="object 13"/>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43</a:t>
            </a:fld>
            <a:endParaRPr lang="fr-FR" dirty="0"/>
          </a:p>
        </p:txBody>
      </p:sp>
      <mc:AlternateContent xmlns:mc="http://schemas.openxmlformats.org/markup-compatibility/2006" xmlns:a14="http://schemas.microsoft.com/office/drawing/2010/main">
        <mc:Choice Requires="a14">
          <p:sp>
            <p:nvSpPr>
              <p:cNvPr id="16" name="ZoneTexte 15">
                <a:extLst>
                  <a:ext uri="{FF2B5EF4-FFF2-40B4-BE49-F238E27FC236}">
                    <a16:creationId xmlns:a16="http://schemas.microsoft.com/office/drawing/2014/main" id="{CFCA978E-750E-A549-8A99-5649F7B11011}"/>
                  </a:ext>
                </a:extLst>
              </p:cNvPr>
              <p:cNvSpPr txBox="1"/>
              <p:nvPr/>
            </p:nvSpPr>
            <p:spPr>
              <a:xfrm>
                <a:off x="2542769" y="5210942"/>
                <a:ext cx="3544112" cy="106234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3600" b="0" i="1" smtClean="0">
                          <a:latin typeface="Cambria Math" panose="02040503050406030204" pitchFamily="18" charset="0"/>
                        </a:rPr>
                        <m:t>𝑝</m:t>
                      </m:r>
                      <m:r>
                        <a:rPr lang="fr-FR" sz="3600" b="0" i="1" smtClean="0">
                          <a:latin typeface="Cambria Math" panose="02040503050406030204" pitchFamily="18" charset="0"/>
                        </a:rPr>
                        <m:t>=</m:t>
                      </m:r>
                      <m:f>
                        <m:fPr>
                          <m:ctrlPr>
                            <a:rPr lang="fr-FR" sz="3600" b="0" i="1" smtClean="0">
                              <a:latin typeface="Cambria Math" panose="02040503050406030204" pitchFamily="18" charset="0"/>
                            </a:rPr>
                          </m:ctrlPr>
                        </m:fPr>
                        <m:num>
                          <m:r>
                            <a:rPr lang="fr-FR" sz="3600" b="0" i="1" smtClean="0">
                              <a:latin typeface="Cambria Math" panose="02040503050406030204" pitchFamily="18" charset="0"/>
                            </a:rPr>
                            <m:t>1</m:t>
                          </m:r>
                        </m:num>
                        <m:den>
                          <m:r>
                            <a:rPr lang="fr-FR" sz="3600" b="0" i="1" smtClean="0">
                              <a:latin typeface="Cambria Math" panose="02040503050406030204" pitchFamily="18" charset="0"/>
                            </a:rPr>
                            <m:t>1+</m:t>
                          </m:r>
                          <m:sSup>
                            <m:sSupPr>
                              <m:ctrlPr>
                                <a:rPr lang="fr-FR" sz="3600" b="0" i="1" smtClean="0">
                                  <a:latin typeface="Cambria Math" panose="02040503050406030204" pitchFamily="18" charset="0"/>
                                </a:rPr>
                              </m:ctrlPr>
                            </m:sSupPr>
                            <m:e>
                              <m:r>
                                <a:rPr lang="fr-FR" sz="3600" b="0" i="1" smtClean="0">
                                  <a:latin typeface="Cambria Math" panose="02040503050406030204" pitchFamily="18" charset="0"/>
                                </a:rPr>
                                <m:t>𝑒</m:t>
                              </m:r>
                            </m:e>
                            <m:sup>
                              <m:r>
                                <a:rPr lang="fr-FR" sz="3600" b="0" i="1" smtClean="0">
                                  <a:latin typeface="Cambria Math" panose="02040503050406030204" pitchFamily="18" charset="0"/>
                                </a:rPr>
                                <m:t>−(</m:t>
                              </m:r>
                              <m:r>
                                <a:rPr lang="fr-FR" sz="3600" b="0" i="1" smtClean="0">
                                  <a:latin typeface="Cambria Math" panose="02040503050406030204" pitchFamily="18" charset="0"/>
                                  <a:ea typeface="Cambria Math" panose="02040503050406030204" pitchFamily="18" charset="0"/>
                                </a:rPr>
                                <m:t>𝛼</m:t>
                              </m:r>
                              <m:r>
                                <a:rPr lang="fr-FR" sz="3600" b="0" i="1" smtClean="0">
                                  <a:latin typeface="Cambria Math" panose="02040503050406030204" pitchFamily="18" charset="0"/>
                                  <a:ea typeface="Cambria Math" panose="02040503050406030204" pitchFamily="18" charset="0"/>
                                </a:rPr>
                                <m:t>+</m:t>
                              </m:r>
                              <m:r>
                                <a:rPr lang="fr-FR" sz="3600" b="0" i="1" smtClean="0">
                                  <a:latin typeface="Cambria Math" panose="02040503050406030204" pitchFamily="18" charset="0"/>
                                  <a:ea typeface="Cambria Math" panose="02040503050406030204" pitchFamily="18" charset="0"/>
                                </a:rPr>
                                <m:t>𝛽</m:t>
                              </m:r>
                              <m:r>
                                <a:rPr lang="fr-FR" sz="3600" b="0" i="1" smtClean="0">
                                  <a:latin typeface="Cambria Math" panose="02040503050406030204" pitchFamily="18" charset="0"/>
                                  <a:ea typeface="Cambria Math" panose="02040503050406030204" pitchFamily="18" charset="0"/>
                                </a:rPr>
                                <m:t>𝑋</m:t>
                              </m:r>
                              <m:r>
                                <a:rPr lang="fr-FR" sz="3600" b="0" i="1" smtClean="0">
                                  <a:latin typeface="Cambria Math" panose="02040503050406030204" pitchFamily="18" charset="0"/>
                                  <a:ea typeface="Cambria Math" panose="02040503050406030204" pitchFamily="18" charset="0"/>
                                </a:rPr>
                                <m:t>)</m:t>
                              </m:r>
                            </m:sup>
                          </m:sSup>
                        </m:den>
                      </m:f>
                    </m:oMath>
                  </m:oMathPara>
                </a14:m>
                <a:endParaRPr lang="fr-FR" sz="3600" dirty="0"/>
              </a:p>
            </p:txBody>
          </p:sp>
        </mc:Choice>
        <mc:Fallback xmlns="">
          <p:sp>
            <p:nvSpPr>
              <p:cNvPr id="16" name="ZoneTexte 15">
                <a:extLst>
                  <a:ext uri="{FF2B5EF4-FFF2-40B4-BE49-F238E27FC236}">
                    <a16:creationId xmlns:a16="http://schemas.microsoft.com/office/drawing/2014/main" id="{CFCA978E-750E-A549-8A99-5649F7B11011}"/>
                  </a:ext>
                </a:extLst>
              </p:cNvPr>
              <p:cNvSpPr txBox="1">
                <a:spLocks noRot="1" noChangeAspect="1" noMove="1" noResize="1" noEditPoints="1" noAdjustHandles="1" noChangeArrowheads="1" noChangeShapeType="1" noTextEdit="1"/>
              </p:cNvSpPr>
              <p:nvPr/>
            </p:nvSpPr>
            <p:spPr>
              <a:xfrm>
                <a:off x="2542769" y="5210942"/>
                <a:ext cx="3544112" cy="1062342"/>
              </a:xfrm>
              <a:prstGeom prst="rect">
                <a:avLst/>
              </a:prstGeom>
              <a:blipFill>
                <a:blip r:embed="rId3"/>
                <a:stretch>
                  <a:fillRect l="-2500" t="-1190" r="-1786" b="-13095"/>
                </a:stretch>
              </a:blipFill>
            </p:spPr>
            <p:txBody>
              <a:bodyPr/>
              <a:lstStyle/>
              <a:p>
                <a:r>
                  <a:rPr lang="fr-FR">
                    <a:noFill/>
                  </a:rPr>
                  <a:t> </a:t>
                </a:r>
              </a:p>
            </p:txBody>
          </p:sp>
        </mc:Fallback>
      </mc:AlternateContent>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EC92F5-F878-804E-8925-8705651F703F}"/>
              </a:ext>
            </a:extLst>
          </p:cNvPr>
          <p:cNvSpPr>
            <a:spLocks noGrp="1"/>
          </p:cNvSpPr>
          <p:nvPr>
            <p:ph type="title"/>
          </p:nvPr>
        </p:nvSpPr>
        <p:spPr>
          <a:xfrm>
            <a:off x="609600" y="228600"/>
            <a:ext cx="8153400" cy="990600"/>
          </a:xfrm>
        </p:spPr>
        <p:txBody>
          <a:bodyPr/>
          <a:lstStyle/>
          <a:p>
            <a:r>
              <a:rPr lang="fr-FR" dirty="0"/>
              <a:t>La régression logistique</a:t>
            </a:r>
          </a:p>
        </p:txBody>
      </p:sp>
      <p:sp>
        <p:nvSpPr>
          <p:cNvPr id="4" name="Espace réservé du numéro de diapositive 3">
            <a:extLst>
              <a:ext uri="{FF2B5EF4-FFF2-40B4-BE49-F238E27FC236}">
                <a16:creationId xmlns:a16="http://schemas.microsoft.com/office/drawing/2014/main" id="{874734DF-51D0-D942-8CB6-6962E433C420}"/>
              </a:ext>
            </a:extLst>
          </p:cNvPr>
          <p:cNvSpPr>
            <a:spLocks noGrp="1"/>
          </p:cNvSpPr>
          <p:nvPr>
            <p:ph type="sldNum" sz="quarter" idx="16"/>
          </p:nvPr>
        </p:nvSpPr>
        <p:spPr>
          <a:xfrm>
            <a:off x="0" y="1272222"/>
            <a:ext cx="533400" cy="244476"/>
          </a:xfrm>
        </p:spPr>
        <p:txBody>
          <a:bodyPr>
            <a:noAutofit/>
          </a:bodyPr>
          <a:lstStyle/>
          <a:p>
            <a:fld id="{81D60167-4931-47E6-BA6A-407CBD079E47}" type="slidenum">
              <a:rPr lang="fr-FR" smtClean="0"/>
              <a:pPr/>
              <a:t>44</a:t>
            </a:fld>
            <a:endParaRPr lang="fr-FR" dirty="0"/>
          </a:p>
        </p:txBody>
      </p:sp>
      <p:sp>
        <p:nvSpPr>
          <p:cNvPr id="3" name="Espace réservé du pied de page 2">
            <a:extLst>
              <a:ext uri="{FF2B5EF4-FFF2-40B4-BE49-F238E27FC236}">
                <a16:creationId xmlns:a16="http://schemas.microsoft.com/office/drawing/2014/main" id="{6E6EE243-6FA3-E341-8358-FE36B1610A63}"/>
              </a:ext>
            </a:extLst>
          </p:cNvPr>
          <p:cNvSpPr>
            <a:spLocks noGrp="1"/>
          </p:cNvSpPr>
          <p:nvPr>
            <p:ph type="ftr" sz="quarter" idx="17"/>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27" name="Espace réservé du contenu 4">
            <a:extLst>
              <a:ext uri="{FF2B5EF4-FFF2-40B4-BE49-F238E27FC236}">
                <a16:creationId xmlns:a16="http://schemas.microsoft.com/office/drawing/2014/main" id="{BBBF31B4-5DA4-6945-8E25-16820C229BE5}"/>
              </a:ext>
            </a:extLst>
          </p:cNvPr>
          <p:cNvSpPr>
            <a:spLocks noGrp="1"/>
          </p:cNvSpPr>
          <p:nvPr>
            <p:ph sz="quarter" idx="1"/>
          </p:nvPr>
        </p:nvSpPr>
        <p:spPr>
          <a:xfrm>
            <a:off x="609600" y="1589567"/>
            <a:ext cx="3886200" cy="4572000"/>
          </a:xfrm>
        </p:spPr>
        <p:txBody>
          <a:bodyPr/>
          <a:lstStyle/>
          <a:p>
            <a:r>
              <a:rPr lang="fr-FR" dirty="0"/>
              <a:t>Chez les exposés</a:t>
            </a:r>
          </a:p>
          <a:p>
            <a:pPr lvl="1"/>
            <a:r>
              <a:rPr lang="fr-FR" dirty="0"/>
              <a:t>E=1</a:t>
            </a:r>
          </a:p>
          <a:p>
            <a:pPr lvl="1"/>
            <a:r>
              <a:rPr lang="fr-FR" dirty="0"/>
              <a:t>Probabilité d’être malade : p</a:t>
            </a:r>
            <a:r>
              <a:rPr lang="fr-FR" baseline="-25000" dirty="0"/>
              <a:t>+</a:t>
            </a:r>
          </a:p>
          <a:p>
            <a:pPr marL="365760" lvl="1" indent="0">
              <a:buNone/>
            </a:pPr>
            <a:endParaRPr lang="fr-FR" dirty="0"/>
          </a:p>
          <a:p>
            <a:pPr lvl="1"/>
            <a:r>
              <a:rPr lang="fr-FR" dirty="0"/>
              <a:t>Probabilité de ne pas être malade : 1- p</a:t>
            </a:r>
            <a:r>
              <a:rPr lang="fr-FR" baseline="-25000" dirty="0"/>
              <a:t>+</a:t>
            </a:r>
          </a:p>
        </p:txBody>
      </p:sp>
      <p:sp>
        <p:nvSpPr>
          <p:cNvPr id="28" name="Espace réservé du contenu 5">
            <a:extLst>
              <a:ext uri="{FF2B5EF4-FFF2-40B4-BE49-F238E27FC236}">
                <a16:creationId xmlns:a16="http://schemas.microsoft.com/office/drawing/2014/main" id="{89B640EA-98C9-7F4A-8D5E-3B20AF16F0E8}"/>
              </a:ext>
            </a:extLst>
          </p:cNvPr>
          <p:cNvSpPr>
            <a:spLocks noGrp="1"/>
          </p:cNvSpPr>
          <p:nvPr>
            <p:ph sz="quarter" idx="2"/>
          </p:nvPr>
        </p:nvSpPr>
        <p:spPr>
          <a:xfrm>
            <a:off x="4844901" y="1589567"/>
            <a:ext cx="3886200" cy="4572000"/>
          </a:xfrm>
        </p:spPr>
        <p:txBody>
          <a:bodyPr/>
          <a:lstStyle/>
          <a:p>
            <a:r>
              <a:rPr lang="fr-FR" dirty="0"/>
              <a:t>Chez les non-exposés</a:t>
            </a:r>
          </a:p>
          <a:p>
            <a:pPr lvl="1"/>
            <a:r>
              <a:rPr lang="fr-FR" dirty="0"/>
              <a:t>E=0</a:t>
            </a:r>
          </a:p>
          <a:p>
            <a:pPr lvl="1"/>
            <a:r>
              <a:rPr lang="fr-FR" dirty="0"/>
              <a:t>Probabilité d’être malade : p</a:t>
            </a:r>
            <a:r>
              <a:rPr lang="fr-FR" baseline="-25000" dirty="0"/>
              <a:t>-</a:t>
            </a:r>
          </a:p>
          <a:p>
            <a:pPr marL="365760" lvl="1" indent="0">
              <a:buNone/>
            </a:pPr>
            <a:endParaRPr lang="fr-FR" dirty="0"/>
          </a:p>
          <a:p>
            <a:pPr lvl="1"/>
            <a:r>
              <a:rPr lang="fr-FR" dirty="0"/>
              <a:t>Probabilité de ne pas être malade : 1- p</a:t>
            </a:r>
            <a:r>
              <a:rPr lang="fr-FR" baseline="-25000" dirty="0"/>
              <a:t>-</a:t>
            </a:r>
          </a:p>
          <a:p>
            <a:pPr lvl="1"/>
            <a:endParaRPr lang="fr-FR" dirty="0"/>
          </a:p>
        </p:txBody>
      </p:sp>
      <mc:AlternateContent xmlns:mc="http://schemas.openxmlformats.org/markup-compatibility/2006" xmlns:a14="http://schemas.microsoft.com/office/drawing/2010/main">
        <mc:Choice Requires="a14">
          <p:sp>
            <p:nvSpPr>
              <p:cNvPr id="29" name="ZoneTexte 28">
                <a:extLst>
                  <a:ext uri="{FF2B5EF4-FFF2-40B4-BE49-F238E27FC236}">
                    <a16:creationId xmlns:a16="http://schemas.microsoft.com/office/drawing/2014/main" id="{15922379-A4C3-1F43-BE7C-0E8050D647F3}"/>
                  </a:ext>
                </a:extLst>
              </p:cNvPr>
              <p:cNvSpPr txBox="1"/>
              <p:nvPr/>
            </p:nvSpPr>
            <p:spPr>
              <a:xfrm>
                <a:off x="782154" y="3357600"/>
                <a:ext cx="3500189" cy="53117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𝑝</m:t>
                          </m:r>
                        </m:e>
                        <m:sub>
                          <m:r>
                            <a:rPr lang="fr-FR" b="0" i="1" smtClean="0">
                              <a:latin typeface="Cambria Math" panose="02040503050406030204" pitchFamily="18" charset="0"/>
                            </a:rPr>
                            <m:t>+</m:t>
                          </m:r>
                        </m:sub>
                      </m:sSub>
                      <m:r>
                        <a:rPr lang="fr-FR" b="0" i="1" smtClean="0">
                          <a:latin typeface="Cambria Math" panose="02040503050406030204" pitchFamily="18" charset="0"/>
                        </a:rPr>
                        <m:t>=</m:t>
                      </m:r>
                      <m:r>
                        <a:rPr lang="fr-FR" b="0" i="1" smtClean="0">
                          <a:latin typeface="Cambria Math" panose="02040503050406030204" pitchFamily="18" charset="0"/>
                        </a:rPr>
                        <m:t>𝑝</m:t>
                      </m:r>
                      <m:d>
                        <m:dPr>
                          <m:ctrlPr>
                            <a:rPr lang="fr-FR" b="0" i="1" smtClean="0">
                              <a:latin typeface="Cambria Math" panose="02040503050406030204" pitchFamily="18" charset="0"/>
                            </a:rPr>
                          </m:ctrlPr>
                        </m:dPr>
                        <m:e>
                          <m:f>
                            <m:fPr>
                              <m:type m:val="lin"/>
                              <m:ctrlPr>
                                <a:rPr lang="fr-FR" b="0" i="1" smtClean="0">
                                  <a:latin typeface="Cambria Math" panose="02040503050406030204" pitchFamily="18" charset="0"/>
                                  <a:ea typeface="Cambria Math" panose="02040503050406030204" pitchFamily="18" charset="0"/>
                                </a:rPr>
                              </m:ctrlPr>
                            </m:fPr>
                            <m:num>
                              <m:sSup>
                                <m:sSupPr>
                                  <m:ctrlPr>
                                    <a:rPr lang="fr-FR" b="0" i="1" smtClean="0">
                                      <a:latin typeface="Cambria Math" panose="02040503050406030204" pitchFamily="18" charset="0"/>
                                    </a:rPr>
                                  </m:ctrlPr>
                                </m:sSupPr>
                                <m:e>
                                  <m:r>
                                    <a:rPr lang="fr-FR" b="0" i="1" smtClean="0">
                                      <a:latin typeface="Cambria Math" panose="02040503050406030204" pitchFamily="18" charset="0"/>
                                    </a:rPr>
                                    <m:t>𝑀</m:t>
                                  </m:r>
                                </m:e>
                                <m:sup>
                                  <m:r>
                                    <a:rPr lang="fr-FR" b="0" i="1" smtClean="0">
                                      <a:latin typeface="Cambria Math" panose="02040503050406030204" pitchFamily="18" charset="0"/>
                                    </a:rPr>
                                    <m:t>+</m:t>
                                  </m:r>
                                </m:sup>
                              </m:sSup>
                            </m:num>
                            <m:den>
                              <m:r>
                                <a:rPr lang="fr-FR" b="0" i="1" smtClean="0">
                                  <a:latin typeface="Cambria Math" panose="02040503050406030204" pitchFamily="18" charset="0"/>
                                </a:rPr>
                                <m:t>𝐸</m:t>
                              </m:r>
                            </m:den>
                          </m:f>
                          <m:r>
                            <a:rPr lang="fr-FR" b="0" i="1" smtClean="0">
                              <a:latin typeface="Cambria Math" panose="02040503050406030204" pitchFamily="18" charset="0"/>
                            </a:rPr>
                            <m:t>=1</m:t>
                          </m:r>
                        </m:e>
                      </m:d>
                      <m:r>
                        <a:rPr lang="fr-FR" b="0" i="1" baseline="30000" smtClean="0">
                          <a:latin typeface="Cambria Math" panose="02040503050406030204" pitchFamily="18" charset="0"/>
                        </a:rPr>
                        <m:t>=</m:t>
                      </m:r>
                      <m:r>
                        <a:rPr lang="fr-FR" b="0" i="1" smtClean="0">
                          <a:latin typeface="Cambria Math" panose="02040503050406030204" pitchFamily="18" charset="0"/>
                        </a:rPr>
                        <m:t> </m:t>
                      </m:r>
                      <m:f>
                        <m:fPr>
                          <m:ctrlPr>
                            <a:rPr lang="fr-FR" b="0" i="1" smtClean="0">
                              <a:latin typeface="Cambria Math" panose="02040503050406030204" pitchFamily="18" charset="0"/>
                            </a:rPr>
                          </m:ctrlPr>
                        </m:fPr>
                        <m:num>
                          <m:r>
                            <a:rPr lang="fr-FR" b="0" i="1" smtClean="0">
                              <a:latin typeface="Cambria Math" panose="02040503050406030204" pitchFamily="18" charset="0"/>
                            </a:rPr>
                            <m:t>1</m:t>
                          </m:r>
                        </m:num>
                        <m:den>
                          <m:r>
                            <a:rPr lang="fr-FR" b="0" i="1" smtClean="0">
                              <a:latin typeface="Cambria Math" panose="02040503050406030204" pitchFamily="18" charset="0"/>
                            </a:rPr>
                            <m:t>1+</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𝑒</m:t>
                              </m:r>
                            </m:e>
                            <m:sup>
                              <m:r>
                                <a:rPr lang="fr-FR" b="0" i="1" smtClean="0">
                                  <a:latin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𝛼</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𝛽</m:t>
                              </m:r>
                              <m:r>
                                <a:rPr lang="fr-FR" b="0" i="1" smtClean="0">
                                  <a:latin typeface="Cambria Math" panose="02040503050406030204" pitchFamily="18" charset="0"/>
                                  <a:ea typeface="Cambria Math" panose="02040503050406030204" pitchFamily="18" charset="0"/>
                                </a:rPr>
                                <m:t>)</m:t>
                              </m:r>
                            </m:sup>
                          </m:sSup>
                        </m:den>
                      </m:f>
                    </m:oMath>
                  </m:oMathPara>
                </a14:m>
                <a:endParaRPr lang="fr-FR" dirty="0"/>
              </a:p>
            </p:txBody>
          </p:sp>
        </mc:Choice>
        <mc:Fallback xmlns="">
          <p:sp>
            <p:nvSpPr>
              <p:cNvPr id="29" name="ZoneTexte 28">
                <a:extLst>
                  <a:ext uri="{FF2B5EF4-FFF2-40B4-BE49-F238E27FC236}">
                    <a16:creationId xmlns:a16="http://schemas.microsoft.com/office/drawing/2014/main" id="{15922379-A4C3-1F43-BE7C-0E8050D647F3}"/>
                  </a:ext>
                </a:extLst>
              </p:cNvPr>
              <p:cNvSpPr txBox="1">
                <a:spLocks noRot="1" noChangeAspect="1" noMove="1" noResize="1" noEditPoints="1" noAdjustHandles="1" noChangeArrowheads="1" noChangeShapeType="1" noTextEdit="1"/>
              </p:cNvSpPr>
              <p:nvPr/>
            </p:nvSpPr>
            <p:spPr>
              <a:xfrm>
                <a:off x="782154" y="3357600"/>
                <a:ext cx="3500189" cy="531171"/>
              </a:xfrm>
              <a:prstGeom prst="rect">
                <a:avLst/>
              </a:prstGeom>
              <a:blipFill>
                <a:blip r:embed="rId2"/>
                <a:stretch>
                  <a:fillRect l="-362" t="-60465" b="-102326"/>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0" name="ZoneTexte 29">
                <a:extLst>
                  <a:ext uri="{FF2B5EF4-FFF2-40B4-BE49-F238E27FC236}">
                    <a16:creationId xmlns:a16="http://schemas.microsoft.com/office/drawing/2014/main" id="{D59C62B8-1E03-294F-8623-757ADFDDBE21}"/>
                  </a:ext>
                </a:extLst>
              </p:cNvPr>
              <p:cNvSpPr txBox="1"/>
              <p:nvPr/>
            </p:nvSpPr>
            <p:spPr>
              <a:xfrm>
                <a:off x="782154" y="4876800"/>
                <a:ext cx="3904146" cy="58035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1−</m:t>
                          </m:r>
                          <m:r>
                            <a:rPr lang="fr-FR" b="0" i="1" smtClean="0">
                              <a:latin typeface="Cambria Math" panose="02040503050406030204" pitchFamily="18" charset="0"/>
                            </a:rPr>
                            <m:t>𝑝</m:t>
                          </m:r>
                        </m:e>
                        <m:sub>
                          <m:r>
                            <a:rPr lang="fr-FR" b="0" i="1" smtClean="0">
                              <a:latin typeface="Cambria Math" panose="02040503050406030204" pitchFamily="18" charset="0"/>
                            </a:rPr>
                            <m:t>+</m:t>
                          </m:r>
                        </m:sub>
                      </m:sSub>
                      <m:r>
                        <a:rPr lang="fr-FR" b="0" i="1" smtClean="0">
                          <a:latin typeface="Cambria Math" panose="02040503050406030204" pitchFamily="18" charset="0"/>
                        </a:rPr>
                        <m:t>=</m:t>
                      </m:r>
                      <m:r>
                        <a:rPr lang="fr-FR" b="0" i="1" smtClean="0">
                          <a:latin typeface="Cambria Math" panose="02040503050406030204" pitchFamily="18" charset="0"/>
                        </a:rPr>
                        <m:t>𝑝</m:t>
                      </m:r>
                      <m:d>
                        <m:dPr>
                          <m:ctrlPr>
                            <a:rPr lang="fr-FR" b="0" i="1" smtClean="0">
                              <a:latin typeface="Cambria Math" panose="02040503050406030204" pitchFamily="18" charset="0"/>
                            </a:rPr>
                          </m:ctrlPr>
                        </m:dPr>
                        <m:e>
                          <m:f>
                            <m:fPr>
                              <m:type m:val="lin"/>
                              <m:ctrlPr>
                                <a:rPr lang="fr-FR" b="0" i="1" smtClean="0">
                                  <a:latin typeface="Cambria Math" panose="02040503050406030204" pitchFamily="18" charset="0"/>
                                  <a:ea typeface="Cambria Math" panose="02040503050406030204" pitchFamily="18" charset="0"/>
                                </a:rPr>
                              </m:ctrlPr>
                            </m:fPr>
                            <m:num>
                              <m:sSup>
                                <m:sSupPr>
                                  <m:ctrlPr>
                                    <a:rPr lang="fr-FR" b="0" i="1" smtClean="0">
                                      <a:latin typeface="Cambria Math" panose="02040503050406030204" pitchFamily="18" charset="0"/>
                                    </a:rPr>
                                  </m:ctrlPr>
                                </m:sSupPr>
                                <m:e>
                                  <m:r>
                                    <a:rPr lang="fr-FR" b="0" i="1" smtClean="0">
                                      <a:latin typeface="Cambria Math" panose="02040503050406030204" pitchFamily="18" charset="0"/>
                                    </a:rPr>
                                    <m:t>𝑀</m:t>
                                  </m:r>
                                </m:e>
                                <m:sup>
                                  <m:r>
                                    <a:rPr lang="fr-FR" b="0" i="1" smtClean="0">
                                      <a:latin typeface="Cambria Math" panose="02040503050406030204" pitchFamily="18" charset="0"/>
                                    </a:rPr>
                                    <m:t>−</m:t>
                                  </m:r>
                                </m:sup>
                              </m:sSup>
                            </m:num>
                            <m:den>
                              <m:r>
                                <a:rPr lang="fr-FR" b="0" i="1" smtClean="0">
                                  <a:latin typeface="Cambria Math" panose="02040503050406030204" pitchFamily="18" charset="0"/>
                                </a:rPr>
                                <m:t>𝐸</m:t>
                              </m:r>
                            </m:den>
                          </m:f>
                          <m:r>
                            <a:rPr lang="fr-FR" b="0" i="1" smtClean="0">
                              <a:latin typeface="Cambria Math" panose="02040503050406030204" pitchFamily="18" charset="0"/>
                            </a:rPr>
                            <m:t>=1</m:t>
                          </m:r>
                        </m:e>
                      </m:d>
                      <m:r>
                        <a:rPr lang="fr-FR" b="0" i="1" smtClean="0">
                          <a:latin typeface="Cambria Math" panose="02040503050406030204" pitchFamily="18" charset="0"/>
                        </a:rPr>
                        <m:t>= </m:t>
                      </m:r>
                      <m:f>
                        <m:fPr>
                          <m:ctrlPr>
                            <a:rPr lang="fr-FR" b="0" i="1" smtClean="0">
                              <a:latin typeface="Cambria Math" panose="02040503050406030204" pitchFamily="18" charset="0"/>
                            </a:rPr>
                          </m:ctrlPr>
                        </m:fPr>
                        <m:num>
                          <m:sSup>
                            <m:sSupPr>
                              <m:ctrlPr>
                                <a:rPr lang="fr-FR" i="1">
                                  <a:latin typeface="Cambria Math" panose="02040503050406030204" pitchFamily="18" charset="0"/>
                                </a:rPr>
                              </m:ctrlPr>
                            </m:sSupPr>
                            <m:e>
                              <m:r>
                                <a:rPr lang="fr-FR" i="1">
                                  <a:latin typeface="Cambria Math" panose="02040503050406030204" pitchFamily="18" charset="0"/>
                                </a:rPr>
                                <m:t>𝑒</m:t>
                              </m:r>
                            </m:e>
                            <m:sup>
                              <m:r>
                                <a:rPr lang="fr-FR" i="1">
                                  <a:latin typeface="Cambria Math" panose="02040503050406030204" pitchFamily="18" charset="0"/>
                                </a:rPr>
                                <m:t>−(</m:t>
                              </m:r>
                              <m:r>
                                <a:rPr lang="fr-FR" i="1">
                                  <a:latin typeface="Cambria Math" panose="02040503050406030204" pitchFamily="18" charset="0"/>
                                  <a:ea typeface="Cambria Math" panose="02040503050406030204" pitchFamily="18" charset="0"/>
                                </a:rPr>
                                <m:t>𝛼</m:t>
                              </m:r>
                              <m:r>
                                <a:rPr lang="fr-FR" i="1">
                                  <a:latin typeface="Cambria Math" panose="02040503050406030204" pitchFamily="18" charset="0"/>
                                  <a:ea typeface="Cambria Math" panose="02040503050406030204" pitchFamily="18" charset="0"/>
                                </a:rPr>
                                <m:t>+</m:t>
                              </m:r>
                              <m:r>
                                <a:rPr lang="fr-FR" i="1">
                                  <a:latin typeface="Cambria Math" panose="02040503050406030204" pitchFamily="18" charset="0"/>
                                  <a:ea typeface="Cambria Math" panose="02040503050406030204" pitchFamily="18" charset="0"/>
                                </a:rPr>
                                <m:t>𝛽</m:t>
                              </m:r>
                              <m:r>
                                <a:rPr lang="fr-FR" i="1">
                                  <a:latin typeface="Cambria Math" panose="02040503050406030204" pitchFamily="18" charset="0"/>
                                  <a:ea typeface="Cambria Math" panose="02040503050406030204" pitchFamily="18" charset="0"/>
                                </a:rPr>
                                <m:t>)</m:t>
                              </m:r>
                            </m:sup>
                          </m:sSup>
                        </m:num>
                        <m:den>
                          <m:r>
                            <a:rPr lang="fr-FR" b="0" i="1" smtClean="0">
                              <a:latin typeface="Cambria Math" panose="02040503050406030204" pitchFamily="18" charset="0"/>
                            </a:rPr>
                            <m:t>1+</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𝑒</m:t>
                              </m:r>
                            </m:e>
                            <m:sup>
                              <m:r>
                                <a:rPr lang="fr-FR" b="0" i="1" smtClean="0">
                                  <a:latin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𝛼</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𝛽</m:t>
                              </m:r>
                              <m:r>
                                <a:rPr lang="fr-FR" b="0" i="1" smtClean="0">
                                  <a:latin typeface="Cambria Math" panose="02040503050406030204" pitchFamily="18" charset="0"/>
                                  <a:ea typeface="Cambria Math" panose="02040503050406030204" pitchFamily="18" charset="0"/>
                                </a:rPr>
                                <m:t>)</m:t>
                              </m:r>
                            </m:sup>
                          </m:sSup>
                        </m:den>
                      </m:f>
                    </m:oMath>
                  </m:oMathPara>
                </a14:m>
                <a:endParaRPr lang="fr-FR" dirty="0"/>
              </a:p>
            </p:txBody>
          </p:sp>
        </mc:Choice>
        <mc:Fallback xmlns="">
          <p:sp>
            <p:nvSpPr>
              <p:cNvPr id="30" name="ZoneTexte 29">
                <a:extLst>
                  <a:ext uri="{FF2B5EF4-FFF2-40B4-BE49-F238E27FC236}">
                    <a16:creationId xmlns:a16="http://schemas.microsoft.com/office/drawing/2014/main" id="{D59C62B8-1E03-294F-8623-757ADFDDBE21}"/>
                  </a:ext>
                </a:extLst>
              </p:cNvPr>
              <p:cNvSpPr txBox="1">
                <a:spLocks noRot="1" noChangeAspect="1" noMove="1" noResize="1" noEditPoints="1" noAdjustHandles="1" noChangeArrowheads="1" noChangeShapeType="1" noTextEdit="1"/>
              </p:cNvSpPr>
              <p:nvPr/>
            </p:nvSpPr>
            <p:spPr>
              <a:xfrm>
                <a:off x="782154" y="4876800"/>
                <a:ext cx="3904146" cy="580352"/>
              </a:xfrm>
              <a:prstGeom prst="rect">
                <a:avLst/>
              </a:prstGeom>
              <a:blipFill>
                <a:blip r:embed="rId3"/>
                <a:stretch>
                  <a:fillRect l="-647" t="-50000" r="-324" b="-97826"/>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1" name="ZoneTexte 30">
                <a:extLst>
                  <a:ext uri="{FF2B5EF4-FFF2-40B4-BE49-F238E27FC236}">
                    <a16:creationId xmlns:a16="http://schemas.microsoft.com/office/drawing/2014/main" id="{9F7E0048-BB5E-A04D-B154-D48ACB4A9D97}"/>
                  </a:ext>
                </a:extLst>
              </p:cNvPr>
              <p:cNvSpPr txBox="1"/>
              <p:nvPr/>
            </p:nvSpPr>
            <p:spPr>
              <a:xfrm>
                <a:off x="5105400" y="3357600"/>
                <a:ext cx="3057375" cy="52501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i="1" smtClean="0">
                              <a:latin typeface="Cambria Math" panose="02040503050406030204" pitchFamily="18" charset="0"/>
                            </a:rPr>
                          </m:ctrlPr>
                        </m:sSubPr>
                        <m:e>
                          <m:r>
                            <a:rPr lang="fr-FR" b="0" i="1" smtClean="0">
                              <a:latin typeface="Cambria Math" panose="02040503050406030204" pitchFamily="18" charset="0"/>
                            </a:rPr>
                            <m:t>𝑝</m:t>
                          </m:r>
                        </m:e>
                        <m:sub>
                          <m:r>
                            <a:rPr lang="fr-FR" b="0" i="1" smtClean="0">
                              <a:latin typeface="Cambria Math" panose="02040503050406030204" pitchFamily="18" charset="0"/>
                            </a:rPr>
                            <m:t>−</m:t>
                          </m:r>
                        </m:sub>
                      </m:sSub>
                      <m:r>
                        <a:rPr lang="fr-FR" b="0" i="1" smtClean="0">
                          <a:latin typeface="Cambria Math" panose="02040503050406030204" pitchFamily="18" charset="0"/>
                        </a:rPr>
                        <m:t>=</m:t>
                      </m:r>
                      <m:r>
                        <a:rPr lang="fr-FR" b="0" i="1" smtClean="0">
                          <a:latin typeface="Cambria Math" panose="02040503050406030204" pitchFamily="18" charset="0"/>
                        </a:rPr>
                        <m:t>𝑝</m:t>
                      </m:r>
                      <m:d>
                        <m:dPr>
                          <m:ctrlPr>
                            <a:rPr lang="fr-FR" b="0" i="1" smtClean="0">
                              <a:latin typeface="Cambria Math" panose="02040503050406030204" pitchFamily="18" charset="0"/>
                            </a:rPr>
                          </m:ctrlPr>
                        </m:dPr>
                        <m:e>
                          <m:f>
                            <m:fPr>
                              <m:type m:val="lin"/>
                              <m:ctrlPr>
                                <a:rPr lang="fr-FR" b="0" i="1" smtClean="0">
                                  <a:latin typeface="Cambria Math" panose="02040503050406030204" pitchFamily="18" charset="0"/>
                                  <a:ea typeface="Cambria Math" panose="02040503050406030204" pitchFamily="18" charset="0"/>
                                </a:rPr>
                              </m:ctrlPr>
                            </m:fPr>
                            <m:num>
                              <m:sSup>
                                <m:sSupPr>
                                  <m:ctrlPr>
                                    <a:rPr lang="fr-FR" b="0" i="1" smtClean="0">
                                      <a:latin typeface="Cambria Math" panose="02040503050406030204" pitchFamily="18" charset="0"/>
                                    </a:rPr>
                                  </m:ctrlPr>
                                </m:sSupPr>
                                <m:e>
                                  <m:r>
                                    <a:rPr lang="fr-FR" b="0" i="1" smtClean="0">
                                      <a:latin typeface="Cambria Math" panose="02040503050406030204" pitchFamily="18" charset="0"/>
                                    </a:rPr>
                                    <m:t>𝑀</m:t>
                                  </m:r>
                                </m:e>
                                <m:sup>
                                  <m:r>
                                    <a:rPr lang="fr-FR" b="0" i="1" smtClean="0">
                                      <a:latin typeface="Cambria Math" panose="02040503050406030204" pitchFamily="18" charset="0"/>
                                    </a:rPr>
                                    <m:t>+</m:t>
                                  </m:r>
                                </m:sup>
                              </m:sSup>
                            </m:num>
                            <m:den>
                              <m:r>
                                <a:rPr lang="fr-FR" b="0" i="1" smtClean="0">
                                  <a:latin typeface="Cambria Math" panose="02040503050406030204" pitchFamily="18" charset="0"/>
                                </a:rPr>
                                <m:t>𝐸</m:t>
                              </m:r>
                            </m:den>
                          </m:f>
                          <m:r>
                            <a:rPr lang="fr-FR" b="0" i="1" smtClean="0">
                              <a:latin typeface="Cambria Math" panose="02040503050406030204" pitchFamily="18" charset="0"/>
                            </a:rPr>
                            <m:t>=0</m:t>
                          </m:r>
                        </m:e>
                      </m:d>
                      <m:r>
                        <a:rPr lang="fr-FR" b="0" i="1" baseline="30000" smtClean="0">
                          <a:latin typeface="Cambria Math" panose="02040503050406030204" pitchFamily="18" charset="0"/>
                        </a:rPr>
                        <m:t>=</m:t>
                      </m:r>
                      <m:r>
                        <a:rPr lang="fr-FR" b="0" i="1" smtClean="0">
                          <a:latin typeface="Cambria Math" panose="02040503050406030204" pitchFamily="18" charset="0"/>
                        </a:rPr>
                        <m:t> </m:t>
                      </m:r>
                      <m:f>
                        <m:fPr>
                          <m:ctrlPr>
                            <a:rPr lang="fr-FR" b="0" i="1" smtClean="0">
                              <a:latin typeface="Cambria Math" panose="02040503050406030204" pitchFamily="18" charset="0"/>
                            </a:rPr>
                          </m:ctrlPr>
                        </m:fPr>
                        <m:num>
                          <m:r>
                            <a:rPr lang="fr-FR" b="0" i="1" smtClean="0">
                              <a:latin typeface="Cambria Math" panose="02040503050406030204" pitchFamily="18" charset="0"/>
                            </a:rPr>
                            <m:t>1</m:t>
                          </m:r>
                        </m:num>
                        <m:den>
                          <m:r>
                            <a:rPr lang="fr-FR" b="0" i="1" smtClean="0">
                              <a:latin typeface="Cambria Math" panose="02040503050406030204" pitchFamily="18" charset="0"/>
                            </a:rPr>
                            <m:t>1+</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𝑒</m:t>
                              </m:r>
                            </m:e>
                            <m:sup>
                              <m:r>
                                <a:rPr lang="fr-FR" b="0" i="1" smtClean="0">
                                  <a:latin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𝛼</m:t>
                              </m:r>
                            </m:sup>
                          </m:sSup>
                        </m:den>
                      </m:f>
                    </m:oMath>
                  </m:oMathPara>
                </a14:m>
                <a:endParaRPr lang="fr-FR" dirty="0"/>
              </a:p>
            </p:txBody>
          </p:sp>
        </mc:Choice>
        <mc:Fallback xmlns="">
          <p:sp>
            <p:nvSpPr>
              <p:cNvPr id="31" name="ZoneTexte 30">
                <a:extLst>
                  <a:ext uri="{FF2B5EF4-FFF2-40B4-BE49-F238E27FC236}">
                    <a16:creationId xmlns:a16="http://schemas.microsoft.com/office/drawing/2014/main" id="{9F7E0048-BB5E-A04D-B154-D48ACB4A9D97}"/>
                  </a:ext>
                </a:extLst>
              </p:cNvPr>
              <p:cNvSpPr txBox="1">
                <a:spLocks noRot="1" noChangeAspect="1" noMove="1" noResize="1" noEditPoints="1" noAdjustHandles="1" noChangeArrowheads="1" noChangeShapeType="1" noTextEdit="1"/>
              </p:cNvSpPr>
              <p:nvPr/>
            </p:nvSpPr>
            <p:spPr>
              <a:xfrm>
                <a:off x="5105400" y="3357600"/>
                <a:ext cx="3057375" cy="525016"/>
              </a:xfrm>
              <a:prstGeom prst="rect">
                <a:avLst/>
              </a:prstGeom>
              <a:blipFill>
                <a:blip r:embed="rId4"/>
                <a:stretch>
                  <a:fillRect l="-1660" t="-61905" b="-107143"/>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2" name="ZoneTexte 31">
                <a:extLst>
                  <a:ext uri="{FF2B5EF4-FFF2-40B4-BE49-F238E27FC236}">
                    <a16:creationId xmlns:a16="http://schemas.microsoft.com/office/drawing/2014/main" id="{0A5FADF8-E4BB-C148-A2F7-BD55AFE33270}"/>
                  </a:ext>
                </a:extLst>
              </p:cNvPr>
              <p:cNvSpPr txBox="1"/>
              <p:nvPr/>
            </p:nvSpPr>
            <p:spPr>
              <a:xfrm>
                <a:off x="5131443" y="4873401"/>
                <a:ext cx="3461332" cy="53784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b="0" i="1" smtClean="0">
                          <a:latin typeface="Cambria Math" panose="02040503050406030204" pitchFamily="18" charset="0"/>
                        </a:rPr>
                        <m:t>1−</m:t>
                      </m:r>
                      <m:sSub>
                        <m:sSubPr>
                          <m:ctrlPr>
                            <a:rPr lang="fr-FR" i="1" smtClean="0">
                              <a:latin typeface="Cambria Math" panose="02040503050406030204" pitchFamily="18" charset="0"/>
                            </a:rPr>
                          </m:ctrlPr>
                        </m:sSubPr>
                        <m:e>
                          <m:r>
                            <a:rPr lang="fr-FR" b="0" i="1" smtClean="0">
                              <a:latin typeface="Cambria Math" panose="02040503050406030204" pitchFamily="18" charset="0"/>
                            </a:rPr>
                            <m:t>𝑝</m:t>
                          </m:r>
                        </m:e>
                        <m:sub>
                          <m:r>
                            <a:rPr lang="fr-FR" b="0" i="1" smtClean="0">
                              <a:latin typeface="Cambria Math" panose="02040503050406030204" pitchFamily="18" charset="0"/>
                            </a:rPr>
                            <m:t>−</m:t>
                          </m:r>
                        </m:sub>
                      </m:sSub>
                      <m:r>
                        <a:rPr lang="fr-FR" b="0" i="1" smtClean="0">
                          <a:latin typeface="Cambria Math" panose="02040503050406030204" pitchFamily="18" charset="0"/>
                        </a:rPr>
                        <m:t>=</m:t>
                      </m:r>
                      <m:r>
                        <a:rPr lang="fr-FR" b="0" i="1" smtClean="0">
                          <a:latin typeface="Cambria Math" panose="02040503050406030204" pitchFamily="18" charset="0"/>
                        </a:rPr>
                        <m:t>𝑝</m:t>
                      </m:r>
                      <m:d>
                        <m:dPr>
                          <m:ctrlPr>
                            <a:rPr lang="fr-FR" b="0" i="1" smtClean="0">
                              <a:latin typeface="Cambria Math" panose="02040503050406030204" pitchFamily="18" charset="0"/>
                            </a:rPr>
                          </m:ctrlPr>
                        </m:dPr>
                        <m:e>
                          <m:f>
                            <m:fPr>
                              <m:type m:val="lin"/>
                              <m:ctrlPr>
                                <a:rPr lang="fr-FR" b="0" i="1" smtClean="0">
                                  <a:latin typeface="Cambria Math" panose="02040503050406030204" pitchFamily="18" charset="0"/>
                                  <a:ea typeface="Cambria Math" panose="02040503050406030204" pitchFamily="18" charset="0"/>
                                </a:rPr>
                              </m:ctrlPr>
                            </m:fPr>
                            <m:num>
                              <m:sSup>
                                <m:sSupPr>
                                  <m:ctrlPr>
                                    <a:rPr lang="fr-FR" b="0" i="1" smtClean="0">
                                      <a:latin typeface="Cambria Math" panose="02040503050406030204" pitchFamily="18" charset="0"/>
                                    </a:rPr>
                                  </m:ctrlPr>
                                </m:sSupPr>
                                <m:e>
                                  <m:r>
                                    <a:rPr lang="fr-FR" b="0" i="1" smtClean="0">
                                      <a:latin typeface="Cambria Math" panose="02040503050406030204" pitchFamily="18" charset="0"/>
                                    </a:rPr>
                                    <m:t>𝑀</m:t>
                                  </m:r>
                                </m:e>
                                <m:sup>
                                  <m:r>
                                    <a:rPr lang="fr-FR" b="0" i="1" smtClean="0">
                                      <a:latin typeface="Cambria Math" panose="02040503050406030204" pitchFamily="18" charset="0"/>
                                    </a:rPr>
                                    <m:t>−</m:t>
                                  </m:r>
                                </m:sup>
                              </m:sSup>
                            </m:num>
                            <m:den>
                              <m:r>
                                <a:rPr lang="fr-FR" b="0" i="1" smtClean="0">
                                  <a:latin typeface="Cambria Math" panose="02040503050406030204" pitchFamily="18" charset="0"/>
                                </a:rPr>
                                <m:t>𝐸</m:t>
                              </m:r>
                            </m:den>
                          </m:f>
                          <m:r>
                            <a:rPr lang="fr-FR" b="0" i="1" smtClean="0">
                              <a:latin typeface="Cambria Math" panose="02040503050406030204" pitchFamily="18" charset="0"/>
                            </a:rPr>
                            <m:t>=0</m:t>
                          </m:r>
                        </m:e>
                      </m:d>
                      <m:r>
                        <a:rPr lang="fr-FR" b="0" i="1" baseline="30000" smtClean="0">
                          <a:latin typeface="Cambria Math" panose="02040503050406030204" pitchFamily="18" charset="0"/>
                        </a:rPr>
                        <m:t>=</m:t>
                      </m:r>
                      <m:r>
                        <a:rPr lang="fr-FR" b="0" i="1" smtClean="0">
                          <a:latin typeface="Cambria Math" panose="02040503050406030204" pitchFamily="18" charset="0"/>
                        </a:rPr>
                        <m:t> </m:t>
                      </m:r>
                      <m:f>
                        <m:fPr>
                          <m:ctrlPr>
                            <a:rPr lang="fr-FR" b="0" i="1" smtClean="0">
                              <a:latin typeface="Cambria Math" panose="02040503050406030204" pitchFamily="18" charset="0"/>
                            </a:rPr>
                          </m:ctrlPr>
                        </m:fPr>
                        <m:num>
                          <m:sSup>
                            <m:sSupPr>
                              <m:ctrlPr>
                                <a:rPr lang="fr-FR" i="1">
                                  <a:latin typeface="Cambria Math" panose="02040503050406030204" pitchFamily="18" charset="0"/>
                                </a:rPr>
                              </m:ctrlPr>
                            </m:sSupPr>
                            <m:e>
                              <m:r>
                                <a:rPr lang="fr-FR" i="1">
                                  <a:latin typeface="Cambria Math" panose="02040503050406030204" pitchFamily="18" charset="0"/>
                                </a:rPr>
                                <m:t>𝑒</m:t>
                              </m:r>
                            </m:e>
                            <m:sup>
                              <m:r>
                                <a:rPr lang="fr-FR" i="1">
                                  <a:latin typeface="Cambria Math" panose="02040503050406030204" pitchFamily="18" charset="0"/>
                                </a:rPr>
                                <m:t>−</m:t>
                              </m:r>
                              <m:r>
                                <a:rPr lang="fr-FR" i="1">
                                  <a:latin typeface="Cambria Math" panose="02040503050406030204" pitchFamily="18" charset="0"/>
                                  <a:ea typeface="Cambria Math" panose="02040503050406030204" pitchFamily="18" charset="0"/>
                                </a:rPr>
                                <m:t>𝛼</m:t>
                              </m:r>
                            </m:sup>
                          </m:sSup>
                        </m:num>
                        <m:den>
                          <m:r>
                            <a:rPr lang="fr-FR" b="0" i="1" smtClean="0">
                              <a:latin typeface="Cambria Math" panose="02040503050406030204" pitchFamily="18" charset="0"/>
                            </a:rPr>
                            <m:t>1+</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𝑒</m:t>
                              </m:r>
                            </m:e>
                            <m:sup>
                              <m:r>
                                <a:rPr lang="fr-FR" b="0" i="1" smtClean="0">
                                  <a:latin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𝛼</m:t>
                              </m:r>
                            </m:sup>
                          </m:sSup>
                        </m:den>
                      </m:f>
                    </m:oMath>
                  </m:oMathPara>
                </a14:m>
                <a:endParaRPr lang="fr-FR" dirty="0"/>
              </a:p>
            </p:txBody>
          </p:sp>
        </mc:Choice>
        <mc:Fallback xmlns="">
          <p:sp>
            <p:nvSpPr>
              <p:cNvPr id="32" name="ZoneTexte 31">
                <a:extLst>
                  <a:ext uri="{FF2B5EF4-FFF2-40B4-BE49-F238E27FC236}">
                    <a16:creationId xmlns:a16="http://schemas.microsoft.com/office/drawing/2014/main" id="{0A5FADF8-E4BB-C148-A2F7-BD55AFE33270}"/>
                  </a:ext>
                </a:extLst>
              </p:cNvPr>
              <p:cNvSpPr txBox="1">
                <a:spLocks noRot="1" noChangeAspect="1" noMove="1" noResize="1" noEditPoints="1" noAdjustHandles="1" noChangeArrowheads="1" noChangeShapeType="1" noTextEdit="1"/>
              </p:cNvSpPr>
              <p:nvPr/>
            </p:nvSpPr>
            <p:spPr>
              <a:xfrm>
                <a:off x="5131443" y="4873401"/>
                <a:ext cx="3461332" cy="537840"/>
              </a:xfrm>
              <a:prstGeom prst="rect">
                <a:avLst/>
              </a:prstGeom>
              <a:blipFill>
                <a:blip r:embed="rId5"/>
                <a:stretch>
                  <a:fillRect l="-1099" t="-56818" b="-102273"/>
                </a:stretch>
              </a:blipFill>
            </p:spPr>
            <p:txBody>
              <a:bodyPr/>
              <a:lstStyle/>
              <a:p>
                <a:r>
                  <a:rPr lang="fr-FR">
                    <a:noFill/>
                  </a:rPr>
                  <a:t> </a:t>
                </a:r>
              </a:p>
            </p:txBody>
          </p:sp>
        </mc:Fallback>
      </mc:AlternateContent>
    </p:spTree>
    <p:extLst>
      <p:ext uri="{BB962C8B-B14F-4D97-AF65-F5344CB8AC3E}">
        <p14:creationId xmlns:p14="http://schemas.microsoft.com/office/powerpoint/2010/main" val="1761293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B166D-0ADD-B042-80C1-FD582BE604E6}"/>
              </a:ext>
            </a:extLst>
          </p:cNvPr>
          <p:cNvSpPr>
            <a:spLocks noGrp="1"/>
          </p:cNvSpPr>
          <p:nvPr>
            <p:ph type="title"/>
          </p:nvPr>
        </p:nvSpPr>
        <p:spPr>
          <a:xfrm>
            <a:off x="612648" y="228600"/>
            <a:ext cx="8153400" cy="990600"/>
          </a:xfrm>
        </p:spPr>
        <p:txBody>
          <a:bodyPr/>
          <a:lstStyle/>
          <a:p>
            <a:r>
              <a:rPr lang="fr-FR" dirty="0"/>
              <a:t>La régression logistique</a:t>
            </a:r>
          </a:p>
        </p:txBody>
      </p:sp>
      <p:sp>
        <p:nvSpPr>
          <p:cNvPr id="6" name="Espace réservé du pied de page 5">
            <a:extLst>
              <a:ext uri="{FF2B5EF4-FFF2-40B4-BE49-F238E27FC236}">
                <a16:creationId xmlns:a16="http://schemas.microsoft.com/office/drawing/2014/main" id="{6E55B953-FDDB-6A43-A9BB-8AEB65F13A4A}"/>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5" name="Espace réservé du numéro de diapositive 4">
            <a:extLst>
              <a:ext uri="{FF2B5EF4-FFF2-40B4-BE49-F238E27FC236}">
                <a16:creationId xmlns:a16="http://schemas.microsoft.com/office/drawing/2014/main" id="{00161181-173B-D34E-9DAB-84EAB730F5A8}"/>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45</a:t>
            </a:fld>
            <a:endParaRPr lang="fr-FR" dirty="0"/>
          </a:p>
        </p:txBody>
      </p:sp>
      <p:sp>
        <p:nvSpPr>
          <p:cNvPr id="12" name="Espace réservé du contenu 11">
            <a:extLst>
              <a:ext uri="{FF2B5EF4-FFF2-40B4-BE49-F238E27FC236}">
                <a16:creationId xmlns:a16="http://schemas.microsoft.com/office/drawing/2014/main" id="{5196D63F-889A-4547-A8A4-AE8A6221ABF5}"/>
              </a:ext>
            </a:extLst>
          </p:cNvPr>
          <p:cNvSpPr>
            <a:spLocks noGrp="1"/>
          </p:cNvSpPr>
          <p:nvPr>
            <p:ph sz="quarter" idx="1"/>
          </p:nvPr>
        </p:nvSpPr>
        <p:spPr>
          <a:xfrm>
            <a:off x="612648" y="1600200"/>
            <a:ext cx="8153400" cy="4495800"/>
          </a:xfrm>
        </p:spPr>
        <p:txBody>
          <a:bodyPr/>
          <a:lstStyle/>
          <a:p>
            <a:r>
              <a:rPr lang="fr-FR" dirty="0"/>
              <a:t>L’OR = force du lien entre X et Y</a:t>
            </a:r>
          </a:p>
          <a:p>
            <a:r>
              <a:rPr lang="fr-FR" dirty="0"/>
              <a:t>OR = Rapport de cotes</a:t>
            </a:r>
          </a:p>
          <a:p>
            <a:r>
              <a:rPr lang="fr-FR" dirty="0"/>
              <a:t>Déterminé à partir de l’estimation des paramètres</a:t>
            </a:r>
          </a:p>
        </p:txBody>
      </p:sp>
      <mc:AlternateContent xmlns:mc="http://schemas.openxmlformats.org/markup-compatibility/2006" xmlns:a14="http://schemas.microsoft.com/office/drawing/2010/main">
        <mc:Choice Requires="a14">
          <p:sp>
            <p:nvSpPr>
              <p:cNvPr id="13" name="ZoneTexte 12">
                <a:extLst>
                  <a:ext uri="{FF2B5EF4-FFF2-40B4-BE49-F238E27FC236}">
                    <a16:creationId xmlns:a16="http://schemas.microsoft.com/office/drawing/2014/main" id="{A892EFBB-1706-D54B-9826-B19ED8A8E880}"/>
                  </a:ext>
                </a:extLst>
              </p:cNvPr>
              <p:cNvSpPr txBox="1"/>
              <p:nvPr/>
            </p:nvSpPr>
            <p:spPr>
              <a:xfrm>
                <a:off x="2133600" y="3848100"/>
                <a:ext cx="4649158" cy="1953548"/>
              </a:xfrm>
              <a:prstGeom prst="rect">
                <a:avLst/>
              </a:prstGeom>
              <a:noFill/>
            </p:spPr>
            <p:txBody>
              <a:bodyPr wrap="none" lIns="0" tIns="0" rIns="0" bIns="0" rtlCol="0">
                <a:spAutoFit/>
              </a:bodyPr>
              <a:lstStyle/>
              <a:p>
                <a14:m>
                  <m:oMath xmlns:m="http://schemas.openxmlformats.org/officeDocument/2006/math">
                    <m:r>
                      <a:rPr lang="fr-FR" sz="5400" b="0" i="1" smtClean="0">
                        <a:latin typeface="Cambria Math" panose="02040503050406030204" pitchFamily="18" charset="0"/>
                      </a:rPr>
                      <m:t>𝑂𝑅</m:t>
                    </m:r>
                    <m:r>
                      <a:rPr lang="fr-FR" sz="5400" b="0" i="1" smtClean="0">
                        <a:latin typeface="Cambria Math" panose="02040503050406030204" pitchFamily="18" charset="0"/>
                      </a:rPr>
                      <m:t>=</m:t>
                    </m:r>
                    <m:f>
                      <m:fPr>
                        <m:ctrlPr>
                          <a:rPr lang="fr-FR" sz="5400" b="0" i="1" smtClean="0">
                            <a:latin typeface="Cambria Math" panose="02040503050406030204" pitchFamily="18" charset="0"/>
                          </a:rPr>
                        </m:ctrlPr>
                      </m:fPr>
                      <m:num>
                        <m:f>
                          <m:fPr>
                            <m:ctrlPr>
                              <a:rPr lang="fr-FR" sz="5400" b="0" i="1" smtClean="0">
                                <a:latin typeface="Cambria Math" panose="02040503050406030204" pitchFamily="18" charset="0"/>
                              </a:rPr>
                            </m:ctrlPr>
                          </m:fPr>
                          <m:num>
                            <m:sSub>
                              <m:sSubPr>
                                <m:ctrlPr>
                                  <a:rPr lang="fr-FR" sz="5400" b="0" i="1" smtClean="0">
                                    <a:latin typeface="Cambria Math" panose="02040503050406030204" pitchFamily="18" charset="0"/>
                                  </a:rPr>
                                </m:ctrlPr>
                              </m:sSubPr>
                              <m:e>
                                <m:r>
                                  <a:rPr lang="fr-FR" sz="5400" b="0" i="1" smtClean="0">
                                    <a:latin typeface="Cambria Math" panose="02040503050406030204" pitchFamily="18" charset="0"/>
                                  </a:rPr>
                                  <m:t>𝑝</m:t>
                                </m:r>
                              </m:e>
                              <m:sub>
                                <m:r>
                                  <a:rPr lang="fr-FR" sz="5400" b="0" i="1" smtClean="0">
                                    <a:latin typeface="Cambria Math" panose="02040503050406030204" pitchFamily="18" charset="0"/>
                                  </a:rPr>
                                  <m:t>+</m:t>
                                </m:r>
                              </m:sub>
                            </m:sSub>
                          </m:num>
                          <m:den>
                            <m:r>
                              <a:rPr lang="fr-FR" sz="5400" b="0" i="1" smtClean="0">
                                <a:latin typeface="Cambria Math" panose="02040503050406030204" pitchFamily="18" charset="0"/>
                              </a:rPr>
                              <m:t>(1−</m:t>
                            </m:r>
                            <m:sSub>
                              <m:sSubPr>
                                <m:ctrlPr>
                                  <a:rPr lang="fr-FR" sz="5400" b="0" i="1" smtClean="0">
                                    <a:latin typeface="Cambria Math" panose="02040503050406030204" pitchFamily="18" charset="0"/>
                                  </a:rPr>
                                </m:ctrlPr>
                              </m:sSubPr>
                              <m:e>
                                <m:r>
                                  <a:rPr lang="fr-FR" sz="5400" b="0" i="1" smtClean="0">
                                    <a:latin typeface="Cambria Math" panose="02040503050406030204" pitchFamily="18" charset="0"/>
                                  </a:rPr>
                                  <m:t>𝑝</m:t>
                                </m:r>
                              </m:e>
                              <m:sub>
                                <m:r>
                                  <a:rPr lang="fr-FR" sz="5400" b="0" i="1" smtClean="0">
                                    <a:latin typeface="Cambria Math" panose="02040503050406030204" pitchFamily="18" charset="0"/>
                                  </a:rPr>
                                  <m:t>+</m:t>
                                </m:r>
                              </m:sub>
                            </m:sSub>
                            <m:r>
                              <a:rPr lang="fr-FR" sz="5400" b="0" i="1" smtClean="0">
                                <a:latin typeface="Cambria Math" panose="02040503050406030204" pitchFamily="18" charset="0"/>
                              </a:rPr>
                              <m:t>)</m:t>
                            </m:r>
                          </m:den>
                        </m:f>
                      </m:num>
                      <m:den>
                        <m:f>
                          <m:fPr>
                            <m:ctrlPr>
                              <a:rPr lang="fr-FR" sz="5400" i="1">
                                <a:latin typeface="Cambria Math" panose="02040503050406030204" pitchFamily="18" charset="0"/>
                              </a:rPr>
                            </m:ctrlPr>
                          </m:fPr>
                          <m:num>
                            <m:sSub>
                              <m:sSubPr>
                                <m:ctrlPr>
                                  <a:rPr lang="fr-FR" sz="5400" i="1">
                                    <a:latin typeface="Cambria Math" panose="02040503050406030204" pitchFamily="18" charset="0"/>
                                  </a:rPr>
                                </m:ctrlPr>
                              </m:sSubPr>
                              <m:e>
                                <m:r>
                                  <a:rPr lang="fr-FR" sz="5400" i="1">
                                    <a:latin typeface="Cambria Math" panose="02040503050406030204" pitchFamily="18" charset="0"/>
                                  </a:rPr>
                                  <m:t>𝑝</m:t>
                                </m:r>
                              </m:e>
                              <m:sub>
                                <m:r>
                                  <a:rPr lang="fr-FR" sz="5400" b="0" i="1" smtClean="0">
                                    <a:latin typeface="Cambria Math" panose="02040503050406030204" pitchFamily="18" charset="0"/>
                                  </a:rPr>
                                  <m:t>−</m:t>
                                </m:r>
                              </m:sub>
                            </m:sSub>
                          </m:num>
                          <m:den>
                            <m:r>
                              <a:rPr lang="fr-FR" sz="5400" i="1">
                                <a:latin typeface="Cambria Math" panose="02040503050406030204" pitchFamily="18" charset="0"/>
                              </a:rPr>
                              <m:t>(1−</m:t>
                            </m:r>
                            <m:sSub>
                              <m:sSubPr>
                                <m:ctrlPr>
                                  <a:rPr lang="fr-FR" sz="5400" i="1">
                                    <a:latin typeface="Cambria Math" panose="02040503050406030204" pitchFamily="18" charset="0"/>
                                  </a:rPr>
                                </m:ctrlPr>
                              </m:sSubPr>
                              <m:e>
                                <m:r>
                                  <a:rPr lang="fr-FR" sz="5400" i="1">
                                    <a:latin typeface="Cambria Math" panose="02040503050406030204" pitchFamily="18" charset="0"/>
                                  </a:rPr>
                                  <m:t>𝑝</m:t>
                                </m:r>
                              </m:e>
                              <m:sub>
                                <m:r>
                                  <a:rPr lang="fr-FR" sz="5400" b="0" i="1" smtClean="0">
                                    <a:latin typeface="Cambria Math" panose="02040503050406030204" pitchFamily="18" charset="0"/>
                                  </a:rPr>
                                  <m:t>−</m:t>
                                </m:r>
                              </m:sub>
                            </m:sSub>
                            <m:r>
                              <a:rPr lang="fr-FR" sz="5400" i="1">
                                <a:latin typeface="Cambria Math" panose="02040503050406030204" pitchFamily="18" charset="0"/>
                              </a:rPr>
                              <m:t>)</m:t>
                            </m:r>
                          </m:den>
                        </m:f>
                      </m:den>
                    </m:f>
                  </m:oMath>
                </a14:m>
                <a:r>
                  <a:rPr lang="fr-FR" sz="5400" dirty="0"/>
                  <a:t>=</a:t>
                </a:r>
                <a14:m>
                  <m:oMath xmlns:m="http://schemas.openxmlformats.org/officeDocument/2006/math">
                    <m:sSup>
                      <m:sSupPr>
                        <m:ctrlPr>
                          <a:rPr lang="fr-FR" sz="5400" i="1" dirty="0" smtClean="0">
                            <a:latin typeface="Cambria Math" panose="02040503050406030204" pitchFamily="18" charset="0"/>
                          </a:rPr>
                        </m:ctrlPr>
                      </m:sSupPr>
                      <m:e>
                        <m:r>
                          <a:rPr lang="fr-FR" sz="5400" b="0" i="1" dirty="0" smtClean="0">
                            <a:latin typeface="Cambria Math" panose="02040503050406030204" pitchFamily="18" charset="0"/>
                          </a:rPr>
                          <m:t>𝑒</m:t>
                        </m:r>
                      </m:e>
                      <m:sup>
                        <m:r>
                          <a:rPr lang="fr-FR" sz="5400" i="1" dirty="0" smtClean="0">
                            <a:latin typeface="Cambria Math" panose="02040503050406030204" pitchFamily="18" charset="0"/>
                            <a:ea typeface="Cambria Math" panose="02040503050406030204" pitchFamily="18" charset="0"/>
                          </a:rPr>
                          <m:t>𝛽</m:t>
                        </m:r>
                      </m:sup>
                    </m:sSup>
                  </m:oMath>
                </a14:m>
                <a:endParaRPr lang="fr-FR" sz="5400" dirty="0"/>
              </a:p>
            </p:txBody>
          </p:sp>
        </mc:Choice>
        <mc:Fallback xmlns="">
          <p:sp>
            <p:nvSpPr>
              <p:cNvPr id="13" name="ZoneTexte 12">
                <a:extLst>
                  <a:ext uri="{FF2B5EF4-FFF2-40B4-BE49-F238E27FC236}">
                    <a16:creationId xmlns:a16="http://schemas.microsoft.com/office/drawing/2014/main" id="{A892EFBB-1706-D54B-9826-B19ED8A8E880}"/>
                  </a:ext>
                </a:extLst>
              </p:cNvPr>
              <p:cNvSpPr txBox="1">
                <a:spLocks noRot="1" noChangeAspect="1" noMove="1" noResize="1" noEditPoints="1" noAdjustHandles="1" noChangeArrowheads="1" noChangeShapeType="1" noTextEdit="1"/>
              </p:cNvSpPr>
              <p:nvPr/>
            </p:nvSpPr>
            <p:spPr>
              <a:xfrm>
                <a:off x="2133600" y="3848100"/>
                <a:ext cx="4649158" cy="1953548"/>
              </a:xfrm>
              <a:prstGeom prst="rect">
                <a:avLst/>
              </a:prstGeom>
              <a:blipFill>
                <a:blip r:embed="rId2"/>
                <a:stretch>
                  <a:fillRect l="-5177" r="-2997" b="-9032"/>
                </a:stretch>
              </a:blipFill>
            </p:spPr>
            <p:txBody>
              <a:bodyPr/>
              <a:lstStyle/>
              <a:p>
                <a:r>
                  <a:rPr lang="fr-FR">
                    <a:noFill/>
                  </a:rPr>
                  <a:t> </a:t>
                </a:r>
              </a:p>
            </p:txBody>
          </p:sp>
        </mc:Fallback>
      </mc:AlternateContent>
    </p:spTree>
    <p:extLst>
      <p:ext uri="{BB962C8B-B14F-4D97-AF65-F5344CB8AC3E}">
        <p14:creationId xmlns:p14="http://schemas.microsoft.com/office/powerpoint/2010/main" val="21648221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F8ACE7F5-0EB3-434E-B958-56D4C429F315}"/>
              </a:ext>
            </a:extLst>
          </p:cNvPr>
          <p:cNvSpPr>
            <a:spLocks noGrp="1"/>
          </p:cNvSpPr>
          <p:nvPr>
            <p:ph type="title"/>
          </p:nvPr>
        </p:nvSpPr>
        <p:spPr/>
        <p:txBody>
          <a:bodyPr/>
          <a:lstStyle/>
          <a:p>
            <a:r>
              <a:rPr lang="fr-FR" dirty="0"/>
              <a:t>La régression logistique</a:t>
            </a:r>
          </a:p>
        </p:txBody>
      </p:sp>
      <p:sp>
        <p:nvSpPr>
          <p:cNvPr id="8" name="object 8"/>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0" name="object 10"/>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46</a:t>
            </a:fld>
            <a:endParaRPr dirty="0"/>
          </a:p>
        </p:txBody>
      </p:sp>
      <p:sp>
        <p:nvSpPr>
          <p:cNvPr id="12" name="Espace réservé du contenu 11">
            <a:extLst>
              <a:ext uri="{FF2B5EF4-FFF2-40B4-BE49-F238E27FC236}">
                <a16:creationId xmlns:a16="http://schemas.microsoft.com/office/drawing/2014/main" id="{F184BBD5-1BD4-B64B-BB80-C519DA004D2F}"/>
              </a:ext>
            </a:extLst>
          </p:cNvPr>
          <p:cNvSpPr>
            <a:spLocks noGrp="1"/>
          </p:cNvSpPr>
          <p:nvPr>
            <p:ph sz="quarter" idx="1"/>
          </p:nvPr>
        </p:nvSpPr>
        <p:spPr/>
        <p:txBody>
          <a:bodyPr>
            <a:normAutofit/>
          </a:bodyPr>
          <a:lstStyle/>
          <a:p>
            <a:r>
              <a:rPr lang="fr-FR" dirty="0"/>
              <a:t>Conditions d’application</a:t>
            </a:r>
          </a:p>
          <a:p>
            <a:pPr lvl="1"/>
            <a:r>
              <a:rPr lang="fr-FR" dirty="0"/>
              <a:t>Relation linéaire entre </a:t>
            </a:r>
            <a:r>
              <a:rPr lang="fr-FR" dirty="0" err="1"/>
              <a:t>logit</a:t>
            </a:r>
            <a:r>
              <a:rPr lang="fr-FR" dirty="0"/>
              <a:t>(p) et X</a:t>
            </a:r>
          </a:p>
          <a:p>
            <a:r>
              <a:rPr lang="fr-FR" dirty="0"/>
              <a:t>Y binomial ou multinomial</a:t>
            </a:r>
          </a:p>
          <a:p>
            <a:r>
              <a:rPr lang="fr-FR" dirty="0"/>
              <a:t>Codage « intelligent » des X catégoriels pour pouvoir interpréter les coefficients</a:t>
            </a:r>
          </a:p>
          <a:p>
            <a:r>
              <a:rPr lang="fr-FR" dirty="0"/>
              <a:t>Indépendance des individus</a:t>
            </a:r>
          </a:p>
          <a:p>
            <a:endParaRPr lang="fr-FR" dirty="0"/>
          </a:p>
          <a:p>
            <a:endParaRPr lang="fr-F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re 13">
            <a:extLst>
              <a:ext uri="{FF2B5EF4-FFF2-40B4-BE49-F238E27FC236}">
                <a16:creationId xmlns:a16="http://schemas.microsoft.com/office/drawing/2014/main" id="{265C91DD-BC6F-F948-A4FE-9352CFBA70F5}"/>
              </a:ext>
            </a:extLst>
          </p:cNvPr>
          <p:cNvSpPr>
            <a:spLocks noGrp="1"/>
          </p:cNvSpPr>
          <p:nvPr>
            <p:ph type="title"/>
          </p:nvPr>
        </p:nvSpPr>
        <p:spPr/>
        <p:txBody>
          <a:bodyPr/>
          <a:lstStyle/>
          <a:p>
            <a:r>
              <a:rPr lang="fr-FR" dirty="0"/>
              <a:t>La régression logistique</a:t>
            </a:r>
          </a:p>
        </p:txBody>
      </p:sp>
      <p:sp>
        <p:nvSpPr>
          <p:cNvPr id="10" name="object 10"/>
          <p:cNvSpPr txBox="1">
            <a:spLocks noGrp="1"/>
          </p:cNvSpPr>
          <p:nvPr>
            <p:ph type="ftr" sz="quarter" idx="11"/>
          </p:nvPr>
        </p:nvSpPr>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2" name="object 12"/>
          <p:cNvSpPr txBox="1">
            <a:spLocks noGrp="1"/>
          </p:cNvSpPr>
          <p:nvPr>
            <p:ph type="sldNum" sz="quarter" idx="12"/>
          </p:nvPr>
        </p:nvSpPr>
        <p:spPr/>
        <p:txBody>
          <a:bodyPr vert="horz" wrap="square" lIns="0" tIns="0" rIns="0" bIns="0" rtlCol="0">
            <a:spAutoFit/>
          </a:bodyPr>
          <a:lstStyle/>
          <a:p>
            <a:fld id="{81D60167-4931-47E6-BA6A-407CBD079E47}" type="slidenum">
              <a:rPr lang="fr-FR" dirty="0"/>
              <a:pPr/>
              <a:t>47</a:t>
            </a:fld>
            <a:endParaRPr lang="fr-FR" dirty="0"/>
          </a:p>
        </p:txBody>
      </p:sp>
      <p:sp>
        <p:nvSpPr>
          <p:cNvPr id="19" name="Espace réservé du contenu 18">
            <a:extLst>
              <a:ext uri="{FF2B5EF4-FFF2-40B4-BE49-F238E27FC236}">
                <a16:creationId xmlns:a16="http://schemas.microsoft.com/office/drawing/2014/main" id="{9566A16C-98F2-2641-9486-B9081DD840A6}"/>
              </a:ext>
            </a:extLst>
          </p:cNvPr>
          <p:cNvSpPr>
            <a:spLocks noGrp="1"/>
          </p:cNvSpPr>
          <p:nvPr>
            <p:ph sz="quarter" idx="1"/>
          </p:nvPr>
        </p:nvSpPr>
        <p:spPr/>
        <p:txBody>
          <a:bodyPr/>
          <a:lstStyle/>
          <a:p>
            <a:r>
              <a:rPr lang="fr-FR" dirty="0"/>
              <a:t>Exemple: facteurs d'hypotrophie à la naissance</a:t>
            </a:r>
          </a:p>
          <a:p>
            <a:endParaRPr lang="fr-FR" dirty="0"/>
          </a:p>
          <a:p>
            <a:endParaRPr lang="fr-FR" dirty="0"/>
          </a:p>
        </p:txBody>
      </p:sp>
      <p:graphicFrame>
        <p:nvGraphicFramePr>
          <p:cNvPr id="4" name="object 4"/>
          <p:cNvGraphicFramePr>
            <a:graphicFrameLocks noGrp="1"/>
          </p:cNvGraphicFramePr>
          <p:nvPr>
            <p:extLst>
              <p:ext uri="{D42A27DB-BD31-4B8C-83A1-F6EECF244321}">
                <p14:modId xmlns:p14="http://schemas.microsoft.com/office/powerpoint/2010/main" val="228061066"/>
              </p:ext>
            </p:extLst>
          </p:nvPr>
        </p:nvGraphicFramePr>
        <p:xfrm>
          <a:off x="329565" y="2469298"/>
          <a:ext cx="8565513" cy="3092366"/>
        </p:xfrm>
        <a:graphic>
          <a:graphicData uri="http://schemas.openxmlformats.org/drawingml/2006/table">
            <a:tbl>
              <a:tblPr firstRow="1" bandRow="1">
                <a:tableStyleId>{2D5ABB26-0587-4C30-8999-92F81FD0307C}</a:tableStyleId>
              </a:tblPr>
              <a:tblGrid>
                <a:gridCol w="881380">
                  <a:extLst>
                    <a:ext uri="{9D8B030D-6E8A-4147-A177-3AD203B41FA5}">
                      <a16:colId xmlns:a16="http://schemas.microsoft.com/office/drawing/2014/main" val="20000"/>
                    </a:ext>
                  </a:extLst>
                </a:gridCol>
                <a:gridCol w="1008380">
                  <a:extLst>
                    <a:ext uri="{9D8B030D-6E8A-4147-A177-3AD203B41FA5}">
                      <a16:colId xmlns:a16="http://schemas.microsoft.com/office/drawing/2014/main" val="20001"/>
                    </a:ext>
                  </a:extLst>
                </a:gridCol>
                <a:gridCol w="941705">
                  <a:extLst>
                    <a:ext uri="{9D8B030D-6E8A-4147-A177-3AD203B41FA5}">
                      <a16:colId xmlns:a16="http://schemas.microsoft.com/office/drawing/2014/main" val="20002"/>
                    </a:ext>
                  </a:extLst>
                </a:gridCol>
                <a:gridCol w="1050925">
                  <a:extLst>
                    <a:ext uri="{9D8B030D-6E8A-4147-A177-3AD203B41FA5}">
                      <a16:colId xmlns:a16="http://schemas.microsoft.com/office/drawing/2014/main" val="20003"/>
                    </a:ext>
                  </a:extLst>
                </a:gridCol>
                <a:gridCol w="831214">
                  <a:extLst>
                    <a:ext uri="{9D8B030D-6E8A-4147-A177-3AD203B41FA5}">
                      <a16:colId xmlns:a16="http://schemas.microsoft.com/office/drawing/2014/main" val="20004"/>
                    </a:ext>
                  </a:extLst>
                </a:gridCol>
                <a:gridCol w="934085">
                  <a:extLst>
                    <a:ext uri="{9D8B030D-6E8A-4147-A177-3AD203B41FA5}">
                      <a16:colId xmlns:a16="http://schemas.microsoft.com/office/drawing/2014/main" val="20005"/>
                    </a:ext>
                  </a:extLst>
                </a:gridCol>
                <a:gridCol w="1116965">
                  <a:extLst>
                    <a:ext uri="{9D8B030D-6E8A-4147-A177-3AD203B41FA5}">
                      <a16:colId xmlns:a16="http://schemas.microsoft.com/office/drawing/2014/main" val="20006"/>
                    </a:ext>
                  </a:extLst>
                </a:gridCol>
                <a:gridCol w="711200">
                  <a:extLst>
                    <a:ext uri="{9D8B030D-6E8A-4147-A177-3AD203B41FA5}">
                      <a16:colId xmlns:a16="http://schemas.microsoft.com/office/drawing/2014/main" val="20007"/>
                    </a:ext>
                  </a:extLst>
                </a:gridCol>
                <a:gridCol w="1089659">
                  <a:extLst>
                    <a:ext uri="{9D8B030D-6E8A-4147-A177-3AD203B41FA5}">
                      <a16:colId xmlns:a16="http://schemas.microsoft.com/office/drawing/2014/main" val="20008"/>
                    </a:ext>
                  </a:extLst>
                </a:gridCol>
              </a:tblGrid>
              <a:tr h="387045">
                <a:tc>
                  <a:txBody>
                    <a:bodyPr/>
                    <a:lstStyle/>
                    <a:p>
                      <a:pPr marL="72390" algn="ctr">
                        <a:lnSpc>
                          <a:spcPct val="100000"/>
                        </a:lnSpc>
                        <a:spcBef>
                          <a:spcPts val="765"/>
                        </a:spcBef>
                      </a:pPr>
                      <a:r>
                        <a:rPr sz="1800" spc="-55" dirty="0">
                          <a:solidFill>
                            <a:srgbClr val="FFFFFF"/>
                          </a:solidFill>
                          <a:latin typeface="Arial"/>
                          <a:cs typeface="Arial"/>
                        </a:rPr>
                        <a:t>Id</a:t>
                      </a:r>
                      <a:endParaRPr sz="1800">
                        <a:latin typeface="Arial"/>
                        <a:cs typeface="Arial"/>
                      </a:endParaRPr>
                    </a:p>
                  </a:txBody>
                  <a:tcPr marL="0" marR="0" marT="97155" marB="0">
                    <a:solidFill>
                      <a:srgbClr val="000000"/>
                    </a:solidFill>
                  </a:tcPr>
                </a:tc>
                <a:tc>
                  <a:txBody>
                    <a:bodyPr/>
                    <a:lstStyle/>
                    <a:p>
                      <a:pPr marL="80645" algn="ctr">
                        <a:lnSpc>
                          <a:spcPct val="100000"/>
                        </a:lnSpc>
                        <a:spcBef>
                          <a:spcPts val="765"/>
                        </a:spcBef>
                      </a:pPr>
                      <a:r>
                        <a:rPr sz="1800" spc="-75" dirty="0">
                          <a:solidFill>
                            <a:srgbClr val="FFFFFF"/>
                          </a:solidFill>
                          <a:latin typeface="Arial"/>
                          <a:cs typeface="Arial"/>
                        </a:rPr>
                        <a:t>hypo</a:t>
                      </a:r>
                      <a:endParaRPr sz="1800">
                        <a:latin typeface="Arial"/>
                        <a:cs typeface="Arial"/>
                      </a:endParaRPr>
                    </a:p>
                  </a:txBody>
                  <a:tcPr marL="0" marR="0" marT="97155" marB="0">
                    <a:solidFill>
                      <a:srgbClr val="000000"/>
                    </a:solidFill>
                  </a:tcPr>
                </a:tc>
                <a:tc>
                  <a:txBody>
                    <a:bodyPr/>
                    <a:lstStyle/>
                    <a:p>
                      <a:pPr marL="34925" algn="ctr">
                        <a:lnSpc>
                          <a:spcPct val="100000"/>
                        </a:lnSpc>
                        <a:spcBef>
                          <a:spcPts val="765"/>
                        </a:spcBef>
                      </a:pPr>
                      <a:r>
                        <a:rPr sz="1800" spc="-85" dirty="0">
                          <a:solidFill>
                            <a:srgbClr val="FFFFFF"/>
                          </a:solidFill>
                          <a:latin typeface="Arial"/>
                          <a:cs typeface="Arial"/>
                        </a:rPr>
                        <a:t>tabac</a:t>
                      </a:r>
                      <a:endParaRPr sz="1800">
                        <a:latin typeface="Arial"/>
                        <a:cs typeface="Arial"/>
                      </a:endParaRPr>
                    </a:p>
                  </a:txBody>
                  <a:tcPr marL="0" marR="0" marT="97155" marB="0">
                    <a:solidFill>
                      <a:srgbClr val="000000"/>
                    </a:solidFill>
                  </a:tcPr>
                </a:tc>
                <a:tc>
                  <a:txBody>
                    <a:bodyPr/>
                    <a:lstStyle/>
                    <a:p>
                      <a:pPr marR="45085" algn="ctr">
                        <a:lnSpc>
                          <a:spcPct val="100000"/>
                        </a:lnSpc>
                        <a:spcBef>
                          <a:spcPts val="765"/>
                        </a:spcBef>
                      </a:pPr>
                      <a:r>
                        <a:rPr sz="1800" spc="-80" dirty="0">
                          <a:solidFill>
                            <a:srgbClr val="FFFFFF"/>
                          </a:solidFill>
                          <a:latin typeface="Arial"/>
                          <a:cs typeface="Arial"/>
                        </a:rPr>
                        <a:t>prema</a:t>
                      </a:r>
                      <a:endParaRPr sz="1800">
                        <a:latin typeface="Arial"/>
                        <a:cs typeface="Arial"/>
                      </a:endParaRPr>
                    </a:p>
                  </a:txBody>
                  <a:tcPr marL="0" marR="0" marT="97155" marB="0">
                    <a:solidFill>
                      <a:srgbClr val="000000"/>
                    </a:solidFill>
                  </a:tcPr>
                </a:tc>
                <a:tc>
                  <a:txBody>
                    <a:bodyPr/>
                    <a:lstStyle/>
                    <a:p>
                      <a:pPr marR="20955" algn="ctr">
                        <a:lnSpc>
                          <a:spcPct val="100000"/>
                        </a:lnSpc>
                        <a:spcBef>
                          <a:spcPts val="765"/>
                        </a:spcBef>
                      </a:pPr>
                      <a:r>
                        <a:rPr sz="1800" spc="-55" dirty="0">
                          <a:solidFill>
                            <a:srgbClr val="FFFFFF"/>
                          </a:solidFill>
                          <a:latin typeface="Arial"/>
                          <a:cs typeface="Arial"/>
                        </a:rPr>
                        <a:t>hta</a:t>
                      </a:r>
                      <a:endParaRPr sz="1800">
                        <a:latin typeface="Arial"/>
                        <a:cs typeface="Arial"/>
                      </a:endParaRPr>
                    </a:p>
                  </a:txBody>
                  <a:tcPr marL="0" marR="0" marT="97155" marB="0">
                    <a:solidFill>
                      <a:srgbClr val="000000"/>
                    </a:solidFill>
                  </a:tcPr>
                </a:tc>
                <a:tc>
                  <a:txBody>
                    <a:bodyPr/>
                    <a:lstStyle/>
                    <a:p>
                      <a:pPr marL="109855" algn="ctr">
                        <a:lnSpc>
                          <a:spcPct val="100000"/>
                        </a:lnSpc>
                        <a:spcBef>
                          <a:spcPts val="765"/>
                        </a:spcBef>
                      </a:pPr>
                      <a:r>
                        <a:rPr sz="1800" spc="-55" dirty="0">
                          <a:solidFill>
                            <a:srgbClr val="FFFFFF"/>
                          </a:solidFill>
                          <a:latin typeface="Arial"/>
                          <a:cs typeface="Arial"/>
                        </a:rPr>
                        <a:t>visite</a:t>
                      </a:r>
                      <a:endParaRPr sz="1800">
                        <a:latin typeface="Arial"/>
                        <a:cs typeface="Arial"/>
                      </a:endParaRPr>
                    </a:p>
                  </a:txBody>
                  <a:tcPr marL="0" marR="0" marT="97155" marB="0">
                    <a:solidFill>
                      <a:srgbClr val="000000"/>
                    </a:solidFill>
                  </a:tcPr>
                </a:tc>
                <a:tc>
                  <a:txBody>
                    <a:bodyPr/>
                    <a:lstStyle/>
                    <a:p>
                      <a:pPr marR="30480" algn="ctr">
                        <a:lnSpc>
                          <a:spcPct val="100000"/>
                        </a:lnSpc>
                        <a:spcBef>
                          <a:spcPts val="765"/>
                        </a:spcBef>
                      </a:pPr>
                      <a:r>
                        <a:rPr sz="1800" spc="-75" dirty="0">
                          <a:solidFill>
                            <a:srgbClr val="FFFFFF"/>
                          </a:solidFill>
                          <a:latin typeface="Arial"/>
                          <a:cs typeface="Arial"/>
                        </a:rPr>
                        <a:t>poidsbb</a:t>
                      </a:r>
                      <a:endParaRPr sz="1800">
                        <a:latin typeface="Arial"/>
                        <a:cs typeface="Arial"/>
                      </a:endParaRPr>
                    </a:p>
                  </a:txBody>
                  <a:tcPr marL="0" marR="0" marT="97155" marB="0">
                    <a:solidFill>
                      <a:srgbClr val="000000"/>
                    </a:solidFill>
                  </a:tcPr>
                </a:tc>
                <a:tc>
                  <a:txBody>
                    <a:bodyPr/>
                    <a:lstStyle/>
                    <a:p>
                      <a:pPr marL="33655" algn="ctr">
                        <a:lnSpc>
                          <a:spcPct val="100000"/>
                        </a:lnSpc>
                        <a:spcBef>
                          <a:spcPts val="765"/>
                        </a:spcBef>
                      </a:pPr>
                      <a:r>
                        <a:rPr sz="1800" spc="-145" dirty="0">
                          <a:solidFill>
                            <a:srgbClr val="FFFFFF"/>
                          </a:solidFill>
                          <a:latin typeface="Arial"/>
                          <a:cs typeface="Arial"/>
                        </a:rPr>
                        <a:t>age</a:t>
                      </a:r>
                      <a:endParaRPr sz="1800">
                        <a:latin typeface="Arial"/>
                        <a:cs typeface="Arial"/>
                      </a:endParaRPr>
                    </a:p>
                  </a:txBody>
                  <a:tcPr marL="0" marR="0" marT="97155" marB="0">
                    <a:solidFill>
                      <a:srgbClr val="000000"/>
                    </a:solidFill>
                  </a:tcPr>
                </a:tc>
                <a:tc>
                  <a:txBody>
                    <a:bodyPr/>
                    <a:lstStyle/>
                    <a:p>
                      <a:pPr marL="133985" algn="ctr">
                        <a:lnSpc>
                          <a:spcPct val="100000"/>
                        </a:lnSpc>
                        <a:spcBef>
                          <a:spcPts val="765"/>
                        </a:spcBef>
                      </a:pPr>
                      <a:r>
                        <a:rPr sz="1800" spc="-70" dirty="0">
                          <a:solidFill>
                            <a:srgbClr val="FFFFFF"/>
                          </a:solidFill>
                          <a:latin typeface="Arial"/>
                          <a:cs typeface="Arial"/>
                        </a:rPr>
                        <a:t>poidsmer</a:t>
                      </a:r>
                      <a:endParaRPr sz="1800">
                        <a:latin typeface="Arial"/>
                        <a:cs typeface="Arial"/>
                      </a:endParaRPr>
                    </a:p>
                  </a:txBody>
                  <a:tcPr marL="0" marR="0" marT="97155" marB="0">
                    <a:solidFill>
                      <a:srgbClr val="000000"/>
                    </a:solidFill>
                  </a:tcPr>
                </a:tc>
                <a:extLst>
                  <a:ext uri="{0D108BD9-81ED-4DB2-BD59-A6C34878D82A}">
                    <a16:rowId xmlns:a16="http://schemas.microsoft.com/office/drawing/2014/main" val="10000"/>
                  </a:ext>
                </a:extLst>
              </a:tr>
              <a:tr h="462417">
                <a:tc>
                  <a:txBody>
                    <a:bodyPr/>
                    <a:lstStyle/>
                    <a:p>
                      <a:pPr marL="70485" algn="ctr">
                        <a:lnSpc>
                          <a:spcPct val="100000"/>
                        </a:lnSpc>
                        <a:spcBef>
                          <a:spcPts val="765"/>
                        </a:spcBef>
                      </a:pPr>
                      <a:r>
                        <a:rPr sz="1800" dirty="0">
                          <a:latin typeface="Arial"/>
                          <a:cs typeface="Arial"/>
                        </a:rPr>
                        <a:t>1</a:t>
                      </a:r>
                      <a:endParaRPr sz="1800">
                        <a:latin typeface="Arial"/>
                        <a:cs typeface="Arial"/>
                      </a:endParaRPr>
                    </a:p>
                  </a:txBody>
                  <a:tcPr marL="0" marR="0" marT="97155" marB="0"/>
                </a:tc>
                <a:tc>
                  <a:txBody>
                    <a:bodyPr/>
                    <a:lstStyle/>
                    <a:p>
                      <a:pPr marL="84455" algn="ctr">
                        <a:lnSpc>
                          <a:spcPct val="100000"/>
                        </a:lnSpc>
                        <a:spcBef>
                          <a:spcPts val="765"/>
                        </a:spcBef>
                      </a:pPr>
                      <a:r>
                        <a:rPr sz="1800" dirty="0">
                          <a:latin typeface="Arial"/>
                          <a:cs typeface="Arial"/>
                        </a:rPr>
                        <a:t>0</a:t>
                      </a:r>
                      <a:endParaRPr sz="1800">
                        <a:latin typeface="Arial"/>
                        <a:cs typeface="Arial"/>
                      </a:endParaRPr>
                    </a:p>
                  </a:txBody>
                  <a:tcPr marL="0" marR="0" marT="97155" marB="0"/>
                </a:tc>
                <a:tc>
                  <a:txBody>
                    <a:bodyPr/>
                    <a:lstStyle/>
                    <a:p>
                      <a:pPr marL="38735" algn="ctr">
                        <a:lnSpc>
                          <a:spcPct val="100000"/>
                        </a:lnSpc>
                        <a:spcBef>
                          <a:spcPts val="765"/>
                        </a:spcBef>
                      </a:pPr>
                      <a:r>
                        <a:rPr sz="1800" dirty="0">
                          <a:latin typeface="Arial"/>
                          <a:cs typeface="Arial"/>
                        </a:rPr>
                        <a:t>0</a:t>
                      </a:r>
                      <a:endParaRPr sz="1800">
                        <a:latin typeface="Arial"/>
                        <a:cs typeface="Arial"/>
                      </a:endParaRPr>
                    </a:p>
                  </a:txBody>
                  <a:tcPr marL="0" marR="0" marT="97155" marB="0"/>
                </a:tc>
                <a:tc>
                  <a:txBody>
                    <a:bodyPr/>
                    <a:lstStyle/>
                    <a:p>
                      <a:pPr marR="41910" algn="ctr">
                        <a:lnSpc>
                          <a:spcPct val="100000"/>
                        </a:lnSpc>
                        <a:spcBef>
                          <a:spcPts val="765"/>
                        </a:spcBef>
                      </a:pPr>
                      <a:r>
                        <a:rPr sz="1800" dirty="0">
                          <a:latin typeface="Arial"/>
                          <a:cs typeface="Arial"/>
                        </a:rPr>
                        <a:t>0</a:t>
                      </a:r>
                      <a:endParaRPr sz="1800">
                        <a:latin typeface="Arial"/>
                        <a:cs typeface="Arial"/>
                      </a:endParaRPr>
                    </a:p>
                  </a:txBody>
                  <a:tcPr marL="0" marR="0" marT="97155" marB="0"/>
                </a:tc>
                <a:tc>
                  <a:txBody>
                    <a:bodyPr/>
                    <a:lstStyle/>
                    <a:p>
                      <a:pPr marR="20955" algn="ctr">
                        <a:lnSpc>
                          <a:spcPct val="100000"/>
                        </a:lnSpc>
                        <a:spcBef>
                          <a:spcPts val="765"/>
                        </a:spcBef>
                      </a:pPr>
                      <a:r>
                        <a:rPr sz="1800" dirty="0">
                          <a:latin typeface="Arial"/>
                          <a:cs typeface="Arial"/>
                        </a:rPr>
                        <a:t>0</a:t>
                      </a:r>
                      <a:endParaRPr sz="1800">
                        <a:latin typeface="Arial"/>
                        <a:cs typeface="Arial"/>
                      </a:endParaRPr>
                    </a:p>
                  </a:txBody>
                  <a:tcPr marL="0" marR="0" marT="97155" marB="0"/>
                </a:tc>
                <a:tc>
                  <a:txBody>
                    <a:bodyPr/>
                    <a:lstStyle/>
                    <a:p>
                      <a:pPr marL="109220" algn="ctr">
                        <a:lnSpc>
                          <a:spcPct val="100000"/>
                        </a:lnSpc>
                        <a:spcBef>
                          <a:spcPts val="765"/>
                        </a:spcBef>
                      </a:pPr>
                      <a:r>
                        <a:rPr sz="1800" dirty="0">
                          <a:latin typeface="Arial"/>
                          <a:cs typeface="Arial"/>
                        </a:rPr>
                        <a:t>0</a:t>
                      </a:r>
                      <a:endParaRPr sz="1800">
                        <a:latin typeface="Arial"/>
                        <a:cs typeface="Arial"/>
                      </a:endParaRPr>
                    </a:p>
                  </a:txBody>
                  <a:tcPr marL="0" marR="0" marT="97155" marB="0"/>
                </a:tc>
                <a:tc>
                  <a:txBody>
                    <a:bodyPr/>
                    <a:lstStyle/>
                    <a:p>
                      <a:pPr marR="30480" algn="ctr">
                        <a:lnSpc>
                          <a:spcPct val="100000"/>
                        </a:lnSpc>
                        <a:spcBef>
                          <a:spcPts val="765"/>
                        </a:spcBef>
                      </a:pPr>
                      <a:r>
                        <a:rPr sz="1800" spc="-90" dirty="0">
                          <a:latin typeface="Arial"/>
                          <a:cs typeface="Arial"/>
                        </a:rPr>
                        <a:t>2523</a:t>
                      </a:r>
                      <a:endParaRPr sz="1800">
                        <a:latin typeface="Arial"/>
                        <a:cs typeface="Arial"/>
                      </a:endParaRPr>
                    </a:p>
                  </a:txBody>
                  <a:tcPr marL="0" marR="0" marT="97155" marB="0"/>
                </a:tc>
                <a:tc>
                  <a:txBody>
                    <a:bodyPr/>
                    <a:lstStyle/>
                    <a:p>
                      <a:pPr marL="36195" algn="ctr">
                        <a:lnSpc>
                          <a:spcPct val="100000"/>
                        </a:lnSpc>
                        <a:spcBef>
                          <a:spcPts val="765"/>
                        </a:spcBef>
                      </a:pPr>
                      <a:r>
                        <a:rPr sz="1800" spc="-90" dirty="0">
                          <a:latin typeface="Arial"/>
                          <a:cs typeface="Arial"/>
                        </a:rPr>
                        <a:t>18</a:t>
                      </a:r>
                      <a:endParaRPr sz="1800">
                        <a:latin typeface="Arial"/>
                        <a:cs typeface="Arial"/>
                      </a:endParaRPr>
                    </a:p>
                  </a:txBody>
                  <a:tcPr marL="0" marR="0" marT="97155" marB="0"/>
                </a:tc>
                <a:tc>
                  <a:txBody>
                    <a:bodyPr/>
                    <a:lstStyle/>
                    <a:p>
                      <a:pPr marL="135255" algn="ctr">
                        <a:lnSpc>
                          <a:spcPct val="100000"/>
                        </a:lnSpc>
                        <a:spcBef>
                          <a:spcPts val="765"/>
                        </a:spcBef>
                      </a:pPr>
                      <a:r>
                        <a:rPr sz="1800" spc="-85" dirty="0">
                          <a:latin typeface="Arial"/>
                          <a:cs typeface="Arial"/>
                        </a:rPr>
                        <a:t>82,27</a:t>
                      </a:r>
                      <a:endParaRPr sz="1800">
                        <a:latin typeface="Arial"/>
                        <a:cs typeface="Arial"/>
                      </a:endParaRPr>
                    </a:p>
                  </a:txBody>
                  <a:tcPr marL="0" marR="0" marT="97155" marB="0"/>
                </a:tc>
                <a:extLst>
                  <a:ext uri="{0D108BD9-81ED-4DB2-BD59-A6C34878D82A}">
                    <a16:rowId xmlns:a16="http://schemas.microsoft.com/office/drawing/2014/main" val="10001"/>
                  </a:ext>
                </a:extLst>
              </a:tr>
              <a:tr h="387019">
                <a:tc>
                  <a:txBody>
                    <a:bodyPr/>
                    <a:lstStyle/>
                    <a:p>
                      <a:pPr marL="70485" algn="ctr">
                        <a:lnSpc>
                          <a:spcPct val="100000"/>
                        </a:lnSpc>
                        <a:spcBef>
                          <a:spcPts val="170"/>
                        </a:spcBef>
                      </a:pPr>
                      <a:r>
                        <a:rPr sz="1800" dirty="0">
                          <a:latin typeface="Arial"/>
                          <a:cs typeface="Arial"/>
                        </a:rPr>
                        <a:t>2</a:t>
                      </a:r>
                      <a:endParaRPr sz="1800">
                        <a:latin typeface="Arial"/>
                        <a:cs typeface="Arial"/>
                      </a:endParaRPr>
                    </a:p>
                  </a:txBody>
                  <a:tcPr marL="0" marR="0" marT="21590" marB="0"/>
                </a:tc>
                <a:tc>
                  <a:txBody>
                    <a:bodyPr/>
                    <a:lstStyle/>
                    <a:p>
                      <a:pPr marL="8509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3873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4191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2032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109220" algn="ctr">
                        <a:lnSpc>
                          <a:spcPct val="100000"/>
                        </a:lnSpc>
                        <a:spcBef>
                          <a:spcPts val="170"/>
                        </a:spcBef>
                      </a:pPr>
                      <a:r>
                        <a:rPr sz="1800" dirty="0">
                          <a:latin typeface="Arial"/>
                          <a:cs typeface="Arial"/>
                        </a:rPr>
                        <a:t>3</a:t>
                      </a:r>
                      <a:endParaRPr sz="1800">
                        <a:latin typeface="Arial"/>
                        <a:cs typeface="Arial"/>
                      </a:endParaRPr>
                    </a:p>
                  </a:txBody>
                  <a:tcPr marL="0" marR="0" marT="21590" marB="0"/>
                </a:tc>
                <a:tc>
                  <a:txBody>
                    <a:bodyPr/>
                    <a:lstStyle/>
                    <a:p>
                      <a:pPr marR="29845" algn="ctr">
                        <a:lnSpc>
                          <a:spcPct val="100000"/>
                        </a:lnSpc>
                        <a:spcBef>
                          <a:spcPts val="170"/>
                        </a:spcBef>
                      </a:pPr>
                      <a:r>
                        <a:rPr sz="1800" spc="-90" dirty="0">
                          <a:latin typeface="Arial"/>
                          <a:cs typeface="Arial"/>
                        </a:rPr>
                        <a:t>2551</a:t>
                      </a:r>
                      <a:endParaRPr sz="1800">
                        <a:latin typeface="Arial"/>
                        <a:cs typeface="Arial"/>
                      </a:endParaRPr>
                    </a:p>
                  </a:txBody>
                  <a:tcPr marL="0" marR="0" marT="21590" marB="0"/>
                </a:tc>
                <a:tc>
                  <a:txBody>
                    <a:bodyPr/>
                    <a:lstStyle/>
                    <a:p>
                      <a:pPr marL="36830" algn="ctr">
                        <a:lnSpc>
                          <a:spcPct val="100000"/>
                        </a:lnSpc>
                        <a:spcBef>
                          <a:spcPts val="170"/>
                        </a:spcBef>
                      </a:pPr>
                      <a:r>
                        <a:rPr sz="1800" spc="-90" dirty="0">
                          <a:latin typeface="Arial"/>
                          <a:cs typeface="Arial"/>
                        </a:rPr>
                        <a:t>34</a:t>
                      </a:r>
                      <a:endParaRPr sz="1800">
                        <a:latin typeface="Arial"/>
                        <a:cs typeface="Arial"/>
                      </a:endParaRPr>
                    </a:p>
                  </a:txBody>
                  <a:tcPr marL="0" marR="0" marT="21590" marB="0"/>
                </a:tc>
                <a:tc>
                  <a:txBody>
                    <a:bodyPr/>
                    <a:lstStyle/>
                    <a:p>
                      <a:pPr marL="138430" algn="ctr">
                        <a:lnSpc>
                          <a:spcPct val="100000"/>
                        </a:lnSpc>
                        <a:spcBef>
                          <a:spcPts val="170"/>
                        </a:spcBef>
                      </a:pPr>
                      <a:r>
                        <a:rPr sz="1800" spc="-90" dirty="0">
                          <a:latin typeface="Arial"/>
                          <a:cs typeface="Arial"/>
                        </a:rPr>
                        <a:t>70</a:t>
                      </a:r>
                      <a:endParaRPr sz="1800">
                        <a:latin typeface="Arial"/>
                        <a:cs typeface="Arial"/>
                      </a:endParaRPr>
                    </a:p>
                  </a:txBody>
                  <a:tcPr marL="0" marR="0" marT="21590" marB="0"/>
                </a:tc>
                <a:extLst>
                  <a:ext uri="{0D108BD9-81ED-4DB2-BD59-A6C34878D82A}">
                    <a16:rowId xmlns:a16="http://schemas.microsoft.com/office/drawing/2014/main" val="10002"/>
                  </a:ext>
                </a:extLst>
              </a:tr>
              <a:tr h="387019">
                <a:tc>
                  <a:txBody>
                    <a:bodyPr/>
                    <a:lstStyle/>
                    <a:p>
                      <a:pPr marL="71120" algn="ctr">
                        <a:lnSpc>
                          <a:spcPct val="100000"/>
                        </a:lnSpc>
                        <a:spcBef>
                          <a:spcPts val="170"/>
                        </a:spcBef>
                      </a:pPr>
                      <a:r>
                        <a:rPr sz="1800" dirty="0">
                          <a:latin typeface="Arial"/>
                          <a:cs typeface="Arial"/>
                        </a:rPr>
                        <a:t>3</a:t>
                      </a:r>
                      <a:endParaRPr sz="1800">
                        <a:latin typeface="Arial"/>
                        <a:cs typeface="Arial"/>
                      </a:endParaRPr>
                    </a:p>
                  </a:txBody>
                  <a:tcPr marL="0" marR="0" marT="21590" marB="0"/>
                </a:tc>
                <a:tc>
                  <a:txBody>
                    <a:bodyPr/>
                    <a:lstStyle/>
                    <a:p>
                      <a:pPr marL="8572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39370" algn="ctr">
                        <a:lnSpc>
                          <a:spcPct val="100000"/>
                        </a:lnSpc>
                        <a:spcBef>
                          <a:spcPts val="170"/>
                        </a:spcBef>
                      </a:pPr>
                      <a:r>
                        <a:rPr sz="1800" dirty="0">
                          <a:latin typeface="Arial"/>
                          <a:cs typeface="Arial"/>
                        </a:rPr>
                        <a:t>1</a:t>
                      </a:r>
                      <a:endParaRPr sz="1800">
                        <a:latin typeface="Arial"/>
                        <a:cs typeface="Arial"/>
                      </a:endParaRPr>
                    </a:p>
                  </a:txBody>
                  <a:tcPr marL="0" marR="0" marT="21590" marB="0"/>
                </a:tc>
                <a:tc>
                  <a:txBody>
                    <a:bodyPr/>
                    <a:lstStyle/>
                    <a:p>
                      <a:pPr marR="4127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1968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109855" algn="ctr">
                        <a:lnSpc>
                          <a:spcPct val="100000"/>
                        </a:lnSpc>
                        <a:spcBef>
                          <a:spcPts val="170"/>
                        </a:spcBef>
                      </a:pPr>
                      <a:r>
                        <a:rPr sz="1800" dirty="0">
                          <a:latin typeface="Arial"/>
                          <a:cs typeface="Arial"/>
                        </a:rPr>
                        <a:t>1</a:t>
                      </a:r>
                      <a:endParaRPr sz="1800">
                        <a:latin typeface="Arial"/>
                        <a:cs typeface="Arial"/>
                      </a:endParaRPr>
                    </a:p>
                  </a:txBody>
                  <a:tcPr marL="0" marR="0" marT="21590" marB="0"/>
                </a:tc>
                <a:tc>
                  <a:txBody>
                    <a:bodyPr/>
                    <a:lstStyle/>
                    <a:p>
                      <a:pPr marR="29209" algn="ctr">
                        <a:lnSpc>
                          <a:spcPct val="100000"/>
                        </a:lnSpc>
                        <a:spcBef>
                          <a:spcPts val="170"/>
                        </a:spcBef>
                      </a:pPr>
                      <a:r>
                        <a:rPr sz="1800" spc="-90" dirty="0">
                          <a:latin typeface="Arial"/>
                          <a:cs typeface="Arial"/>
                        </a:rPr>
                        <a:t>2557</a:t>
                      </a:r>
                      <a:endParaRPr sz="1800">
                        <a:latin typeface="Arial"/>
                        <a:cs typeface="Arial"/>
                      </a:endParaRPr>
                    </a:p>
                  </a:txBody>
                  <a:tcPr marL="0" marR="0" marT="21590" marB="0"/>
                </a:tc>
                <a:tc>
                  <a:txBody>
                    <a:bodyPr/>
                    <a:lstStyle/>
                    <a:p>
                      <a:pPr marL="36830" algn="ctr">
                        <a:lnSpc>
                          <a:spcPct val="100000"/>
                        </a:lnSpc>
                        <a:spcBef>
                          <a:spcPts val="170"/>
                        </a:spcBef>
                      </a:pPr>
                      <a:r>
                        <a:rPr sz="1800" spc="-90" dirty="0">
                          <a:latin typeface="Arial"/>
                          <a:cs typeface="Arial"/>
                        </a:rPr>
                        <a:t>19</a:t>
                      </a:r>
                      <a:endParaRPr sz="1800">
                        <a:latin typeface="Arial"/>
                        <a:cs typeface="Arial"/>
                      </a:endParaRPr>
                    </a:p>
                  </a:txBody>
                  <a:tcPr marL="0" marR="0" marT="21590" marB="0"/>
                </a:tc>
                <a:tc>
                  <a:txBody>
                    <a:bodyPr/>
                    <a:lstStyle/>
                    <a:p>
                      <a:pPr marL="135890" algn="ctr">
                        <a:lnSpc>
                          <a:spcPct val="100000"/>
                        </a:lnSpc>
                        <a:spcBef>
                          <a:spcPts val="170"/>
                        </a:spcBef>
                      </a:pPr>
                      <a:r>
                        <a:rPr sz="1800" spc="-85" dirty="0">
                          <a:latin typeface="Arial"/>
                          <a:cs typeface="Arial"/>
                        </a:rPr>
                        <a:t>47,73</a:t>
                      </a:r>
                      <a:endParaRPr sz="1800">
                        <a:latin typeface="Arial"/>
                        <a:cs typeface="Arial"/>
                      </a:endParaRPr>
                    </a:p>
                  </a:txBody>
                  <a:tcPr marL="0" marR="0" marT="21590" marB="0"/>
                </a:tc>
                <a:extLst>
                  <a:ext uri="{0D108BD9-81ED-4DB2-BD59-A6C34878D82A}">
                    <a16:rowId xmlns:a16="http://schemas.microsoft.com/office/drawing/2014/main" val="10003"/>
                  </a:ext>
                </a:extLst>
              </a:tr>
              <a:tr h="387019">
                <a:tc>
                  <a:txBody>
                    <a:bodyPr/>
                    <a:lstStyle/>
                    <a:p>
                      <a:pPr marL="71755" algn="ctr">
                        <a:lnSpc>
                          <a:spcPct val="100000"/>
                        </a:lnSpc>
                        <a:spcBef>
                          <a:spcPts val="170"/>
                        </a:spcBef>
                      </a:pPr>
                      <a:r>
                        <a:rPr sz="1800" dirty="0">
                          <a:latin typeface="Arial"/>
                          <a:cs typeface="Arial"/>
                        </a:rPr>
                        <a:t>4</a:t>
                      </a:r>
                      <a:endParaRPr sz="1800">
                        <a:latin typeface="Arial"/>
                        <a:cs typeface="Arial"/>
                      </a:endParaRPr>
                    </a:p>
                  </a:txBody>
                  <a:tcPr marL="0" marR="0" marT="21590" marB="0"/>
                </a:tc>
                <a:tc>
                  <a:txBody>
                    <a:bodyPr/>
                    <a:lstStyle/>
                    <a:p>
                      <a:pPr marL="8572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40005" algn="ctr">
                        <a:lnSpc>
                          <a:spcPct val="100000"/>
                        </a:lnSpc>
                        <a:spcBef>
                          <a:spcPts val="170"/>
                        </a:spcBef>
                      </a:pPr>
                      <a:r>
                        <a:rPr sz="1800" dirty="0">
                          <a:latin typeface="Arial"/>
                          <a:cs typeface="Arial"/>
                        </a:rPr>
                        <a:t>1</a:t>
                      </a:r>
                      <a:endParaRPr sz="1800">
                        <a:latin typeface="Arial"/>
                        <a:cs typeface="Arial"/>
                      </a:endParaRPr>
                    </a:p>
                  </a:txBody>
                  <a:tcPr marL="0" marR="0" marT="21590" marB="0"/>
                </a:tc>
                <a:tc>
                  <a:txBody>
                    <a:bodyPr/>
                    <a:lstStyle/>
                    <a:p>
                      <a:pPr marR="4064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1968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110489" algn="ctr">
                        <a:lnSpc>
                          <a:spcPct val="100000"/>
                        </a:lnSpc>
                        <a:spcBef>
                          <a:spcPts val="170"/>
                        </a:spcBef>
                      </a:pPr>
                      <a:r>
                        <a:rPr sz="1800" dirty="0">
                          <a:latin typeface="Arial"/>
                          <a:cs typeface="Arial"/>
                        </a:rPr>
                        <a:t>2</a:t>
                      </a:r>
                      <a:endParaRPr sz="1800">
                        <a:latin typeface="Arial"/>
                        <a:cs typeface="Arial"/>
                      </a:endParaRPr>
                    </a:p>
                  </a:txBody>
                  <a:tcPr marL="0" marR="0" marT="21590" marB="0"/>
                </a:tc>
                <a:tc>
                  <a:txBody>
                    <a:bodyPr/>
                    <a:lstStyle/>
                    <a:p>
                      <a:pPr marR="29209" algn="ctr">
                        <a:lnSpc>
                          <a:spcPct val="100000"/>
                        </a:lnSpc>
                        <a:spcBef>
                          <a:spcPts val="170"/>
                        </a:spcBef>
                      </a:pPr>
                      <a:r>
                        <a:rPr sz="1800" spc="-90" dirty="0">
                          <a:latin typeface="Arial"/>
                          <a:cs typeface="Arial"/>
                        </a:rPr>
                        <a:t>2594</a:t>
                      </a:r>
                      <a:endParaRPr sz="1800">
                        <a:latin typeface="Arial"/>
                        <a:cs typeface="Arial"/>
                      </a:endParaRPr>
                    </a:p>
                  </a:txBody>
                  <a:tcPr marL="0" marR="0" marT="21590" marB="0"/>
                </a:tc>
                <a:tc>
                  <a:txBody>
                    <a:bodyPr/>
                    <a:lstStyle/>
                    <a:p>
                      <a:pPr marL="37465" algn="ctr">
                        <a:lnSpc>
                          <a:spcPct val="100000"/>
                        </a:lnSpc>
                        <a:spcBef>
                          <a:spcPts val="170"/>
                        </a:spcBef>
                      </a:pPr>
                      <a:r>
                        <a:rPr sz="1800" spc="-90" dirty="0">
                          <a:latin typeface="Arial"/>
                          <a:cs typeface="Arial"/>
                        </a:rPr>
                        <a:t>22</a:t>
                      </a:r>
                      <a:endParaRPr sz="1800">
                        <a:latin typeface="Arial"/>
                        <a:cs typeface="Arial"/>
                      </a:endParaRPr>
                    </a:p>
                  </a:txBody>
                  <a:tcPr marL="0" marR="0" marT="21590" marB="0"/>
                </a:tc>
                <a:tc>
                  <a:txBody>
                    <a:bodyPr/>
                    <a:lstStyle/>
                    <a:p>
                      <a:pPr marL="136525" algn="ctr">
                        <a:lnSpc>
                          <a:spcPct val="100000"/>
                        </a:lnSpc>
                        <a:spcBef>
                          <a:spcPts val="170"/>
                        </a:spcBef>
                      </a:pPr>
                      <a:r>
                        <a:rPr sz="1800" spc="-85" dirty="0">
                          <a:latin typeface="Arial"/>
                          <a:cs typeface="Arial"/>
                        </a:rPr>
                        <a:t>49,09</a:t>
                      </a:r>
                      <a:endParaRPr sz="1800">
                        <a:latin typeface="Arial"/>
                        <a:cs typeface="Arial"/>
                      </a:endParaRPr>
                    </a:p>
                  </a:txBody>
                  <a:tcPr marL="0" marR="0" marT="21590" marB="0"/>
                </a:tc>
                <a:extLst>
                  <a:ext uri="{0D108BD9-81ED-4DB2-BD59-A6C34878D82A}">
                    <a16:rowId xmlns:a16="http://schemas.microsoft.com/office/drawing/2014/main" val="10004"/>
                  </a:ext>
                </a:extLst>
              </a:tr>
              <a:tr h="387019">
                <a:tc>
                  <a:txBody>
                    <a:bodyPr/>
                    <a:lstStyle/>
                    <a:p>
                      <a:pPr marL="71755" algn="ctr">
                        <a:lnSpc>
                          <a:spcPct val="100000"/>
                        </a:lnSpc>
                        <a:spcBef>
                          <a:spcPts val="170"/>
                        </a:spcBef>
                      </a:pPr>
                      <a:r>
                        <a:rPr sz="1800" dirty="0">
                          <a:latin typeface="Arial"/>
                          <a:cs typeface="Arial"/>
                        </a:rPr>
                        <a:t>5</a:t>
                      </a:r>
                      <a:endParaRPr sz="1800">
                        <a:latin typeface="Arial"/>
                        <a:cs typeface="Arial"/>
                      </a:endParaRPr>
                    </a:p>
                  </a:txBody>
                  <a:tcPr marL="0" marR="0" marT="21590" marB="0"/>
                </a:tc>
                <a:tc>
                  <a:txBody>
                    <a:bodyPr/>
                    <a:lstStyle/>
                    <a:p>
                      <a:pPr marL="8636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40005" algn="ctr">
                        <a:lnSpc>
                          <a:spcPct val="100000"/>
                        </a:lnSpc>
                        <a:spcBef>
                          <a:spcPts val="170"/>
                        </a:spcBef>
                      </a:pPr>
                      <a:r>
                        <a:rPr sz="1800" dirty="0">
                          <a:latin typeface="Arial"/>
                          <a:cs typeface="Arial"/>
                        </a:rPr>
                        <a:t>1</a:t>
                      </a:r>
                      <a:endParaRPr sz="1800">
                        <a:latin typeface="Arial"/>
                        <a:cs typeface="Arial"/>
                      </a:endParaRPr>
                    </a:p>
                  </a:txBody>
                  <a:tcPr marL="0" marR="0" marT="21590" marB="0"/>
                </a:tc>
                <a:tc>
                  <a:txBody>
                    <a:bodyPr/>
                    <a:lstStyle/>
                    <a:p>
                      <a:pPr marR="4000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1905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110489"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28575" algn="ctr">
                        <a:lnSpc>
                          <a:spcPct val="100000"/>
                        </a:lnSpc>
                        <a:spcBef>
                          <a:spcPts val="170"/>
                        </a:spcBef>
                      </a:pPr>
                      <a:r>
                        <a:rPr sz="1800" spc="-90" dirty="0">
                          <a:latin typeface="Arial"/>
                          <a:cs typeface="Arial"/>
                        </a:rPr>
                        <a:t>2600</a:t>
                      </a:r>
                      <a:endParaRPr sz="1800">
                        <a:latin typeface="Arial"/>
                        <a:cs typeface="Arial"/>
                      </a:endParaRPr>
                    </a:p>
                  </a:txBody>
                  <a:tcPr marL="0" marR="0" marT="21590" marB="0"/>
                </a:tc>
                <a:tc>
                  <a:txBody>
                    <a:bodyPr/>
                    <a:lstStyle/>
                    <a:p>
                      <a:pPr marL="38100" algn="ctr">
                        <a:lnSpc>
                          <a:spcPct val="100000"/>
                        </a:lnSpc>
                        <a:spcBef>
                          <a:spcPts val="170"/>
                        </a:spcBef>
                      </a:pPr>
                      <a:r>
                        <a:rPr sz="1800" spc="-90" dirty="0">
                          <a:latin typeface="Arial"/>
                          <a:cs typeface="Arial"/>
                        </a:rPr>
                        <a:t>18</a:t>
                      </a:r>
                      <a:endParaRPr sz="1800">
                        <a:latin typeface="Arial"/>
                        <a:cs typeface="Arial"/>
                      </a:endParaRPr>
                    </a:p>
                  </a:txBody>
                  <a:tcPr marL="0" marR="0" marT="21590" marB="0"/>
                </a:tc>
                <a:tc>
                  <a:txBody>
                    <a:bodyPr/>
                    <a:lstStyle/>
                    <a:p>
                      <a:pPr marL="137160" algn="ctr">
                        <a:lnSpc>
                          <a:spcPct val="100000"/>
                        </a:lnSpc>
                        <a:spcBef>
                          <a:spcPts val="170"/>
                        </a:spcBef>
                      </a:pPr>
                      <a:r>
                        <a:rPr sz="1800" spc="-85" dirty="0">
                          <a:latin typeface="Arial"/>
                          <a:cs typeface="Arial"/>
                        </a:rPr>
                        <a:t>48,18</a:t>
                      </a:r>
                      <a:endParaRPr sz="1800">
                        <a:latin typeface="Arial"/>
                        <a:cs typeface="Arial"/>
                      </a:endParaRPr>
                    </a:p>
                  </a:txBody>
                  <a:tcPr marL="0" marR="0" marT="21590" marB="0"/>
                </a:tc>
                <a:extLst>
                  <a:ext uri="{0D108BD9-81ED-4DB2-BD59-A6C34878D82A}">
                    <a16:rowId xmlns:a16="http://schemas.microsoft.com/office/drawing/2014/main" val="10005"/>
                  </a:ext>
                </a:extLst>
              </a:tr>
              <a:tr h="387019">
                <a:tc>
                  <a:txBody>
                    <a:bodyPr/>
                    <a:lstStyle/>
                    <a:p>
                      <a:pPr marL="72390" algn="ctr">
                        <a:lnSpc>
                          <a:spcPct val="100000"/>
                        </a:lnSpc>
                        <a:spcBef>
                          <a:spcPts val="170"/>
                        </a:spcBef>
                      </a:pPr>
                      <a:r>
                        <a:rPr sz="1800" dirty="0">
                          <a:latin typeface="Arial"/>
                          <a:cs typeface="Arial"/>
                        </a:rPr>
                        <a:t>6</a:t>
                      </a:r>
                      <a:endParaRPr sz="1800">
                        <a:latin typeface="Arial"/>
                        <a:cs typeface="Arial"/>
                      </a:endParaRPr>
                    </a:p>
                  </a:txBody>
                  <a:tcPr marL="0" marR="0" marT="21590" marB="0"/>
                </a:tc>
                <a:tc>
                  <a:txBody>
                    <a:bodyPr/>
                    <a:lstStyle/>
                    <a:p>
                      <a:pPr marL="8699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40640"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4000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1841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111125" algn="ctr">
                        <a:lnSpc>
                          <a:spcPct val="10000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27940" algn="ctr">
                        <a:lnSpc>
                          <a:spcPct val="100000"/>
                        </a:lnSpc>
                        <a:spcBef>
                          <a:spcPts val="170"/>
                        </a:spcBef>
                      </a:pPr>
                      <a:r>
                        <a:rPr sz="1800" spc="-90" dirty="0">
                          <a:latin typeface="Arial"/>
                          <a:cs typeface="Arial"/>
                        </a:rPr>
                        <a:t>2622</a:t>
                      </a:r>
                      <a:endParaRPr sz="1800">
                        <a:latin typeface="Arial"/>
                        <a:cs typeface="Arial"/>
                      </a:endParaRPr>
                    </a:p>
                  </a:txBody>
                  <a:tcPr marL="0" marR="0" marT="21590" marB="0"/>
                </a:tc>
                <a:tc>
                  <a:txBody>
                    <a:bodyPr/>
                    <a:lstStyle/>
                    <a:p>
                      <a:pPr marL="38735" algn="ctr">
                        <a:lnSpc>
                          <a:spcPct val="100000"/>
                        </a:lnSpc>
                        <a:spcBef>
                          <a:spcPts val="170"/>
                        </a:spcBef>
                      </a:pPr>
                      <a:r>
                        <a:rPr sz="1800" spc="-90" dirty="0">
                          <a:latin typeface="Arial"/>
                          <a:cs typeface="Arial"/>
                        </a:rPr>
                        <a:t>21</a:t>
                      </a:r>
                      <a:endParaRPr sz="1800">
                        <a:latin typeface="Arial"/>
                        <a:cs typeface="Arial"/>
                      </a:endParaRPr>
                    </a:p>
                  </a:txBody>
                  <a:tcPr marL="0" marR="0" marT="21590" marB="0"/>
                </a:tc>
                <a:tc>
                  <a:txBody>
                    <a:bodyPr/>
                    <a:lstStyle/>
                    <a:p>
                      <a:pPr marL="137160" algn="ctr">
                        <a:lnSpc>
                          <a:spcPct val="100000"/>
                        </a:lnSpc>
                        <a:spcBef>
                          <a:spcPts val="170"/>
                        </a:spcBef>
                      </a:pPr>
                      <a:r>
                        <a:rPr sz="1800" spc="-85" dirty="0">
                          <a:latin typeface="Arial"/>
                          <a:cs typeface="Arial"/>
                        </a:rPr>
                        <a:t>56,82</a:t>
                      </a:r>
                      <a:endParaRPr sz="1800">
                        <a:latin typeface="Arial"/>
                        <a:cs typeface="Arial"/>
                      </a:endParaRPr>
                    </a:p>
                  </a:txBody>
                  <a:tcPr marL="0" marR="0" marT="21590" marB="0"/>
                </a:tc>
                <a:extLst>
                  <a:ext uri="{0D108BD9-81ED-4DB2-BD59-A6C34878D82A}">
                    <a16:rowId xmlns:a16="http://schemas.microsoft.com/office/drawing/2014/main" val="10006"/>
                  </a:ext>
                </a:extLst>
              </a:tr>
              <a:tr h="307809">
                <a:tc>
                  <a:txBody>
                    <a:bodyPr/>
                    <a:lstStyle/>
                    <a:p>
                      <a:pPr marL="73025" algn="ctr">
                        <a:lnSpc>
                          <a:spcPts val="2150"/>
                        </a:lnSpc>
                        <a:spcBef>
                          <a:spcPts val="170"/>
                        </a:spcBef>
                      </a:pPr>
                      <a:r>
                        <a:rPr sz="1800" dirty="0">
                          <a:latin typeface="Arial"/>
                          <a:cs typeface="Arial"/>
                        </a:rPr>
                        <a:t>7</a:t>
                      </a:r>
                      <a:endParaRPr sz="1800">
                        <a:latin typeface="Arial"/>
                        <a:cs typeface="Arial"/>
                      </a:endParaRPr>
                    </a:p>
                  </a:txBody>
                  <a:tcPr marL="0" marR="0" marT="21590" marB="0"/>
                </a:tc>
                <a:tc>
                  <a:txBody>
                    <a:bodyPr/>
                    <a:lstStyle/>
                    <a:p>
                      <a:pPr marL="87630" algn="ctr">
                        <a:lnSpc>
                          <a:spcPts val="215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41275" algn="ctr">
                        <a:lnSpc>
                          <a:spcPts val="215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39370" algn="ctr">
                        <a:lnSpc>
                          <a:spcPts val="215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R="17780" algn="ctr">
                        <a:lnSpc>
                          <a:spcPts val="2150"/>
                        </a:lnSpc>
                        <a:spcBef>
                          <a:spcPts val="170"/>
                        </a:spcBef>
                      </a:pPr>
                      <a:r>
                        <a:rPr sz="1800" dirty="0">
                          <a:latin typeface="Arial"/>
                          <a:cs typeface="Arial"/>
                        </a:rPr>
                        <a:t>0</a:t>
                      </a:r>
                      <a:endParaRPr sz="1800">
                        <a:latin typeface="Arial"/>
                        <a:cs typeface="Arial"/>
                      </a:endParaRPr>
                    </a:p>
                  </a:txBody>
                  <a:tcPr marL="0" marR="0" marT="21590" marB="0"/>
                </a:tc>
                <a:tc>
                  <a:txBody>
                    <a:bodyPr/>
                    <a:lstStyle/>
                    <a:p>
                      <a:pPr marL="111760" algn="ctr">
                        <a:lnSpc>
                          <a:spcPts val="2150"/>
                        </a:lnSpc>
                        <a:spcBef>
                          <a:spcPts val="170"/>
                        </a:spcBef>
                      </a:pPr>
                      <a:r>
                        <a:rPr sz="1800" dirty="0">
                          <a:latin typeface="Arial"/>
                          <a:cs typeface="Arial"/>
                        </a:rPr>
                        <a:t>1</a:t>
                      </a:r>
                      <a:endParaRPr sz="1800">
                        <a:latin typeface="Arial"/>
                        <a:cs typeface="Arial"/>
                      </a:endParaRPr>
                    </a:p>
                  </a:txBody>
                  <a:tcPr marL="0" marR="0" marT="21590" marB="0"/>
                </a:tc>
                <a:tc>
                  <a:txBody>
                    <a:bodyPr/>
                    <a:lstStyle/>
                    <a:p>
                      <a:pPr marR="27940" algn="ctr">
                        <a:lnSpc>
                          <a:spcPts val="2150"/>
                        </a:lnSpc>
                        <a:spcBef>
                          <a:spcPts val="170"/>
                        </a:spcBef>
                      </a:pPr>
                      <a:r>
                        <a:rPr sz="1800" spc="-90" dirty="0">
                          <a:latin typeface="Arial"/>
                          <a:cs typeface="Arial"/>
                        </a:rPr>
                        <a:t>2637</a:t>
                      </a:r>
                      <a:endParaRPr sz="1800">
                        <a:latin typeface="Arial"/>
                        <a:cs typeface="Arial"/>
                      </a:endParaRPr>
                    </a:p>
                  </a:txBody>
                  <a:tcPr marL="0" marR="0" marT="21590" marB="0"/>
                </a:tc>
                <a:tc>
                  <a:txBody>
                    <a:bodyPr/>
                    <a:lstStyle/>
                    <a:p>
                      <a:pPr marL="38735" algn="ctr">
                        <a:lnSpc>
                          <a:spcPts val="2150"/>
                        </a:lnSpc>
                        <a:spcBef>
                          <a:spcPts val="170"/>
                        </a:spcBef>
                      </a:pPr>
                      <a:r>
                        <a:rPr sz="1800" spc="-90" dirty="0">
                          <a:latin typeface="Arial"/>
                          <a:cs typeface="Arial"/>
                        </a:rPr>
                        <a:t>22</a:t>
                      </a:r>
                      <a:endParaRPr sz="1800">
                        <a:latin typeface="Arial"/>
                        <a:cs typeface="Arial"/>
                      </a:endParaRPr>
                    </a:p>
                  </a:txBody>
                  <a:tcPr marL="0" marR="0" marT="21590" marB="0"/>
                </a:tc>
                <a:tc>
                  <a:txBody>
                    <a:bodyPr/>
                    <a:lstStyle/>
                    <a:p>
                      <a:pPr marL="137795" algn="ctr">
                        <a:lnSpc>
                          <a:spcPts val="2150"/>
                        </a:lnSpc>
                        <a:spcBef>
                          <a:spcPts val="170"/>
                        </a:spcBef>
                      </a:pPr>
                      <a:r>
                        <a:rPr sz="1800" spc="-85" dirty="0">
                          <a:latin typeface="Arial"/>
                          <a:cs typeface="Arial"/>
                        </a:rPr>
                        <a:t>53,64</a:t>
                      </a:r>
                      <a:endParaRPr sz="1800" dirty="0">
                        <a:latin typeface="Arial"/>
                        <a:cs typeface="Arial"/>
                      </a:endParaRPr>
                    </a:p>
                  </a:txBody>
                  <a:tcPr marL="0" marR="0" marT="21590" marB="0"/>
                </a:tc>
                <a:extLst>
                  <a:ext uri="{0D108BD9-81ED-4DB2-BD59-A6C34878D82A}">
                    <a16:rowId xmlns:a16="http://schemas.microsoft.com/office/drawing/2014/main" val="10007"/>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re 21">
            <a:extLst>
              <a:ext uri="{FF2B5EF4-FFF2-40B4-BE49-F238E27FC236}">
                <a16:creationId xmlns:a16="http://schemas.microsoft.com/office/drawing/2014/main" id="{40C1BDD9-A2E8-2247-BAC8-33A4FF09971C}"/>
              </a:ext>
            </a:extLst>
          </p:cNvPr>
          <p:cNvSpPr>
            <a:spLocks noGrp="1"/>
          </p:cNvSpPr>
          <p:nvPr>
            <p:ph type="title"/>
          </p:nvPr>
        </p:nvSpPr>
        <p:spPr>
          <a:xfrm>
            <a:off x="612648" y="228600"/>
            <a:ext cx="8153400" cy="990600"/>
          </a:xfrm>
        </p:spPr>
        <p:txBody>
          <a:bodyPr/>
          <a:lstStyle/>
          <a:p>
            <a:r>
              <a:rPr lang="fr-FR" dirty="0"/>
              <a:t>La régression logistique</a:t>
            </a:r>
          </a:p>
        </p:txBody>
      </p:sp>
      <p:sp>
        <p:nvSpPr>
          <p:cNvPr id="19" name="object 19"/>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21" name="object 21"/>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48</a:t>
            </a:fld>
            <a:endParaRPr lang="fr-FR" dirty="0"/>
          </a:p>
        </p:txBody>
      </p:sp>
      <p:sp>
        <p:nvSpPr>
          <p:cNvPr id="23" name="Espace réservé du contenu 22">
            <a:extLst>
              <a:ext uri="{FF2B5EF4-FFF2-40B4-BE49-F238E27FC236}">
                <a16:creationId xmlns:a16="http://schemas.microsoft.com/office/drawing/2014/main" id="{197AB24D-8343-FE4E-8C2E-0EFB29B8834F}"/>
              </a:ext>
            </a:extLst>
          </p:cNvPr>
          <p:cNvSpPr>
            <a:spLocks noGrp="1"/>
          </p:cNvSpPr>
          <p:nvPr>
            <p:ph sz="quarter" idx="1"/>
          </p:nvPr>
        </p:nvSpPr>
        <p:spPr>
          <a:xfrm>
            <a:off x="612648" y="1600200"/>
            <a:ext cx="8153400" cy="4495800"/>
          </a:xfrm>
        </p:spPr>
        <p:txBody>
          <a:bodyPr>
            <a:normAutofit/>
          </a:bodyPr>
          <a:lstStyle/>
          <a:p>
            <a:r>
              <a:rPr lang="fr-FR" sz="2400" dirty="0"/>
              <a:t>Le poids de la mère est-il un facteur de risque d’hypotrophie?</a:t>
            </a:r>
          </a:p>
          <a:p>
            <a:endParaRPr lang="fr-FR" sz="2400" dirty="0"/>
          </a:p>
          <a:p>
            <a:endParaRPr lang="fr-FR" sz="2400" dirty="0"/>
          </a:p>
        </p:txBody>
      </p:sp>
      <p:sp>
        <p:nvSpPr>
          <p:cNvPr id="3" name="object 3"/>
          <p:cNvSpPr txBox="1"/>
          <p:nvPr/>
        </p:nvSpPr>
        <p:spPr>
          <a:xfrm>
            <a:off x="1850072" y="1981200"/>
            <a:ext cx="4719955" cy="1101725"/>
          </a:xfrm>
          <a:prstGeom prst="rect">
            <a:avLst/>
          </a:prstGeom>
        </p:spPr>
        <p:txBody>
          <a:bodyPr vert="horz" wrap="square" lIns="0" tIns="168275" rIns="0" bIns="0" rtlCol="0">
            <a:spAutoFit/>
          </a:bodyPr>
          <a:lstStyle/>
          <a:p>
            <a:pPr marL="1812925">
              <a:lnSpc>
                <a:spcPct val="100000"/>
              </a:lnSpc>
              <a:spcBef>
                <a:spcPts val="1325"/>
              </a:spcBef>
            </a:pPr>
            <a:r>
              <a:rPr sz="2000" b="1" spc="-10" dirty="0">
                <a:latin typeface="Times New Roman"/>
                <a:cs typeface="Times New Roman"/>
              </a:rPr>
              <a:t>Logit(p)=α+</a:t>
            </a:r>
            <a:r>
              <a:rPr sz="2000" b="1" spc="-10" dirty="0">
                <a:latin typeface="Arial"/>
                <a:cs typeface="Arial"/>
              </a:rPr>
              <a:t>β</a:t>
            </a:r>
            <a:r>
              <a:rPr sz="2000" b="1" spc="-10" dirty="0">
                <a:latin typeface="Times New Roman"/>
                <a:cs typeface="Times New Roman"/>
              </a:rPr>
              <a:t>.POIDSMER</a:t>
            </a:r>
            <a:endParaRPr sz="2000" dirty="0">
              <a:latin typeface="Times New Roman"/>
              <a:cs typeface="Times New Roman"/>
            </a:endParaRPr>
          </a:p>
          <a:p>
            <a:pPr marL="12700" marR="276225">
              <a:lnSpc>
                <a:spcPct val="100000"/>
              </a:lnSpc>
              <a:spcBef>
                <a:spcPts val="1005"/>
              </a:spcBef>
            </a:pPr>
            <a:r>
              <a:rPr sz="1600" spc="-5" dirty="0">
                <a:latin typeface="Times New Roman"/>
                <a:cs typeface="Times New Roman"/>
              </a:rPr>
              <a:t>glm(formula </a:t>
            </a:r>
            <a:r>
              <a:rPr sz="1600" dirty="0">
                <a:latin typeface="Times New Roman"/>
                <a:cs typeface="Times New Roman"/>
              </a:rPr>
              <a:t>= </a:t>
            </a:r>
            <a:r>
              <a:rPr sz="1600" spc="-5" dirty="0">
                <a:latin typeface="Times New Roman"/>
                <a:cs typeface="Times New Roman"/>
              </a:rPr>
              <a:t>hypo </a:t>
            </a:r>
            <a:r>
              <a:rPr sz="1600" dirty="0">
                <a:latin typeface="Times New Roman"/>
                <a:cs typeface="Times New Roman"/>
              </a:rPr>
              <a:t>~ </a:t>
            </a:r>
            <a:r>
              <a:rPr sz="1600" spc="-10" dirty="0">
                <a:latin typeface="Times New Roman"/>
                <a:cs typeface="Times New Roman"/>
              </a:rPr>
              <a:t>poidsmer, </a:t>
            </a:r>
            <a:r>
              <a:rPr sz="1600" dirty="0">
                <a:latin typeface="Times New Roman"/>
                <a:cs typeface="Times New Roman"/>
              </a:rPr>
              <a:t>family = "binomial")  Deviance</a:t>
            </a:r>
            <a:r>
              <a:rPr sz="1600" spc="-40" dirty="0">
                <a:latin typeface="Times New Roman"/>
                <a:cs typeface="Times New Roman"/>
              </a:rPr>
              <a:t> </a:t>
            </a:r>
            <a:r>
              <a:rPr sz="1600" dirty="0">
                <a:latin typeface="Times New Roman"/>
                <a:cs typeface="Times New Roman"/>
              </a:rPr>
              <a:t>Residuals:</a:t>
            </a:r>
          </a:p>
        </p:txBody>
      </p:sp>
      <p:sp>
        <p:nvSpPr>
          <p:cNvPr id="4" name="object 4"/>
          <p:cNvSpPr txBox="1"/>
          <p:nvPr/>
        </p:nvSpPr>
        <p:spPr>
          <a:xfrm>
            <a:off x="1999354" y="3056236"/>
            <a:ext cx="1645920" cy="270510"/>
          </a:xfrm>
          <a:prstGeom prst="rect">
            <a:avLst/>
          </a:prstGeom>
        </p:spPr>
        <p:txBody>
          <a:bodyPr vert="horz" wrap="square" lIns="0" tIns="13335" rIns="0" bIns="0" rtlCol="0">
            <a:spAutoFit/>
          </a:bodyPr>
          <a:lstStyle/>
          <a:p>
            <a:pPr marL="12700">
              <a:lnSpc>
                <a:spcPct val="100000"/>
              </a:lnSpc>
              <a:spcBef>
                <a:spcPts val="105"/>
              </a:spcBef>
              <a:tabLst>
                <a:tab pos="655320" algn="l"/>
              </a:tabLst>
            </a:pPr>
            <a:r>
              <a:rPr sz="1600" spc="5" dirty="0">
                <a:latin typeface="Times New Roman"/>
                <a:cs typeface="Times New Roman"/>
              </a:rPr>
              <a:t>Min	1Q</a:t>
            </a:r>
            <a:r>
              <a:rPr sz="1600" spc="325" dirty="0">
                <a:latin typeface="Times New Roman"/>
                <a:cs typeface="Times New Roman"/>
              </a:rPr>
              <a:t> </a:t>
            </a:r>
            <a:r>
              <a:rPr sz="1600" dirty="0">
                <a:latin typeface="Times New Roman"/>
                <a:cs typeface="Times New Roman"/>
              </a:rPr>
              <a:t>Median</a:t>
            </a:r>
          </a:p>
        </p:txBody>
      </p:sp>
      <p:sp>
        <p:nvSpPr>
          <p:cNvPr id="5" name="object 5"/>
          <p:cNvSpPr txBox="1"/>
          <p:nvPr/>
        </p:nvSpPr>
        <p:spPr>
          <a:xfrm>
            <a:off x="3778892" y="3056236"/>
            <a:ext cx="1099820" cy="514350"/>
          </a:xfrm>
          <a:prstGeom prst="rect">
            <a:avLst/>
          </a:prstGeom>
        </p:spPr>
        <p:txBody>
          <a:bodyPr vert="horz" wrap="square" lIns="0" tIns="13335" rIns="0" bIns="0" rtlCol="0">
            <a:spAutoFit/>
          </a:bodyPr>
          <a:lstStyle/>
          <a:p>
            <a:pPr marL="12700" marR="5080" indent="140335">
              <a:lnSpc>
                <a:spcPct val="100000"/>
              </a:lnSpc>
              <a:spcBef>
                <a:spcPts val="105"/>
              </a:spcBef>
              <a:tabLst>
                <a:tab pos="621665" algn="l"/>
                <a:tab pos="655955" algn="l"/>
              </a:tabLst>
            </a:pPr>
            <a:r>
              <a:rPr sz="1600" spc="5" dirty="0">
                <a:latin typeface="Times New Roman"/>
                <a:cs typeface="Times New Roman"/>
              </a:rPr>
              <a:t>3Q		Max  </a:t>
            </a:r>
            <a:r>
              <a:rPr sz="1600" spc="10" dirty="0">
                <a:latin typeface="Times New Roman"/>
                <a:cs typeface="Times New Roman"/>
              </a:rPr>
              <a:t>1</a:t>
            </a:r>
            <a:r>
              <a:rPr sz="1600" spc="5" dirty="0">
                <a:latin typeface="Times New Roman"/>
                <a:cs typeface="Times New Roman"/>
              </a:rPr>
              <a:t>.</a:t>
            </a:r>
            <a:r>
              <a:rPr sz="1600" spc="10" dirty="0">
                <a:latin typeface="Times New Roman"/>
                <a:cs typeface="Times New Roman"/>
              </a:rPr>
              <a:t>34</a:t>
            </a:r>
            <a:r>
              <a:rPr sz="1600" dirty="0">
                <a:latin typeface="Times New Roman"/>
                <a:cs typeface="Times New Roman"/>
              </a:rPr>
              <a:t>8	</a:t>
            </a:r>
            <a:r>
              <a:rPr sz="1600" spc="10" dirty="0">
                <a:latin typeface="Times New Roman"/>
                <a:cs typeface="Times New Roman"/>
              </a:rPr>
              <a:t>1</a:t>
            </a:r>
            <a:r>
              <a:rPr sz="1600" spc="5" dirty="0">
                <a:latin typeface="Times New Roman"/>
                <a:cs typeface="Times New Roman"/>
              </a:rPr>
              <a:t>.</a:t>
            </a:r>
            <a:r>
              <a:rPr sz="1600" spc="10" dirty="0">
                <a:latin typeface="Times New Roman"/>
                <a:cs typeface="Times New Roman"/>
              </a:rPr>
              <a:t>98</a:t>
            </a:r>
            <a:r>
              <a:rPr sz="1600" dirty="0">
                <a:latin typeface="Times New Roman"/>
                <a:cs typeface="Times New Roman"/>
              </a:rPr>
              <a:t>2</a:t>
            </a:r>
            <a:endParaRPr sz="1600">
              <a:latin typeface="Times New Roman"/>
              <a:cs typeface="Times New Roman"/>
            </a:endParaRPr>
          </a:p>
        </p:txBody>
      </p:sp>
      <p:sp>
        <p:nvSpPr>
          <p:cNvPr id="6" name="object 6"/>
          <p:cNvSpPr txBox="1"/>
          <p:nvPr/>
        </p:nvSpPr>
        <p:spPr>
          <a:xfrm>
            <a:off x="1849664" y="3300070"/>
            <a:ext cx="1810385" cy="1002030"/>
          </a:xfrm>
          <a:prstGeom prst="rect">
            <a:avLst/>
          </a:prstGeom>
        </p:spPr>
        <p:txBody>
          <a:bodyPr vert="horz" wrap="square" lIns="0" tIns="13335" rIns="0" bIns="0" rtlCol="0">
            <a:spAutoFit/>
          </a:bodyPr>
          <a:lstStyle/>
          <a:p>
            <a:pPr marL="12700">
              <a:lnSpc>
                <a:spcPct val="100000"/>
              </a:lnSpc>
              <a:spcBef>
                <a:spcPts val="105"/>
              </a:spcBef>
            </a:pPr>
            <a:r>
              <a:rPr sz="1600" spc="5" dirty="0">
                <a:latin typeface="Times New Roman"/>
                <a:cs typeface="Times New Roman"/>
              </a:rPr>
              <a:t>-1.108 -0.914</a:t>
            </a:r>
            <a:r>
              <a:rPr sz="1600" spc="225" dirty="0">
                <a:latin typeface="Times New Roman"/>
                <a:cs typeface="Times New Roman"/>
              </a:rPr>
              <a:t> </a:t>
            </a:r>
            <a:r>
              <a:rPr sz="1600" spc="5" dirty="0">
                <a:latin typeface="Times New Roman"/>
                <a:cs typeface="Times New Roman"/>
              </a:rPr>
              <a:t>-0.800</a:t>
            </a:r>
            <a:endParaRPr sz="1600" dirty="0">
              <a:latin typeface="Times New Roman"/>
              <a:cs typeface="Times New Roman"/>
            </a:endParaRPr>
          </a:p>
          <a:p>
            <a:pPr marL="12700">
              <a:lnSpc>
                <a:spcPct val="100000"/>
              </a:lnSpc>
            </a:pPr>
            <a:r>
              <a:rPr sz="1600" spc="-5" dirty="0">
                <a:latin typeface="Times New Roman"/>
                <a:cs typeface="Times New Roman"/>
              </a:rPr>
              <a:t>Coefficients:</a:t>
            </a:r>
            <a:endParaRPr sz="1600" dirty="0">
              <a:latin typeface="Times New Roman"/>
              <a:cs typeface="Times New Roman"/>
            </a:endParaRPr>
          </a:p>
          <a:p>
            <a:pPr marL="12700" marR="107314" indent="962660">
              <a:lnSpc>
                <a:spcPct val="100000"/>
              </a:lnSpc>
            </a:pPr>
            <a:r>
              <a:rPr sz="1600" dirty="0">
                <a:latin typeface="Times New Roman"/>
                <a:cs typeface="Times New Roman"/>
              </a:rPr>
              <a:t>E</a:t>
            </a:r>
            <a:r>
              <a:rPr sz="1600" spc="-5" dirty="0">
                <a:latin typeface="Times New Roman"/>
                <a:cs typeface="Times New Roman"/>
              </a:rPr>
              <a:t>s</a:t>
            </a:r>
            <a:r>
              <a:rPr sz="1600" spc="5" dirty="0">
                <a:latin typeface="Times New Roman"/>
                <a:cs typeface="Times New Roman"/>
              </a:rPr>
              <a:t>ti</a:t>
            </a:r>
            <a:r>
              <a:rPr sz="1600" dirty="0">
                <a:latin typeface="Times New Roman"/>
                <a:cs typeface="Times New Roman"/>
              </a:rPr>
              <a:t>m</a:t>
            </a:r>
            <a:r>
              <a:rPr sz="1600" spc="5" dirty="0">
                <a:latin typeface="Times New Roman"/>
                <a:cs typeface="Times New Roman"/>
              </a:rPr>
              <a:t>at</a:t>
            </a:r>
            <a:r>
              <a:rPr sz="1600" dirty="0">
                <a:latin typeface="Times New Roman"/>
                <a:cs typeface="Times New Roman"/>
              </a:rPr>
              <a:t>e  </a:t>
            </a:r>
            <a:r>
              <a:rPr sz="1600" spc="-5" dirty="0">
                <a:latin typeface="Times New Roman"/>
                <a:cs typeface="Times New Roman"/>
              </a:rPr>
              <a:t>(Intercept)</a:t>
            </a:r>
            <a:r>
              <a:rPr sz="1600" spc="370" dirty="0">
                <a:latin typeface="Times New Roman"/>
                <a:cs typeface="Times New Roman"/>
              </a:rPr>
              <a:t> </a:t>
            </a:r>
            <a:r>
              <a:rPr sz="1600" spc="10" dirty="0">
                <a:latin typeface="Times New Roman"/>
                <a:cs typeface="Times New Roman"/>
              </a:rPr>
              <a:t>1.06467</a:t>
            </a:r>
            <a:endParaRPr sz="1600" dirty="0">
              <a:latin typeface="Times New Roman"/>
              <a:cs typeface="Times New Roman"/>
            </a:endParaRPr>
          </a:p>
        </p:txBody>
      </p:sp>
      <p:sp>
        <p:nvSpPr>
          <p:cNvPr id="7" name="object 7"/>
          <p:cNvSpPr txBox="1"/>
          <p:nvPr/>
        </p:nvSpPr>
        <p:spPr>
          <a:xfrm>
            <a:off x="4787978" y="3787738"/>
            <a:ext cx="1252220" cy="270510"/>
          </a:xfrm>
          <a:prstGeom prst="rect">
            <a:avLst/>
          </a:prstGeom>
        </p:spPr>
        <p:txBody>
          <a:bodyPr vert="horz" wrap="square" lIns="0" tIns="13335" rIns="0" bIns="0" rtlCol="0">
            <a:spAutoFit/>
          </a:bodyPr>
          <a:lstStyle/>
          <a:p>
            <a:pPr marL="12700">
              <a:lnSpc>
                <a:spcPct val="100000"/>
              </a:lnSpc>
              <a:spcBef>
                <a:spcPts val="105"/>
              </a:spcBef>
            </a:pPr>
            <a:r>
              <a:rPr sz="1600" dirty="0">
                <a:latin typeface="Times New Roman"/>
                <a:cs typeface="Times New Roman"/>
              </a:rPr>
              <a:t>z value</a:t>
            </a:r>
            <a:r>
              <a:rPr sz="1600" spc="-95" dirty="0">
                <a:latin typeface="Times New Roman"/>
                <a:cs typeface="Times New Roman"/>
              </a:rPr>
              <a:t> </a:t>
            </a:r>
            <a:r>
              <a:rPr sz="1600" spc="-10" dirty="0">
                <a:latin typeface="Times New Roman"/>
                <a:cs typeface="Times New Roman"/>
              </a:rPr>
              <a:t>Pr(&gt;|z|)</a:t>
            </a:r>
            <a:endParaRPr sz="1600">
              <a:latin typeface="Times New Roman"/>
              <a:cs typeface="Times New Roman"/>
            </a:endParaRPr>
          </a:p>
        </p:txBody>
      </p:sp>
      <p:sp>
        <p:nvSpPr>
          <p:cNvPr id="8" name="object 8"/>
          <p:cNvSpPr txBox="1"/>
          <p:nvPr/>
        </p:nvSpPr>
        <p:spPr>
          <a:xfrm>
            <a:off x="3671802" y="3787738"/>
            <a:ext cx="1642745" cy="758190"/>
          </a:xfrm>
          <a:prstGeom prst="rect">
            <a:avLst/>
          </a:prstGeom>
        </p:spPr>
        <p:txBody>
          <a:bodyPr vert="horz" wrap="square" lIns="0" tIns="13335" rIns="0" bIns="0" rtlCol="0">
            <a:spAutoFit/>
          </a:bodyPr>
          <a:lstStyle/>
          <a:p>
            <a:pPr marL="12700" marR="90805" indent="107314">
              <a:lnSpc>
                <a:spcPct val="100000"/>
              </a:lnSpc>
              <a:spcBef>
                <a:spcPts val="105"/>
              </a:spcBef>
              <a:tabLst>
                <a:tab pos="1078865" algn="l"/>
              </a:tabLst>
            </a:pPr>
            <a:r>
              <a:rPr sz="1600" dirty="0">
                <a:latin typeface="Times New Roman"/>
                <a:cs typeface="Times New Roman"/>
              </a:rPr>
              <a:t>Std. </a:t>
            </a:r>
            <a:r>
              <a:rPr sz="1600" spc="-5" dirty="0">
                <a:latin typeface="Times New Roman"/>
                <a:cs typeface="Times New Roman"/>
              </a:rPr>
              <a:t>Error  </a:t>
            </a:r>
            <a:r>
              <a:rPr sz="1600" spc="10" dirty="0">
                <a:latin typeface="Times New Roman"/>
                <a:cs typeface="Times New Roman"/>
              </a:rPr>
              <a:t>0</a:t>
            </a:r>
            <a:r>
              <a:rPr sz="1600" spc="5" dirty="0">
                <a:latin typeface="Times New Roman"/>
                <a:cs typeface="Times New Roman"/>
              </a:rPr>
              <a:t>.</a:t>
            </a:r>
            <a:r>
              <a:rPr sz="1600" spc="10" dirty="0">
                <a:latin typeface="Times New Roman"/>
                <a:cs typeface="Times New Roman"/>
              </a:rPr>
              <a:t>7842</a:t>
            </a:r>
            <a:r>
              <a:rPr sz="1600" dirty="0">
                <a:latin typeface="Times New Roman"/>
                <a:cs typeface="Times New Roman"/>
              </a:rPr>
              <a:t>6	</a:t>
            </a:r>
            <a:r>
              <a:rPr sz="1600" spc="10" dirty="0">
                <a:latin typeface="Times New Roman"/>
                <a:cs typeface="Times New Roman"/>
              </a:rPr>
              <a:t>1</a:t>
            </a:r>
            <a:r>
              <a:rPr sz="1600" spc="5" dirty="0">
                <a:latin typeface="Times New Roman"/>
                <a:cs typeface="Times New Roman"/>
              </a:rPr>
              <a:t>.</a:t>
            </a:r>
            <a:r>
              <a:rPr sz="1600" spc="10" dirty="0">
                <a:latin typeface="Times New Roman"/>
                <a:cs typeface="Times New Roman"/>
              </a:rPr>
              <a:t>35</a:t>
            </a:r>
            <a:r>
              <a:rPr sz="1600" dirty="0">
                <a:latin typeface="Times New Roman"/>
                <a:cs typeface="Times New Roman"/>
              </a:rPr>
              <a:t>8</a:t>
            </a:r>
            <a:endParaRPr sz="1600">
              <a:latin typeface="Times New Roman"/>
              <a:cs typeface="Times New Roman"/>
            </a:endParaRPr>
          </a:p>
          <a:p>
            <a:pPr marL="131445">
              <a:lnSpc>
                <a:spcPct val="100000"/>
              </a:lnSpc>
              <a:tabLst>
                <a:tab pos="1097280" algn="l"/>
              </a:tabLst>
            </a:pPr>
            <a:r>
              <a:rPr sz="1600" b="1" spc="10" dirty="0">
                <a:latin typeface="Times New Roman"/>
                <a:cs typeface="Times New Roman"/>
              </a:rPr>
              <a:t>0</a:t>
            </a:r>
            <a:r>
              <a:rPr sz="1600" b="1" spc="5" dirty="0">
                <a:latin typeface="Times New Roman"/>
                <a:cs typeface="Times New Roman"/>
              </a:rPr>
              <a:t>.</a:t>
            </a:r>
            <a:r>
              <a:rPr sz="1600" b="1" spc="10" dirty="0">
                <a:latin typeface="Times New Roman"/>
                <a:cs typeface="Times New Roman"/>
              </a:rPr>
              <a:t>0135</a:t>
            </a:r>
            <a:r>
              <a:rPr sz="1600" b="1" dirty="0">
                <a:latin typeface="Times New Roman"/>
                <a:cs typeface="Times New Roman"/>
              </a:rPr>
              <a:t>8	</a:t>
            </a:r>
            <a:r>
              <a:rPr sz="1600" b="1" spc="-5" dirty="0">
                <a:latin typeface="Times New Roman"/>
                <a:cs typeface="Times New Roman"/>
              </a:rPr>
              <a:t>-</a:t>
            </a:r>
            <a:r>
              <a:rPr sz="1600" b="1" spc="10" dirty="0">
                <a:latin typeface="Times New Roman"/>
                <a:cs typeface="Times New Roman"/>
              </a:rPr>
              <a:t>2</a:t>
            </a:r>
            <a:r>
              <a:rPr sz="1600" b="1" spc="5" dirty="0">
                <a:latin typeface="Times New Roman"/>
                <a:cs typeface="Times New Roman"/>
              </a:rPr>
              <a:t>.</a:t>
            </a:r>
            <a:r>
              <a:rPr sz="1600" b="1" spc="10" dirty="0">
                <a:latin typeface="Times New Roman"/>
                <a:cs typeface="Times New Roman"/>
              </a:rPr>
              <a:t>34</a:t>
            </a:r>
            <a:r>
              <a:rPr sz="1600" b="1" dirty="0">
                <a:latin typeface="Times New Roman"/>
                <a:cs typeface="Times New Roman"/>
              </a:rPr>
              <a:t>4</a:t>
            </a:r>
            <a:endParaRPr sz="1600">
              <a:latin typeface="Times New Roman"/>
              <a:cs typeface="Times New Roman"/>
            </a:endParaRPr>
          </a:p>
        </p:txBody>
      </p:sp>
      <p:sp>
        <p:nvSpPr>
          <p:cNvPr id="9" name="object 9"/>
          <p:cNvSpPr txBox="1"/>
          <p:nvPr/>
        </p:nvSpPr>
        <p:spPr>
          <a:xfrm>
            <a:off x="5451545" y="4031572"/>
            <a:ext cx="822960" cy="514350"/>
          </a:xfrm>
          <a:prstGeom prst="rect">
            <a:avLst/>
          </a:prstGeom>
        </p:spPr>
        <p:txBody>
          <a:bodyPr vert="horz" wrap="square" lIns="0" tIns="13335" rIns="0" bIns="0" rtlCol="0">
            <a:spAutoFit/>
          </a:bodyPr>
          <a:lstStyle/>
          <a:p>
            <a:pPr marL="12700">
              <a:lnSpc>
                <a:spcPct val="100000"/>
              </a:lnSpc>
              <a:spcBef>
                <a:spcPts val="105"/>
              </a:spcBef>
            </a:pPr>
            <a:r>
              <a:rPr sz="1600" spc="10" dirty="0">
                <a:latin typeface="Times New Roman"/>
                <a:cs typeface="Times New Roman"/>
              </a:rPr>
              <a:t>0.1746</a:t>
            </a:r>
            <a:endParaRPr sz="1600">
              <a:latin typeface="Times New Roman"/>
              <a:cs typeface="Times New Roman"/>
            </a:endParaRPr>
          </a:p>
          <a:p>
            <a:pPr marL="98425">
              <a:lnSpc>
                <a:spcPct val="100000"/>
              </a:lnSpc>
            </a:pPr>
            <a:r>
              <a:rPr sz="1600" b="1" spc="10" dirty="0">
                <a:latin typeface="Times New Roman"/>
                <a:cs typeface="Times New Roman"/>
              </a:rPr>
              <a:t>0.0191</a:t>
            </a:r>
            <a:r>
              <a:rPr sz="1600" b="1" spc="-150" dirty="0">
                <a:latin typeface="Times New Roman"/>
                <a:cs typeface="Times New Roman"/>
              </a:rPr>
              <a:t> </a:t>
            </a:r>
            <a:r>
              <a:rPr sz="1600" b="1" dirty="0">
                <a:latin typeface="Times New Roman"/>
                <a:cs typeface="Times New Roman"/>
              </a:rPr>
              <a:t>*</a:t>
            </a:r>
            <a:endParaRPr sz="1600">
              <a:latin typeface="Times New Roman"/>
              <a:cs typeface="Times New Roman"/>
            </a:endParaRPr>
          </a:p>
        </p:txBody>
      </p:sp>
      <p:sp>
        <p:nvSpPr>
          <p:cNvPr id="10" name="object 10"/>
          <p:cNvSpPr txBox="1"/>
          <p:nvPr/>
        </p:nvSpPr>
        <p:spPr>
          <a:xfrm>
            <a:off x="1849664" y="4275406"/>
            <a:ext cx="1776095" cy="514350"/>
          </a:xfrm>
          <a:prstGeom prst="rect">
            <a:avLst/>
          </a:prstGeom>
        </p:spPr>
        <p:txBody>
          <a:bodyPr vert="horz" wrap="square" lIns="0" tIns="13335" rIns="0" bIns="0" rtlCol="0">
            <a:spAutoFit/>
          </a:bodyPr>
          <a:lstStyle/>
          <a:p>
            <a:pPr marL="12700">
              <a:lnSpc>
                <a:spcPct val="100000"/>
              </a:lnSpc>
              <a:spcBef>
                <a:spcPts val="105"/>
              </a:spcBef>
              <a:tabLst>
                <a:tab pos="1024255" algn="l"/>
              </a:tabLst>
            </a:pPr>
            <a:r>
              <a:rPr sz="1600" b="1" spc="-5" dirty="0">
                <a:latin typeface="Times New Roman"/>
                <a:cs typeface="Times New Roman"/>
              </a:rPr>
              <a:t>poidsmer	</a:t>
            </a:r>
            <a:r>
              <a:rPr sz="1600" b="1" spc="5" dirty="0">
                <a:solidFill>
                  <a:srgbClr val="FF0000"/>
                </a:solidFill>
                <a:latin typeface="Times New Roman"/>
                <a:cs typeface="Times New Roman"/>
              </a:rPr>
              <a:t>-0.03183</a:t>
            </a:r>
            <a:endParaRPr sz="1600" dirty="0">
              <a:solidFill>
                <a:srgbClr val="FF0000"/>
              </a:solidFill>
              <a:latin typeface="Times New Roman"/>
              <a:cs typeface="Times New Roman"/>
            </a:endParaRPr>
          </a:p>
          <a:p>
            <a:pPr marL="12700">
              <a:lnSpc>
                <a:spcPct val="100000"/>
              </a:lnSpc>
            </a:pPr>
            <a:r>
              <a:rPr sz="1600" spc="-10" dirty="0">
                <a:latin typeface="Times New Roman"/>
                <a:cs typeface="Times New Roman"/>
              </a:rPr>
              <a:t>---</a:t>
            </a:r>
            <a:endParaRPr sz="1600" dirty="0">
              <a:latin typeface="Times New Roman"/>
              <a:cs typeface="Times New Roman"/>
            </a:endParaRPr>
          </a:p>
        </p:txBody>
      </p:sp>
      <p:sp>
        <p:nvSpPr>
          <p:cNvPr id="11" name="object 11"/>
          <p:cNvSpPr txBox="1"/>
          <p:nvPr/>
        </p:nvSpPr>
        <p:spPr>
          <a:xfrm>
            <a:off x="1849664" y="4763074"/>
            <a:ext cx="4696460" cy="1489710"/>
          </a:xfrm>
          <a:prstGeom prst="rect">
            <a:avLst/>
          </a:prstGeom>
        </p:spPr>
        <p:txBody>
          <a:bodyPr vert="horz" wrap="square" lIns="0" tIns="13335" rIns="0" bIns="0" rtlCol="0">
            <a:spAutoFit/>
          </a:bodyPr>
          <a:lstStyle/>
          <a:p>
            <a:pPr marL="12700" marR="5080">
              <a:lnSpc>
                <a:spcPct val="100000"/>
              </a:lnSpc>
              <a:spcBef>
                <a:spcPts val="105"/>
              </a:spcBef>
            </a:pPr>
            <a:r>
              <a:rPr sz="1600" dirty="0">
                <a:latin typeface="Times New Roman"/>
                <a:cs typeface="Times New Roman"/>
              </a:rPr>
              <a:t>Signif.</a:t>
            </a:r>
            <a:r>
              <a:rPr sz="1600" spc="-35" dirty="0">
                <a:latin typeface="Times New Roman"/>
                <a:cs typeface="Times New Roman"/>
              </a:rPr>
              <a:t> </a:t>
            </a:r>
            <a:r>
              <a:rPr sz="1600" spc="-5" dirty="0">
                <a:latin typeface="Times New Roman"/>
                <a:cs typeface="Times New Roman"/>
              </a:rPr>
              <a:t>codes:</a:t>
            </a:r>
            <a:r>
              <a:rPr sz="1600" spc="10" dirty="0">
                <a:latin typeface="Times New Roman"/>
                <a:cs typeface="Times New Roman"/>
              </a:rPr>
              <a:t> </a:t>
            </a:r>
            <a:r>
              <a:rPr sz="1600" dirty="0">
                <a:latin typeface="Times New Roman"/>
                <a:cs typeface="Times New Roman"/>
              </a:rPr>
              <a:t>0 </a:t>
            </a:r>
            <a:r>
              <a:rPr sz="1600" spc="-10" dirty="0">
                <a:latin typeface="Times New Roman"/>
                <a:cs typeface="Times New Roman"/>
              </a:rPr>
              <a:t>‘***’</a:t>
            </a:r>
            <a:r>
              <a:rPr sz="1600" spc="-75" dirty="0">
                <a:latin typeface="Times New Roman"/>
                <a:cs typeface="Times New Roman"/>
              </a:rPr>
              <a:t> </a:t>
            </a:r>
            <a:r>
              <a:rPr sz="1600" spc="10" dirty="0">
                <a:latin typeface="Times New Roman"/>
                <a:cs typeface="Times New Roman"/>
              </a:rPr>
              <a:t>0.001</a:t>
            </a:r>
            <a:r>
              <a:rPr sz="1600" spc="-75" dirty="0">
                <a:latin typeface="Times New Roman"/>
                <a:cs typeface="Times New Roman"/>
              </a:rPr>
              <a:t> </a:t>
            </a:r>
            <a:r>
              <a:rPr sz="1600" spc="-10" dirty="0">
                <a:latin typeface="Times New Roman"/>
                <a:cs typeface="Times New Roman"/>
              </a:rPr>
              <a:t>‘**’</a:t>
            </a:r>
            <a:r>
              <a:rPr sz="1600" spc="-95" dirty="0">
                <a:latin typeface="Times New Roman"/>
                <a:cs typeface="Times New Roman"/>
              </a:rPr>
              <a:t> </a:t>
            </a:r>
            <a:r>
              <a:rPr sz="1600" spc="5" dirty="0">
                <a:latin typeface="Times New Roman"/>
                <a:cs typeface="Times New Roman"/>
              </a:rPr>
              <a:t>0.01</a:t>
            </a:r>
            <a:r>
              <a:rPr sz="1600" spc="-25" dirty="0">
                <a:latin typeface="Times New Roman"/>
                <a:cs typeface="Times New Roman"/>
              </a:rPr>
              <a:t> </a:t>
            </a:r>
            <a:r>
              <a:rPr sz="1600" spc="-10" dirty="0">
                <a:latin typeface="Times New Roman"/>
                <a:cs typeface="Times New Roman"/>
              </a:rPr>
              <a:t>‘*’</a:t>
            </a:r>
            <a:r>
              <a:rPr sz="1600" spc="-95" dirty="0">
                <a:latin typeface="Times New Roman"/>
                <a:cs typeface="Times New Roman"/>
              </a:rPr>
              <a:t> </a:t>
            </a:r>
            <a:r>
              <a:rPr sz="1600" spc="5" dirty="0">
                <a:latin typeface="Times New Roman"/>
                <a:cs typeface="Times New Roman"/>
              </a:rPr>
              <a:t>0.05</a:t>
            </a:r>
            <a:r>
              <a:rPr sz="1600" spc="-50" dirty="0">
                <a:latin typeface="Times New Roman"/>
                <a:cs typeface="Times New Roman"/>
              </a:rPr>
              <a:t> </a:t>
            </a:r>
            <a:r>
              <a:rPr sz="1600" dirty="0">
                <a:latin typeface="Times New Roman"/>
                <a:cs typeface="Times New Roman"/>
              </a:rPr>
              <a:t>‘.’</a:t>
            </a:r>
            <a:r>
              <a:rPr sz="1600" spc="-120" dirty="0">
                <a:latin typeface="Times New Roman"/>
                <a:cs typeface="Times New Roman"/>
              </a:rPr>
              <a:t> </a:t>
            </a:r>
            <a:r>
              <a:rPr sz="1600" spc="5" dirty="0">
                <a:latin typeface="Times New Roman"/>
                <a:cs typeface="Times New Roman"/>
              </a:rPr>
              <a:t>0.1</a:t>
            </a:r>
            <a:r>
              <a:rPr sz="1600" spc="-25" dirty="0">
                <a:latin typeface="Times New Roman"/>
                <a:cs typeface="Times New Roman"/>
              </a:rPr>
              <a:t> </a:t>
            </a:r>
            <a:r>
              <a:rPr sz="1600" dirty="0">
                <a:latin typeface="Times New Roman"/>
                <a:cs typeface="Times New Roman"/>
              </a:rPr>
              <a:t>‘ ’</a:t>
            </a:r>
            <a:r>
              <a:rPr sz="1600" spc="-114" dirty="0">
                <a:latin typeface="Times New Roman"/>
                <a:cs typeface="Times New Roman"/>
              </a:rPr>
              <a:t> </a:t>
            </a:r>
            <a:r>
              <a:rPr sz="1600" dirty="0">
                <a:latin typeface="Times New Roman"/>
                <a:cs typeface="Times New Roman"/>
              </a:rPr>
              <a:t>1  </a:t>
            </a:r>
            <a:r>
              <a:rPr sz="1600" spc="-5" dirty="0">
                <a:latin typeface="Times New Roman"/>
                <a:cs typeface="Times New Roman"/>
              </a:rPr>
              <a:t>(Dispersion </a:t>
            </a:r>
            <a:r>
              <a:rPr sz="1600" dirty="0">
                <a:latin typeface="Times New Roman"/>
                <a:cs typeface="Times New Roman"/>
              </a:rPr>
              <a:t>parameter </a:t>
            </a:r>
            <a:r>
              <a:rPr sz="1600" spc="-10" dirty="0">
                <a:latin typeface="Times New Roman"/>
                <a:cs typeface="Times New Roman"/>
              </a:rPr>
              <a:t>for </a:t>
            </a:r>
            <a:r>
              <a:rPr sz="1600" spc="5" dirty="0">
                <a:latin typeface="Times New Roman"/>
                <a:cs typeface="Times New Roman"/>
              </a:rPr>
              <a:t>binomial </a:t>
            </a:r>
            <a:r>
              <a:rPr sz="1600" dirty="0">
                <a:latin typeface="Times New Roman"/>
                <a:cs typeface="Times New Roman"/>
              </a:rPr>
              <a:t>family taken </a:t>
            </a:r>
            <a:r>
              <a:rPr sz="1600" spc="5" dirty="0">
                <a:latin typeface="Times New Roman"/>
                <a:cs typeface="Times New Roman"/>
              </a:rPr>
              <a:t>to be</a:t>
            </a:r>
            <a:r>
              <a:rPr sz="1600" spc="-70" dirty="0">
                <a:latin typeface="Times New Roman"/>
                <a:cs typeface="Times New Roman"/>
              </a:rPr>
              <a:t> </a:t>
            </a:r>
            <a:r>
              <a:rPr sz="1600" spc="5" dirty="0">
                <a:latin typeface="Times New Roman"/>
                <a:cs typeface="Times New Roman"/>
              </a:rPr>
              <a:t>1)</a:t>
            </a:r>
            <a:endParaRPr sz="1600">
              <a:latin typeface="Times New Roman"/>
              <a:cs typeface="Times New Roman"/>
            </a:endParaRPr>
          </a:p>
          <a:p>
            <a:pPr marL="12700" marR="195580" indent="200660">
              <a:lnSpc>
                <a:spcPct val="100000"/>
              </a:lnSpc>
            </a:pPr>
            <a:r>
              <a:rPr sz="1600" spc="-5" dirty="0">
                <a:latin typeface="Times New Roman"/>
                <a:cs typeface="Times New Roman"/>
              </a:rPr>
              <a:t>Null </a:t>
            </a:r>
            <a:r>
              <a:rPr sz="1600" dirty="0">
                <a:latin typeface="Times New Roman"/>
                <a:cs typeface="Times New Roman"/>
              </a:rPr>
              <a:t>deviance: </a:t>
            </a:r>
            <a:r>
              <a:rPr sz="1600" spc="10" dirty="0">
                <a:latin typeface="Times New Roman"/>
                <a:cs typeface="Times New Roman"/>
              </a:rPr>
              <a:t>236.99 </a:t>
            </a:r>
            <a:r>
              <a:rPr sz="1600" spc="-5" dirty="0">
                <a:latin typeface="Times New Roman"/>
                <a:cs typeface="Times New Roman"/>
              </a:rPr>
              <a:t>on </a:t>
            </a:r>
            <a:r>
              <a:rPr sz="1600" spc="10" dirty="0">
                <a:latin typeface="Times New Roman"/>
                <a:cs typeface="Times New Roman"/>
              </a:rPr>
              <a:t>189 </a:t>
            </a:r>
            <a:r>
              <a:rPr sz="1600" spc="-10" dirty="0">
                <a:latin typeface="Times New Roman"/>
                <a:cs typeface="Times New Roman"/>
              </a:rPr>
              <a:t>degrees </a:t>
            </a:r>
            <a:r>
              <a:rPr sz="1600" spc="-5" dirty="0">
                <a:latin typeface="Times New Roman"/>
                <a:cs typeface="Times New Roman"/>
              </a:rPr>
              <a:t>of </a:t>
            </a:r>
            <a:r>
              <a:rPr sz="1600" spc="-10" dirty="0">
                <a:latin typeface="Times New Roman"/>
                <a:cs typeface="Times New Roman"/>
              </a:rPr>
              <a:t>freedom  </a:t>
            </a:r>
            <a:r>
              <a:rPr sz="1600" dirty="0">
                <a:latin typeface="Times New Roman"/>
                <a:cs typeface="Times New Roman"/>
              </a:rPr>
              <a:t>Residual deviance: </a:t>
            </a:r>
            <a:r>
              <a:rPr sz="1600" spc="10" dirty="0">
                <a:latin typeface="Times New Roman"/>
                <a:cs typeface="Times New Roman"/>
              </a:rPr>
              <a:t>230.63 </a:t>
            </a:r>
            <a:r>
              <a:rPr sz="1600" spc="-5" dirty="0">
                <a:latin typeface="Times New Roman"/>
                <a:cs typeface="Times New Roman"/>
              </a:rPr>
              <a:t>on </a:t>
            </a:r>
            <a:r>
              <a:rPr sz="1600" spc="10" dirty="0">
                <a:latin typeface="Times New Roman"/>
                <a:cs typeface="Times New Roman"/>
              </a:rPr>
              <a:t>188 </a:t>
            </a:r>
            <a:r>
              <a:rPr sz="1600" spc="-10" dirty="0">
                <a:latin typeface="Times New Roman"/>
                <a:cs typeface="Times New Roman"/>
              </a:rPr>
              <a:t>degrees </a:t>
            </a:r>
            <a:r>
              <a:rPr sz="1600" spc="-5" dirty="0">
                <a:latin typeface="Times New Roman"/>
                <a:cs typeface="Times New Roman"/>
              </a:rPr>
              <a:t>of </a:t>
            </a:r>
            <a:r>
              <a:rPr sz="1600" spc="-10" dirty="0">
                <a:latin typeface="Times New Roman"/>
                <a:cs typeface="Times New Roman"/>
              </a:rPr>
              <a:t>freedom  </a:t>
            </a:r>
            <a:r>
              <a:rPr sz="1600" spc="-20" dirty="0">
                <a:latin typeface="Times New Roman"/>
                <a:cs typeface="Times New Roman"/>
              </a:rPr>
              <a:t>AIC:</a:t>
            </a:r>
            <a:r>
              <a:rPr sz="1600" spc="35" dirty="0">
                <a:latin typeface="Times New Roman"/>
                <a:cs typeface="Times New Roman"/>
              </a:rPr>
              <a:t> </a:t>
            </a:r>
            <a:r>
              <a:rPr sz="1600" spc="10" dirty="0">
                <a:latin typeface="Times New Roman"/>
                <a:cs typeface="Times New Roman"/>
              </a:rPr>
              <a:t>234.63</a:t>
            </a:r>
            <a:endParaRPr sz="1600">
              <a:latin typeface="Times New Roman"/>
              <a:cs typeface="Times New Roman"/>
            </a:endParaRPr>
          </a:p>
          <a:p>
            <a:pPr marL="12700">
              <a:lnSpc>
                <a:spcPct val="100000"/>
              </a:lnSpc>
            </a:pPr>
            <a:r>
              <a:rPr sz="1600" dirty="0">
                <a:latin typeface="Times New Roman"/>
                <a:cs typeface="Times New Roman"/>
              </a:rPr>
              <a:t>Number </a:t>
            </a:r>
            <a:r>
              <a:rPr sz="1600" spc="-5" dirty="0">
                <a:latin typeface="Times New Roman"/>
                <a:cs typeface="Times New Roman"/>
              </a:rPr>
              <a:t>of Fisher </a:t>
            </a:r>
            <a:r>
              <a:rPr sz="1600" dirty="0">
                <a:latin typeface="Times New Roman"/>
                <a:cs typeface="Times New Roman"/>
              </a:rPr>
              <a:t>Scoring iterations:</a:t>
            </a:r>
            <a:r>
              <a:rPr sz="1600" spc="-50" dirty="0">
                <a:latin typeface="Times New Roman"/>
                <a:cs typeface="Times New Roman"/>
              </a:rPr>
              <a:t> </a:t>
            </a:r>
            <a:r>
              <a:rPr sz="1600" dirty="0">
                <a:latin typeface="Times New Roman"/>
                <a:cs typeface="Times New Roman"/>
              </a:rPr>
              <a:t>4</a:t>
            </a:r>
            <a:endParaRPr sz="1600">
              <a:latin typeface="Times New Roman"/>
              <a:cs typeface="Times New Roman"/>
            </a:endParaRPr>
          </a:p>
        </p:txBody>
      </p:sp>
      <p:sp>
        <p:nvSpPr>
          <p:cNvPr id="12" name="object 12"/>
          <p:cNvSpPr txBox="1"/>
          <p:nvPr/>
        </p:nvSpPr>
        <p:spPr>
          <a:xfrm>
            <a:off x="6456010" y="2751877"/>
            <a:ext cx="2253615" cy="329565"/>
          </a:xfrm>
          <a:prstGeom prst="rect">
            <a:avLst/>
          </a:prstGeom>
        </p:spPr>
        <p:txBody>
          <a:bodyPr vert="horz" wrap="square" lIns="0" tIns="11430" rIns="0" bIns="0" rtlCol="0">
            <a:spAutoFit/>
          </a:bodyPr>
          <a:lstStyle/>
          <a:p>
            <a:pPr marL="12700">
              <a:lnSpc>
                <a:spcPct val="100000"/>
              </a:lnSpc>
              <a:spcBef>
                <a:spcPts val="90"/>
              </a:spcBef>
            </a:pPr>
            <a:r>
              <a:rPr sz="2000" b="1" spc="-5" dirty="0">
                <a:solidFill>
                  <a:srgbClr val="FF0000"/>
                </a:solidFill>
                <a:latin typeface="Times New Roman"/>
                <a:cs typeface="Times New Roman"/>
              </a:rPr>
              <a:t>OR=</a:t>
            </a:r>
            <a:r>
              <a:rPr lang="fr-FR" sz="2000" b="1" i="1" spc="-5" dirty="0">
                <a:solidFill>
                  <a:srgbClr val="FF0000"/>
                </a:solidFill>
                <a:latin typeface="Times New Roman"/>
                <a:cs typeface="Times New Roman"/>
              </a:rPr>
              <a:t>e</a:t>
            </a:r>
            <a:r>
              <a:rPr lang="fr-FR" sz="2000" b="1" spc="-5" baseline="30000" dirty="0">
                <a:solidFill>
                  <a:srgbClr val="FF0000"/>
                </a:solidFill>
                <a:latin typeface="Times New Roman"/>
                <a:cs typeface="Times New Roman"/>
              </a:rPr>
              <a:t>-</a:t>
            </a:r>
            <a:r>
              <a:rPr sz="2000" b="1" spc="-5" baseline="30000" dirty="0">
                <a:solidFill>
                  <a:srgbClr val="FF0000"/>
                </a:solidFill>
                <a:latin typeface="Times New Roman"/>
                <a:cs typeface="Times New Roman"/>
              </a:rPr>
              <a:t>0.03</a:t>
            </a:r>
            <a:r>
              <a:rPr sz="2000" b="1" spc="-5" dirty="0">
                <a:solidFill>
                  <a:srgbClr val="FF0000"/>
                </a:solidFill>
                <a:latin typeface="Times New Roman"/>
                <a:cs typeface="Times New Roman"/>
              </a:rPr>
              <a:t>=0.97</a:t>
            </a:r>
            <a:endParaRPr sz="2000" dirty="0">
              <a:latin typeface="Times New Roman"/>
              <a:cs typeface="Times New Roman"/>
            </a:endParaRPr>
          </a:p>
        </p:txBody>
      </p:sp>
      <p:sp>
        <p:nvSpPr>
          <p:cNvPr id="13" name="object 13"/>
          <p:cNvSpPr txBox="1"/>
          <p:nvPr/>
        </p:nvSpPr>
        <p:spPr>
          <a:xfrm>
            <a:off x="6599957" y="3331210"/>
            <a:ext cx="1603375" cy="1240790"/>
          </a:xfrm>
          <a:prstGeom prst="rect">
            <a:avLst/>
          </a:prstGeom>
        </p:spPr>
        <p:txBody>
          <a:bodyPr vert="horz" wrap="square" lIns="0" tIns="11430" rIns="0" bIns="0" rtlCol="0">
            <a:spAutoFit/>
          </a:bodyPr>
          <a:lstStyle/>
          <a:p>
            <a:pPr marL="12700">
              <a:lnSpc>
                <a:spcPts val="2390"/>
              </a:lnSpc>
              <a:spcBef>
                <a:spcPts val="90"/>
              </a:spcBef>
            </a:pPr>
            <a:r>
              <a:rPr sz="2000" spc="-5" dirty="0">
                <a:latin typeface="Times New Roman"/>
                <a:cs typeface="Times New Roman"/>
              </a:rPr>
              <a:t>CI95%</a:t>
            </a:r>
            <a:r>
              <a:rPr sz="2000" spc="-35" dirty="0">
                <a:latin typeface="Times New Roman"/>
                <a:cs typeface="Times New Roman"/>
              </a:rPr>
              <a:t> </a:t>
            </a:r>
            <a:r>
              <a:rPr sz="2000" spc="-5" dirty="0">
                <a:latin typeface="Arial"/>
                <a:cs typeface="Arial"/>
              </a:rPr>
              <a:t>β</a:t>
            </a:r>
            <a:r>
              <a:rPr sz="2000" spc="-5" dirty="0">
                <a:latin typeface="Times New Roman"/>
                <a:cs typeface="Times New Roman"/>
              </a:rPr>
              <a:t>:</a:t>
            </a:r>
            <a:endParaRPr sz="2000">
              <a:latin typeface="Times New Roman"/>
              <a:cs typeface="Times New Roman"/>
            </a:endParaRPr>
          </a:p>
          <a:p>
            <a:pPr marL="12700">
              <a:lnSpc>
                <a:spcPts val="2390"/>
              </a:lnSpc>
            </a:pPr>
            <a:r>
              <a:rPr sz="2000" dirty="0">
                <a:latin typeface="Times New Roman"/>
                <a:cs typeface="Times New Roman"/>
              </a:rPr>
              <a:t>b+-1.96.0.014</a:t>
            </a:r>
            <a:endParaRPr sz="2000">
              <a:latin typeface="Times New Roman"/>
              <a:cs typeface="Times New Roman"/>
            </a:endParaRPr>
          </a:p>
          <a:p>
            <a:pPr marL="12700">
              <a:lnSpc>
                <a:spcPct val="100000"/>
              </a:lnSpc>
            </a:pPr>
            <a:r>
              <a:rPr sz="2000" spc="100" dirty="0">
                <a:latin typeface="Arial"/>
                <a:cs typeface="Arial"/>
              </a:rPr>
              <a:t>⇒</a:t>
            </a:r>
            <a:r>
              <a:rPr sz="2000" spc="100" dirty="0">
                <a:latin typeface="Times New Roman"/>
                <a:cs typeface="Times New Roman"/>
              </a:rPr>
              <a:t>CI95%</a:t>
            </a:r>
            <a:r>
              <a:rPr sz="2000" spc="-65" dirty="0">
                <a:latin typeface="Times New Roman"/>
                <a:cs typeface="Times New Roman"/>
              </a:rPr>
              <a:t> </a:t>
            </a:r>
            <a:r>
              <a:rPr sz="2000" spc="-15" dirty="0">
                <a:latin typeface="Times New Roman"/>
                <a:cs typeface="Times New Roman"/>
              </a:rPr>
              <a:t>OR:</a:t>
            </a:r>
            <a:endParaRPr sz="2000">
              <a:latin typeface="Times New Roman"/>
              <a:cs typeface="Times New Roman"/>
            </a:endParaRPr>
          </a:p>
          <a:p>
            <a:pPr marL="12700">
              <a:lnSpc>
                <a:spcPct val="100000"/>
              </a:lnSpc>
            </a:pPr>
            <a:r>
              <a:rPr sz="2000" spc="105" dirty="0">
                <a:solidFill>
                  <a:srgbClr val="FF0000"/>
                </a:solidFill>
                <a:latin typeface="Arial"/>
                <a:cs typeface="Arial"/>
              </a:rPr>
              <a:t>⇒</a:t>
            </a:r>
            <a:r>
              <a:rPr sz="2000" b="1" spc="105" dirty="0">
                <a:solidFill>
                  <a:srgbClr val="FF0000"/>
                </a:solidFill>
                <a:latin typeface="Times New Roman"/>
                <a:cs typeface="Times New Roman"/>
              </a:rPr>
              <a:t>[0.94 </a:t>
            </a:r>
            <a:r>
              <a:rPr sz="2000" b="1" spc="-5" dirty="0">
                <a:solidFill>
                  <a:srgbClr val="FF0000"/>
                </a:solidFill>
                <a:latin typeface="Times New Roman"/>
                <a:cs typeface="Times New Roman"/>
              </a:rPr>
              <a:t>; </a:t>
            </a:r>
            <a:r>
              <a:rPr sz="2000" b="1" dirty="0">
                <a:solidFill>
                  <a:srgbClr val="FF0000"/>
                </a:solidFill>
                <a:latin typeface="Times New Roman"/>
                <a:cs typeface="Times New Roman"/>
              </a:rPr>
              <a:t>0.99</a:t>
            </a:r>
            <a:r>
              <a:rPr sz="2000" b="1" spc="-260" dirty="0">
                <a:solidFill>
                  <a:srgbClr val="FF0000"/>
                </a:solidFill>
                <a:latin typeface="Times New Roman"/>
                <a:cs typeface="Times New Roman"/>
              </a:rPr>
              <a:t> </a:t>
            </a:r>
            <a:r>
              <a:rPr sz="2000" b="1" spc="-590" dirty="0">
                <a:solidFill>
                  <a:srgbClr val="FF0000"/>
                </a:solidFill>
                <a:latin typeface="Times New Roman"/>
                <a:cs typeface="Times New Roman"/>
              </a:rPr>
              <a:t>]</a:t>
            </a:r>
            <a:endParaRPr sz="2000">
              <a:latin typeface="Times New Roman"/>
              <a:cs typeface="Times New Roman"/>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C2098504-EEBA-6C4E-BD75-4C20112366D7}"/>
              </a:ext>
            </a:extLst>
          </p:cNvPr>
          <p:cNvSpPr>
            <a:spLocks noGrp="1"/>
          </p:cNvSpPr>
          <p:nvPr>
            <p:ph type="title"/>
          </p:nvPr>
        </p:nvSpPr>
        <p:spPr>
          <a:xfrm>
            <a:off x="612648" y="228600"/>
            <a:ext cx="8153400" cy="990600"/>
          </a:xfrm>
        </p:spPr>
        <p:txBody>
          <a:bodyPr/>
          <a:lstStyle/>
          <a:p>
            <a:r>
              <a:rPr lang="fr-FR" dirty="0"/>
              <a:t>La régression logistique</a:t>
            </a:r>
          </a:p>
        </p:txBody>
      </p:sp>
      <p:sp>
        <p:nvSpPr>
          <p:cNvPr id="8" name="object 8"/>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0" name="object 10"/>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49</a:t>
            </a:fld>
            <a:endParaRPr lang="fr-FR" dirty="0"/>
          </a:p>
        </p:txBody>
      </p:sp>
      <p:sp>
        <p:nvSpPr>
          <p:cNvPr id="16" name="Espace réservé du contenu 15">
            <a:extLst>
              <a:ext uri="{FF2B5EF4-FFF2-40B4-BE49-F238E27FC236}">
                <a16:creationId xmlns:a16="http://schemas.microsoft.com/office/drawing/2014/main" id="{C974DDD5-2A43-B24D-ABCB-1FB8E8320D7E}"/>
              </a:ext>
            </a:extLst>
          </p:cNvPr>
          <p:cNvSpPr>
            <a:spLocks noGrp="1"/>
          </p:cNvSpPr>
          <p:nvPr>
            <p:ph sz="quarter" idx="1"/>
          </p:nvPr>
        </p:nvSpPr>
        <p:spPr/>
        <p:txBody>
          <a:bodyPr>
            <a:normAutofit/>
          </a:bodyPr>
          <a:lstStyle/>
          <a:p>
            <a:r>
              <a:rPr lang="fr-FR" dirty="0"/>
              <a:t>Interprétation</a:t>
            </a:r>
          </a:p>
          <a:p>
            <a:pPr lvl="1"/>
            <a:r>
              <a:rPr lang="fr-FR" dirty="0"/>
              <a:t>p&lt;0.05</a:t>
            </a:r>
          </a:p>
          <a:p>
            <a:pPr lvl="1"/>
            <a:r>
              <a:rPr lang="fr-FR" dirty="0"/>
              <a:t>L’OR est significativement différent de 1</a:t>
            </a:r>
          </a:p>
          <a:p>
            <a:pPr lvl="1"/>
            <a:r>
              <a:rPr lang="fr-FR" dirty="0"/>
              <a:t>Il existe un lien significatif entre le poids de la mère et l’hypotrophie</a:t>
            </a:r>
          </a:p>
          <a:p>
            <a:pPr lvl="1"/>
            <a:r>
              <a:rPr lang="fr-FR" dirty="0"/>
              <a:t>Dans le sens : quand le poids de la mère augmente, le risque d’hypotrophie diminue</a:t>
            </a:r>
          </a:p>
          <a:p>
            <a:pPr lvl="2"/>
            <a:r>
              <a:rPr lang="fr-FR" dirty="0"/>
              <a:t>OR=0.97 (95% CI [0.94;0.99])</a:t>
            </a:r>
          </a:p>
          <a:p>
            <a:endParaRPr lang="fr-FR" dirty="0"/>
          </a:p>
          <a:p>
            <a:endParaRPr lang="fr-F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 name="Image 75">
            <a:extLst>
              <a:ext uri="{FF2B5EF4-FFF2-40B4-BE49-F238E27FC236}">
                <a16:creationId xmlns:a16="http://schemas.microsoft.com/office/drawing/2014/main" id="{9C8C9F35-DCF1-144E-9B99-75A9E011E863}"/>
              </a:ext>
            </a:extLst>
          </p:cNvPr>
          <p:cNvPicPr>
            <a:picLocks noChangeAspect="1"/>
          </p:cNvPicPr>
          <p:nvPr/>
        </p:nvPicPr>
        <p:blipFill>
          <a:blip r:embed="rId2"/>
          <a:stretch>
            <a:fillRect/>
          </a:stretch>
        </p:blipFill>
        <p:spPr>
          <a:xfrm>
            <a:off x="1600200" y="1447800"/>
            <a:ext cx="5470979" cy="5175250"/>
          </a:xfrm>
          <a:prstGeom prst="rect">
            <a:avLst/>
          </a:prstGeom>
        </p:spPr>
      </p:pic>
      <p:sp>
        <p:nvSpPr>
          <p:cNvPr id="77" name="Titre 76">
            <a:extLst>
              <a:ext uri="{FF2B5EF4-FFF2-40B4-BE49-F238E27FC236}">
                <a16:creationId xmlns:a16="http://schemas.microsoft.com/office/drawing/2014/main" id="{9BCF1046-0E61-CA41-9D51-A2EF65F15A6A}"/>
              </a:ext>
            </a:extLst>
          </p:cNvPr>
          <p:cNvSpPr>
            <a:spLocks noGrp="1"/>
          </p:cNvSpPr>
          <p:nvPr>
            <p:ph type="title"/>
          </p:nvPr>
        </p:nvSpPr>
        <p:spPr/>
        <p:txBody>
          <a:bodyPr/>
          <a:lstStyle/>
          <a:p>
            <a:r>
              <a:rPr lang="fr-FR" dirty="0"/>
              <a:t>La régression logistique</a:t>
            </a:r>
          </a:p>
        </p:txBody>
      </p:sp>
      <p:sp>
        <p:nvSpPr>
          <p:cNvPr id="79" name="Espace réservé du pied de page 78">
            <a:extLst>
              <a:ext uri="{FF2B5EF4-FFF2-40B4-BE49-F238E27FC236}">
                <a16:creationId xmlns:a16="http://schemas.microsoft.com/office/drawing/2014/main" id="{B1889F67-DD38-2E48-80F5-7C529DE7E033}"/>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80" name="Espace réservé du numéro de diapositive 79">
            <a:extLst>
              <a:ext uri="{FF2B5EF4-FFF2-40B4-BE49-F238E27FC236}">
                <a16:creationId xmlns:a16="http://schemas.microsoft.com/office/drawing/2014/main" id="{4CFC529F-1521-154C-83CD-2AE259E5D571}"/>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50</a:t>
            </a:fld>
            <a:endParaRPr lang="fr-F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re 15">
            <a:extLst>
              <a:ext uri="{FF2B5EF4-FFF2-40B4-BE49-F238E27FC236}">
                <a16:creationId xmlns:a16="http://schemas.microsoft.com/office/drawing/2014/main" id="{0EBF9789-C9BA-0649-B102-85F7B0B99F6E}"/>
              </a:ext>
            </a:extLst>
          </p:cNvPr>
          <p:cNvSpPr>
            <a:spLocks noGrp="1"/>
          </p:cNvSpPr>
          <p:nvPr>
            <p:ph type="title"/>
          </p:nvPr>
        </p:nvSpPr>
        <p:spPr/>
        <p:txBody>
          <a:bodyPr/>
          <a:lstStyle/>
          <a:p>
            <a:r>
              <a:rPr lang="fr-FR" dirty="0"/>
              <a:t>La régression logistique</a:t>
            </a:r>
          </a:p>
        </p:txBody>
      </p:sp>
      <p:sp>
        <p:nvSpPr>
          <p:cNvPr id="8" name="object 8"/>
          <p:cNvSpPr txBox="1">
            <a:spLocks noGrp="1"/>
          </p:cNvSpPr>
          <p:nvPr>
            <p:ph type="ftr" sz="quarter" idx="11"/>
          </p:nvPr>
        </p:nvSpPr>
        <p:spPr>
          <a:xfrm>
            <a:off x="609600" y="6248206"/>
            <a:ext cx="8156448" cy="365125"/>
          </a:xfrm>
        </p:spPr>
        <p:txBody>
          <a:bodyPr vert="horz" wrap="square" lIns="0" tIns="0" rIns="0" bIns="0" rtlCol="0">
            <a:spAutoFit/>
          </a:bodyPr>
          <a:lstStyle/>
          <a:p>
            <a:r>
              <a:rPr lang="fr-FR"/>
              <a:t>ECUE7 - PASS - UFR Médecine, UFR Odontologie – Université Côte d'Azur - Année universitaire 2020-2021</a:t>
            </a:r>
            <a:endParaRPr lang="fr-FR" dirty="0"/>
          </a:p>
        </p:txBody>
      </p:sp>
      <p:sp>
        <p:nvSpPr>
          <p:cNvPr id="10" name="object 10"/>
          <p:cNvSpPr txBox="1">
            <a:spLocks noGrp="1"/>
          </p:cNvSpPr>
          <p:nvPr>
            <p:ph type="sldNum" sz="quarter" idx="12"/>
          </p:nvPr>
        </p:nvSpPr>
        <p:spPr>
          <a:xfrm>
            <a:off x="0" y="1272222"/>
            <a:ext cx="533400" cy="244476"/>
          </a:xfrm>
        </p:spPr>
        <p:txBody>
          <a:bodyPr vert="horz" wrap="square" lIns="0" tIns="0" rIns="0" bIns="0" rtlCol="0">
            <a:spAutoFit/>
          </a:bodyPr>
          <a:lstStyle/>
          <a:p>
            <a:fld id="{81D60167-4931-47E6-BA6A-407CBD079E47}" type="slidenum">
              <a:rPr lang="fr-FR" dirty="0"/>
              <a:pPr/>
              <a:t>51</a:t>
            </a:fld>
            <a:endParaRPr lang="fr-FR" dirty="0"/>
          </a:p>
        </p:txBody>
      </p:sp>
      <p:sp>
        <p:nvSpPr>
          <p:cNvPr id="12" name="Espace réservé du contenu 11">
            <a:extLst>
              <a:ext uri="{FF2B5EF4-FFF2-40B4-BE49-F238E27FC236}">
                <a16:creationId xmlns:a16="http://schemas.microsoft.com/office/drawing/2014/main" id="{6AE772C3-A518-784E-80C9-E4338865044D}"/>
              </a:ext>
            </a:extLst>
          </p:cNvPr>
          <p:cNvSpPr>
            <a:spLocks noGrp="1"/>
          </p:cNvSpPr>
          <p:nvPr>
            <p:ph sz="quarter" idx="1"/>
          </p:nvPr>
        </p:nvSpPr>
        <p:spPr>
          <a:xfrm>
            <a:off x="612648" y="1600200"/>
            <a:ext cx="8153400" cy="4495800"/>
          </a:xfrm>
        </p:spPr>
        <p:txBody>
          <a:bodyPr>
            <a:normAutofit/>
          </a:bodyPr>
          <a:lstStyle/>
          <a:p>
            <a:r>
              <a:rPr lang="fr-FR" dirty="0"/>
              <a:t>Interprétation de l’OR</a:t>
            </a:r>
          </a:p>
          <a:p>
            <a:pPr lvl="1"/>
            <a:r>
              <a:rPr lang="fr-FR" dirty="0"/>
              <a:t>Pour chaque unité de poids maternel, le risque d’hypotrophie  diminue de 0.97</a:t>
            </a:r>
          </a:p>
          <a:p>
            <a:pPr lvl="1"/>
            <a:r>
              <a:rPr lang="fr-FR" dirty="0"/>
              <a:t>Hypothèse d’un OR constant quelque soit le poids maternel</a:t>
            </a:r>
          </a:p>
          <a:p>
            <a:pPr lvl="1"/>
            <a:r>
              <a:rPr lang="fr-FR" dirty="0"/>
              <a:t>⇒relation linéaire entre le risque d’hypotrophie et le poids  maternel</a:t>
            </a:r>
          </a:p>
          <a:p>
            <a:pPr lvl="1"/>
            <a:r>
              <a:rPr lang="fr-FR" dirty="0"/>
              <a:t>Si non =&gt; Modification du codage du poids maternel</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6A156B69-4907-8D4C-9EC4-B8D9C9317FAC}"/>
              </a:ext>
            </a:extLst>
          </p:cNvPr>
          <p:cNvSpPr>
            <a:spLocks noGrp="1"/>
          </p:cNvSpPr>
          <p:nvPr>
            <p:ph type="body" idx="1"/>
          </p:nvPr>
        </p:nvSpPr>
        <p:spPr/>
        <p:txBody>
          <a:bodyPr/>
          <a:lstStyle/>
          <a:p>
            <a:endParaRPr lang="fr-FR"/>
          </a:p>
        </p:txBody>
      </p:sp>
      <p:sp>
        <p:nvSpPr>
          <p:cNvPr id="6" name="Titre 5">
            <a:extLst>
              <a:ext uri="{FF2B5EF4-FFF2-40B4-BE49-F238E27FC236}">
                <a16:creationId xmlns:a16="http://schemas.microsoft.com/office/drawing/2014/main" id="{0CA974EB-3D50-314C-86D0-4110F957A7B5}"/>
              </a:ext>
            </a:extLst>
          </p:cNvPr>
          <p:cNvSpPr>
            <a:spLocks noGrp="1"/>
          </p:cNvSpPr>
          <p:nvPr>
            <p:ph type="title"/>
          </p:nvPr>
        </p:nvSpPr>
        <p:spPr/>
        <p:txBody>
          <a:bodyPr/>
          <a:lstStyle/>
          <a:p>
            <a:r>
              <a:rPr lang="fr-FR" dirty="0"/>
              <a:t>La régression linéaire multiple</a:t>
            </a:r>
          </a:p>
        </p:txBody>
      </p:sp>
      <p:sp>
        <p:nvSpPr>
          <p:cNvPr id="4" name="Espace réservé du numéro de diapositive 3">
            <a:extLst>
              <a:ext uri="{FF2B5EF4-FFF2-40B4-BE49-F238E27FC236}">
                <a16:creationId xmlns:a16="http://schemas.microsoft.com/office/drawing/2014/main" id="{CCEBD872-F1AB-EC49-82D3-94AA1D8A4D60}"/>
              </a:ext>
            </a:extLst>
          </p:cNvPr>
          <p:cNvSpPr>
            <a:spLocks noGrp="1"/>
          </p:cNvSpPr>
          <p:nvPr>
            <p:ph type="sldNum" sz="quarter" idx="11"/>
          </p:nvPr>
        </p:nvSpPr>
        <p:spPr/>
        <p:txBody>
          <a:bodyPr>
            <a:normAutofit/>
          </a:bodyPr>
          <a:lstStyle/>
          <a:p>
            <a:pPr marL="114300">
              <a:lnSpc>
                <a:spcPts val="1410"/>
              </a:lnSpc>
            </a:pPr>
            <a:fld id="{81D60167-4931-47E6-BA6A-407CBD079E47}" type="slidenum">
              <a:rPr lang="fr-FR" smtClean="0"/>
              <a:t>52</a:t>
            </a:fld>
            <a:endParaRPr lang="fr-FR" dirty="0"/>
          </a:p>
        </p:txBody>
      </p:sp>
      <p:sp>
        <p:nvSpPr>
          <p:cNvPr id="3" name="Espace réservé du pied de page 2">
            <a:extLst>
              <a:ext uri="{FF2B5EF4-FFF2-40B4-BE49-F238E27FC236}">
                <a16:creationId xmlns:a16="http://schemas.microsoft.com/office/drawing/2014/main" id="{870D2E76-FD24-3D46-AD12-D8647AE4A5C7}"/>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39249249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BF681D2B-174B-C24A-8673-D50592FBD691}"/>
              </a:ext>
            </a:extLst>
          </p:cNvPr>
          <p:cNvSpPr>
            <a:spLocks noGrp="1"/>
          </p:cNvSpPr>
          <p:nvPr>
            <p:ph type="title"/>
          </p:nvPr>
        </p:nvSpPr>
        <p:spPr/>
        <p:txBody>
          <a:bodyPr/>
          <a:lstStyle/>
          <a:p>
            <a:r>
              <a:rPr lang="fr-FR" dirty="0"/>
              <a:t>Régression linéaire multiple</a:t>
            </a:r>
          </a:p>
        </p:txBody>
      </p:sp>
      <p:sp>
        <p:nvSpPr>
          <p:cNvPr id="8" name="object 8"/>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0" name="object 10"/>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53</a:t>
            </a:fld>
            <a:endParaRPr dirty="0"/>
          </a:p>
        </p:txBody>
      </p:sp>
      <p:sp>
        <p:nvSpPr>
          <p:cNvPr id="12" name="Espace réservé du contenu 11">
            <a:extLst>
              <a:ext uri="{FF2B5EF4-FFF2-40B4-BE49-F238E27FC236}">
                <a16:creationId xmlns:a16="http://schemas.microsoft.com/office/drawing/2014/main" id="{1E5DC419-D15A-9B46-B123-269A3AD8600F}"/>
              </a:ext>
            </a:extLst>
          </p:cNvPr>
          <p:cNvSpPr>
            <a:spLocks noGrp="1"/>
          </p:cNvSpPr>
          <p:nvPr>
            <p:ph sz="quarter" idx="1"/>
          </p:nvPr>
        </p:nvSpPr>
        <p:spPr>
          <a:xfrm>
            <a:off x="377952" y="1789126"/>
            <a:ext cx="8153400" cy="4495800"/>
          </a:xfrm>
        </p:spPr>
        <p:txBody>
          <a:bodyPr>
            <a:normAutofit fontScale="92500" lnSpcReduction="10000"/>
          </a:bodyPr>
          <a:lstStyle/>
          <a:p>
            <a:r>
              <a:rPr lang="fr-FR" dirty="0"/>
              <a:t>Plusieurs causes dans l'évolution de la taille Y :</a:t>
            </a:r>
          </a:p>
          <a:p>
            <a:pPr lvl="1"/>
            <a:r>
              <a:rPr lang="fr-FR" dirty="0"/>
              <a:t>Age (X</a:t>
            </a:r>
            <a:r>
              <a:rPr lang="fr-FR" baseline="-25000" dirty="0"/>
              <a:t>1</a:t>
            </a:r>
            <a:r>
              <a:rPr lang="fr-FR" dirty="0"/>
              <a:t>)</a:t>
            </a:r>
          </a:p>
          <a:p>
            <a:pPr lvl="1"/>
            <a:r>
              <a:rPr lang="fr-FR" dirty="0"/>
              <a:t>Facteurs socio-économiques (X</a:t>
            </a:r>
            <a:r>
              <a:rPr lang="fr-FR" baseline="-25000" dirty="0"/>
              <a:t>2</a:t>
            </a:r>
            <a:r>
              <a:rPr lang="fr-FR" dirty="0"/>
              <a:t>)</a:t>
            </a:r>
          </a:p>
          <a:p>
            <a:pPr lvl="1"/>
            <a:r>
              <a:rPr lang="fr-FR" dirty="0"/>
              <a:t>Taux d'hormones de croissance (X</a:t>
            </a:r>
            <a:r>
              <a:rPr lang="fr-FR" baseline="-25000" dirty="0"/>
              <a:t>3</a:t>
            </a:r>
            <a:r>
              <a:rPr lang="fr-FR" dirty="0"/>
              <a:t>)</a:t>
            </a:r>
          </a:p>
          <a:p>
            <a:r>
              <a:rPr lang="fr-FR" dirty="0"/>
              <a:t>E(Y / X</a:t>
            </a:r>
            <a:r>
              <a:rPr lang="fr-FR" baseline="-25000" dirty="0"/>
              <a:t>1</a:t>
            </a:r>
            <a:r>
              <a:rPr lang="fr-FR" dirty="0"/>
              <a:t>, X</a:t>
            </a:r>
            <a:r>
              <a:rPr lang="fr-FR" baseline="-25000" dirty="0"/>
              <a:t>2</a:t>
            </a:r>
            <a:r>
              <a:rPr lang="fr-FR" dirty="0"/>
              <a:t>, X</a:t>
            </a:r>
            <a:r>
              <a:rPr lang="fr-FR" baseline="-25000" dirty="0"/>
              <a:t>3</a:t>
            </a:r>
            <a:r>
              <a:rPr lang="fr-FR" dirty="0"/>
              <a:t> ) = </a:t>
            </a:r>
            <a:r>
              <a:rPr lang="el-GR" dirty="0"/>
              <a:t>α + β</a:t>
            </a:r>
            <a:r>
              <a:rPr lang="el-GR" baseline="-25000" dirty="0"/>
              <a:t>1</a:t>
            </a:r>
            <a:r>
              <a:rPr lang="el-GR" dirty="0"/>
              <a:t> </a:t>
            </a:r>
            <a:r>
              <a:rPr lang="fr-FR" dirty="0"/>
              <a:t>X</a:t>
            </a:r>
            <a:r>
              <a:rPr lang="fr-FR" baseline="-25000" dirty="0"/>
              <a:t>1</a:t>
            </a:r>
            <a:r>
              <a:rPr lang="fr-FR" dirty="0"/>
              <a:t> + </a:t>
            </a:r>
            <a:r>
              <a:rPr lang="el-GR" dirty="0"/>
              <a:t>β</a:t>
            </a:r>
            <a:r>
              <a:rPr lang="el-GR" baseline="-25000" dirty="0"/>
              <a:t>2</a:t>
            </a:r>
            <a:r>
              <a:rPr lang="el-GR" dirty="0"/>
              <a:t> </a:t>
            </a:r>
            <a:r>
              <a:rPr lang="fr-FR" dirty="0"/>
              <a:t>X</a:t>
            </a:r>
            <a:r>
              <a:rPr lang="fr-FR" baseline="-25000" dirty="0"/>
              <a:t>2</a:t>
            </a:r>
            <a:r>
              <a:rPr lang="fr-FR" dirty="0"/>
              <a:t> + </a:t>
            </a:r>
            <a:r>
              <a:rPr lang="el-GR" dirty="0"/>
              <a:t>β</a:t>
            </a:r>
            <a:r>
              <a:rPr lang="el-GR" baseline="-25000" dirty="0"/>
              <a:t>3</a:t>
            </a:r>
            <a:r>
              <a:rPr lang="el-GR" dirty="0"/>
              <a:t> </a:t>
            </a:r>
            <a:r>
              <a:rPr lang="fr-FR" dirty="0"/>
              <a:t>X</a:t>
            </a:r>
            <a:r>
              <a:rPr lang="fr-FR" baseline="-25000" dirty="0"/>
              <a:t>3</a:t>
            </a:r>
          </a:p>
          <a:p>
            <a:r>
              <a:rPr lang="fr-FR" dirty="0"/>
              <a:t>Estimation </a:t>
            </a:r>
          </a:p>
          <a:p>
            <a:pPr lvl="1"/>
            <a:r>
              <a:rPr lang="el-GR" dirty="0"/>
              <a:t>α, β</a:t>
            </a:r>
            <a:r>
              <a:rPr lang="el-GR" baseline="-25000" dirty="0"/>
              <a:t>1</a:t>
            </a:r>
            <a:r>
              <a:rPr lang="el-GR" dirty="0"/>
              <a:t>, β</a:t>
            </a:r>
            <a:r>
              <a:rPr lang="el-GR" baseline="-25000" dirty="0"/>
              <a:t>2</a:t>
            </a:r>
            <a:r>
              <a:rPr lang="el-GR" dirty="0"/>
              <a:t>, β</a:t>
            </a:r>
            <a:r>
              <a:rPr lang="el-GR" baseline="-25000" dirty="0"/>
              <a:t>3</a:t>
            </a:r>
            <a:r>
              <a:rPr lang="el-GR" dirty="0"/>
              <a:t> </a:t>
            </a:r>
            <a:r>
              <a:rPr lang="fr-FR" dirty="0"/>
              <a:t>estimés en tenant compte des 3 VA X</a:t>
            </a:r>
            <a:r>
              <a:rPr lang="fr-FR" baseline="-25000" dirty="0"/>
              <a:t>1</a:t>
            </a:r>
            <a:r>
              <a:rPr lang="fr-FR" dirty="0"/>
              <a:t>, X</a:t>
            </a:r>
            <a:r>
              <a:rPr lang="fr-FR" baseline="-25000" dirty="0"/>
              <a:t>2</a:t>
            </a:r>
            <a:r>
              <a:rPr lang="fr-FR" dirty="0"/>
              <a:t>, X</a:t>
            </a:r>
            <a:r>
              <a:rPr lang="fr-FR" baseline="-25000" dirty="0"/>
              <a:t>3</a:t>
            </a:r>
            <a:endParaRPr lang="fr-FR" dirty="0"/>
          </a:p>
          <a:p>
            <a:r>
              <a:rPr lang="fr-FR" dirty="0"/>
              <a:t>On parle d’ajustement</a:t>
            </a:r>
          </a:p>
          <a:p>
            <a:r>
              <a:rPr lang="fr-FR" dirty="0"/>
              <a:t>On peut envisager des interactions</a:t>
            </a:r>
          </a:p>
          <a:p>
            <a:pPr lvl="1"/>
            <a:r>
              <a:rPr lang="fr-FR" dirty="0"/>
              <a:t>E(Y / X</a:t>
            </a:r>
            <a:r>
              <a:rPr lang="fr-FR" baseline="-25000" dirty="0"/>
              <a:t>1</a:t>
            </a:r>
            <a:r>
              <a:rPr lang="fr-FR" dirty="0"/>
              <a:t>, X</a:t>
            </a:r>
            <a:r>
              <a:rPr lang="fr-FR" baseline="-25000" dirty="0"/>
              <a:t>2</a:t>
            </a:r>
            <a:r>
              <a:rPr lang="fr-FR" dirty="0"/>
              <a:t>, X</a:t>
            </a:r>
            <a:r>
              <a:rPr lang="fr-FR" baseline="-25000" dirty="0"/>
              <a:t>3</a:t>
            </a:r>
            <a:r>
              <a:rPr lang="fr-FR" dirty="0"/>
              <a:t> ) = </a:t>
            </a:r>
            <a:r>
              <a:rPr lang="el-GR" dirty="0"/>
              <a:t>α + β</a:t>
            </a:r>
            <a:r>
              <a:rPr lang="el-GR" baseline="-25000" dirty="0"/>
              <a:t>1</a:t>
            </a:r>
            <a:r>
              <a:rPr lang="el-GR" dirty="0"/>
              <a:t> </a:t>
            </a:r>
            <a:r>
              <a:rPr lang="fr-FR" dirty="0"/>
              <a:t>X</a:t>
            </a:r>
            <a:r>
              <a:rPr lang="fr-FR" baseline="-25000" dirty="0"/>
              <a:t>1</a:t>
            </a:r>
            <a:r>
              <a:rPr lang="fr-FR" dirty="0"/>
              <a:t> + </a:t>
            </a:r>
            <a:r>
              <a:rPr lang="el-GR" dirty="0"/>
              <a:t>β</a:t>
            </a:r>
            <a:r>
              <a:rPr lang="el-GR" baseline="-25000" dirty="0"/>
              <a:t>2</a:t>
            </a:r>
            <a:r>
              <a:rPr lang="el-GR" dirty="0"/>
              <a:t> </a:t>
            </a:r>
            <a:r>
              <a:rPr lang="fr-FR" dirty="0"/>
              <a:t>X</a:t>
            </a:r>
            <a:r>
              <a:rPr lang="fr-FR" baseline="-25000" dirty="0"/>
              <a:t>2</a:t>
            </a:r>
            <a:r>
              <a:rPr lang="fr-FR" dirty="0"/>
              <a:t> + </a:t>
            </a:r>
            <a:r>
              <a:rPr lang="el-GR" dirty="0"/>
              <a:t>β</a:t>
            </a:r>
            <a:r>
              <a:rPr lang="el-GR" baseline="-25000" dirty="0"/>
              <a:t>3</a:t>
            </a:r>
            <a:r>
              <a:rPr lang="el-GR" dirty="0"/>
              <a:t> </a:t>
            </a:r>
            <a:r>
              <a:rPr lang="fr-FR" dirty="0"/>
              <a:t>X</a:t>
            </a:r>
            <a:r>
              <a:rPr lang="fr-FR" baseline="-25000" dirty="0"/>
              <a:t>3</a:t>
            </a:r>
            <a:r>
              <a:rPr lang="fr-FR" dirty="0"/>
              <a:t> + </a:t>
            </a:r>
            <a:r>
              <a:rPr lang="el-GR" dirty="0"/>
              <a:t>β</a:t>
            </a:r>
            <a:r>
              <a:rPr lang="fr-FR" baseline="-25000" dirty="0"/>
              <a:t>4</a:t>
            </a:r>
            <a:r>
              <a:rPr lang="el-GR" dirty="0"/>
              <a:t> </a:t>
            </a:r>
            <a:r>
              <a:rPr lang="fr-FR" dirty="0"/>
              <a:t>X</a:t>
            </a:r>
            <a:r>
              <a:rPr lang="fr-FR" baseline="-25000" dirty="0"/>
              <a:t>2 </a:t>
            </a:r>
            <a:r>
              <a:rPr lang="fr-FR" dirty="0"/>
              <a:t>X</a:t>
            </a:r>
            <a:r>
              <a:rPr lang="fr-FR" baseline="-25000" dirty="0"/>
              <a:t>3</a:t>
            </a:r>
          </a:p>
          <a:p>
            <a:endParaRPr lang="fr-FR" dirty="0"/>
          </a:p>
          <a:p>
            <a:endParaRPr lang="fr-FR" dirty="0"/>
          </a:p>
          <a:p>
            <a:endParaRPr lang="fr-FR" dirty="0"/>
          </a:p>
          <a:p>
            <a:endParaRPr lang="fr-F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BF681D2B-174B-C24A-8673-D50592FBD691}"/>
              </a:ext>
            </a:extLst>
          </p:cNvPr>
          <p:cNvSpPr>
            <a:spLocks noGrp="1"/>
          </p:cNvSpPr>
          <p:nvPr>
            <p:ph type="title"/>
          </p:nvPr>
        </p:nvSpPr>
        <p:spPr/>
        <p:txBody>
          <a:bodyPr/>
          <a:lstStyle/>
          <a:p>
            <a:r>
              <a:rPr lang="fr-FR" dirty="0"/>
              <a:t>Régression linéaire multiple</a:t>
            </a:r>
          </a:p>
        </p:txBody>
      </p:sp>
      <p:sp>
        <p:nvSpPr>
          <p:cNvPr id="8" name="object 8"/>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0" name="object 10"/>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54</a:t>
            </a:fld>
            <a:endParaRPr dirty="0"/>
          </a:p>
        </p:txBody>
      </p:sp>
      <p:sp>
        <p:nvSpPr>
          <p:cNvPr id="12" name="Espace réservé du contenu 11">
            <a:extLst>
              <a:ext uri="{FF2B5EF4-FFF2-40B4-BE49-F238E27FC236}">
                <a16:creationId xmlns:a16="http://schemas.microsoft.com/office/drawing/2014/main" id="{1E5DC419-D15A-9B46-B123-269A3AD8600F}"/>
              </a:ext>
            </a:extLst>
          </p:cNvPr>
          <p:cNvSpPr>
            <a:spLocks noGrp="1"/>
          </p:cNvSpPr>
          <p:nvPr>
            <p:ph sz="quarter" idx="1"/>
          </p:nvPr>
        </p:nvSpPr>
        <p:spPr>
          <a:xfrm>
            <a:off x="377952" y="1789126"/>
            <a:ext cx="8153400" cy="4495800"/>
          </a:xfrm>
        </p:spPr>
        <p:txBody>
          <a:bodyPr>
            <a:normAutofit/>
          </a:bodyPr>
          <a:lstStyle/>
          <a:p>
            <a:r>
              <a:rPr lang="fr-FR" dirty="0"/>
              <a:t>Tests des </a:t>
            </a:r>
            <a:r>
              <a:rPr lang="el-GR" dirty="0"/>
              <a:t>β</a:t>
            </a:r>
            <a:r>
              <a:rPr lang="el-GR" baseline="-25000" dirty="0"/>
              <a:t>1</a:t>
            </a:r>
            <a:r>
              <a:rPr lang="el-GR" dirty="0"/>
              <a:t>, β</a:t>
            </a:r>
            <a:r>
              <a:rPr lang="el-GR" baseline="-25000" dirty="0"/>
              <a:t>2</a:t>
            </a:r>
            <a:r>
              <a:rPr lang="el-GR" dirty="0"/>
              <a:t>, β</a:t>
            </a:r>
            <a:r>
              <a:rPr lang="el-GR" baseline="-25000" dirty="0"/>
              <a:t>3</a:t>
            </a:r>
            <a:r>
              <a:rPr lang="el-GR" dirty="0"/>
              <a:t> </a:t>
            </a:r>
            <a:r>
              <a:rPr lang="fr-FR" dirty="0"/>
              <a:t>à 0</a:t>
            </a:r>
          </a:p>
          <a:p>
            <a:r>
              <a:rPr lang="fr-FR" dirty="0"/>
              <a:t>Interprétation identique</a:t>
            </a:r>
          </a:p>
          <a:p>
            <a:r>
              <a:rPr lang="fr-FR" dirty="0"/>
              <a:t>Adéquation identique</a:t>
            </a:r>
          </a:p>
          <a:p>
            <a:r>
              <a:rPr lang="fr-FR" dirty="0"/>
              <a:t>Approche pas à pas</a:t>
            </a:r>
          </a:p>
          <a:p>
            <a:r>
              <a:rPr lang="fr-FR" dirty="0"/>
              <a:t>Choix des variables : notion de modèle</a:t>
            </a:r>
          </a:p>
          <a:p>
            <a:r>
              <a:rPr lang="fr-FR" dirty="0"/>
              <a:t>Variables très corrélées</a:t>
            </a:r>
          </a:p>
          <a:p>
            <a:endParaRPr lang="fr-FR" dirty="0"/>
          </a:p>
        </p:txBody>
      </p:sp>
    </p:spTree>
    <p:extLst>
      <p:ext uri="{BB962C8B-B14F-4D97-AF65-F5344CB8AC3E}">
        <p14:creationId xmlns:p14="http://schemas.microsoft.com/office/powerpoint/2010/main" val="17236057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BF681D2B-174B-C24A-8673-D50592FBD691}"/>
              </a:ext>
            </a:extLst>
          </p:cNvPr>
          <p:cNvSpPr>
            <a:spLocks noGrp="1"/>
          </p:cNvSpPr>
          <p:nvPr>
            <p:ph type="title"/>
          </p:nvPr>
        </p:nvSpPr>
        <p:spPr/>
        <p:txBody>
          <a:bodyPr/>
          <a:lstStyle/>
          <a:p>
            <a:r>
              <a:rPr lang="fr-FR" dirty="0"/>
              <a:t>Régression linéaire multiple</a:t>
            </a:r>
          </a:p>
        </p:txBody>
      </p:sp>
      <p:sp>
        <p:nvSpPr>
          <p:cNvPr id="8" name="object 8"/>
          <p:cNvSpPr txBox="1">
            <a:spLocks noGrp="1"/>
          </p:cNvSpPr>
          <p:nvPr>
            <p:ph type="ftr" sz="quarter" idx="11"/>
          </p:nvPr>
        </p:nvSpPr>
        <p:spPr>
          <a:prstGeom prst="rect">
            <a:avLst/>
          </a:prstGeom>
        </p:spPr>
        <p:txBody>
          <a:bodyPr vert="horz" wrap="square" lIns="0" tIns="0" rIns="0" bIns="0" rtlCol="0">
            <a:spAutoFit/>
          </a:bodyPr>
          <a:lstStyle/>
          <a:p>
            <a:pPr marL="12700">
              <a:lnSpc>
                <a:spcPts val="1410"/>
              </a:lnSpc>
            </a:pPr>
            <a:r>
              <a:rPr lang="fr-FR" spc="-5"/>
              <a:t>ECUE7 - PASS - UFR Médecine, UFR Odontologie – Université Côte d'Azur - Année universitaire 2020-2021</a:t>
            </a:r>
            <a:endParaRPr spc="-10" dirty="0"/>
          </a:p>
        </p:txBody>
      </p:sp>
      <p:sp>
        <p:nvSpPr>
          <p:cNvPr id="10" name="object 10"/>
          <p:cNvSpPr txBox="1">
            <a:spLocks noGrp="1"/>
          </p:cNvSpPr>
          <p:nvPr>
            <p:ph type="sldNum" sz="quarter" idx="12"/>
          </p:nvPr>
        </p:nvSpPr>
        <p:spPr>
          <a:prstGeom prst="rect">
            <a:avLst/>
          </a:prstGeom>
        </p:spPr>
        <p:txBody>
          <a:bodyPr vert="horz" wrap="square" lIns="0" tIns="0" rIns="0" bIns="0" rtlCol="0">
            <a:spAutoFit/>
          </a:bodyPr>
          <a:lstStyle/>
          <a:p>
            <a:pPr marL="114300">
              <a:lnSpc>
                <a:spcPts val="1410"/>
              </a:lnSpc>
            </a:pPr>
            <a:fld id="{81D60167-4931-47E6-BA6A-407CBD079E47}" type="slidenum">
              <a:rPr dirty="0"/>
              <a:t>55</a:t>
            </a:fld>
            <a:endParaRPr dirty="0"/>
          </a:p>
        </p:txBody>
      </p:sp>
      <p:sp>
        <p:nvSpPr>
          <p:cNvPr id="12" name="Espace réservé du contenu 11">
            <a:extLst>
              <a:ext uri="{FF2B5EF4-FFF2-40B4-BE49-F238E27FC236}">
                <a16:creationId xmlns:a16="http://schemas.microsoft.com/office/drawing/2014/main" id="{1E5DC419-D15A-9B46-B123-269A3AD8600F}"/>
              </a:ext>
            </a:extLst>
          </p:cNvPr>
          <p:cNvSpPr>
            <a:spLocks noGrp="1"/>
          </p:cNvSpPr>
          <p:nvPr>
            <p:ph sz="quarter" idx="1"/>
          </p:nvPr>
        </p:nvSpPr>
        <p:spPr>
          <a:xfrm>
            <a:off x="377952" y="1789126"/>
            <a:ext cx="8153400" cy="4495800"/>
          </a:xfrm>
        </p:spPr>
        <p:txBody>
          <a:bodyPr>
            <a:normAutofit/>
          </a:bodyPr>
          <a:lstStyle/>
          <a:p>
            <a:r>
              <a:rPr lang="fr-FR" dirty="0"/>
              <a:t>Exemple : Prédire l’âge en fonction de 8 mesures</a:t>
            </a:r>
          </a:p>
          <a:p>
            <a:pPr lvl="1"/>
            <a:r>
              <a:rPr lang="fr-FR" dirty="0"/>
              <a:t>Crâne (BIP)</a:t>
            </a:r>
          </a:p>
          <a:p>
            <a:pPr lvl="1"/>
            <a:r>
              <a:rPr lang="fr-FR" dirty="0"/>
              <a:t>Tronc (LATHO)</a:t>
            </a:r>
          </a:p>
          <a:p>
            <a:pPr lvl="1"/>
            <a:r>
              <a:rPr lang="fr-FR" dirty="0"/>
              <a:t>Membres supérieurs et inférieurs (LOMAIN, PERPOIGN,  PERCHEV, PIEDS)</a:t>
            </a:r>
          </a:p>
          <a:p>
            <a:pPr lvl="1"/>
            <a:r>
              <a:rPr lang="fr-FR" dirty="0"/>
              <a:t>Globales (STAT, POIDS)</a:t>
            </a:r>
          </a:p>
          <a:p>
            <a:r>
              <a:rPr lang="fr-FR" dirty="0"/>
              <a:t>Echantillon de 1000 enfants de 2 à 16 ans</a:t>
            </a:r>
          </a:p>
          <a:p>
            <a:endParaRPr lang="fr-FR" dirty="0"/>
          </a:p>
          <a:p>
            <a:endParaRPr lang="fr-FR" dirty="0"/>
          </a:p>
          <a:p>
            <a:endParaRPr lang="fr-FR" dirty="0"/>
          </a:p>
        </p:txBody>
      </p:sp>
    </p:spTree>
    <p:extLst>
      <p:ext uri="{BB962C8B-B14F-4D97-AF65-F5344CB8AC3E}">
        <p14:creationId xmlns:p14="http://schemas.microsoft.com/office/powerpoint/2010/main" val="4153410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p:nvPr/>
        </p:nvSpPr>
        <p:spPr>
          <a:xfrm>
            <a:off x="5757713" y="3183521"/>
            <a:ext cx="3008462" cy="3064879"/>
          </a:xfrm>
          <a:prstGeom prst="rect">
            <a:avLst/>
          </a:prstGeom>
          <a:blipFill>
            <a:blip r:embed="rId2" cstate="print"/>
            <a:stretch>
              <a:fillRect/>
            </a:stretch>
          </a:blipFill>
        </p:spPr>
        <p:txBody>
          <a:bodyPr wrap="square" lIns="0" tIns="0" rIns="0" bIns="0" rtlCol="0"/>
          <a:lstStyle/>
          <a:p>
            <a:endParaRPr/>
          </a:p>
        </p:txBody>
      </p:sp>
      <p:sp>
        <p:nvSpPr>
          <p:cNvPr id="18" name="Titre 17">
            <a:extLst>
              <a:ext uri="{FF2B5EF4-FFF2-40B4-BE49-F238E27FC236}">
                <a16:creationId xmlns:a16="http://schemas.microsoft.com/office/drawing/2014/main" id="{81264B6A-7667-F74B-8674-EEDAD90F55FD}"/>
              </a:ext>
            </a:extLst>
          </p:cNvPr>
          <p:cNvSpPr>
            <a:spLocks noGrp="1"/>
          </p:cNvSpPr>
          <p:nvPr>
            <p:ph type="title"/>
          </p:nvPr>
        </p:nvSpPr>
        <p:spPr>
          <a:xfrm>
            <a:off x="612648" y="228600"/>
            <a:ext cx="8153400" cy="990600"/>
          </a:xfrm>
        </p:spPr>
        <p:txBody>
          <a:bodyPr/>
          <a:lstStyle/>
          <a:p>
            <a:r>
              <a:rPr lang="fr-FR" dirty="0"/>
              <a:t>Régression linéaire multiple</a:t>
            </a:r>
          </a:p>
        </p:txBody>
      </p:sp>
      <p:sp>
        <p:nvSpPr>
          <p:cNvPr id="12" name="Espace réservé du pied de page 11">
            <a:extLst>
              <a:ext uri="{FF2B5EF4-FFF2-40B4-BE49-F238E27FC236}">
                <a16:creationId xmlns:a16="http://schemas.microsoft.com/office/drawing/2014/main" id="{1CD09085-F0A4-8F4B-8862-EAB7B7583C51}"/>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13" name="Espace réservé du numéro de diapositive 12">
            <a:extLst>
              <a:ext uri="{FF2B5EF4-FFF2-40B4-BE49-F238E27FC236}">
                <a16:creationId xmlns:a16="http://schemas.microsoft.com/office/drawing/2014/main" id="{E3E33665-A1FD-B240-85D3-FDA97E8AA7A2}"/>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56</a:t>
            </a:fld>
            <a:endParaRPr lang="fr-FR" dirty="0"/>
          </a:p>
        </p:txBody>
      </p:sp>
      <p:sp>
        <p:nvSpPr>
          <p:cNvPr id="19" name="Espace réservé du contenu 18">
            <a:extLst>
              <a:ext uri="{FF2B5EF4-FFF2-40B4-BE49-F238E27FC236}">
                <a16:creationId xmlns:a16="http://schemas.microsoft.com/office/drawing/2014/main" id="{1E82C23F-2CC3-D747-8703-485BBA9FC46F}"/>
              </a:ext>
            </a:extLst>
          </p:cNvPr>
          <p:cNvSpPr>
            <a:spLocks noGrp="1"/>
          </p:cNvSpPr>
          <p:nvPr>
            <p:ph sz="quarter" idx="1"/>
          </p:nvPr>
        </p:nvSpPr>
        <p:spPr>
          <a:xfrm>
            <a:off x="472723" y="1540177"/>
            <a:ext cx="8153400" cy="4495800"/>
          </a:xfrm>
        </p:spPr>
        <p:txBody>
          <a:bodyPr>
            <a:normAutofit/>
          </a:bodyPr>
          <a:lstStyle/>
          <a:p>
            <a:r>
              <a:rPr lang="fr-FR" dirty="0"/>
              <a:t>En moyenne :</a:t>
            </a:r>
          </a:p>
          <a:p>
            <a:pPr lvl="1"/>
            <a:r>
              <a:rPr lang="fr-FR" dirty="0"/>
              <a:t>AGE = </a:t>
            </a:r>
            <a:r>
              <a:rPr lang="el-GR" dirty="0"/>
              <a:t>α</a:t>
            </a:r>
            <a:r>
              <a:rPr lang="fr-FR" dirty="0"/>
              <a:t> </a:t>
            </a:r>
            <a:r>
              <a:rPr lang="el-GR" dirty="0"/>
              <a:t>+</a:t>
            </a:r>
            <a:r>
              <a:rPr lang="fr-FR" dirty="0"/>
              <a:t> </a:t>
            </a:r>
            <a:r>
              <a:rPr lang="el-GR" dirty="0"/>
              <a:t>β</a:t>
            </a:r>
            <a:r>
              <a:rPr lang="el-GR" baseline="-25000" dirty="0"/>
              <a:t>1</a:t>
            </a:r>
            <a:r>
              <a:rPr lang="fr-FR" dirty="0" err="1"/>
              <a:t>xBIP</a:t>
            </a:r>
            <a:r>
              <a:rPr lang="fr-FR" dirty="0"/>
              <a:t> + </a:t>
            </a:r>
            <a:r>
              <a:rPr lang="el-GR" dirty="0"/>
              <a:t>β</a:t>
            </a:r>
            <a:r>
              <a:rPr lang="el-GR" baseline="-25000" dirty="0"/>
              <a:t>2</a:t>
            </a:r>
            <a:r>
              <a:rPr lang="fr-FR" dirty="0" err="1"/>
              <a:t>xLATHO</a:t>
            </a:r>
            <a:r>
              <a:rPr lang="fr-FR" dirty="0"/>
              <a:t> + </a:t>
            </a:r>
            <a:r>
              <a:rPr lang="el-GR" dirty="0"/>
              <a:t>β</a:t>
            </a:r>
            <a:r>
              <a:rPr lang="el-GR" baseline="-25000" dirty="0"/>
              <a:t>3</a:t>
            </a:r>
            <a:r>
              <a:rPr lang="fr-FR" dirty="0" err="1"/>
              <a:t>xLOMAIN</a:t>
            </a:r>
            <a:r>
              <a:rPr lang="fr-FR" dirty="0"/>
              <a:t>+  </a:t>
            </a:r>
            <a:r>
              <a:rPr lang="el-GR" dirty="0"/>
              <a:t>β</a:t>
            </a:r>
            <a:r>
              <a:rPr lang="el-GR" baseline="-25000" dirty="0"/>
              <a:t>4</a:t>
            </a:r>
            <a:r>
              <a:rPr lang="fr-FR" dirty="0" err="1"/>
              <a:t>xPERPOIGN</a:t>
            </a:r>
            <a:r>
              <a:rPr lang="fr-FR" dirty="0"/>
              <a:t> + </a:t>
            </a:r>
            <a:r>
              <a:rPr lang="el-GR" dirty="0"/>
              <a:t>β</a:t>
            </a:r>
            <a:r>
              <a:rPr lang="el-GR" baseline="-25000" dirty="0"/>
              <a:t>5</a:t>
            </a:r>
            <a:r>
              <a:rPr lang="fr-FR" dirty="0" err="1"/>
              <a:t>xPERCHEV</a:t>
            </a:r>
            <a:r>
              <a:rPr lang="fr-FR" dirty="0"/>
              <a:t> + </a:t>
            </a:r>
            <a:r>
              <a:rPr lang="el-GR" dirty="0"/>
              <a:t>β</a:t>
            </a:r>
            <a:r>
              <a:rPr lang="el-GR" baseline="-25000" dirty="0"/>
              <a:t>6</a:t>
            </a:r>
            <a:r>
              <a:rPr lang="fr-FR" dirty="0" err="1"/>
              <a:t>xPIEDS</a:t>
            </a:r>
            <a:r>
              <a:rPr lang="fr-FR" dirty="0"/>
              <a:t> +</a:t>
            </a:r>
            <a:br>
              <a:rPr lang="fr-FR" dirty="0"/>
            </a:br>
            <a:r>
              <a:rPr lang="el-GR" dirty="0"/>
              <a:t>β</a:t>
            </a:r>
            <a:r>
              <a:rPr lang="el-GR" baseline="-25000" dirty="0"/>
              <a:t>7</a:t>
            </a:r>
            <a:r>
              <a:rPr lang="fr-FR" dirty="0" err="1"/>
              <a:t>xSTAT</a:t>
            </a:r>
            <a:r>
              <a:rPr lang="fr-FR" dirty="0"/>
              <a:t> + </a:t>
            </a:r>
            <a:r>
              <a:rPr lang="el-GR" dirty="0"/>
              <a:t>β</a:t>
            </a:r>
            <a:r>
              <a:rPr lang="el-GR" baseline="-25000" dirty="0"/>
              <a:t>8</a:t>
            </a:r>
            <a:r>
              <a:rPr lang="fr-FR" dirty="0" err="1"/>
              <a:t>xPOIDS</a:t>
            </a:r>
            <a:endParaRPr lang="fr-FR" dirty="0"/>
          </a:p>
          <a:p>
            <a:r>
              <a:rPr lang="fr-FR" dirty="0"/>
              <a:t>Statistiques descriptives</a:t>
            </a:r>
          </a:p>
          <a:p>
            <a:pPr lvl="1"/>
            <a:r>
              <a:rPr lang="fr-FR" dirty="0" err="1"/>
              <a:t>mean</a:t>
            </a:r>
            <a:r>
              <a:rPr lang="fr-FR" dirty="0"/>
              <a:t>(AGE) = 10.373</a:t>
            </a:r>
          </a:p>
          <a:p>
            <a:pPr lvl="1"/>
            <a:r>
              <a:rPr lang="fr-FR" dirty="0"/>
              <a:t>var(AGE) = 11.53541</a:t>
            </a:r>
          </a:p>
          <a:p>
            <a:endParaRPr lang="fr-FR" dirty="0"/>
          </a:p>
          <a:p>
            <a:endParaRPr lang="fr-FR" dirty="0"/>
          </a:p>
          <a:p>
            <a:endParaRPr lang="fr-FR" dirty="0"/>
          </a:p>
          <a:p>
            <a:endParaRPr lang="fr-F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object 8"/>
          <p:cNvSpPr/>
          <p:nvPr/>
        </p:nvSpPr>
        <p:spPr>
          <a:xfrm>
            <a:off x="1187450" y="49213"/>
            <a:ext cx="6769100" cy="6759574"/>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1116012" y="5516563"/>
            <a:ext cx="7129780" cy="1153160"/>
          </a:xfrm>
          <a:custGeom>
            <a:avLst/>
            <a:gdLst/>
            <a:ahLst/>
            <a:cxnLst/>
            <a:rect l="l" t="t" r="r" b="b"/>
            <a:pathLst>
              <a:path w="7129780" h="1153159">
                <a:moveTo>
                  <a:pt x="0" y="576262"/>
                </a:moveTo>
                <a:lnTo>
                  <a:pt x="12751" y="527178"/>
                </a:lnTo>
                <a:lnTo>
                  <a:pt x="38653" y="491106"/>
                </a:lnTo>
                <a:lnTo>
                  <a:pt x="78079" y="455746"/>
                </a:lnTo>
                <a:lnTo>
                  <a:pt x="111661" y="432603"/>
                </a:lnTo>
                <a:lnTo>
                  <a:pt x="150932" y="409829"/>
                </a:lnTo>
                <a:lnTo>
                  <a:pt x="195763" y="387445"/>
                </a:lnTo>
                <a:lnTo>
                  <a:pt x="246026" y="365471"/>
                </a:lnTo>
                <a:lnTo>
                  <a:pt x="301591" y="343927"/>
                </a:lnTo>
                <a:lnTo>
                  <a:pt x="362331" y="322836"/>
                </a:lnTo>
                <a:lnTo>
                  <a:pt x="428116" y="302217"/>
                </a:lnTo>
                <a:lnTo>
                  <a:pt x="498818" y="282092"/>
                </a:lnTo>
                <a:lnTo>
                  <a:pt x="535973" y="272221"/>
                </a:lnTo>
                <a:lnTo>
                  <a:pt x="574309" y="262481"/>
                </a:lnTo>
                <a:lnTo>
                  <a:pt x="613809" y="252874"/>
                </a:lnTo>
                <a:lnTo>
                  <a:pt x="654459" y="243404"/>
                </a:lnTo>
                <a:lnTo>
                  <a:pt x="696241" y="234073"/>
                </a:lnTo>
                <a:lnTo>
                  <a:pt x="739141" y="224884"/>
                </a:lnTo>
                <a:lnTo>
                  <a:pt x="783140" y="215839"/>
                </a:lnTo>
                <a:lnTo>
                  <a:pt x="828225" y="206940"/>
                </a:lnTo>
                <a:lnTo>
                  <a:pt x="874378" y="198191"/>
                </a:lnTo>
                <a:lnTo>
                  <a:pt x="921583" y="189594"/>
                </a:lnTo>
                <a:lnTo>
                  <a:pt x="969825" y="181151"/>
                </a:lnTo>
                <a:lnTo>
                  <a:pt x="1019087" y="172866"/>
                </a:lnTo>
                <a:lnTo>
                  <a:pt x="1069353" y="164740"/>
                </a:lnTo>
                <a:lnTo>
                  <a:pt x="1120607" y="156776"/>
                </a:lnTo>
                <a:lnTo>
                  <a:pt x="1172833" y="148978"/>
                </a:lnTo>
                <a:lnTo>
                  <a:pt x="1226015" y="141347"/>
                </a:lnTo>
                <a:lnTo>
                  <a:pt x="1280137" y="133886"/>
                </a:lnTo>
                <a:lnTo>
                  <a:pt x="1335183" y="126598"/>
                </a:lnTo>
                <a:lnTo>
                  <a:pt x="1391137" y="119485"/>
                </a:lnTo>
                <a:lnTo>
                  <a:pt x="1447982" y="112550"/>
                </a:lnTo>
                <a:lnTo>
                  <a:pt x="1505703" y="105795"/>
                </a:lnTo>
                <a:lnTo>
                  <a:pt x="1564283" y="99224"/>
                </a:lnTo>
                <a:lnTo>
                  <a:pt x="1623707" y="92839"/>
                </a:lnTo>
                <a:lnTo>
                  <a:pt x="1683958" y="86641"/>
                </a:lnTo>
                <a:lnTo>
                  <a:pt x="1745021" y="80635"/>
                </a:lnTo>
                <a:lnTo>
                  <a:pt x="1806879" y="74822"/>
                </a:lnTo>
                <a:lnTo>
                  <a:pt x="1869515" y="69206"/>
                </a:lnTo>
                <a:lnTo>
                  <a:pt x="1932915" y="63788"/>
                </a:lnTo>
                <a:lnTo>
                  <a:pt x="1997062" y="58571"/>
                </a:lnTo>
                <a:lnTo>
                  <a:pt x="2061940" y="53559"/>
                </a:lnTo>
                <a:lnTo>
                  <a:pt x="2127532" y="48752"/>
                </a:lnTo>
                <a:lnTo>
                  <a:pt x="2193823" y="44155"/>
                </a:lnTo>
                <a:lnTo>
                  <a:pt x="2260797" y="39770"/>
                </a:lnTo>
                <a:lnTo>
                  <a:pt x="2328438" y="35599"/>
                </a:lnTo>
                <a:lnTo>
                  <a:pt x="2396729" y="31645"/>
                </a:lnTo>
                <a:lnTo>
                  <a:pt x="2465654" y="27910"/>
                </a:lnTo>
                <a:lnTo>
                  <a:pt x="2535198" y="24398"/>
                </a:lnTo>
                <a:lnTo>
                  <a:pt x="2605344" y="21110"/>
                </a:lnTo>
                <a:lnTo>
                  <a:pt x="2676076" y="18050"/>
                </a:lnTo>
                <a:lnTo>
                  <a:pt x="2747379" y="15219"/>
                </a:lnTo>
                <a:lnTo>
                  <a:pt x="2819235" y="12621"/>
                </a:lnTo>
                <a:lnTo>
                  <a:pt x="2891630" y="10258"/>
                </a:lnTo>
                <a:lnTo>
                  <a:pt x="2964546" y="8133"/>
                </a:lnTo>
                <a:lnTo>
                  <a:pt x="3037969" y="6248"/>
                </a:lnTo>
                <a:lnTo>
                  <a:pt x="3111881" y="4606"/>
                </a:lnTo>
                <a:lnTo>
                  <a:pt x="3186266" y="3209"/>
                </a:lnTo>
                <a:lnTo>
                  <a:pt x="3261110" y="2061"/>
                </a:lnTo>
                <a:lnTo>
                  <a:pt x="3336394" y="1163"/>
                </a:lnTo>
                <a:lnTo>
                  <a:pt x="3412105" y="518"/>
                </a:lnTo>
                <a:lnTo>
                  <a:pt x="3488224" y="130"/>
                </a:lnTo>
                <a:lnTo>
                  <a:pt x="3564737" y="0"/>
                </a:lnTo>
                <a:lnTo>
                  <a:pt x="3641238" y="130"/>
                </a:lnTo>
                <a:lnTo>
                  <a:pt x="3717358" y="518"/>
                </a:lnTo>
                <a:lnTo>
                  <a:pt x="3793069" y="1163"/>
                </a:lnTo>
                <a:lnTo>
                  <a:pt x="3868354" y="2061"/>
                </a:lnTo>
                <a:lnTo>
                  <a:pt x="3943198" y="3209"/>
                </a:lnTo>
                <a:lnTo>
                  <a:pt x="4017584" y="4606"/>
                </a:lnTo>
                <a:lnTo>
                  <a:pt x="4091496" y="6248"/>
                </a:lnTo>
                <a:lnTo>
                  <a:pt x="4164919" y="8133"/>
                </a:lnTo>
                <a:lnTo>
                  <a:pt x="4237835" y="10258"/>
                </a:lnTo>
                <a:lnTo>
                  <a:pt x="4310230" y="12621"/>
                </a:lnTo>
                <a:lnTo>
                  <a:pt x="4382087" y="15219"/>
                </a:lnTo>
                <a:lnTo>
                  <a:pt x="4453390" y="18050"/>
                </a:lnTo>
                <a:lnTo>
                  <a:pt x="4524123" y="21110"/>
                </a:lnTo>
                <a:lnTo>
                  <a:pt x="4594269" y="24398"/>
                </a:lnTo>
                <a:lnTo>
                  <a:pt x="4663813" y="27910"/>
                </a:lnTo>
                <a:lnTo>
                  <a:pt x="4732739" y="31645"/>
                </a:lnTo>
                <a:lnTo>
                  <a:pt x="4801030" y="35599"/>
                </a:lnTo>
                <a:lnTo>
                  <a:pt x="4868671" y="39770"/>
                </a:lnTo>
                <a:lnTo>
                  <a:pt x="4935645" y="44155"/>
                </a:lnTo>
                <a:lnTo>
                  <a:pt x="5001937" y="48752"/>
                </a:lnTo>
                <a:lnTo>
                  <a:pt x="5067529" y="53559"/>
                </a:lnTo>
                <a:lnTo>
                  <a:pt x="5132407" y="58571"/>
                </a:lnTo>
                <a:lnTo>
                  <a:pt x="5196554" y="63788"/>
                </a:lnTo>
                <a:lnTo>
                  <a:pt x="5259954" y="69206"/>
                </a:lnTo>
                <a:lnTo>
                  <a:pt x="5322591" y="74822"/>
                </a:lnTo>
                <a:lnTo>
                  <a:pt x="5384449" y="80635"/>
                </a:lnTo>
                <a:lnTo>
                  <a:pt x="5445512" y="86641"/>
                </a:lnTo>
                <a:lnTo>
                  <a:pt x="5505763" y="92839"/>
                </a:lnTo>
                <a:lnTo>
                  <a:pt x="5565187" y="99224"/>
                </a:lnTo>
                <a:lnTo>
                  <a:pt x="5623767" y="105795"/>
                </a:lnTo>
                <a:lnTo>
                  <a:pt x="5681488" y="112550"/>
                </a:lnTo>
                <a:lnTo>
                  <a:pt x="5738334" y="119485"/>
                </a:lnTo>
                <a:lnTo>
                  <a:pt x="5794288" y="126598"/>
                </a:lnTo>
                <a:lnTo>
                  <a:pt x="5849333" y="133886"/>
                </a:lnTo>
                <a:lnTo>
                  <a:pt x="5903456" y="141347"/>
                </a:lnTo>
                <a:lnTo>
                  <a:pt x="5956638" y="148978"/>
                </a:lnTo>
                <a:lnTo>
                  <a:pt x="6008864" y="156776"/>
                </a:lnTo>
                <a:lnTo>
                  <a:pt x="6060118" y="164740"/>
                </a:lnTo>
                <a:lnTo>
                  <a:pt x="6110384" y="172866"/>
                </a:lnTo>
                <a:lnTo>
                  <a:pt x="6159646" y="181151"/>
                </a:lnTo>
                <a:lnTo>
                  <a:pt x="6207888" y="189594"/>
                </a:lnTo>
                <a:lnTo>
                  <a:pt x="6255093" y="198191"/>
                </a:lnTo>
                <a:lnTo>
                  <a:pt x="6301246" y="206940"/>
                </a:lnTo>
                <a:lnTo>
                  <a:pt x="6346330" y="215839"/>
                </a:lnTo>
                <a:lnTo>
                  <a:pt x="6390330" y="224884"/>
                </a:lnTo>
                <a:lnTo>
                  <a:pt x="6433229" y="234073"/>
                </a:lnTo>
                <a:lnTo>
                  <a:pt x="6475012" y="243404"/>
                </a:lnTo>
                <a:lnTo>
                  <a:pt x="6515661" y="252874"/>
                </a:lnTo>
                <a:lnTo>
                  <a:pt x="6555162" y="262481"/>
                </a:lnTo>
                <a:lnTo>
                  <a:pt x="6593497" y="272221"/>
                </a:lnTo>
                <a:lnTo>
                  <a:pt x="6630652" y="282092"/>
                </a:lnTo>
                <a:lnTo>
                  <a:pt x="6701354" y="302217"/>
                </a:lnTo>
                <a:lnTo>
                  <a:pt x="6767139" y="322836"/>
                </a:lnTo>
                <a:lnTo>
                  <a:pt x="6827878" y="343927"/>
                </a:lnTo>
                <a:lnTo>
                  <a:pt x="6883443" y="365471"/>
                </a:lnTo>
                <a:lnTo>
                  <a:pt x="6933704" y="387445"/>
                </a:lnTo>
                <a:lnTo>
                  <a:pt x="6978535" y="409829"/>
                </a:lnTo>
                <a:lnTo>
                  <a:pt x="7017805" y="432603"/>
                </a:lnTo>
                <a:lnTo>
                  <a:pt x="7051387" y="455746"/>
                </a:lnTo>
                <a:lnTo>
                  <a:pt x="7090811" y="491106"/>
                </a:lnTo>
                <a:lnTo>
                  <a:pt x="7116713" y="527178"/>
                </a:lnTo>
                <a:lnTo>
                  <a:pt x="7128657" y="563893"/>
                </a:lnTo>
                <a:lnTo>
                  <a:pt x="7129462" y="576262"/>
                </a:lnTo>
                <a:lnTo>
                  <a:pt x="7116713" y="625358"/>
                </a:lnTo>
                <a:lnTo>
                  <a:pt x="7090811" y="661431"/>
                </a:lnTo>
                <a:lnTo>
                  <a:pt x="7051387" y="696791"/>
                </a:lnTo>
                <a:lnTo>
                  <a:pt x="7017805" y="719933"/>
                </a:lnTo>
                <a:lnTo>
                  <a:pt x="6978535" y="742707"/>
                </a:lnTo>
                <a:lnTo>
                  <a:pt x="6933705" y="765092"/>
                </a:lnTo>
                <a:lnTo>
                  <a:pt x="6883443" y="787066"/>
                </a:lnTo>
                <a:lnTo>
                  <a:pt x="6827878" y="808609"/>
                </a:lnTo>
                <a:lnTo>
                  <a:pt x="6767139" y="829701"/>
                </a:lnTo>
                <a:lnTo>
                  <a:pt x="6701354" y="850320"/>
                </a:lnTo>
                <a:lnTo>
                  <a:pt x="6630653" y="870445"/>
                </a:lnTo>
                <a:lnTo>
                  <a:pt x="6593498" y="880316"/>
                </a:lnTo>
                <a:lnTo>
                  <a:pt x="6555162" y="890056"/>
                </a:lnTo>
                <a:lnTo>
                  <a:pt x="6515662" y="899662"/>
                </a:lnTo>
                <a:lnTo>
                  <a:pt x="6475012" y="909132"/>
                </a:lnTo>
                <a:lnTo>
                  <a:pt x="6433230" y="918463"/>
                </a:lnTo>
                <a:lnTo>
                  <a:pt x="6390331" y="927653"/>
                </a:lnTo>
                <a:lnTo>
                  <a:pt x="6346331" y="936698"/>
                </a:lnTo>
                <a:lnTo>
                  <a:pt x="6301247" y="945596"/>
                </a:lnTo>
                <a:lnTo>
                  <a:pt x="6255094" y="954346"/>
                </a:lnTo>
                <a:lnTo>
                  <a:pt x="6207889" y="962943"/>
                </a:lnTo>
                <a:lnTo>
                  <a:pt x="6159648" y="971386"/>
                </a:lnTo>
                <a:lnTo>
                  <a:pt x="6110386" y="979671"/>
                </a:lnTo>
                <a:lnTo>
                  <a:pt x="6060120" y="987797"/>
                </a:lnTo>
                <a:lnTo>
                  <a:pt x="6008866" y="995760"/>
                </a:lnTo>
                <a:lnTo>
                  <a:pt x="5956640" y="1003559"/>
                </a:lnTo>
                <a:lnTo>
                  <a:pt x="5903458" y="1011190"/>
                </a:lnTo>
                <a:lnTo>
                  <a:pt x="5849336" y="1018651"/>
                </a:lnTo>
                <a:lnTo>
                  <a:pt x="5794290" y="1025939"/>
                </a:lnTo>
                <a:lnTo>
                  <a:pt x="5738336" y="1033052"/>
                </a:lnTo>
                <a:lnTo>
                  <a:pt x="5681491" y="1039987"/>
                </a:lnTo>
                <a:lnTo>
                  <a:pt x="5623770" y="1046741"/>
                </a:lnTo>
                <a:lnTo>
                  <a:pt x="5565190" y="1053312"/>
                </a:lnTo>
                <a:lnTo>
                  <a:pt x="5505766" y="1059698"/>
                </a:lnTo>
                <a:lnTo>
                  <a:pt x="5445515" y="1065895"/>
                </a:lnTo>
                <a:lnTo>
                  <a:pt x="5384453" y="1071901"/>
                </a:lnTo>
                <a:lnTo>
                  <a:pt x="5322595" y="1077714"/>
                </a:lnTo>
                <a:lnTo>
                  <a:pt x="5259959" y="1083331"/>
                </a:lnTo>
                <a:lnTo>
                  <a:pt x="5196559" y="1088749"/>
                </a:lnTo>
                <a:lnTo>
                  <a:pt x="5132412" y="1093965"/>
                </a:lnTo>
                <a:lnTo>
                  <a:pt x="5067534" y="1098978"/>
                </a:lnTo>
                <a:lnTo>
                  <a:pt x="5001942" y="1103784"/>
                </a:lnTo>
                <a:lnTo>
                  <a:pt x="4935651" y="1108381"/>
                </a:lnTo>
                <a:lnTo>
                  <a:pt x="4868677" y="1112767"/>
                </a:lnTo>
                <a:lnTo>
                  <a:pt x="4801036" y="1116938"/>
                </a:lnTo>
                <a:lnTo>
                  <a:pt x="4732745" y="1120892"/>
                </a:lnTo>
                <a:lnTo>
                  <a:pt x="4663820" y="1124626"/>
                </a:lnTo>
                <a:lnTo>
                  <a:pt x="4594276" y="1128139"/>
                </a:lnTo>
                <a:lnTo>
                  <a:pt x="4524130" y="1131427"/>
                </a:lnTo>
                <a:lnTo>
                  <a:pt x="4453398" y="1134487"/>
                </a:lnTo>
                <a:lnTo>
                  <a:pt x="4382095" y="1137318"/>
                </a:lnTo>
                <a:lnTo>
                  <a:pt x="4310239" y="1139916"/>
                </a:lnTo>
                <a:lnTo>
                  <a:pt x="4237844" y="1142279"/>
                </a:lnTo>
                <a:lnTo>
                  <a:pt x="4164928" y="1144404"/>
                </a:lnTo>
                <a:lnTo>
                  <a:pt x="4091506" y="1146289"/>
                </a:lnTo>
                <a:lnTo>
                  <a:pt x="4017594" y="1147931"/>
                </a:lnTo>
                <a:lnTo>
                  <a:pt x="3943208" y="1149328"/>
                </a:lnTo>
                <a:lnTo>
                  <a:pt x="3868365" y="1150476"/>
                </a:lnTo>
                <a:lnTo>
                  <a:pt x="3793080" y="1151374"/>
                </a:lnTo>
                <a:lnTo>
                  <a:pt x="3717370" y="1152018"/>
                </a:lnTo>
                <a:lnTo>
                  <a:pt x="3641250" y="1152407"/>
                </a:lnTo>
                <a:lnTo>
                  <a:pt x="3564737" y="1152537"/>
                </a:lnTo>
                <a:lnTo>
                  <a:pt x="3488224" y="1152407"/>
                </a:lnTo>
                <a:lnTo>
                  <a:pt x="3412104" y="1152018"/>
                </a:lnTo>
                <a:lnTo>
                  <a:pt x="3336393" y="1151374"/>
                </a:lnTo>
                <a:lnTo>
                  <a:pt x="3261108" y="1150476"/>
                </a:lnTo>
                <a:lnTo>
                  <a:pt x="3186264" y="1149328"/>
                </a:lnTo>
                <a:lnTo>
                  <a:pt x="3111878" y="1147931"/>
                </a:lnTo>
                <a:lnTo>
                  <a:pt x="3037965" y="1146289"/>
                </a:lnTo>
                <a:lnTo>
                  <a:pt x="2964543" y="1144404"/>
                </a:lnTo>
                <a:lnTo>
                  <a:pt x="2891626" y="1142279"/>
                </a:lnTo>
                <a:lnTo>
                  <a:pt x="2819231" y="1139916"/>
                </a:lnTo>
                <a:lnTo>
                  <a:pt x="2747374" y="1137318"/>
                </a:lnTo>
                <a:lnTo>
                  <a:pt x="2676071" y="1134487"/>
                </a:lnTo>
                <a:lnTo>
                  <a:pt x="2605339" y="1131427"/>
                </a:lnTo>
                <a:lnTo>
                  <a:pt x="2535192" y="1128139"/>
                </a:lnTo>
                <a:lnTo>
                  <a:pt x="2465648" y="1124626"/>
                </a:lnTo>
                <a:lnTo>
                  <a:pt x="2396723" y="1120892"/>
                </a:lnTo>
                <a:lnTo>
                  <a:pt x="2328431" y="1116938"/>
                </a:lnTo>
                <a:lnTo>
                  <a:pt x="2260790" y="1112767"/>
                </a:lnTo>
                <a:lnTo>
                  <a:pt x="2193816" y="1108381"/>
                </a:lnTo>
                <a:lnTo>
                  <a:pt x="2127525" y="1103784"/>
                </a:lnTo>
                <a:lnTo>
                  <a:pt x="2061932" y="1098978"/>
                </a:lnTo>
                <a:lnTo>
                  <a:pt x="1997054" y="1093965"/>
                </a:lnTo>
                <a:lnTo>
                  <a:pt x="1932907" y="1088749"/>
                </a:lnTo>
                <a:lnTo>
                  <a:pt x="1869507" y="1083331"/>
                </a:lnTo>
                <a:lnTo>
                  <a:pt x="1806870" y="1077714"/>
                </a:lnTo>
                <a:lnTo>
                  <a:pt x="1745012" y="1071901"/>
                </a:lnTo>
                <a:lnTo>
                  <a:pt x="1683950" y="1065895"/>
                </a:lnTo>
                <a:lnTo>
                  <a:pt x="1623698" y="1059698"/>
                </a:lnTo>
                <a:lnTo>
                  <a:pt x="1564275" y="1053312"/>
                </a:lnTo>
                <a:lnTo>
                  <a:pt x="1505694" y="1046741"/>
                </a:lnTo>
                <a:lnTo>
                  <a:pt x="1447973" y="1039987"/>
                </a:lnTo>
                <a:lnTo>
                  <a:pt x="1391128" y="1033052"/>
                </a:lnTo>
                <a:lnTo>
                  <a:pt x="1335174" y="1025939"/>
                </a:lnTo>
                <a:lnTo>
                  <a:pt x="1280128" y="1018651"/>
                </a:lnTo>
                <a:lnTo>
                  <a:pt x="1226006" y="1011190"/>
                </a:lnTo>
                <a:lnTo>
                  <a:pt x="1172824" y="1003559"/>
                </a:lnTo>
                <a:lnTo>
                  <a:pt x="1120597" y="995760"/>
                </a:lnTo>
                <a:lnTo>
                  <a:pt x="1069343" y="987797"/>
                </a:lnTo>
                <a:lnTo>
                  <a:pt x="1019077" y="979671"/>
                </a:lnTo>
                <a:lnTo>
                  <a:pt x="969815" y="971386"/>
                </a:lnTo>
                <a:lnTo>
                  <a:pt x="921574" y="962943"/>
                </a:lnTo>
                <a:lnTo>
                  <a:pt x="874368" y="954346"/>
                </a:lnTo>
                <a:lnTo>
                  <a:pt x="828215" y="945596"/>
                </a:lnTo>
                <a:lnTo>
                  <a:pt x="783131" y="936698"/>
                </a:lnTo>
                <a:lnTo>
                  <a:pt x="739131" y="927653"/>
                </a:lnTo>
                <a:lnTo>
                  <a:pt x="696232" y="918463"/>
                </a:lnTo>
                <a:lnTo>
                  <a:pt x="654450" y="909132"/>
                </a:lnTo>
                <a:lnTo>
                  <a:pt x="613800" y="899662"/>
                </a:lnTo>
                <a:lnTo>
                  <a:pt x="574300" y="890056"/>
                </a:lnTo>
                <a:lnTo>
                  <a:pt x="535964" y="880316"/>
                </a:lnTo>
                <a:lnTo>
                  <a:pt x="498809" y="870445"/>
                </a:lnTo>
                <a:lnTo>
                  <a:pt x="428108" y="850320"/>
                </a:lnTo>
                <a:lnTo>
                  <a:pt x="362323" y="829701"/>
                </a:lnTo>
                <a:lnTo>
                  <a:pt x="301584" y="808609"/>
                </a:lnTo>
                <a:lnTo>
                  <a:pt x="246019" y="787066"/>
                </a:lnTo>
                <a:lnTo>
                  <a:pt x="195757" y="765092"/>
                </a:lnTo>
                <a:lnTo>
                  <a:pt x="150927" y="742707"/>
                </a:lnTo>
                <a:lnTo>
                  <a:pt x="111656" y="719933"/>
                </a:lnTo>
                <a:lnTo>
                  <a:pt x="78075" y="696791"/>
                </a:lnTo>
                <a:lnTo>
                  <a:pt x="38650" y="661431"/>
                </a:lnTo>
                <a:lnTo>
                  <a:pt x="12749" y="625358"/>
                </a:lnTo>
                <a:lnTo>
                  <a:pt x="804" y="588644"/>
                </a:lnTo>
                <a:lnTo>
                  <a:pt x="0" y="576275"/>
                </a:lnTo>
                <a:close/>
              </a:path>
            </a:pathLst>
          </a:custGeom>
          <a:ln w="38100">
            <a:solidFill>
              <a:srgbClr val="CC0000"/>
            </a:solidFill>
          </a:ln>
        </p:spPr>
        <p:txBody>
          <a:bodyPr wrap="square" lIns="0" tIns="0" rIns="0" bIns="0" rtlCol="0"/>
          <a:lstStyle/>
          <a:p>
            <a:endParaRPr/>
          </a:p>
        </p:txBody>
      </p:sp>
      <p:sp>
        <p:nvSpPr>
          <p:cNvPr id="10" name="Espace réservé du pied de page 9">
            <a:extLst>
              <a:ext uri="{FF2B5EF4-FFF2-40B4-BE49-F238E27FC236}">
                <a16:creationId xmlns:a16="http://schemas.microsoft.com/office/drawing/2014/main" id="{298CE881-501F-9C4C-B180-52FEB117416F}"/>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11" name="Espace réservé du numéro de diapositive 10">
            <a:extLst>
              <a:ext uri="{FF2B5EF4-FFF2-40B4-BE49-F238E27FC236}">
                <a16:creationId xmlns:a16="http://schemas.microsoft.com/office/drawing/2014/main" id="{C738F46F-00DE-8B46-87C0-6DEB42F5AFFB}"/>
              </a:ext>
            </a:extLst>
          </p:cNvPr>
          <p:cNvSpPr>
            <a:spLocks noGrp="1"/>
          </p:cNvSpPr>
          <p:nvPr>
            <p:ph type="sldNum" sz="quarter" idx="12"/>
          </p:nvPr>
        </p:nvSpPr>
        <p:spPr/>
        <p:txBody>
          <a:bodyPr>
            <a:normAutofit/>
          </a:bodyPr>
          <a:lstStyle/>
          <a:p>
            <a:pPr marL="114300">
              <a:lnSpc>
                <a:spcPts val="1410"/>
              </a:lnSpc>
            </a:pPr>
            <a:fld id="{81D60167-4931-47E6-BA6A-407CBD079E47}" type="slidenum">
              <a:rPr lang="fr-FR" smtClean="0"/>
              <a:t>57</a:t>
            </a:fld>
            <a:endParaRPr lang="fr-F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9" name="object 9"/>
          <p:cNvGrpSpPr/>
          <p:nvPr/>
        </p:nvGrpSpPr>
        <p:grpSpPr>
          <a:xfrm>
            <a:off x="195897" y="304800"/>
            <a:ext cx="8752205" cy="5791200"/>
            <a:chOff x="231775" y="817562"/>
            <a:chExt cx="8752205" cy="5791200"/>
          </a:xfrm>
        </p:grpSpPr>
        <p:sp>
          <p:nvSpPr>
            <p:cNvPr id="10" name="object 10"/>
            <p:cNvSpPr/>
            <p:nvPr/>
          </p:nvSpPr>
          <p:spPr>
            <a:xfrm>
              <a:off x="250825" y="836612"/>
              <a:ext cx="8714105" cy="5753100"/>
            </a:xfrm>
            <a:custGeom>
              <a:avLst/>
              <a:gdLst/>
              <a:ahLst/>
              <a:cxnLst/>
              <a:rect l="l" t="t" r="r" b="b"/>
              <a:pathLst>
                <a:path w="8714105" h="5753100">
                  <a:moveTo>
                    <a:pt x="8713787" y="0"/>
                  </a:moveTo>
                  <a:lnTo>
                    <a:pt x="0" y="0"/>
                  </a:lnTo>
                  <a:lnTo>
                    <a:pt x="0" y="5753100"/>
                  </a:lnTo>
                  <a:lnTo>
                    <a:pt x="8713787" y="5753100"/>
                  </a:lnTo>
                  <a:lnTo>
                    <a:pt x="8713787" y="0"/>
                  </a:lnTo>
                  <a:close/>
                </a:path>
              </a:pathLst>
            </a:custGeom>
            <a:solidFill>
              <a:srgbClr val="FFFFFF"/>
            </a:solidFill>
          </p:spPr>
          <p:txBody>
            <a:bodyPr wrap="square" lIns="0" tIns="0" rIns="0" bIns="0" rtlCol="0"/>
            <a:lstStyle/>
            <a:p>
              <a:endParaRPr/>
            </a:p>
          </p:txBody>
        </p:sp>
        <p:sp>
          <p:nvSpPr>
            <p:cNvPr id="11" name="object 11"/>
            <p:cNvSpPr/>
            <p:nvPr/>
          </p:nvSpPr>
          <p:spPr>
            <a:xfrm>
              <a:off x="250825" y="836612"/>
              <a:ext cx="8714105" cy="5753100"/>
            </a:xfrm>
            <a:custGeom>
              <a:avLst/>
              <a:gdLst/>
              <a:ahLst/>
              <a:cxnLst/>
              <a:rect l="l" t="t" r="r" b="b"/>
              <a:pathLst>
                <a:path w="8714105" h="5753100">
                  <a:moveTo>
                    <a:pt x="0" y="0"/>
                  </a:moveTo>
                  <a:lnTo>
                    <a:pt x="8713787" y="0"/>
                  </a:lnTo>
                  <a:lnTo>
                    <a:pt x="8713787" y="5753100"/>
                  </a:lnTo>
                  <a:lnTo>
                    <a:pt x="0" y="5753100"/>
                  </a:lnTo>
                  <a:lnTo>
                    <a:pt x="0" y="0"/>
                  </a:lnTo>
                  <a:close/>
                </a:path>
              </a:pathLst>
            </a:custGeom>
            <a:ln w="38100">
              <a:solidFill>
                <a:srgbClr val="000000"/>
              </a:solidFill>
            </a:ln>
          </p:spPr>
          <p:txBody>
            <a:bodyPr wrap="square" lIns="0" tIns="0" rIns="0" bIns="0" rtlCol="0"/>
            <a:lstStyle/>
            <a:p>
              <a:endParaRPr/>
            </a:p>
          </p:txBody>
        </p:sp>
      </p:grpSp>
      <p:sp>
        <p:nvSpPr>
          <p:cNvPr id="12" name="object 12"/>
          <p:cNvSpPr txBox="1"/>
          <p:nvPr/>
        </p:nvSpPr>
        <p:spPr>
          <a:xfrm>
            <a:off x="7894091" y="347726"/>
            <a:ext cx="753110" cy="270510"/>
          </a:xfrm>
          <a:prstGeom prst="rect">
            <a:avLst/>
          </a:prstGeom>
        </p:spPr>
        <p:txBody>
          <a:bodyPr vert="horz" wrap="square" lIns="0" tIns="13335" rIns="0" bIns="0" rtlCol="0">
            <a:spAutoFit/>
          </a:bodyPr>
          <a:lstStyle/>
          <a:p>
            <a:pPr marL="12700">
              <a:lnSpc>
                <a:spcPct val="100000"/>
              </a:lnSpc>
              <a:spcBef>
                <a:spcPts val="105"/>
              </a:spcBef>
            </a:pPr>
            <a:r>
              <a:rPr sz="1600" spc="-15" dirty="0">
                <a:latin typeface="Times New Roman"/>
                <a:cs typeface="Times New Roman"/>
              </a:rPr>
              <a:t>PIEDS</a:t>
            </a:r>
            <a:r>
              <a:rPr sz="1600" spc="-40" dirty="0">
                <a:latin typeface="Times New Roman"/>
                <a:cs typeface="Times New Roman"/>
              </a:rPr>
              <a:t> </a:t>
            </a:r>
            <a:r>
              <a:rPr sz="1600" dirty="0">
                <a:latin typeface="Times New Roman"/>
                <a:cs typeface="Times New Roman"/>
              </a:rPr>
              <a:t>+</a:t>
            </a:r>
            <a:endParaRPr sz="1600">
              <a:latin typeface="Times New Roman"/>
              <a:cs typeface="Times New Roman"/>
            </a:endParaRPr>
          </a:p>
        </p:txBody>
      </p:sp>
      <p:sp>
        <p:nvSpPr>
          <p:cNvPr id="13" name="object 13"/>
          <p:cNvSpPr txBox="1"/>
          <p:nvPr/>
        </p:nvSpPr>
        <p:spPr>
          <a:xfrm>
            <a:off x="293687" y="347726"/>
            <a:ext cx="7372350" cy="758190"/>
          </a:xfrm>
          <a:prstGeom prst="rect">
            <a:avLst/>
          </a:prstGeom>
        </p:spPr>
        <p:txBody>
          <a:bodyPr vert="horz" wrap="square" lIns="0" tIns="13335" rIns="0" bIns="0" rtlCol="0">
            <a:spAutoFit/>
          </a:bodyPr>
          <a:lstStyle/>
          <a:p>
            <a:pPr marL="12700">
              <a:lnSpc>
                <a:spcPct val="100000"/>
              </a:lnSpc>
              <a:spcBef>
                <a:spcPts val="105"/>
              </a:spcBef>
            </a:pPr>
            <a:r>
              <a:rPr sz="1600" spc="-5" dirty="0">
                <a:latin typeface="Times New Roman"/>
                <a:cs typeface="Times New Roman"/>
              </a:rPr>
              <a:t>Call: glm(formula </a:t>
            </a:r>
            <a:r>
              <a:rPr sz="1600" dirty="0">
                <a:latin typeface="Times New Roman"/>
                <a:cs typeface="Times New Roman"/>
              </a:rPr>
              <a:t>= </a:t>
            </a:r>
            <a:r>
              <a:rPr sz="1600" spc="-20" dirty="0">
                <a:latin typeface="Times New Roman"/>
                <a:cs typeface="Times New Roman"/>
              </a:rPr>
              <a:t>AGE </a:t>
            </a:r>
            <a:r>
              <a:rPr sz="1600" dirty="0">
                <a:latin typeface="Times New Roman"/>
                <a:cs typeface="Times New Roman"/>
              </a:rPr>
              <a:t>~ 1 + </a:t>
            </a:r>
            <a:r>
              <a:rPr sz="1600" spc="-15" dirty="0">
                <a:latin typeface="Times New Roman"/>
                <a:cs typeface="Times New Roman"/>
              </a:rPr>
              <a:t>BIP </a:t>
            </a:r>
            <a:r>
              <a:rPr sz="1600" dirty="0">
                <a:latin typeface="Times New Roman"/>
                <a:cs typeface="Times New Roman"/>
              </a:rPr>
              <a:t>+ </a:t>
            </a:r>
            <a:r>
              <a:rPr sz="1600" spc="-55" dirty="0">
                <a:latin typeface="Times New Roman"/>
                <a:cs typeface="Times New Roman"/>
              </a:rPr>
              <a:t>LATHO </a:t>
            </a:r>
            <a:r>
              <a:rPr sz="1600" dirty="0">
                <a:latin typeface="Times New Roman"/>
                <a:cs typeface="Times New Roman"/>
              </a:rPr>
              <a:t>+ </a:t>
            </a:r>
            <a:r>
              <a:rPr sz="1600" spc="-20" dirty="0">
                <a:latin typeface="Times New Roman"/>
                <a:cs typeface="Times New Roman"/>
              </a:rPr>
              <a:t>LOMAIN </a:t>
            </a:r>
            <a:r>
              <a:rPr sz="1600" dirty="0">
                <a:latin typeface="Times New Roman"/>
                <a:cs typeface="Times New Roman"/>
              </a:rPr>
              <a:t>+ </a:t>
            </a:r>
            <a:r>
              <a:rPr sz="1600" spc="-10" dirty="0">
                <a:latin typeface="Times New Roman"/>
                <a:cs typeface="Times New Roman"/>
              </a:rPr>
              <a:t>PERPOIGN </a:t>
            </a:r>
            <a:r>
              <a:rPr sz="1600" dirty="0">
                <a:latin typeface="Times New Roman"/>
                <a:cs typeface="Times New Roman"/>
              </a:rPr>
              <a:t>+ PERCHEV</a:t>
            </a:r>
            <a:r>
              <a:rPr sz="1600" spc="-240" dirty="0">
                <a:latin typeface="Times New Roman"/>
                <a:cs typeface="Times New Roman"/>
              </a:rPr>
              <a:t> </a:t>
            </a:r>
            <a:r>
              <a:rPr sz="1600" dirty="0">
                <a:latin typeface="Times New Roman"/>
                <a:cs typeface="Times New Roman"/>
              </a:rPr>
              <a:t>+</a:t>
            </a:r>
          </a:p>
          <a:p>
            <a:pPr marL="12700" marR="4464050">
              <a:lnSpc>
                <a:spcPct val="100000"/>
              </a:lnSpc>
            </a:pPr>
            <a:r>
              <a:rPr sz="1600" spc="-90" dirty="0">
                <a:latin typeface="Times New Roman"/>
                <a:cs typeface="Times New Roman"/>
              </a:rPr>
              <a:t>STAT </a:t>
            </a:r>
            <a:r>
              <a:rPr sz="1600" dirty="0">
                <a:latin typeface="Times New Roman"/>
                <a:cs typeface="Times New Roman"/>
              </a:rPr>
              <a:t>+ </a:t>
            </a:r>
            <a:r>
              <a:rPr sz="1600" spc="-15" dirty="0">
                <a:latin typeface="Times New Roman"/>
                <a:cs typeface="Times New Roman"/>
              </a:rPr>
              <a:t>POIDS, </a:t>
            </a:r>
            <a:r>
              <a:rPr sz="1600" dirty="0">
                <a:latin typeface="Times New Roman"/>
                <a:cs typeface="Times New Roman"/>
              </a:rPr>
              <a:t>family = gaussian)  Deviance</a:t>
            </a:r>
            <a:r>
              <a:rPr sz="1600" spc="-40" dirty="0">
                <a:latin typeface="Times New Roman"/>
                <a:cs typeface="Times New Roman"/>
              </a:rPr>
              <a:t> </a:t>
            </a:r>
            <a:r>
              <a:rPr sz="1600" dirty="0">
                <a:latin typeface="Times New Roman"/>
                <a:cs typeface="Times New Roman"/>
              </a:rPr>
              <a:t>Residuals:</a:t>
            </a:r>
          </a:p>
        </p:txBody>
      </p:sp>
      <p:sp>
        <p:nvSpPr>
          <p:cNvPr id="14" name="object 14"/>
          <p:cNvSpPr txBox="1"/>
          <p:nvPr/>
        </p:nvSpPr>
        <p:spPr>
          <a:xfrm>
            <a:off x="293687" y="1079228"/>
            <a:ext cx="4048760" cy="514350"/>
          </a:xfrm>
          <a:prstGeom prst="rect">
            <a:avLst/>
          </a:prstGeom>
        </p:spPr>
        <p:txBody>
          <a:bodyPr vert="horz" wrap="square" lIns="0" tIns="13335" rIns="0" bIns="0" rtlCol="0">
            <a:spAutoFit/>
          </a:bodyPr>
          <a:lstStyle/>
          <a:p>
            <a:pPr marL="262255">
              <a:lnSpc>
                <a:spcPct val="100000"/>
              </a:lnSpc>
              <a:spcBef>
                <a:spcPts val="105"/>
              </a:spcBef>
              <a:tabLst>
                <a:tab pos="1009015" algn="l"/>
                <a:tab pos="1460500" algn="l"/>
                <a:tab pos="2491105" algn="l"/>
                <a:tab pos="3091180" algn="l"/>
              </a:tabLst>
            </a:pPr>
            <a:r>
              <a:rPr sz="1600" spc="5" dirty="0">
                <a:latin typeface="Times New Roman"/>
                <a:cs typeface="Times New Roman"/>
              </a:rPr>
              <a:t>Min	1Q	</a:t>
            </a:r>
            <a:r>
              <a:rPr sz="1600" dirty="0">
                <a:latin typeface="Times New Roman"/>
                <a:cs typeface="Times New Roman"/>
              </a:rPr>
              <a:t>Median	</a:t>
            </a:r>
            <a:r>
              <a:rPr sz="1600" spc="5" dirty="0">
                <a:latin typeface="Times New Roman"/>
                <a:cs typeface="Times New Roman"/>
              </a:rPr>
              <a:t>3Q	Max</a:t>
            </a:r>
            <a:endParaRPr sz="1600">
              <a:latin typeface="Times New Roman"/>
              <a:cs typeface="Times New Roman"/>
            </a:endParaRPr>
          </a:p>
          <a:p>
            <a:pPr marL="12700">
              <a:lnSpc>
                <a:spcPct val="100000"/>
              </a:lnSpc>
              <a:tabLst>
                <a:tab pos="2550795" algn="l"/>
                <a:tab pos="3364229" algn="l"/>
              </a:tabLst>
            </a:pPr>
            <a:r>
              <a:rPr sz="1600" spc="-10" dirty="0">
                <a:latin typeface="Times New Roman"/>
                <a:cs typeface="Times New Roman"/>
              </a:rPr>
              <a:t>-</a:t>
            </a:r>
            <a:r>
              <a:rPr sz="1600" spc="10" dirty="0">
                <a:latin typeface="Times New Roman"/>
                <a:cs typeface="Times New Roman"/>
              </a:rPr>
              <a:t>3</a:t>
            </a:r>
            <a:r>
              <a:rPr sz="1600" spc="5" dirty="0">
                <a:latin typeface="Times New Roman"/>
                <a:cs typeface="Times New Roman"/>
              </a:rPr>
              <a:t>.</a:t>
            </a:r>
            <a:r>
              <a:rPr sz="1600" spc="10" dirty="0">
                <a:latin typeface="Times New Roman"/>
                <a:cs typeface="Times New Roman"/>
              </a:rPr>
              <a:t>1265</a:t>
            </a:r>
            <a:r>
              <a:rPr sz="1600" dirty="0">
                <a:latin typeface="Times New Roman"/>
                <a:cs typeface="Times New Roman"/>
              </a:rPr>
              <a:t>8 </a:t>
            </a:r>
            <a:r>
              <a:rPr sz="1600" spc="-90" dirty="0">
                <a:latin typeface="Times New Roman"/>
                <a:cs typeface="Times New Roman"/>
              </a:rPr>
              <a:t> </a:t>
            </a:r>
            <a:r>
              <a:rPr sz="1600" spc="-10" dirty="0">
                <a:latin typeface="Times New Roman"/>
                <a:cs typeface="Times New Roman"/>
              </a:rPr>
              <a:t>-</a:t>
            </a:r>
            <a:r>
              <a:rPr sz="1600" spc="10" dirty="0">
                <a:latin typeface="Times New Roman"/>
                <a:cs typeface="Times New Roman"/>
              </a:rPr>
              <a:t>0</a:t>
            </a:r>
            <a:r>
              <a:rPr sz="1600" spc="5" dirty="0">
                <a:latin typeface="Times New Roman"/>
                <a:cs typeface="Times New Roman"/>
              </a:rPr>
              <a:t>.</a:t>
            </a:r>
            <a:r>
              <a:rPr sz="1600" spc="10" dirty="0">
                <a:latin typeface="Times New Roman"/>
                <a:cs typeface="Times New Roman"/>
              </a:rPr>
              <a:t>7241</a:t>
            </a:r>
            <a:r>
              <a:rPr sz="1600" dirty="0">
                <a:latin typeface="Times New Roman"/>
                <a:cs typeface="Times New Roman"/>
              </a:rPr>
              <a:t>6 </a:t>
            </a:r>
            <a:r>
              <a:rPr sz="1600" spc="-90" dirty="0">
                <a:latin typeface="Times New Roman"/>
                <a:cs typeface="Times New Roman"/>
              </a:rPr>
              <a:t> </a:t>
            </a:r>
            <a:r>
              <a:rPr sz="1600" spc="-10" dirty="0">
                <a:latin typeface="Times New Roman"/>
                <a:cs typeface="Times New Roman"/>
              </a:rPr>
              <a:t>-</a:t>
            </a:r>
            <a:r>
              <a:rPr sz="1600" spc="10" dirty="0">
                <a:latin typeface="Times New Roman"/>
                <a:cs typeface="Times New Roman"/>
              </a:rPr>
              <a:t>0</a:t>
            </a:r>
            <a:r>
              <a:rPr sz="1600" spc="5" dirty="0">
                <a:latin typeface="Times New Roman"/>
                <a:cs typeface="Times New Roman"/>
              </a:rPr>
              <a:t>.</a:t>
            </a:r>
            <a:r>
              <a:rPr sz="1600" spc="10" dirty="0">
                <a:latin typeface="Times New Roman"/>
                <a:cs typeface="Times New Roman"/>
              </a:rPr>
              <a:t>0495</a:t>
            </a:r>
            <a:r>
              <a:rPr sz="1600" dirty="0">
                <a:latin typeface="Times New Roman"/>
                <a:cs typeface="Times New Roman"/>
              </a:rPr>
              <a:t>4	</a:t>
            </a:r>
            <a:r>
              <a:rPr sz="1600" spc="10" dirty="0">
                <a:latin typeface="Times New Roman"/>
                <a:cs typeface="Times New Roman"/>
              </a:rPr>
              <a:t>0</a:t>
            </a:r>
            <a:r>
              <a:rPr sz="1600" spc="5" dirty="0">
                <a:latin typeface="Times New Roman"/>
                <a:cs typeface="Times New Roman"/>
              </a:rPr>
              <a:t>.</a:t>
            </a:r>
            <a:r>
              <a:rPr sz="1600" spc="10" dirty="0">
                <a:latin typeface="Times New Roman"/>
                <a:cs typeface="Times New Roman"/>
              </a:rPr>
              <a:t>6723</a:t>
            </a:r>
            <a:r>
              <a:rPr sz="1600" dirty="0">
                <a:latin typeface="Times New Roman"/>
                <a:cs typeface="Times New Roman"/>
              </a:rPr>
              <a:t>9	</a:t>
            </a:r>
            <a:r>
              <a:rPr sz="1600" spc="10" dirty="0">
                <a:latin typeface="Times New Roman"/>
                <a:cs typeface="Times New Roman"/>
              </a:rPr>
              <a:t>4</a:t>
            </a:r>
            <a:r>
              <a:rPr sz="1600" spc="5" dirty="0">
                <a:latin typeface="Times New Roman"/>
                <a:cs typeface="Times New Roman"/>
              </a:rPr>
              <a:t>.</a:t>
            </a:r>
            <a:r>
              <a:rPr sz="1600" spc="10" dirty="0">
                <a:latin typeface="Times New Roman"/>
                <a:cs typeface="Times New Roman"/>
              </a:rPr>
              <a:t>3664</a:t>
            </a:r>
            <a:r>
              <a:rPr sz="1600" dirty="0">
                <a:latin typeface="Times New Roman"/>
                <a:cs typeface="Times New Roman"/>
              </a:rPr>
              <a:t>3</a:t>
            </a:r>
            <a:endParaRPr sz="1600">
              <a:latin typeface="Times New Roman"/>
              <a:cs typeface="Times New Roman"/>
            </a:endParaRPr>
          </a:p>
        </p:txBody>
      </p:sp>
      <p:graphicFrame>
        <p:nvGraphicFramePr>
          <p:cNvPr id="15" name="object 15"/>
          <p:cNvGraphicFramePr>
            <a:graphicFrameLocks noGrp="1"/>
          </p:cNvGraphicFramePr>
          <p:nvPr>
            <p:extLst>
              <p:ext uri="{D42A27DB-BD31-4B8C-83A1-F6EECF244321}">
                <p14:modId xmlns:p14="http://schemas.microsoft.com/office/powerpoint/2010/main" val="4033683429"/>
              </p:ext>
            </p:extLst>
          </p:nvPr>
        </p:nvGraphicFramePr>
        <p:xfrm>
          <a:off x="272594" y="1845666"/>
          <a:ext cx="5123178" cy="2664483"/>
        </p:xfrm>
        <a:graphic>
          <a:graphicData uri="http://schemas.openxmlformats.org/drawingml/2006/table">
            <a:tbl>
              <a:tblPr firstRow="1" bandRow="1">
                <a:tableStyleId>{2D5ABB26-0587-4C30-8999-92F81FD0307C}</a:tableStyleId>
              </a:tblPr>
              <a:tblGrid>
                <a:gridCol w="2092325">
                  <a:extLst>
                    <a:ext uri="{9D8B030D-6E8A-4147-A177-3AD203B41FA5}">
                      <a16:colId xmlns:a16="http://schemas.microsoft.com/office/drawing/2014/main" val="20000"/>
                    </a:ext>
                  </a:extLst>
                </a:gridCol>
                <a:gridCol w="1015364">
                  <a:extLst>
                    <a:ext uri="{9D8B030D-6E8A-4147-A177-3AD203B41FA5}">
                      <a16:colId xmlns:a16="http://schemas.microsoft.com/office/drawing/2014/main" val="20001"/>
                    </a:ext>
                  </a:extLst>
                </a:gridCol>
                <a:gridCol w="741679">
                  <a:extLst>
                    <a:ext uri="{9D8B030D-6E8A-4147-A177-3AD203B41FA5}">
                      <a16:colId xmlns:a16="http://schemas.microsoft.com/office/drawing/2014/main" val="20002"/>
                    </a:ext>
                  </a:extLst>
                </a:gridCol>
                <a:gridCol w="1273810">
                  <a:extLst>
                    <a:ext uri="{9D8B030D-6E8A-4147-A177-3AD203B41FA5}">
                      <a16:colId xmlns:a16="http://schemas.microsoft.com/office/drawing/2014/main" val="20003"/>
                    </a:ext>
                  </a:extLst>
                </a:gridCol>
              </a:tblGrid>
              <a:tr h="234993">
                <a:tc>
                  <a:txBody>
                    <a:bodyPr/>
                    <a:lstStyle/>
                    <a:p>
                      <a:pPr marL="33020">
                        <a:lnSpc>
                          <a:spcPts val="1750"/>
                        </a:lnSpc>
                        <a:tabLst>
                          <a:tab pos="1234440" algn="l"/>
                        </a:tabLst>
                      </a:pPr>
                      <a:r>
                        <a:rPr sz="1600" spc="-5" dirty="0">
                          <a:latin typeface="Times New Roman"/>
                          <a:cs typeface="Times New Roman"/>
                        </a:rPr>
                        <a:t>Coefficients:	</a:t>
                      </a:r>
                      <a:r>
                        <a:rPr sz="1600" spc="5" dirty="0">
                          <a:latin typeface="Times New Roman"/>
                          <a:cs typeface="Times New Roman"/>
                        </a:rPr>
                        <a:t>Estimate</a:t>
                      </a:r>
                      <a:endParaRPr sz="1600">
                        <a:latin typeface="Times New Roman"/>
                        <a:cs typeface="Times New Roman"/>
                      </a:endParaRPr>
                    </a:p>
                  </a:txBody>
                  <a:tcPr marL="0" marR="0" marT="0" marB="0"/>
                </a:tc>
                <a:tc>
                  <a:txBody>
                    <a:bodyPr/>
                    <a:lstStyle/>
                    <a:p>
                      <a:pPr marL="108585">
                        <a:lnSpc>
                          <a:spcPts val="1750"/>
                        </a:lnSpc>
                      </a:pPr>
                      <a:r>
                        <a:rPr sz="1600" dirty="0">
                          <a:latin typeface="Times New Roman"/>
                          <a:cs typeface="Times New Roman"/>
                        </a:rPr>
                        <a:t>Std.</a:t>
                      </a:r>
                      <a:r>
                        <a:rPr sz="1600" spc="-35" dirty="0">
                          <a:latin typeface="Times New Roman"/>
                          <a:cs typeface="Times New Roman"/>
                        </a:rPr>
                        <a:t> </a:t>
                      </a:r>
                      <a:r>
                        <a:rPr sz="1600" spc="-5" dirty="0">
                          <a:latin typeface="Times New Roman"/>
                          <a:cs typeface="Times New Roman"/>
                        </a:rPr>
                        <a:t>Error</a:t>
                      </a:r>
                      <a:endParaRPr sz="1600">
                        <a:latin typeface="Times New Roman"/>
                        <a:cs typeface="Times New Roman"/>
                      </a:endParaRPr>
                    </a:p>
                  </a:txBody>
                  <a:tcPr marL="0" marR="0" marT="0" marB="0"/>
                </a:tc>
                <a:tc>
                  <a:txBody>
                    <a:bodyPr/>
                    <a:lstStyle/>
                    <a:p>
                      <a:pPr marL="151765">
                        <a:lnSpc>
                          <a:spcPts val="1750"/>
                        </a:lnSpc>
                      </a:pPr>
                      <a:r>
                        <a:rPr sz="1600" dirty="0">
                          <a:latin typeface="Times New Roman"/>
                          <a:cs typeface="Times New Roman"/>
                        </a:rPr>
                        <a:t>t</a:t>
                      </a:r>
                      <a:r>
                        <a:rPr sz="1600" spc="-40" dirty="0">
                          <a:latin typeface="Times New Roman"/>
                          <a:cs typeface="Times New Roman"/>
                        </a:rPr>
                        <a:t> </a:t>
                      </a:r>
                      <a:r>
                        <a:rPr sz="1600" dirty="0">
                          <a:latin typeface="Times New Roman"/>
                          <a:cs typeface="Times New Roman"/>
                        </a:rPr>
                        <a:t>value</a:t>
                      </a:r>
                      <a:endParaRPr sz="1600">
                        <a:latin typeface="Times New Roman"/>
                        <a:cs typeface="Times New Roman"/>
                      </a:endParaRPr>
                    </a:p>
                  </a:txBody>
                  <a:tcPr marL="0" marR="0" marT="0" marB="0"/>
                </a:tc>
                <a:tc>
                  <a:txBody>
                    <a:bodyPr/>
                    <a:lstStyle/>
                    <a:p>
                      <a:pPr marL="214629">
                        <a:lnSpc>
                          <a:spcPts val="1750"/>
                        </a:lnSpc>
                      </a:pPr>
                      <a:r>
                        <a:rPr sz="1600" spc="-10" dirty="0">
                          <a:latin typeface="Times New Roman"/>
                          <a:cs typeface="Times New Roman"/>
                        </a:rPr>
                        <a:t>Pr(&gt;|t|)</a:t>
                      </a:r>
                      <a:endParaRPr sz="1600">
                        <a:latin typeface="Times New Roman"/>
                        <a:cs typeface="Times New Roman"/>
                      </a:endParaRPr>
                    </a:p>
                  </a:txBody>
                  <a:tcPr marL="0" marR="0" marT="0" marB="0"/>
                </a:tc>
                <a:extLst>
                  <a:ext uri="{0D108BD9-81ED-4DB2-BD59-A6C34878D82A}">
                    <a16:rowId xmlns:a16="http://schemas.microsoft.com/office/drawing/2014/main" val="10000"/>
                  </a:ext>
                </a:extLst>
              </a:tr>
              <a:tr h="243833">
                <a:tc>
                  <a:txBody>
                    <a:bodyPr/>
                    <a:lstStyle/>
                    <a:p>
                      <a:pPr marL="33020">
                        <a:lnSpc>
                          <a:spcPts val="1820"/>
                        </a:lnSpc>
                        <a:tabLst>
                          <a:tab pos="1145540" algn="l"/>
                        </a:tabLst>
                      </a:pPr>
                      <a:r>
                        <a:rPr sz="1600" spc="-10" dirty="0">
                          <a:latin typeface="Times New Roman"/>
                          <a:cs typeface="Times New Roman"/>
                        </a:rPr>
                        <a:t>(</a:t>
                      </a:r>
                      <a:r>
                        <a:rPr sz="1600" spc="-60" dirty="0">
                          <a:latin typeface="Times New Roman"/>
                          <a:cs typeface="Times New Roman"/>
                        </a:rPr>
                        <a:t>I</a:t>
                      </a:r>
                      <a:r>
                        <a:rPr sz="1600" spc="10" dirty="0">
                          <a:latin typeface="Times New Roman"/>
                          <a:cs typeface="Times New Roman"/>
                        </a:rPr>
                        <a:t>n</a:t>
                      </a:r>
                      <a:r>
                        <a:rPr sz="1600" spc="5" dirty="0">
                          <a:latin typeface="Times New Roman"/>
                          <a:cs typeface="Times New Roman"/>
                        </a:rPr>
                        <a:t>t</a:t>
                      </a:r>
                      <a:r>
                        <a:rPr sz="1600" spc="-20" dirty="0">
                          <a:latin typeface="Times New Roman"/>
                          <a:cs typeface="Times New Roman"/>
                        </a:rPr>
                        <a:t>e</a:t>
                      </a:r>
                      <a:r>
                        <a:rPr sz="1600" spc="-10" dirty="0">
                          <a:latin typeface="Times New Roman"/>
                          <a:cs typeface="Times New Roman"/>
                        </a:rPr>
                        <a:t>r</a:t>
                      </a:r>
                      <a:r>
                        <a:rPr sz="1600" spc="5" dirty="0">
                          <a:latin typeface="Times New Roman"/>
                          <a:cs typeface="Times New Roman"/>
                        </a:rPr>
                        <a:t>c</a:t>
                      </a:r>
                      <a:r>
                        <a:rPr sz="1600" spc="-20" dirty="0">
                          <a:latin typeface="Times New Roman"/>
                          <a:cs typeface="Times New Roman"/>
                        </a:rPr>
                        <a:t>e</a:t>
                      </a:r>
                      <a:r>
                        <a:rPr sz="1600" spc="10" dirty="0">
                          <a:latin typeface="Times New Roman"/>
                          <a:cs typeface="Times New Roman"/>
                        </a:rPr>
                        <a:t>p</a:t>
                      </a:r>
                      <a:r>
                        <a:rPr sz="1600" spc="5" dirty="0">
                          <a:latin typeface="Times New Roman"/>
                          <a:cs typeface="Times New Roman"/>
                        </a:rPr>
                        <a:t>t</a:t>
                      </a:r>
                      <a:r>
                        <a:rPr sz="1600" dirty="0">
                          <a:latin typeface="Times New Roman"/>
                          <a:cs typeface="Times New Roman"/>
                        </a:rPr>
                        <a:t>)	</a:t>
                      </a:r>
                      <a:r>
                        <a:rPr sz="1600" spc="-10" dirty="0">
                          <a:latin typeface="Times New Roman"/>
                          <a:cs typeface="Times New Roman"/>
                        </a:rPr>
                        <a:t>-</a:t>
                      </a:r>
                      <a:r>
                        <a:rPr sz="1600" spc="10" dirty="0">
                          <a:latin typeface="Times New Roman"/>
                          <a:cs typeface="Times New Roman"/>
                        </a:rPr>
                        <a:t>1</a:t>
                      </a:r>
                      <a:r>
                        <a:rPr sz="1600" spc="5" dirty="0">
                          <a:latin typeface="Times New Roman"/>
                          <a:cs typeface="Times New Roman"/>
                        </a:rPr>
                        <a:t>.</a:t>
                      </a:r>
                      <a:r>
                        <a:rPr sz="1600" spc="10" dirty="0">
                          <a:latin typeface="Times New Roman"/>
                          <a:cs typeface="Times New Roman"/>
                        </a:rPr>
                        <a:t>300</a:t>
                      </a:r>
                      <a:r>
                        <a:rPr sz="1600" spc="-20" dirty="0">
                          <a:latin typeface="Times New Roman"/>
                          <a:cs typeface="Times New Roman"/>
                        </a:rPr>
                        <a:t>e</a:t>
                      </a:r>
                      <a:r>
                        <a:rPr sz="1600" dirty="0">
                          <a:latin typeface="Times New Roman"/>
                          <a:cs typeface="Times New Roman"/>
                        </a:rPr>
                        <a:t>+</a:t>
                      </a:r>
                      <a:r>
                        <a:rPr sz="1600" spc="10" dirty="0">
                          <a:latin typeface="Times New Roman"/>
                          <a:cs typeface="Times New Roman"/>
                        </a:rPr>
                        <a:t>0</a:t>
                      </a:r>
                      <a:r>
                        <a:rPr sz="1600" dirty="0">
                          <a:latin typeface="Times New Roman"/>
                          <a:cs typeface="Times New Roman"/>
                        </a:rPr>
                        <a:t>1</a:t>
                      </a:r>
                      <a:endParaRPr sz="1600">
                        <a:latin typeface="Times New Roman"/>
                        <a:cs typeface="Times New Roman"/>
                      </a:endParaRPr>
                    </a:p>
                  </a:txBody>
                  <a:tcPr marL="0" marR="0" marT="0" marB="0"/>
                </a:tc>
                <a:tc>
                  <a:txBody>
                    <a:bodyPr/>
                    <a:lstStyle/>
                    <a:p>
                      <a:pPr marL="89535">
                        <a:lnSpc>
                          <a:spcPts val="1820"/>
                        </a:lnSpc>
                      </a:pPr>
                      <a:r>
                        <a:rPr sz="1600" spc="5" dirty="0">
                          <a:latin typeface="Times New Roman"/>
                          <a:cs typeface="Times New Roman"/>
                        </a:rPr>
                        <a:t>8.684e-01</a:t>
                      </a:r>
                      <a:endParaRPr sz="1600">
                        <a:latin typeface="Times New Roman"/>
                        <a:cs typeface="Times New Roman"/>
                      </a:endParaRPr>
                    </a:p>
                  </a:txBody>
                  <a:tcPr marL="0" marR="0" marT="0" marB="0"/>
                </a:tc>
                <a:tc>
                  <a:txBody>
                    <a:bodyPr/>
                    <a:lstStyle/>
                    <a:p>
                      <a:pPr marL="43815">
                        <a:lnSpc>
                          <a:spcPts val="1820"/>
                        </a:lnSpc>
                      </a:pPr>
                      <a:r>
                        <a:rPr sz="1600" spc="5" dirty="0">
                          <a:latin typeface="Times New Roman"/>
                          <a:cs typeface="Times New Roman"/>
                        </a:rPr>
                        <a:t>-14.966</a:t>
                      </a:r>
                      <a:endParaRPr sz="1600">
                        <a:latin typeface="Times New Roman"/>
                        <a:cs typeface="Times New Roman"/>
                      </a:endParaRPr>
                    </a:p>
                  </a:txBody>
                  <a:tcPr marL="0" marR="0" marT="0" marB="0"/>
                </a:tc>
                <a:tc>
                  <a:txBody>
                    <a:bodyPr/>
                    <a:lstStyle/>
                    <a:p>
                      <a:pPr marL="133985">
                        <a:lnSpc>
                          <a:spcPts val="1820"/>
                        </a:lnSpc>
                      </a:pPr>
                      <a:r>
                        <a:rPr sz="1600" dirty="0">
                          <a:latin typeface="Times New Roman"/>
                          <a:cs typeface="Times New Roman"/>
                        </a:rPr>
                        <a:t>&lt; 2e-16</a:t>
                      </a:r>
                      <a:r>
                        <a:rPr sz="1600" spc="-50" dirty="0">
                          <a:latin typeface="Times New Roman"/>
                          <a:cs typeface="Times New Roman"/>
                        </a:rPr>
                        <a:t> </a:t>
                      </a:r>
                      <a:r>
                        <a:rPr sz="1600" spc="-10"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1"/>
                  </a:ext>
                </a:extLst>
              </a:tr>
              <a:tr h="243833">
                <a:tc>
                  <a:txBody>
                    <a:bodyPr/>
                    <a:lstStyle/>
                    <a:p>
                      <a:pPr marL="33020">
                        <a:lnSpc>
                          <a:spcPts val="1820"/>
                        </a:lnSpc>
                        <a:tabLst>
                          <a:tab pos="1170305" algn="l"/>
                        </a:tabLst>
                      </a:pPr>
                      <a:r>
                        <a:rPr sz="1600" b="1" dirty="0">
                          <a:latin typeface="Times New Roman"/>
                          <a:cs typeface="Times New Roman"/>
                        </a:rPr>
                        <a:t>BIP	</a:t>
                      </a:r>
                      <a:r>
                        <a:rPr sz="1600" b="1" spc="5" dirty="0">
                          <a:latin typeface="Times New Roman"/>
                          <a:cs typeface="Times New Roman"/>
                        </a:rPr>
                        <a:t>3.312e-02</a:t>
                      </a:r>
                      <a:endParaRPr sz="1600">
                        <a:latin typeface="Times New Roman"/>
                        <a:cs typeface="Times New Roman"/>
                      </a:endParaRPr>
                    </a:p>
                  </a:txBody>
                  <a:tcPr marL="0" marR="0" marT="0" marB="0"/>
                </a:tc>
                <a:tc>
                  <a:txBody>
                    <a:bodyPr/>
                    <a:lstStyle/>
                    <a:p>
                      <a:pPr marL="98425">
                        <a:lnSpc>
                          <a:spcPts val="1820"/>
                        </a:lnSpc>
                      </a:pPr>
                      <a:r>
                        <a:rPr sz="1600" b="1" spc="5" dirty="0">
                          <a:latin typeface="Times New Roman"/>
                          <a:cs typeface="Times New Roman"/>
                        </a:rPr>
                        <a:t>5.423e-02</a:t>
                      </a:r>
                      <a:endParaRPr sz="1600">
                        <a:latin typeface="Times New Roman"/>
                        <a:cs typeface="Times New Roman"/>
                      </a:endParaRPr>
                    </a:p>
                  </a:txBody>
                  <a:tcPr marL="0" marR="0" marT="0" marB="0"/>
                </a:tc>
                <a:tc>
                  <a:txBody>
                    <a:bodyPr/>
                    <a:lstStyle/>
                    <a:p>
                      <a:pPr marL="156845">
                        <a:lnSpc>
                          <a:spcPts val="1820"/>
                        </a:lnSpc>
                      </a:pPr>
                      <a:r>
                        <a:rPr sz="1600" b="1" spc="-10" dirty="0">
                          <a:latin typeface="Times New Roman"/>
                          <a:cs typeface="Times New Roman"/>
                        </a:rPr>
                        <a:t>0.611</a:t>
                      </a:r>
                      <a:endParaRPr sz="1600">
                        <a:latin typeface="Times New Roman"/>
                        <a:cs typeface="Times New Roman"/>
                      </a:endParaRPr>
                    </a:p>
                  </a:txBody>
                  <a:tcPr marL="0" marR="0" marT="0" marB="0"/>
                </a:tc>
                <a:tc>
                  <a:txBody>
                    <a:bodyPr/>
                    <a:lstStyle/>
                    <a:p>
                      <a:pPr marL="116205">
                        <a:lnSpc>
                          <a:spcPts val="1820"/>
                        </a:lnSpc>
                      </a:pPr>
                      <a:r>
                        <a:rPr sz="1600" b="1" spc="10" dirty="0">
                          <a:latin typeface="Times New Roman"/>
                          <a:cs typeface="Times New Roman"/>
                        </a:rPr>
                        <a:t>0.54156</a:t>
                      </a:r>
                      <a:endParaRPr sz="1600">
                        <a:latin typeface="Times New Roman"/>
                        <a:cs typeface="Times New Roman"/>
                      </a:endParaRPr>
                    </a:p>
                  </a:txBody>
                  <a:tcPr marL="0" marR="0" marT="0" marB="0"/>
                </a:tc>
                <a:extLst>
                  <a:ext uri="{0D108BD9-81ED-4DB2-BD59-A6C34878D82A}">
                    <a16:rowId xmlns:a16="http://schemas.microsoft.com/office/drawing/2014/main" val="10002"/>
                  </a:ext>
                </a:extLst>
              </a:tr>
              <a:tr h="243833">
                <a:tc>
                  <a:txBody>
                    <a:bodyPr/>
                    <a:lstStyle/>
                    <a:p>
                      <a:pPr marL="33020">
                        <a:lnSpc>
                          <a:spcPts val="1820"/>
                        </a:lnSpc>
                        <a:tabLst>
                          <a:tab pos="1206500" algn="l"/>
                        </a:tabLst>
                      </a:pPr>
                      <a:r>
                        <a:rPr sz="1600" b="1" spc="-20" dirty="0">
                          <a:latin typeface="Times New Roman"/>
                          <a:cs typeface="Times New Roman"/>
                        </a:rPr>
                        <a:t>LATHO	</a:t>
                      </a:r>
                      <a:r>
                        <a:rPr sz="1600" b="1" spc="5" dirty="0">
                          <a:latin typeface="Times New Roman"/>
                          <a:cs typeface="Times New Roman"/>
                        </a:rPr>
                        <a:t>1.219e-01</a:t>
                      </a:r>
                      <a:endParaRPr sz="1600">
                        <a:latin typeface="Times New Roman"/>
                        <a:cs typeface="Times New Roman"/>
                      </a:endParaRPr>
                    </a:p>
                  </a:txBody>
                  <a:tcPr marL="0" marR="0" marT="0" marB="0"/>
                </a:tc>
                <a:tc>
                  <a:txBody>
                    <a:bodyPr/>
                    <a:lstStyle/>
                    <a:p>
                      <a:pPr marR="40640" algn="r">
                        <a:lnSpc>
                          <a:spcPts val="1820"/>
                        </a:lnSpc>
                      </a:pPr>
                      <a:r>
                        <a:rPr sz="1600" b="1" spc="10" dirty="0">
                          <a:latin typeface="Times New Roman"/>
                          <a:cs typeface="Times New Roman"/>
                        </a:rPr>
                        <a:t>2</a:t>
                      </a:r>
                      <a:r>
                        <a:rPr sz="1600" b="1" spc="5" dirty="0">
                          <a:latin typeface="Times New Roman"/>
                          <a:cs typeface="Times New Roman"/>
                        </a:rPr>
                        <a:t>.</a:t>
                      </a:r>
                      <a:r>
                        <a:rPr sz="1600" b="1" spc="10" dirty="0">
                          <a:latin typeface="Times New Roman"/>
                          <a:cs typeface="Times New Roman"/>
                        </a:rPr>
                        <a:t>659</a:t>
                      </a:r>
                      <a:r>
                        <a:rPr sz="1600" b="1" spc="5" dirty="0">
                          <a:latin typeface="Times New Roman"/>
                          <a:cs typeface="Times New Roman"/>
                        </a:rPr>
                        <a:t>e</a:t>
                      </a:r>
                      <a:r>
                        <a:rPr sz="1600" b="1" spc="-10" dirty="0">
                          <a:latin typeface="Times New Roman"/>
                          <a:cs typeface="Times New Roman"/>
                        </a:rPr>
                        <a:t>-</a:t>
                      </a:r>
                      <a:r>
                        <a:rPr sz="1600" b="1" spc="10" dirty="0">
                          <a:latin typeface="Times New Roman"/>
                          <a:cs typeface="Times New Roman"/>
                        </a:rPr>
                        <a:t>0</a:t>
                      </a:r>
                      <a:r>
                        <a:rPr sz="1600" b="1" dirty="0">
                          <a:latin typeface="Times New Roman"/>
                          <a:cs typeface="Times New Roman"/>
                        </a:rPr>
                        <a:t>2</a:t>
                      </a:r>
                      <a:endParaRPr sz="1600">
                        <a:latin typeface="Times New Roman"/>
                        <a:cs typeface="Times New Roman"/>
                      </a:endParaRPr>
                    </a:p>
                  </a:txBody>
                  <a:tcPr marL="0" marR="0" marT="0" marB="0"/>
                </a:tc>
                <a:tc>
                  <a:txBody>
                    <a:bodyPr/>
                    <a:lstStyle/>
                    <a:p>
                      <a:pPr marL="193040">
                        <a:lnSpc>
                          <a:spcPts val="1820"/>
                        </a:lnSpc>
                      </a:pPr>
                      <a:r>
                        <a:rPr sz="1600" b="1" spc="10" dirty="0">
                          <a:latin typeface="Times New Roman"/>
                          <a:cs typeface="Times New Roman"/>
                        </a:rPr>
                        <a:t>4.583</a:t>
                      </a:r>
                      <a:endParaRPr sz="1600">
                        <a:latin typeface="Times New Roman"/>
                        <a:cs typeface="Times New Roman"/>
                      </a:endParaRPr>
                    </a:p>
                  </a:txBody>
                  <a:tcPr marL="0" marR="0" marT="0" marB="0"/>
                </a:tc>
                <a:tc>
                  <a:txBody>
                    <a:bodyPr/>
                    <a:lstStyle/>
                    <a:p>
                      <a:pPr marL="165100">
                        <a:lnSpc>
                          <a:spcPts val="1820"/>
                        </a:lnSpc>
                      </a:pPr>
                      <a:r>
                        <a:rPr sz="1600" b="1" spc="5" dirty="0">
                          <a:latin typeface="Times New Roman"/>
                          <a:cs typeface="Times New Roman"/>
                        </a:rPr>
                        <a:t>5.17e-06</a:t>
                      </a:r>
                      <a:r>
                        <a:rPr sz="1600" b="1" spc="-120" dirty="0">
                          <a:latin typeface="Times New Roman"/>
                          <a:cs typeface="Times New Roman"/>
                        </a:rPr>
                        <a:t> </a:t>
                      </a:r>
                      <a:r>
                        <a:rPr sz="1600" b="1" spc="10"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3"/>
                  </a:ext>
                </a:extLst>
              </a:tr>
              <a:tr h="243833">
                <a:tc>
                  <a:txBody>
                    <a:bodyPr/>
                    <a:lstStyle/>
                    <a:p>
                      <a:pPr marL="32384">
                        <a:lnSpc>
                          <a:spcPts val="1820"/>
                        </a:lnSpc>
                        <a:tabLst>
                          <a:tab pos="1242695" algn="l"/>
                        </a:tabLst>
                      </a:pPr>
                      <a:r>
                        <a:rPr sz="1600" b="1" dirty="0">
                          <a:latin typeface="Times New Roman"/>
                          <a:cs typeface="Times New Roman"/>
                        </a:rPr>
                        <a:t>LOMAIN	</a:t>
                      </a:r>
                      <a:r>
                        <a:rPr sz="1600" b="1" spc="5" dirty="0">
                          <a:latin typeface="Times New Roman"/>
                          <a:cs typeface="Times New Roman"/>
                        </a:rPr>
                        <a:t>1.013e-01</a:t>
                      </a:r>
                      <a:endParaRPr sz="1600">
                        <a:latin typeface="Times New Roman"/>
                        <a:cs typeface="Times New Roman"/>
                      </a:endParaRPr>
                    </a:p>
                  </a:txBody>
                  <a:tcPr marL="0" marR="0" marT="0" marB="0"/>
                </a:tc>
                <a:tc>
                  <a:txBody>
                    <a:bodyPr/>
                    <a:lstStyle/>
                    <a:p>
                      <a:pPr marR="4445" algn="r">
                        <a:lnSpc>
                          <a:spcPts val="1820"/>
                        </a:lnSpc>
                      </a:pPr>
                      <a:r>
                        <a:rPr sz="1600" b="1" spc="10" dirty="0">
                          <a:latin typeface="Times New Roman"/>
                          <a:cs typeface="Times New Roman"/>
                        </a:rPr>
                        <a:t>5</a:t>
                      </a:r>
                      <a:r>
                        <a:rPr sz="1600" b="1" spc="5" dirty="0">
                          <a:latin typeface="Times New Roman"/>
                          <a:cs typeface="Times New Roman"/>
                        </a:rPr>
                        <a:t>.</a:t>
                      </a:r>
                      <a:r>
                        <a:rPr sz="1600" b="1" spc="10" dirty="0">
                          <a:latin typeface="Times New Roman"/>
                          <a:cs typeface="Times New Roman"/>
                        </a:rPr>
                        <a:t>947</a:t>
                      </a:r>
                      <a:r>
                        <a:rPr sz="1600" b="1" spc="5" dirty="0">
                          <a:latin typeface="Times New Roman"/>
                          <a:cs typeface="Times New Roman"/>
                        </a:rPr>
                        <a:t>e</a:t>
                      </a:r>
                      <a:r>
                        <a:rPr sz="1600" b="1" spc="-10" dirty="0">
                          <a:latin typeface="Times New Roman"/>
                          <a:cs typeface="Times New Roman"/>
                        </a:rPr>
                        <a:t>-</a:t>
                      </a:r>
                      <a:r>
                        <a:rPr sz="1600" b="1" spc="10" dirty="0">
                          <a:latin typeface="Times New Roman"/>
                          <a:cs typeface="Times New Roman"/>
                        </a:rPr>
                        <a:t>0</a:t>
                      </a:r>
                      <a:r>
                        <a:rPr sz="1600" b="1" dirty="0">
                          <a:latin typeface="Times New Roman"/>
                          <a:cs typeface="Times New Roman"/>
                        </a:rPr>
                        <a:t>2</a:t>
                      </a:r>
                      <a:endParaRPr sz="1600">
                        <a:latin typeface="Times New Roman"/>
                        <a:cs typeface="Times New Roman"/>
                      </a:endParaRPr>
                    </a:p>
                  </a:txBody>
                  <a:tcPr marL="0" marR="0" marT="0" marB="0"/>
                </a:tc>
                <a:tc>
                  <a:txBody>
                    <a:bodyPr/>
                    <a:lstStyle/>
                    <a:p>
                      <a:pPr marL="229870">
                        <a:lnSpc>
                          <a:spcPts val="1820"/>
                        </a:lnSpc>
                      </a:pPr>
                      <a:r>
                        <a:rPr sz="1600" b="1" spc="10" dirty="0">
                          <a:latin typeface="Times New Roman"/>
                          <a:cs typeface="Times New Roman"/>
                        </a:rPr>
                        <a:t>1.704</a:t>
                      </a:r>
                      <a:endParaRPr sz="1600">
                        <a:latin typeface="Times New Roman"/>
                        <a:cs typeface="Times New Roman"/>
                      </a:endParaRPr>
                    </a:p>
                  </a:txBody>
                  <a:tcPr marL="0" marR="0" marT="0" marB="0"/>
                </a:tc>
                <a:tc>
                  <a:txBody>
                    <a:bodyPr/>
                    <a:lstStyle/>
                    <a:p>
                      <a:pPr marL="250190">
                        <a:lnSpc>
                          <a:spcPts val="1820"/>
                        </a:lnSpc>
                      </a:pPr>
                      <a:r>
                        <a:rPr sz="1600" b="1" spc="10" dirty="0">
                          <a:latin typeface="Times New Roman"/>
                          <a:cs typeface="Times New Roman"/>
                        </a:rPr>
                        <a:t>0.08877</a:t>
                      </a:r>
                      <a:r>
                        <a:rPr sz="1600" b="1" spc="-95" dirty="0">
                          <a:latin typeface="Times New Roman"/>
                          <a:cs typeface="Times New Roman"/>
                        </a:rPr>
                        <a:t> </a:t>
                      </a:r>
                      <a:r>
                        <a:rPr sz="1600" b="1"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4"/>
                  </a:ext>
                </a:extLst>
              </a:tr>
              <a:tr h="243833">
                <a:tc>
                  <a:txBody>
                    <a:bodyPr/>
                    <a:lstStyle/>
                    <a:p>
                      <a:pPr marL="32384">
                        <a:lnSpc>
                          <a:spcPts val="1820"/>
                        </a:lnSpc>
                      </a:pPr>
                      <a:r>
                        <a:rPr sz="1600" b="1" dirty="0">
                          <a:latin typeface="Times New Roman"/>
                          <a:cs typeface="Times New Roman"/>
                        </a:rPr>
                        <a:t>PERPOIGN</a:t>
                      </a:r>
                      <a:r>
                        <a:rPr sz="1600" b="1" spc="-100" dirty="0">
                          <a:latin typeface="Times New Roman"/>
                          <a:cs typeface="Times New Roman"/>
                        </a:rPr>
                        <a:t> </a:t>
                      </a:r>
                      <a:r>
                        <a:rPr sz="1600" b="1" spc="5" dirty="0">
                          <a:latin typeface="Times New Roman"/>
                          <a:cs typeface="Times New Roman"/>
                        </a:rPr>
                        <a:t>-1.370e-01</a:t>
                      </a:r>
                      <a:endParaRPr sz="1600">
                        <a:latin typeface="Times New Roman"/>
                        <a:cs typeface="Times New Roman"/>
                      </a:endParaRPr>
                    </a:p>
                  </a:txBody>
                  <a:tcPr marL="0" marR="0" marT="0" marB="0"/>
                </a:tc>
                <a:tc>
                  <a:txBody>
                    <a:bodyPr/>
                    <a:lstStyle/>
                    <a:p>
                      <a:pPr marL="98425">
                        <a:lnSpc>
                          <a:spcPts val="1820"/>
                        </a:lnSpc>
                      </a:pPr>
                      <a:r>
                        <a:rPr sz="1600" b="1" spc="5" dirty="0">
                          <a:latin typeface="Times New Roman"/>
                          <a:cs typeface="Times New Roman"/>
                        </a:rPr>
                        <a:t>4.695e-02</a:t>
                      </a:r>
                      <a:endParaRPr sz="1600">
                        <a:latin typeface="Times New Roman"/>
                        <a:cs typeface="Times New Roman"/>
                      </a:endParaRPr>
                    </a:p>
                  </a:txBody>
                  <a:tcPr marL="0" marR="0" marT="0" marB="0"/>
                </a:tc>
                <a:tc>
                  <a:txBody>
                    <a:bodyPr/>
                    <a:lstStyle/>
                    <a:p>
                      <a:pPr marL="107314">
                        <a:lnSpc>
                          <a:spcPts val="1820"/>
                        </a:lnSpc>
                      </a:pPr>
                      <a:r>
                        <a:rPr sz="1600" b="1" spc="5" dirty="0">
                          <a:latin typeface="Times New Roman"/>
                          <a:cs typeface="Times New Roman"/>
                        </a:rPr>
                        <a:t>-2.917</a:t>
                      </a:r>
                      <a:endParaRPr sz="1600">
                        <a:latin typeface="Times New Roman"/>
                        <a:cs typeface="Times New Roman"/>
                      </a:endParaRPr>
                    </a:p>
                  </a:txBody>
                  <a:tcPr marL="0" marR="0" marT="0" marB="0"/>
                </a:tc>
                <a:tc>
                  <a:txBody>
                    <a:bodyPr/>
                    <a:lstStyle/>
                    <a:p>
                      <a:pPr marL="194945">
                        <a:lnSpc>
                          <a:spcPts val="1820"/>
                        </a:lnSpc>
                      </a:pPr>
                      <a:r>
                        <a:rPr sz="1600" b="1" spc="10" dirty="0">
                          <a:latin typeface="Times New Roman"/>
                          <a:cs typeface="Times New Roman"/>
                        </a:rPr>
                        <a:t>0.00361</a:t>
                      </a:r>
                      <a:r>
                        <a:rPr sz="1600" b="1" spc="-100" dirty="0">
                          <a:latin typeface="Times New Roman"/>
                          <a:cs typeface="Times New Roman"/>
                        </a:rPr>
                        <a:t> </a:t>
                      </a:r>
                      <a:r>
                        <a:rPr sz="1600" b="1" spc="5"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5"/>
                  </a:ext>
                </a:extLst>
              </a:tr>
              <a:tr h="243833">
                <a:tc>
                  <a:txBody>
                    <a:bodyPr/>
                    <a:lstStyle/>
                    <a:p>
                      <a:pPr marL="32384">
                        <a:lnSpc>
                          <a:spcPts val="1820"/>
                        </a:lnSpc>
                        <a:tabLst>
                          <a:tab pos="1169035" algn="l"/>
                        </a:tabLst>
                      </a:pPr>
                      <a:r>
                        <a:rPr sz="1600" b="1" dirty="0">
                          <a:latin typeface="Times New Roman"/>
                          <a:cs typeface="Times New Roman"/>
                        </a:rPr>
                        <a:t>PERCHEV	</a:t>
                      </a:r>
                      <a:r>
                        <a:rPr sz="1600" b="1" spc="5" dirty="0">
                          <a:latin typeface="Times New Roman"/>
                          <a:cs typeface="Times New Roman"/>
                        </a:rPr>
                        <a:t>-4.654e-02</a:t>
                      </a:r>
                      <a:endParaRPr sz="1600">
                        <a:latin typeface="Times New Roman"/>
                        <a:cs typeface="Times New Roman"/>
                      </a:endParaRPr>
                    </a:p>
                  </a:txBody>
                  <a:tcPr marL="0" marR="0" marT="0" marB="0"/>
                </a:tc>
                <a:tc>
                  <a:txBody>
                    <a:bodyPr/>
                    <a:lstStyle/>
                    <a:p>
                      <a:pPr marL="116205">
                        <a:lnSpc>
                          <a:spcPts val="1820"/>
                        </a:lnSpc>
                      </a:pPr>
                      <a:r>
                        <a:rPr sz="1600" b="1" spc="5" dirty="0">
                          <a:latin typeface="Times New Roman"/>
                          <a:cs typeface="Times New Roman"/>
                        </a:rPr>
                        <a:t>2.597e-02</a:t>
                      </a:r>
                      <a:endParaRPr sz="1600">
                        <a:latin typeface="Times New Roman"/>
                        <a:cs typeface="Times New Roman"/>
                      </a:endParaRPr>
                    </a:p>
                  </a:txBody>
                  <a:tcPr marL="0" marR="0" marT="0" marB="0"/>
                </a:tc>
                <a:tc>
                  <a:txBody>
                    <a:bodyPr/>
                    <a:lstStyle/>
                    <a:p>
                      <a:pPr marL="122555">
                        <a:lnSpc>
                          <a:spcPts val="1820"/>
                        </a:lnSpc>
                      </a:pPr>
                      <a:r>
                        <a:rPr sz="1600" b="1" spc="5" dirty="0">
                          <a:latin typeface="Times New Roman"/>
                          <a:cs typeface="Times New Roman"/>
                        </a:rPr>
                        <a:t>-1.792</a:t>
                      </a:r>
                      <a:endParaRPr sz="1600">
                        <a:latin typeface="Times New Roman"/>
                        <a:cs typeface="Times New Roman"/>
                      </a:endParaRPr>
                    </a:p>
                  </a:txBody>
                  <a:tcPr marL="0" marR="0" marT="0" marB="0"/>
                </a:tc>
                <a:tc>
                  <a:txBody>
                    <a:bodyPr/>
                    <a:lstStyle/>
                    <a:p>
                      <a:pPr marL="160655">
                        <a:lnSpc>
                          <a:spcPts val="1820"/>
                        </a:lnSpc>
                      </a:pPr>
                      <a:r>
                        <a:rPr sz="1600" b="1" spc="10" dirty="0">
                          <a:latin typeface="Times New Roman"/>
                          <a:cs typeface="Times New Roman"/>
                        </a:rPr>
                        <a:t>0.07341</a:t>
                      </a:r>
                      <a:r>
                        <a:rPr sz="1600" b="1" spc="-114" dirty="0">
                          <a:latin typeface="Times New Roman"/>
                          <a:cs typeface="Times New Roman"/>
                        </a:rPr>
                        <a:t> </a:t>
                      </a:r>
                      <a:r>
                        <a:rPr sz="1600" b="1"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6"/>
                  </a:ext>
                </a:extLst>
              </a:tr>
              <a:tr h="243833">
                <a:tc>
                  <a:txBody>
                    <a:bodyPr/>
                    <a:lstStyle/>
                    <a:p>
                      <a:pPr marL="31750">
                        <a:lnSpc>
                          <a:spcPts val="1820"/>
                        </a:lnSpc>
                        <a:tabLst>
                          <a:tab pos="1136015" algn="l"/>
                        </a:tabLst>
                      </a:pPr>
                      <a:r>
                        <a:rPr sz="1600" b="1" dirty="0">
                          <a:latin typeface="Times New Roman"/>
                          <a:cs typeface="Times New Roman"/>
                        </a:rPr>
                        <a:t>PIEDS	</a:t>
                      </a:r>
                      <a:r>
                        <a:rPr sz="1600" b="1" spc="5" dirty="0">
                          <a:latin typeface="Times New Roman"/>
                          <a:cs typeface="Times New Roman"/>
                        </a:rPr>
                        <a:t>7.823e-04</a:t>
                      </a:r>
                      <a:endParaRPr sz="1600">
                        <a:latin typeface="Times New Roman"/>
                        <a:cs typeface="Times New Roman"/>
                      </a:endParaRPr>
                    </a:p>
                  </a:txBody>
                  <a:tcPr marL="0" marR="0" marT="0" marB="0"/>
                </a:tc>
                <a:tc>
                  <a:txBody>
                    <a:bodyPr/>
                    <a:lstStyle/>
                    <a:p>
                      <a:pPr marL="64135">
                        <a:lnSpc>
                          <a:spcPts val="1820"/>
                        </a:lnSpc>
                      </a:pPr>
                      <a:r>
                        <a:rPr sz="1600" b="1" spc="5" dirty="0">
                          <a:latin typeface="Times New Roman"/>
                          <a:cs typeface="Times New Roman"/>
                        </a:rPr>
                        <a:t>2.612e-02</a:t>
                      </a:r>
                      <a:endParaRPr sz="1600">
                        <a:latin typeface="Times New Roman"/>
                        <a:cs typeface="Times New Roman"/>
                      </a:endParaRPr>
                    </a:p>
                  </a:txBody>
                  <a:tcPr marL="0" marR="0" marT="0" marB="0"/>
                </a:tc>
                <a:tc>
                  <a:txBody>
                    <a:bodyPr/>
                    <a:lstStyle/>
                    <a:p>
                      <a:pPr marL="70485">
                        <a:lnSpc>
                          <a:spcPts val="1820"/>
                        </a:lnSpc>
                      </a:pPr>
                      <a:r>
                        <a:rPr sz="1600" b="1" spc="10" dirty="0">
                          <a:latin typeface="Times New Roman"/>
                          <a:cs typeface="Times New Roman"/>
                        </a:rPr>
                        <a:t>0.030</a:t>
                      </a:r>
                      <a:endParaRPr sz="1600">
                        <a:latin typeface="Times New Roman"/>
                        <a:cs typeface="Times New Roman"/>
                      </a:endParaRPr>
                    </a:p>
                  </a:txBody>
                  <a:tcPr marL="0" marR="0" marT="0" marB="0"/>
                </a:tc>
                <a:tc>
                  <a:txBody>
                    <a:bodyPr/>
                    <a:lstStyle/>
                    <a:p>
                      <a:pPr marL="90805">
                        <a:lnSpc>
                          <a:spcPts val="1820"/>
                        </a:lnSpc>
                      </a:pPr>
                      <a:r>
                        <a:rPr sz="1600" b="1" spc="-5" dirty="0">
                          <a:latin typeface="Times New Roman"/>
                          <a:cs typeface="Times New Roman"/>
                        </a:rPr>
                        <a:t>0.97611</a:t>
                      </a:r>
                      <a:endParaRPr sz="1600">
                        <a:latin typeface="Times New Roman"/>
                        <a:cs typeface="Times New Roman"/>
                      </a:endParaRPr>
                    </a:p>
                  </a:txBody>
                  <a:tcPr marL="0" marR="0" marT="0" marB="0"/>
                </a:tc>
                <a:extLst>
                  <a:ext uri="{0D108BD9-81ED-4DB2-BD59-A6C34878D82A}">
                    <a16:rowId xmlns:a16="http://schemas.microsoft.com/office/drawing/2014/main" val="10007"/>
                  </a:ext>
                </a:extLst>
              </a:tr>
              <a:tr h="243833">
                <a:tc>
                  <a:txBody>
                    <a:bodyPr/>
                    <a:lstStyle/>
                    <a:p>
                      <a:pPr marL="31750">
                        <a:lnSpc>
                          <a:spcPts val="1820"/>
                        </a:lnSpc>
                        <a:tabLst>
                          <a:tab pos="1083945" algn="l"/>
                        </a:tabLst>
                      </a:pPr>
                      <a:r>
                        <a:rPr sz="1600" b="1" spc="-60" dirty="0">
                          <a:latin typeface="Times New Roman"/>
                          <a:cs typeface="Times New Roman"/>
                        </a:rPr>
                        <a:t>STAT	</a:t>
                      </a:r>
                      <a:r>
                        <a:rPr sz="1600" b="1" spc="5" dirty="0">
                          <a:latin typeface="Times New Roman"/>
                          <a:cs typeface="Times New Roman"/>
                        </a:rPr>
                        <a:t>1.546e-01</a:t>
                      </a:r>
                      <a:endParaRPr sz="1600">
                        <a:latin typeface="Times New Roman"/>
                        <a:cs typeface="Times New Roman"/>
                      </a:endParaRPr>
                    </a:p>
                  </a:txBody>
                  <a:tcPr marL="0" marR="0" marT="0" marB="0"/>
                </a:tc>
                <a:tc>
                  <a:txBody>
                    <a:bodyPr/>
                    <a:lstStyle/>
                    <a:p>
                      <a:pPr marL="12065">
                        <a:lnSpc>
                          <a:spcPts val="1820"/>
                        </a:lnSpc>
                      </a:pPr>
                      <a:r>
                        <a:rPr sz="1600" b="1" spc="5" dirty="0">
                          <a:latin typeface="Times New Roman"/>
                          <a:cs typeface="Times New Roman"/>
                        </a:rPr>
                        <a:t>7.263e-03</a:t>
                      </a:r>
                      <a:endParaRPr sz="1600">
                        <a:latin typeface="Times New Roman"/>
                        <a:cs typeface="Times New Roman"/>
                      </a:endParaRPr>
                    </a:p>
                  </a:txBody>
                  <a:tcPr marL="0" marR="0" marT="0" marB="0"/>
                </a:tc>
                <a:tc>
                  <a:txBody>
                    <a:bodyPr/>
                    <a:lstStyle/>
                    <a:p>
                      <a:pPr marL="18415">
                        <a:lnSpc>
                          <a:spcPts val="1820"/>
                        </a:lnSpc>
                      </a:pPr>
                      <a:r>
                        <a:rPr sz="1600" b="1" spc="10" dirty="0">
                          <a:latin typeface="Times New Roman"/>
                          <a:cs typeface="Times New Roman"/>
                        </a:rPr>
                        <a:t>21.289</a:t>
                      </a:r>
                      <a:endParaRPr sz="1600">
                        <a:latin typeface="Times New Roman"/>
                        <a:cs typeface="Times New Roman"/>
                      </a:endParaRPr>
                    </a:p>
                  </a:txBody>
                  <a:tcPr marL="0" marR="0" marT="0" marB="0"/>
                </a:tc>
                <a:tc>
                  <a:txBody>
                    <a:bodyPr/>
                    <a:lstStyle/>
                    <a:p>
                      <a:pPr marL="38735">
                        <a:lnSpc>
                          <a:spcPts val="1820"/>
                        </a:lnSpc>
                      </a:pPr>
                      <a:r>
                        <a:rPr sz="1600" b="1" dirty="0">
                          <a:latin typeface="Times New Roman"/>
                          <a:cs typeface="Times New Roman"/>
                        </a:rPr>
                        <a:t>&lt; </a:t>
                      </a:r>
                      <a:r>
                        <a:rPr sz="1600" b="1" spc="5" dirty="0">
                          <a:latin typeface="Times New Roman"/>
                          <a:cs typeface="Times New Roman"/>
                        </a:rPr>
                        <a:t>2e-16</a:t>
                      </a:r>
                      <a:r>
                        <a:rPr sz="1600" b="1" spc="-55" dirty="0">
                          <a:latin typeface="Times New Roman"/>
                          <a:cs typeface="Times New Roman"/>
                        </a:rPr>
                        <a:t> </a:t>
                      </a:r>
                      <a:r>
                        <a:rPr sz="1600" b="1" spc="10"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8"/>
                  </a:ext>
                </a:extLst>
              </a:tr>
              <a:tr h="243833">
                <a:tc>
                  <a:txBody>
                    <a:bodyPr/>
                    <a:lstStyle/>
                    <a:p>
                      <a:pPr marL="31750">
                        <a:lnSpc>
                          <a:spcPts val="1820"/>
                        </a:lnSpc>
                        <a:tabLst>
                          <a:tab pos="1056005" algn="l"/>
                        </a:tabLst>
                      </a:pPr>
                      <a:r>
                        <a:rPr sz="1600" b="1" dirty="0">
                          <a:latin typeface="Times New Roman"/>
                          <a:cs typeface="Times New Roman"/>
                        </a:rPr>
                        <a:t>POIDS	</a:t>
                      </a:r>
                      <a:r>
                        <a:rPr sz="1600" b="1" spc="5" dirty="0">
                          <a:latin typeface="Times New Roman"/>
                          <a:cs typeface="Times New Roman"/>
                        </a:rPr>
                        <a:t>-2.047e-02</a:t>
                      </a:r>
                      <a:endParaRPr sz="1600">
                        <a:latin typeface="Times New Roman"/>
                        <a:cs typeface="Times New Roman"/>
                      </a:endParaRPr>
                    </a:p>
                  </a:txBody>
                  <a:tcPr marL="0" marR="0" marT="0" marB="0"/>
                </a:tc>
                <a:tc>
                  <a:txBody>
                    <a:bodyPr/>
                    <a:lstStyle/>
                    <a:p>
                      <a:pPr marL="3175">
                        <a:lnSpc>
                          <a:spcPts val="1820"/>
                        </a:lnSpc>
                      </a:pPr>
                      <a:r>
                        <a:rPr sz="1600" b="1" spc="5" dirty="0">
                          <a:latin typeface="Times New Roman"/>
                          <a:cs typeface="Times New Roman"/>
                        </a:rPr>
                        <a:t>7.153e-03</a:t>
                      </a:r>
                      <a:endParaRPr sz="1600">
                        <a:latin typeface="Times New Roman"/>
                        <a:cs typeface="Times New Roman"/>
                      </a:endParaRPr>
                    </a:p>
                  </a:txBody>
                  <a:tcPr marL="0" marR="0" marT="0" marB="0"/>
                </a:tc>
                <a:tc>
                  <a:txBody>
                    <a:bodyPr/>
                    <a:lstStyle/>
                    <a:p>
                      <a:pPr marL="12065">
                        <a:lnSpc>
                          <a:spcPts val="1820"/>
                        </a:lnSpc>
                      </a:pPr>
                      <a:r>
                        <a:rPr sz="1600" b="1" spc="5" dirty="0">
                          <a:latin typeface="Times New Roman"/>
                          <a:cs typeface="Times New Roman"/>
                        </a:rPr>
                        <a:t>-2.861</a:t>
                      </a:r>
                      <a:endParaRPr sz="1600">
                        <a:latin typeface="Times New Roman"/>
                        <a:cs typeface="Times New Roman"/>
                      </a:endParaRPr>
                    </a:p>
                  </a:txBody>
                  <a:tcPr marL="0" marR="0" marT="0" marB="0"/>
                </a:tc>
                <a:tc>
                  <a:txBody>
                    <a:bodyPr/>
                    <a:lstStyle/>
                    <a:p>
                      <a:pPr marL="99695">
                        <a:lnSpc>
                          <a:spcPts val="1820"/>
                        </a:lnSpc>
                      </a:pPr>
                      <a:r>
                        <a:rPr sz="1600" b="1" spc="10" dirty="0">
                          <a:latin typeface="Times New Roman"/>
                          <a:cs typeface="Times New Roman"/>
                        </a:rPr>
                        <a:t>0.00431</a:t>
                      </a:r>
                      <a:r>
                        <a:rPr sz="1600" b="1" spc="-120" dirty="0">
                          <a:latin typeface="Times New Roman"/>
                          <a:cs typeface="Times New Roman"/>
                        </a:rPr>
                        <a:t> </a:t>
                      </a:r>
                      <a:r>
                        <a:rPr sz="1600" b="1" spc="5" dirty="0">
                          <a:latin typeface="Times New Roman"/>
                          <a:cs typeface="Times New Roman"/>
                        </a:rPr>
                        <a:t>**</a:t>
                      </a:r>
                      <a:endParaRPr sz="1600">
                        <a:latin typeface="Times New Roman"/>
                        <a:cs typeface="Times New Roman"/>
                      </a:endParaRPr>
                    </a:p>
                  </a:txBody>
                  <a:tcPr marL="0" marR="0" marT="0" marB="0"/>
                </a:tc>
                <a:extLst>
                  <a:ext uri="{0D108BD9-81ED-4DB2-BD59-A6C34878D82A}">
                    <a16:rowId xmlns:a16="http://schemas.microsoft.com/office/drawing/2014/main" val="10009"/>
                  </a:ext>
                </a:extLst>
              </a:tr>
              <a:tr h="234993">
                <a:tc>
                  <a:txBody>
                    <a:bodyPr/>
                    <a:lstStyle/>
                    <a:p>
                      <a:pPr marL="31750">
                        <a:lnSpc>
                          <a:spcPts val="1750"/>
                        </a:lnSpc>
                      </a:pPr>
                      <a:r>
                        <a:rPr sz="1600" spc="-10" dirty="0">
                          <a:latin typeface="Times New Roman"/>
                          <a:cs typeface="Times New Roman"/>
                        </a:rPr>
                        <a:t>---</a:t>
                      </a:r>
                      <a:endParaRPr sz="1600">
                        <a:latin typeface="Times New Roman"/>
                        <a:cs typeface="Times New Roman"/>
                      </a:endParaRPr>
                    </a:p>
                  </a:txBody>
                  <a:tcPr marL="0" marR="0" marT="0" marB="0"/>
                </a:tc>
                <a:tc>
                  <a:txBody>
                    <a:bodyPr/>
                    <a:lstStyle/>
                    <a:p>
                      <a:pPr>
                        <a:lnSpc>
                          <a:spcPct val="100000"/>
                        </a:lnSpc>
                      </a:pPr>
                      <a:endParaRPr sz="1400">
                        <a:latin typeface="Times New Roman"/>
                        <a:cs typeface="Times New Roman"/>
                      </a:endParaRPr>
                    </a:p>
                  </a:txBody>
                  <a:tcPr marL="0" marR="0" marT="0" marB="0"/>
                </a:tc>
                <a:tc>
                  <a:txBody>
                    <a:bodyPr/>
                    <a:lstStyle/>
                    <a:p>
                      <a:pPr>
                        <a:lnSpc>
                          <a:spcPct val="100000"/>
                        </a:lnSpc>
                      </a:pPr>
                      <a:endParaRPr sz="1400">
                        <a:latin typeface="Times New Roman"/>
                        <a:cs typeface="Times New Roman"/>
                      </a:endParaRPr>
                    </a:p>
                  </a:txBody>
                  <a:tcPr marL="0" marR="0" marT="0" marB="0"/>
                </a:tc>
                <a:tc>
                  <a:txBody>
                    <a:bodyPr/>
                    <a:lstStyle/>
                    <a:p>
                      <a:pPr>
                        <a:lnSpc>
                          <a:spcPct val="100000"/>
                        </a:lnSpc>
                      </a:pPr>
                      <a:endParaRPr sz="1400">
                        <a:latin typeface="Times New Roman"/>
                        <a:cs typeface="Times New Roman"/>
                      </a:endParaRPr>
                    </a:p>
                  </a:txBody>
                  <a:tcPr marL="0" marR="0" marT="0" marB="0"/>
                </a:tc>
                <a:extLst>
                  <a:ext uri="{0D108BD9-81ED-4DB2-BD59-A6C34878D82A}">
                    <a16:rowId xmlns:a16="http://schemas.microsoft.com/office/drawing/2014/main" val="10010"/>
                  </a:ext>
                </a:extLst>
              </a:tr>
            </a:tbl>
          </a:graphicData>
        </a:graphic>
      </p:graphicFrame>
      <p:sp>
        <p:nvSpPr>
          <p:cNvPr id="16" name="object 16"/>
          <p:cNvSpPr txBox="1"/>
          <p:nvPr/>
        </p:nvSpPr>
        <p:spPr>
          <a:xfrm>
            <a:off x="304344" y="4771673"/>
            <a:ext cx="5276215" cy="714375"/>
          </a:xfrm>
          <a:prstGeom prst="rect">
            <a:avLst/>
          </a:prstGeom>
        </p:spPr>
        <p:txBody>
          <a:bodyPr vert="horz" wrap="square" lIns="0" tIns="0" rIns="0" bIns="0" rtlCol="0">
            <a:spAutoFit/>
          </a:bodyPr>
          <a:lstStyle/>
          <a:p>
            <a:pPr>
              <a:lnSpc>
                <a:spcPts val="1755"/>
              </a:lnSpc>
            </a:pPr>
            <a:r>
              <a:rPr sz="1600" spc="-5" dirty="0">
                <a:latin typeface="Times New Roman"/>
                <a:cs typeface="Times New Roman"/>
              </a:rPr>
              <a:t>(Dispersion </a:t>
            </a:r>
            <a:r>
              <a:rPr sz="1600" dirty="0">
                <a:latin typeface="Times New Roman"/>
                <a:cs typeface="Times New Roman"/>
              </a:rPr>
              <a:t>parameter </a:t>
            </a:r>
            <a:r>
              <a:rPr sz="1600" spc="-10" dirty="0">
                <a:latin typeface="Times New Roman"/>
                <a:cs typeface="Times New Roman"/>
              </a:rPr>
              <a:t>for </a:t>
            </a:r>
            <a:r>
              <a:rPr sz="1600" dirty="0">
                <a:latin typeface="Times New Roman"/>
                <a:cs typeface="Times New Roman"/>
              </a:rPr>
              <a:t>gaussian family taken </a:t>
            </a:r>
            <a:r>
              <a:rPr sz="1600" spc="5" dirty="0">
                <a:latin typeface="Times New Roman"/>
                <a:cs typeface="Times New Roman"/>
              </a:rPr>
              <a:t>to be</a:t>
            </a:r>
            <a:r>
              <a:rPr sz="1600" spc="-15" dirty="0">
                <a:latin typeface="Times New Roman"/>
                <a:cs typeface="Times New Roman"/>
              </a:rPr>
              <a:t> </a:t>
            </a:r>
            <a:r>
              <a:rPr sz="1600" spc="5" dirty="0">
                <a:latin typeface="Times New Roman"/>
                <a:cs typeface="Times New Roman"/>
              </a:rPr>
              <a:t>1.175526)</a:t>
            </a:r>
            <a:endParaRPr sz="1600">
              <a:latin typeface="Times New Roman"/>
              <a:cs typeface="Times New Roman"/>
            </a:endParaRPr>
          </a:p>
          <a:p>
            <a:pPr marR="744855" indent="200660">
              <a:lnSpc>
                <a:spcPct val="100000"/>
              </a:lnSpc>
            </a:pPr>
            <a:r>
              <a:rPr sz="1600" spc="-5" dirty="0">
                <a:latin typeface="Times New Roman"/>
                <a:cs typeface="Times New Roman"/>
              </a:rPr>
              <a:t>Null </a:t>
            </a:r>
            <a:r>
              <a:rPr sz="1600" dirty="0">
                <a:latin typeface="Times New Roman"/>
                <a:cs typeface="Times New Roman"/>
              </a:rPr>
              <a:t>deviance: 11523.9 </a:t>
            </a:r>
            <a:r>
              <a:rPr sz="1600" spc="-5" dirty="0">
                <a:latin typeface="Times New Roman"/>
                <a:cs typeface="Times New Roman"/>
              </a:rPr>
              <a:t>on </a:t>
            </a:r>
            <a:r>
              <a:rPr sz="1600" spc="10" dirty="0">
                <a:latin typeface="Times New Roman"/>
                <a:cs typeface="Times New Roman"/>
              </a:rPr>
              <a:t>999 </a:t>
            </a:r>
            <a:r>
              <a:rPr sz="1600" spc="-10" dirty="0">
                <a:latin typeface="Times New Roman"/>
                <a:cs typeface="Times New Roman"/>
              </a:rPr>
              <a:t>degrees </a:t>
            </a:r>
            <a:r>
              <a:rPr sz="1600" spc="-5" dirty="0">
                <a:latin typeface="Times New Roman"/>
                <a:cs typeface="Times New Roman"/>
              </a:rPr>
              <a:t>of </a:t>
            </a:r>
            <a:r>
              <a:rPr sz="1600" spc="-10" dirty="0">
                <a:latin typeface="Times New Roman"/>
                <a:cs typeface="Times New Roman"/>
              </a:rPr>
              <a:t>freedom  </a:t>
            </a:r>
            <a:r>
              <a:rPr sz="1600" dirty="0">
                <a:latin typeface="Times New Roman"/>
                <a:cs typeface="Times New Roman"/>
              </a:rPr>
              <a:t>Residual deviance: 1164.9 </a:t>
            </a:r>
            <a:r>
              <a:rPr sz="1600" spc="-5" dirty="0">
                <a:latin typeface="Times New Roman"/>
                <a:cs typeface="Times New Roman"/>
              </a:rPr>
              <a:t>on </a:t>
            </a:r>
            <a:r>
              <a:rPr sz="1600" spc="10" dirty="0">
                <a:latin typeface="Times New Roman"/>
                <a:cs typeface="Times New Roman"/>
              </a:rPr>
              <a:t>991 </a:t>
            </a:r>
            <a:r>
              <a:rPr sz="1600" spc="-10" dirty="0">
                <a:latin typeface="Times New Roman"/>
                <a:cs typeface="Times New Roman"/>
              </a:rPr>
              <a:t>degrees </a:t>
            </a:r>
            <a:r>
              <a:rPr sz="1600" spc="-5" dirty="0">
                <a:latin typeface="Times New Roman"/>
                <a:cs typeface="Times New Roman"/>
              </a:rPr>
              <a:t>of</a:t>
            </a:r>
            <a:r>
              <a:rPr sz="1600" spc="-130" dirty="0">
                <a:latin typeface="Times New Roman"/>
                <a:cs typeface="Times New Roman"/>
              </a:rPr>
              <a:t> </a:t>
            </a:r>
            <a:r>
              <a:rPr sz="1600" spc="-10" dirty="0">
                <a:latin typeface="Times New Roman"/>
                <a:cs typeface="Times New Roman"/>
              </a:rPr>
              <a:t>freedom</a:t>
            </a:r>
            <a:endParaRPr sz="1600">
              <a:latin typeface="Times New Roman"/>
              <a:cs typeface="Times New Roman"/>
            </a:endParaRPr>
          </a:p>
        </p:txBody>
      </p:sp>
      <p:sp>
        <p:nvSpPr>
          <p:cNvPr id="18" name="object 18"/>
          <p:cNvSpPr/>
          <p:nvPr/>
        </p:nvSpPr>
        <p:spPr>
          <a:xfrm>
            <a:off x="126047" y="4716463"/>
            <a:ext cx="8982075" cy="708025"/>
          </a:xfrm>
          <a:custGeom>
            <a:avLst/>
            <a:gdLst/>
            <a:ahLst/>
            <a:cxnLst/>
            <a:rect l="l" t="t" r="r" b="b"/>
            <a:pathLst>
              <a:path w="8982075" h="708025">
                <a:moveTo>
                  <a:pt x="8982075" y="0"/>
                </a:moveTo>
                <a:lnTo>
                  <a:pt x="0" y="0"/>
                </a:lnTo>
                <a:lnTo>
                  <a:pt x="0" y="708025"/>
                </a:lnTo>
                <a:lnTo>
                  <a:pt x="8982075" y="708025"/>
                </a:lnTo>
                <a:lnTo>
                  <a:pt x="8982075" y="0"/>
                </a:lnTo>
                <a:close/>
              </a:path>
            </a:pathLst>
          </a:custGeom>
          <a:solidFill>
            <a:srgbClr val="FFFFFF"/>
          </a:solidFill>
        </p:spPr>
        <p:txBody>
          <a:bodyPr wrap="square" lIns="0" tIns="0" rIns="0" bIns="0" rtlCol="0"/>
          <a:lstStyle/>
          <a:p>
            <a:endParaRPr/>
          </a:p>
        </p:txBody>
      </p:sp>
      <p:sp>
        <p:nvSpPr>
          <p:cNvPr id="19" name="object 19"/>
          <p:cNvSpPr/>
          <p:nvPr/>
        </p:nvSpPr>
        <p:spPr>
          <a:xfrm>
            <a:off x="126047" y="4716463"/>
            <a:ext cx="8982075" cy="708025"/>
          </a:xfrm>
          <a:custGeom>
            <a:avLst/>
            <a:gdLst/>
            <a:ahLst/>
            <a:cxnLst/>
            <a:rect l="l" t="t" r="r" b="b"/>
            <a:pathLst>
              <a:path w="8982075" h="708025">
                <a:moveTo>
                  <a:pt x="0" y="0"/>
                </a:moveTo>
                <a:lnTo>
                  <a:pt x="8982075" y="0"/>
                </a:lnTo>
                <a:lnTo>
                  <a:pt x="8982075" y="708025"/>
                </a:lnTo>
                <a:lnTo>
                  <a:pt x="0" y="708025"/>
                </a:lnTo>
                <a:lnTo>
                  <a:pt x="0" y="0"/>
                </a:lnTo>
                <a:close/>
              </a:path>
            </a:pathLst>
          </a:custGeom>
          <a:ln w="9525">
            <a:solidFill>
              <a:srgbClr val="000000"/>
            </a:solidFill>
          </a:ln>
        </p:spPr>
        <p:txBody>
          <a:bodyPr wrap="square" lIns="0" tIns="0" rIns="0" bIns="0" rtlCol="0"/>
          <a:lstStyle/>
          <a:p>
            <a:endParaRPr/>
          </a:p>
        </p:txBody>
      </p:sp>
      <p:sp>
        <p:nvSpPr>
          <p:cNvPr id="20" name="object 20"/>
          <p:cNvSpPr txBox="1"/>
          <p:nvPr/>
        </p:nvSpPr>
        <p:spPr>
          <a:xfrm>
            <a:off x="204534" y="4492903"/>
            <a:ext cx="8733790" cy="1489710"/>
          </a:xfrm>
          <a:prstGeom prst="rect">
            <a:avLst/>
          </a:prstGeom>
        </p:spPr>
        <p:txBody>
          <a:bodyPr vert="horz" wrap="square" lIns="0" tIns="13335" rIns="0" bIns="0" rtlCol="0">
            <a:spAutoFit/>
          </a:bodyPr>
          <a:lstStyle/>
          <a:p>
            <a:pPr marL="99695">
              <a:lnSpc>
                <a:spcPct val="100000"/>
              </a:lnSpc>
              <a:spcBef>
                <a:spcPts val="105"/>
              </a:spcBef>
            </a:pPr>
            <a:r>
              <a:rPr sz="1600" dirty="0">
                <a:latin typeface="Times New Roman"/>
                <a:cs typeface="Times New Roman"/>
              </a:rPr>
              <a:t>Signif. </a:t>
            </a:r>
            <a:r>
              <a:rPr sz="1600" spc="-5" dirty="0">
                <a:latin typeface="Times New Roman"/>
                <a:cs typeface="Times New Roman"/>
              </a:rPr>
              <a:t>codes: </a:t>
            </a:r>
            <a:r>
              <a:rPr sz="1600" dirty="0">
                <a:latin typeface="Times New Roman"/>
                <a:cs typeface="Times New Roman"/>
              </a:rPr>
              <a:t>0 </a:t>
            </a:r>
            <a:r>
              <a:rPr sz="1600" spc="-10" dirty="0">
                <a:latin typeface="Times New Roman"/>
                <a:cs typeface="Times New Roman"/>
              </a:rPr>
              <a:t>'***' </a:t>
            </a:r>
            <a:r>
              <a:rPr sz="1600" spc="10" dirty="0">
                <a:latin typeface="Times New Roman"/>
                <a:cs typeface="Times New Roman"/>
              </a:rPr>
              <a:t>0.001 </a:t>
            </a:r>
            <a:r>
              <a:rPr sz="1600" spc="-10" dirty="0">
                <a:latin typeface="Times New Roman"/>
                <a:cs typeface="Times New Roman"/>
              </a:rPr>
              <a:t>'**' </a:t>
            </a:r>
            <a:r>
              <a:rPr sz="1600" spc="5" dirty="0">
                <a:latin typeface="Times New Roman"/>
                <a:cs typeface="Times New Roman"/>
              </a:rPr>
              <a:t>0.01 </a:t>
            </a:r>
            <a:r>
              <a:rPr sz="1600" spc="-5" dirty="0">
                <a:latin typeface="Times New Roman"/>
                <a:cs typeface="Times New Roman"/>
              </a:rPr>
              <a:t>'*' </a:t>
            </a:r>
            <a:r>
              <a:rPr sz="1600" spc="5" dirty="0">
                <a:latin typeface="Times New Roman"/>
                <a:cs typeface="Times New Roman"/>
              </a:rPr>
              <a:t>0.05 </a:t>
            </a:r>
            <a:r>
              <a:rPr sz="1600" dirty="0">
                <a:latin typeface="Times New Roman"/>
                <a:cs typeface="Times New Roman"/>
              </a:rPr>
              <a:t>'.' </a:t>
            </a:r>
            <a:r>
              <a:rPr sz="1600" spc="5" dirty="0">
                <a:latin typeface="Times New Roman"/>
                <a:cs typeface="Times New Roman"/>
              </a:rPr>
              <a:t>0.1 </a:t>
            </a:r>
            <a:r>
              <a:rPr sz="1600" dirty="0">
                <a:latin typeface="Times New Roman"/>
                <a:cs typeface="Times New Roman"/>
              </a:rPr>
              <a:t>' '</a:t>
            </a:r>
            <a:r>
              <a:rPr sz="1600" spc="-195" dirty="0">
                <a:latin typeface="Times New Roman"/>
                <a:cs typeface="Times New Roman"/>
              </a:rPr>
              <a:t> </a:t>
            </a:r>
            <a:r>
              <a:rPr sz="1600" dirty="0">
                <a:latin typeface="Times New Roman"/>
                <a:cs typeface="Times New Roman"/>
              </a:rPr>
              <a:t>1</a:t>
            </a:r>
          </a:p>
          <a:p>
            <a:pPr marL="12700">
              <a:lnSpc>
                <a:spcPct val="100000"/>
              </a:lnSpc>
              <a:spcBef>
                <a:spcPts val="15"/>
              </a:spcBef>
            </a:pPr>
            <a:r>
              <a:rPr sz="2000" b="1" spc="-5" dirty="0">
                <a:solidFill>
                  <a:srgbClr val="CC0000"/>
                </a:solidFill>
                <a:latin typeface="Times New Roman"/>
                <a:cs typeface="Times New Roman"/>
              </a:rPr>
              <a:t>AGE=-13+0,03BIP+0,1LATHO+0,01LOMAIN-0,14PERPOIGN-0,05PERCHEV</a:t>
            </a:r>
            <a:endParaRPr sz="2000" dirty="0">
              <a:latin typeface="Times New Roman"/>
              <a:cs typeface="Times New Roman"/>
            </a:endParaRPr>
          </a:p>
          <a:p>
            <a:pPr marL="12700">
              <a:lnSpc>
                <a:spcPct val="100000"/>
              </a:lnSpc>
            </a:pPr>
            <a:r>
              <a:rPr sz="2000" b="1" spc="-20" dirty="0">
                <a:solidFill>
                  <a:srgbClr val="CC0000"/>
                </a:solidFill>
                <a:latin typeface="Times New Roman"/>
                <a:cs typeface="Times New Roman"/>
              </a:rPr>
              <a:t>+0,001PIEDS+0,2STAT-0,02POIDS</a:t>
            </a:r>
            <a:endParaRPr sz="2000" dirty="0">
              <a:latin typeface="Times New Roman"/>
              <a:cs typeface="Times New Roman"/>
            </a:endParaRPr>
          </a:p>
          <a:p>
            <a:pPr marL="99695">
              <a:lnSpc>
                <a:spcPct val="100000"/>
              </a:lnSpc>
              <a:spcBef>
                <a:spcPts val="944"/>
              </a:spcBef>
            </a:pPr>
            <a:r>
              <a:rPr sz="1600" spc="-20" dirty="0">
                <a:latin typeface="Times New Roman"/>
                <a:cs typeface="Times New Roman"/>
              </a:rPr>
              <a:t>AIC:</a:t>
            </a:r>
            <a:r>
              <a:rPr sz="1600" spc="35" dirty="0">
                <a:latin typeface="Times New Roman"/>
                <a:cs typeface="Times New Roman"/>
              </a:rPr>
              <a:t> </a:t>
            </a:r>
            <a:r>
              <a:rPr sz="1600" spc="10" dirty="0">
                <a:latin typeface="Times New Roman"/>
                <a:cs typeface="Times New Roman"/>
              </a:rPr>
              <a:t>3010.6</a:t>
            </a:r>
            <a:endParaRPr sz="1600" dirty="0">
              <a:latin typeface="Times New Roman"/>
              <a:cs typeface="Times New Roman"/>
            </a:endParaRPr>
          </a:p>
          <a:p>
            <a:pPr marL="99695">
              <a:lnSpc>
                <a:spcPct val="100000"/>
              </a:lnSpc>
            </a:pPr>
            <a:r>
              <a:rPr sz="1600" dirty="0">
                <a:latin typeface="Times New Roman"/>
                <a:cs typeface="Times New Roman"/>
              </a:rPr>
              <a:t>Number </a:t>
            </a:r>
            <a:r>
              <a:rPr sz="1600" spc="-5" dirty="0">
                <a:latin typeface="Times New Roman"/>
                <a:cs typeface="Times New Roman"/>
              </a:rPr>
              <a:t>of Fisher </a:t>
            </a:r>
            <a:r>
              <a:rPr sz="1600" dirty="0">
                <a:latin typeface="Times New Roman"/>
                <a:cs typeface="Times New Roman"/>
              </a:rPr>
              <a:t>Scoring iterations:</a:t>
            </a:r>
            <a:r>
              <a:rPr sz="1600" spc="-45" dirty="0">
                <a:latin typeface="Times New Roman"/>
                <a:cs typeface="Times New Roman"/>
              </a:rPr>
              <a:t> </a:t>
            </a:r>
            <a:r>
              <a:rPr sz="1600" dirty="0">
                <a:latin typeface="Times New Roman"/>
                <a:cs typeface="Times New Roman"/>
              </a:rPr>
              <a:t>2</a:t>
            </a:r>
          </a:p>
        </p:txBody>
      </p:sp>
      <p:sp>
        <p:nvSpPr>
          <p:cNvPr id="26" name="Espace réservé du pied de page 25">
            <a:extLst>
              <a:ext uri="{FF2B5EF4-FFF2-40B4-BE49-F238E27FC236}">
                <a16:creationId xmlns:a16="http://schemas.microsoft.com/office/drawing/2014/main" id="{FA4B4CA7-8EC9-F342-BB72-4995A035E7D4}"/>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27" name="Espace réservé du numéro de diapositive 26">
            <a:extLst>
              <a:ext uri="{FF2B5EF4-FFF2-40B4-BE49-F238E27FC236}">
                <a16:creationId xmlns:a16="http://schemas.microsoft.com/office/drawing/2014/main" id="{21F86D12-A3F6-064D-A544-898208D6B443}"/>
              </a:ext>
            </a:extLst>
          </p:cNvPr>
          <p:cNvSpPr>
            <a:spLocks noGrp="1"/>
          </p:cNvSpPr>
          <p:nvPr>
            <p:ph type="sldNum" sz="quarter" idx="12"/>
          </p:nvPr>
        </p:nvSpPr>
        <p:spPr>
          <a:xfrm>
            <a:off x="0" y="6248400"/>
            <a:ext cx="533400" cy="381000"/>
          </a:xfrm>
        </p:spPr>
        <p:txBody>
          <a:bodyPr/>
          <a:lstStyle/>
          <a:p>
            <a:fld id="{81D60167-4931-47E6-BA6A-407CBD079E47}" type="slidenum">
              <a:rPr lang="fr-FR" smtClean="0"/>
              <a:pPr/>
              <a:t>58</a:t>
            </a:fld>
            <a:endParaRPr lang="fr-F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9">
            <a:extLst>
              <a:ext uri="{FF2B5EF4-FFF2-40B4-BE49-F238E27FC236}">
                <a16:creationId xmlns:a16="http://schemas.microsoft.com/office/drawing/2014/main" id="{48C24766-405C-5A4A-8FED-28A2A6C7F33E}"/>
              </a:ext>
            </a:extLst>
          </p:cNvPr>
          <p:cNvSpPr>
            <a:spLocks noGrp="1"/>
          </p:cNvSpPr>
          <p:nvPr>
            <p:ph type="title"/>
          </p:nvPr>
        </p:nvSpPr>
        <p:spPr/>
        <p:txBody>
          <a:bodyPr/>
          <a:lstStyle/>
          <a:p>
            <a:r>
              <a:rPr lang="fr-FR" dirty="0"/>
              <a:t>Régression linéaire multiple</a:t>
            </a:r>
          </a:p>
        </p:txBody>
      </p:sp>
      <p:sp>
        <p:nvSpPr>
          <p:cNvPr id="8" name="Espace réservé du pied de page 7">
            <a:extLst>
              <a:ext uri="{FF2B5EF4-FFF2-40B4-BE49-F238E27FC236}">
                <a16:creationId xmlns:a16="http://schemas.microsoft.com/office/drawing/2014/main" id="{AC2D0E40-566D-D248-8931-504ECEAFDCA2}"/>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9" name="Espace réservé du numéro de diapositive 8">
            <a:extLst>
              <a:ext uri="{FF2B5EF4-FFF2-40B4-BE49-F238E27FC236}">
                <a16:creationId xmlns:a16="http://schemas.microsoft.com/office/drawing/2014/main" id="{1C78D083-78D2-B54A-A9E6-D83B984876C2}"/>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59</a:t>
            </a:fld>
            <a:endParaRPr lang="fr-FR" dirty="0"/>
          </a:p>
        </p:txBody>
      </p:sp>
      <p:sp>
        <p:nvSpPr>
          <p:cNvPr id="11" name="Espace réservé du contenu 10">
            <a:extLst>
              <a:ext uri="{FF2B5EF4-FFF2-40B4-BE49-F238E27FC236}">
                <a16:creationId xmlns:a16="http://schemas.microsoft.com/office/drawing/2014/main" id="{7733CD29-67D1-A64B-B315-94608E31B64C}"/>
              </a:ext>
            </a:extLst>
          </p:cNvPr>
          <p:cNvSpPr>
            <a:spLocks noGrp="1"/>
          </p:cNvSpPr>
          <p:nvPr>
            <p:ph sz="quarter" idx="1"/>
          </p:nvPr>
        </p:nvSpPr>
        <p:spPr/>
        <p:txBody>
          <a:bodyPr>
            <a:normAutofit/>
          </a:bodyPr>
          <a:lstStyle/>
          <a:p>
            <a:r>
              <a:rPr lang="fr-FR" dirty="0"/>
              <a:t>Que faut-il regarder ensuite ?</a:t>
            </a:r>
          </a:p>
          <a:p>
            <a:pPr lvl="1"/>
            <a:r>
              <a:rPr lang="fr-FR" dirty="0"/>
              <a:t>conditions d’application</a:t>
            </a:r>
          </a:p>
          <a:p>
            <a:pPr lvl="1"/>
            <a:r>
              <a:rPr lang="fr-FR" dirty="0"/>
              <a:t>intervalles de confiance des paramètres</a:t>
            </a:r>
          </a:p>
          <a:p>
            <a:pPr lvl="1"/>
            <a:r>
              <a:rPr lang="fr-FR" dirty="0"/>
              <a:t>adéquation : R²</a:t>
            </a:r>
          </a:p>
          <a:p>
            <a:endParaRPr lang="fr-FR" dirty="0"/>
          </a:p>
          <a:p>
            <a:endParaRPr lang="fr-F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304800" y="2362200"/>
            <a:ext cx="8714105" cy="2894330"/>
          </a:xfrm>
          <a:custGeom>
            <a:avLst/>
            <a:gdLst/>
            <a:ahLst/>
            <a:cxnLst/>
            <a:rect l="l" t="t" r="r" b="b"/>
            <a:pathLst>
              <a:path w="8714105" h="2894329">
                <a:moveTo>
                  <a:pt x="0" y="0"/>
                </a:moveTo>
                <a:lnTo>
                  <a:pt x="8713787" y="0"/>
                </a:lnTo>
                <a:lnTo>
                  <a:pt x="8713787" y="2894012"/>
                </a:lnTo>
                <a:lnTo>
                  <a:pt x="0" y="2894012"/>
                </a:lnTo>
                <a:lnTo>
                  <a:pt x="0" y="0"/>
                </a:lnTo>
                <a:close/>
              </a:path>
            </a:pathLst>
          </a:custGeom>
          <a:ln w="38100">
            <a:solidFill>
              <a:srgbClr val="000000"/>
            </a:solidFill>
          </a:ln>
        </p:spPr>
        <p:txBody>
          <a:bodyPr wrap="square" lIns="0" tIns="0" rIns="0" bIns="0" rtlCol="0"/>
          <a:lstStyle/>
          <a:p>
            <a:endParaRPr/>
          </a:p>
        </p:txBody>
      </p:sp>
      <p:graphicFrame>
        <p:nvGraphicFramePr>
          <p:cNvPr id="3" name="object 3"/>
          <p:cNvGraphicFramePr>
            <a:graphicFrameLocks noGrp="1"/>
          </p:cNvGraphicFramePr>
          <p:nvPr>
            <p:extLst>
              <p:ext uri="{D42A27DB-BD31-4B8C-83A1-F6EECF244321}">
                <p14:modId xmlns:p14="http://schemas.microsoft.com/office/powerpoint/2010/main" val="1544094870"/>
              </p:ext>
            </p:extLst>
          </p:nvPr>
        </p:nvGraphicFramePr>
        <p:xfrm>
          <a:off x="285750" y="2362200"/>
          <a:ext cx="4159250" cy="2894009"/>
        </p:xfrm>
        <a:graphic>
          <a:graphicData uri="http://schemas.openxmlformats.org/drawingml/2006/table">
            <a:tbl>
              <a:tblPr firstRow="1" bandRow="1">
                <a:tableStyleId>{2D5ABB26-0587-4C30-8999-92F81FD0307C}</a:tableStyleId>
              </a:tblPr>
              <a:tblGrid>
                <a:gridCol w="1223645">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564005">
                  <a:extLst>
                    <a:ext uri="{9D8B030D-6E8A-4147-A177-3AD203B41FA5}">
                      <a16:colId xmlns:a16="http://schemas.microsoft.com/office/drawing/2014/main" val="20002"/>
                    </a:ext>
                  </a:extLst>
                </a:gridCol>
              </a:tblGrid>
              <a:tr h="355275">
                <a:tc>
                  <a:txBody>
                    <a:bodyPr/>
                    <a:lstStyle/>
                    <a:p>
                      <a:pPr>
                        <a:lnSpc>
                          <a:spcPct val="100000"/>
                        </a:lnSpc>
                      </a:pPr>
                      <a:endParaRPr sz="1800">
                        <a:latin typeface="Times New Roman"/>
                        <a:cs typeface="Times New Roman"/>
                      </a:endParaRPr>
                    </a:p>
                  </a:txBody>
                  <a:tcPr marL="0" marR="0" marT="0" marB="0">
                    <a:lnL w="38100">
                      <a:solidFill>
                        <a:srgbClr val="000000"/>
                      </a:solidFill>
                      <a:prstDash val="solid"/>
                    </a:lnL>
                  </a:tcPr>
                </a:tc>
                <a:tc>
                  <a:txBody>
                    <a:bodyPr/>
                    <a:lstStyle/>
                    <a:p>
                      <a:pPr marL="695960">
                        <a:lnSpc>
                          <a:spcPct val="100000"/>
                        </a:lnSpc>
                        <a:spcBef>
                          <a:spcPts val="280"/>
                        </a:spcBef>
                      </a:pPr>
                      <a:r>
                        <a:rPr sz="2000" dirty="0">
                          <a:latin typeface="Times New Roman"/>
                          <a:cs typeface="Times New Roman"/>
                        </a:rPr>
                        <a:t>2.5</a:t>
                      </a:r>
                      <a:r>
                        <a:rPr sz="2000" spc="-75" dirty="0">
                          <a:latin typeface="Times New Roman"/>
                          <a:cs typeface="Times New Roman"/>
                        </a:rPr>
                        <a:t> </a:t>
                      </a:r>
                      <a:r>
                        <a:rPr sz="2000" spc="-10" dirty="0">
                          <a:latin typeface="Times New Roman"/>
                          <a:cs typeface="Times New Roman"/>
                        </a:rPr>
                        <a:t>%</a:t>
                      </a:r>
                      <a:endParaRPr sz="2000">
                        <a:latin typeface="Times New Roman"/>
                        <a:cs typeface="Times New Roman"/>
                      </a:endParaRPr>
                    </a:p>
                  </a:txBody>
                  <a:tcPr marL="0" marR="0" marT="35560" marB="0"/>
                </a:tc>
                <a:tc>
                  <a:txBody>
                    <a:bodyPr/>
                    <a:lstStyle/>
                    <a:p>
                      <a:pPr marR="33020" algn="r">
                        <a:lnSpc>
                          <a:spcPct val="100000"/>
                        </a:lnSpc>
                        <a:spcBef>
                          <a:spcPts val="280"/>
                        </a:spcBef>
                      </a:pPr>
                      <a:r>
                        <a:rPr sz="2000" dirty="0">
                          <a:latin typeface="Times New Roman"/>
                          <a:cs typeface="Times New Roman"/>
                        </a:rPr>
                        <a:t>97.5</a:t>
                      </a:r>
                      <a:r>
                        <a:rPr sz="2000" spc="-100" dirty="0">
                          <a:latin typeface="Times New Roman"/>
                          <a:cs typeface="Times New Roman"/>
                        </a:rPr>
                        <a:t> </a:t>
                      </a:r>
                      <a:r>
                        <a:rPr sz="2000" spc="-10" dirty="0">
                          <a:latin typeface="Times New Roman"/>
                          <a:cs typeface="Times New Roman"/>
                        </a:rPr>
                        <a:t>%</a:t>
                      </a:r>
                      <a:endParaRPr sz="2000">
                        <a:latin typeface="Times New Roman"/>
                        <a:cs typeface="Times New Roman"/>
                      </a:endParaRPr>
                    </a:p>
                  </a:txBody>
                  <a:tcPr marL="0" marR="0" marT="35560" marB="0"/>
                </a:tc>
                <a:extLst>
                  <a:ext uri="{0D108BD9-81ED-4DB2-BD59-A6C34878D82A}">
                    <a16:rowId xmlns:a16="http://schemas.microsoft.com/office/drawing/2014/main" val="10000"/>
                  </a:ext>
                </a:extLst>
              </a:tr>
              <a:tr h="274730">
                <a:tc>
                  <a:txBody>
                    <a:bodyPr/>
                    <a:lstStyle/>
                    <a:p>
                      <a:pPr marL="90805">
                        <a:lnSpc>
                          <a:spcPts val="2050"/>
                        </a:lnSpc>
                      </a:pPr>
                      <a:r>
                        <a:rPr sz="1800" spc="-5" dirty="0">
                          <a:latin typeface="Times New Roman"/>
                          <a:cs typeface="Times New Roman"/>
                        </a:rPr>
                        <a:t>(Intercept)</a:t>
                      </a:r>
                      <a:endParaRPr sz="1800">
                        <a:latin typeface="Times New Roman"/>
                        <a:cs typeface="Times New Roman"/>
                      </a:endParaRPr>
                    </a:p>
                  </a:txBody>
                  <a:tcPr marL="0" marR="0" marT="0" marB="0">
                    <a:lnL w="38100">
                      <a:solidFill>
                        <a:srgbClr val="000000"/>
                      </a:solidFill>
                      <a:prstDash val="solid"/>
                    </a:lnL>
                  </a:tcPr>
                </a:tc>
                <a:tc>
                  <a:txBody>
                    <a:bodyPr/>
                    <a:lstStyle/>
                    <a:p>
                      <a:pPr marR="15240" algn="r">
                        <a:lnSpc>
                          <a:spcPts val="2050"/>
                        </a:lnSpc>
                      </a:pPr>
                      <a:r>
                        <a:rPr sz="1800" dirty="0">
                          <a:latin typeface="Times New Roman"/>
                          <a:cs typeface="Times New Roman"/>
                        </a:rPr>
                        <a:t>-</a:t>
                      </a:r>
                      <a:r>
                        <a:rPr sz="1800" spc="10" dirty="0">
                          <a:latin typeface="Times New Roman"/>
                          <a:cs typeface="Times New Roman"/>
                        </a:rPr>
                        <a:t>14</a:t>
                      </a:r>
                      <a:r>
                        <a:rPr sz="1800" spc="5" dirty="0">
                          <a:latin typeface="Times New Roman"/>
                          <a:cs typeface="Times New Roman"/>
                        </a:rPr>
                        <a:t>.</a:t>
                      </a:r>
                      <a:r>
                        <a:rPr sz="1800" spc="10" dirty="0">
                          <a:latin typeface="Times New Roman"/>
                          <a:cs typeface="Times New Roman"/>
                        </a:rPr>
                        <a:t>70058</a:t>
                      </a:r>
                      <a:r>
                        <a:rPr sz="1800" spc="-15" dirty="0">
                          <a:latin typeface="Times New Roman"/>
                          <a:cs typeface="Times New Roman"/>
                        </a:rPr>
                        <a:t>3</a:t>
                      </a:r>
                      <a:r>
                        <a:rPr sz="1800" spc="10" dirty="0">
                          <a:latin typeface="Times New Roman"/>
                          <a:cs typeface="Times New Roman"/>
                        </a:rPr>
                        <a:t>51</a:t>
                      </a:r>
                      <a:endParaRPr sz="1800">
                        <a:latin typeface="Times New Roman"/>
                        <a:cs typeface="Times New Roman"/>
                      </a:endParaRPr>
                    </a:p>
                  </a:txBody>
                  <a:tcPr marL="0" marR="0" marT="0" marB="0"/>
                </a:tc>
                <a:tc>
                  <a:txBody>
                    <a:bodyPr/>
                    <a:lstStyle/>
                    <a:p>
                      <a:pPr marR="24130" algn="r">
                        <a:lnSpc>
                          <a:spcPts val="2050"/>
                        </a:lnSpc>
                      </a:pPr>
                      <a:r>
                        <a:rPr sz="1800" dirty="0">
                          <a:latin typeface="Times New Roman"/>
                          <a:cs typeface="Times New Roman"/>
                        </a:rPr>
                        <a:t>-</a:t>
                      </a:r>
                      <a:r>
                        <a:rPr sz="1800" spc="-60" dirty="0">
                          <a:latin typeface="Times New Roman"/>
                          <a:cs typeface="Times New Roman"/>
                        </a:rPr>
                        <a:t>1</a:t>
                      </a:r>
                      <a:r>
                        <a:rPr sz="1800" spc="10" dirty="0">
                          <a:latin typeface="Times New Roman"/>
                          <a:cs typeface="Times New Roman"/>
                        </a:rPr>
                        <a:t>1</a:t>
                      </a:r>
                      <a:r>
                        <a:rPr sz="1800" spc="5" dirty="0">
                          <a:latin typeface="Times New Roman"/>
                          <a:cs typeface="Times New Roman"/>
                        </a:rPr>
                        <a:t>.</a:t>
                      </a:r>
                      <a:r>
                        <a:rPr sz="1800" spc="10" dirty="0">
                          <a:latin typeface="Times New Roman"/>
                          <a:cs typeface="Times New Roman"/>
                        </a:rPr>
                        <a:t>292408</a:t>
                      </a:r>
                      <a:r>
                        <a:rPr sz="1800" spc="-15" dirty="0">
                          <a:latin typeface="Times New Roman"/>
                          <a:cs typeface="Times New Roman"/>
                        </a:rPr>
                        <a:t>7</a:t>
                      </a:r>
                      <a:r>
                        <a:rPr sz="1800" spc="10" dirty="0">
                          <a:latin typeface="Times New Roman"/>
                          <a:cs typeface="Times New Roman"/>
                        </a:rPr>
                        <a:t>25</a:t>
                      </a:r>
                      <a:endParaRPr sz="1800">
                        <a:latin typeface="Times New Roman"/>
                        <a:cs typeface="Times New Roman"/>
                      </a:endParaRPr>
                    </a:p>
                  </a:txBody>
                  <a:tcPr marL="0" marR="0" marT="0" marB="0"/>
                </a:tc>
                <a:extLst>
                  <a:ext uri="{0D108BD9-81ED-4DB2-BD59-A6C34878D82A}">
                    <a16:rowId xmlns:a16="http://schemas.microsoft.com/office/drawing/2014/main" val="10001"/>
                  </a:ext>
                </a:extLst>
              </a:tr>
              <a:tr h="274320">
                <a:tc>
                  <a:txBody>
                    <a:bodyPr/>
                    <a:lstStyle/>
                    <a:p>
                      <a:pPr marL="90805">
                        <a:lnSpc>
                          <a:spcPts val="2045"/>
                        </a:lnSpc>
                      </a:pPr>
                      <a:r>
                        <a:rPr sz="1800" spc="-5" dirty="0">
                          <a:latin typeface="Times New Roman"/>
                          <a:cs typeface="Times New Roman"/>
                        </a:rPr>
                        <a:t>BIP</a:t>
                      </a:r>
                      <a:endParaRPr sz="1800">
                        <a:latin typeface="Times New Roman"/>
                        <a:cs typeface="Times New Roman"/>
                      </a:endParaRPr>
                    </a:p>
                  </a:txBody>
                  <a:tcPr marL="0" marR="0" marT="0" marB="0">
                    <a:lnL w="38100">
                      <a:solidFill>
                        <a:srgbClr val="000000"/>
                      </a:solidFill>
                      <a:prstDash val="solid"/>
                    </a:lnL>
                  </a:tcPr>
                </a:tc>
                <a:tc>
                  <a:txBody>
                    <a:bodyPr/>
                    <a:lstStyle/>
                    <a:p>
                      <a:pPr marL="10160">
                        <a:lnSpc>
                          <a:spcPts val="2045"/>
                        </a:lnSpc>
                      </a:pPr>
                      <a:r>
                        <a:rPr sz="1800" spc="5" dirty="0">
                          <a:latin typeface="Times New Roman"/>
                          <a:cs typeface="Times New Roman"/>
                        </a:rPr>
                        <a:t>-0.07330209</a:t>
                      </a:r>
                      <a:endParaRPr sz="1800">
                        <a:latin typeface="Times New Roman"/>
                        <a:cs typeface="Times New Roman"/>
                      </a:endParaRPr>
                    </a:p>
                  </a:txBody>
                  <a:tcPr marL="0" marR="0" marT="0" marB="0"/>
                </a:tc>
                <a:tc>
                  <a:txBody>
                    <a:bodyPr/>
                    <a:lstStyle/>
                    <a:p>
                      <a:pPr marL="86995">
                        <a:lnSpc>
                          <a:spcPts val="2045"/>
                        </a:lnSpc>
                      </a:pPr>
                      <a:r>
                        <a:rPr sz="1800" spc="5" dirty="0">
                          <a:latin typeface="Times New Roman"/>
                          <a:cs typeface="Times New Roman"/>
                        </a:rPr>
                        <a:t>0.139535454</a:t>
                      </a:r>
                      <a:endParaRPr sz="1800">
                        <a:latin typeface="Times New Roman"/>
                        <a:cs typeface="Times New Roman"/>
                      </a:endParaRPr>
                    </a:p>
                  </a:txBody>
                  <a:tcPr marL="0" marR="0" marT="0" marB="0"/>
                </a:tc>
                <a:extLst>
                  <a:ext uri="{0D108BD9-81ED-4DB2-BD59-A6C34878D82A}">
                    <a16:rowId xmlns:a16="http://schemas.microsoft.com/office/drawing/2014/main" val="10002"/>
                  </a:ext>
                </a:extLst>
              </a:tr>
              <a:tr h="274320">
                <a:tc>
                  <a:txBody>
                    <a:bodyPr/>
                    <a:lstStyle/>
                    <a:p>
                      <a:pPr marL="90805">
                        <a:lnSpc>
                          <a:spcPts val="2045"/>
                        </a:lnSpc>
                      </a:pPr>
                      <a:r>
                        <a:rPr sz="1800" spc="-55" dirty="0">
                          <a:latin typeface="Times New Roman"/>
                          <a:cs typeface="Times New Roman"/>
                        </a:rPr>
                        <a:t>LATHO</a:t>
                      </a:r>
                      <a:endParaRPr sz="1800">
                        <a:latin typeface="Times New Roman"/>
                        <a:cs typeface="Times New Roman"/>
                      </a:endParaRPr>
                    </a:p>
                  </a:txBody>
                  <a:tcPr marL="0" marR="0" marT="0" marB="0">
                    <a:lnL w="38100">
                      <a:solidFill>
                        <a:srgbClr val="000000"/>
                      </a:solidFill>
                      <a:prstDash val="solid"/>
                    </a:lnL>
                  </a:tcPr>
                </a:tc>
                <a:tc>
                  <a:txBody>
                    <a:bodyPr/>
                    <a:lstStyle/>
                    <a:p>
                      <a:pPr marL="128270">
                        <a:lnSpc>
                          <a:spcPts val="2045"/>
                        </a:lnSpc>
                      </a:pPr>
                      <a:r>
                        <a:rPr sz="1800" spc="5" dirty="0">
                          <a:latin typeface="Times New Roman"/>
                          <a:cs typeface="Times New Roman"/>
                        </a:rPr>
                        <a:t>0.06968244</a:t>
                      </a:r>
                      <a:endParaRPr sz="1800">
                        <a:latin typeface="Times New Roman"/>
                        <a:cs typeface="Times New Roman"/>
                      </a:endParaRPr>
                    </a:p>
                  </a:txBody>
                  <a:tcPr marL="0" marR="0" marT="0" marB="0"/>
                </a:tc>
                <a:tc>
                  <a:txBody>
                    <a:bodyPr/>
                    <a:lstStyle/>
                    <a:p>
                      <a:pPr marL="128905">
                        <a:lnSpc>
                          <a:spcPts val="2045"/>
                        </a:lnSpc>
                      </a:pPr>
                      <a:r>
                        <a:rPr sz="1800" spc="5" dirty="0">
                          <a:latin typeface="Times New Roman"/>
                          <a:cs typeface="Times New Roman"/>
                        </a:rPr>
                        <a:t>0.174040764</a:t>
                      </a:r>
                      <a:endParaRPr sz="1800">
                        <a:latin typeface="Times New Roman"/>
                        <a:cs typeface="Times New Roman"/>
                      </a:endParaRPr>
                    </a:p>
                  </a:txBody>
                  <a:tcPr marL="0" marR="0" marT="0" marB="0"/>
                </a:tc>
                <a:extLst>
                  <a:ext uri="{0D108BD9-81ED-4DB2-BD59-A6C34878D82A}">
                    <a16:rowId xmlns:a16="http://schemas.microsoft.com/office/drawing/2014/main" val="10003"/>
                  </a:ext>
                </a:extLst>
              </a:tr>
              <a:tr h="274320">
                <a:tc>
                  <a:txBody>
                    <a:bodyPr/>
                    <a:lstStyle/>
                    <a:p>
                      <a:pPr marL="90805">
                        <a:lnSpc>
                          <a:spcPts val="2045"/>
                        </a:lnSpc>
                      </a:pPr>
                      <a:r>
                        <a:rPr sz="1800" spc="-10" dirty="0">
                          <a:latin typeface="Times New Roman"/>
                          <a:cs typeface="Times New Roman"/>
                        </a:rPr>
                        <a:t>LOMAIN</a:t>
                      </a:r>
                      <a:endParaRPr sz="1800">
                        <a:latin typeface="Times New Roman"/>
                        <a:cs typeface="Times New Roman"/>
                      </a:endParaRPr>
                    </a:p>
                  </a:txBody>
                  <a:tcPr marL="0" marR="0" marT="0" marB="0">
                    <a:lnL w="38100">
                      <a:solidFill>
                        <a:srgbClr val="000000"/>
                      </a:solidFill>
                      <a:prstDash val="solid"/>
                    </a:lnL>
                  </a:tcPr>
                </a:tc>
                <a:tc>
                  <a:txBody>
                    <a:bodyPr/>
                    <a:lstStyle/>
                    <a:p>
                      <a:pPr marR="8255" algn="r">
                        <a:lnSpc>
                          <a:spcPts val="2045"/>
                        </a:lnSpc>
                      </a:pPr>
                      <a:r>
                        <a:rPr sz="1800" dirty="0">
                          <a:latin typeface="Times New Roman"/>
                          <a:cs typeface="Times New Roman"/>
                        </a:rPr>
                        <a:t>-</a:t>
                      </a:r>
                      <a:r>
                        <a:rPr sz="1800" spc="10" dirty="0">
                          <a:latin typeface="Times New Roman"/>
                          <a:cs typeface="Times New Roman"/>
                        </a:rPr>
                        <a:t>0</a:t>
                      </a:r>
                      <a:r>
                        <a:rPr sz="1800" spc="5" dirty="0">
                          <a:latin typeface="Times New Roman"/>
                          <a:cs typeface="Times New Roman"/>
                        </a:rPr>
                        <a:t>.</a:t>
                      </a:r>
                      <a:r>
                        <a:rPr sz="1800" spc="10" dirty="0">
                          <a:latin typeface="Times New Roman"/>
                          <a:cs typeface="Times New Roman"/>
                        </a:rPr>
                        <a:t>01538828</a:t>
                      </a:r>
                      <a:endParaRPr sz="1800">
                        <a:latin typeface="Times New Roman"/>
                        <a:cs typeface="Times New Roman"/>
                      </a:endParaRPr>
                    </a:p>
                  </a:txBody>
                  <a:tcPr marL="0" marR="0" marT="0" marB="0"/>
                </a:tc>
                <a:tc>
                  <a:txBody>
                    <a:bodyPr/>
                    <a:lstStyle/>
                    <a:p>
                      <a:pPr marL="254635">
                        <a:lnSpc>
                          <a:spcPts val="2045"/>
                        </a:lnSpc>
                      </a:pPr>
                      <a:r>
                        <a:rPr sz="1800" spc="5" dirty="0">
                          <a:latin typeface="Times New Roman"/>
                          <a:cs typeface="Times New Roman"/>
                        </a:rPr>
                        <a:t>0.218001320</a:t>
                      </a:r>
                      <a:endParaRPr sz="1800">
                        <a:latin typeface="Times New Roman"/>
                        <a:cs typeface="Times New Roman"/>
                      </a:endParaRPr>
                    </a:p>
                  </a:txBody>
                  <a:tcPr marL="0" marR="0" marT="0" marB="0"/>
                </a:tc>
                <a:extLst>
                  <a:ext uri="{0D108BD9-81ED-4DB2-BD59-A6C34878D82A}">
                    <a16:rowId xmlns:a16="http://schemas.microsoft.com/office/drawing/2014/main" val="10004"/>
                  </a:ext>
                </a:extLst>
              </a:tr>
              <a:tr h="274320">
                <a:tc>
                  <a:txBody>
                    <a:bodyPr/>
                    <a:lstStyle/>
                    <a:p>
                      <a:pPr marL="90805">
                        <a:lnSpc>
                          <a:spcPts val="2045"/>
                        </a:lnSpc>
                      </a:pPr>
                      <a:r>
                        <a:rPr sz="1800" spc="30" dirty="0">
                          <a:latin typeface="Times New Roman"/>
                          <a:cs typeface="Times New Roman"/>
                        </a:rPr>
                        <a:t>P</a:t>
                      </a:r>
                      <a:r>
                        <a:rPr sz="1800" dirty="0">
                          <a:latin typeface="Times New Roman"/>
                          <a:cs typeface="Times New Roman"/>
                        </a:rPr>
                        <a:t>ER</a:t>
                      </a:r>
                      <a:r>
                        <a:rPr sz="1800" spc="30" dirty="0">
                          <a:latin typeface="Times New Roman"/>
                          <a:cs typeface="Times New Roman"/>
                        </a:rPr>
                        <a:t>P</a:t>
                      </a:r>
                      <a:r>
                        <a:rPr sz="1800" spc="-5" dirty="0">
                          <a:latin typeface="Times New Roman"/>
                          <a:cs typeface="Times New Roman"/>
                        </a:rPr>
                        <a:t>O</a:t>
                      </a:r>
                      <a:r>
                        <a:rPr sz="1800" dirty="0">
                          <a:latin typeface="Times New Roman"/>
                          <a:cs typeface="Times New Roman"/>
                        </a:rPr>
                        <a:t>I</a:t>
                      </a:r>
                      <a:r>
                        <a:rPr sz="1800" spc="-30" dirty="0">
                          <a:latin typeface="Times New Roman"/>
                          <a:cs typeface="Times New Roman"/>
                        </a:rPr>
                        <a:t>G</a:t>
                      </a:r>
                      <a:r>
                        <a:rPr sz="1800" dirty="0">
                          <a:latin typeface="Times New Roman"/>
                          <a:cs typeface="Times New Roman"/>
                        </a:rPr>
                        <a:t>N</a:t>
                      </a:r>
                      <a:endParaRPr sz="1800">
                        <a:latin typeface="Times New Roman"/>
                        <a:cs typeface="Times New Roman"/>
                      </a:endParaRPr>
                    </a:p>
                  </a:txBody>
                  <a:tcPr marL="0" marR="0" marT="0" marB="0">
                    <a:lnL w="38100">
                      <a:solidFill>
                        <a:srgbClr val="000000"/>
                      </a:solidFill>
                      <a:prstDash val="solid"/>
                    </a:lnL>
                  </a:tcPr>
                </a:tc>
                <a:tc>
                  <a:txBody>
                    <a:bodyPr/>
                    <a:lstStyle/>
                    <a:p>
                      <a:pPr marL="95250">
                        <a:lnSpc>
                          <a:spcPts val="2045"/>
                        </a:lnSpc>
                      </a:pPr>
                      <a:r>
                        <a:rPr sz="1800" spc="5" dirty="0">
                          <a:latin typeface="Times New Roman"/>
                          <a:cs typeface="Times New Roman"/>
                        </a:rPr>
                        <a:t>-0.22908876</a:t>
                      </a:r>
                      <a:endParaRPr sz="1800">
                        <a:latin typeface="Times New Roman"/>
                        <a:cs typeface="Times New Roman"/>
                      </a:endParaRPr>
                    </a:p>
                  </a:txBody>
                  <a:tcPr marL="0" marR="0" marT="0" marB="0"/>
                </a:tc>
                <a:tc>
                  <a:txBody>
                    <a:bodyPr/>
                    <a:lstStyle/>
                    <a:p>
                      <a:pPr marL="113664">
                        <a:lnSpc>
                          <a:spcPts val="2045"/>
                        </a:lnSpc>
                      </a:pPr>
                      <a:r>
                        <a:rPr sz="1800" spc="5" dirty="0">
                          <a:latin typeface="Times New Roman"/>
                          <a:cs typeface="Times New Roman"/>
                        </a:rPr>
                        <a:t>-0.044831392</a:t>
                      </a:r>
                      <a:endParaRPr sz="1800">
                        <a:latin typeface="Times New Roman"/>
                        <a:cs typeface="Times New Roman"/>
                      </a:endParaRPr>
                    </a:p>
                  </a:txBody>
                  <a:tcPr marL="0" marR="0" marT="0" marB="0"/>
                </a:tc>
                <a:extLst>
                  <a:ext uri="{0D108BD9-81ED-4DB2-BD59-A6C34878D82A}">
                    <a16:rowId xmlns:a16="http://schemas.microsoft.com/office/drawing/2014/main" val="10005"/>
                  </a:ext>
                </a:extLst>
              </a:tr>
              <a:tr h="274319">
                <a:tc>
                  <a:txBody>
                    <a:bodyPr/>
                    <a:lstStyle/>
                    <a:p>
                      <a:pPr marL="90805">
                        <a:lnSpc>
                          <a:spcPts val="2045"/>
                        </a:lnSpc>
                      </a:pPr>
                      <a:r>
                        <a:rPr sz="1800" dirty="0">
                          <a:latin typeface="Times New Roman"/>
                          <a:cs typeface="Times New Roman"/>
                        </a:rPr>
                        <a:t>PERCHEV</a:t>
                      </a:r>
                      <a:endParaRPr sz="1800">
                        <a:latin typeface="Times New Roman"/>
                        <a:cs typeface="Times New Roman"/>
                      </a:endParaRPr>
                    </a:p>
                  </a:txBody>
                  <a:tcPr marL="0" marR="0" marT="0" marB="0">
                    <a:lnL w="38100">
                      <a:solidFill>
                        <a:srgbClr val="000000"/>
                      </a:solidFill>
                      <a:prstDash val="solid"/>
                    </a:lnL>
                  </a:tcPr>
                </a:tc>
                <a:tc>
                  <a:txBody>
                    <a:bodyPr/>
                    <a:lstStyle/>
                    <a:p>
                      <a:pPr marL="128905">
                        <a:lnSpc>
                          <a:spcPts val="2045"/>
                        </a:lnSpc>
                      </a:pPr>
                      <a:r>
                        <a:rPr sz="1800" spc="5" dirty="0">
                          <a:latin typeface="Times New Roman"/>
                          <a:cs typeface="Times New Roman"/>
                        </a:rPr>
                        <a:t>-0.09750881</a:t>
                      </a:r>
                      <a:endParaRPr sz="1800">
                        <a:latin typeface="Times New Roman"/>
                        <a:cs typeface="Times New Roman"/>
                      </a:endParaRPr>
                    </a:p>
                  </a:txBody>
                  <a:tcPr marL="0" marR="0" marT="0" marB="0"/>
                </a:tc>
                <a:tc>
                  <a:txBody>
                    <a:bodyPr/>
                    <a:lstStyle/>
                    <a:p>
                      <a:pPr marL="150495">
                        <a:lnSpc>
                          <a:spcPts val="2045"/>
                        </a:lnSpc>
                      </a:pPr>
                      <a:r>
                        <a:rPr sz="1800" spc="5" dirty="0">
                          <a:latin typeface="Times New Roman"/>
                          <a:cs typeface="Times New Roman"/>
                        </a:rPr>
                        <a:t>0.004420695</a:t>
                      </a:r>
                      <a:endParaRPr sz="1800">
                        <a:latin typeface="Times New Roman"/>
                        <a:cs typeface="Times New Roman"/>
                      </a:endParaRPr>
                    </a:p>
                  </a:txBody>
                  <a:tcPr marL="0" marR="0" marT="0" marB="0"/>
                </a:tc>
                <a:extLst>
                  <a:ext uri="{0D108BD9-81ED-4DB2-BD59-A6C34878D82A}">
                    <a16:rowId xmlns:a16="http://schemas.microsoft.com/office/drawing/2014/main" val="10006"/>
                  </a:ext>
                </a:extLst>
              </a:tr>
              <a:tr h="274320">
                <a:tc>
                  <a:txBody>
                    <a:bodyPr/>
                    <a:lstStyle/>
                    <a:p>
                      <a:pPr marL="90805">
                        <a:lnSpc>
                          <a:spcPts val="2045"/>
                        </a:lnSpc>
                      </a:pPr>
                      <a:r>
                        <a:rPr sz="1800" dirty="0">
                          <a:latin typeface="Times New Roman"/>
                          <a:cs typeface="Times New Roman"/>
                        </a:rPr>
                        <a:t>PIEDS</a:t>
                      </a:r>
                      <a:endParaRPr sz="1800">
                        <a:latin typeface="Times New Roman"/>
                        <a:cs typeface="Times New Roman"/>
                      </a:endParaRPr>
                    </a:p>
                  </a:txBody>
                  <a:tcPr marL="0" marR="0" marT="0" marB="0">
                    <a:lnL w="38100">
                      <a:solidFill>
                        <a:srgbClr val="000000"/>
                      </a:solidFill>
                      <a:prstDash val="solid"/>
                    </a:lnL>
                  </a:tcPr>
                </a:tc>
                <a:tc>
                  <a:txBody>
                    <a:bodyPr/>
                    <a:lstStyle/>
                    <a:p>
                      <a:pPr marL="70485">
                        <a:lnSpc>
                          <a:spcPts val="2045"/>
                        </a:lnSpc>
                      </a:pPr>
                      <a:r>
                        <a:rPr sz="1800" spc="5" dirty="0">
                          <a:latin typeface="Times New Roman"/>
                          <a:cs typeface="Times New Roman"/>
                        </a:rPr>
                        <a:t>-0.05047023</a:t>
                      </a:r>
                      <a:endParaRPr sz="1800">
                        <a:latin typeface="Times New Roman"/>
                        <a:cs typeface="Times New Roman"/>
                      </a:endParaRPr>
                    </a:p>
                  </a:txBody>
                  <a:tcPr marL="0" marR="0" marT="0" marB="0"/>
                </a:tc>
                <a:tc>
                  <a:txBody>
                    <a:bodyPr/>
                    <a:lstStyle/>
                    <a:p>
                      <a:pPr marL="146685">
                        <a:lnSpc>
                          <a:spcPts val="2045"/>
                        </a:lnSpc>
                      </a:pPr>
                      <a:r>
                        <a:rPr sz="1800" spc="5" dirty="0">
                          <a:latin typeface="Times New Roman"/>
                          <a:cs typeface="Times New Roman"/>
                        </a:rPr>
                        <a:t>0.052034764</a:t>
                      </a:r>
                      <a:endParaRPr sz="1800">
                        <a:latin typeface="Times New Roman"/>
                        <a:cs typeface="Times New Roman"/>
                      </a:endParaRPr>
                    </a:p>
                  </a:txBody>
                  <a:tcPr marL="0" marR="0" marT="0" marB="0"/>
                </a:tc>
                <a:extLst>
                  <a:ext uri="{0D108BD9-81ED-4DB2-BD59-A6C34878D82A}">
                    <a16:rowId xmlns:a16="http://schemas.microsoft.com/office/drawing/2014/main" val="10007"/>
                  </a:ext>
                </a:extLst>
              </a:tr>
              <a:tr h="274319">
                <a:tc>
                  <a:txBody>
                    <a:bodyPr/>
                    <a:lstStyle/>
                    <a:p>
                      <a:pPr marL="90805">
                        <a:lnSpc>
                          <a:spcPts val="2045"/>
                        </a:lnSpc>
                      </a:pPr>
                      <a:r>
                        <a:rPr sz="1800" spc="-100" dirty="0">
                          <a:latin typeface="Times New Roman"/>
                          <a:cs typeface="Times New Roman"/>
                        </a:rPr>
                        <a:t>STAT</a:t>
                      </a:r>
                      <a:endParaRPr sz="1800">
                        <a:latin typeface="Times New Roman"/>
                        <a:cs typeface="Times New Roman"/>
                      </a:endParaRPr>
                    </a:p>
                  </a:txBody>
                  <a:tcPr marL="0" marR="0" marT="0" marB="0">
                    <a:lnL w="38100">
                      <a:solidFill>
                        <a:srgbClr val="000000"/>
                      </a:solidFill>
                      <a:prstDash val="solid"/>
                    </a:lnL>
                  </a:tcPr>
                </a:tc>
                <a:tc>
                  <a:txBody>
                    <a:bodyPr/>
                    <a:lstStyle/>
                    <a:p>
                      <a:pPr marL="73660">
                        <a:lnSpc>
                          <a:spcPts val="2045"/>
                        </a:lnSpc>
                      </a:pPr>
                      <a:r>
                        <a:rPr sz="1800" spc="5" dirty="0">
                          <a:latin typeface="Times New Roman"/>
                          <a:cs typeface="Times New Roman"/>
                        </a:rPr>
                        <a:t>0.14037312</a:t>
                      </a:r>
                      <a:endParaRPr sz="1800">
                        <a:latin typeface="Times New Roman"/>
                        <a:cs typeface="Times New Roman"/>
                      </a:endParaRPr>
                    </a:p>
                  </a:txBody>
                  <a:tcPr marL="0" marR="0" marT="0" marB="0"/>
                </a:tc>
                <a:tc>
                  <a:txBody>
                    <a:bodyPr/>
                    <a:lstStyle/>
                    <a:p>
                      <a:pPr marL="15875">
                        <a:lnSpc>
                          <a:spcPts val="2045"/>
                        </a:lnSpc>
                      </a:pPr>
                      <a:r>
                        <a:rPr sz="1800" spc="5" dirty="0">
                          <a:latin typeface="Times New Roman"/>
                          <a:cs typeface="Times New Roman"/>
                        </a:rPr>
                        <a:t>0.168879663</a:t>
                      </a:r>
                      <a:endParaRPr sz="1800">
                        <a:latin typeface="Times New Roman"/>
                        <a:cs typeface="Times New Roman"/>
                      </a:endParaRPr>
                    </a:p>
                  </a:txBody>
                  <a:tcPr marL="0" marR="0" marT="0" marB="0"/>
                </a:tc>
                <a:extLst>
                  <a:ext uri="{0D108BD9-81ED-4DB2-BD59-A6C34878D82A}">
                    <a16:rowId xmlns:a16="http://schemas.microsoft.com/office/drawing/2014/main" val="10008"/>
                  </a:ext>
                </a:extLst>
              </a:tr>
              <a:tr h="343766">
                <a:tc>
                  <a:txBody>
                    <a:bodyPr/>
                    <a:lstStyle/>
                    <a:p>
                      <a:pPr marL="90805">
                        <a:lnSpc>
                          <a:spcPts val="2045"/>
                        </a:lnSpc>
                      </a:pPr>
                      <a:r>
                        <a:rPr sz="1800" dirty="0">
                          <a:latin typeface="Times New Roman"/>
                          <a:cs typeface="Times New Roman"/>
                        </a:rPr>
                        <a:t>POIDS</a:t>
                      </a:r>
                      <a:endParaRPr sz="1800">
                        <a:latin typeface="Times New Roman"/>
                        <a:cs typeface="Times New Roman"/>
                      </a:endParaRPr>
                    </a:p>
                  </a:txBody>
                  <a:tcPr marL="0" marR="0" marT="0" marB="0">
                    <a:lnL w="38100">
                      <a:solidFill>
                        <a:srgbClr val="000000"/>
                      </a:solidFill>
                      <a:prstDash val="solid"/>
                    </a:lnL>
                  </a:tcPr>
                </a:tc>
                <a:tc>
                  <a:txBody>
                    <a:bodyPr/>
                    <a:lstStyle/>
                    <a:p>
                      <a:pPr marL="37465">
                        <a:lnSpc>
                          <a:spcPts val="2045"/>
                        </a:lnSpc>
                      </a:pPr>
                      <a:r>
                        <a:rPr sz="1800" spc="5" dirty="0">
                          <a:latin typeface="Times New Roman"/>
                          <a:cs typeface="Times New Roman"/>
                        </a:rPr>
                        <a:t>-0.03450573</a:t>
                      </a:r>
                      <a:endParaRPr sz="1800">
                        <a:latin typeface="Times New Roman"/>
                        <a:cs typeface="Times New Roman"/>
                      </a:endParaRPr>
                    </a:p>
                  </a:txBody>
                  <a:tcPr marL="0" marR="0" marT="0" marB="0"/>
                </a:tc>
                <a:tc>
                  <a:txBody>
                    <a:bodyPr/>
                    <a:lstStyle/>
                    <a:p>
                      <a:pPr marL="59055">
                        <a:lnSpc>
                          <a:spcPts val="2045"/>
                        </a:lnSpc>
                      </a:pPr>
                      <a:r>
                        <a:rPr sz="1800" spc="5" dirty="0">
                          <a:latin typeface="Times New Roman"/>
                          <a:cs typeface="Times New Roman"/>
                        </a:rPr>
                        <a:t>-0.006430739</a:t>
                      </a:r>
                      <a:endParaRPr sz="1800">
                        <a:latin typeface="Times New Roman"/>
                        <a:cs typeface="Times New Roman"/>
                      </a:endParaRPr>
                    </a:p>
                  </a:txBody>
                  <a:tcPr marL="0" marR="0" marT="0" marB="0"/>
                </a:tc>
                <a:extLst>
                  <a:ext uri="{0D108BD9-81ED-4DB2-BD59-A6C34878D82A}">
                    <a16:rowId xmlns:a16="http://schemas.microsoft.com/office/drawing/2014/main" val="10009"/>
                  </a:ext>
                </a:extLst>
              </a:tr>
            </a:tbl>
          </a:graphicData>
        </a:graphic>
      </p:graphicFrame>
      <p:sp>
        <p:nvSpPr>
          <p:cNvPr id="5" name="object 5"/>
          <p:cNvSpPr txBox="1"/>
          <p:nvPr/>
        </p:nvSpPr>
        <p:spPr>
          <a:xfrm>
            <a:off x="132724" y="5572483"/>
            <a:ext cx="2210435" cy="453390"/>
          </a:xfrm>
          <a:prstGeom prst="rect">
            <a:avLst/>
          </a:prstGeom>
        </p:spPr>
        <p:txBody>
          <a:bodyPr vert="horz" wrap="square" lIns="0" tIns="13335" rIns="0" bIns="0" rtlCol="0">
            <a:spAutoFit/>
          </a:bodyPr>
          <a:lstStyle/>
          <a:p>
            <a:pPr marL="12700">
              <a:lnSpc>
                <a:spcPct val="100000"/>
              </a:lnSpc>
              <a:spcBef>
                <a:spcPts val="105"/>
              </a:spcBef>
            </a:pPr>
            <a:r>
              <a:rPr sz="2800" dirty="0">
                <a:latin typeface="Times New Roman"/>
                <a:cs typeface="Times New Roman"/>
              </a:rPr>
              <a:t>Adéquation:</a:t>
            </a:r>
            <a:r>
              <a:rPr sz="2800" spc="-155" dirty="0">
                <a:latin typeface="Times New Roman"/>
                <a:cs typeface="Times New Roman"/>
              </a:rPr>
              <a:t> </a:t>
            </a:r>
            <a:r>
              <a:rPr sz="2800" dirty="0">
                <a:latin typeface="Times New Roman"/>
                <a:cs typeface="Times New Roman"/>
              </a:rPr>
              <a:t>R²</a:t>
            </a:r>
            <a:endParaRPr sz="2800">
              <a:latin typeface="Times New Roman"/>
              <a:cs typeface="Times New Roman"/>
            </a:endParaRPr>
          </a:p>
        </p:txBody>
      </p:sp>
      <p:sp>
        <p:nvSpPr>
          <p:cNvPr id="6" name="object 6"/>
          <p:cNvSpPr txBox="1"/>
          <p:nvPr/>
        </p:nvSpPr>
        <p:spPr>
          <a:xfrm>
            <a:off x="2538412" y="5603875"/>
            <a:ext cx="1665605" cy="495300"/>
          </a:xfrm>
          <a:prstGeom prst="rect">
            <a:avLst/>
          </a:prstGeom>
          <a:ln w="38100">
            <a:solidFill>
              <a:srgbClr val="000000"/>
            </a:solidFill>
          </a:ln>
        </p:spPr>
        <p:txBody>
          <a:bodyPr vert="horz" wrap="square" lIns="0" tIns="36195" rIns="0" bIns="0" rtlCol="0">
            <a:spAutoFit/>
          </a:bodyPr>
          <a:lstStyle/>
          <a:p>
            <a:pPr marL="90805">
              <a:lnSpc>
                <a:spcPct val="100000"/>
              </a:lnSpc>
              <a:spcBef>
                <a:spcPts val="285"/>
              </a:spcBef>
            </a:pPr>
            <a:r>
              <a:rPr sz="2400" dirty="0">
                <a:latin typeface="Times New Roman"/>
                <a:cs typeface="Times New Roman"/>
              </a:rPr>
              <a:t>0.8989102</a:t>
            </a:r>
            <a:endParaRPr sz="2400">
              <a:latin typeface="Times New Roman"/>
              <a:cs typeface="Times New Roman"/>
            </a:endParaRPr>
          </a:p>
        </p:txBody>
      </p:sp>
      <p:sp>
        <p:nvSpPr>
          <p:cNvPr id="14" name="Titre 13">
            <a:extLst>
              <a:ext uri="{FF2B5EF4-FFF2-40B4-BE49-F238E27FC236}">
                <a16:creationId xmlns:a16="http://schemas.microsoft.com/office/drawing/2014/main" id="{5999C26B-1D3B-7F4D-8387-599B5784E6EE}"/>
              </a:ext>
            </a:extLst>
          </p:cNvPr>
          <p:cNvSpPr>
            <a:spLocks noGrp="1"/>
          </p:cNvSpPr>
          <p:nvPr>
            <p:ph type="title"/>
          </p:nvPr>
        </p:nvSpPr>
        <p:spPr/>
        <p:txBody>
          <a:bodyPr/>
          <a:lstStyle/>
          <a:p>
            <a:r>
              <a:rPr lang="fr-FR" dirty="0"/>
              <a:t>Régression linéaire multiple</a:t>
            </a:r>
          </a:p>
        </p:txBody>
      </p:sp>
      <p:sp>
        <p:nvSpPr>
          <p:cNvPr id="12" name="Espace réservé du pied de page 11">
            <a:extLst>
              <a:ext uri="{FF2B5EF4-FFF2-40B4-BE49-F238E27FC236}">
                <a16:creationId xmlns:a16="http://schemas.microsoft.com/office/drawing/2014/main" id="{9CBCB5F6-0299-F94A-82ED-1BF935788F93}"/>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13" name="Espace réservé du numéro de diapositive 12">
            <a:extLst>
              <a:ext uri="{FF2B5EF4-FFF2-40B4-BE49-F238E27FC236}">
                <a16:creationId xmlns:a16="http://schemas.microsoft.com/office/drawing/2014/main" id="{7D933E3E-D9C7-A04D-AFC3-F78E67923467}"/>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60</a:t>
            </a:fld>
            <a:endParaRPr lang="fr-FR" dirty="0"/>
          </a:p>
        </p:txBody>
      </p:sp>
      <p:sp>
        <p:nvSpPr>
          <p:cNvPr id="16" name="Espace réservé du contenu 15">
            <a:extLst>
              <a:ext uri="{FF2B5EF4-FFF2-40B4-BE49-F238E27FC236}">
                <a16:creationId xmlns:a16="http://schemas.microsoft.com/office/drawing/2014/main" id="{556AA619-A96E-6E43-9327-C411F7784305}"/>
              </a:ext>
            </a:extLst>
          </p:cNvPr>
          <p:cNvSpPr>
            <a:spLocks noGrp="1"/>
          </p:cNvSpPr>
          <p:nvPr>
            <p:ph sz="quarter" idx="1"/>
          </p:nvPr>
        </p:nvSpPr>
        <p:spPr/>
        <p:txBody>
          <a:bodyPr/>
          <a:lstStyle/>
          <a:p>
            <a:r>
              <a:rPr lang="fr-FR" dirty="0"/>
              <a:t>Intervalle de confiance des paramètres et R</a:t>
            </a:r>
            <a:r>
              <a:rPr lang="fr-FR" baseline="30000" dirty="0"/>
              <a:t>2</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6477000" y="1752600"/>
            <a:ext cx="1806473" cy="2519324"/>
          </a:xfrm>
          <a:prstGeom prst="rect">
            <a:avLst/>
          </a:prstGeom>
          <a:blipFill>
            <a:blip r:embed="rId2" cstate="print"/>
            <a:stretch>
              <a:fillRect/>
            </a:stretch>
          </a:blipFill>
        </p:spPr>
        <p:txBody>
          <a:bodyPr wrap="square" lIns="0" tIns="0" rIns="0" bIns="0" rtlCol="0"/>
          <a:lstStyle/>
          <a:p>
            <a:endParaRPr/>
          </a:p>
        </p:txBody>
      </p:sp>
      <p:sp>
        <p:nvSpPr>
          <p:cNvPr id="11" name="Titre 10">
            <a:extLst>
              <a:ext uri="{FF2B5EF4-FFF2-40B4-BE49-F238E27FC236}">
                <a16:creationId xmlns:a16="http://schemas.microsoft.com/office/drawing/2014/main" id="{FFF2896A-1478-1343-9CC3-628C62DC87A0}"/>
              </a:ext>
            </a:extLst>
          </p:cNvPr>
          <p:cNvSpPr>
            <a:spLocks noGrp="1"/>
          </p:cNvSpPr>
          <p:nvPr>
            <p:ph type="title"/>
          </p:nvPr>
        </p:nvSpPr>
        <p:spPr>
          <a:xfrm>
            <a:off x="612648" y="228600"/>
            <a:ext cx="8153400" cy="990600"/>
          </a:xfrm>
        </p:spPr>
        <p:txBody>
          <a:bodyPr/>
          <a:lstStyle/>
          <a:p>
            <a:r>
              <a:rPr lang="fr-FR" dirty="0"/>
              <a:t>Sélection des variables du modèle</a:t>
            </a:r>
          </a:p>
        </p:txBody>
      </p:sp>
      <p:sp>
        <p:nvSpPr>
          <p:cNvPr id="9" name="Espace réservé du pied de page 8">
            <a:extLst>
              <a:ext uri="{FF2B5EF4-FFF2-40B4-BE49-F238E27FC236}">
                <a16:creationId xmlns:a16="http://schemas.microsoft.com/office/drawing/2014/main" id="{8EC97B9F-52D3-FE47-B74B-636799A93776}"/>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10" name="Espace réservé du numéro de diapositive 9">
            <a:extLst>
              <a:ext uri="{FF2B5EF4-FFF2-40B4-BE49-F238E27FC236}">
                <a16:creationId xmlns:a16="http://schemas.microsoft.com/office/drawing/2014/main" id="{14EAB419-F91D-D44C-BF3D-22567A79DB4B}"/>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61</a:t>
            </a:fld>
            <a:endParaRPr lang="fr-FR" dirty="0"/>
          </a:p>
        </p:txBody>
      </p:sp>
      <p:sp>
        <p:nvSpPr>
          <p:cNvPr id="16" name="Espace réservé du contenu 15">
            <a:extLst>
              <a:ext uri="{FF2B5EF4-FFF2-40B4-BE49-F238E27FC236}">
                <a16:creationId xmlns:a16="http://schemas.microsoft.com/office/drawing/2014/main" id="{D0B738CD-DD89-2742-86D7-105E94BC7703}"/>
              </a:ext>
            </a:extLst>
          </p:cNvPr>
          <p:cNvSpPr>
            <a:spLocks noGrp="1"/>
          </p:cNvSpPr>
          <p:nvPr>
            <p:ph sz="quarter" idx="1"/>
          </p:nvPr>
        </p:nvSpPr>
        <p:spPr/>
        <p:txBody>
          <a:bodyPr>
            <a:normAutofit fontScale="77500" lnSpcReduction="20000"/>
          </a:bodyPr>
          <a:lstStyle/>
          <a:p>
            <a:r>
              <a:rPr lang="fr-FR" dirty="0"/>
              <a:t>Guillaume d’</a:t>
            </a:r>
            <a:r>
              <a:rPr lang="fr-FR" dirty="0" err="1"/>
              <a:t>Ockham</a:t>
            </a:r>
            <a:r>
              <a:rPr lang="fr-FR" dirty="0"/>
              <a:t>, 1285-1349</a:t>
            </a:r>
          </a:p>
          <a:p>
            <a:r>
              <a:rPr lang="fr-FR" dirty="0"/>
              <a:t>« Les multiples ne doivent pas être</a:t>
            </a:r>
            <a:br>
              <a:rPr lang="fr-FR" dirty="0"/>
            </a:br>
            <a:r>
              <a:rPr lang="fr-FR" dirty="0"/>
              <a:t>utilisés sans nécessité »</a:t>
            </a:r>
          </a:p>
          <a:p>
            <a:pPr lvl="1"/>
            <a:r>
              <a:rPr lang="fr-FR" dirty="0"/>
              <a:t>= principe de parcimonie</a:t>
            </a:r>
          </a:p>
          <a:p>
            <a:pPr lvl="1"/>
            <a:r>
              <a:rPr lang="fr-FR" dirty="0"/>
              <a:t>=&gt; ne pas ajouter de nouvelles variables</a:t>
            </a:r>
            <a:br>
              <a:rPr lang="fr-FR" dirty="0"/>
            </a:br>
            <a:r>
              <a:rPr lang="fr-FR" dirty="0"/>
              <a:t>tant que celles présentes suffisent</a:t>
            </a:r>
          </a:p>
          <a:p>
            <a:pPr lvl="1"/>
            <a:r>
              <a:rPr lang="fr-FR" dirty="0"/>
              <a:t>=&gt; balance entre explication / prédiction</a:t>
            </a:r>
          </a:p>
          <a:p>
            <a:pPr lvl="2"/>
            <a:r>
              <a:rPr lang="fr-FR" dirty="0"/>
              <a:t>trop de variables : explication + / prédiction –</a:t>
            </a:r>
          </a:p>
          <a:p>
            <a:r>
              <a:rPr lang="fr-FR" dirty="0" err="1"/>
              <a:t>overfitting~hyperadéquation</a:t>
            </a:r>
            <a:endParaRPr lang="fr-FR" dirty="0"/>
          </a:p>
          <a:p>
            <a:r>
              <a:rPr lang="fr-FR" dirty="0"/>
              <a:t>Sélection de variables : pas à pas (</a:t>
            </a:r>
            <a:r>
              <a:rPr lang="fr-FR" dirty="0" err="1"/>
              <a:t>stepwise</a:t>
            </a:r>
            <a:r>
              <a:rPr lang="fr-FR" dirty="0"/>
              <a:t>)</a:t>
            </a:r>
          </a:p>
          <a:p>
            <a:pPr lvl="1"/>
            <a:r>
              <a:rPr lang="fr-FR" dirty="0"/>
              <a:t>Ascendant: on ajoute les variables une à une</a:t>
            </a:r>
          </a:p>
          <a:p>
            <a:pPr lvl="1"/>
            <a:r>
              <a:rPr lang="fr-FR" dirty="0"/>
              <a:t>Descendant: on retire les variables une à une</a:t>
            </a:r>
          </a:p>
          <a:p>
            <a:pPr lvl="1"/>
            <a:r>
              <a:rPr lang="fr-FR" dirty="0"/>
              <a:t>Double sens</a:t>
            </a:r>
          </a:p>
          <a:p>
            <a:endParaRPr lang="fr-FR" dirty="0"/>
          </a:p>
          <a:p>
            <a:endParaRPr lang="fr-FR" dirty="0"/>
          </a:p>
          <a:p>
            <a:endParaRPr lang="fr-FR" dirty="0"/>
          </a:p>
          <a:p>
            <a:endParaRPr lang="fr-FR" dirty="0"/>
          </a:p>
          <a:p>
            <a:endParaRPr lang="fr-F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a:extLst>
              <a:ext uri="{FF2B5EF4-FFF2-40B4-BE49-F238E27FC236}">
                <a16:creationId xmlns:a16="http://schemas.microsoft.com/office/drawing/2014/main" id="{FFF2896A-1478-1343-9CC3-628C62DC87A0}"/>
              </a:ext>
            </a:extLst>
          </p:cNvPr>
          <p:cNvSpPr>
            <a:spLocks noGrp="1"/>
          </p:cNvSpPr>
          <p:nvPr>
            <p:ph type="title"/>
          </p:nvPr>
        </p:nvSpPr>
        <p:spPr/>
        <p:txBody>
          <a:bodyPr/>
          <a:lstStyle/>
          <a:p>
            <a:r>
              <a:rPr lang="fr-FR" dirty="0"/>
              <a:t>Sélection des variables du modèle</a:t>
            </a:r>
          </a:p>
        </p:txBody>
      </p:sp>
      <p:sp>
        <p:nvSpPr>
          <p:cNvPr id="9" name="Espace réservé du pied de page 8">
            <a:extLst>
              <a:ext uri="{FF2B5EF4-FFF2-40B4-BE49-F238E27FC236}">
                <a16:creationId xmlns:a16="http://schemas.microsoft.com/office/drawing/2014/main" id="{8EC97B9F-52D3-FE47-B74B-636799A93776}"/>
              </a:ext>
            </a:extLst>
          </p:cNvPr>
          <p:cNvSpPr>
            <a:spLocks noGrp="1"/>
          </p:cNvSpPr>
          <p:nvPr>
            <p:ph type="ftr" sz="quarter" idx="11"/>
          </p:nvPr>
        </p:nvSpPr>
        <p:spPr/>
        <p:txBody>
          <a:bodyPr/>
          <a:lstStyle/>
          <a:p>
            <a:r>
              <a:rPr lang="fr-FR"/>
              <a:t>ECUE7 - PASS - UFR Médecine, UFR Odontologie – Université Côte d'Azur - Année universitaire 2020-2021</a:t>
            </a:r>
            <a:endParaRPr lang="fr-FR" dirty="0"/>
          </a:p>
        </p:txBody>
      </p:sp>
      <p:sp>
        <p:nvSpPr>
          <p:cNvPr id="10" name="Espace réservé du numéro de diapositive 9">
            <a:extLst>
              <a:ext uri="{FF2B5EF4-FFF2-40B4-BE49-F238E27FC236}">
                <a16:creationId xmlns:a16="http://schemas.microsoft.com/office/drawing/2014/main" id="{14EAB419-F91D-D44C-BF3D-22567A79DB4B}"/>
              </a:ext>
            </a:extLst>
          </p:cNvPr>
          <p:cNvSpPr>
            <a:spLocks noGrp="1"/>
          </p:cNvSpPr>
          <p:nvPr>
            <p:ph type="sldNum" sz="quarter" idx="12"/>
          </p:nvPr>
        </p:nvSpPr>
        <p:spPr/>
        <p:txBody>
          <a:bodyPr>
            <a:normAutofit fontScale="85000" lnSpcReduction="20000"/>
          </a:bodyPr>
          <a:lstStyle/>
          <a:p>
            <a:fld id="{81D60167-4931-47E6-BA6A-407CBD079E47}" type="slidenum">
              <a:rPr lang="fr-FR" smtClean="0"/>
              <a:pPr/>
              <a:t>62</a:t>
            </a:fld>
            <a:endParaRPr lang="fr-FR" dirty="0"/>
          </a:p>
        </p:txBody>
      </p:sp>
      <mc:AlternateContent xmlns:mc="http://schemas.openxmlformats.org/markup-compatibility/2006" xmlns:a14="http://schemas.microsoft.com/office/drawing/2010/main">
        <mc:Choice Requires="a14">
          <p:sp>
            <p:nvSpPr>
              <p:cNvPr id="16" name="Espace réservé du contenu 15">
                <a:extLst>
                  <a:ext uri="{FF2B5EF4-FFF2-40B4-BE49-F238E27FC236}">
                    <a16:creationId xmlns:a16="http://schemas.microsoft.com/office/drawing/2014/main" id="{D0B738CD-DD89-2742-86D7-105E94BC7703}"/>
                  </a:ext>
                </a:extLst>
              </p:cNvPr>
              <p:cNvSpPr>
                <a:spLocks noGrp="1"/>
              </p:cNvSpPr>
              <p:nvPr>
                <p:ph sz="quarter" idx="1"/>
              </p:nvPr>
            </p:nvSpPr>
            <p:spPr/>
            <p:txBody>
              <a:bodyPr>
                <a:normAutofit fontScale="92500" lnSpcReduction="10000"/>
              </a:bodyPr>
              <a:lstStyle/>
              <a:p>
                <a:r>
                  <a:rPr lang="fr-FR" dirty="0"/>
                  <a:t>Critère de sélection</a:t>
                </a:r>
              </a:p>
              <a:p>
                <a:pPr lvl="1"/>
                <a:r>
                  <a:rPr lang="fr-FR" dirty="0"/>
                  <a:t>Calcul d’un « score » AIC (</a:t>
                </a:r>
                <a:r>
                  <a:rPr lang="fr-FR" dirty="0" err="1"/>
                  <a:t>Akaike</a:t>
                </a:r>
                <a:r>
                  <a:rPr lang="fr-FR" dirty="0"/>
                  <a:t> Information </a:t>
                </a:r>
                <a:r>
                  <a:rPr lang="fr-FR" dirty="0" err="1"/>
                  <a:t>Criterion</a:t>
                </a:r>
                <a:r>
                  <a:rPr lang="fr-FR" dirty="0"/>
                  <a:t>)</a:t>
                </a:r>
              </a:p>
              <a:p>
                <a:pPr lvl="1"/>
                <a14:m>
                  <m:oMath xmlns:m="http://schemas.openxmlformats.org/officeDocument/2006/math">
                    <m:r>
                      <a:rPr lang="fr-FR" b="0" i="1" smtClean="0">
                        <a:latin typeface="Cambria Math" panose="02040503050406030204" pitchFamily="18" charset="0"/>
                      </a:rPr>
                      <m:t>𝐴𝐼𝐶</m:t>
                    </m:r>
                    <m:r>
                      <a:rPr lang="fr-FR" b="0" i="1" smtClean="0">
                        <a:latin typeface="Cambria Math" panose="02040503050406030204" pitchFamily="18" charset="0"/>
                      </a:rPr>
                      <m:t>=2</m:t>
                    </m:r>
                    <m:r>
                      <a:rPr lang="fr-FR" b="0" i="1" smtClean="0">
                        <a:latin typeface="Cambria Math" panose="02040503050406030204" pitchFamily="18" charset="0"/>
                      </a:rPr>
                      <m:t>𝑝</m:t>
                    </m:r>
                    <m:r>
                      <a:rPr lang="fr-FR" b="0" i="1" smtClean="0">
                        <a:latin typeface="Cambria Math" panose="02040503050406030204" pitchFamily="18" charset="0"/>
                      </a:rPr>
                      <m:t>−2</m:t>
                    </m:r>
                    <m:func>
                      <m:funcPr>
                        <m:ctrlPr>
                          <a:rPr lang="fr-FR" b="0" i="1" smtClean="0">
                            <a:latin typeface="Cambria Math" panose="02040503050406030204" pitchFamily="18" charset="0"/>
                          </a:rPr>
                        </m:ctrlPr>
                      </m:funcPr>
                      <m:fName>
                        <m:r>
                          <m:rPr>
                            <m:sty m:val="p"/>
                          </m:rPr>
                          <a:rPr lang="fr-FR" b="0" i="0" smtClean="0">
                            <a:latin typeface="Cambria Math" panose="02040503050406030204" pitchFamily="18" charset="0"/>
                          </a:rPr>
                          <m:t>ln</m:t>
                        </m:r>
                      </m:fName>
                      <m:e>
                        <m:d>
                          <m:dPr>
                            <m:ctrlPr>
                              <a:rPr lang="fr-FR" b="0" i="1" smtClean="0">
                                <a:latin typeface="Cambria Math" panose="02040503050406030204" pitchFamily="18" charset="0"/>
                              </a:rPr>
                            </m:ctrlPr>
                          </m:dPr>
                          <m:e>
                            <m:r>
                              <a:rPr lang="fr-FR" b="0" i="1" smtClean="0">
                                <a:latin typeface="Cambria Math" panose="02040503050406030204" pitchFamily="18" charset="0"/>
                              </a:rPr>
                              <m:t>𝐿</m:t>
                            </m:r>
                          </m:e>
                        </m:d>
                      </m:e>
                    </m:func>
                  </m:oMath>
                </a14:m>
                <a:endParaRPr lang="fr-FR" dirty="0"/>
              </a:p>
              <a:p>
                <a:pPr lvl="2"/>
                <a:r>
                  <a:rPr lang="fr-FR" dirty="0"/>
                  <a:t>p = nombre de paramètres</a:t>
                </a:r>
              </a:p>
              <a:p>
                <a:pPr lvl="2"/>
                <a:r>
                  <a:rPr lang="fr-FR" dirty="0"/>
                  <a:t>L = vraisemblance du modèle</a:t>
                </a:r>
              </a:p>
              <a:p>
                <a:pPr lvl="1"/>
                <a:r>
                  <a:rPr lang="fr-FR" dirty="0"/>
                  <a:t>On veut le AIC le plus petit possible</a:t>
                </a:r>
              </a:p>
              <a:p>
                <a:pPr lvl="1"/>
                <a:r>
                  <a:rPr lang="fr-FR" dirty="0"/>
                  <a:t>Dans l’exemple précédent :</a:t>
                </a:r>
              </a:p>
              <a:p>
                <a:pPr lvl="2"/>
                <a:r>
                  <a:rPr lang="fr-FR" dirty="0"/>
                  <a:t>AGE ~ 1 + STAT : AIC = 3039.4</a:t>
                </a:r>
              </a:p>
              <a:p>
                <a:pPr lvl="2"/>
                <a:r>
                  <a:rPr lang="fr-FR" dirty="0"/>
                  <a:t>AGE ~ 1 + BIP + LATHO + LOMAIN + PERPOIGN + PERCHEV + PIEDS+ STAT + POIDS : AIC = 3010.55</a:t>
                </a:r>
              </a:p>
              <a:p>
                <a:pPr lvl="2"/>
                <a:r>
                  <a:rPr lang="fr-FR" dirty="0"/>
                  <a:t>AGE ~ BIP + LATHO + LOMAIN + PERPOIGN + PERCHEV + STAT + POIDS : AIC = 3008.55</a:t>
                </a:r>
              </a:p>
              <a:p>
                <a:endParaRPr lang="fr-FR" dirty="0"/>
              </a:p>
              <a:p>
                <a:endParaRPr lang="fr-FR" dirty="0"/>
              </a:p>
            </p:txBody>
          </p:sp>
        </mc:Choice>
        <mc:Fallback xmlns="">
          <p:sp>
            <p:nvSpPr>
              <p:cNvPr id="16" name="Espace réservé du contenu 15">
                <a:extLst>
                  <a:ext uri="{FF2B5EF4-FFF2-40B4-BE49-F238E27FC236}">
                    <a16:creationId xmlns:a16="http://schemas.microsoft.com/office/drawing/2014/main" id="{D0B738CD-DD89-2742-86D7-105E94BC7703}"/>
                  </a:ext>
                </a:extLst>
              </p:cNvPr>
              <p:cNvSpPr>
                <a:spLocks noGrp="1" noRot="1" noChangeAspect="1" noMove="1" noResize="1" noEditPoints="1" noAdjustHandles="1" noChangeArrowheads="1" noChangeShapeType="1" noTextEdit="1"/>
              </p:cNvSpPr>
              <p:nvPr>
                <p:ph sz="quarter" idx="1"/>
              </p:nvPr>
            </p:nvSpPr>
            <p:spPr>
              <a:blipFill>
                <a:blip r:embed="rId2"/>
                <a:stretch>
                  <a:fillRect l="-311" t="-2254" r="-1555" b="-1408"/>
                </a:stretch>
              </a:blipFill>
            </p:spPr>
            <p:txBody>
              <a:bodyPr/>
              <a:lstStyle/>
              <a:p>
                <a:r>
                  <a:rPr lang="fr-FR">
                    <a:noFill/>
                  </a:rPr>
                  <a:t> </a:t>
                </a:r>
              </a:p>
            </p:txBody>
          </p:sp>
        </mc:Fallback>
      </mc:AlternateContent>
    </p:spTree>
    <p:extLst>
      <p:ext uri="{BB962C8B-B14F-4D97-AF65-F5344CB8AC3E}">
        <p14:creationId xmlns:p14="http://schemas.microsoft.com/office/powerpoint/2010/main" val="426734456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86EF1339-6868-644F-9298-6F27FE21A8BB}"/>
              </a:ext>
            </a:extLst>
          </p:cNvPr>
          <p:cNvSpPr>
            <a:spLocks noGrp="1"/>
          </p:cNvSpPr>
          <p:nvPr>
            <p:ph type="body" idx="1"/>
          </p:nvPr>
        </p:nvSpPr>
        <p:spPr/>
        <p:txBody>
          <a:bodyPr/>
          <a:lstStyle/>
          <a:p>
            <a:endParaRPr lang="fr-FR"/>
          </a:p>
        </p:txBody>
      </p:sp>
      <p:sp>
        <p:nvSpPr>
          <p:cNvPr id="4" name="Titre 3">
            <a:extLst>
              <a:ext uri="{FF2B5EF4-FFF2-40B4-BE49-F238E27FC236}">
                <a16:creationId xmlns:a16="http://schemas.microsoft.com/office/drawing/2014/main" id="{B8295CA5-1783-7847-AF93-8A291D8C79B6}"/>
              </a:ext>
            </a:extLst>
          </p:cNvPr>
          <p:cNvSpPr>
            <a:spLocks noGrp="1"/>
          </p:cNvSpPr>
          <p:nvPr>
            <p:ph type="title"/>
          </p:nvPr>
        </p:nvSpPr>
        <p:spPr/>
        <p:txBody>
          <a:bodyPr/>
          <a:lstStyle/>
          <a:p>
            <a:r>
              <a:rPr lang="fr-FR" dirty="0"/>
              <a:t>La régression logistique multiple</a:t>
            </a:r>
          </a:p>
        </p:txBody>
      </p:sp>
      <p:sp>
        <p:nvSpPr>
          <p:cNvPr id="3" name="Espace réservé du numéro de diapositive 2">
            <a:extLst>
              <a:ext uri="{FF2B5EF4-FFF2-40B4-BE49-F238E27FC236}">
                <a16:creationId xmlns:a16="http://schemas.microsoft.com/office/drawing/2014/main" id="{97D7176E-6089-6641-92DE-97D0830E3866}"/>
              </a:ext>
            </a:extLst>
          </p:cNvPr>
          <p:cNvSpPr>
            <a:spLocks noGrp="1"/>
          </p:cNvSpPr>
          <p:nvPr>
            <p:ph type="sldNum" sz="quarter" idx="11"/>
          </p:nvPr>
        </p:nvSpPr>
        <p:spPr/>
        <p:txBody>
          <a:bodyPr/>
          <a:lstStyle/>
          <a:p>
            <a:pPr marL="114300">
              <a:lnSpc>
                <a:spcPts val="1410"/>
              </a:lnSpc>
            </a:pPr>
            <a:fld id="{81D60167-4931-47E6-BA6A-407CBD079E47}" type="slidenum">
              <a:rPr lang="fr-FR" smtClean="0"/>
              <a:t>63</a:t>
            </a:fld>
            <a:endParaRPr lang="fr-FR" dirty="0"/>
          </a:p>
        </p:txBody>
      </p:sp>
      <p:sp>
        <p:nvSpPr>
          <p:cNvPr id="2" name="Espace réservé du pied de page 1">
            <a:extLst>
              <a:ext uri="{FF2B5EF4-FFF2-40B4-BE49-F238E27FC236}">
                <a16:creationId xmlns:a16="http://schemas.microsoft.com/office/drawing/2014/main" id="{560F106F-084F-3342-8AB8-86B6FE4F24E1}"/>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8562545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C6709D80-4BA2-E54B-9F0E-4FF8161786EC}"/>
              </a:ext>
            </a:extLst>
          </p:cNvPr>
          <p:cNvSpPr>
            <a:spLocks noGrp="1"/>
          </p:cNvSpPr>
          <p:nvPr>
            <p:ph type="title"/>
          </p:nvPr>
        </p:nvSpPr>
        <p:spPr/>
        <p:txBody>
          <a:bodyPr/>
          <a:lstStyle/>
          <a:p>
            <a:r>
              <a:rPr lang="fr-FR" dirty="0"/>
              <a:t>Régression logistique multiple</a:t>
            </a:r>
          </a:p>
        </p:txBody>
      </p:sp>
      <p:sp>
        <p:nvSpPr>
          <p:cNvPr id="2" name="Espace réservé du pied de page 1">
            <a:extLst>
              <a:ext uri="{FF2B5EF4-FFF2-40B4-BE49-F238E27FC236}">
                <a16:creationId xmlns:a16="http://schemas.microsoft.com/office/drawing/2014/main" id="{42C53136-E2D9-BC46-AB1A-7924AC0D53AD}"/>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3" name="Espace réservé du numéro de diapositive 2">
            <a:extLst>
              <a:ext uri="{FF2B5EF4-FFF2-40B4-BE49-F238E27FC236}">
                <a16:creationId xmlns:a16="http://schemas.microsoft.com/office/drawing/2014/main" id="{26BFFDDB-7F9F-8149-BE8B-B47F187171A3}"/>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64</a:t>
            </a:fld>
            <a:endParaRPr lang="fr-FR" dirty="0"/>
          </a:p>
        </p:txBody>
      </p:sp>
      <p:sp>
        <p:nvSpPr>
          <p:cNvPr id="5" name="Espace réservé du contenu 4">
            <a:extLst>
              <a:ext uri="{FF2B5EF4-FFF2-40B4-BE49-F238E27FC236}">
                <a16:creationId xmlns:a16="http://schemas.microsoft.com/office/drawing/2014/main" id="{02648222-6C7E-FD46-A484-7FFBB344F4BB}"/>
              </a:ext>
            </a:extLst>
          </p:cNvPr>
          <p:cNvSpPr>
            <a:spLocks noGrp="1"/>
          </p:cNvSpPr>
          <p:nvPr>
            <p:ph sz="quarter" idx="1"/>
          </p:nvPr>
        </p:nvSpPr>
        <p:spPr/>
        <p:txBody>
          <a:bodyPr>
            <a:normAutofit fontScale="77500" lnSpcReduction="20000"/>
          </a:bodyPr>
          <a:lstStyle/>
          <a:p>
            <a:r>
              <a:rPr lang="fr-FR" dirty="0"/>
              <a:t>L’hypotrophie à la naissance dépend-elle du tabagisme, de l’HTA, de l’âge maternel et du poids maternel?</a:t>
            </a:r>
          </a:p>
          <a:p>
            <a:r>
              <a:rPr lang="fr-FR" dirty="0"/>
              <a:t>Attention </a:t>
            </a:r>
            <a:r>
              <a:rPr lang="fr-FR" b="1" dirty="0"/>
              <a:t>interactions</a:t>
            </a:r>
            <a:r>
              <a:rPr lang="fr-FR" dirty="0"/>
              <a:t> entre : </a:t>
            </a:r>
            <a:r>
              <a:rPr lang="fr-FR" dirty="0" err="1"/>
              <a:t>hta</a:t>
            </a:r>
            <a:r>
              <a:rPr lang="fr-FR" dirty="0"/>
              <a:t> et tabac, </a:t>
            </a:r>
            <a:r>
              <a:rPr lang="fr-FR" dirty="0" err="1"/>
              <a:t>hta</a:t>
            </a:r>
            <a:r>
              <a:rPr lang="fr-FR" dirty="0"/>
              <a:t> et poids</a:t>
            </a:r>
          </a:p>
          <a:p>
            <a:r>
              <a:rPr lang="fr-FR" b="1" dirty="0"/>
              <a:t>Analyse </a:t>
            </a:r>
            <a:r>
              <a:rPr lang="fr-FR" b="1" dirty="0" err="1"/>
              <a:t>univariée</a:t>
            </a:r>
            <a:endParaRPr lang="fr-FR" b="1" dirty="0"/>
          </a:p>
          <a:p>
            <a:pPr lvl="1"/>
            <a:r>
              <a:rPr lang="fr-FR" dirty="0"/>
              <a:t>HTA : p=0.054 (OR=3.28 [0.85; 13.72] </a:t>
            </a:r>
            <a:r>
              <a:rPr lang="fr-FR" i="1" dirty="0"/>
              <a:t>test exact de Fisher</a:t>
            </a:r>
          </a:p>
          <a:p>
            <a:pPr lvl="1"/>
            <a:r>
              <a:rPr lang="fr-FR" dirty="0"/>
              <a:t>TABAC : p=0.02 (OR=2.08) [1.07;4.08] </a:t>
            </a:r>
            <a:r>
              <a:rPr lang="fr-FR" i="1" dirty="0"/>
              <a:t>test du Chi2 de Pearson</a:t>
            </a:r>
          </a:p>
          <a:p>
            <a:pPr lvl="1"/>
            <a:r>
              <a:rPr lang="fr-FR" dirty="0"/>
              <a:t>AGE : p= 0.08 (D=1.03[-0.17; 2.89]) </a:t>
            </a:r>
            <a:r>
              <a:rPr lang="fr-FR" i="1" dirty="0"/>
              <a:t>test </a:t>
            </a:r>
            <a:r>
              <a:rPr lang="fr-FR" i="1" dirty="0" err="1"/>
              <a:t>t</a:t>
            </a:r>
            <a:r>
              <a:rPr lang="fr-FR" i="1" dirty="0"/>
              <a:t> de </a:t>
            </a:r>
            <a:r>
              <a:rPr lang="fr-FR" i="1" dirty="0" err="1"/>
              <a:t>Student</a:t>
            </a:r>
            <a:r>
              <a:rPr lang="fr-FR" i="1" dirty="0"/>
              <a:t>, après vérif. Bartlett, n&gt;30</a:t>
            </a:r>
          </a:p>
          <a:p>
            <a:pPr lvl="1"/>
            <a:r>
              <a:rPr lang="fr-FR" dirty="0"/>
              <a:t>POIDSMAT : p=0.01 (D=5,18[1.24;9.15]) </a:t>
            </a:r>
            <a:r>
              <a:rPr lang="fr-FR" i="1" dirty="0"/>
              <a:t>test </a:t>
            </a:r>
            <a:r>
              <a:rPr lang="fr-FR" i="1" dirty="0" err="1"/>
              <a:t>t</a:t>
            </a:r>
            <a:r>
              <a:rPr lang="fr-FR" i="1" dirty="0"/>
              <a:t> de </a:t>
            </a:r>
            <a:r>
              <a:rPr lang="fr-FR" i="1" dirty="0" err="1"/>
              <a:t>Student</a:t>
            </a:r>
            <a:r>
              <a:rPr lang="fr-FR" i="1" dirty="0"/>
              <a:t>, après vérif. Bartlett, n&gt;30</a:t>
            </a:r>
          </a:p>
          <a:p>
            <a:r>
              <a:rPr lang="fr-FR" b="1" dirty="0"/>
              <a:t>Interactions</a:t>
            </a:r>
          </a:p>
          <a:p>
            <a:pPr lvl="1"/>
            <a:r>
              <a:rPr lang="fr-FR" dirty="0"/>
              <a:t>HTA.TABAC : p=1 (OR= 1.1 [0.26;4.21 ] </a:t>
            </a:r>
            <a:r>
              <a:rPr lang="fr-FR" i="1" dirty="0"/>
              <a:t>test exact de Fisher</a:t>
            </a:r>
          </a:p>
          <a:p>
            <a:pPr lvl="1"/>
            <a:r>
              <a:rPr lang="fr-FR" dirty="0"/>
              <a:t>HTA.POIDSMAT : p=0.02 (D=-13,4[-27.1; 0.35]) </a:t>
            </a:r>
            <a:r>
              <a:rPr lang="fr-FR" i="1" dirty="0"/>
              <a:t>test de </a:t>
            </a:r>
            <a:r>
              <a:rPr lang="fr-FR" i="1" dirty="0" err="1"/>
              <a:t>Wilcoxon</a:t>
            </a:r>
            <a:endParaRPr lang="fr-FR" i="1" dirty="0"/>
          </a:p>
        </p:txBody>
      </p:sp>
    </p:spTree>
    <p:extLst>
      <p:ext uri="{BB962C8B-B14F-4D97-AF65-F5344CB8AC3E}">
        <p14:creationId xmlns:p14="http://schemas.microsoft.com/office/powerpoint/2010/main" val="259750315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1F17F2-FCD2-0D46-AA42-53E374E3DDBB}"/>
              </a:ext>
            </a:extLst>
          </p:cNvPr>
          <p:cNvSpPr>
            <a:spLocks noGrp="1"/>
          </p:cNvSpPr>
          <p:nvPr>
            <p:ph type="title"/>
          </p:nvPr>
        </p:nvSpPr>
        <p:spPr>
          <a:xfrm>
            <a:off x="612648" y="228600"/>
            <a:ext cx="8153400" cy="990600"/>
          </a:xfrm>
        </p:spPr>
        <p:txBody>
          <a:bodyPr/>
          <a:lstStyle/>
          <a:p>
            <a:r>
              <a:rPr lang="fr-FR" dirty="0"/>
              <a:t>Régression logistique multiple</a:t>
            </a:r>
          </a:p>
        </p:txBody>
      </p:sp>
      <p:sp>
        <p:nvSpPr>
          <p:cNvPr id="3" name="Espace réservé du pied de page 2">
            <a:extLst>
              <a:ext uri="{FF2B5EF4-FFF2-40B4-BE49-F238E27FC236}">
                <a16:creationId xmlns:a16="http://schemas.microsoft.com/office/drawing/2014/main" id="{EDEBB94C-1D51-094C-BADA-9F5D79EF6071}"/>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4" name="Espace réservé du numéro de diapositive 3">
            <a:extLst>
              <a:ext uri="{FF2B5EF4-FFF2-40B4-BE49-F238E27FC236}">
                <a16:creationId xmlns:a16="http://schemas.microsoft.com/office/drawing/2014/main" id="{A47C608C-8D99-F64E-A7C6-8F914A187E2E}"/>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65</a:t>
            </a:fld>
            <a:endParaRPr lang="fr-FR" dirty="0"/>
          </a:p>
        </p:txBody>
      </p:sp>
      <p:sp>
        <p:nvSpPr>
          <p:cNvPr id="22" name="Espace réservé du contenu 21">
            <a:extLst>
              <a:ext uri="{FF2B5EF4-FFF2-40B4-BE49-F238E27FC236}">
                <a16:creationId xmlns:a16="http://schemas.microsoft.com/office/drawing/2014/main" id="{F67FD17A-71FD-1C46-A90A-9006CB9B456A}"/>
              </a:ext>
            </a:extLst>
          </p:cNvPr>
          <p:cNvSpPr>
            <a:spLocks noGrp="1"/>
          </p:cNvSpPr>
          <p:nvPr>
            <p:ph sz="quarter" idx="1"/>
          </p:nvPr>
        </p:nvSpPr>
        <p:spPr>
          <a:xfrm>
            <a:off x="612648" y="1600200"/>
            <a:ext cx="8153400" cy="4495800"/>
          </a:xfrm>
        </p:spPr>
        <p:txBody>
          <a:bodyPr>
            <a:normAutofit/>
          </a:bodyPr>
          <a:lstStyle/>
          <a:p>
            <a:r>
              <a:rPr lang="fr-FR" sz="1800" b="1" dirty="0"/>
              <a:t>Analyse multivariée, pas à pas</a:t>
            </a:r>
          </a:p>
          <a:p>
            <a:pPr lvl="1"/>
            <a:r>
              <a:rPr lang="fr-FR" sz="1600" dirty="0"/>
              <a:t>Choix des variables testées : tabac, </a:t>
            </a:r>
            <a:r>
              <a:rPr lang="fr-FR" sz="1600" dirty="0" err="1"/>
              <a:t>hta</a:t>
            </a:r>
            <a:r>
              <a:rPr lang="fr-FR" sz="1600" dirty="0"/>
              <a:t>, poids maternel, âge maternel et interactions</a:t>
            </a:r>
          </a:p>
          <a:p>
            <a:pPr lvl="1"/>
            <a:endParaRPr lang="fr-FR" sz="1600" dirty="0"/>
          </a:p>
          <a:p>
            <a:pPr lvl="1"/>
            <a:endParaRPr lang="fr-FR" sz="1600" dirty="0"/>
          </a:p>
          <a:p>
            <a:pPr lvl="1"/>
            <a:endParaRPr lang="fr-FR" sz="1600" dirty="0"/>
          </a:p>
          <a:p>
            <a:pPr lvl="1"/>
            <a:endParaRPr lang="fr-FR" sz="1600" dirty="0"/>
          </a:p>
          <a:p>
            <a:pPr marL="365760" lvl="1" indent="0">
              <a:buNone/>
            </a:pPr>
            <a:endParaRPr lang="fr-FR" sz="1600" dirty="0"/>
          </a:p>
          <a:p>
            <a:r>
              <a:rPr lang="fr-FR" sz="1900" b="1" dirty="0"/>
              <a:t>Modèle final</a:t>
            </a:r>
          </a:p>
          <a:p>
            <a:endParaRPr lang="fr-FR" sz="1800" dirty="0"/>
          </a:p>
          <a:p>
            <a:endParaRPr lang="fr-FR" sz="1800" dirty="0"/>
          </a:p>
        </p:txBody>
      </p:sp>
      <p:sp>
        <p:nvSpPr>
          <p:cNvPr id="7" name="object 3">
            <a:extLst>
              <a:ext uri="{FF2B5EF4-FFF2-40B4-BE49-F238E27FC236}">
                <a16:creationId xmlns:a16="http://schemas.microsoft.com/office/drawing/2014/main" id="{BC052358-F0A3-5E4E-9DC4-CD48CD63B334}"/>
              </a:ext>
            </a:extLst>
          </p:cNvPr>
          <p:cNvSpPr txBox="1"/>
          <p:nvPr/>
        </p:nvSpPr>
        <p:spPr>
          <a:xfrm>
            <a:off x="1585599" y="2530412"/>
            <a:ext cx="1845310"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Times New Roman"/>
                <a:cs typeface="Times New Roman"/>
              </a:rPr>
              <a:t>(Intercept)</a:t>
            </a:r>
            <a:r>
              <a:rPr sz="1800" spc="385" dirty="0">
                <a:latin typeface="Times New Roman"/>
                <a:cs typeface="Times New Roman"/>
              </a:rPr>
              <a:t> </a:t>
            </a:r>
            <a:r>
              <a:rPr sz="1800" spc="-5" dirty="0">
                <a:latin typeface="Times New Roman"/>
                <a:cs typeface="Times New Roman"/>
              </a:rPr>
              <a:t>1.11473</a:t>
            </a:r>
            <a:endParaRPr sz="1800">
              <a:latin typeface="Times New Roman"/>
              <a:cs typeface="Times New Roman"/>
            </a:endParaRPr>
          </a:p>
        </p:txBody>
      </p:sp>
      <p:sp>
        <p:nvSpPr>
          <p:cNvPr id="8" name="object 4">
            <a:extLst>
              <a:ext uri="{FF2B5EF4-FFF2-40B4-BE49-F238E27FC236}">
                <a16:creationId xmlns:a16="http://schemas.microsoft.com/office/drawing/2014/main" id="{4D6412DC-0EA8-6848-A535-B7358DC84C3D}"/>
              </a:ext>
            </a:extLst>
          </p:cNvPr>
          <p:cNvSpPr txBox="1"/>
          <p:nvPr/>
        </p:nvSpPr>
        <p:spPr>
          <a:xfrm>
            <a:off x="2603270" y="2530412"/>
            <a:ext cx="3557904" cy="1122680"/>
          </a:xfrm>
          <a:prstGeom prst="rect">
            <a:avLst/>
          </a:prstGeom>
        </p:spPr>
        <p:txBody>
          <a:bodyPr vert="horz" wrap="square" lIns="0" tIns="12700" rIns="0" bIns="0" rtlCol="0">
            <a:spAutoFit/>
          </a:bodyPr>
          <a:lstStyle/>
          <a:p>
            <a:pPr marL="1033780">
              <a:lnSpc>
                <a:spcPct val="100000"/>
              </a:lnSpc>
              <a:spcBef>
                <a:spcPts val="100"/>
              </a:spcBef>
              <a:tabLst>
                <a:tab pos="1948180" algn="l"/>
              </a:tabLst>
            </a:pPr>
            <a:r>
              <a:rPr sz="1800" spc="5" dirty="0">
                <a:latin typeface="Times New Roman"/>
                <a:cs typeface="Times New Roman"/>
              </a:rPr>
              <a:t>0.83245	1.339</a:t>
            </a:r>
            <a:r>
              <a:rPr sz="1800" spc="405" dirty="0">
                <a:latin typeface="Times New Roman"/>
                <a:cs typeface="Times New Roman"/>
              </a:rPr>
              <a:t> </a:t>
            </a:r>
            <a:r>
              <a:rPr sz="1800" spc="5" dirty="0">
                <a:latin typeface="Times New Roman"/>
                <a:cs typeface="Times New Roman"/>
              </a:rPr>
              <a:t>0.18054</a:t>
            </a:r>
            <a:endParaRPr sz="1800" dirty="0">
              <a:latin typeface="Times New Roman"/>
              <a:cs typeface="Times New Roman"/>
            </a:endParaRPr>
          </a:p>
          <a:p>
            <a:pPr marL="45720">
              <a:lnSpc>
                <a:spcPct val="100000"/>
              </a:lnSpc>
              <a:tabLst>
                <a:tab pos="1018540" algn="l"/>
                <a:tab pos="1932939" algn="l"/>
              </a:tabLst>
            </a:pPr>
            <a:r>
              <a:rPr sz="1800" spc="5" dirty="0">
                <a:latin typeface="Times New Roman"/>
                <a:cs typeface="Times New Roman"/>
              </a:rPr>
              <a:t>0.71479	0.32935	2.170 0.02998</a:t>
            </a:r>
            <a:r>
              <a:rPr sz="1800" spc="-185" dirty="0">
                <a:latin typeface="Times New Roman"/>
                <a:cs typeface="Times New Roman"/>
              </a:rPr>
              <a:t> </a:t>
            </a:r>
            <a:r>
              <a:rPr sz="1800" dirty="0">
                <a:latin typeface="Times New Roman"/>
                <a:cs typeface="Times New Roman"/>
              </a:rPr>
              <a:t>*</a:t>
            </a:r>
          </a:p>
          <a:p>
            <a:pPr marL="12700">
              <a:lnSpc>
                <a:spcPct val="100000"/>
              </a:lnSpc>
              <a:tabLst>
                <a:tab pos="975360" algn="l"/>
                <a:tab pos="1890395" algn="l"/>
              </a:tabLst>
            </a:pPr>
            <a:r>
              <a:rPr sz="1800" spc="-5" dirty="0">
                <a:latin typeface="Times New Roman"/>
                <a:cs typeface="Times New Roman"/>
              </a:rPr>
              <a:t>1.81197	</a:t>
            </a:r>
            <a:r>
              <a:rPr sz="1800" spc="5" dirty="0">
                <a:latin typeface="Times New Roman"/>
                <a:cs typeface="Times New Roman"/>
              </a:rPr>
              <a:t>0.68613	2.641 0.00827</a:t>
            </a:r>
            <a:r>
              <a:rPr sz="1800" spc="-180" dirty="0">
                <a:latin typeface="Times New Roman"/>
                <a:cs typeface="Times New Roman"/>
              </a:rPr>
              <a:t> </a:t>
            </a:r>
            <a:r>
              <a:rPr sz="1800" spc="-20" dirty="0">
                <a:latin typeface="Times New Roman"/>
                <a:cs typeface="Times New Roman"/>
              </a:rPr>
              <a:t>**</a:t>
            </a:r>
            <a:endParaRPr sz="1800" dirty="0">
              <a:latin typeface="Times New Roman"/>
              <a:cs typeface="Times New Roman"/>
            </a:endParaRPr>
          </a:p>
          <a:p>
            <a:pPr marL="70485">
              <a:lnSpc>
                <a:spcPct val="100000"/>
              </a:lnSpc>
            </a:pPr>
            <a:r>
              <a:rPr sz="1800" spc="5" dirty="0">
                <a:latin typeface="Times New Roman"/>
                <a:cs typeface="Times New Roman"/>
              </a:rPr>
              <a:t>-0.04024</a:t>
            </a:r>
            <a:endParaRPr sz="1800" dirty="0">
              <a:latin typeface="Times New Roman"/>
              <a:cs typeface="Times New Roman"/>
            </a:endParaRPr>
          </a:p>
        </p:txBody>
      </p:sp>
      <p:sp>
        <p:nvSpPr>
          <p:cNvPr id="9" name="object 5">
            <a:extLst>
              <a:ext uri="{FF2B5EF4-FFF2-40B4-BE49-F238E27FC236}">
                <a16:creationId xmlns:a16="http://schemas.microsoft.com/office/drawing/2014/main" id="{44884E7F-5745-4149-A406-27A7B945C996}"/>
              </a:ext>
            </a:extLst>
          </p:cNvPr>
          <p:cNvSpPr txBox="1"/>
          <p:nvPr/>
        </p:nvSpPr>
        <p:spPr>
          <a:xfrm>
            <a:off x="3710207" y="3353371"/>
            <a:ext cx="2613025"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Times New Roman"/>
                <a:cs typeface="Times New Roman"/>
              </a:rPr>
              <a:t>0.01442 -2.791 0.00525</a:t>
            </a:r>
            <a:r>
              <a:rPr sz="1800" spc="-254" dirty="0">
                <a:latin typeface="Times New Roman"/>
                <a:cs typeface="Times New Roman"/>
              </a:rPr>
              <a:t> </a:t>
            </a:r>
            <a:r>
              <a:rPr sz="1800" spc="-20" dirty="0">
                <a:latin typeface="Times New Roman"/>
                <a:cs typeface="Times New Roman"/>
              </a:rPr>
              <a:t>**</a:t>
            </a:r>
            <a:endParaRPr sz="1800">
              <a:latin typeface="Times New Roman"/>
              <a:cs typeface="Times New Roman"/>
            </a:endParaRPr>
          </a:p>
        </p:txBody>
      </p:sp>
      <p:sp>
        <p:nvSpPr>
          <p:cNvPr id="10" name="object 6">
            <a:extLst>
              <a:ext uri="{FF2B5EF4-FFF2-40B4-BE49-F238E27FC236}">
                <a16:creationId xmlns:a16="http://schemas.microsoft.com/office/drawing/2014/main" id="{CC2E4241-D00C-6541-ADF2-3B3D193B0D29}"/>
              </a:ext>
            </a:extLst>
          </p:cNvPr>
          <p:cNvSpPr txBox="1"/>
          <p:nvPr/>
        </p:nvSpPr>
        <p:spPr>
          <a:xfrm>
            <a:off x="504463" y="2804731"/>
            <a:ext cx="1957705" cy="843821"/>
          </a:xfrm>
          <a:prstGeom prst="rect">
            <a:avLst/>
          </a:prstGeom>
        </p:spPr>
        <p:txBody>
          <a:bodyPr vert="horz" wrap="square" lIns="0" tIns="12700" rIns="0" bIns="0" rtlCol="0">
            <a:spAutoFit/>
          </a:bodyPr>
          <a:lstStyle/>
          <a:p>
            <a:pPr marL="1093470" marR="5080">
              <a:lnSpc>
                <a:spcPct val="100000"/>
              </a:lnSpc>
              <a:spcBef>
                <a:spcPts val="100"/>
              </a:spcBef>
            </a:pPr>
            <a:r>
              <a:rPr sz="1800" spc="-5" dirty="0">
                <a:latin typeface="Times New Roman"/>
                <a:cs typeface="Times New Roman"/>
              </a:rPr>
              <a:t>tabac1  </a:t>
            </a:r>
            <a:r>
              <a:rPr sz="1800" dirty="0">
                <a:latin typeface="Times New Roman"/>
                <a:cs typeface="Times New Roman"/>
              </a:rPr>
              <a:t>hta1  </a:t>
            </a:r>
            <a:r>
              <a:rPr sz="1800" spc="10" dirty="0" err="1">
                <a:latin typeface="Times New Roman"/>
                <a:cs typeface="Times New Roman"/>
              </a:rPr>
              <a:t>po</a:t>
            </a:r>
            <a:r>
              <a:rPr sz="1800" dirty="0" err="1">
                <a:latin typeface="Times New Roman"/>
                <a:cs typeface="Times New Roman"/>
              </a:rPr>
              <a:t>i</a:t>
            </a:r>
            <a:r>
              <a:rPr sz="1800" spc="5" dirty="0" err="1">
                <a:latin typeface="Times New Roman"/>
                <a:cs typeface="Times New Roman"/>
              </a:rPr>
              <a:t>d</a:t>
            </a:r>
            <a:r>
              <a:rPr sz="1800" spc="-10" dirty="0" err="1">
                <a:latin typeface="Times New Roman"/>
                <a:cs typeface="Times New Roman"/>
              </a:rPr>
              <a:t>s</a:t>
            </a:r>
            <a:r>
              <a:rPr sz="1800" spc="-35" dirty="0" err="1">
                <a:latin typeface="Times New Roman"/>
                <a:cs typeface="Times New Roman"/>
              </a:rPr>
              <a:t>m</a:t>
            </a:r>
            <a:r>
              <a:rPr sz="1800" spc="-10" dirty="0" err="1">
                <a:latin typeface="Times New Roman"/>
                <a:cs typeface="Times New Roman"/>
              </a:rPr>
              <a:t>e</a:t>
            </a:r>
            <a:r>
              <a:rPr lang="fr-FR" sz="1800" dirty="0">
                <a:latin typeface="Times New Roman"/>
                <a:cs typeface="Times New Roman"/>
              </a:rPr>
              <a:t>r</a:t>
            </a:r>
          </a:p>
        </p:txBody>
      </p:sp>
      <p:sp>
        <p:nvSpPr>
          <p:cNvPr id="11" name="object 7">
            <a:extLst>
              <a:ext uri="{FF2B5EF4-FFF2-40B4-BE49-F238E27FC236}">
                <a16:creationId xmlns:a16="http://schemas.microsoft.com/office/drawing/2014/main" id="{8A716570-DE4D-7846-87AE-DD421A89CA95}"/>
              </a:ext>
            </a:extLst>
          </p:cNvPr>
          <p:cNvSpPr txBox="1"/>
          <p:nvPr/>
        </p:nvSpPr>
        <p:spPr>
          <a:xfrm>
            <a:off x="2149365" y="4200779"/>
            <a:ext cx="3571240" cy="329565"/>
          </a:xfrm>
          <a:prstGeom prst="rect">
            <a:avLst/>
          </a:prstGeom>
        </p:spPr>
        <p:txBody>
          <a:bodyPr vert="horz" wrap="square" lIns="0" tIns="11430" rIns="0" bIns="0" rtlCol="0">
            <a:spAutoFit/>
          </a:bodyPr>
          <a:lstStyle/>
          <a:p>
            <a:pPr marL="12700">
              <a:lnSpc>
                <a:spcPct val="100000"/>
              </a:lnSpc>
              <a:spcBef>
                <a:spcPts val="90"/>
              </a:spcBef>
            </a:pPr>
            <a:r>
              <a:rPr sz="2000" spc="-15" dirty="0">
                <a:latin typeface="Times New Roman"/>
                <a:cs typeface="Times New Roman"/>
              </a:rPr>
              <a:t>Estimate </a:t>
            </a:r>
            <a:r>
              <a:rPr sz="2000" spc="-5" dirty="0">
                <a:latin typeface="Times New Roman"/>
                <a:cs typeface="Times New Roman"/>
              </a:rPr>
              <a:t>Std. </a:t>
            </a:r>
            <a:r>
              <a:rPr sz="2000" dirty="0">
                <a:latin typeface="Times New Roman"/>
                <a:cs typeface="Times New Roman"/>
              </a:rPr>
              <a:t>Error </a:t>
            </a:r>
            <a:r>
              <a:rPr sz="2000" spc="-5" dirty="0">
                <a:latin typeface="Times New Roman"/>
                <a:cs typeface="Times New Roman"/>
              </a:rPr>
              <a:t>z </a:t>
            </a:r>
            <a:r>
              <a:rPr sz="2000" spc="-15" dirty="0">
                <a:latin typeface="Times New Roman"/>
                <a:cs typeface="Times New Roman"/>
              </a:rPr>
              <a:t>value</a:t>
            </a:r>
            <a:r>
              <a:rPr sz="2000" spc="30" dirty="0">
                <a:latin typeface="Times New Roman"/>
                <a:cs typeface="Times New Roman"/>
              </a:rPr>
              <a:t> </a:t>
            </a:r>
            <a:r>
              <a:rPr sz="2000" spc="-10" dirty="0">
                <a:latin typeface="Times New Roman"/>
                <a:cs typeface="Times New Roman"/>
              </a:rPr>
              <a:t>Pr(&gt;|z|)</a:t>
            </a:r>
            <a:endParaRPr sz="2000">
              <a:latin typeface="Times New Roman"/>
              <a:cs typeface="Times New Roman"/>
            </a:endParaRPr>
          </a:p>
        </p:txBody>
      </p:sp>
      <p:sp>
        <p:nvSpPr>
          <p:cNvPr id="12" name="object 8">
            <a:extLst>
              <a:ext uri="{FF2B5EF4-FFF2-40B4-BE49-F238E27FC236}">
                <a16:creationId xmlns:a16="http://schemas.microsoft.com/office/drawing/2014/main" id="{11325E3C-9183-9C4A-B121-F022AC3451C9}"/>
              </a:ext>
            </a:extLst>
          </p:cNvPr>
          <p:cNvSpPr txBox="1"/>
          <p:nvPr/>
        </p:nvSpPr>
        <p:spPr>
          <a:xfrm>
            <a:off x="1009166" y="5420162"/>
            <a:ext cx="2199005" cy="634365"/>
          </a:xfrm>
          <a:prstGeom prst="rect">
            <a:avLst/>
          </a:prstGeom>
        </p:spPr>
        <p:txBody>
          <a:bodyPr vert="horz" wrap="square" lIns="0" tIns="11430" rIns="0" bIns="0" rtlCol="0">
            <a:spAutoFit/>
          </a:bodyPr>
          <a:lstStyle/>
          <a:p>
            <a:pPr marL="12700">
              <a:lnSpc>
                <a:spcPct val="100000"/>
              </a:lnSpc>
              <a:spcBef>
                <a:spcPts val="90"/>
              </a:spcBef>
              <a:tabLst>
                <a:tab pos="1271270" algn="l"/>
              </a:tabLst>
            </a:pPr>
            <a:r>
              <a:rPr sz="2000" spc="5" dirty="0">
                <a:latin typeface="Times New Roman"/>
                <a:cs typeface="Times New Roman"/>
              </a:rPr>
              <a:t>po</a:t>
            </a:r>
            <a:r>
              <a:rPr sz="2000" spc="-10" dirty="0">
                <a:latin typeface="Times New Roman"/>
                <a:cs typeface="Times New Roman"/>
              </a:rPr>
              <a:t>i</a:t>
            </a:r>
            <a:r>
              <a:rPr sz="2000" spc="5" dirty="0">
                <a:latin typeface="Times New Roman"/>
                <a:cs typeface="Times New Roman"/>
              </a:rPr>
              <a:t>d</a:t>
            </a:r>
            <a:r>
              <a:rPr sz="2000" spc="-15" dirty="0">
                <a:latin typeface="Times New Roman"/>
                <a:cs typeface="Times New Roman"/>
              </a:rPr>
              <a:t>s</a:t>
            </a:r>
            <a:r>
              <a:rPr sz="2000" spc="-50" dirty="0">
                <a:latin typeface="Times New Roman"/>
                <a:cs typeface="Times New Roman"/>
              </a:rPr>
              <a:t>m</a:t>
            </a:r>
            <a:r>
              <a:rPr sz="2000" spc="-5" dirty="0">
                <a:latin typeface="Times New Roman"/>
                <a:cs typeface="Times New Roman"/>
              </a:rPr>
              <a:t>er</a:t>
            </a:r>
            <a:r>
              <a:rPr sz="2000" dirty="0">
                <a:latin typeface="Times New Roman"/>
                <a:cs typeface="Times New Roman"/>
              </a:rPr>
              <a:t>	</a:t>
            </a:r>
            <a:r>
              <a:rPr sz="2000" spc="-20" dirty="0">
                <a:latin typeface="Times New Roman"/>
                <a:cs typeface="Times New Roman"/>
              </a:rPr>
              <a:t>-</a:t>
            </a:r>
            <a:r>
              <a:rPr sz="2000" spc="5" dirty="0">
                <a:latin typeface="Times New Roman"/>
                <a:cs typeface="Times New Roman"/>
              </a:rPr>
              <a:t>0</a:t>
            </a:r>
            <a:r>
              <a:rPr sz="2000" dirty="0">
                <a:latin typeface="Times New Roman"/>
                <a:cs typeface="Times New Roman"/>
              </a:rPr>
              <a:t>.</a:t>
            </a:r>
            <a:r>
              <a:rPr sz="2000" spc="5" dirty="0">
                <a:latin typeface="Times New Roman"/>
                <a:cs typeface="Times New Roman"/>
              </a:rPr>
              <a:t>04078</a:t>
            </a:r>
            <a:endParaRPr sz="2000">
              <a:latin typeface="Times New Roman"/>
              <a:cs typeface="Times New Roman"/>
            </a:endParaRPr>
          </a:p>
          <a:p>
            <a:pPr marL="12700">
              <a:lnSpc>
                <a:spcPct val="100000"/>
              </a:lnSpc>
            </a:pPr>
            <a:r>
              <a:rPr sz="2000" spc="-5" dirty="0">
                <a:latin typeface="Times New Roman"/>
                <a:cs typeface="Times New Roman"/>
              </a:rPr>
              <a:t>tabac1:hta1</a:t>
            </a:r>
            <a:r>
              <a:rPr sz="2000" spc="409" dirty="0">
                <a:latin typeface="Times New Roman"/>
                <a:cs typeface="Times New Roman"/>
              </a:rPr>
              <a:t> </a:t>
            </a:r>
            <a:r>
              <a:rPr sz="2000" spc="5" dirty="0">
                <a:latin typeface="Times New Roman"/>
                <a:cs typeface="Times New Roman"/>
              </a:rPr>
              <a:t>0.19475</a:t>
            </a:r>
            <a:endParaRPr sz="2000">
              <a:latin typeface="Times New Roman"/>
              <a:cs typeface="Times New Roman"/>
            </a:endParaRPr>
          </a:p>
        </p:txBody>
      </p:sp>
      <p:sp>
        <p:nvSpPr>
          <p:cNvPr id="13" name="object 9">
            <a:extLst>
              <a:ext uri="{FF2B5EF4-FFF2-40B4-BE49-F238E27FC236}">
                <a16:creationId xmlns:a16="http://schemas.microsoft.com/office/drawing/2014/main" id="{FA588B13-3079-7440-B5B5-BC08160FDFD9}"/>
              </a:ext>
            </a:extLst>
          </p:cNvPr>
          <p:cNvSpPr txBox="1"/>
          <p:nvPr/>
        </p:nvSpPr>
        <p:spPr>
          <a:xfrm>
            <a:off x="3380456" y="5420162"/>
            <a:ext cx="2947035" cy="634365"/>
          </a:xfrm>
          <a:prstGeom prst="rect">
            <a:avLst/>
          </a:prstGeom>
        </p:spPr>
        <p:txBody>
          <a:bodyPr vert="horz" wrap="square" lIns="0" tIns="11430" rIns="0" bIns="0" rtlCol="0">
            <a:spAutoFit/>
          </a:bodyPr>
          <a:lstStyle/>
          <a:p>
            <a:pPr marL="61594">
              <a:lnSpc>
                <a:spcPct val="100000"/>
              </a:lnSpc>
              <a:spcBef>
                <a:spcPts val="90"/>
              </a:spcBef>
            </a:pPr>
            <a:r>
              <a:rPr sz="2000" dirty="0">
                <a:latin typeface="Times New Roman"/>
                <a:cs typeface="Times New Roman"/>
              </a:rPr>
              <a:t>0.01494 </a:t>
            </a:r>
            <a:r>
              <a:rPr sz="2000" spc="-5" dirty="0">
                <a:latin typeface="Times New Roman"/>
                <a:cs typeface="Times New Roman"/>
              </a:rPr>
              <a:t>-2.729 </a:t>
            </a:r>
            <a:r>
              <a:rPr sz="2000" dirty="0">
                <a:latin typeface="Times New Roman"/>
                <a:cs typeface="Times New Roman"/>
              </a:rPr>
              <a:t>0.00635</a:t>
            </a:r>
            <a:r>
              <a:rPr sz="2000" spc="-100" dirty="0">
                <a:latin typeface="Times New Roman"/>
                <a:cs typeface="Times New Roman"/>
              </a:rPr>
              <a:t> </a:t>
            </a:r>
            <a:r>
              <a:rPr sz="2000" spc="-25" dirty="0">
                <a:latin typeface="Times New Roman"/>
                <a:cs typeface="Times New Roman"/>
              </a:rPr>
              <a:t>**</a:t>
            </a:r>
            <a:endParaRPr sz="2000">
              <a:latin typeface="Times New Roman"/>
              <a:cs typeface="Times New Roman"/>
            </a:endParaRPr>
          </a:p>
          <a:p>
            <a:pPr marL="12700">
              <a:lnSpc>
                <a:spcPct val="100000"/>
              </a:lnSpc>
              <a:tabLst>
                <a:tab pos="1030605" algn="l"/>
              </a:tabLst>
            </a:pPr>
            <a:r>
              <a:rPr sz="2000" dirty="0">
                <a:latin typeface="Times New Roman"/>
                <a:cs typeface="Times New Roman"/>
              </a:rPr>
              <a:t>1.34929	0.144</a:t>
            </a:r>
            <a:r>
              <a:rPr sz="2000" spc="450" dirty="0">
                <a:latin typeface="Times New Roman"/>
                <a:cs typeface="Times New Roman"/>
              </a:rPr>
              <a:t> </a:t>
            </a:r>
            <a:r>
              <a:rPr sz="2000" spc="5" dirty="0">
                <a:latin typeface="Times New Roman"/>
                <a:cs typeface="Times New Roman"/>
              </a:rPr>
              <a:t>0.88524</a:t>
            </a:r>
            <a:endParaRPr sz="2000">
              <a:latin typeface="Times New Roman"/>
              <a:cs typeface="Times New Roman"/>
            </a:endParaRPr>
          </a:p>
        </p:txBody>
      </p:sp>
      <p:graphicFrame>
        <p:nvGraphicFramePr>
          <p:cNvPr id="14" name="object 10">
            <a:extLst>
              <a:ext uri="{FF2B5EF4-FFF2-40B4-BE49-F238E27FC236}">
                <a16:creationId xmlns:a16="http://schemas.microsoft.com/office/drawing/2014/main" id="{3180CB2C-D1C2-A44E-B3B5-193AB681C888}"/>
              </a:ext>
            </a:extLst>
          </p:cNvPr>
          <p:cNvGraphicFramePr>
            <a:graphicFrameLocks noGrp="1"/>
          </p:cNvGraphicFramePr>
          <p:nvPr>
            <p:extLst>
              <p:ext uri="{D42A27DB-BD31-4B8C-83A1-F6EECF244321}">
                <p14:modId xmlns:p14="http://schemas.microsoft.com/office/powerpoint/2010/main" val="2226044705"/>
              </p:ext>
            </p:extLst>
          </p:nvPr>
        </p:nvGraphicFramePr>
        <p:xfrm>
          <a:off x="990369" y="4545871"/>
          <a:ext cx="7581899" cy="889850"/>
        </p:xfrm>
        <a:graphic>
          <a:graphicData uri="http://schemas.openxmlformats.org/drawingml/2006/table">
            <a:tbl>
              <a:tblPr firstRow="1" bandRow="1">
                <a:tableStyleId>{2D5ABB26-0587-4C30-8999-92F81FD0307C}</a:tableStyleId>
              </a:tblPr>
              <a:tblGrid>
                <a:gridCol w="1165225">
                  <a:extLst>
                    <a:ext uri="{9D8B030D-6E8A-4147-A177-3AD203B41FA5}">
                      <a16:colId xmlns:a16="http://schemas.microsoft.com/office/drawing/2014/main" val="20000"/>
                    </a:ext>
                  </a:extLst>
                </a:gridCol>
                <a:gridCol w="1047750">
                  <a:extLst>
                    <a:ext uri="{9D8B030D-6E8A-4147-A177-3AD203B41FA5}">
                      <a16:colId xmlns:a16="http://schemas.microsoft.com/office/drawing/2014/main" val="20001"/>
                    </a:ext>
                  </a:extLst>
                </a:gridCol>
                <a:gridCol w="1049020">
                  <a:extLst>
                    <a:ext uri="{9D8B030D-6E8A-4147-A177-3AD203B41FA5}">
                      <a16:colId xmlns:a16="http://schemas.microsoft.com/office/drawing/2014/main" val="20002"/>
                    </a:ext>
                  </a:extLst>
                </a:gridCol>
                <a:gridCol w="2279650">
                  <a:extLst>
                    <a:ext uri="{9D8B030D-6E8A-4147-A177-3AD203B41FA5}">
                      <a16:colId xmlns:a16="http://schemas.microsoft.com/office/drawing/2014/main" val="20003"/>
                    </a:ext>
                  </a:extLst>
                </a:gridCol>
                <a:gridCol w="2040254">
                  <a:extLst>
                    <a:ext uri="{9D8B030D-6E8A-4147-A177-3AD203B41FA5}">
                      <a16:colId xmlns:a16="http://schemas.microsoft.com/office/drawing/2014/main" val="20004"/>
                    </a:ext>
                  </a:extLst>
                </a:gridCol>
              </a:tblGrid>
              <a:tr h="292502">
                <a:tc>
                  <a:txBody>
                    <a:bodyPr/>
                    <a:lstStyle/>
                    <a:p>
                      <a:pPr marL="31750">
                        <a:lnSpc>
                          <a:spcPts val="2175"/>
                        </a:lnSpc>
                      </a:pPr>
                      <a:r>
                        <a:rPr sz="2000" spc="-5" dirty="0">
                          <a:latin typeface="Times New Roman"/>
                          <a:cs typeface="Times New Roman"/>
                        </a:rPr>
                        <a:t>(Intercept)</a:t>
                      </a:r>
                      <a:endParaRPr sz="2000">
                        <a:latin typeface="Times New Roman"/>
                        <a:cs typeface="Times New Roman"/>
                      </a:endParaRPr>
                    </a:p>
                  </a:txBody>
                  <a:tcPr marL="0" marR="0" marT="0" marB="0"/>
                </a:tc>
                <a:tc>
                  <a:txBody>
                    <a:bodyPr/>
                    <a:lstStyle/>
                    <a:p>
                      <a:pPr marR="85090" algn="r">
                        <a:lnSpc>
                          <a:spcPts val="2175"/>
                        </a:lnSpc>
                      </a:pPr>
                      <a:r>
                        <a:rPr sz="2000" spc="10" dirty="0">
                          <a:latin typeface="Times New Roman"/>
                          <a:cs typeface="Times New Roman"/>
                        </a:rPr>
                        <a:t>1</a:t>
                      </a:r>
                      <a:r>
                        <a:rPr sz="2000" spc="5" dirty="0">
                          <a:latin typeface="Times New Roman"/>
                          <a:cs typeface="Times New Roman"/>
                        </a:rPr>
                        <a:t>.</a:t>
                      </a:r>
                      <a:r>
                        <a:rPr sz="2000" spc="10" dirty="0">
                          <a:latin typeface="Times New Roman"/>
                          <a:cs typeface="Times New Roman"/>
                        </a:rPr>
                        <a:t>15083</a:t>
                      </a:r>
                      <a:endParaRPr sz="2000">
                        <a:latin typeface="Times New Roman"/>
                        <a:cs typeface="Times New Roman"/>
                      </a:endParaRPr>
                    </a:p>
                  </a:txBody>
                  <a:tcPr marL="0" marR="0" marT="0" marB="0"/>
                </a:tc>
                <a:tc>
                  <a:txBody>
                    <a:bodyPr/>
                    <a:lstStyle/>
                    <a:p>
                      <a:pPr marL="90805" algn="ctr">
                        <a:lnSpc>
                          <a:spcPts val="2175"/>
                        </a:lnSpc>
                      </a:pPr>
                      <a:r>
                        <a:rPr sz="2000" spc="5" dirty="0">
                          <a:latin typeface="Times New Roman"/>
                          <a:cs typeface="Times New Roman"/>
                        </a:rPr>
                        <a:t>0.87132</a:t>
                      </a:r>
                      <a:endParaRPr sz="2000">
                        <a:latin typeface="Times New Roman"/>
                        <a:cs typeface="Times New Roman"/>
                      </a:endParaRPr>
                    </a:p>
                  </a:txBody>
                  <a:tcPr marL="0" marR="0" marT="0" marB="0"/>
                </a:tc>
                <a:tc>
                  <a:txBody>
                    <a:bodyPr/>
                    <a:lstStyle/>
                    <a:p>
                      <a:pPr marL="123189">
                        <a:lnSpc>
                          <a:spcPts val="2175"/>
                        </a:lnSpc>
                      </a:pPr>
                      <a:r>
                        <a:rPr sz="2000" dirty="0">
                          <a:latin typeface="Times New Roman"/>
                          <a:cs typeface="Times New Roman"/>
                        </a:rPr>
                        <a:t>1.321</a:t>
                      </a:r>
                      <a:r>
                        <a:rPr sz="2000" spc="455" dirty="0">
                          <a:latin typeface="Times New Roman"/>
                          <a:cs typeface="Times New Roman"/>
                        </a:rPr>
                        <a:t> </a:t>
                      </a:r>
                      <a:r>
                        <a:rPr sz="2000" spc="5" dirty="0">
                          <a:latin typeface="Times New Roman"/>
                          <a:cs typeface="Times New Roman"/>
                        </a:rPr>
                        <a:t>0.18657</a:t>
                      </a:r>
                      <a:endParaRPr sz="2000">
                        <a:latin typeface="Times New Roman"/>
                        <a:cs typeface="Times New Roman"/>
                      </a:endParaRPr>
                    </a:p>
                  </a:txBody>
                  <a:tcPr marL="0" marR="0" marT="0" marB="0"/>
                </a:tc>
                <a:tc>
                  <a:txBody>
                    <a:bodyPr/>
                    <a:lstStyle/>
                    <a:p>
                      <a:pPr>
                        <a:lnSpc>
                          <a:spcPct val="100000"/>
                        </a:lnSpc>
                      </a:pPr>
                      <a:endParaRPr sz="1800">
                        <a:latin typeface="Times New Roman"/>
                        <a:cs typeface="Times New Roman"/>
                      </a:endParaRPr>
                    </a:p>
                  </a:txBody>
                  <a:tcPr marL="0" marR="0" marT="0" marB="0"/>
                </a:tc>
                <a:extLst>
                  <a:ext uri="{0D108BD9-81ED-4DB2-BD59-A6C34878D82A}">
                    <a16:rowId xmlns:a16="http://schemas.microsoft.com/office/drawing/2014/main" val="10000"/>
                  </a:ext>
                </a:extLst>
              </a:tr>
              <a:tr h="309027">
                <a:tc>
                  <a:txBody>
                    <a:bodyPr/>
                    <a:lstStyle/>
                    <a:p>
                      <a:pPr marL="31750">
                        <a:lnSpc>
                          <a:spcPts val="2270"/>
                        </a:lnSpc>
                      </a:pPr>
                      <a:r>
                        <a:rPr sz="2000" spc="-5" dirty="0">
                          <a:latin typeface="Times New Roman"/>
                          <a:cs typeface="Times New Roman"/>
                        </a:rPr>
                        <a:t>tabac1</a:t>
                      </a:r>
                      <a:endParaRPr sz="2000">
                        <a:latin typeface="Times New Roman"/>
                        <a:cs typeface="Times New Roman"/>
                      </a:endParaRPr>
                    </a:p>
                  </a:txBody>
                  <a:tcPr marL="0" marR="0" marT="0" marB="0"/>
                </a:tc>
                <a:tc>
                  <a:txBody>
                    <a:bodyPr/>
                    <a:lstStyle/>
                    <a:p>
                      <a:pPr marR="109220" algn="r">
                        <a:lnSpc>
                          <a:spcPts val="2270"/>
                        </a:lnSpc>
                      </a:pPr>
                      <a:r>
                        <a:rPr sz="2000" spc="10" dirty="0">
                          <a:latin typeface="Times New Roman"/>
                          <a:cs typeface="Times New Roman"/>
                        </a:rPr>
                        <a:t>0</a:t>
                      </a:r>
                      <a:r>
                        <a:rPr sz="2000" spc="5" dirty="0">
                          <a:latin typeface="Times New Roman"/>
                          <a:cs typeface="Times New Roman"/>
                        </a:rPr>
                        <a:t>.</a:t>
                      </a:r>
                      <a:r>
                        <a:rPr sz="2000" spc="10" dirty="0">
                          <a:latin typeface="Times New Roman"/>
                          <a:cs typeface="Times New Roman"/>
                        </a:rPr>
                        <a:t>70123</a:t>
                      </a:r>
                      <a:endParaRPr sz="2000">
                        <a:latin typeface="Times New Roman"/>
                        <a:cs typeface="Times New Roman"/>
                      </a:endParaRPr>
                    </a:p>
                  </a:txBody>
                  <a:tcPr marL="0" marR="0" marT="0" marB="0"/>
                </a:tc>
                <a:tc>
                  <a:txBody>
                    <a:bodyPr/>
                    <a:lstStyle/>
                    <a:p>
                      <a:pPr marL="42545" algn="ctr">
                        <a:lnSpc>
                          <a:spcPts val="2270"/>
                        </a:lnSpc>
                      </a:pPr>
                      <a:r>
                        <a:rPr sz="2000" spc="5" dirty="0">
                          <a:latin typeface="Times New Roman"/>
                          <a:cs typeface="Times New Roman"/>
                        </a:rPr>
                        <a:t>0.34250</a:t>
                      </a:r>
                      <a:endParaRPr sz="2000">
                        <a:latin typeface="Times New Roman"/>
                        <a:cs typeface="Times New Roman"/>
                      </a:endParaRPr>
                    </a:p>
                  </a:txBody>
                  <a:tcPr marL="0" marR="0" marT="0" marB="0"/>
                </a:tc>
                <a:tc>
                  <a:txBody>
                    <a:bodyPr/>
                    <a:lstStyle/>
                    <a:p>
                      <a:pPr marL="95885">
                        <a:lnSpc>
                          <a:spcPts val="2270"/>
                        </a:lnSpc>
                      </a:pPr>
                      <a:r>
                        <a:rPr sz="2000" dirty="0">
                          <a:latin typeface="Times New Roman"/>
                          <a:cs typeface="Times New Roman"/>
                        </a:rPr>
                        <a:t>2.047 0.04062</a:t>
                      </a:r>
                      <a:r>
                        <a:rPr sz="2000" spc="-80" dirty="0">
                          <a:latin typeface="Times New Roman"/>
                          <a:cs typeface="Times New Roman"/>
                        </a:rPr>
                        <a:t> </a:t>
                      </a:r>
                      <a:r>
                        <a:rPr sz="2000" spc="-5" dirty="0">
                          <a:latin typeface="Times New Roman"/>
                          <a:cs typeface="Times New Roman"/>
                        </a:rPr>
                        <a:t>*</a:t>
                      </a:r>
                      <a:endParaRPr sz="2000">
                        <a:latin typeface="Times New Roman"/>
                        <a:cs typeface="Times New Roman"/>
                      </a:endParaRPr>
                    </a:p>
                  </a:txBody>
                  <a:tcPr marL="0" marR="0" marT="0" marB="0"/>
                </a:tc>
                <a:tc>
                  <a:txBody>
                    <a:bodyPr/>
                    <a:lstStyle/>
                    <a:p>
                      <a:pPr marL="467995">
                        <a:lnSpc>
                          <a:spcPts val="2155"/>
                        </a:lnSpc>
                        <a:spcBef>
                          <a:spcPts val="180"/>
                        </a:spcBef>
                      </a:pPr>
                      <a:r>
                        <a:rPr sz="1800" dirty="0">
                          <a:solidFill>
                            <a:srgbClr val="FF0000"/>
                          </a:solidFill>
                          <a:latin typeface="Times New Roman"/>
                          <a:cs typeface="Times New Roman"/>
                        </a:rPr>
                        <a:t>2.01[1.03;3.95]</a:t>
                      </a:r>
                      <a:endParaRPr sz="1800">
                        <a:latin typeface="Times New Roman"/>
                        <a:cs typeface="Times New Roman"/>
                      </a:endParaRPr>
                    </a:p>
                  </a:txBody>
                  <a:tcPr marL="0" marR="0" marT="22860" marB="0"/>
                </a:tc>
                <a:extLst>
                  <a:ext uri="{0D108BD9-81ED-4DB2-BD59-A6C34878D82A}">
                    <a16:rowId xmlns:a16="http://schemas.microsoft.com/office/drawing/2014/main" val="10001"/>
                  </a:ext>
                </a:extLst>
              </a:tr>
              <a:tr h="288321">
                <a:tc>
                  <a:txBody>
                    <a:bodyPr/>
                    <a:lstStyle/>
                    <a:p>
                      <a:pPr marL="31750">
                        <a:lnSpc>
                          <a:spcPts val="2170"/>
                        </a:lnSpc>
                      </a:pPr>
                      <a:r>
                        <a:rPr sz="2000" spc="-10" dirty="0">
                          <a:latin typeface="Times New Roman"/>
                          <a:cs typeface="Times New Roman"/>
                        </a:rPr>
                        <a:t>hta1</a:t>
                      </a:r>
                      <a:endParaRPr sz="2000">
                        <a:latin typeface="Times New Roman"/>
                        <a:cs typeface="Times New Roman"/>
                      </a:endParaRPr>
                    </a:p>
                  </a:txBody>
                  <a:tcPr marL="0" marR="0" marT="0" marB="0"/>
                </a:tc>
                <a:tc>
                  <a:txBody>
                    <a:bodyPr/>
                    <a:lstStyle/>
                    <a:p>
                      <a:pPr marR="146050" algn="r">
                        <a:lnSpc>
                          <a:spcPts val="2170"/>
                        </a:lnSpc>
                      </a:pPr>
                      <a:r>
                        <a:rPr sz="2000" spc="10" dirty="0">
                          <a:latin typeface="Times New Roman"/>
                          <a:cs typeface="Times New Roman"/>
                        </a:rPr>
                        <a:t>1</a:t>
                      </a:r>
                      <a:r>
                        <a:rPr sz="2000" spc="5" dirty="0">
                          <a:latin typeface="Times New Roman"/>
                          <a:cs typeface="Times New Roman"/>
                        </a:rPr>
                        <a:t>.</a:t>
                      </a:r>
                      <a:r>
                        <a:rPr sz="2000" spc="10" dirty="0">
                          <a:latin typeface="Times New Roman"/>
                          <a:cs typeface="Times New Roman"/>
                        </a:rPr>
                        <a:t>73686</a:t>
                      </a:r>
                      <a:endParaRPr sz="2000">
                        <a:latin typeface="Times New Roman"/>
                        <a:cs typeface="Times New Roman"/>
                      </a:endParaRPr>
                    </a:p>
                  </a:txBody>
                  <a:tcPr marL="0" marR="0" marT="0" marB="0"/>
                </a:tc>
                <a:tc>
                  <a:txBody>
                    <a:bodyPr/>
                    <a:lstStyle/>
                    <a:p>
                      <a:pPr marR="22225" algn="ctr">
                        <a:lnSpc>
                          <a:spcPts val="2170"/>
                        </a:lnSpc>
                      </a:pPr>
                      <a:r>
                        <a:rPr sz="2000" spc="5" dirty="0">
                          <a:latin typeface="Times New Roman"/>
                          <a:cs typeface="Times New Roman"/>
                        </a:rPr>
                        <a:t>0.85786</a:t>
                      </a:r>
                      <a:endParaRPr sz="2000">
                        <a:latin typeface="Times New Roman"/>
                        <a:cs typeface="Times New Roman"/>
                      </a:endParaRPr>
                    </a:p>
                  </a:txBody>
                  <a:tcPr marL="0" marR="0" marT="0" marB="0"/>
                </a:tc>
                <a:tc>
                  <a:txBody>
                    <a:bodyPr/>
                    <a:lstStyle/>
                    <a:p>
                      <a:pPr marL="62230">
                        <a:lnSpc>
                          <a:spcPts val="2170"/>
                        </a:lnSpc>
                      </a:pPr>
                      <a:r>
                        <a:rPr sz="2000" dirty="0">
                          <a:latin typeface="Times New Roman"/>
                          <a:cs typeface="Times New Roman"/>
                        </a:rPr>
                        <a:t>2.025 0.04291</a:t>
                      </a:r>
                      <a:r>
                        <a:rPr sz="2000" spc="-80" dirty="0">
                          <a:latin typeface="Times New Roman"/>
                          <a:cs typeface="Times New Roman"/>
                        </a:rPr>
                        <a:t> </a:t>
                      </a:r>
                      <a:r>
                        <a:rPr sz="2000" spc="-5" dirty="0">
                          <a:latin typeface="Times New Roman"/>
                          <a:cs typeface="Times New Roman"/>
                        </a:rPr>
                        <a:t>*</a:t>
                      </a:r>
                      <a:endParaRPr sz="2000">
                        <a:latin typeface="Times New Roman"/>
                        <a:cs typeface="Times New Roman"/>
                      </a:endParaRPr>
                    </a:p>
                  </a:txBody>
                  <a:tcPr marL="0" marR="0" marT="0" marB="0"/>
                </a:tc>
                <a:tc>
                  <a:txBody>
                    <a:bodyPr/>
                    <a:lstStyle/>
                    <a:p>
                      <a:pPr marL="467995">
                        <a:lnSpc>
                          <a:spcPts val="2065"/>
                        </a:lnSpc>
                      </a:pPr>
                      <a:r>
                        <a:rPr sz="1800" dirty="0">
                          <a:solidFill>
                            <a:srgbClr val="FF0000"/>
                          </a:solidFill>
                          <a:latin typeface="Times New Roman"/>
                          <a:cs typeface="Times New Roman"/>
                        </a:rPr>
                        <a:t>5.68[1.06;30.52]</a:t>
                      </a:r>
                      <a:endParaRPr sz="1800">
                        <a:latin typeface="Times New Roman"/>
                        <a:cs typeface="Times New Roman"/>
                      </a:endParaRPr>
                    </a:p>
                  </a:txBody>
                  <a:tcPr marL="0" marR="0" marT="0" marB="0"/>
                </a:tc>
                <a:extLst>
                  <a:ext uri="{0D108BD9-81ED-4DB2-BD59-A6C34878D82A}">
                    <a16:rowId xmlns:a16="http://schemas.microsoft.com/office/drawing/2014/main" val="10002"/>
                  </a:ext>
                </a:extLst>
              </a:tr>
            </a:tbl>
          </a:graphicData>
        </a:graphic>
      </p:graphicFrame>
      <p:sp>
        <p:nvSpPr>
          <p:cNvPr id="15" name="object 11">
            <a:extLst>
              <a:ext uri="{FF2B5EF4-FFF2-40B4-BE49-F238E27FC236}">
                <a16:creationId xmlns:a16="http://schemas.microsoft.com/office/drawing/2014/main" id="{339DF26C-3079-E34A-90C8-1D0CF137484A}"/>
              </a:ext>
            </a:extLst>
          </p:cNvPr>
          <p:cNvSpPr txBox="1"/>
          <p:nvPr/>
        </p:nvSpPr>
        <p:spPr>
          <a:xfrm>
            <a:off x="6986350" y="2760917"/>
            <a:ext cx="1454150" cy="84836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0000"/>
                </a:solidFill>
                <a:latin typeface="Times New Roman"/>
                <a:cs typeface="Times New Roman"/>
              </a:rPr>
              <a:t>2.04[1.07;3.9]</a:t>
            </a:r>
            <a:endParaRPr sz="1800">
              <a:latin typeface="Times New Roman"/>
              <a:cs typeface="Times New Roman"/>
            </a:endParaRPr>
          </a:p>
          <a:p>
            <a:pPr marL="12700">
              <a:lnSpc>
                <a:spcPct val="100000"/>
              </a:lnSpc>
            </a:pPr>
            <a:r>
              <a:rPr sz="1800" dirty="0">
                <a:solidFill>
                  <a:srgbClr val="FF0000"/>
                </a:solidFill>
                <a:latin typeface="Times New Roman"/>
                <a:cs typeface="Times New Roman"/>
              </a:rPr>
              <a:t>6.12[1.6;23.5]</a:t>
            </a:r>
            <a:endParaRPr sz="1800">
              <a:latin typeface="Times New Roman"/>
              <a:cs typeface="Times New Roman"/>
            </a:endParaRPr>
          </a:p>
          <a:p>
            <a:pPr marL="12700">
              <a:lnSpc>
                <a:spcPct val="100000"/>
              </a:lnSpc>
            </a:pPr>
            <a:r>
              <a:rPr sz="1800" dirty="0">
                <a:solidFill>
                  <a:srgbClr val="FF0000"/>
                </a:solidFill>
                <a:latin typeface="Times New Roman"/>
                <a:cs typeface="Times New Roman"/>
              </a:rPr>
              <a:t>0.96[0.93;0.99]</a:t>
            </a:r>
            <a:endParaRPr sz="1800">
              <a:latin typeface="Times New Roman"/>
              <a:cs typeface="Times New Roman"/>
            </a:endParaRPr>
          </a:p>
        </p:txBody>
      </p:sp>
      <p:sp>
        <p:nvSpPr>
          <p:cNvPr id="16" name="object 12">
            <a:extLst>
              <a:ext uri="{FF2B5EF4-FFF2-40B4-BE49-F238E27FC236}">
                <a16:creationId xmlns:a16="http://schemas.microsoft.com/office/drawing/2014/main" id="{DCCED4AC-4094-2D40-A6B8-E5AA9F755888}"/>
              </a:ext>
            </a:extLst>
          </p:cNvPr>
          <p:cNvSpPr txBox="1"/>
          <p:nvPr/>
        </p:nvSpPr>
        <p:spPr>
          <a:xfrm>
            <a:off x="6986350" y="5397132"/>
            <a:ext cx="1454150" cy="57404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0000"/>
                </a:solidFill>
                <a:latin typeface="Times New Roman"/>
                <a:cs typeface="Times New Roman"/>
              </a:rPr>
              <a:t>0.96[0.93;0.99]</a:t>
            </a:r>
            <a:endParaRPr sz="1800">
              <a:latin typeface="Times New Roman"/>
              <a:cs typeface="Times New Roman"/>
            </a:endParaRPr>
          </a:p>
          <a:p>
            <a:pPr marL="12700">
              <a:lnSpc>
                <a:spcPct val="100000"/>
              </a:lnSpc>
            </a:pPr>
            <a:r>
              <a:rPr sz="1800" dirty="0">
                <a:solidFill>
                  <a:srgbClr val="FF0000"/>
                </a:solidFill>
                <a:latin typeface="Times New Roman"/>
                <a:cs typeface="Times New Roman"/>
              </a:rPr>
              <a:t>1.22[0.09;17.1]</a:t>
            </a:r>
            <a:endParaRPr sz="1800">
              <a:latin typeface="Times New Roman"/>
              <a:cs typeface="Times New Roman"/>
            </a:endParaRPr>
          </a:p>
        </p:txBody>
      </p:sp>
      <p:sp>
        <p:nvSpPr>
          <p:cNvPr id="21" name="Rectangle 20">
            <a:extLst>
              <a:ext uri="{FF2B5EF4-FFF2-40B4-BE49-F238E27FC236}">
                <a16:creationId xmlns:a16="http://schemas.microsoft.com/office/drawing/2014/main" id="{9F8111B5-6E58-AD4F-885E-59C914E450F1}"/>
              </a:ext>
            </a:extLst>
          </p:cNvPr>
          <p:cNvSpPr/>
          <p:nvPr/>
        </p:nvSpPr>
        <p:spPr>
          <a:xfrm>
            <a:off x="609600" y="2188440"/>
            <a:ext cx="5943600" cy="369332"/>
          </a:xfrm>
          <a:prstGeom prst="rect">
            <a:avLst/>
          </a:prstGeom>
        </p:spPr>
        <p:txBody>
          <a:bodyPr wrap="square">
            <a:spAutoFit/>
          </a:bodyPr>
          <a:lstStyle/>
          <a:p>
            <a:pPr marL="1931670">
              <a:lnSpc>
                <a:spcPct val="100000"/>
              </a:lnSpc>
              <a:spcBef>
                <a:spcPts val="869"/>
              </a:spcBef>
            </a:pPr>
            <a:r>
              <a:rPr lang="fr-FR" spc="-10" dirty="0" err="1">
                <a:latin typeface="Times New Roman"/>
                <a:cs typeface="Times New Roman"/>
              </a:rPr>
              <a:t>Estimate</a:t>
            </a:r>
            <a:r>
              <a:rPr lang="fr-FR" spc="-10" dirty="0">
                <a:latin typeface="Times New Roman"/>
                <a:cs typeface="Times New Roman"/>
              </a:rPr>
              <a:t> </a:t>
            </a:r>
            <a:r>
              <a:rPr lang="fr-FR" dirty="0" err="1">
                <a:latin typeface="Times New Roman"/>
                <a:cs typeface="Times New Roman"/>
              </a:rPr>
              <a:t>Std</a:t>
            </a:r>
            <a:r>
              <a:rPr lang="fr-FR" dirty="0">
                <a:latin typeface="Times New Roman"/>
                <a:cs typeface="Times New Roman"/>
              </a:rPr>
              <a:t>. </a:t>
            </a:r>
            <a:r>
              <a:rPr lang="fr-FR" dirty="0" err="1">
                <a:latin typeface="Times New Roman"/>
                <a:cs typeface="Times New Roman"/>
              </a:rPr>
              <a:t>Error</a:t>
            </a:r>
            <a:r>
              <a:rPr lang="fr-FR" dirty="0">
                <a:latin typeface="Times New Roman"/>
                <a:cs typeface="Times New Roman"/>
              </a:rPr>
              <a:t> z </a:t>
            </a:r>
            <a:r>
              <a:rPr lang="fr-FR" spc="-5" dirty="0">
                <a:latin typeface="Times New Roman"/>
                <a:cs typeface="Times New Roman"/>
              </a:rPr>
              <a:t>value</a:t>
            </a:r>
            <a:r>
              <a:rPr lang="fr-FR" spc="-20" dirty="0">
                <a:latin typeface="Times New Roman"/>
                <a:cs typeface="Times New Roman"/>
              </a:rPr>
              <a:t> </a:t>
            </a:r>
            <a:r>
              <a:rPr lang="fr-FR" spc="-15" dirty="0">
                <a:latin typeface="Times New Roman"/>
                <a:cs typeface="Times New Roman"/>
              </a:rPr>
              <a:t>Pr(&gt;|z|)</a:t>
            </a:r>
            <a:endParaRPr lang="fr-FR" dirty="0">
              <a:latin typeface="Times New Roman"/>
              <a:cs typeface="Times New Roman"/>
            </a:endParaRPr>
          </a:p>
        </p:txBody>
      </p:sp>
    </p:spTree>
    <p:extLst>
      <p:ext uri="{BB962C8B-B14F-4D97-AF65-F5344CB8AC3E}">
        <p14:creationId xmlns:p14="http://schemas.microsoft.com/office/powerpoint/2010/main" val="308281412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CDDA65A9-FB12-7344-85AC-E6901F94BFF0}"/>
              </a:ext>
            </a:extLst>
          </p:cNvPr>
          <p:cNvSpPr>
            <a:spLocks noGrp="1"/>
          </p:cNvSpPr>
          <p:nvPr>
            <p:ph type="body" idx="1"/>
          </p:nvPr>
        </p:nvSpPr>
        <p:spPr/>
        <p:txBody>
          <a:bodyPr/>
          <a:lstStyle/>
          <a:p>
            <a:r>
              <a:rPr lang="fr-FR" dirty="0"/>
              <a:t>Analyse en composante principale</a:t>
            </a:r>
          </a:p>
        </p:txBody>
      </p:sp>
      <p:sp>
        <p:nvSpPr>
          <p:cNvPr id="6" name="Titre 5">
            <a:extLst>
              <a:ext uri="{FF2B5EF4-FFF2-40B4-BE49-F238E27FC236}">
                <a16:creationId xmlns:a16="http://schemas.microsoft.com/office/drawing/2014/main" id="{66702441-006D-4F49-BA47-9CC151C6816C}"/>
              </a:ext>
            </a:extLst>
          </p:cNvPr>
          <p:cNvSpPr>
            <a:spLocks noGrp="1"/>
          </p:cNvSpPr>
          <p:nvPr>
            <p:ph type="title"/>
          </p:nvPr>
        </p:nvSpPr>
        <p:spPr/>
        <p:txBody>
          <a:bodyPr/>
          <a:lstStyle/>
          <a:p>
            <a:r>
              <a:rPr lang="fr-FR" dirty="0"/>
              <a:t>Méthodes particulières</a:t>
            </a:r>
          </a:p>
        </p:txBody>
      </p:sp>
      <p:sp>
        <p:nvSpPr>
          <p:cNvPr id="4" name="Espace réservé du numéro de diapositive 3">
            <a:extLst>
              <a:ext uri="{FF2B5EF4-FFF2-40B4-BE49-F238E27FC236}">
                <a16:creationId xmlns:a16="http://schemas.microsoft.com/office/drawing/2014/main" id="{DBFAA2F7-FA19-2D43-B75D-2B230BF64CC3}"/>
              </a:ext>
            </a:extLst>
          </p:cNvPr>
          <p:cNvSpPr>
            <a:spLocks noGrp="1"/>
          </p:cNvSpPr>
          <p:nvPr>
            <p:ph type="sldNum" sz="quarter" idx="11"/>
          </p:nvPr>
        </p:nvSpPr>
        <p:spPr/>
        <p:txBody>
          <a:bodyPr>
            <a:normAutofit/>
          </a:bodyPr>
          <a:lstStyle/>
          <a:p>
            <a:pPr marL="114300">
              <a:lnSpc>
                <a:spcPts val="1410"/>
              </a:lnSpc>
            </a:pPr>
            <a:fld id="{81D60167-4931-47E6-BA6A-407CBD079E47}" type="slidenum">
              <a:rPr lang="fr-FR" smtClean="0"/>
              <a:t>66</a:t>
            </a:fld>
            <a:endParaRPr lang="fr-FR" dirty="0"/>
          </a:p>
        </p:txBody>
      </p:sp>
      <p:sp>
        <p:nvSpPr>
          <p:cNvPr id="3" name="Espace réservé du pied de page 2">
            <a:extLst>
              <a:ext uri="{FF2B5EF4-FFF2-40B4-BE49-F238E27FC236}">
                <a16:creationId xmlns:a16="http://schemas.microsoft.com/office/drawing/2014/main" id="{131748E1-11B3-9349-A1D5-74F7124AF4FE}"/>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236159462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re 7">
            <a:extLst>
              <a:ext uri="{FF2B5EF4-FFF2-40B4-BE49-F238E27FC236}">
                <a16:creationId xmlns:a16="http://schemas.microsoft.com/office/drawing/2014/main" id="{BE3C07DC-1655-DA45-BFAB-E1346BDF4CE6}"/>
              </a:ext>
            </a:extLst>
          </p:cNvPr>
          <p:cNvSpPr>
            <a:spLocks noGrp="1"/>
          </p:cNvSpPr>
          <p:nvPr>
            <p:ph type="title"/>
          </p:nvPr>
        </p:nvSpPr>
        <p:spPr/>
        <p:txBody>
          <a:bodyPr/>
          <a:lstStyle/>
          <a:p>
            <a:r>
              <a:rPr lang="fr-FR" dirty="0"/>
              <a:t>Méthodes particulières</a:t>
            </a:r>
          </a:p>
        </p:txBody>
      </p:sp>
      <p:sp>
        <p:nvSpPr>
          <p:cNvPr id="2" name="Espace réservé du pied de page 1">
            <a:extLst>
              <a:ext uri="{FF2B5EF4-FFF2-40B4-BE49-F238E27FC236}">
                <a16:creationId xmlns:a16="http://schemas.microsoft.com/office/drawing/2014/main" id="{F0F32229-2EA3-D942-8641-8B8E64EC7297}"/>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3" name="Espace réservé du numéro de diapositive 2">
            <a:extLst>
              <a:ext uri="{FF2B5EF4-FFF2-40B4-BE49-F238E27FC236}">
                <a16:creationId xmlns:a16="http://schemas.microsoft.com/office/drawing/2014/main" id="{D2A312D2-2957-9D47-80F6-E870F4C5B910}"/>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67</a:t>
            </a:fld>
            <a:endParaRPr lang="fr-FR" dirty="0"/>
          </a:p>
        </p:txBody>
      </p:sp>
      <p:sp>
        <p:nvSpPr>
          <p:cNvPr id="9" name="Espace réservé du contenu 8">
            <a:extLst>
              <a:ext uri="{FF2B5EF4-FFF2-40B4-BE49-F238E27FC236}">
                <a16:creationId xmlns:a16="http://schemas.microsoft.com/office/drawing/2014/main" id="{89876DE7-12A3-BF49-B43E-9D2B5E2F76FD}"/>
              </a:ext>
            </a:extLst>
          </p:cNvPr>
          <p:cNvSpPr>
            <a:spLocks noGrp="1"/>
          </p:cNvSpPr>
          <p:nvPr>
            <p:ph sz="quarter" idx="1"/>
          </p:nvPr>
        </p:nvSpPr>
        <p:spPr/>
        <p:txBody>
          <a:bodyPr>
            <a:normAutofit fontScale="92500" lnSpcReduction="10000"/>
          </a:bodyPr>
          <a:lstStyle/>
          <a:p>
            <a:r>
              <a:rPr lang="fr-FR" dirty="0"/>
              <a:t>Données de comptages : régression de Poisson</a:t>
            </a:r>
          </a:p>
          <a:p>
            <a:pPr lvl="1"/>
            <a:r>
              <a:rPr lang="fr-FR" dirty="0"/>
              <a:t>Nombre d’événements dans le temps</a:t>
            </a:r>
          </a:p>
          <a:p>
            <a:r>
              <a:rPr lang="fr-FR" dirty="0"/>
              <a:t>Régression non-linéaire</a:t>
            </a:r>
          </a:p>
          <a:p>
            <a:r>
              <a:rPr lang="fr-FR" dirty="0"/>
              <a:t>Données censurées (survie) :</a:t>
            </a:r>
          </a:p>
          <a:p>
            <a:pPr lvl="1"/>
            <a:r>
              <a:rPr lang="fr-FR" dirty="0"/>
              <a:t>Estimation de Kaplan Meier ou Actuarielle</a:t>
            </a:r>
          </a:p>
          <a:p>
            <a:pPr lvl="1"/>
            <a:r>
              <a:rPr lang="fr-FR" dirty="0"/>
              <a:t>Test du Log Rank (</a:t>
            </a:r>
            <a:r>
              <a:rPr lang="fr-FR" dirty="0" err="1"/>
              <a:t>univariée</a:t>
            </a:r>
            <a:r>
              <a:rPr lang="fr-FR" dirty="0"/>
              <a:t>), Modèle de Cox (multivarié)</a:t>
            </a:r>
          </a:p>
          <a:p>
            <a:r>
              <a:rPr lang="fr-FR" dirty="0"/>
              <a:t>Séries temporelles (Box-Jenkins)</a:t>
            </a:r>
          </a:p>
          <a:p>
            <a:r>
              <a:rPr lang="fr-FR" dirty="0"/>
              <a:t>Variabilité spatiale</a:t>
            </a:r>
          </a:p>
          <a:p>
            <a:r>
              <a:rPr lang="fr-FR" dirty="0"/>
              <a:t>Analyse factorielle de Données</a:t>
            </a:r>
          </a:p>
          <a:p>
            <a:pPr lvl="1"/>
            <a:r>
              <a:rPr lang="fr-FR" dirty="0"/>
              <a:t>ACP, ACM, Arbres, CHA, </a:t>
            </a:r>
            <a:r>
              <a:rPr lang="fr-FR" dirty="0" err="1"/>
              <a:t>Kmeans</a:t>
            </a:r>
            <a:r>
              <a:rPr lang="fr-FR" dirty="0"/>
              <a:t>…</a:t>
            </a:r>
          </a:p>
          <a:p>
            <a:endParaRPr lang="fr-FR" dirty="0"/>
          </a:p>
          <a:p>
            <a:endParaRPr lang="fr-FR" dirty="0"/>
          </a:p>
        </p:txBody>
      </p:sp>
    </p:spTree>
    <p:extLst>
      <p:ext uri="{BB962C8B-B14F-4D97-AF65-F5344CB8AC3E}">
        <p14:creationId xmlns:p14="http://schemas.microsoft.com/office/powerpoint/2010/main" val="77620372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E3724C-619A-244A-984D-06A2B92D8431}"/>
              </a:ext>
            </a:extLst>
          </p:cNvPr>
          <p:cNvSpPr>
            <a:spLocks noGrp="1"/>
          </p:cNvSpPr>
          <p:nvPr>
            <p:ph type="title"/>
          </p:nvPr>
        </p:nvSpPr>
        <p:spPr>
          <a:xfrm>
            <a:off x="612648" y="228600"/>
            <a:ext cx="8153400" cy="990600"/>
          </a:xfrm>
        </p:spPr>
        <p:txBody>
          <a:bodyPr>
            <a:noAutofit/>
          </a:bodyPr>
          <a:lstStyle/>
          <a:p>
            <a:r>
              <a:rPr lang="fr-FR" sz="3600" dirty="0"/>
              <a:t>Analyse en composantes principales (ACP)</a:t>
            </a:r>
          </a:p>
        </p:txBody>
      </p:sp>
      <p:sp>
        <p:nvSpPr>
          <p:cNvPr id="3" name="Espace réservé du pied de page 2">
            <a:extLst>
              <a:ext uri="{FF2B5EF4-FFF2-40B4-BE49-F238E27FC236}">
                <a16:creationId xmlns:a16="http://schemas.microsoft.com/office/drawing/2014/main" id="{38A39CA2-3F2F-ED4E-AB17-8B1E1CDAB526}"/>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4" name="Espace réservé du numéro de diapositive 3">
            <a:extLst>
              <a:ext uri="{FF2B5EF4-FFF2-40B4-BE49-F238E27FC236}">
                <a16:creationId xmlns:a16="http://schemas.microsoft.com/office/drawing/2014/main" id="{467251E3-AF32-024C-99CE-7A644D099707}"/>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68</a:t>
            </a:fld>
            <a:endParaRPr lang="fr-FR" dirty="0"/>
          </a:p>
        </p:txBody>
      </p:sp>
      <p:sp>
        <p:nvSpPr>
          <p:cNvPr id="5" name="Espace réservé du contenu 4">
            <a:extLst>
              <a:ext uri="{FF2B5EF4-FFF2-40B4-BE49-F238E27FC236}">
                <a16:creationId xmlns:a16="http://schemas.microsoft.com/office/drawing/2014/main" id="{68282A1C-139A-8243-BED5-27ED27084062}"/>
              </a:ext>
            </a:extLst>
          </p:cNvPr>
          <p:cNvSpPr>
            <a:spLocks noGrp="1"/>
          </p:cNvSpPr>
          <p:nvPr>
            <p:ph sz="quarter" idx="1"/>
          </p:nvPr>
        </p:nvSpPr>
        <p:spPr>
          <a:xfrm>
            <a:off x="612648" y="1600200"/>
            <a:ext cx="8153400" cy="4495800"/>
          </a:xfrm>
        </p:spPr>
        <p:txBody>
          <a:bodyPr>
            <a:normAutofit/>
          </a:bodyPr>
          <a:lstStyle/>
          <a:p>
            <a:r>
              <a:rPr lang="fr-FR" dirty="0"/>
              <a:t>Les variables sont toutes quantitatives</a:t>
            </a:r>
          </a:p>
          <a:p>
            <a:r>
              <a:rPr lang="fr-FR" dirty="0"/>
              <a:t>Les moyennes, variances, corrélations ont un sens</a:t>
            </a:r>
          </a:p>
          <a:p>
            <a:r>
              <a:rPr lang="fr-FR" dirty="0"/>
              <a:t>Examiner la structure des données</a:t>
            </a:r>
          </a:p>
          <a:p>
            <a:pPr lvl="1"/>
            <a:r>
              <a:rPr lang="fr-FR" dirty="0"/>
              <a:t>Les individus se ressemblent-ils tous ?</a:t>
            </a:r>
          </a:p>
          <a:p>
            <a:pPr lvl="1"/>
            <a:r>
              <a:rPr lang="fr-FR" dirty="0"/>
              <a:t>Existe-t-il des sous-groupes d’individus ?</a:t>
            </a:r>
          </a:p>
          <a:p>
            <a:pPr lvl="1"/>
            <a:r>
              <a:rPr lang="fr-FR" dirty="0"/>
              <a:t>Individus aberrants ?</a:t>
            </a:r>
          </a:p>
          <a:p>
            <a:r>
              <a:rPr lang="fr-FR" dirty="0"/>
              <a:t>Quelles sont les variables corrélées entre elles ?</a:t>
            </a:r>
          </a:p>
          <a:p>
            <a:pPr lvl="1"/>
            <a:r>
              <a:rPr lang="fr-FR" dirty="0"/>
              <a:t>interpréter facilement la matrice de corrélation</a:t>
            </a:r>
          </a:p>
          <a:p>
            <a:pPr lvl="1"/>
            <a:r>
              <a:rPr lang="fr-FR" dirty="0"/>
              <a:t>(p variables, p ∗ (p + 1)/2  corrélations possibles !)</a:t>
            </a:r>
          </a:p>
          <a:p>
            <a:endParaRPr lang="fr-FR" dirty="0"/>
          </a:p>
        </p:txBody>
      </p:sp>
    </p:spTree>
    <p:extLst>
      <p:ext uri="{BB962C8B-B14F-4D97-AF65-F5344CB8AC3E}">
        <p14:creationId xmlns:p14="http://schemas.microsoft.com/office/powerpoint/2010/main" val="106842376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object 5"/>
          <p:cNvGrpSpPr/>
          <p:nvPr/>
        </p:nvGrpSpPr>
        <p:grpSpPr>
          <a:xfrm>
            <a:off x="737403" y="1880884"/>
            <a:ext cx="1832156" cy="1672345"/>
            <a:chOff x="369999" y="1067673"/>
            <a:chExt cx="924560" cy="843915"/>
          </a:xfrm>
        </p:grpSpPr>
        <p:sp>
          <p:nvSpPr>
            <p:cNvPr id="6" name="object 6"/>
            <p:cNvSpPr/>
            <p:nvPr/>
          </p:nvSpPr>
          <p:spPr>
            <a:xfrm>
              <a:off x="373335" y="1067673"/>
              <a:ext cx="0" cy="840740"/>
            </a:xfrm>
            <a:custGeom>
              <a:avLst/>
              <a:gdLst/>
              <a:ahLst/>
              <a:cxnLst/>
              <a:rect l="l" t="t" r="r" b="b"/>
              <a:pathLst>
                <a:path h="840739">
                  <a:moveTo>
                    <a:pt x="0" y="0"/>
                  </a:moveTo>
                  <a:lnTo>
                    <a:pt x="0" y="840585"/>
                  </a:lnTo>
                </a:path>
              </a:pathLst>
            </a:custGeom>
            <a:ln w="6671">
              <a:solidFill>
                <a:srgbClr val="000000"/>
              </a:solidFill>
            </a:ln>
          </p:spPr>
          <p:txBody>
            <a:bodyPr wrap="square" lIns="0" tIns="0" rIns="0" bIns="0" rtlCol="0"/>
            <a:lstStyle/>
            <a:p>
              <a:endParaRPr sz="3567"/>
            </a:p>
          </p:txBody>
        </p:sp>
        <p:sp>
          <p:nvSpPr>
            <p:cNvPr id="7" name="object 7"/>
            <p:cNvSpPr/>
            <p:nvPr/>
          </p:nvSpPr>
          <p:spPr>
            <a:xfrm>
              <a:off x="373335" y="1908258"/>
              <a:ext cx="920750" cy="0"/>
            </a:xfrm>
            <a:custGeom>
              <a:avLst/>
              <a:gdLst/>
              <a:ahLst/>
              <a:cxnLst/>
              <a:rect l="l" t="t" r="r" b="b"/>
              <a:pathLst>
                <a:path w="920750">
                  <a:moveTo>
                    <a:pt x="0" y="0"/>
                  </a:moveTo>
                  <a:lnTo>
                    <a:pt x="920640" y="0"/>
                  </a:lnTo>
                </a:path>
              </a:pathLst>
            </a:custGeom>
            <a:ln w="6671">
              <a:solidFill>
                <a:srgbClr val="000000"/>
              </a:solidFill>
            </a:ln>
          </p:spPr>
          <p:txBody>
            <a:bodyPr wrap="square" lIns="0" tIns="0" rIns="0" bIns="0" rtlCol="0"/>
            <a:lstStyle/>
            <a:p>
              <a:endParaRPr sz="3567"/>
            </a:p>
          </p:txBody>
        </p:sp>
      </p:grpSp>
      <p:sp>
        <p:nvSpPr>
          <p:cNvPr id="8" name="object 8"/>
          <p:cNvSpPr txBox="1"/>
          <p:nvPr/>
        </p:nvSpPr>
        <p:spPr>
          <a:xfrm>
            <a:off x="2400457" y="3569056"/>
            <a:ext cx="342271" cy="313902"/>
          </a:xfrm>
          <a:prstGeom prst="rect">
            <a:avLst/>
          </a:prstGeom>
        </p:spPr>
        <p:txBody>
          <a:bodyPr vert="horz" wrap="square" lIns="0" tIns="23909" rIns="0" bIns="0" rtlCol="0">
            <a:spAutoFit/>
          </a:bodyPr>
          <a:lstStyle/>
          <a:p>
            <a:pPr marL="25168">
              <a:spcBef>
                <a:spcPts val="188"/>
              </a:spcBef>
            </a:pPr>
            <a:r>
              <a:rPr sz="1883" spc="-10" dirty="0">
                <a:latin typeface="Arial"/>
                <a:cs typeface="Arial"/>
              </a:rPr>
              <a:t>X1</a:t>
            </a:r>
            <a:endParaRPr sz="1883">
              <a:latin typeface="Arial"/>
              <a:cs typeface="Arial"/>
            </a:endParaRPr>
          </a:p>
        </p:txBody>
      </p:sp>
      <p:sp>
        <p:nvSpPr>
          <p:cNvPr id="9" name="object 9"/>
          <p:cNvSpPr txBox="1"/>
          <p:nvPr/>
        </p:nvSpPr>
        <p:spPr>
          <a:xfrm>
            <a:off x="1607246" y="1903309"/>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0" name="object 10"/>
          <p:cNvSpPr txBox="1"/>
          <p:nvPr/>
        </p:nvSpPr>
        <p:spPr>
          <a:xfrm>
            <a:off x="1765889" y="2061952"/>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1" name="object 11"/>
          <p:cNvSpPr txBox="1"/>
          <p:nvPr/>
        </p:nvSpPr>
        <p:spPr>
          <a:xfrm>
            <a:off x="2083174" y="1982630"/>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2" name="object 12"/>
          <p:cNvSpPr txBox="1"/>
          <p:nvPr/>
        </p:nvSpPr>
        <p:spPr>
          <a:xfrm>
            <a:off x="1448603" y="2141272"/>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3" name="object 13"/>
          <p:cNvSpPr txBox="1"/>
          <p:nvPr/>
        </p:nvSpPr>
        <p:spPr>
          <a:xfrm>
            <a:off x="2003852" y="2617201"/>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4" name="object 14"/>
          <p:cNvSpPr txBox="1"/>
          <p:nvPr/>
        </p:nvSpPr>
        <p:spPr>
          <a:xfrm>
            <a:off x="1686568" y="2379236"/>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5" name="object 15"/>
          <p:cNvSpPr txBox="1"/>
          <p:nvPr/>
        </p:nvSpPr>
        <p:spPr>
          <a:xfrm>
            <a:off x="1527925" y="2299915"/>
            <a:ext cx="262995"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r>
              <a:rPr sz="793" spc="208" dirty="0">
                <a:latin typeface="Arial"/>
                <a:cs typeface="Arial"/>
              </a:rPr>
              <a:t> </a:t>
            </a:r>
            <a:r>
              <a:rPr sz="793" spc="20" dirty="0">
                <a:latin typeface="Arial"/>
                <a:cs typeface="Arial"/>
              </a:rPr>
              <a:t>x</a:t>
            </a:r>
            <a:endParaRPr sz="793">
              <a:latin typeface="Arial"/>
              <a:cs typeface="Arial"/>
            </a:endParaRPr>
          </a:p>
        </p:txBody>
      </p:sp>
      <p:sp>
        <p:nvSpPr>
          <p:cNvPr id="16" name="object 16"/>
          <p:cNvSpPr txBox="1"/>
          <p:nvPr/>
        </p:nvSpPr>
        <p:spPr>
          <a:xfrm>
            <a:off x="417426" y="1752600"/>
            <a:ext cx="342271" cy="546819"/>
          </a:xfrm>
          <a:prstGeom prst="rect">
            <a:avLst/>
          </a:prstGeom>
        </p:spPr>
        <p:txBody>
          <a:bodyPr vert="horz" wrap="square" lIns="0" tIns="95634" rIns="0" bIns="0" rtlCol="0">
            <a:spAutoFit/>
          </a:bodyPr>
          <a:lstStyle/>
          <a:p>
            <a:pPr marL="25168">
              <a:spcBef>
                <a:spcPts val="753"/>
              </a:spcBef>
            </a:pPr>
            <a:r>
              <a:rPr sz="1883" spc="-10" dirty="0">
                <a:latin typeface="Arial"/>
                <a:cs typeface="Arial"/>
              </a:rPr>
              <a:t>X2</a:t>
            </a:r>
            <a:endParaRPr sz="1883">
              <a:latin typeface="Arial"/>
              <a:cs typeface="Arial"/>
            </a:endParaRPr>
          </a:p>
          <a:p>
            <a:pPr marL="25168">
              <a:spcBef>
                <a:spcPts val="287"/>
              </a:spcBef>
            </a:pPr>
            <a:r>
              <a:rPr sz="793" spc="20" dirty="0">
                <a:latin typeface="Arial"/>
                <a:cs typeface="Arial"/>
              </a:rPr>
              <a:t>x</a:t>
            </a:r>
            <a:endParaRPr sz="793">
              <a:latin typeface="Arial"/>
              <a:cs typeface="Arial"/>
            </a:endParaRPr>
          </a:p>
        </p:txBody>
      </p:sp>
      <p:sp>
        <p:nvSpPr>
          <p:cNvPr id="17" name="object 17"/>
          <p:cNvSpPr txBox="1"/>
          <p:nvPr/>
        </p:nvSpPr>
        <p:spPr>
          <a:xfrm>
            <a:off x="2241817" y="2537879"/>
            <a:ext cx="262995" cy="236508"/>
          </a:xfrm>
          <a:prstGeom prst="rect">
            <a:avLst/>
          </a:prstGeom>
        </p:spPr>
        <p:txBody>
          <a:bodyPr vert="horz" wrap="square" lIns="0" tIns="71724" rIns="0" bIns="0" rtlCol="0">
            <a:spAutoFit/>
          </a:bodyPr>
          <a:lstStyle/>
          <a:p>
            <a:pPr marL="104445" marR="10067" indent="-80536">
              <a:lnSpc>
                <a:spcPct val="65700"/>
              </a:lnSpc>
              <a:spcBef>
                <a:spcPts val="563"/>
              </a:spcBef>
            </a:pPr>
            <a:r>
              <a:rPr sz="793" spc="20" dirty="0">
                <a:latin typeface="Arial"/>
                <a:cs typeface="Arial"/>
              </a:rPr>
              <a:t>x x  x</a:t>
            </a:r>
            <a:endParaRPr sz="793">
              <a:latin typeface="Arial"/>
              <a:cs typeface="Arial"/>
            </a:endParaRPr>
          </a:p>
        </p:txBody>
      </p:sp>
      <p:sp>
        <p:nvSpPr>
          <p:cNvPr id="18" name="object 18"/>
          <p:cNvSpPr txBox="1"/>
          <p:nvPr/>
        </p:nvSpPr>
        <p:spPr>
          <a:xfrm>
            <a:off x="1607246" y="2220593"/>
            <a:ext cx="104443"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endParaRPr sz="793">
              <a:latin typeface="Arial"/>
              <a:cs typeface="Arial"/>
            </a:endParaRPr>
          </a:p>
        </p:txBody>
      </p:sp>
      <p:sp>
        <p:nvSpPr>
          <p:cNvPr id="19" name="object 19"/>
          <p:cNvSpPr txBox="1"/>
          <p:nvPr/>
        </p:nvSpPr>
        <p:spPr>
          <a:xfrm>
            <a:off x="2003851" y="2141272"/>
            <a:ext cx="342271" cy="152516"/>
          </a:xfrm>
          <a:prstGeom prst="rect">
            <a:avLst/>
          </a:prstGeom>
        </p:spPr>
        <p:txBody>
          <a:bodyPr vert="horz" wrap="square" lIns="0" tIns="30200" rIns="0" bIns="0" rtlCol="0">
            <a:spAutoFit/>
          </a:bodyPr>
          <a:lstStyle/>
          <a:p>
            <a:pPr marL="25168">
              <a:spcBef>
                <a:spcPts val="238"/>
              </a:spcBef>
            </a:pPr>
            <a:r>
              <a:rPr sz="793" spc="20" dirty="0">
                <a:latin typeface="Arial"/>
                <a:cs typeface="Arial"/>
              </a:rPr>
              <a:t>x</a:t>
            </a:r>
            <a:r>
              <a:rPr sz="793" spc="99" dirty="0">
                <a:latin typeface="Arial"/>
                <a:cs typeface="Arial"/>
              </a:rPr>
              <a:t> </a:t>
            </a:r>
            <a:r>
              <a:rPr sz="793" spc="20" dirty="0">
                <a:latin typeface="Arial"/>
                <a:cs typeface="Arial"/>
              </a:rPr>
              <a:t>x</a:t>
            </a:r>
            <a:endParaRPr sz="793">
              <a:latin typeface="Arial"/>
              <a:cs typeface="Arial"/>
            </a:endParaRPr>
          </a:p>
        </p:txBody>
      </p:sp>
      <p:sp>
        <p:nvSpPr>
          <p:cNvPr id="20" name="object 20"/>
          <p:cNvSpPr txBox="1"/>
          <p:nvPr/>
        </p:nvSpPr>
        <p:spPr>
          <a:xfrm>
            <a:off x="1924531" y="2220594"/>
            <a:ext cx="421547" cy="152516"/>
          </a:xfrm>
          <a:prstGeom prst="rect">
            <a:avLst/>
          </a:prstGeom>
        </p:spPr>
        <p:txBody>
          <a:bodyPr vert="horz" wrap="square" lIns="0" tIns="30200" rIns="0" bIns="0" rtlCol="0">
            <a:spAutoFit/>
          </a:bodyPr>
          <a:lstStyle/>
          <a:p>
            <a:pPr marL="25168">
              <a:spcBef>
                <a:spcPts val="238"/>
              </a:spcBef>
              <a:tabLst>
                <a:tab pos="342279" algn="l"/>
              </a:tabLst>
            </a:pPr>
            <a:r>
              <a:rPr sz="793" spc="20" dirty="0">
                <a:latin typeface="Arial"/>
                <a:cs typeface="Arial"/>
              </a:rPr>
              <a:t>x	x</a:t>
            </a:r>
            <a:endParaRPr sz="793">
              <a:latin typeface="Arial"/>
              <a:cs typeface="Arial"/>
            </a:endParaRPr>
          </a:p>
        </p:txBody>
      </p:sp>
      <p:sp>
        <p:nvSpPr>
          <p:cNvPr id="21" name="object 21"/>
          <p:cNvSpPr txBox="1"/>
          <p:nvPr/>
        </p:nvSpPr>
        <p:spPr>
          <a:xfrm>
            <a:off x="1924530" y="2379236"/>
            <a:ext cx="580099" cy="235679"/>
          </a:xfrm>
          <a:prstGeom prst="rect">
            <a:avLst/>
          </a:prstGeom>
        </p:spPr>
        <p:txBody>
          <a:bodyPr vert="horz" wrap="square" lIns="0" tIns="30200" rIns="0" bIns="0" rtlCol="0">
            <a:spAutoFit/>
          </a:bodyPr>
          <a:lstStyle/>
          <a:p>
            <a:pPr marL="183723">
              <a:lnSpc>
                <a:spcPts val="793"/>
              </a:lnSpc>
              <a:spcBef>
                <a:spcPts val="238"/>
              </a:spcBef>
              <a:tabLst>
                <a:tab pos="500833" algn="l"/>
              </a:tabLst>
            </a:pPr>
            <a:r>
              <a:rPr sz="793" spc="20" dirty="0">
                <a:latin typeface="Arial"/>
                <a:cs typeface="Arial"/>
              </a:rPr>
              <a:t>x	x</a:t>
            </a:r>
            <a:endParaRPr sz="793">
              <a:latin typeface="Arial"/>
              <a:cs typeface="Arial"/>
            </a:endParaRPr>
          </a:p>
          <a:p>
            <a:pPr marL="25168">
              <a:lnSpc>
                <a:spcPts val="793"/>
              </a:lnSpc>
              <a:tabLst>
                <a:tab pos="342279" algn="l"/>
              </a:tabLst>
            </a:pPr>
            <a:r>
              <a:rPr sz="793" spc="20" dirty="0">
                <a:latin typeface="Arial"/>
                <a:cs typeface="Arial"/>
              </a:rPr>
              <a:t>x	x</a:t>
            </a:r>
            <a:endParaRPr sz="793">
              <a:latin typeface="Arial"/>
              <a:cs typeface="Arial"/>
            </a:endParaRPr>
          </a:p>
        </p:txBody>
      </p:sp>
      <p:sp>
        <p:nvSpPr>
          <p:cNvPr id="22" name="object 22"/>
          <p:cNvSpPr/>
          <p:nvPr/>
        </p:nvSpPr>
        <p:spPr>
          <a:xfrm>
            <a:off x="261476" y="2112236"/>
            <a:ext cx="330504" cy="330504"/>
          </a:xfrm>
          <a:prstGeom prst="rect">
            <a:avLst/>
          </a:prstGeom>
          <a:blipFill>
            <a:blip r:embed="rId3" cstate="print"/>
            <a:stretch>
              <a:fillRect/>
            </a:stretch>
          </a:blipFill>
        </p:spPr>
        <p:txBody>
          <a:bodyPr wrap="square" lIns="0" tIns="0" rIns="0" bIns="0" rtlCol="0"/>
          <a:lstStyle/>
          <a:p>
            <a:endParaRPr sz="3567"/>
          </a:p>
        </p:txBody>
      </p:sp>
      <p:grpSp>
        <p:nvGrpSpPr>
          <p:cNvPr id="23" name="object 23"/>
          <p:cNvGrpSpPr/>
          <p:nvPr/>
        </p:nvGrpSpPr>
        <p:grpSpPr>
          <a:xfrm>
            <a:off x="656845" y="4036810"/>
            <a:ext cx="1887523" cy="1723938"/>
            <a:chOff x="329347" y="2155618"/>
            <a:chExt cx="952500" cy="869950"/>
          </a:xfrm>
        </p:grpSpPr>
        <p:sp>
          <p:nvSpPr>
            <p:cNvPr id="24" name="object 24"/>
            <p:cNvSpPr/>
            <p:nvPr/>
          </p:nvSpPr>
          <p:spPr>
            <a:xfrm>
              <a:off x="332785" y="2155618"/>
              <a:ext cx="0" cy="866775"/>
            </a:xfrm>
            <a:custGeom>
              <a:avLst/>
              <a:gdLst/>
              <a:ahLst/>
              <a:cxnLst/>
              <a:rect l="l" t="t" r="r" b="b"/>
              <a:pathLst>
                <a:path h="866775">
                  <a:moveTo>
                    <a:pt x="0" y="0"/>
                  </a:moveTo>
                  <a:lnTo>
                    <a:pt x="0" y="866348"/>
                  </a:lnTo>
                </a:path>
              </a:pathLst>
            </a:custGeom>
            <a:ln w="6875">
              <a:solidFill>
                <a:srgbClr val="000000"/>
              </a:solidFill>
            </a:ln>
          </p:spPr>
          <p:txBody>
            <a:bodyPr wrap="square" lIns="0" tIns="0" rIns="0" bIns="0" rtlCol="0"/>
            <a:lstStyle/>
            <a:p>
              <a:endParaRPr sz="3567"/>
            </a:p>
          </p:txBody>
        </p:sp>
        <p:sp>
          <p:nvSpPr>
            <p:cNvPr id="25" name="object 25"/>
            <p:cNvSpPr/>
            <p:nvPr/>
          </p:nvSpPr>
          <p:spPr>
            <a:xfrm>
              <a:off x="332785" y="3021966"/>
              <a:ext cx="949325" cy="0"/>
            </a:xfrm>
            <a:custGeom>
              <a:avLst/>
              <a:gdLst/>
              <a:ahLst/>
              <a:cxnLst/>
              <a:rect l="l" t="t" r="r" b="b"/>
              <a:pathLst>
                <a:path w="949325">
                  <a:moveTo>
                    <a:pt x="0" y="0"/>
                  </a:moveTo>
                  <a:lnTo>
                    <a:pt x="948857" y="0"/>
                  </a:lnTo>
                </a:path>
              </a:pathLst>
            </a:custGeom>
            <a:ln w="6875">
              <a:solidFill>
                <a:srgbClr val="000000"/>
              </a:solidFill>
            </a:ln>
          </p:spPr>
          <p:txBody>
            <a:bodyPr wrap="square" lIns="0" tIns="0" rIns="0" bIns="0" rtlCol="0"/>
            <a:lstStyle/>
            <a:p>
              <a:endParaRPr sz="3567"/>
            </a:p>
          </p:txBody>
        </p:sp>
      </p:grpSp>
      <p:sp>
        <p:nvSpPr>
          <p:cNvPr id="26" name="object 26"/>
          <p:cNvSpPr txBox="1"/>
          <p:nvPr/>
        </p:nvSpPr>
        <p:spPr>
          <a:xfrm>
            <a:off x="2371643" y="5777495"/>
            <a:ext cx="351079" cy="321526"/>
          </a:xfrm>
          <a:prstGeom prst="rect">
            <a:avLst/>
          </a:prstGeom>
        </p:spPr>
        <p:txBody>
          <a:bodyPr vert="horz" wrap="square" lIns="0" tIns="31459" rIns="0" bIns="0" rtlCol="0">
            <a:spAutoFit/>
          </a:bodyPr>
          <a:lstStyle/>
          <a:p>
            <a:pPr marL="25168">
              <a:spcBef>
                <a:spcPts val="248"/>
              </a:spcBef>
            </a:pPr>
            <a:r>
              <a:rPr sz="1883" spc="30" dirty="0">
                <a:latin typeface="Arial"/>
                <a:cs typeface="Arial"/>
              </a:rPr>
              <a:t>X1</a:t>
            </a:r>
            <a:endParaRPr sz="1883">
              <a:latin typeface="Arial"/>
              <a:cs typeface="Arial"/>
            </a:endParaRPr>
          </a:p>
        </p:txBody>
      </p:sp>
      <p:sp>
        <p:nvSpPr>
          <p:cNvPr id="27" name="object 27"/>
          <p:cNvSpPr txBox="1"/>
          <p:nvPr/>
        </p:nvSpPr>
        <p:spPr>
          <a:xfrm>
            <a:off x="327833" y="3978942"/>
            <a:ext cx="351079" cy="321526"/>
          </a:xfrm>
          <a:prstGeom prst="rect">
            <a:avLst/>
          </a:prstGeom>
        </p:spPr>
        <p:txBody>
          <a:bodyPr vert="horz" wrap="square" lIns="0" tIns="31459" rIns="0" bIns="0" rtlCol="0">
            <a:spAutoFit/>
          </a:bodyPr>
          <a:lstStyle/>
          <a:p>
            <a:pPr marL="25168">
              <a:spcBef>
                <a:spcPts val="248"/>
              </a:spcBef>
            </a:pPr>
            <a:r>
              <a:rPr sz="1883" spc="30" dirty="0">
                <a:latin typeface="Arial"/>
                <a:cs typeface="Arial"/>
              </a:rPr>
              <a:t>X2</a:t>
            </a:r>
            <a:endParaRPr sz="1883">
              <a:latin typeface="Arial"/>
              <a:cs typeface="Arial"/>
            </a:endParaRPr>
          </a:p>
        </p:txBody>
      </p:sp>
      <p:sp>
        <p:nvSpPr>
          <p:cNvPr id="28" name="object 28"/>
          <p:cNvSpPr txBox="1"/>
          <p:nvPr/>
        </p:nvSpPr>
        <p:spPr>
          <a:xfrm>
            <a:off x="1308860" y="4142446"/>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29" name="object 29"/>
          <p:cNvSpPr txBox="1"/>
          <p:nvPr/>
        </p:nvSpPr>
        <p:spPr>
          <a:xfrm>
            <a:off x="1881128" y="4387703"/>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30" name="object 30"/>
          <p:cNvSpPr txBox="1"/>
          <p:nvPr/>
        </p:nvSpPr>
        <p:spPr>
          <a:xfrm>
            <a:off x="2044632" y="4551210"/>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31" name="object 31"/>
          <p:cNvSpPr txBox="1"/>
          <p:nvPr/>
        </p:nvSpPr>
        <p:spPr>
          <a:xfrm>
            <a:off x="1881128" y="4632961"/>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32" name="object 32"/>
          <p:cNvSpPr txBox="1"/>
          <p:nvPr/>
        </p:nvSpPr>
        <p:spPr>
          <a:xfrm rot="10800000">
            <a:off x="1540176" y="4170754"/>
            <a:ext cx="122680" cy="115416"/>
          </a:xfrm>
          <a:prstGeom prst="rect">
            <a:avLst/>
          </a:prstGeom>
        </p:spPr>
        <p:txBody>
          <a:bodyPr vert="horz" wrap="square" lIns="0" tIns="0" rIns="0" bIns="0" rtlCol="0">
            <a:spAutoFit/>
          </a:bodyPr>
          <a:lstStyle/>
          <a:p>
            <a:pPr>
              <a:lnSpc>
                <a:spcPts val="860"/>
              </a:lnSpc>
            </a:pPr>
            <a:r>
              <a:rPr sz="793" spc="30" dirty="0">
                <a:latin typeface="Arial"/>
                <a:cs typeface="Arial"/>
              </a:rPr>
              <a:t>x</a:t>
            </a:r>
            <a:endParaRPr sz="793">
              <a:latin typeface="Arial"/>
              <a:cs typeface="Arial"/>
            </a:endParaRPr>
          </a:p>
        </p:txBody>
      </p:sp>
      <p:sp>
        <p:nvSpPr>
          <p:cNvPr id="33" name="object 33"/>
          <p:cNvSpPr txBox="1"/>
          <p:nvPr/>
        </p:nvSpPr>
        <p:spPr>
          <a:xfrm>
            <a:off x="1390614" y="4305952"/>
            <a:ext cx="187494"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r>
              <a:rPr sz="793" spc="-109" dirty="0">
                <a:latin typeface="Arial"/>
                <a:cs typeface="Arial"/>
              </a:rPr>
              <a:t> </a:t>
            </a:r>
            <a:r>
              <a:rPr sz="793" spc="30" dirty="0">
                <a:latin typeface="Arial"/>
                <a:cs typeface="Arial"/>
              </a:rPr>
              <a:t>x</a:t>
            </a:r>
            <a:endParaRPr sz="793">
              <a:latin typeface="Arial"/>
              <a:cs typeface="Arial"/>
            </a:endParaRPr>
          </a:p>
        </p:txBody>
      </p:sp>
      <p:sp>
        <p:nvSpPr>
          <p:cNvPr id="34" name="object 34"/>
          <p:cNvSpPr txBox="1"/>
          <p:nvPr/>
        </p:nvSpPr>
        <p:spPr>
          <a:xfrm>
            <a:off x="1635871" y="4224199"/>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35" name="object 35"/>
          <p:cNvSpPr txBox="1"/>
          <p:nvPr/>
        </p:nvSpPr>
        <p:spPr>
          <a:xfrm>
            <a:off x="1635871" y="4551210"/>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36" name="object 36"/>
          <p:cNvSpPr txBox="1"/>
          <p:nvPr/>
        </p:nvSpPr>
        <p:spPr>
          <a:xfrm>
            <a:off x="1472364" y="4469457"/>
            <a:ext cx="269287"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r>
              <a:rPr sz="793" spc="218" dirty="0">
                <a:latin typeface="Arial"/>
                <a:cs typeface="Arial"/>
              </a:rPr>
              <a:t> </a:t>
            </a:r>
            <a:r>
              <a:rPr sz="793" spc="30" dirty="0">
                <a:latin typeface="Arial"/>
                <a:cs typeface="Arial"/>
              </a:rPr>
              <a:t>x</a:t>
            </a:r>
            <a:endParaRPr sz="793">
              <a:latin typeface="Arial"/>
              <a:cs typeface="Arial"/>
            </a:endParaRPr>
          </a:p>
        </p:txBody>
      </p:sp>
      <p:sp>
        <p:nvSpPr>
          <p:cNvPr id="37" name="object 37"/>
          <p:cNvSpPr txBox="1"/>
          <p:nvPr/>
        </p:nvSpPr>
        <p:spPr>
          <a:xfrm>
            <a:off x="1554118" y="4387703"/>
            <a:ext cx="105701" cy="155058"/>
          </a:xfrm>
          <a:prstGeom prst="rect">
            <a:avLst/>
          </a:prstGeom>
        </p:spPr>
        <p:txBody>
          <a:bodyPr vert="horz" wrap="square" lIns="0" tIns="32717" rIns="0" bIns="0" rtlCol="0">
            <a:spAutoFit/>
          </a:bodyPr>
          <a:lstStyle/>
          <a:p>
            <a:pPr marL="25168">
              <a:spcBef>
                <a:spcPts val="258"/>
              </a:spcBef>
            </a:pPr>
            <a:r>
              <a:rPr sz="793" spc="30" dirty="0">
                <a:latin typeface="Arial"/>
                <a:cs typeface="Arial"/>
              </a:rPr>
              <a:t>x</a:t>
            </a:r>
            <a:endParaRPr sz="793">
              <a:latin typeface="Arial"/>
              <a:cs typeface="Arial"/>
            </a:endParaRPr>
          </a:p>
        </p:txBody>
      </p:sp>
      <p:sp>
        <p:nvSpPr>
          <p:cNvPr id="38" name="object 38"/>
          <p:cNvSpPr txBox="1"/>
          <p:nvPr/>
        </p:nvSpPr>
        <p:spPr>
          <a:xfrm rot="10800000">
            <a:off x="1233903" y="4089000"/>
            <a:ext cx="244795" cy="115416"/>
          </a:xfrm>
          <a:prstGeom prst="rect">
            <a:avLst/>
          </a:prstGeom>
        </p:spPr>
        <p:txBody>
          <a:bodyPr vert="horz" wrap="square" lIns="0" tIns="0" rIns="0" bIns="0" rtlCol="0">
            <a:spAutoFit/>
          </a:bodyPr>
          <a:lstStyle/>
          <a:p>
            <a:pPr>
              <a:lnSpc>
                <a:spcPts val="860"/>
              </a:lnSpc>
            </a:pPr>
            <a:r>
              <a:rPr sz="793" spc="30" dirty="0">
                <a:latin typeface="Arial"/>
                <a:cs typeface="Arial"/>
              </a:rPr>
              <a:t>x</a:t>
            </a:r>
            <a:r>
              <a:rPr sz="793" spc="188" dirty="0">
                <a:latin typeface="Arial"/>
                <a:cs typeface="Arial"/>
              </a:rPr>
              <a:t> </a:t>
            </a:r>
            <a:r>
              <a:rPr sz="793" spc="30" dirty="0">
                <a:latin typeface="Arial"/>
                <a:cs typeface="Arial"/>
              </a:rPr>
              <a:t>x</a:t>
            </a:r>
            <a:endParaRPr sz="793">
              <a:latin typeface="Arial"/>
              <a:cs typeface="Arial"/>
            </a:endParaRPr>
          </a:p>
        </p:txBody>
      </p:sp>
      <p:sp>
        <p:nvSpPr>
          <p:cNvPr id="39" name="object 39"/>
          <p:cNvSpPr txBox="1"/>
          <p:nvPr/>
        </p:nvSpPr>
        <p:spPr>
          <a:xfrm>
            <a:off x="1799376" y="4796466"/>
            <a:ext cx="351079" cy="157834"/>
          </a:xfrm>
          <a:prstGeom prst="rect">
            <a:avLst/>
          </a:prstGeom>
        </p:spPr>
        <p:txBody>
          <a:bodyPr vert="horz" wrap="square" lIns="0" tIns="71726" rIns="0" bIns="0" rtlCol="0">
            <a:spAutoFit/>
          </a:bodyPr>
          <a:lstStyle/>
          <a:p>
            <a:pPr marL="269293" marR="10067" indent="-245384">
              <a:lnSpc>
                <a:spcPct val="67700"/>
              </a:lnSpc>
              <a:spcBef>
                <a:spcPts val="565"/>
              </a:spcBef>
            </a:pPr>
            <a:r>
              <a:rPr sz="793" spc="30" dirty="0">
                <a:latin typeface="Arial"/>
                <a:cs typeface="Arial"/>
              </a:rPr>
              <a:t>x x  x</a:t>
            </a:r>
            <a:endParaRPr sz="793">
              <a:latin typeface="Arial"/>
              <a:cs typeface="Arial"/>
            </a:endParaRPr>
          </a:p>
        </p:txBody>
      </p:sp>
      <p:sp>
        <p:nvSpPr>
          <p:cNvPr id="40" name="object 40"/>
          <p:cNvSpPr txBox="1"/>
          <p:nvPr/>
        </p:nvSpPr>
        <p:spPr>
          <a:xfrm>
            <a:off x="2044632" y="4927270"/>
            <a:ext cx="596457" cy="348586"/>
          </a:xfrm>
          <a:prstGeom prst="rect">
            <a:avLst/>
          </a:prstGeom>
        </p:spPr>
        <p:txBody>
          <a:bodyPr vert="horz" wrap="square" lIns="0" tIns="65434" rIns="0" bIns="0" rtlCol="0">
            <a:spAutoFit/>
          </a:bodyPr>
          <a:lstStyle/>
          <a:p>
            <a:pPr marL="25168">
              <a:spcBef>
                <a:spcPts val="515"/>
              </a:spcBef>
            </a:pPr>
            <a:r>
              <a:rPr sz="793" spc="30" dirty="0">
                <a:latin typeface="Arial"/>
                <a:cs typeface="Arial"/>
              </a:rPr>
              <a:t>x</a:t>
            </a:r>
            <a:r>
              <a:rPr sz="793" spc="79" dirty="0">
                <a:latin typeface="Arial"/>
                <a:cs typeface="Arial"/>
              </a:rPr>
              <a:t> </a:t>
            </a:r>
            <a:r>
              <a:rPr sz="793" spc="30" dirty="0">
                <a:latin typeface="Arial"/>
                <a:cs typeface="Arial"/>
              </a:rPr>
              <a:t>x</a:t>
            </a:r>
            <a:endParaRPr sz="793">
              <a:latin typeface="Arial"/>
              <a:cs typeface="Arial"/>
            </a:endParaRPr>
          </a:p>
          <a:p>
            <a:pPr marL="187499">
              <a:spcBef>
                <a:spcPts val="337"/>
              </a:spcBef>
            </a:pPr>
            <a:r>
              <a:rPr sz="793" spc="30" dirty="0">
                <a:latin typeface="Arial"/>
                <a:cs typeface="Arial"/>
              </a:rPr>
              <a:t>x x</a:t>
            </a:r>
            <a:r>
              <a:rPr sz="793" spc="69" dirty="0">
                <a:latin typeface="Arial"/>
                <a:cs typeface="Arial"/>
              </a:rPr>
              <a:t> </a:t>
            </a:r>
            <a:r>
              <a:rPr sz="793" spc="30" dirty="0">
                <a:latin typeface="Arial"/>
                <a:cs typeface="Arial"/>
              </a:rPr>
              <a:t>x</a:t>
            </a:r>
            <a:endParaRPr sz="793">
              <a:latin typeface="Arial"/>
              <a:cs typeface="Arial"/>
            </a:endParaRPr>
          </a:p>
        </p:txBody>
      </p:sp>
      <p:grpSp>
        <p:nvGrpSpPr>
          <p:cNvPr id="41" name="object 41"/>
          <p:cNvGrpSpPr/>
          <p:nvPr/>
        </p:nvGrpSpPr>
        <p:grpSpPr>
          <a:xfrm>
            <a:off x="4627850" y="1921897"/>
            <a:ext cx="1906398" cy="1741554"/>
            <a:chOff x="2333233" y="1088370"/>
            <a:chExt cx="962025" cy="878840"/>
          </a:xfrm>
        </p:grpSpPr>
        <p:sp>
          <p:nvSpPr>
            <p:cNvPr id="42" name="object 42"/>
            <p:cNvSpPr/>
            <p:nvPr/>
          </p:nvSpPr>
          <p:spPr>
            <a:xfrm>
              <a:off x="2336706" y="1088370"/>
              <a:ext cx="0" cy="875030"/>
            </a:xfrm>
            <a:custGeom>
              <a:avLst/>
              <a:gdLst/>
              <a:ahLst/>
              <a:cxnLst/>
              <a:rect l="l" t="t" r="r" b="b"/>
              <a:pathLst>
                <a:path h="875030">
                  <a:moveTo>
                    <a:pt x="0" y="0"/>
                  </a:moveTo>
                  <a:lnTo>
                    <a:pt x="0" y="874989"/>
                  </a:lnTo>
                </a:path>
              </a:pathLst>
            </a:custGeom>
            <a:ln w="6944">
              <a:solidFill>
                <a:srgbClr val="000000"/>
              </a:solidFill>
            </a:ln>
          </p:spPr>
          <p:txBody>
            <a:bodyPr wrap="square" lIns="0" tIns="0" rIns="0" bIns="0" rtlCol="0"/>
            <a:lstStyle/>
            <a:p>
              <a:endParaRPr sz="3567"/>
            </a:p>
          </p:txBody>
        </p:sp>
        <p:sp>
          <p:nvSpPr>
            <p:cNvPr id="43" name="object 43"/>
            <p:cNvSpPr/>
            <p:nvPr/>
          </p:nvSpPr>
          <p:spPr>
            <a:xfrm>
              <a:off x="2336706" y="1963359"/>
              <a:ext cx="958850" cy="0"/>
            </a:xfrm>
            <a:custGeom>
              <a:avLst/>
              <a:gdLst/>
              <a:ahLst/>
              <a:cxnLst/>
              <a:rect l="l" t="t" r="r" b="b"/>
              <a:pathLst>
                <a:path w="958850">
                  <a:moveTo>
                    <a:pt x="0" y="0"/>
                  </a:moveTo>
                  <a:lnTo>
                    <a:pt x="958321" y="0"/>
                  </a:lnTo>
                </a:path>
              </a:pathLst>
            </a:custGeom>
            <a:ln w="6944">
              <a:solidFill>
                <a:srgbClr val="000000"/>
              </a:solidFill>
            </a:ln>
          </p:spPr>
          <p:txBody>
            <a:bodyPr wrap="square" lIns="0" tIns="0" rIns="0" bIns="0" rtlCol="0"/>
            <a:lstStyle/>
            <a:p>
              <a:endParaRPr sz="3567"/>
            </a:p>
          </p:txBody>
        </p:sp>
      </p:grpSp>
      <p:sp>
        <p:nvSpPr>
          <p:cNvPr id="44" name="object 44"/>
          <p:cNvSpPr txBox="1"/>
          <p:nvPr/>
        </p:nvSpPr>
        <p:spPr>
          <a:xfrm>
            <a:off x="6360001" y="3680194"/>
            <a:ext cx="353596" cy="324066"/>
          </a:xfrm>
          <a:prstGeom prst="rect">
            <a:avLst/>
          </a:prstGeom>
        </p:spPr>
        <p:txBody>
          <a:bodyPr vert="horz" wrap="square" lIns="0" tIns="33975" rIns="0" bIns="0" rtlCol="0">
            <a:spAutoFit/>
          </a:bodyPr>
          <a:lstStyle/>
          <a:p>
            <a:pPr marL="25168">
              <a:spcBef>
                <a:spcPts val="268"/>
              </a:spcBef>
            </a:pPr>
            <a:r>
              <a:rPr sz="1883" spc="40" dirty="0">
                <a:latin typeface="Arial"/>
                <a:cs typeface="Arial"/>
              </a:rPr>
              <a:t>X1</a:t>
            </a:r>
            <a:endParaRPr sz="1883">
              <a:latin typeface="Arial"/>
              <a:cs typeface="Arial"/>
            </a:endParaRPr>
          </a:p>
        </p:txBody>
      </p:sp>
      <p:sp>
        <p:nvSpPr>
          <p:cNvPr id="45" name="object 45"/>
          <p:cNvSpPr txBox="1"/>
          <p:nvPr/>
        </p:nvSpPr>
        <p:spPr>
          <a:xfrm>
            <a:off x="4295806" y="1863704"/>
            <a:ext cx="353596" cy="324066"/>
          </a:xfrm>
          <a:prstGeom prst="rect">
            <a:avLst/>
          </a:prstGeom>
        </p:spPr>
        <p:txBody>
          <a:bodyPr vert="horz" wrap="square" lIns="0" tIns="33975" rIns="0" bIns="0" rtlCol="0">
            <a:spAutoFit/>
          </a:bodyPr>
          <a:lstStyle/>
          <a:p>
            <a:pPr marL="25168">
              <a:spcBef>
                <a:spcPts val="268"/>
              </a:spcBef>
            </a:pPr>
            <a:r>
              <a:rPr sz="1883" spc="40" dirty="0">
                <a:latin typeface="Arial"/>
                <a:cs typeface="Arial"/>
              </a:rPr>
              <a:t>X2</a:t>
            </a:r>
            <a:endParaRPr sz="1883">
              <a:latin typeface="Arial"/>
              <a:cs typeface="Arial"/>
            </a:endParaRPr>
          </a:p>
        </p:txBody>
      </p:sp>
      <p:sp>
        <p:nvSpPr>
          <p:cNvPr id="46" name="object 46"/>
          <p:cNvSpPr txBox="1"/>
          <p:nvPr/>
        </p:nvSpPr>
        <p:spPr>
          <a:xfrm>
            <a:off x="5534324" y="1946271"/>
            <a:ext cx="105701" cy="156328"/>
          </a:xfrm>
          <a:prstGeom prst="rect">
            <a:avLst/>
          </a:prstGeom>
        </p:spPr>
        <p:txBody>
          <a:bodyPr vert="horz" wrap="square" lIns="0" tIns="33975" rIns="0" bIns="0" rtlCol="0">
            <a:spAutoFit/>
          </a:bodyPr>
          <a:lstStyle/>
          <a:p>
            <a:pPr marL="25168">
              <a:spcBef>
                <a:spcPts val="268"/>
              </a:spcBef>
            </a:pPr>
            <a:r>
              <a:rPr sz="793" spc="30" dirty="0">
                <a:latin typeface="Arial"/>
                <a:cs typeface="Arial"/>
              </a:rPr>
              <a:t>x</a:t>
            </a:r>
            <a:endParaRPr sz="793">
              <a:latin typeface="Arial"/>
              <a:cs typeface="Arial"/>
            </a:endParaRPr>
          </a:p>
        </p:txBody>
      </p:sp>
      <p:sp>
        <p:nvSpPr>
          <p:cNvPr id="47" name="object 47"/>
          <p:cNvSpPr txBox="1"/>
          <p:nvPr/>
        </p:nvSpPr>
        <p:spPr>
          <a:xfrm>
            <a:off x="5699459" y="2111406"/>
            <a:ext cx="105701" cy="156328"/>
          </a:xfrm>
          <a:prstGeom prst="rect">
            <a:avLst/>
          </a:prstGeom>
        </p:spPr>
        <p:txBody>
          <a:bodyPr vert="horz" wrap="square" lIns="0" tIns="33975" rIns="0" bIns="0" rtlCol="0">
            <a:spAutoFit/>
          </a:bodyPr>
          <a:lstStyle/>
          <a:p>
            <a:pPr marL="25168">
              <a:spcBef>
                <a:spcPts val="268"/>
              </a:spcBef>
            </a:pPr>
            <a:r>
              <a:rPr sz="793" spc="30" dirty="0">
                <a:latin typeface="Arial"/>
                <a:cs typeface="Arial"/>
              </a:rPr>
              <a:t>x</a:t>
            </a:r>
            <a:endParaRPr sz="793">
              <a:latin typeface="Arial"/>
              <a:cs typeface="Arial"/>
            </a:endParaRPr>
          </a:p>
        </p:txBody>
      </p:sp>
      <p:sp>
        <p:nvSpPr>
          <p:cNvPr id="48" name="object 48"/>
          <p:cNvSpPr txBox="1"/>
          <p:nvPr/>
        </p:nvSpPr>
        <p:spPr>
          <a:xfrm>
            <a:off x="6029731" y="2028839"/>
            <a:ext cx="105701" cy="156328"/>
          </a:xfrm>
          <a:prstGeom prst="rect">
            <a:avLst/>
          </a:prstGeom>
        </p:spPr>
        <p:txBody>
          <a:bodyPr vert="horz" wrap="square" lIns="0" tIns="33975" rIns="0" bIns="0" rtlCol="0">
            <a:spAutoFit/>
          </a:bodyPr>
          <a:lstStyle/>
          <a:p>
            <a:pPr marL="25168">
              <a:spcBef>
                <a:spcPts val="268"/>
              </a:spcBef>
            </a:pPr>
            <a:r>
              <a:rPr sz="793" spc="30" dirty="0">
                <a:latin typeface="Arial"/>
                <a:cs typeface="Arial"/>
              </a:rPr>
              <a:t>x</a:t>
            </a:r>
            <a:endParaRPr sz="793">
              <a:latin typeface="Arial"/>
              <a:cs typeface="Arial"/>
            </a:endParaRPr>
          </a:p>
        </p:txBody>
      </p:sp>
      <p:sp>
        <p:nvSpPr>
          <p:cNvPr id="49" name="object 49"/>
          <p:cNvSpPr txBox="1"/>
          <p:nvPr/>
        </p:nvSpPr>
        <p:spPr>
          <a:xfrm>
            <a:off x="5616891" y="2441679"/>
            <a:ext cx="518440" cy="156328"/>
          </a:xfrm>
          <a:prstGeom prst="rect">
            <a:avLst/>
          </a:prstGeom>
        </p:spPr>
        <p:txBody>
          <a:bodyPr vert="horz" wrap="square" lIns="0" tIns="33975" rIns="0" bIns="0" rtlCol="0">
            <a:spAutoFit/>
          </a:bodyPr>
          <a:lstStyle/>
          <a:p>
            <a:pPr marL="25168">
              <a:spcBef>
                <a:spcPts val="268"/>
              </a:spcBef>
              <a:tabLst>
                <a:tab pos="436658" algn="l"/>
              </a:tabLst>
            </a:pPr>
            <a:r>
              <a:rPr sz="793" spc="30" dirty="0">
                <a:latin typeface="Arial"/>
                <a:cs typeface="Arial"/>
              </a:rPr>
              <a:t>x	x</a:t>
            </a:r>
            <a:endParaRPr sz="793">
              <a:latin typeface="Arial"/>
              <a:cs typeface="Arial"/>
            </a:endParaRPr>
          </a:p>
        </p:txBody>
      </p:sp>
      <p:sp>
        <p:nvSpPr>
          <p:cNvPr id="50" name="object 50"/>
          <p:cNvSpPr txBox="1"/>
          <p:nvPr/>
        </p:nvSpPr>
        <p:spPr>
          <a:xfrm>
            <a:off x="5451757" y="2359111"/>
            <a:ext cx="849385" cy="156328"/>
          </a:xfrm>
          <a:prstGeom prst="rect">
            <a:avLst/>
          </a:prstGeom>
        </p:spPr>
        <p:txBody>
          <a:bodyPr vert="horz" wrap="square" lIns="0" tIns="33975" rIns="0" bIns="0" rtlCol="0">
            <a:spAutoFit/>
          </a:bodyPr>
          <a:lstStyle/>
          <a:p>
            <a:pPr marL="25168">
              <a:spcBef>
                <a:spcPts val="268"/>
              </a:spcBef>
              <a:tabLst>
                <a:tab pos="767611" algn="l"/>
              </a:tabLst>
            </a:pPr>
            <a:r>
              <a:rPr sz="793" spc="30" dirty="0">
                <a:latin typeface="Arial"/>
                <a:cs typeface="Arial"/>
              </a:rPr>
              <a:t>x   </a:t>
            </a:r>
            <a:r>
              <a:rPr sz="793" spc="-20" dirty="0">
                <a:latin typeface="Arial"/>
                <a:cs typeface="Arial"/>
              </a:rPr>
              <a:t> </a:t>
            </a:r>
            <a:r>
              <a:rPr sz="793" spc="30" dirty="0">
                <a:latin typeface="Arial"/>
                <a:cs typeface="Arial"/>
              </a:rPr>
              <a:t>x</a:t>
            </a:r>
            <a:r>
              <a:rPr sz="793" dirty="0">
                <a:latin typeface="Arial"/>
                <a:cs typeface="Arial"/>
              </a:rPr>
              <a:t>	</a:t>
            </a:r>
            <a:r>
              <a:rPr sz="793" spc="30" dirty="0">
                <a:latin typeface="Arial"/>
                <a:cs typeface="Arial"/>
              </a:rPr>
              <a:t>x</a:t>
            </a:r>
            <a:endParaRPr sz="793">
              <a:latin typeface="Arial"/>
              <a:cs typeface="Arial"/>
            </a:endParaRPr>
          </a:p>
        </p:txBody>
      </p:sp>
      <p:sp>
        <p:nvSpPr>
          <p:cNvPr id="51" name="object 51"/>
          <p:cNvSpPr txBox="1"/>
          <p:nvPr/>
        </p:nvSpPr>
        <p:spPr>
          <a:xfrm>
            <a:off x="5782027" y="2491218"/>
            <a:ext cx="270545" cy="362681"/>
          </a:xfrm>
          <a:prstGeom prst="rect">
            <a:avLst/>
          </a:prstGeom>
        </p:spPr>
        <p:txBody>
          <a:bodyPr vert="horz" wrap="square" lIns="0" tIns="66692" rIns="0" bIns="0" rtlCol="0">
            <a:spAutoFit/>
          </a:bodyPr>
          <a:lstStyle/>
          <a:p>
            <a:pPr algn="ctr">
              <a:spcBef>
                <a:spcPts val="525"/>
              </a:spcBef>
            </a:pPr>
            <a:r>
              <a:rPr sz="793" spc="30" dirty="0">
                <a:latin typeface="Arial"/>
                <a:cs typeface="Arial"/>
              </a:rPr>
              <a:t>x</a:t>
            </a:r>
            <a:endParaRPr sz="793">
              <a:latin typeface="Arial"/>
              <a:cs typeface="Arial"/>
            </a:endParaRPr>
          </a:p>
          <a:p>
            <a:pPr algn="ctr">
              <a:spcBef>
                <a:spcPts val="357"/>
              </a:spcBef>
            </a:pPr>
            <a:r>
              <a:rPr sz="793" spc="30" dirty="0">
                <a:latin typeface="Arial"/>
                <a:cs typeface="Arial"/>
              </a:rPr>
              <a:t>x</a:t>
            </a:r>
            <a:r>
              <a:rPr sz="793" spc="238" dirty="0">
                <a:latin typeface="Arial"/>
                <a:cs typeface="Arial"/>
              </a:rPr>
              <a:t> </a:t>
            </a:r>
            <a:r>
              <a:rPr sz="793" spc="30" dirty="0">
                <a:latin typeface="Arial"/>
                <a:cs typeface="Arial"/>
              </a:rPr>
              <a:t>x</a:t>
            </a:r>
            <a:endParaRPr sz="793">
              <a:latin typeface="Arial"/>
              <a:cs typeface="Arial"/>
            </a:endParaRPr>
          </a:p>
        </p:txBody>
      </p:sp>
      <p:sp>
        <p:nvSpPr>
          <p:cNvPr id="52" name="object 52"/>
          <p:cNvSpPr txBox="1"/>
          <p:nvPr/>
        </p:nvSpPr>
        <p:spPr>
          <a:xfrm>
            <a:off x="6194866" y="2606813"/>
            <a:ext cx="270545" cy="156328"/>
          </a:xfrm>
          <a:prstGeom prst="rect">
            <a:avLst/>
          </a:prstGeom>
        </p:spPr>
        <p:txBody>
          <a:bodyPr vert="horz" wrap="square" lIns="0" tIns="33975" rIns="0" bIns="0" rtlCol="0">
            <a:spAutoFit/>
          </a:bodyPr>
          <a:lstStyle/>
          <a:p>
            <a:pPr marL="25168">
              <a:spcBef>
                <a:spcPts val="268"/>
              </a:spcBef>
            </a:pPr>
            <a:r>
              <a:rPr sz="793" spc="30" dirty="0">
                <a:latin typeface="Arial"/>
                <a:cs typeface="Arial"/>
              </a:rPr>
              <a:t>x</a:t>
            </a:r>
            <a:r>
              <a:rPr sz="793" spc="238" dirty="0">
                <a:latin typeface="Arial"/>
                <a:cs typeface="Arial"/>
              </a:rPr>
              <a:t> </a:t>
            </a:r>
            <a:r>
              <a:rPr sz="793" spc="30" dirty="0">
                <a:latin typeface="Arial"/>
                <a:cs typeface="Arial"/>
              </a:rPr>
              <a:t>x</a:t>
            </a:r>
            <a:endParaRPr sz="793">
              <a:latin typeface="Arial"/>
              <a:cs typeface="Arial"/>
            </a:endParaRPr>
          </a:p>
        </p:txBody>
      </p:sp>
      <p:sp>
        <p:nvSpPr>
          <p:cNvPr id="53" name="object 53"/>
          <p:cNvSpPr txBox="1"/>
          <p:nvPr/>
        </p:nvSpPr>
        <p:spPr>
          <a:xfrm>
            <a:off x="5369187" y="2193974"/>
            <a:ext cx="931178" cy="239491"/>
          </a:xfrm>
          <a:prstGeom prst="rect">
            <a:avLst/>
          </a:prstGeom>
        </p:spPr>
        <p:txBody>
          <a:bodyPr vert="horz" wrap="square" lIns="0" tIns="33975" rIns="0" bIns="0" rtlCol="0">
            <a:spAutoFit/>
          </a:bodyPr>
          <a:lstStyle/>
          <a:p>
            <a:pPr marL="25168">
              <a:lnSpc>
                <a:spcPts val="803"/>
              </a:lnSpc>
              <a:spcBef>
                <a:spcPts val="268"/>
              </a:spcBef>
              <a:tabLst>
                <a:tab pos="602764" algn="l"/>
              </a:tabLst>
            </a:pPr>
            <a:r>
              <a:rPr sz="793" spc="30" dirty="0">
                <a:latin typeface="Arial"/>
                <a:cs typeface="Arial"/>
              </a:rPr>
              <a:t>x	x</a:t>
            </a:r>
            <a:r>
              <a:rPr sz="793" spc="129" dirty="0">
                <a:latin typeface="Arial"/>
                <a:cs typeface="Arial"/>
              </a:rPr>
              <a:t> </a:t>
            </a:r>
            <a:r>
              <a:rPr sz="793" spc="30" dirty="0">
                <a:latin typeface="Arial"/>
                <a:cs typeface="Arial"/>
              </a:rPr>
              <a:t>x</a:t>
            </a:r>
            <a:endParaRPr sz="793">
              <a:latin typeface="Arial"/>
              <a:cs typeface="Arial"/>
            </a:endParaRPr>
          </a:p>
          <a:p>
            <a:pPr marL="190015">
              <a:lnSpc>
                <a:spcPts val="803"/>
              </a:lnSpc>
              <a:tabLst>
                <a:tab pos="519711" algn="l"/>
              </a:tabLst>
            </a:pPr>
            <a:r>
              <a:rPr sz="793" spc="30" dirty="0">
                <a:latin typeface="Arial"/>
                <a:cs typeface="Arial"/>
              </a:rPr>
              <a:t>x	x</a:t>
            </a:r>
            <a:endParaRPr sz="793">
              <a:latin typeface="Arial"/>
              <a:cs typeface="Arial"/>
            </a:endParaRPr>
          </a:p>
        </p:txBody>
      </p:sp>
      <p:sp>
        <p:nvSpPr>
          <p:cNvPr id="54" name="object 54"/>
          <p:cNvSpPr txBox="1"/>
          <p:nvPr/>
        </p:nvSpPr>
        <p:spPr>
          <a:xfrm>
            <a:off x="7185680" y="1863703"/>
            <a:ext cx="353596" cy="156328"/>
          </a:xfrm>
          <a:prstGeom prst="rect">
            <a:avLst/>
          </a:prstGeom>
        </p:spPr>
        <p:txBody>
          <a:bodyPr vert="horz" wrap="square" lIns="0" tIns="33975" rIns="0" bIns="0" rtlCol="0">
            <a:spAutoFit/>
          </a:bodyPr>
          <a:lstStyle/>
          <a:p>
            <a:pPr marL="25168">
              <a:spcBef>
                <a:spcPts val="268"/>
              </a:spcBef>
            </a:pPr>
            <a:r>
              <a:rPr sz="793" spc="30" dirty="0">
                <a:latin typeface="Arial"/>
                <a:cs typeface="Arial"/>
              </a:rPr>
              <a:t>x</a:t>
            </a:r>
            <a:r>
              <a:rPr sz="793" spc="129" dirty="0">
                <a:latin typeface="Arial"/>
                <a:cs typeface="Arial"/>
              </a:rPr>
              <a:t> </a:t>
            </a:r>
            <a:r>
              <a:rPr sz="793" spc="30" dirty="0">
                <a:latin typeface="Arial"/>
                <a:cs typeface="Arial"/>
              </a:rPr>
              <a:t>x</a:t>
            </a:r>
            <a:endParaRPr sz="793">
              <a:latin typeface="Arial"/>
              <a:cs typeface="Arial"/>
            </a:endParaRPr>
          </a:p>
        </p:txBody>
      </p:sp>
      <p:sp>
        <p:nvSpPr>
          <p:cNvPr id="55" name="object 55"/>
          <p:cNvSpPr txBox="1"/>
          <p:nvPr/>
        </p:nvSpPr>
        <p:spPr>
          <a:xfrm>
            <a:off x="7350814" y="2111406"/>
            <a:ext cx="188752" cy="156328"/>
          </a:xfrm>
          <a:prstGeom prst="rect">
            <a:avLst/>
          </a:prstGeom>
        </p:spPr>
        <p:txBody>
          <a:bodyPr vert="horz" wrap="square" lIns="0" tIns="33975" rIns="0" bIns="0" rtlCol="0">
            <a:spAutoFit/>
          </a:bodyPr>
          <a:lstStyle/>
          <a:p>
            <a:pPr marL="25168">
              <a:spcBef>
                <a:spcPts val="268"/>
              </a:spcBef>
            </a:pPr>
            <a:r>
              <a:rPr sz="793" spc="30" dirty="0">
                <a:latin typeface="Arial"/>
                <a:cs typeface="Arial"/>
              </a:rPr>
              <a:t>x</a:t>
            </a:r>
            <a:r>
              <a:rPr sz="793" spc="-109" dirty="0">
                <a:latin typeface="Arial"/>
                <a:cs typeface="Arial"/>
              </a:rPr>
              <a:t> </a:t>
            </a:r>
            <a:r>
              <a:rPr sz="793" spc="30" dirty="0">
                <a:latin typeface="Arial"/>
                <a:cs typeface="Arial"/>
              </a:rPr>
              <a:t>x</a:t>
            </a:r>
            <a:endParaRPr sz="793">
              <a:latin typeface="Arial"/>
              <a:cs typeface="Arial"/>
            </a:endParaRPr>
          </a:p>
        </p:txBody>
      </p:sp>
      <p:sp>
        <p:nvSpPr>
          <p:cNvPr id="56" name="object 56"/>
          <p:cNvSpPr txBox="1"/>
          <p:nvPr/>
        </p:nvSpPr>
        <p:spPr>
          <a:xfrm>
            <a:off x="3319106" y="4133682"/>
            <a:ext cx="5632450" cy="4194580"/>
          </a:xfrm>
          <a:prstGeom prst="rect">
            <a:avLst/>
          </a:prstGeom>
        </p:spPr>
        <p:txBody>
          <a:bodyPr vert="horz" wrap="square" lIns="0" tIns="23909" rIns="0" bIns="0" rtlCol="0">
            <a:spAutoFit/>
          </a:bodyPr>
          <a:lstStyle/>
          <a:p>
            <a:pPr marL="25168" marR="10067">
              <a:spcBef>
                <a:spcPts val="188"/>
              </a:spcBef>
            </a:pPr>
            <a:r>
              <a:rPr lang="fr-FR" sz="1982" dirty="0">
                <a:latin typeface="Arial Unicode MS"/>
                <a:cs typeface="Arial Unicode MS"/>
              </a:rPr>
              <a:t>Si les données ne comportaient que 2 variables : une représentation graphique suffirait pour répondre aux objectifs.</a:t>
            </a:r>
          </a:p>
          <a:p>
            <a:pPr marL="25168" marR="10067">
              <a:spcBef>
                <a:spcPts val="188"/>
              </a:spcBef>
            </a:pPr>
            <a:r>
              <a:rPr lang="fr-FR" sz="1982" dirty="0">
                <a:latin typeface="Arial Unicode MS"/>
                <a:cs typeface="Arial Unicode MS"/>
              </a:rPr>
              <a:t>Mais, en général il y a p variables (espace à p dimensions) : représentation impossible</a:t>
            </a:r>
          </a:p>
          <a:p>
            <a:pPr marL="25168" marR="10067">
              <a:spcBef>
                <a:spcPts val="188"/>
              </a:spcBef>
            </a:pPr>
            <a:r>
              <a:rPr lang="fr-FR" sz="1982" dirty="0">
                <a:latin typeface="Arial Unicode MS"/>
                <a:cs typeface="Arial Unicode MS"/>
              </a:rPr>
              <a:t>⇒ L’idée est donc d’obtenir des représentations approchées en dimension 2</a:t>
            </a:r>
          </a:p>
          <a:p>
            <a:pPr marL="25168" marR="10067">
              <a:spcBef>
                <a:spcPts val="188"/>
              </a:spcBef>
            </a:pPr>
            <a:endParaRPr lang="fr-FR" sz="1982" dirty="0">
              <a:latin typeface="Arial Unicode MS"/>
              <a:cs typeface="Arial Unicode MS"/>
            </a:endParaRPr>
          </a:p>
          <a:p>
            <a:pPr marL="25168" marR="10067">
              <a:spcBef>
                <a:spcPts val="188"/>
              </a:spcBef>
            </a:pPr>
            <a:endParaRPr lang="fr-FR" sz="1982" dirty="0">
              <a:latin typeface="Arial Unicode MS"/>
              <a:cs typeface="Arial Unicode MS"/>
            </a:endParaRPr>
          </a:p>
          <a:p>
            <a:pPr marL="25168" marR="10067">
              <a:spcBef>
                <a:spcPts val="188"/>
              </a:spcBef>
            </a:pPr>
            <a:endParaRPr lang="fr-FR" sz="1982" dirty="0">
              <a:latin typeface="Arial Unicode MS"/>
              <a:cs typeface="Arial Unicode MS"/>
            </a:endParaRPr>
          </a:p>
          <a:p>
            <a:pPr marL="25168" marR="10067">
              <a:spcBef>
                <a:spcPts val="188"/>
              </a:spcBef>
            </a:pPr>
            <a:endParaRPr lang="fr-FR" sz="1982" dirty="0">
              <a:latin typeface="Arial Unicode MS"/>
              <a:cs typeface="Arial Unicode MS"/>
            </a:endParaRPr>
          </a:p>
          <a:p>
            <a:pPr marL="25168" marR="10067">
              <a:spcBef>
                <a:spcPts val="188"/>
              </a:spcBef>
            </a:pPr>
            <a:endParaRPr lang="fr-FR" sz="1982" dirty="0">
              <a:latin typeface="Arial Unicode MS"/>
              <a:cs typeface="Arial Unicode MS"/>
            </a:endParaRPr>
          </a:p>
          <a:p>
            <a:pPr marL="25168" marR="10067">
              <a:spcBef>
                <a:spcPts val="188"/>
              </a:spcBef>
            </a:pPr>
            <a:endParaRPr sz="1982" dirty="0">
              <a:latin typeface="Arial Unicode MS"/>
              <a:cs typeface="Arial Unicode MS"/>
            </a:endParaRPr>
          </a:p>
        </p:txBody>
      </p:sp>
      <p:sp>
        <p:nvSpPr>
          <p:cNvPr id="68" name="Titre 67">
            <a:extLst>
              <a:ext uri="{FF2B5EF4-FFF2-40B4-BE49-F238E27FC236}">
                <a16:creationId xmlns:a16="http://schemas.microsoft.com/office/drawing/2014/main" id="{AF37C4A3-AF6F-354F-8429-81281F81AF92}"/>
              </a:ext>
            </a:extLst>
          </p:cNvPr>
          <p:cNvSpPr>
            <a:spLocks noGrp="1"/>
          </p:cNvSpPr>
          <p:nvPr>
            <p:ph type="title"/>
          </p:nvPr>
        </p:nvSpPr>
        <p:spPr>
          <a:xfrm>
            <a:off x="612648" y="228600"/>
            <a:ext cx="8153400" cy="990600"/>
          </a:xfrm>
        </p:spPr>
        <p:txBody>
          <a:bodyPr/>
          <a:lstStyle/>
          <a:p>
            <a:r>
              <a:rPr lang="fr-FR" dirty="0"/>
              <a:t>Principes de l’ACP</a:t>
            </a:r>
          </a:p>
        </p:txBody>
      </p:sp>
      <p:sp>
        <p:nvSpPr>
          <p:cNvPr id="70" name="Espace réservé du pied de page 69">
            <a:extLst>
              <a:ext uri="{FF2B5EF4-FFF2-40B4-BE49-F238E27FC236}">
                <a16:creationId xmlns:a16="http://schemas.microsoft.com/office/drawing/2014/main" id="{37F2A987-8276-5C45-843D-C97C98DAADD4}"/>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71" name="Espace réservé du numéro de diapositive 70">
            <a:extLst>
              <a:ext uri="{FF2B5EF4-FFF2-40B4-BE49-F238E27FC236}">
                <a16:creationId xmlns:a16="http://schemas.microsoft.com/office/drawing/2014/main" id="{ECFAAC73-B9AF-2F4F-9C71-2664BEF44649}"/>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69</a:t>
            </a:fld>
            <a:endParaRPr lang="fr-FR" dirty="0"/>
          </a:p>
        </p:txBody>
      </p:sp>
    </p:spTree>
    <p:extLst>
      <p:ext uri="{BB962C8B-B14F-4D97-AF65-F5344CB8AC3E}">
        <p14:creationId xmlns:p14="http://schemas.microsoft.com/office/powerpoint/2010/main" val="175482648"/>
      </p:ext>
    </p:extLst>
  </p:cSld>
  <p:clrMapOvr>
    <a:masterClrMapping/>
  </p:clrMapOvr>
  <p:transition>
    <p:cut/>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562669" y="0"/>
            <a:ext cx="6573613" cy="176620"/>
          </a:xfrm>
          <a:prstGeom prst="rect">
            <a:avLst/>
          </a:prstGeom>
        </p:spPr>
        <p:txBody>
          <a:bodyPr vert="horz" wrap="square" lIns="0" tIns="23909" rIns="0" bIns="0" rtlCol="0">
            <a:spAutoFit/>
          </a:bodyPr>
          <a:lstStyle/>
          <a:p>
            <a:pPr marL="25168">
              <a:spcBef>
                <a:spcPts val="188"/>
              </a:spcBef>
            </a:pPr>
            <a:r>
              <a:rPr sz="991" dirty="0">
                <a:solidFill>
                  <a:srgbClr val="F2F2F2"/>
                </a:solidFill>
                <a:latin typeface="Arial"/>
                <a:cs typeface="Arial"/>
              </a:rPr>
              <a:t>Statistique </a:t>
            </a:r>
            <a:r>
              <a:rPr sz="991" spc="-20" dirty="0">
                <a:solidFill>
                  <a:srgbClr val="F2F2F2"/>
                </a:solidFill>
                <a:latin typeface="Arial"/>
                <a:cs typeface="Arial"/>
              </a:rPr>
              <a:t>descriptive </a:t>
            </a:r>
            <a:r>
              <a:rPr sz="991" spc="-40" dirty="0">
                <a:solidFill>
                  <a:srgbClr val="F2F2F2"/>
                </a:solidFill>
                <a:latin typeface="Arial"/>
                <a:cs typeface="Arial"/>
              </a:rPr>
              <a:t>multivari´ee </a:t>
            </a:r>
            <a:r>
              <a:rPr sz="991" spc="-30" dirty="0">
                <a:solidFill>
                  <a:srgbClr val="7A0000"/>
                </a:solidFill>
                <a:latin typeface="Arial"/>
                <a:cs typeface="Arial"/>
              </a:rPr>
              <a:t>Analyse </a:t>
            </a:r>
            <a:r>
              <a:rPr sz="991" spc="-50" dirty="0">
                <a:solidFill>
                  <a:srgbClr val="7A0000"/>
                </a:solidFill>
                <a:latin typeface="Arial"/>
                <a:cs typeface="Arial"/>
              </a:rPr>
              <a:t>en </a:t>
            </a:r>
            <a:r>
              <a:rPr sz="991" spc="-40" dirty="0">
                <a:solidFill>
                  <a:srgbClr val="7A0000"/>
                </a:solidFill>
                <a:latin typeface="Arial"/>
                <a:cs typeface="Arial"/>
              </a:rPr>
              <a:t>Composantes </a:t>
            </a:r>
            <a:r>
              <a:rPr sz="991" spc="-20" dirty="0">
                <a:solidFill>
                  <a:srgbClr val="7A0000"/>
                </a:solidFill>
                <a:latin typeface="Arial"/>
                <a:cs typeface="Arial"/>
              </a:rPr>
              <a:t>Principales </a:t>
            </a:r>
            <a:r>
              <a:rPr sz="991" spc="10" dirty="0">
                <a:solidFill>
                  <a:srgbClr val="7A0000"/>
                </a:solidFill>
                <a:latin typeface="Arial"/>
                <a:cs typeface="Arial"/>
              </a:rPr>
              <a:t>(ACP)</a:t>
            </a:r>
            <a:endParaRPr sz="991">
              <a:latin typeface="Arial"/>
              <a:cs typeface="Arial"/>
            </a:endParaRPr>
          </a:p>
        </p:txBody>
      </p:sp>
      <p:sp>
        <p:nvSpPr>
          <p:cNvPr id="12" name="object 12"/>
          <p:cNvSpPr/>
          <p:nvPr/>
        </p:nvSpPr>
        <p:spPr>
          <a:xfrm>
            <a:off x="787416" y="4095127"/>
            <a:ext cx="0" cy="1864871"/>
          </a:xfrm>
          <a:custGeom>
            <a:avLst/>
            <a:gdLst/>
            <a:ahLst/>
            <a:cxnLst/>
            <a:rect l="l" t="t" r="r" b="b"/>
            <a:pathLst>
              <a:path h="941069">
                <a:moveTo>
                  <a:pt x="0" y="0"/>
                </a:moveTo>
                <a:lnTo>
                  <a:pt x="0" y="940757"/>
                </a:lnTo>
              </a:path>
            </a:pathLst>
          </a:custGeom>
          <a:ln w="7466">
            <a:solidFill>
              <a:srgbClr val="000000"/>
            </a:solidFill>
          </a:ln>
        </p:spPr>
        <p:txBody>
          <a:bodyPr wrap="square" lIns="0" tIns="0" rIns="0" bIns="0" rtlCol="0"/>
          <a:lstStyle/>
          <a:p>
            <a:endParaRPr sz="3567"/>
          </a:p>
        </p:txBody>
      </p:sp>
      <p:sp>
        <p:nvSpPr>
          <p:cNvPr id="13" name="object 13"/>
          <p:cNvSpPr txBox="1"/>
          <p:nvPr/>
        </p:nvSpPr>
        <p:spPr>
          <a:xfrm>
            <a:off x="1490197" y="4211997"/>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14" name="object 14"/>
          <p:cNvSpPr txBox="1"/>
          <p:nvPr/>
        </p:nvSpPr>
        <p:spPr>
          <a:xfrm>
            <a:off x="2200389" y="4478319"/>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15" name="object 15"/>
          <p:cNvSpPr txBox="1"/>
          <p:nvPr/>
        </p:nvSpPr>
        <p:spPr>
          <a:xfrm>
            <a:off x="2289163" y="4655867"/>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16" name="object 16"/>
          <p:cNvSpPr txBox="1"/>
          <p:nvPr/>
        </p:nvSpPr>
        <p:spPr>
          <a:xfrm>
            <a:off x="2111615" y="4744641"/>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17" name="object 17"/>
          <p:cNvSpPr txBox="1"/>
          <p:nvPr/>
        </p:nvSpPr>
        <p:spPr>
          <a:xfrm rot="10800000">
            <a:off x="1739000" y="4245862"/>
            <a:ext cx="133934" cy="115416"/>
          </a:xfrm>
          <a:prstGeom prst="rect">
            <a:avLst/>
          </a:prstGeom>
        </p:spPr>
        <p:txBody>
          <a:bodyPr vert="horz" wrap="square" lIns="0" tIns="0" rIns="0" bIns="0" rtlCol="0">
            <a:spAutoFit/>
          </a:bodyPr>
          <a:lstStyle/>
          <a:p>
            <a:pPr>
              <a:lnSpc>
                <a:spcPts val="931"/>
              </a:lnSpc>
            </a:pPr>
            <a:r>
              <a:rPr sz="892" spc="20" dirty="0">
                <a:latin typeface="Arial"/>
                <a:cs typeface="Arial"/>
              </a:rPr>
              <a:t>x</a:t>
            </a:r>
            <a:endParaRPr sz="892">
              <a:latin typeface="Arial"/>
              <a:cs typeface="Arial"/>
            </a:endParaRPr>
          </a:p>
        </p:txBody>
      </p:sp>
      <p:sp>
        <p:nvSpPr>
          <p:cNvPr id="18" name="object 18"/>
          <p:cNvSpPr txBox="1"/>
          <p:nvPr/>
        </p:nvSpPr>
        <p:spPr>
          <a:xfrm>
            <a:off x="1578971" y="4389545"/>
            <a:ext cx="198819"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r>
              <a:rPr sz="892" spc="-129" dirty="0">
                <a:latin typeface="Arial"/>
                <a:cs typeface="Arial"/>
              </a:rPr>
              <a:t> </a:t>
            </a:r>
            <a:r>
              <a:rPr sz="892" spc="20" dirty="0">
                <a:latin typeface="Arial"/>
                <a:cs typeface="Arial"/>
              </a:rPr>
              <a:t>x</a:t>
            </a:r>
            <a:endParaRPr sz="892">
              <a:latin typeface="Arial"/>
              <a:cs typeface="Arial"/>
            </a:endParaRPr>
          </a:p>
        </p:txBody>
      </p:sp>
      <p:sp>
        <p:nvSpPr>
          <p:cNvPr id="19" name="object 19"/>
          <p:cNvSpPr txBox="1"/>
          <p:nvPr/>
        </p:nvSpPr>
        <p:spPr>
          <a:xfrm>
            <a:off x="1845293" y="4300771"/>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20" name="object 20"/>
          <p:cNvSpPr txBox="1"/>
          <p:nvPr/>
        </p:nvSpPr>
        <p:spPr>
          <a:xfrm>
            <a:off x="1490197" y="4567093"/>
            <a:ext cx="465589" cy="274408"/>
          </a:xfrm>
          <a:prstGeom prst="rect">
            <a:avLst/>
          </a:prstGeom>
        </p:spPr>
        <p:txBody>
          <a:bodyPr vert="horz" wrap="square" lIns="0" tIns="30200" rIns="0" bIns="0" rtlCol="0">
            <a:spAutoFit/>
          </a:bodyPr>
          <a:lstStyle/>
          <a:p>
            <a:pPr marL="25168">
              <a:spcBef>
                <a:spcPts val="238"/>
              </a:spcBef>
            </a:pPr>
            <a:r>
              <a:rPr sz="1585" spc="20" dirty="0">
                <a:solidFill>
                  <a:srgbClr val="FF3300"/>
                </a:solidFill>
                <a:latin typeface="Arial"/>
                <a:cs typeface="Arial"/>
              </a:rPr>
              <a:t>x</a:t>
            </a:r>
            <a:r>
              <a:rPr sz="1585" spc="436" dirty="0">
                <a:solidFill>
                  <a:srgbClr val="FF3300"/>
                </a:solidFill>
                <a:latin typeface="Arial"/>
                <a:cs typeface="Arial"/>
              </a:rPr>
              <a:t> </a:t>
            </a:r>
            <a:r>
              <a:rPr sz="892" spc="20" dirty="0">
                <a:latin typeface="Arial"/>
                <a:cs typeface="Arial"/>
              </a:rPr>
              <a:t>x</a:t>
            </a:r>
            <a:endParaRPr sz="892">
              <a:latin typeface="Arial"/>
              <a:cs typeface="Arial"/>
            </a:endParaRPr>
          </a:p>
        </p:txBody>
      </p:sp>
      <p:sp>
        <p:nvSpPr>
          <p:cNvPr id="21" name="object 21"/>
          <p:cNvSpPr txBox="1"/>
          <p:nvPr/>
        </p:nvSpPr>
        <p:spPr>
          <a:xfrm>
            <a:off x="1845293" y="4567093"/>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22" name="object 22"/>
          <p:cNvSpPr txBox="1"/>
          <p:nvPr/>
        </p:nvSpPr>
        <p:spPr>
          <a:xfrm>
            <a:off x="1756519" y="4478319"/>
            <a:ext cx="110735"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endParaRPr sz="892">
              <a:latin typeface="Arial"/>
              <a:cs typeface="Arial"/>
            </a:endParaRPr>
          </a:p>
        </p:txBody>
      </p:sp>
      <p:sp>
        <p:nvSpPr>
          <p:cNvPr id="23" name="object 23"/>
          <p:cNvSpPr txBox="1"/>
          <p:nvPr/>
        </p:nvSpPr>
        <p:spPr>
          <a:xfrm rot="10800000">
            <a:off x="1406495" y="4157088"/>
            <a:ext cx="266181" cy="115416"/>
          </a:xfrm>
          <a:prstGeom prst="rect">
            <a:avLst/>
          </a:prstGeom>
        </p:spPr>
        <p:txBody>
          <a:bodyPr vert="horz" wrap="square" lIns="0" tIns="0" rIns="0" bIns="0" rtlCol="0">
            <a:spAutoFit/>
          </a:bodyPr>
          <a:lstStyle/>
          <a:p>
            <a:pPr>
              <a:lnSpc>
                <a:spcPts val="931"/>
              </a:lnSpc>
            </a:pPr>
            <a:r>
              <a:rPr sz="892" spc="20" dirty="0">
                <a:latin typeface="Arial"/>
                <a:cs typeface="Arial"/>
              </a:rPr>
              <a:t>x</a:t>
            </a:r>
            <a:r>
              <a:rPr sz="892" spc="218" dirty="0">
                <a:latin typeface="Arial"/>
                <a:cs typeface="Arial"/>
              </a:rPr>
              <a:t> </a:t>
            </a:r>
            <a:r>
              <a:rPr sz="892" spc="20" dirty="0">
                <a:latin typeface="Arial"/>
                <a:cs typeface="Arial"/>
              </a:rPr>
              <a:t>x</a:t>
            </a:r>
            <a:endParaRPr sz="892">
              <a:latin typeface="Arial"/>
              <a:cs typeface="Arial"/>
            </a:endParaRPr>
          </a:p>
        </p:txBody>
      </p:sp>
      <p:sp>
        <p:nvSpPr>
          <p:cNvPr id="24" name="object 24"/>
          <p:cNvSpPr txBox="1"/>
          <p:nvPr/>
        </p:nvSpPr>
        <p:spPr>
          <a:xfrm>
            <a:off x="2289164" y="5099737"/>
            <a:ext cx="288162"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a:t>
            </a:r>
            <a:r>
              <a:rPr sz="892" spc="248" dirty="0">
                <a:latin typeface="Arial"/>
                <a:cs typeface="Arial"/>
              </a:rPr>
              <a:t> </a:t>
            </a:r>
            <a:r>
              <a:rPr sz="892" spc="20" dirty="0">
                <a:latin typeface="Arial"/>
                <a:cs typeface="Arial"/>
              </a:rPr>
              <a:t>x</a:t>
            </a:r>
            <a:endParaRPr sz="892">
              <a:latin typeface="Arial"/>
              <a:cs typeface="Arial"/>
            </a:endParaRPr>
          </a:p>
        </p:txBody>
      </p:sp>
      <p:sp>
        <p:nvSpPr>
          <p:cNvPr id="25" name="object 25"/>
          <p:cNvSpPr txBox="1"/>
          <p:nvPr/>
        </p:nvSpPr>
        <p:spPr>
          <a:xfrm>
            <a:off x="2466709" y="5277285"/>
            <a:ext cx="465589" cy="167777"/>
          </a:xfrm>
          <a:prstGeom prst="rect">
            <a:avLst/>
          </a:prstGeom>
        </p:spPr>
        <p:txBody>
          <a:bodyPr vert="horz" wrap="square" lIns="0" tIns="30200" rIns="0" bIns="0" rtlCol="0">
            <a:spAutoFit/>
          </a:bodyPr>
          <a:lstStyle/>
          <a:p>
            <a:pPr marL="25168">
              <a:spcBef>
                <a:spcPts val="238"/>
              </a:spcBef>
            </a:pPr>
            <a:r>
              <a:rPr sz="892" spc="20" dirty="0">
                <a:latin typeface="Arial"/>
                <a:cs typeface="Arial"/>
              </a:rPr>
              <a:t>x x</a:t>
            </a:r>
            <a:r>
              <a:rPr sz="892" spc="89" dirty="0">
                <a:latin typeface="Arial"/>
                <a:cs typeface="Arial"/>
              </a:rPr>
              <a:t> </a:t>
            </a:r>
            <a:r>
              <a:rPr sz="892" spc="20" dirty="0">
                <a:latin typeface="Arial"/>
                <a:cs typeface="Arial"/>
              </a:rPr>
              <a:t>x</a:t>
            </a:r>
            <a:endParaRPr sz="892">
              <a:latin typeface="Arial"/>
              <a:cs typeface="Arial"/>
            </a:endParaRPr>
          </a:p>
        </p:txBody>
      </p:sp>
      <p:sp>
        <p:nvSpPr>
          <p:cNvPr id="26" name="object 26"/>
          <p:cNvSpPr/>
          <p:nvPr/>
        </p:nvSpPr>
        <p:spPr>
          <a:xfrm>
            <a:off x="1306196" y="4005497"/>
            <a:ext cx="1625784" cy="1511277"/>
          </a:xfrm>
          <a:custGeom>
            <a:avLst/>
            <a:gdLst/>
            <a:ahLst/>
            <a:cxnLst/>
            <a:rect l="l" t="t" r="r" b="b"/>
            <a:pathLst>
              <a:path w="820419" h="762635">
                <a:moveTo>
                  <a:pt x="0" y="0"/>
                </a:moveTo>
                <a:lnTo>
                  <a:pt x="820358" y="762429"/>
                </a:lnTo>
              </a:path>
            </a:pathLst>
          </a:custGeom>
          <a:ln w="7466">
            <a:solidFill>
              <a:srgbClr val="000000"/>
            </a:solidFill>
          </a:ln>
        </p:spPr>
        <p:txBody>
          <a:bodyPr wrap="square" lIns="0" tIns="0" rIns="0" bIns="0" rtlCol="0"/>
          <a:lstStyle/>
          <a:p>
            <a:endParaRPr sz="3567"/>
          </a:p>
        </p:txBody>
      </p:sp>
      <p:sp>
        <p:nvSpPr>
          <p:cNvPr id="27" name="object 27"/>
          <p:cNvSpPr txBox="1"/>
          <p:nvPr/>
        </p:nvSpPr>
        <p:spPr>
          <a:xfrm>
            <a:off x="2022842" y="4833414"/>
            <a:ext cx="885877" cy="259777"/>
          </a:xfrm>
          <a:prstGeom prst="rect">
            <a:avLst/>
          </a:prstGeom>
        </p:spPr>
        <p:txBody>
          <a:bodyPr vert="horz" wrap="square" lIns="0" tIns="31459" rIns="0" bIns="0" rtlCol="0">
            <a:spAutoFit/>
          </a:bodyPr>
          <a:lstStyle/>
          <a:p>
            <a:pPr marL="290686">
              <a:lnSpc>
                <a:spcPts val="1229"/>
              </a:lnSpc>
              <a:spcBef>
                <a:spcPts val="248"/>
              </a:spcBef>
              <a:tabLst>
                <a:tab pos="645549" algn="l"/>
              </a:tabLst>
            </a:pPr>
            <a:r>
              <a:rPr sz="892" spc="20" dirty="0">
                <a:latin typeface="Arial"/>
                <a:cs typeface="Arial"/>
              </a:rPr>
              <a:t>x	</a:t>
            </a:r>
            <a:r>
              <a:rPr sz="2279" spc="30" dirty="0">
                <a:latin typeface="Arial"/>
                <a:cs typeface="Arial"/>
              </a:rPr>
              <a:t>C</a:t>
            </a:r>
            <a:endParaRPr sz="2279">
              <a:latin typeface="Arial"/>
              <a:cs typeface="Arial"/>
            </a:endParaRPr>
          </a:p>
          <a:p>
            <a:pPr marL="25168">
              <a:lnSpc>
                <a:spcPts val="525"/>
              </a:lnSpc>
            </a:pPr>
            <a:r>
              <a:rPr sz="892" spc="20" dirty="0">
                <a:latin typeface="Arial"/>
                <a:cs typeface="Arial"/>
              </a:rPr>
              <a:t>x</a:t>
            </a:r>
            <a:r>
              <a:rPr sz="892" spc="109" dirty="0">
                <a:latin typeface="Arial"/>
                <a:cs typeface="Arial"/>
              </a:rPr>
              <a:t> </a:t>
            </a:r>
            <a:r>
              <a:rPr sz="892" spc="20" dirty="0">
                <a:latin typeface="Arial"/>
                <a:cs typeface="Arial"/>
              </a:rPr>
              <a:t>x</a:t>
            </a:r>
            <a:endParaRPr sz="892">
              <a:latin typeface="Arial"/>
              <a:cs typeface="Arial"/>
            </a:endParaRPr>
          </a:p>
        </p:txBody>
      </p:sp>
      <p:grpSp>
        <p:nvGrpSpPr>
          <p:cNvPr id="28" name="object 28"/>
          <p:cNvGrpSpPr/>
          <p:nvPr/>
        </p:nvGrpSpPr>
        <p:grpSpPr>
          <a:xfrm>
            <a:off x="876190" y="4265275"/>
            <a:ext cx="1783078" cy="1605653"/>
            <a:chOff x="440035" y="2294897"/>
            <a:chExt cx="899794" cy="810260"/>
          </a:xfrm>
        </p:grpSpPr>
        <p:sp>
          <p:nvSpPr>
            <p:cNvPr id="29" name="object 29"/>
            <p:cNvSpPr/>
            <p:nvPr/>
          </p:nvSpPr>
          <p:spPr>
            <a:xfrm>
              <a:off x="1112005" y="2567418"/>
              <a:ext cx="45085" cy="45085"/>
            </a:xfrm>
            <a:custGeom>
              <a:avLst/>
              <a:gdLst/>
              <a:ahLst/>
              <a:cxnLst/>
              <a:rect l="l" t="t" r="r" b="b"/>
              <a:pathLst>
                <a:path w="45084" h="45085">
                  <a:moveTo>
                    <a:pt x="44797" y="0"/>
                  </a:moveTo>
                  <a:lnTo>
                    <a:pt x="0" y="44797"/>
                  </a:lnTo>
                </a:path>
              </a:pathLst>
            </a:custGeom>
            <a:ln w="7466">
              <a:solidFill>
                <a:srgbClr val="000000"/>
              </a:solidFill>
            </a:ln>
          </p:spPr>
          <p:txBody>
            <a:bodyPr wrap="square" lIns="0" tIns="0" rIns="0" bIns="0" rtlCol="0"/>
            <a:lstStyle/>
            <a:p>
              <a:endParaRPr sz="3567"/>
            </a:p>
          </p:txBody>
        </p:sp>
        <p:sp>
          <p:nvSpPr>
            <p:cNvPr id="30" name="object 30"/>
            <p:cNvSpPr/>
            <p:nvPr/>
          </p:nvSpPr>
          <p:spPr>
            <a:xfrm>
              <a:off x="1335995" y="2836206"/>
              <a:ext cx="0" cy="0"/>
            </a:xfrm>
            <a:custGeom>
              <a:avLst/>
              <a:gdLst/>
              <a:ahLst/>
              <a:cxnLst/>
              <a:rect l="l" t="t" r="r" b="b"/>
              <a:pathLst>
                <a:path>
                  <a:moveTo>
                    <a:pt x="0" y="0"/>
                  </a:moveTo>
                  <a:lnTo>
                    <a:pt x="0" y="0"/>
                  </a:lnTo>
                </a:path>
              </a:pathLst>
            </a:custGeom>
            <a:ln w="7466">
              <a:solidFill>
                <a:srgbClr val="000000"/>
              </a:solidFill>
            </a:ln>
          </p:spPr>
          <p:txBody>
            <a:bodyPr wrap="square" lIns="0" tIns="0" rIns="0" bIns="0" rtlCol="0"/>
            <a:lstStyle/>
            <a:p>
              <a:endParaRPr sz="3567"/>
            </a:p>
          </p:txBody>
        </p:sp>
        <p:sp>
          <p:nvSpPr>
            <p:cNvPr id="31" name="object 31"/>
            <p:cNvSpPr/>
            <p:nvPr/>
          </p:nvSpPr>
          <p:spPr>
            <a:xfrm>
              <a:off x="1246399" y="2791408"/>
              <a:ext cx="90170" cy="90170"/>
            </a:xfrm>
            <a:custGeom>
              <a:avLst/>
              <a:gdLst/>
              <a:ahLst/>
              <a:cxnLst/>
              <a:rect l="l" t="t" r="r" b="b"/>
              <a:pathLst>
                <a:path w="90169" h="90169">
                  <a:moveTo>
                    <a:pt x="0" y="89595"/>
                  </a:moveTo>
                  <a:lnTo>
                    <a:pt x="89595" y="0"/>
                  </a:lnTo>
                </a:path>
              </a:pathLst>
            </a:custGeom>
            <a:ln w="7466">
              <a:solidFill>
                <a:srgbClr val="000000"/>
              </a:solidFill>
            </a:ln>
          </p:spPr>
          <p:txBody>
            <a:bodyPr wrap="square" lIns="0" tIns="0" rIns="0" bIns="0" rtlCol="0"/>
            <a:lstStyle/>
            <a:p>
              <a:endParaRPr sz="3567"/>
            </a:p>
          </p:txBody>
        </p:sp>
        <p:sp>
          <p:nvSpPr>
            <p:cNvPr id="32" name="object 32"/>
            <p:cNvSpPr/>
            <p:nvPr/>
          </p:nvSpPr>
          <p:spPr>
            <a:xfrm>
              <a:off x="843217" y="2298631"/>
              <a:ext cx="45085" cy="45085"/>
            </a:xfrm>
            <a:custGeom>
              <a:avLst/>
              <a:gdLst/>
              <a:ahLst/>
              <a:cxnLst/>
              <a:rect l="l" t="t" r="r" b="b"/>
              <a:pathLst>
                <a:path w="45084" h="45085">
                  <a:moveTo>
                    <a:pt x="44797" y="0"/>
                  </a:moveTo>
                  <a:lnTo>
                    <a:pt x="0" y="44797"/>
                  </a:lnTo>
                </a:path>
              </a:pathLst>
            </a:custGeom>
            <a:ln w="7466">
              <a:solidFill>
                <a:srgbClr val="000000"/>
              </a:solidFill>
            </a:ln>
          </p:spPr>
          <p:txBody>
            <a:bodyPr wrap="square" lIns="0" tIns="0" rIns="0" bIns="0" rtlCol="0"/>
            <a:lstStyle/>
            <a:p>
              <a:endParaRPr sz="3567"/>
            </a:p>
          </p:txBody>
        </p:sp>
        <p:sp>
          <p:nvSpPr>
            <p:cNvPr id="33" name="object 33"/>
            <p:cNvSpPr/>
            <p:nvPr/>
          </p:nvSpPr>
          <p:spPr>
            <a:xfrm>
              <a:off x="753621" y="2388227"/>
              <a:ext cx="134620" cy="134620"/>
            </a:xfrm>
            <a:custGeom>
              <a:avLst/>
              <a:gdLst/>
              <a:ahLst/>
              <a:cxnLst/>
              <a:rect l="l" t="t" r="r" b="b"/>
              <a:pathLst>
                <a:path w="134619" h="134619">
                  <a:moveTo>
                    <a:pt x="0" y="134393"/>
                  </a:moveTo>
                  <a:lnTo>
                    <a:pt x="134393" y="0"/>
                  </a:lnTo>
                </a:path>
              </a:pathLst>
            </a:custGeom>
            <a:ln w="11199">
              <a:solidFill>
                <a:srgbClr val="FF4C00"/>
              </a:solidFill>
            </a:ln>
          </p:spPr>
          <p:txBody>
            <a:bodyPr wrap="square" lIns="0" tIns="0" rIns="0" bIns="0" rtlCol="0"/>
            <a:lstStyle/>
            <a:p>
              <a:endParaRPr sz="3567"/>
            </a:p>
          </p:txBody>
        </p:sp>
        <p:sp>
          <p:nvSpPr>
            <p:cNvPr id="34" name="object 34"/>
            <p:cNvSpPr/>
            <p:nvPr/>
          </p:nvSpPr>
          <p:spPr>
            <a:xfrm>
              <a:off x="440035" y="2522620"/>
              <a:ext cx="313690" cy="582930"/>
            </a:xfrm>
            <a:custGeom>
              <a:avLst/>
              <a:gdLst/>
              <a:ahLst/>
              <a:cxnLst/>
              <a:rect l="l" t="t" r="r" b="b"/>
              <a:pathLst>
                <a:path w="313690" h="582930">
                  <a:moveTo>
                    <a:pt x="313585" y="0"/>
                  </a:moveTo>
                  <a:lnTo>
                    <a:pt x="0" y="0"/>
                  </a:lnTo>
                </a:path>
                <a:path w="313690" h="582930">
                  <a:moveTo>
                    <a:pt x="313585" y="0"/>
                  </a:moveTo>
                  <a:lnTo>
                    <a:pt x="313585" y="582373"/>
                  </a:lnTo>
                </a:path>
              </a:pathLst>
            </a:custGeom>
            <a:ln w="7466">
              <a:solidFill>
                <a:srgbClr val="000000"/>
              </a:solidFill>
              <a:prstDash val="dot"/>
            </a:ln>
          </p:spPr>
          <p:txBody>
            <a:bodyPr wrap="square" lIns="0" tIns="0" rIns="0" bIns="0" rtlCol="0"/>
            <a:lstStyle/>
            <a:p>
              <a:endParaRPr sz="3567"/>
            </a:p>
          </p:txBody>
        </p:sp>
        <p:sp>
          <p:nvSpPr>
            <p:cNvPr id="35" name="object 35"/>
            <p:cNvSpPr/>
            <p:nvPr/>
          </p:nvSpPr>
          <p:spPr>
            <a:xfrm>
              <a:off x="1022409" y="2388227"/>
              <a:ext cx="269240" cy="224154"/>
            </a:xfrm>
            <a:custGeom>
              <a:avLst/>
              <a:gdLst/>
              <a:ahLst/>
              <a:cxnLst/>
              <a:rect l="l" t="t" r="r" b="b"/>
              <a:pathLst>
                <a:path w="269240" h="224155">
                  <a:moveTo>
                    <a:pt x="0" y="111994"/>
                  </a:moveTo>
                  <a:lnTo>
                    <a:pt x="10561" y="68401"/>
                  </a:lnTo>
                  <a:lnTo>
                    <a:pt x="39363" y="32802"/>
                  </a:lnTo>
                  <a:lnTo>
                    <a:pt x="82081" y="8801"/>
                  </a:lnTo>
                  <a:lnTo>
                    <a:pt x="134393" y="0"/>
                  </a:lnTo>
                  <a:lnTo>
                    <a:pt x="186706" y="8801"/>
                  </a:lnTo>
                  <a:lnTo>
                    <a:pt x="229424" y="32802"/>
                  </a:lnTo>
                  <a:lnTo>
                    <a:pt x="258226" y="68401"/>
                  </a:lnTo>
                  <a:lnTo>
                    <a:pt x="268787" y="111994"/>
                  </a:lnTo>
                  <a:lnTo>
                    <a:pt x="258226" y="155588"/>
                  </a:lnTo>
                  <a:lnTo>
                    <a:pt x="229424" y="191187"/>
                  </a:lnTo>
                  <a:lnTo>
                    <a:pt x="186706" y="215188"/>
                  </a:lnTo>
                  <a:lnTo>
                    <a:pt x="134393" y="223989"/>
                  </a:lnTo>
                  <a:lnTo>
                    <a:pt x="82081" y="215188"/>
                  </a:lnTo>
                  <a:lnTo>
                    <a:pt x="39363" y="191187"/>
                  </a:lnTo>
                  <a:lnTo>
                    <a:pt x="10561" y="155588"/>
                  </a:lnTo>
                  <a:lnTo>
                    <a:pt x="0" y="111994"/>
                  </a:lnTo>
                  <a:close/>
                </a:path>
              </a:pathLst>
            </a:custGeom>
            <a:ln w="22398">
              <a:solidFill>
                <a:srgbClr val="37D142"/>
              </a:solidFill>
            </a:ln>
          </p:spPr>
          <p:txBody>
            <a:bodyPr wrap="square" lIns="0" tIns="0" rIns="0" bIns="0" rtlCol="0"/>
            <a:lstStyle/>
            <a:p>
              <a:endParaRPr sz="3567"/>
            </a:p>
          </p:txBody>
        </p:sp>
        <p:sp>
          <p:nvSpPr>
            <p:cNvPr id="36" name="object 36"/>
            <p:cNvSpPr/>
            <p:nvPr/>
          </p:nvSpPr>
          <p:spPr>
            <a:xfrm>
              <a:off x="1067207" y="2477822"/>
              <a:ext cx="45085" cy="45085"/>
            </a:xfrm>
            <a:custGeom>
              <a:avLst/>
              <a:gdLst/>
              <a:ahLst/>
              <a:cxnLst/>
              <a:rect l="l" t="t" r="r" b="b"/>
              <a:pathLst>
                <a:path w="45084" h="45085">
                  <a:moveTo>
                    <a:pt x="44797" y="0"/>
                  </a:moveTo>
                  <a:lnTo>
                    <a:pt x="0" y="44797"/>
                  </a:lnTo>
                </a:path>
              </a:pathLst>
            </a:custGeom>
            <a:ln w="7466">
              <a:solidFill>
                <a:srgbClr val="000000"/>
              </a:solidFill>
            </a:ln>
          </p:spPr>
          <p:txBody>
            <a:bodyPr wrap="square" lIns="0" tIns="0" rIns="0" bIns="0" rtlCol="0"/>
            <a:lstStyle/>
            <a:p>
              <a:endParaRPr sz="3567"/>
            </a:p>
          </p:txBody>
        </p:sp>
      </p:grpSp>
      <p:sp>
        <p:nvSpPr>
          <p:cNvPr id="37" name="object 37"/>
          <p:cNvSpPr txBox="1"/>
          <p:nvPr/>
        </p:nvSpPr>
        <p:spPr>
          <a:xfrm>
            <a:off x="336136" y="4034449"/>
            <a:ext cx="341012" cy="312631"/>
          </a:xfrm>
          <a:prstGeom prst="rect">
            <a:avLst/>
          </a:prstGeom>
        </p:spPr>
        <p:txBody>
          <a:bodyPr vert="horz" wrap="square" lIns="0" tIns="22650" rIns="0" bIns="0" rtlCol="0">
            <a:spAutoFit/>
          </a:bodyPr>
          <a:lstStyle/>
          <a:p>
            <a:pPr marL="25168">
              <a:spcBef>
                <a:spcPts val="178"/>
              </a:spcBef>
            </a:pPr>
            <a:r>
              <a:rPr sz="1883" spc="-20" dirty="0">
                <a:latin typeface="Arial"/>
                <a:cs typeface="Arial"/>
              </a:rPr>
              <a:t>X2</a:t>
            </a:r>
            <a:endParaRPr sz="1883">
              <a:latin typeface="Arial"/>
              <a:cs typeface="Arial"/>
            </a:endParaRPr>
          </a:p>
        </p:txBody>
      </p:sp>
      <p:sp>
        <p:nvSpPr>
          <p:cNvPr id="38" name="object 38"/>
          <p:cNvSpPr txBox="1"/>
          <p:nvPr/>
        </p:nvSpPr>
        <p:spPr>
          <a:xfrm>
            <a:off x="762251" y="5721156"/>
            <a:ext cx="2311586" cy="312631"/>
          </a:xfrm>
          <a:prstGeom prst="rect">
            <a:avLst/>
          </a:prstGeom>
        </p:spPr>
        <p:txBody>
          <a:bodyPr vert="horz" wrap="square" lIns="0" tIns="22650" rIns="0" bIns="0" rtlCol="0">
            <a:spAutoFit/>
          </a:bodyPr>
          <a:lstStyle/>
          <a:p>
            <a:pPr marL="25168">
              <a:spcBef>
                <a:spcPts val="178"/>
              </a:spcBef>
              <a:tabLst>
                <a:tab pos="1995790" algn="l"/>
              </a:tabLst>
            </a:pPr>
            <a:r>
              <a:rPr sz="1883" u="sng" spc="-10" dirty="0">
                <a:uFill>
                  <a:solidFill>
                    <a:srgbClr val="000000"/>
                  </a:solidFill>
                </a:uFill>
                <a:latin typeface="Arial"/>
                <a:cs typeface="Arial"/>
              </a:rPr>
              <a:t> 	</a:t>
            </a:r>
            <a:r>
              <a:rPr sz="1883" u="sng" spc="-20" dirty="0">
                <a:uFill>
                  <a:solidFill>
                    <a:srgbClr val="000000"/>
                  </a:solidFill>
                </a:uFill>
                <a:latin typeface="Arial"/>
                <a:cs typeface="Arial"/>
              </a:rPr>
              <a:t>X</a:t>
            </a:r>
            <a:r>
              <a:rPr sz="1883" spc="-20" dirty="0">
                <a:latin typeface="Arial"/>
                <a:cs typeface="Arial"/>
              </a:rPr>
              <a:t>1</a:t>
            </a:r>
            <a:endParaRPr sz="1883">
              <a:latin typeface="Arial"/>
              <a:cs typeface="Arial"/>
            </a:endParaRPr>
          </a:p>
        </p:txBody>
      </p:sp>
      <p:sp>
        <p:nvSpPr>
          <p:cNvPr id="39" name="object 39"/>
          <p:cNvSpPr/>
          <p:nvPr/>
        </p:nvSpPr>
        <p:spPr>
          <a:xfrm>
            <a:off x="5757730" y="4694281"/>
            <a:ext cx="1596844" cy="0"/>
          </a:xfrm>
          <a:custGeom>
            <a:avLst/>
            <a:gdLst/>
            <a:ahLst/>
            <a:cxnLst/>
            <a:rect l="l" t="t" r="r" b="b"/>
            <a:pathLst>
              <a:path w="805814">
                <a:moveTo>
                  <a:pt x="0" y="0"/>
                </a:moveTo>
                <a:lnTo>
                  <a:pt x="805510" y="0"/>
                </a:lnTo>
              </a:path>
            </a:pathLst>
          </a:custGeom>
          <a:ln w="6102">
            <a:solidFill>
              <a:srgbClr val="000000"/>
            </a:solidFill>
          </a:ln>
        </p:spPr>
        <p:txBody>
          <a:bodyPr wrap="square" lIns="0" tIns="0" rIns="0" bIns="0" rtlCol="0"/>
          <a:lstStyle/>
          <a:p>
            <a:endParaRPr sz="3567"/>
          </a:p>
        </p:txBody>
      </p:sp>
      <p:sp>
        <p:nvSpPr>
          <p:cNvPr id="40" name="object 40"/>
          <p:cNvSpPr txBox="1"/>
          <p:nvPr/>
        </p:nvSpPr>
        <p:spPr>
          <a:xfrm>
            <a:off x="6400080" y="3914528"/>
            <a:ext cx="132127" cy="170318"/>
          </a:xfrm>
          <a:prstGeom prst="rect">
            <a:avLst/>
          </a:prstGeom>
        </p:spPr>
        <p:txBody>
          <a:bodyPr vert="horz" wrap="square" lIns="0" tIns="32717" rIns="0" bIns="0" rtlCol="0">
            <a:spAutoFit/>
          </a:bodyPr>
          <a:lstStyle/>
          <a:p>
            <a:pPr marL="25168">
              <a:spcBef>
                <a:spcPts val="258"/>
              </a:spcBef>
            </a:pPr>
            <a:r>
              <a:rPr sz="892" spc="40" dirty="0">
                <a:latin typeface="Arial"/>
                <a:cs typeface="Arial"/>
              </a:rPr>
              <a:t>X</a:t>
            </a:r>
            <a:endParaRPr sz="892">
              <a:latin typeface="Arial"/>
              <a:cs typeface="Arial"/>
            </a:endParaRPr>
          </a:p>
        </p:txBody>
      </p:sp>
      <p:sp>
        <p:nvSpPr>
          <p:cNvPr id="41" name="object 41"/>
          <p:cNvSpPr txBox="1"/>
          <p:nvPr/>
        </p:nvSpPr>
        <p:spPr>
          <a:xfrm>
            <a:off x="7053088" y="4059642"/>
            <a:ext cx="132127" cy="170318"/>
          </a:xfrm>
          <a:prstGeom prst="rect">
            <a:avLst/>
          </a:prstGeom>
        </p:spPr>
        <p:txBody>
          <a:bodyPr vert="horz" wrap="square" lIns="0" tIns="32717" rIns="0" bIns="0" rtlCol="0">
            <a:spAutoFit/>
          </a:bodyPr>
          <a:lstStyle/>
          <a:p>
            <a:pPr marL="25168">
              <a:spcBef>
                <a:spcPts val="258"/>
              </a:spcBef>
            </a:pPr>
            <a:r>
              <a:rPr sz="892" spc="40" dirty="0">
                <a:latin typeface="Arial"/>
                <a:cs typeface="Arial"/>
              </a:rPr>
              <a:t>X</a:t>
            </a:r>
            <a:endParaRPr sz="892">
              <a:latin typeface="Arial"/>
              <a:cs typeface="Arial"/>
            </a:endParaRPr>
          </a:p>
        </p:txBody>
      </p:sp>
      <p:grpSp>
        <p:nvGrpSpPr>
          <p:cNvPr id="42" name="object 42"/>
          <p:cNvGrpSpPr/>
          <p:nvPr/>
        </p:nvGrpSpPr>
        <p:grpSpPr>
          <a:xfrm>
            <a:off x="6469452" y="3954876"/>
            <a:ext cx="680767" cy="746201"/>
            <a:chOff x="3262560" y="2138260"/>
            <a:chExt cx="343535" cy="376555"/>
          </a:xfrm>
        </p:grpSpPr>
        <p:sp>
          <p:nvSpPr>
            <p:cNvPr id="43" name="object 43"/>
            <p:cNvSpPr/>
            <p:nvPr/>
          </p:nvSpPr>
          <p:spPr>
            <a:xfrm>
              <a:off x="3269545" y="2145245"/>
              <a:ext cx="329565" cy="109855"/>
            </a:xfrm>
            <a:custGeom>
              <a:avLst/>
              <a:gdLst/>
              <a:ahLst/>
              <a:cxnLst/>
              <a:rect l="l" t="t" r="r" b="b"/>
              <a:pathLst>
                <a:path w="329564" h="109855">
                  <a:moveTo>
                    <a:pt x="0" y="0"/>
                  </a:moveTo>
                  <a:lnTo>
                    <a:pt x="329526" y="109842"/>
                  </a:lnTo>
                </a:path>
              </a:pathLst>
            </a:custGeom>
            <a:ln w="13730">
              <a:solidFill>
                <a:srgbClr val="FF4C00"/>
              </a:solidFill>
            </a:ln>
          </p:spPr>
          <p:txBody>
            <a:bodyPr wrap="square" lIns="0" tIns="0" rIns="0" bIns="0" rtlCol="0"/>
            <a:lstStyle/>
            <a:p>
              <a:endParaRPr sz="3567"/>
            </a:p>
          </p:txBody>
        </p:sp>
        <p:sp>
          <p:nvSpPr>
            <p:cNvPr id="44" name="object 44"/>
            <p:cNvSpPr/>
            <p:nvPr/>
          </p:nvSpPr>
          <p:spPr>
            <a:xfrm>
              <a:off x="3269545" y="2181859"/>
              <a:ext cx="0" cy="329565"/>
            </a:xfrm>
            <a:custGeom>
              <a:avLst/>
              <a:gdLst/>
              <a:ahLst/>
              <a:cxnLst/>
              <a:rect l="l" t="t" r="r" b="b"/>
              <a:pathLst>
                <a:path h="329564">
                  <a:moveTo>
                    <a:pt x="0" y="0"/>
                  </a:moveTo>
                  <a:lnTo>
                    <a:pt x="0" y="329526"/>
                  </a:lnTo>
                </a:path>
              </a:pathLst>
            </a:custGeom>
            <a:ln w="6102">
              <a:solidFill>
                <a:srgbClr val="000000"/>
              </a:solidFill>
            </a:ln>
          </p:spPr>
          <p:txBody>
            <a:bodyPr wrap="square" lIns="0" tIns="0" rIns="0" bIns="0" rtlCol="0"/>
            <a:lstStyle/>
            <a:p>
              <a:endParaRPr sz="3567"/>
            </a:p>
          </p:txBody>
        </p:sp>
        <p:sp>
          <p:nvSpPr>
            <p:cNvPr id="45" name="object 45"/>
            <p:cNvSpPr/>
            <p:nvPr/>
          </p:nvSpPr>
          <p:spPr>
            <a:xfrm>
              <a:off x="3562457" y="2255087"/>
              <a:ext cx="0" cy="256540"/>
            </a:xfrm>
            <a:custGeom>
              <a:avLst/>
              <a:gdLst/>
              <a:ahLst/>
              <a:cxnLst/>
              <a:rect l="l" t="t" r="r" b="b"/>
              <a:pathLst>
                <a:path h="256539">
                  <a:moveTo>
                    <a:pt x="0" y="0"/>
                  </a:moveTo>
                  <a:lnTo>
                    <a:pt x="0" y="256298"/>
                  </a:lnTo>
                </a:path>
              </a:pathLst>
            </a:custGeom>
            <a:ln w="6102">
              <a:solidFill>
                <a:srgbClr val="000000"/>
              </a:solidFill>
            </a:ln>
          </p:spPr>
          <p:txBody>
            <a:bodyPr wrap="square" lIns="0" tIns="0" rIns="0" bIns="0" rtlCol="0"/>
            <a:lstStyle/>
            <a:p>
              <a:endParaRPr sz="3567"/>
            </a:p>
          </p:txBody>
        </p:sp>
      </p:grpSp>
      <p:sp>
        <p:nvSpPr>
          <p:cNvPr id="46" name="object 46"/>
          <p:cNvSpPr txBox="1"/>
          <p:nvPr/>
        </p:nvSpPr>
        <p:spPr>
          <a:xfrm>
            <a:off x="7488426" y="4494978"/>
            <a:ext cx="225242" cy="317714"/>
          </a:xfrm>
          <a:prstGeom prst="rect">
            <a:avLst/>
          </a:prstGeom>
        </p:spPr>
        <p:txBody>
          <a:bodyPr vert="horz" wrap="square" lIns="0" tIns="27684" rIns="0" bIns="0" rtlCol="0">
            <a:spAutoFit/>
          </a:bodyPr>
          <a:lstStyle/>
          <a:p>
            <a:pPr marL="25168">
              <a:spcBef>
                <a:spcPts val="218"/>
              </a:spcBef>
            </a:pPr>
            <a:r>
              <a:rPr sz="1883" spc="10" dirty="0">
                <a:latin typeface="Arial"/>
                <a:cs typeface="Arial"/>
              </a:rPr>
              <a:t>C</a:t>
            </a:r>
            <a:endParaRPr sz="1883">
              <a:latin typeface="Arial"/>
              <a:cs typeface="Arial"/>
            </a:endParaRPr>
          </a:p>
        </p:txBody>
      </p:sp>
      <p:grpSp>
        <p:nvGrpSpPr>
          <p:cNvPr id="47" name="object 47"/>
          <p:cNvGrpSpPr/>
          <p:nvPr/>
        </p:nvGrpSpPr>
        <p:grpSpPr>
          <a:xfrm>
            <a:off x="5744123" y="3810000"/>
            <a:ext cx="1769238" cy="1260865"/>
            <a:chOff x="2896538" y="2065152"/>
            <a:chExt cx="892810" cy="636270"/>
          </a:xfrm>
        </p:grpSpPr>
        <p:sp>
          <p:nvSpPr>
            <p:cNvPr id="48" name="object 48"/>
            <p:cNvSpPr/>
            <p:nvPr/>
          </p:nvSpPr>
          <p:spPr>
            <a:xfrm>
              <a:off x="3269545" y="2511386"/>
              <a:ext cx="293370" cy="0"/>
            </a:xfrm>
            <a:custGeom>
              <a:avLst/>
              <a:gdLst/>
              <a:ahLst/>
              <a:cxnLst/>
              <a:rect l="l" t="t" r="r" b="b"/>
              <a:pathLst>
                <a:path w="293370">
                  <a:moveTo>
                    <a:pt x="0" y="0"/>
                  </a:moveTo>
                  <a:lnTo>
                    <a:pt x="292912" y="0"/>
                  </a:lnTo>
                </a:path>
              </a:pathLst>
            </a:custGeom>
            <a:ln w="18307">
              <a:solidFill>
                <a:srgbClr val="37D142"/>
              </a:solidFill>
            </a:ln>
          </p:spPr>
          <p:txBody>
            <a:bodyPr wrap="square" lIns="0" tIns="0" rIns="0" bIns="0" rtlCol="0"/>
            <a:lstStyle/>
            <a:p>
              <a:endParaRPr sz="3567"/>
            </a:p>
          </p:txBody>
        </p:sp>
        <p:sp>
          <p:nvSpPr>
            <p:cNvPr id="49" name="object 49"/>
            <p:cNvSpPr/>
            <p:nvPr/>
          </p:nvSpPr>
          <p:spPr>
            <a:xfrm>
              <a:off x="2903404" y="2072017"/>
              <a:ext cx="878840" cy="622935"/>
            </a:xfrm>
            <a:custGeom>
              <a:avLst/>
              <a:gdLst/>
              <a:ahLst/>
              <a:cxnLst/>
              <a:rect l="l" t="t" r="r" b="b"/>
              <a:pathLst>
                <a:path w="878839" h="622935">
                  <a:moveTo>
                    <a:pt x="0" y="311219"/>
                  </a:moveTo>
                  <a:lnTo>
                    <a:pt x="3423" y="272181"/>
                  </a:lnTo>
                  <a:lnTo>
                    <a:pt x="13418" y="234589"/>
                  </a:lnTo>
                  <a:lnTo>
                    <a:pt x="29574" y="198736"/>
                  </a:lnTo>
                  <a:lnTo>
                    <a:pt x="51478" y="164913"/>
                  </a:lnTo>
                  <a:lnTo>
                    <a:pt x="78720" y="133413"/>
                  </a:lnTo>
                  <a:lnTo>
                    <a:pt x="110886" y="104526"/>
                  </a:lnTo>
                  <a:lnTo>
                    <a:pt x="147566" y="78544"/>
                  </a:lnTo>
                  <a:lnTo>
                    <a:pt x="188348" y="55760"/>
                  </a:lnTo>
                  <a:lnTo>
                    <a:pt x="232819" y="36464"/>
                  </a:lnTo>
                  <a:lnTo>
                    <a:pt x="280569" y="20948"/>
                  </a:lnTo>
                  <a:lnTo>
                    <a:pt x="331185" y="9504"/>
                  </a:lnTo>
                  <a:lnTo>
                    <a:pt x="384255" y="2424"/>
                  </a:lnTo>
                  <a:lnTo>
                    <a:pt x="439369" y="0"/>
                  </a:lnTo>
                  <a:lnTo>
                    <a:pt x="494482" y="2424"/>
                  </a:lnTo>
                  <a:lnTo>
                    <a:pt x="547553" y="9504"/>
                  </a:lnTo>
                  <a:lnTo>
                    <a:pt x="598169" y="20948"/>
                  </a:lnTo>
                  <a:lnTo>
                    <a:pt x="645918" y="36464"/>
                  </a:lnTo>
                  <a:lnTo>
                    <a:pt x="690390" y="55760"/>
                  </a:lnTo>
                  <a:lnTo>
                    <a:pt x="731171" y="78544"/>
                  </a:lnTo>
                  <a:lnTo>
                    <a:pt x="767851" y="104526"/>
                  </a:lnTo>
                  <a:lnTo>
                    <a:pt x="800018" y="133413"/>
                  </a:lnTo>
                  <a:lnTo>
                    <a:pt x="827259" y="164913"/>
                  </a:lnTo>
                  <a:lnTo>
                    <a:pt x="849163" y="198736"/>
                  </a:lnTo>
                  <a:lnTo>
                    <a:pt x="865319" y="234589"/>
                  </a:lnTo>
                  <a:lnTo>
                    <a:pt x="875315" y="272181"/>
                  </a:lnTo>
                  <a:lnTo>
                    <a:pt x="878738" y="311219"/>
                  </a:lnTo>
                  <a:lnTo>
                    <a:pt x="875315" y="350258"/>
                  </a:lnTo>
                  <a:lnTo>
                    <a:pt x="865319" y="387850"/>
                  </a:lnTo>
                  <a:lnTo>
                    <a:pt x="849163" y="423703"/>
                  </a:lnTo>
                  <a:lnTo>
                    <a:pt x="827259" y="457525"/>
                  </a:lnTo>
                  <a:lnTo>
                    <a:pt x="800018" y="489026"/>
                  </a:lnTo>
                  <a:lnTo>
                    <a:pt x="767851" y="517913"/>
                  </a:lnTo>
                  <a:lnTo>
                    <a:pt x="731171" y="543894"/>
                  </a:lnTo>
                  <a:lnTo>
                    <a:pt x="690390" y="566679"/>
                  </a:lnTo>
                  <a:lnTo>
                    <a:pt x="645918" y="585975"/>
                  </a:lnTo>
                  <a:lnTo>
                    <a:pt x="598169" y="601491"/>
                  </a:lnTo>
                  <a:lnTo>
                    <a:pt x="547553" y="612934"/>
                  </a:lnTo>
                  <a:lnTo>
                    <a:pt x="494482" y="620014"/>
                  </a:lnTo>
                  <a:lnTo>
                    <a:pt x="439369" y="622439"/>
                  </a:lnTo>
                  <a:lnTo>
                    <a:pt x="384255" y="620014"/>
                  </a:lnTo>
                  <a:lnTo>
                    <a:pt x="331185" y="612934"/>
                  </a:lnTo>
                  <a:lnTo>
                    <a:pt x="280569" y="601491"/>
                  </a:lnTo>
                  <a:lnTo>
                    <a:pt x="232819" y="585975"/>
                  </a:lnTo>
                  <a:lnTo>
                    <a:pt x="188348" y="566679"/>
                  </a:lnTo>
                  <a:lnTo>
                    <a:pt x="147566" y="543894"/>
                  </a:lnTo>
                  <a:lnTo>
                    <a:pt x="110886" y="517913"/>
                  </a:lnTo>
                  <a:lnTo>
                    <a:pt x="78720" y="489026"/>
                  </a:lnTo>
                  <a:lnTo>
                    <a:pt x="51478" y="457525"/>
                  </a:lnTo>
                  <a:lnTo>
                    <a:pt x="29574" y="423703"/>
                  </a:lnTo>
                  <a:lnTo>
                    <a:pt x="13418" y="387850"/>
                  </a:lnTo>
                  <a:lnTo>
                    <a:pt x="3423" y="350258"/>
                  </a:lnTo>
                  <a:lnTo>
                    <a:pt x="0" y="311219"/>
                  </a:lnTo>
                  <a:close/>
                </a:path>
              </a:pathLst>
            </a:custGeom>
            <a:ln w="13730">
              <a:solidFill>
                <a:srgbClr val="3DA779"/>
              </a:solidFill>
            </a:ln>
          </p:spPr>
          <p:txBody>
            <a:bodyPr wrap="square" lIns="0" tIns="0" rIns="0" bIns="0" rtlCol="0"/>
            <a:lstStyle/>
            <a:p>
              <a:endParaRPr sz="3567"/>
            </a:p>
          </p:txBody>
        </p:sp>
      </p:grpSp>
      <p:grpSp>
        <p:nvGrpSpPr>
          <p:cNvPr id="50" name="object 50"/>
          <p:cNvGrpSpPr/>
          <p:nvPr/>
        </p:nvGrpSpPr>
        <p:grpSpPr>
          <a:xfrm>
            <a:off x="4220440" y="4453490"/>
            <a:ext cx="1392992" cy="327171"/>
            <a:chOff x="2127642" y="2389876"/>
            <a:chExt cx="702945" cy="165100"/>
          </a:xfrm>
        </p:grpSpPr>
        <p:sp>
          <p:nvSpPr>
            <p:cNvPr id="51" name="object 51"/>
            <p:cNvSpPr/>
            <p:nvPr/>
          </p:nvSpPr>
          <p:spPr>
            <a:xfrm>
              <a:off x="2134507" y="2404372"/>
              <a:ext cx="682625" cy="144145"/>
            </a:xfrm>
            <a:custGeom>
              <a:avLst/>
              <a:gdLst/>
              <a:ahLst/>
              <a:cxnLst/>
              <a:rect l="l" t="t" r="r" b="b"/>
              <a:pathLst>
                <a:path w="682625" h="144144">
                  <a:moveTo>
                    <a:pt x="0" y="143627"/>
                  </a:moveTo>
                  <a:lnTo>
                    <a:pt x="682232" y="0"/>
                  </a:lnTo>
                </a:path>
              </a:pathLst>
            </a:custGeom>
            <a:ln w="13730">
              <a:solidFill>
                <a:srgbClr val="37D142"/>
              </a:solidFill>
            </a:ln>
          </p:spPr>
          <p:txBody>
            <a:bodyPr wrap="square" lIns="0" tIns="0" rIns="0" bIns="0" rtlCol="0"/>
            <a:lstStyle/>
            <a:p>
              <a:endParaRPr sz="3567"/>
            </a:p>
          </p:txBody>
        </p:sp>
        <p:sp>
          <p:nvSpPr>
            <p:cNvPr id="52" name="object 52"/>
            <p:cNvSpPr/>
            <p:nvPr/>
          </p:nvSpPr>
          <p:spPr>
            <a:xfrm>
              <a:off x="2785625" y="2389876"/>
              <a:ext cx="45085" cy="40640"/>
            </a:xfrm>
            <a:custGeom>
              <a:avLst/>
              <a:gdLst/>
              <a:ahLst/>
              <a:cxnLst/>
              <a:rect l="l" t="t" r="r" b="b"/>
              <a:pathLst>
                <a:path w="45085" h="40639">
                  <a:moveTo>
                    <a:pt x="0" y="0"/>
                  </a:moveTo>
                  <a:lnTo>
                    <a:pt x="8485" y="40307"/>
                  </a:lnTo>
                  <a:lnTo>
                    <a:pt x="44550" y="11667"/>
                  </a:lnTo>
                  <a:lnTo>
                    <a:pt x="0" y="0"/>
                  </a:lnTo>
                  <a:close/>
                </a:path>
              </a:pathLst>
            </a:custGeom>
            <a:solidFill>
              <a:srgbClr val="37D142"/>
            </a:solidFill>
          </p:spPr>
          <p:txBody>
            <a:bodyPr wrap="square" lIns="0" tIns="0" rIns="0" bIns="0" rtlCol="0"/>
            <a:lstStyle/>
            <a:p>
              <a:endParaRPr sz="3567"/>
            </a:p>
          </p:txBody>
        </p:sp>
      </p:grpSp>
      <p:sp>
        <p:nvSpPr>
          <p:cNvPr id="63" name="Titre 62">
            <a:extLst>
              <a:ext uri="{FF2B5EF4-FFF2-40B4-BE49-F238E27FC236}">
                <a16:creationId xmlns:a16="http://schemas.microsoft.com/office/drawing/2014/main" id="{6F8B617B-A4D6-2941-8D1B-1DD6F5AA7DFD}"/>
              </a:ext>
            </a:extLst>
          </p:cNvPr>
          <p:cNvSpPr>
            <a:spLocks noGrp="1"/>
          </p:cNvSpPr>
          <p:nvPr>
            <p:ph type="title"/>
          </p:nvPr>
        </p:nvSpPr>
        <p:spPr/>
        <p:txBody>
          <a:bodyPr/>
          <a:lstStyle/>
          <a:p>
            <a:r>
              <a:rPr lang="fr-FR" dirty="0"/>
              <a:t>Principes de l’ACP</a:t>
            </a:r>
          </a:p>
        </p:txBody>
      </p:sp>
      <p:sp>
        <p:nvSpPr>
          <p:cNvPr id="64" name="Espace réservé du contenu 63">
            <a:extLst>
              <a:ext uri="{FF2B5EF4-FFF2-40B4-BE49-F238E27FC236}">
                <a16:creationId xmlns:a16="http://schemas.microsoft.com/office/drawing/2014/main" id="{4A696692-DA20-7946-9EC8-35121CE3492B}"/>
              </a:ext>
            </a:extLst>
          </p:cNvPr>
          <p:cNvSpPr>
            <a:spLocks noGrp="1"/>
          </p:cNvSpPr>
          <p:nvPr>
            <p:ph sz="quarter" idx="1"/>
          </p:nvPr>
        </p:nvSpPr>
        <p:spPr/>
        <p:txBody>
          <a:bodyPr>
            <a:normAutofit/>
          </a:bodyPr>
          <a:lstStyle/>
          <a:p>
            <a:r>
              <a:rPr lang="fr-FR" sz="1600" dirty="0"/>
              <a:t>p variables ⇒ dimension p (</a:t>
            </a:r>
            <a:r>
              <a:rPr lang="fr-FR" sz="1600" dirty="0" err="1"/>
              <a:t>R</a:t>
            </a:r>
            <a:r>
              <a:rPr lang="fr-FR" sz="1600" baseline="30000" dirty="0" err="1"/>
              <a:t>p</a:t>
            </a:r>
            <a:r>
              <a:rPr lang="fr-FR" sz="1600" dirty="0"/>
              <a:t> )</a:t>
            </a:r>
          </a:p>
          <a:p>
            <a:r>
              <a:rPr lang="fr-FR" sz="1600" dirty="0"/>
              <a:t>Obtenir des représentations en dimension 2 les plus fiables possibles </a:t>
            </a:r>
          </a:p>
          <a:p>
            <a:r>
              <a:rPr lang="fr-FR" sz="1600" dirty="0"/>
              <a:t>Critère : </a:t>
            </a:r>
            <a:r>
              <a:rPr lang="fr-FR" sz="1600" b="1" dirty="0"/>
              <a:t>conservation de la variance </a:t>
            </a:r>
            <a:r>
              <a:rPr lang="fr-FR" sz="1600" dirty="0"/>
              <a:t>= conservation de la distance entre les individus</a:t>
            </a:r>
          </a:p>
          <a:p>
            <a:r>
              <a:rPr lang="fr-FR" sz="1600" dirty="0"/>
              <a:t>Construction de </a:t>
            </a:r>
            <a:r>
              <a:rPr lang="fr-FR" sz="1600" b="1" dirty="0"/>
              <a:t>nouvelles variables </a:t>
            </a:r>
            <a:r>
              <a:rPr lang="fr-FR" sz="1600" b="1" dirty="0" err="1"/>
              <a:t>Cj</a:t>
            </a:r>
            <a:r>
              <a:rPr lang="fr-FR" sz="1600" b="1" dirty="0"/>
              <a:t> </a:t>
            </a:r>
            <a:r>
              <a:rPr lang="fr-FR" sz="1600" dirty="0"/>
              <a:t>qui maximisent la variance</a:t>
            </a:r>
          </a:p>
          <a:p>
            <a:r>
              <a:rPr lang="fr-FR" sz="1600" dirty="0"/>
              <a:t>Contraintes de simplicité : </a:t>
            </a:r>
            <a:r>
              <a:rPr lang="fr-FR" sz="1600" b="1" dirty="0"/>
              <a:t>combinaisons linéaires des variables initiales</a:t>
            </a:r>
          </a:p>
          <a:p>
            <a:r>
              <a:rPr lang="fr-FR" sz="1600" dirty="0"/>
              <a:t>C1 = A</a:t>
            </a:r>
            <a:r>
              <a:rPr lang="fr-FR" sz="1600" baseline="30000" dirty="0"/>
              <a:t>1</a:t>
            </a:r>
            <a:r>
              <a:rPr lang="fr-FR" sz="1600" baseline="-25000" dirty="0"/>
              <a:t>1</a:t>
            </a:r>
            <a:r>
              <a:rPr lang="fr-FR" sz="1600" dirty="0"/>
              <a:t>X</a:t>
            </a:r>
            <a:r>
              <a:rPr lang="fr-FR" sz="1600" baseline="-25000" dirty="0"/>
              <a:t>1</a:t>
            </a:r>
            <a:r>
              <a:rPr lang="fr-FR" sz="1600" dirty="0"/>
              <a:t> + A</a:t>
            </a:r>
            <a:r>
              <a:rPr lang="fr-FR" sz="1600" baseline="30000" dirty="0"/>
              <a:t>1</a:t>
            </a:r>
            <a:r>
              <a:rPr lang="fr-FR" sz="1600" baseline="-25000" dirty="0"/>
              <a:t>2</a:t>
            </a:r>
            <a:r>
              <a:rPr lang="fr-FR" sz="1600" dirty="0"/>
              <a:t>X</a:t>
            </a:r>
            <a:r>
              <a:rPr lang="fr-FR" sz="1600" baseline="-25000" dirty="0"/>
              <a:t>2</a:t>
            </a:r>
            <a:r>
              <a:rPr lang="fr-FR" sz="1600" dirty="0"/>
              <a:t> + . . . + A</a:t>
            </a:r>
            <a:r>
              <a:rPr lang="fr-FR" sz="1600" baseline="30000" dirty="0"/>
              <a:t>1</a:t>
            </a:r>
            <a:r>
              <a:rPr lang="fr-FR" sz="1600" baseline="-25000" dirty="0"/>
              <a:t>p</a:t>
            </a:r>
            <a:r>
              <a:rPr lang="fr-FR" sz="1600" dirty="0"/>
              <a:t>X</a:t>
            </a:r>
            <a:r>
              <a:rPr lang="fr-FR" sz="1600" baseline="-25000" dirty="0"/>
              <a:t>p</a:t>
            </a:r>
            <a:endParaRPr lang="fr-FR" sz="1600" dirty="0"/>
          </a:p>
          <a:p>
            <a:r>
              <a:rPr lang="fr-FR" sz="1600" dirty="0"/>
              <a:t>Géométriquement</a:t>
            </a:r>
          </a:p>
          <a:p>
            <a:endParaRPr lang="fr-FR" sz="1600" dirty="0"/>
          </a:p>
          <a:p>
            <a:endParaRPr lang="fr-FR" sz="1600" dirty="0"/>
          </a:p>
        </p:txBody>
      </p:sp>
      <p:sp>
        <p:nvSpPr>
          <p:cNvPr id="65" name="ZoneTexte 64">
            <a:extLst>
              <a:ext uri="{FF2B5EF4-FFF2-40B4-BE49-F238E27FC236}">
                <a16:creationId xmlns:a16="http://schemas.microsoft.com/office/drawing/2014/main" id="{FED26F64-5E36-5549-9640-985CC3CBEFD8}"/>
              </a:ext>
            </a:extLst>
          </p:cNvPr>
          <p:cNvSpPr txBox="1"/>
          <p:nvPr/>
        </p:nvSpPr>
        <p:spPr>
          <a:xfrm>
            <a:off x="4234044" y="5277285"/>
            <a:ext cx="4433778" cy="923330"/>
          </a:xfrm>
          <a:prstGeom prst="rect">
            <a:avLst/>
          </a:prstGeom>
          <a:noFill/>
        </p:spPr>
        <p:txBody>
          <a:bodyPr wrap="none" rtlCol="0">
            <a:spAutoFit/>
          </a:bodyPr>
          <a:lstStyle/>
          <a:p>
            <a:r>
              <a:rPr lang="fr-FR" dirty="0"/>
              <a:t>Si on considère la nouvelles variable C,</a:t>
            </a:r>
          </a:p>
          <a:p>
            <a:r>
              <a:rPr lang="fr-FR" dirty="0"/>
              <a:t>l’information est reconstituée de la manière</a:t>
            </a:r>
          </a:p>
          <a:p>
            <a:r>
              <a:rPr lang="fr-FR" dirty="0"/>
              <a:t>la plus fiable possible au sens de la variance</a:t>
            </a:r>
          </a:p>
        </p:txBody>
      </p:sp>
      <p:sp>
        <p:nvSpPr>
          <p:cNvPr id="66" name="Espace réservé du pied de page 65">
            <a:extLst>
              <a:ext uri="{FF2B5EF4-FFF2-40B4-BE49-F238E27FC236}">
                <a16:creationId xmlns:a16="http://schemas.microsoft.com/office/drawing/2014/main" id="{3C34EF9D-91B3-A04C-812A-C2E8F5F42D5D}"/>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67" name="Espace réservé du numéro de diapositive 66">
            <a:extLst>
              <a:ext uri="{FF2B5EF4-FFF2-40B4-BE49-F238E27FC236}">
                <a16:creationId xmlns:a16="http://schemas.microsoft.com/office/drawing/2014/main" id="{47D0ABB6-AFDF-5D4A-9544-ADDF5A8FA6E2}"/>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70</a:t>
            </a:fld>
            <a:endParaRPr lang="fr-FR" dirty="0"/>
          </a:p>
        </p:txBody>
      </p:sp>
    </p:spTree>
    <p:extLst>
      <p:ext uri="{BB962C8B-B14F-4D97-AF65-F5344CB8AC3E}">
        <p14:creationId xmlns:p14="http://schemas.microsoft.com/office/powerpoint/2010/main" val="928767166"/>
      </p:ext>
    </p:extLst>
  </p:cSld>
  <p:clrMapOvr>
    <a:masterClrMapping/>
  </p:clrMapOvr>
  <p:transition>
    <p:cut/>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re 18">
            <a:extLst>
              <a:ext uri="{FF2B5EF4-FFF2-40B4-BE49-F238E27FC236}">
                <a16:creationId xmlns:a16="http://schemas.microsoft.com/office/drawing/2014/main" id="{54006399-E467-F84B-8CA4-EA51331DEB61}"/>
              </a:ext>
            </a:extLst>
          </p:cNvPr>
          <p:cNvSpPr>
            <a:spLocks noGrp="1"/>
          </p:cNvSpPr>
          <p:nvPr>
            <p:ph type="title"/>
          </p:nvPr>
        </p:nvSpPr>
        <p:spPr/>
        <p:txBody>
          <a:bodyPr/>
          <a:lstStyle/>
          <a:p>
            <a:r>
              <a:rPr lang="fr-FR" dirty="0"/>
              <a:t>Principes de l’ACP</a:t>
            </a:r>
          </a:p>
        </p:txBody>
      </p:sp>
      <p:sp>
        <p:nvSpPr>
          <p:cNvPr id="16" name="object 16"/>
          <p:cNvSpPr txBox="1">
            <a:spLocks noGrp="1"/>
          </p:cNvSpPr>
          <p:nvPr>
            <p:ph type="ftr" sz="quarter" idx="11"/>
          </p:nvPr>
        </p:nvSpPr>
        <p:spPr>
          <a:prstGeom prst="rect">
            <a:avLst/>
          </a:prstGeom>
        </p:spPr>
        <p:txBody>
          <a:bodyPr vert="horz" wrap="square" lIns="0" tIns="0" rIns="0" bIns="0" rtlCol="0" anchor="ctr">
            <a:spAutoFit/>
          </a:bodyPr>
          <a:lstStyle/>
          <a:p>
            <a:pPr marL="25168">
              <a:lnSpc>
                <a:spcPts val="1149"/>
              </a:lnSpc>
            </a:pPr>
            <a:r>
              <a:rPr lang="fr-FR" spc="-59"/>
              <a:t>ECUE7 - PASS - UFR Médecine, UFR Odontologie – Université Côte d'Azur - Année universitaire 2020-2021</a:t>
            </a:r>
            <a:endParaRPr spc="-59" dirty="0"/>
          </a:p>
        </p:txBody>
      </p:sp>
      <p:sp>
        <p:nvSpPr>
          <p:cNvPr id="20" name="Espace réservé du contenu 19">
            <a:extLst>
              <a:ext uri="{FF2B5EF4-FFF2-40B4-BE49-F238E27FC236}">
                <a16:creationId xmlns:a16="http://schemas.microsoft.com/office/drawing/2014/main" id="{6F64CE13-140D-7748-BD09-3190110356E1}"/>
              </a:ext>
            </a:extLst>
          </p:cNvPr>
          <p:cNvSpPr>
            <a:spLocks noGrp="1"/>
          </p:cNvSpPr>
          <p:nvPr>
            <p:ph sz="quarter" idx="1"/>
          </p:nvPr>
        </p:nvSpPr>
        <p:spPr>
          <a:xfrm>
            <a:off x="495300" y="1752406"/>
            <a:ext cx="8153400" cy="4495800"/>
          </a:xfrm>
        </p:spPr>
        <p:txBody>
          <a:bodyPr>
            <a:normAutofit fontScale="92500" lnSpcReduction="10000"/>
          </a:bodyPr>
          <a:lstStyle/>
          <a:p>
            <a:r>
              <a:rPr lang="fr-FR" dirty="0"/>
              <a:t>Première composante principale C</a:t>
            </a:r>
            <a:r>
              <a:rPr lang="fr-FR" baseline="-25000" dirty="0"/>
              <a:t>1</a:t>
            </a:r>
            <a:r>
              <a:rPr lang="fr-FR" dirty="0"/>
              <a:t> = combinaison linéaire des variables  initiales qui maximise la variance</a:t>
            </a:r>
          </a:p>
          <a:p>
            <a:r>
              <a:rPr lang="fr-FR" dirty="0"/>
              <a:t>Deuxième composante principale : maximise la variance et est non-corrélée à la première composante (orthogonalité)</a:t>
            </a:r>
          </a:p>
          <a:p>
            <a:r>
              <a:rPr lang="fr-FR" dirty="0"/>
              <a:t>Et ainsi de suite . . .</a:t>
            </a:r>
          </a:p>
          <a:p>
            <a:r>
              <a:rPr lang="fr-FR" dirty="0"/>
              <a:t>Au plus p composantes principales</a:t>
            </a:r>
          </a:p>
          <a:p>
            <a:r>
              <a:rPr lang="fr-FR" dirty="0"/>
              <a:t>En réalité, si liaisons entre les variables, l’essentiel de l’information (la variance) est contenu dans les (2 ou 3) premières composantes principales</a:t>
            </a:r>
          </a:p>
          <a:p>
            <a:endParaRPr lang="fr-FR" dirty="0"/>
          </a:p>
          <a:p>
            <a:endParaRPr lang="fr-FR" dirty="0"/>
          </a:p>
        </p:txBody>
      </p:sp>
      <p:sp>
        <p:nvSpPr>
          <p:cNvPr id="21" name="Espace réservé du numéro de diapositive 20">
            <a:extLst>
              <a:ext uri="{FF2B5EF4-FFF2-40B4-BE49-F238E27FC236}">
                <a16:creationId xmlns:a16="http://schemas.microsoft.com/office/drawing/2014/main" id="{A41BBE8D-5BCE-9143-A9C6-2EFD7BBBB5E6}"/>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71</a:t>
            </a:fld>
            <a:endParaRPr lang="fr-FR" dirty="0"/>
          </a:p>
        </p:txBody>
      </p:sp>
    </p:spTree>
    <p:extLst>
      <p:ext uri="{BB962C8B-B14F-4D97-AF65-F5344CB8AC3E}">
        <p14:creationId xmlns:p14="http://schemas.microsoft.com/office/powerpoint/2010/main" val="1665588463"/>
      </p:ext>
    </p:extLst>
  </p:cSld>
  <p:clrMapOvr>
    <a:masterClrMapping/>
  </p:clrMapOvr>
  <p:transition>
    <p:cut/>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Espace réservé du contenu 44">
            <a:extLst>
              <a:ext uri="{FF2B5EF4-FFF2-40B4-BE49-F238E27FC236}">
                <a16:creationId xmlns:a16="http://schemas.microsoft.com/office/drawing/2014/main" id="{87564604-931B-9249-9AD5-2DCF4D05DD76}"/>
              </a:ext>
            </a:extLst>
          </p:cNvPr>
          <p:cNvSpPr>
            <a:spLocks noGrp="1"/>
          </p:cNvSpPr>
          <p:nvPr>
            <p:ph sz="quarter" idx="1"/>
          </p:nvPr>
        </p:nvSpPr>
        <p:spPr>
          <a:xfrm>
            <a:off x="612648" y="1600200"/>
            <a:ext cx="8153400" cy="4495800"/>
          </a:xfrm>
        </p:spPr>
        <p:txBody>
          <a:bodyPr>
            <a:normAutofit fontScale="92500" lnSpcReduction="10000"/>
          </a:bodyPr>
          <a:lstStyle/>
          <a:p>
            <a:r>
              <a:rPr lang="fr-FR" sz="2400" dirty="0"/>
              <a:t>Analyse des liaisons entre variables</a:t>
            </a:r>
          </a:p>
          <a:p>
            <a:pPr lvl="1"/>
            <a:r>
              <a:rPr lang="fr-FR" sz="2000" dirty="0"/>
              <a:t>Matrice de corrélation</a:t>
            </a:r>
          </a:p>
          <a:p>
            <a:pPr lvl="1"/>
            <a:r>
              <a:rPr lang="fr-FR" sz="2000" dirty="0"/>
              <a:t>p variables → p(p + 1)/2 corrélations</a:t>
            </a:r>
          </a:p>
          <a:p>
            <a:pPr lvl="1"/>
            <a:r>
              <a:rPr lang="fr-FR" sz="2000" dirty="0"/>
              <a:t>Liaison 2 à 2, pas de liaisons multivariées</a:t>
            </a:r>
          </a:p>
          <a:p>
            <a:r>
              <a:rPr lang="fr-FR" sz="2400" dirty="0"/>
              <a:t>ACP : représentation des variables :</a:t>
            </a:r>
            <a:br>
              <a:rPr lang="fr-FR" sz="2400" dirty="0"/>
            </a:br>
            <a:r>
              <a:rPr lang="fr-FR" sz="2400" dirty="0"/>
              <a:t>cercle des corrélations (C</a:t>
            </a:r>
            <a:r>
              <a:rPr lang="fr-FR" sz="2400" baseline="-25000" dirty="0"/>
              <a:t>1</a:t>
            </a:r>
            <a:r>
              <a:rPr lang="fr-FR" sz="2400" dirty="0"/>
              <a:t> et C</a:t>
            </a:r>
            <a:r>
              <a:rPr lang="fr-FR" sz="2400" baseline="-25000" dirty="0"/>
              <a:t>2</a:t>
            </a:r>
            <a:br>
              <a:rPr lang="fr-FR" sz="2400" baseline="-25000" dirty="0"/>
            </a:br>
            <a:r>
              <a:rPr lang="fr-FR" sz="2400" dirty="0"/>
              <a:t>sont les  deux premières</a:t>
            </a:r>
            <a:br>
              <a:rPr lang="fr-FR" sz="2400" dirty="0"/>
            </a:br>
            <a:r>
              <a:rPr lang="fr-FR" sz="2400" dirty="0"/>
              <a:t>composantes principales)</a:t>
            </a:r>
          </a:p>
          <a:p>
            <a:r>
              <a:rPr lang="fr-FR" sz="2400" dirty="0"/>
              <a:t>On peut alors montrer que si</a:t>
            </a:r>
            <a:br>
              <a:rPr lang="fr-FR" sz="2400" dirty="0"/>
            </a:br>
            <a:r>
              <a:rPr lang="fr-FR" sz="2400" dirty="0"/>
              <a:t>des variables sont proches</a:t>
            </a:r>
            <a:br>
              <a:rPr lang="fr-FR" sz="2400" dirty="0"/>
            </a:br>
            <a:r>
              <a:rPr lang="fr-FR" sz="2400" dirty="0"/>
              <a:t>de la circonférence alors le cosinus</a:t>
            </a:r>
            <a:br>
              <a:rPr lang="fr-FR" sz="2400" dirty="0"/>
            </a:br>
            <a:r>
              <a:rPr lang="fr-FR" sz="2400" dirty="0"/>
              <a:t>de l’angle </a:t>
            </a:r>
            <a:r>
              <a:rPr lang="el-GR" sz="2400" dirty="0"/>
              <a:t>α</a:t>
            </a:r>
            <a:r>
              <a:rPr lang="fr-FR" sz="2400" dirty="0"/>
              <a:t> est proche du coefficient </a:t>
            </a:r>
            <a:r>
              <a:rPr lang="fr-FR" sz="2400" dirty="0">
                <a:latin typeface="Symbol" pitchFamily="2" charset="2"/>
              </a:rPr>
              <a:t>r</a:t>
            </a:r>
            <a:r>
              <a:rPr lang="fr-FR" sz="2400" dirty="0"/>
              <a:t> de corrélation entre ces 2 variables.</a:t>
            </a:r>
          </a:p>
          <a:p>
            <a:endParaRPr lang="fr-FR" sz="2400" dirty="0"/>
          </a:p>
          <a:p>
            <a:endParaRPr lang="fr-FR" sz="2400" dirty="0"/>
          </a:p>
          <a:p>
            <a:endParaRPr lang="fr-FR" sz="2400" dirty="0"/>
          </a:p>
        </p:txBody>
      </p:sp>
      <p:pic>
        <p:nvPicPr>
          <p:cNvPr id="49" name="Image 48">
            <a:extLst>
              <a:ext uri="{FF2B5EF4-FFF2-40B4-BE49-F238E27FC236}">
                <a16:creationId xmlns:a16="http://schemas.microsoft.com/office/drawing/2014/main" id="{357BD182-CC25-4C42-99F9-A393FD009580}"/>
              </a:ext>
            </a:extLst>
          </p:cNvPr>
          <p:cNvPicPr>
            <a:picLocks noChangeAspect="1"/>
          </p:cNvPicPr>
          <p:nvPr/>
        </p:nvPicPr>
        <p:blipFill>
          <a:blip r:embed="rId2"/>
          <a:stretch>
            <a:fillRect/>
          </a:stretch>
        </p:blipFill>
        <p:spPr>
          <a:xfrm>
            <a:off x="5486400" y="2128217"/>
            <a:ext cx="3420838" cy="3038723"/>
          </a:xfrm>
          <a:prstGeom prst="rect">
            <a:avLst/>
          </a:prstGeom>
        </p:spPr>
      </p:pic>
      <p:sp>
        <p:nvSpPr>
          <p:cNvPr id="52" name="Espace réservé du pied de page 51">
            <a:extLst>
              <a:ext uri="{FF2B5EF4-FFF2-40B4-BE49-F238E27FC236}">
                <a16:creationId xmlns:a16="http://schemas.microsoft.com/office/drawing/2014/main" id="{710A8297-E533-B347-87C2-3B1112ABADF0}"/>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53" name="Espace réservé du numéro de diapositive 52">
            <a:extLst>
              <a:ext uri="{FF2B5EF4-FFF2-40B4-BE49-F238E27FC236}">
                <a16:creationId xmlns:a16="http://schemas.microsoft.com/office/drawing/2014/main" id="{4A4DA8E2-254F-BC45-A6AA-B4B234388F31}"/>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72</a:t>
            </a:fld>
            <a:endParaRPr lang="fr-FR" dirty="0"/>
          </a:p>
        </p:txBody>
      </p:sp>
      <p:sp>
        <p:nvSpPr>
          <p:cNvPr id="5" name="Titre 4">
            <a:extLst>
              <a:ext uri="{FF2B5EF4-FFF2-40B4-BE49-F238E27FC236}">
                <a16:creationId xmlns:a16="http://schemas.microsoft.com/office/drawing/2014/main" id="{69435C72-DD5E-9342-9168-ED0BD7ABE5FE}"/>
              </a:ext>
            </a:extLst>
          </p:cNvPr>
          <p:cNvSpPr>
            <a:spLocks noGrp="1"/>
          </p:cNvSpPr>
          <p:nvPr>
            <p:ph type="title"/>
          </p:nvPr>
        </p:nvSpPr>
        <p:spPr/>
        <p:txBody>
          <a:bodyPr/>
          <a:lstStyle/>
          <a:p>
            <a:r>
              <a:rPr lang="fr-FR" dirty="0"/>
              <a:t>Principes de l’ACP</a:t>
            </a:r>
          </a:p>
        </p:txBody>
      </p:sp>
    </p:spTree>
    <p:extLst>
      <p:ext uri="{BB962C8B-B14F-4D97-AF65-F5344CB8AC3E}">
        <p14:creationId xmlns:p14="http://schemas.microsoft.com/office/powerpoint/2010/main" val="3818713448"/>
      </p:ext>
    </p:extLst>
  </p:cSld>
  <p:clrMapOvr>
    <a:masterClrMapping/>
  </p:clrMapOvr>
  <p:transition>
    <p:cut/>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re 33">
            <a:extLst>
              <a:ext uri="{FF2B5EF4-FFF2-40B4-BE49-F238E27FC236}">
                <a16:creationId xmlns:a16="http://schemas.microsoft.com/office/drawing/2014/main" id="{F18121F3-8FB2-F044-A5C5-721E8CDF181B}"/>
              </a:ext>
            </a:extLst>
          </p:cNvPr>
          <p:cNvSpPr>
            <a:spLocks noGrp="1"/>
          </p:cNvSpPr>
          <p:nvPr>
            <p:ph type="title"/>
          </p:nvPr>
        </p:nvSpPr>
        <p:spPr>
          <a:xfrm>
            <a:off x="609600" y="228600"/>
            <a:ext cx="8153400" cy="990600"/>
          </a:xfrm>
        </p:spPr>
        <p:txBody>
          <a:bodyPr/>
          <a:lstStyle/>
          <a:p>
            <a:r>
              <a:rPr lang="fr-FR" dirty="0"/>
              <a:t>Exemple d’ACP</a:t>
            </a:r>
          </a:p>
        </p:txBody>
      </p:sp>
      <p:sp>
        <p:nvSpPr>
          <p:cNvPr id="35" name="Espace réservé du contenu 34">
            <a:extLst>
              <a:ext uri="{FF2B5EF4-FFF2-40B4-BE49-F238E27FC236}">
                <a16:creationId xmlns:a16="http://schemas.microsoft.com/office/drawing/2014/main" id="{5AE5375D-0BAB-FE46-8E55-E34258BD0599}"/>
              </a:ext>
            </a:extLst>
          </p:cNvPr>
          <p:cNvSpPr>
            <a:spLocks noGrp="1"/>
          </p:cNvSpPr>
          <p:nvPr>
            <p:ph sz="quarter" idx="1"/>
          </p:nvPr>
        </p:nvSpPr>
        <p:spPr>
          <a:xfrm>
            <a:off x="609600" y="1589567"/>
            <a:ext cx="3886200" cy="4572000"/>
          </a:xfrm>
        </p:spPr>
        <p:txBody>
          <a:bodyPr>
            <a:normAutofit fontScale="92500" lnSpcReduction="10000"/>
          </a:bodyPr>
          <a:lstStyle/>
          <a:p>
            <a:r>
              <a:rPr lang="fr-FR" dirty="0"/>
              <a:t>Variables numériques : </a:t>
            </a:r>
          </a:p>
          <a:p>
            <a:pPr lvl="1"/>
            <a:r>
              <a:rPr lang="fr-FR" dirty="0"/>
              <a:t>Fréquence cardiaque </a:t>
            </a:r>
          </a:p>
          <a:p>
            <a:pPr lvl="1"/>
            <a:r>
              <a:rPr lang="fr-FR" dirty="0"/>
              <a:t>Index cardiaque </a:t>
            </a:r>
          </a:p>
          <a:p>
            <a:pPr lvl="1"/>
            <a:r>
              <a:rPr lang="fr-FR" dirty="0"/>
              <a:t>Index systolique</a:t>
            </a:r>
          </a:p>
          <a:p>
            <a:pPr lvl="1"/>
            <a:r>
              <a:rPr lang="fr-FR" dirty="0"/>
              <a:t>Pression diastolique</a:t>
            </a:r>
          </a:p>
          <a:p>
            <a:pPr lvl="1"/>
            <a:r>
              <a:rPr lang="fr-FR" dirty="0"/>
              <a:t>Pression artérielle pulmonaire</a:t>
            </a:r>
          </a:p>
          <a:p>
            <a:pPr lvl="1"/>
            <a:r>
              <a:rPr lang="fr-FR" dirty="0"/>
              <a:t>Pression ventriculaire</a:t>
            </a:r>
          </a:p>
          <a:p>
            <a:pPr lvl="1"/>
            <a:r>
              <a:rPr lang="fr-FR" dirty="0"/>
              <a:t>Résistance pulmonaire</a:t>
            </a:r>
          </a:p>
          <a:p>
            <a:r>
              <a:rPr lang="fr-FR" dirty="0"/>
              <a:t>Variable qualitative</a:t>
            </a:r>
          </a:p>
          <a:p>
            <a:pPr lvl="1"/>
            <a:r>
              <a:rPr lang="fr-FR" dirty="0"/>
              <a:t>décès</a:t>
            </a:r>
          </a:p>
        </p:txBody>
      </p:sp>
      <p:sp>
        <p:nvSpPr>
          <p:cNvPr id="41" name="Espace réservé du contenu 40">
            <a:extLst>
              <a:ext uri="{FF2B5EF4-FFF2-40B4-BE49-F238E27FC236}">
                <a16:creationId xmlns:a16="http://schemas.microsoft.com/office/drawing/2014/main" id="{C503D4BA-4241-694C-8169-A96BAEB53A87}"/>
              </a:ext>
            </a:extLst>
          </p:cNvPr>
          <p:cNvSpPr>
            <a:spLocks noGrp="1"/>
          </p:cNvSpPr>
          <p:nvPr>
            <p:ph sz="quarter" idx="2"/>
          </p:nvPr>
        </p:nvSpPr>
        <p:spPr/>
        <p:txBody>
          <a:bodyPr>
            <a:normAutofit fontScale="92500" lnSpcReduction="10000"/>
          </a:bodyPr>
          <a:lstStyle/>
          <a:p>
            <a:r>
              <a:rPr lang="fr-FR" dirty="0"/>
              <a:t>Objectifs</a:t>
            </a:r>
          </a:p>
          <a:p>
            <a:pPr lvl="1"/>
            <a:r>
              <a:rPr lang="fr-FR" dirty="0"/>
              <a:t>Vérifier la cohérence des  données</a:t>
            </a:r>
          </a:p>
          <a:p>
            <a:pPr lvl="1"/>
            <a:r>
              <a:rPr lang="fr-FR" dirty="0"/>
              <a:t>Recherche d’individus exceptionnels (en multivarié)</a:t>
            </a:r>
          </a:p>
          <a:p>
            <a:pPr lvl="1"/>
            <a:r>
              <a:rPr lang="fr-FR" dirty="0"/>
              <a:t>Existence de profils d’individus différents (sur p variables = multivarié)</a:t>
            </a:r>
          </a:p>
          <a:p>
            <a:pPr lvl="1"/>
            <a:r>
              <a:rPr lang="fr-FR" dirty="0"/>
              <a:t>Utilisation de la variable  décès comme variable « illustrative »</a:t>
            </a:r>
          </a:p>
          <a:p>
            <a:endParaRPr lang="fr-FR" dirty="0"/>
          </a:p>
          <a:p>
            <a:endParaRPr lang="fr-FR" dirty="0"/>
          </a:p>
          <a:p>
            <a:endParaRPr lang="fr-FR" dirty="0"/>
          </a:p>
          <a:p>
            <a:endParaRPr lang="fr-FR" dirty="0"/>
          </a:p>
        </p:txBody>
      </p:sp>
      <p:sp>
        <p:nvSpPr>
          <p:cNvPr id="37" name="ZoneTexte 36">
            <a:extLst>
              <a:ext uri="{FF2B5EF4-FFF2-40B4-BE49-F238E27FC236}">
                <a16:creationId xmlns:a16="http://schemas.microsoft.com/office/drawing/2014/main" id="{13C7E436-14B0-6A46-B4E0-3E8941F3067C}"/>
              </a:ext>
            </a:extLst>
          </p:cNvPr>
          <p:cNvSpPr txBox="1"/>
          <p:nvPr/>
        </p:nvSpPr>
        <p:spPr>
          <a:xfrm>
            <a:off x="637750" y="1209261"/>
            <a:ext cx="2209003" cy="369332"/>
          </a:xfrm>
          <a:prstGeom prst="rect">
            <a:avLst/>
          </a:prstGeom>
          <a:noFill/>
        </p:spPr>
        <p:txBody>
          <a:bodyPr wrap="none" rtlCol="0">
            <a:spAutoFit/>
          </a:bodyPr>
          <a:lstStyle/>
          <a:p>
            <a:r>
              <a:rPr lang="fr-FR" dirty="0"/>
              <a:t>Infarctus du myocarde</a:t>
            </a:r>
          </a:p>
        </p:txBody>
      </p:sp>
      <p:sp>
        <p:nvSpPr>
          <p:cNvPr id="42" name="Espace réservé du pied de page 41">
            <a:extLst>
              <a:ext uri="{FF2B5EF4-FFF2-40B4-BE49-F238E27FC236}">
                <a16:creationId xmlns:a16="http://schemas.microsoft.com/office/drawing/2014/main" id="{1111570E-337C-9540-ACF7-23F41F6BF340}"/>
              </a:ext>
            </a:extLst>
          </p:cNvPr>
          <p:cNvSpPr>
            <a:spLocks noGrp="1"/>
          </p:cNvSpPr>
          <p:nvPr>
            <p:ph type="ftr" sz="quarter" idx="17"/>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43" name="Espace réservé du numéro de diapositive 42">
            <a:extLst>
              <a:ext uri="{FF2B5EF4-FFF2-40B4-BE49-F238E27FC236}">
                <a16:creationId xmlns:a16="http://schemas.microsoft.com/office/drawing/2014/main" id="{A14122E2-5994-4646-AAF7-1BF4D8828384}"/>
              </a:ext>
            </a:extLst>
          </p:cNvPr>
          <p:cNvSpPr>
            <a:spLocks noGrp="1"/>
          </p:cNvSpPr>
          <p:nvPr>
            <p:ph type="sldNum" sz="quarter" idx="16"/>
          </p:nvPr>
        </p:nvSpPr>
        <p:spPr/>
        <p:txBody>
          <a:bodyPr>
            <a:normAutofit fontScale="40000" lnSpcReduction="20000"/>
          </a:bodyPr>
          <a:lstStyle/>
          <a:p>
            <a:pPr marL="114300">
              <a:lnSpc>
                <a:spcPts val="1410"/>
              </a:lnSpc>
            </a:pPr>
            <a:fld id="{81D60167-4931-47E6-BA6A-407CBD079E47}" type="slidenum">
              <a:rPr lang="fr-FR" smtClean="0"/>
              <a:t>73</a:t>
            </a:fld>
            <a:endParaRPr lang="fr-FR" dirty="0"/>
          </a:p>
        </p:txBody>
      </p:sp>
    </p:spTree>
    <p:extLst>
      <p:ext uri="{BB962C8B-B14F-4D97-AF65-F5344CB8AC3E}">
        <p14:creationId xmlns:p14="http://schemas.microsoft.com/office/powerpoint/2010/main" val="4086806764"/>
      </p:ext>
    </p:extLst>
  </p:cSld>
  <p:clrMapOvr>
    <a:masterClrMapping/>
  </p:clrMapOvr>
  <p:transition>
    <p:cut/>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p:nvPr/>
        </p:nvSpPr>
        <p:spPr>
          <a:xfrm>
            <a:off x="1737625" y="1651820"/>
            <a:ext cx="5620873" cy="4641047"/>
          </a:xfrm>
          <a:prstGeom prst="rect">
            <a:avLst/>
          </a:prstGeom>
          <a:blipFill>
            <a:blip r:embed="rId2" cstate="print"/>
            <a:stretch>
              <a:fillRect/>
            </a:stretch>
          </a:blipFill>
        </p:spPr>
        <p:txBody>
          <a:bodyPr wrap="square" lIns="0" tIns="0" rIns="0" bIns="0" rtlCol="0"/>
          <a:lstStyle/>
          <a:p>
            <a:endParaRPr sz="3567"/>
          </a:p>
        </p:txBody>
      </p:sp>
      <p:sp>
        <p:nvSpPr>
          <p:cNvPr id="16" name="Titre 15">
            <a:extLst>
              <a:ext uri="{FF2B5EF4-FFF2-40B4-BE49-F238E27FC236}">
                <a16:creationId xmlns:a16="http://schemas.microsoft.com/office/drawing/2014/main" id="{FBBFFE7D-FC14-C648-BC53-56849C9B2FC8}"/>
              </a:ext>
            </a:extLst>
          </p:cNvPr>
          <p:cNvSpPr>
            <a:spLocks noGrp="1"/>
          </p:cNvSpPr>
          <p:nvPr>
            <p:ph type="title"/>
          </p:nvPr>
        </p:nvSpPr>
        <p:spPr/>
        <p:txBody>
          <a:bodyPr/>
          <a:lstStyle/>
          <a:p>
            <a:r>
              <a:rPr lang="fr-FR" dirty="0"/>
              <a:t>Exemple d’ACP</a:t>
            </a:r>
          </a:p>
        </p:txBody>
      </p:sp>
      <p:sp>
        <p:nvSpPr>
          <p:cNvPr id="17" name="ZoneTexte 16">
            <a:extLst>
              <a:ext uri="{FF2B5EF4-FFF2-40B4-BE49-F238E27FC236}">
                <a16:creationId xmlns:a16="http://schemas.microsoft.com/office/drawing/2014/main" id="{64DFE3B3-3EBC-DF4B-ADB7-45EC757BAFC8}"/>
              </a:ext>
            </a:extLst>
          </p:cNvPr>
          <p:cNvSpPr txBox="1"/>
          <p:nvPr/>
        </p:nvSpPr>
        <p:spPr>
          <a:xfrm>
            <a:off x="637750" y="1209261"/>
            <a:ext cx="2037930" cy="369332"/>
          </a:xfrm>
          <a:prstGeom prst="rect">
            <a:avLst/>
          </a:prstGeom>
          <a:noFill/>
        </p:spPr>
        <p:txBody>
          <a:bodyPr wrap="none" rtlCol="0">
            <a:spAutoFit/>
          </a:bodyPr>
          <a:lstStyle/>
          <a:p>
            <a:r>
              <a:rPr lang="fr-FR" dirty="0"/>
              <a:t>Nuage des individus</a:t>
            </a:r>
          </a:p>
        </p:txBody>
      </p:sp>
      <p:sp>
        <p:nvSpPr>
          <p:cNvPr id="18" name="Espace réservé du pied de page 17">
            <a:extLst>
              <a:ext uri="{FF2B5EF4-FFF2-40B4-BE49-F238E27FC236}">
                <a16:creationId xmlns:a16="http://schemas.microsoft.com/office/drawing/2014/main" id="{A57D37BA-0BA4-5941-BB64-81894C84254A}"/>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19" name="Espace réservé du numéro de diapositive 18">
            <a:extLst>
              <a:ext uri="{FF2B5EF4-FFF2-40B4-BE49-F238E27FC236}">
                <a16:creationId xmlns:a16="http://schemas.microsoft.com/office/drawing/2014/main" id="{DF51AF60-9B9A-5E42-9A04-D2453FC5F6E7}"/>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74</a:t>
            </a:fld>
            <a:endParaRPr lang="fr-FR" dirty="0"/>
          </a:p>
        </p:txBody>
      </p:sp>
    </p:spTree>
    <p:extLst>
      <p:ext uri="{BB962C8B-B14F-4D97-AF65-F5344CB8AC3E}">
        <p14:creationId xmlns:p14="http://schemas.microsoft.com/office/powerpoint/2010/main" val="2668664262"/>
      </p:ext>
    </p:extLst>
  </p:cSld>
  <p:clrMapOvr>
    <a:masterClrMapping/>
  </p:clrMapOvr>
  <p:transition>
    <p:cut/>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p:nvPr/>
        </p:nvSpPr>
        <p:spPr>
          <a:xfrm>
            <a:off x="1752091" y="1687450"/>
            <a:ext cx="5580249" cy="4592935"/>
          </a:xfrm>
          <a:prstGeom prst="rect">
            <a:avLst/>
          </a:prstGeom>
          <a:blipFill>
            <a:blip r:embed="rId2" cstate="print"/>
            <a:stretch>
              <a:fillRect/>
            </a:stretch>
          </a:blipFill>
        </p:spPr>
        <p:txBody>
          <a:bodyPr wrap="square" lIns="0" tIns="0" rIns="0" bIns="0" rtlCol="0"/>
          <a:lstStyle/>
          <a:p>
            <a:endParaRPr sz="3567"/>
          </a:p>
        </p:txBody>
      </p:sp>
      <p:sp>
        <p:nvSpPr>
          <p:cNvPr id="18" name="Titre 17">
            <a:extLst>
              <a:ext uri="{FF2B5EF4-FFF2-40B4-BE49-F238E27FC236}">
                <a16:creationId xmlns:a16="http://schemas.microsoft.com/office/drawing/2014/main" id="{1586DFBD-92A9-0B42-9CAD-ED202DEDB342}"/>
              </a:ext>
            </a:extLst>
          </p:cNvPr>
          <p:cNvSpPr>
            <a:spLocks noGrp="1"/>
          </p:cNvSpPr>
          <p:nvPr>
            <p:ph type="title"/>
          </p:nvPr>
        </p:nvSpPr>
        <p:spPr/>
        <p:txBody>
          <a:bodyPr/>
          <a:lstStyle/>
          <a:p>
            <a:r>
              <a:rPr lang="fr-FR" dirty="0"/>
              <a:t>Exemple d’ACP</a:t>
            </a:r>
          </a:p>
        </p:txBody>
      </p:sp>
      <p:sp>
        <p:nvSpPr>
          <p:cNvPr id="19" name="ZoneTexte 18">
            <a:extLst>
              <a:ext uri="{FF2B5EF4-FFF2-40B4-BE49-F238E27FC236}">
                <a16:creationId xmlns:a16="http://schemas.microsoft.com/office/drawing/2014/main" id="{4CB03F87-1F4C-9F41-846C-60BE3AB2C211}"/>
              </a:ext>
            </a:extLst>
          </p:cNvPr>
          <p:cNvSpPr txBox="1"/>
          <p:nvPr/>
        </p:nvSpPr>
        <p:spPr>
          <a:xfrm>
            <a:off x="637750" y="1209261"/>
            <a:ext cx="6694590" cy="369332"/>
          </a:xfrm>
          <a:prstGeom prst="rect">
            <a:avLst/>
          </a:prstGeom>
          <a:noFill/>
        </p:spPr>
        <p:txBody>
          <a:bodyPr wrap="none" rtlCol="0">
            <a:spAutoFit/>
          </a:bodyPr>
          <a:lstStyle/>
          <a:p>
            <a:r>
              <a:rPr lang="fr-FR" dirty="0"/>
              <a:t>Nuage des individus : ajout d’une variable illustrative (vers l’</a:t>
            </a:r>
            <a:r>
              <a:rPr lang="fr-FR" dirty="0" err="1"/>
              <a:t>inférentiel</a:t>
            </a:r>
            <a:r>
              <a:rPr lang="fr-FR" dirty="0"/>
              <a:t>)</a:t>
            </a:r>
          </a:p>
        </p:txBody>
      </p:sp>
      <p:sp>
        <p:nvSpPr>
          <p:cNvPr id="20" name="Espace réservé du pied de page 19">
            <a:extLst>
              <a:ext uri="{FF2B5EF4-FFF2-40B4-BE49-F238E27FC236}">
                <a16:creationId xmlns:a16="http://schemas.microsoft.com/office/drawing/2014/main" id="{BE6C5013-E3D0-2748-B872-C401B7F329A9}"/>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21" name="Espace réservé du numéro de diapositive 20">
            <a:extLst>
              <a:ext uri="{FF2B5EF4-FFF2-40B4-BE49-F238E27FC236}">
                <a16:creationId xmlns:a16="http://schemas.microsoft.com/office/drawing/2014/main" id="{AAB06CE3-667E-9E4D-8C83-DC69FA9C64E5}"/>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75</a:t>
            </a:fld>
            <a:endParaRPr lang="fr-FR" dirty="0"/>
          </a:p>
        </p:txBody>
      </p:sp>
    </p:spTree>
    <p:extLst>
      <p:ext uri="{BB962C8B-B14F-4D97-AF65-F5344CB8AC3E}">
        <p14:creationId xmlns:p14="http://schemas.microsoft.com/office/powerpoint/2010/main" val="3189557224"/>
      </p:ext>
    </p:extLst>
  </p:cSld>
  <p:clrMapOvr>
    <a:masterClrMapping/>
  </p:clrMapOvr>
  <p:transition>
    <p:cut/>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re 7">
            <a:extLst>
              <a:ext uri="{FF2B5EF4-FFF2-40B4-BE49-F238E27FC236}">
                <a16:creationId xmlns:a16="http://schemas.microsoft.com/office/drawing/2014/main" id="{58D7F655-D22E-1945-A87B-FC136766A61B}"/>
              </a:ext>
            </a:extLst>
          </p:cNvPr>
          <p:cNvSpPr>
            <a:spLocks noGrp="1"/>
          </p:cNvSpPr>
          <p:nvPr>
            <p:ph type="title"/>
          </p:nvPr>
        </p:nvSpPr>
        <p:spPr/>
        <p:txBody>
          <a:bodyPr/>
          <a:lstStyle/>
          <a:p>
            <a:r>
              <a:rPr lang="fr-FR" dirty="0"/>
              <a:t>Exemple d’ACP</a:t>
            </a:r>
          </a:p>
        </p:txBody>
      </p:sp>
      <p:sp>
        <p:nvSpPr>
          <p:cNvPr id="3" name="Espace réservé du pied de page 2">
            <a:extLst>
              <a:ext uri="{FF2B5EF4-FFF2-40B4-BE49-F238E27FC236}">
                <a16:creationId xmlns:a16="http://schemas.microsoft.com/office/drawing/2014/main" id="{13C65CAD-29E1-7E40-B9AF-9972B9FD4D49}"/>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4" name="Espace réservé du numéro de diapositive 3">
            <a:extLst>
              <a:ext uri="{FF2B5EF4-FFF2-40B4-BE49-F238E27FC236}">
                <a16:creationId xmlns:a16="http://schemas.microsoft.com/office/drawing/2014/main" id="{DA7ABFA0-80C2-C243-A9AA-34D9F4A58D27}"/>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76</a:t>
            </a:fld>
            <a:endParaRPr lang="fr-FR" dirty="0"/>
          </a:p>
        </p:txBody>
      </p:sp>
      <p:pic>
        <p:nvPicPr>
          <p:cNvPr id="65" name="Image 64">
            <a:extLst>
              <a:ext uri="{FF2B5EF4-FFF2-40B4-BE49-F238E27FC236}">
                <a16:creationId xmlns:a16="http://schemas.microsoft.com/office/drawing/2014/main" id="{967EA5C5-AD9D-D04E-B592-9870AF9AAEC9}"/>
              </a:ext>
            </a:extLst>
          </p:cNvPr>
          <p:cNvPicPr>
            <a:picLocks noChangeAspect="1"/>
          </p:cNvPicPr>
          <p:nvPr/>
        </p:nvPicPr>
        <p:blipFill>
          <a:blip r:embed="rId2"/>
          <a:stretch>
            <a:fillRect/>
          </a:stretch>
        </p:blipFill>
        <p:spPr>
          <a:xfrm>
            <a:off x="1830387" y="1518521"/>
            <a:ext cx="5715000" cy="4760013"/>
          </a:xfrm>
          <a:prstGeom prst="rect">
            <a:avLst/>
          </a:prstGeom>
        </p:spPr>
      </p:pic>
      <p:sp>
        <p:nvSpPr>
          <p:cNvPr id="66" name="ZoneTexte 65">
            <a:extLst>
              <a:ext uri="{FF2B5EF4-FFF2-40B4-BE49-F238E27FC236}">
                <a16:creationId xmlns:a16="http://schemas.microsoft.com/office/drawing/2014/main" id="{375F342B-4BFA-ED4B-A8BD-FDE4C4828E31}"/>
              </a:ext>
            </a:extLst>
          </p:cNvPr>
          <p:cNvSpPr txBox="1"/>
          <p:nvPr/>
        </p:nvSpPr>
        <p:spPr>
          <a:xfrm>
            <a:off x="637750" y="1209261"/>
            <a:ext cx="3724289" cy="369332"/>
          </a:xfrm>
          <a:prstGeom prst="rect">
            <a:avLst/>
          </a:prstGeom>
          <a:noFill/>
        </p:spPr>
        <p:txBody>
          <a:bodyPr wrap="none" rtlCol="0">
            <a:spAutoFit/>
          </a:bodyPr>
          <a:lstStyle/>
          <a:p>
            <a:r>
              <a:rPr lang="fr-FR" dirty="0"/>
              <a:t>Cercle des corrélations entre variables</a:t>
            </a:r>
          </a:p>
        </p:txBody>
      </p:sp>
    </p:spTree>
    <p:extLst>
      <p:ext uri="{BB962C8B-B14F-4D97-AF65-F5344CB8AC3E}">
        <p14:creationId xmlns:p14="http://schemas.microsoft.com/office/powerpoint/2010/main" val="355530535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C6F219CD-4608-0048-9859-2BFA452C09D1}"/>
              </a:ext>
            </a:extLst>
          </p:cNvPr>
          <p:cNvSpPr>
            <a:spLocks noGrp="1"/>
          </p:cNvSpPr>
          <p:nvPr>
            <p:ph type="body" idx="1"/>
          </p:nvPr>
        </p:nvSpPr>
        <p:spPr/>
        <p:txBody>
          <a:bodyPr/>
          <a:lstStyle/>
          <a:p>
            <a:endParaRPr lang="fr-FR"/>
          </a:p>
        </p:txBody>
      </p:sp>
      <p:sp>
        <p:nvSpPr>
          <p:cNvPr id="6" name="Titre 5">
            <a:extLst>
              <a:ext uri="{FF2B5EF4-FFF2-40B4-BE49-F238E27FC236}">
                <a16:creationId xmlns:a16="http://schemas.microsoft.com/office/drawing/2014/main" id="{08871099-80E5-A044-BF16-54AFDFDD194F}"/>
              </a:ext>
            </a:extLst>
          </p:cNvPr>
          <p:cNvSpPr>
            <a:spLocks noGrp="1"/>
          </p:cNvSpPr>
          <p:nvPr>
            <p:ph type="title"/>
          </p:nvPr>
        </p:nvSpPr>
        <p:spPr/>
        <p:txBody>
          <a:bodyPr/>
          <a:lstStyle/>
          <a:p>
            <a:r>
              <a:rPr lang="fr-FR" dirty="0"/>
              <a:t>Stratégie d’analyse</a:t>
            </a:r>
          </a:p>
        </p:txBody>
      </p:sp>
      <p:sp>
        <p:nvSpPr>
          <p:cNvPr id="4" name="Espace réservé du numéro de diapositive 3">
            <a:extLst>
              <a:ext uri="{FF2B5EF4-FFF2-40B4-BE49-F238E27FC236}">
                <a16:creationId xmlns:a16="http://schemas.microsoft.com/office/drawing/2014/main" id="{6F5017EF-AB0E-424B-8746-BE007D5EFB58}"/>
              </a:ext>
            </a:extLst>
          </p:cNvPr>
          <p:cNvSpPr>
            <a:spLocks noGrp="1"/>
          </p:cNvSpPr>
          <p:nvPr>
            <p:ph type="sldNum" sz="quarter" idx="11"/>
          </p:nvPr>
        </p:nvSpPr>
        <p:spPr/>
        <p:txBody>
          <a:bodyPr>
            <a:normAutofit/>
          </a:bodyPr>
          <a:lstStyle/>
          <a:p>
            <a:pPr marL="114300">
              <a:lnSpc>
                <a:spcPts val="1410"/>
              </a:lnSpc>
            </a:pPr>
            <a:fld id="{81D60167-4931-47E6-BA6A-407CBD079E47}" type="slidenum">
              <a:rPr lang="fr-FR" smtClean="0"/>
              <a:t>77</a:t>
            </a:fld>
            <a:endParaRPr lang="fr-FR" dirty="0"/>
          </a:p>
        </p:txBody>
      </p:sp>
      <p:sp>
        <p:nvSpPr>
          <p:cNvPr id="3" name="Espace réservé du pied de page 2">
            <a:extLst>
              <a:ext uri="{FF2B5EF4-FFF2-40B4-BE49-F238E27FC236}">
                <a16:creationId xmlns:a16="http://schemas.microsoft.com/office/drawing/2014/main" id="{DAB1B991-41CA-DF4F-91C7-58C306309BED}"/>
              </a:ext>
            </a:extLst>
          </p:cNvPr>
          <p:cNvSpPr>
            <a:spLocks noGrp="1"/>
          </p:cNvSpPr>
          <p:nvPr>
            <p:ph type="ftr" sz="quarter" idx="12"/>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Tree>
    <p:extLst>
      <p:ext uri="{BB962C8B-B14F-4D97-AF65-F5344CB8AC3E}">
        <p14:creationId xmlns:p14="http://schemas.microsoft.com/office/powerpoint/2010/main" val="4687067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401BDB-C5B2-194B-BABF-303405C0E6CB}"/>
              </a:ext>
            </a:extLst>
          </p:cNvPr>
          <p:cNvSpPr>
            <a:spLocks noGrp="1"/>
          </p:cNvSpPr>
          <p:nvPr>
            <p:ph type="title"/>
          </p:nvPr>
        </p:nvSpPr>
        <p:spPr>
          <a:xfrm>
            <a:off x="612648" y="228600"/>
            <a:ext cx="8153400" cy="990600"/>
          </a:xfrm>
        </p:spPr>
        <p:txBody>
          <a:bodyPr/>
          <a:lstStyle/>
          <a:p>
            <a:r>
              <a:rPr lang="fr-FR" dirty="0"/>
              <a:t>Stratégie d’analyse</a:t>
            </a:r>
          </a:p>
        </p:txBody>
      </p:sp>
      <p:sp>
        <p:nvSpPr>
          <p:cNvPr id="3" name="Espace réservé du pied de page 2">
            <a:extLst>
              <a:ext uri="{FF2B5EF4-FFF2-40B4-BE49-F238E27FC236}">
                <a16:creationId xmlns:a16="http://schemas.microsoft.com/office/drawing/2014/main" id="{725F099B-1190-984F-8933-8FA6E940B114}"/>
              </a:ext>
            </a:extLst>
          </p:cNvPr>
          <p:cNvSpPr>
            <a:spLocks noGrp="1"/>
          </p:cNvSpPr>
          <p:nvPr>
            <p:ph type="ftr" sz="quarter" idx="11"/>
          </p:nvPr>
        </p:nvSpPr>
        <p:spPr>
          <a:xfrm>
            <a:off x="609600" y="6248206"/>
            <a:ext cx="8156448" cy="365125"/>
          </a:xfrm>
        </p:spPr>
        <p:txBody>
          <a:bodyPr/>
          <a:lstStyle/>
          <a:p>
            <a:r>
              <a:rPr lang="fr-FR"/>
              <a:t>ECUE7 - PASS - UFR Médecine, UFR Odontologie – Université Côte d'Azur - Année universitaire 2020-2021</a:t>
            </a:r>
            <a:endParaRPr lang="fr-FR" dirty="0"/>
          </a:p>
        </p:txBody>
      </p:sp>
      <p:sp>
        <p:nvSpPr>
          <p:cNvPr id="4" name="Espace réservé du numéro de diapositive 3">
            <a:extLst>
              <a:ext uri="{FF2B5EF4-FFF2-40B4-BE49-F238E27FC236}">
                <a16:creationId xmlns:a16="http://schemas.microsoft.com/office/drawing/2014/main" id="{E04425E8-7D2E-E24E-8790-3ED068558F0F}"/>
              </a:ext>
            </a:extLst>
          </p:cNvPr>
          <p:cNvSpPr>
            <a:spLocks noGrp="1"/>
          </p:cNvSpPr>
          <p:nvPr>
            <p:ph type="sldNum" sz="quarter" idx="12"/>
          </p:nvPr>
        </p:nvSpPr>
        <p:spPr>
          <a:xfrm>
            <a:off x="0" y="1272222"/>
            <a:ext cx="533400" cy="244476"/>
          </a:xfrm>
        </p:spPr>
        <p:txBody>
          <a:bodyPr>
            <a:normAutofit fontScale="85000" lnSpcReduction="20000"/>
          </a:bodyPr>
          <a:lstStyle/>
          <a:p>
            <a:fld id="{81D60167-4931-47E6-BA6A-407CBD079E47}" type="slidenum">
              <a:rPr lang="fr-FR" smtClean="0"/>
              <a:pPr/>
              <a:t>78</a:t>
            </a:fld>
            <a:endParaRPr lang="fr-FR" dirty="0"/>
          </a:p>
        </p:txBody>
      </p:sp>
      <p:sp>
        <p:nvSpPr>
          <p:cNvPr id="5" name="Espace réservé du contenu 4">
            <a:extLst>
              <a:ext uri="{FF2B5EF4-FFF2-40B4-BE49-F238E27FC236}">
                <a16:creationId xmlns:a16="http://schemas.microsoft.com/office/drawing/2014/main" id="{B52BF250-4E65-624F-B8B4-A4A3535EF647}"/>
              </a:ext>
            </a:extLst>
          </p:cNvPr>
          <p:cNvSpPr>
            <a:spLocks noGrp="1"/>
          </p:cNvSpPr>
          <p:nvPr>
            <p:ph sz="quarter" idx="1"/>
          </p:nvPr>
        </p:nvSpPr>
        <p:spPr>
          <a:xfrm>
            <a:off x="612648" y="1600200"/>
            <a:ext cx="8153400" cy="4495800"/>
          </a:xfrm>
        </p:spPr>
        <p:txBody>
          <a:bodyPr>
            <a:normAutofit fontScale="85000" lnSpcReduction="20000"/>
          </a:bodyPr>
          <a:lstStyle/>
          <a:p>
            <a:r>
              <a:rPr lang="fr-FR" dirty="0"/>
              <a:t>Statistiques descriptives</a:t>
            </a:r>
          </a:p>
          <a:p>
            <a:pPr lvl="1"/>
            <a:r>
              <a:rPr lang="fr-FR" dirty="0"/>
              <a:t>Moyennes, pourcentages, intervalles de confiances, médianes</a:t>
            </a:r>
          </a:p>
          <a:p>
            <a:pPr lvl="1"/>
            <a:r>
              <a:rPr lang="fr-FR" dirty="0"/>
              <a:t>Graphiques (</a:t>
            </a:r>
            <a:r>
              <a:rPr lang="fr-FR" dirty="0" err="1"/>
              <a:t>boxplot</a:t>
            </a:r>
            <a:r>
              <a:rPr lang="fr-FR" dirty="0"/>
              <a:t>, histogrammes)</a:t>
            </a:r>
          </a:p>
          <a:p>
            <a:r>
              <a:rPr lang="fr-FR" dirty="0"/>
              <a:t>Analyses </a:t>
            </a:r>
            <a:r>
              <a:rPr lang="fr-FR" dirty="0" err="1"/>
              <a:t>univariées</a:t>
            </a:r>
            <a:endParaRPr lang="fr-FR" dirty="0"/>
          </a:p>
          <a:p>
            <a:pPr lvl="1"/>
            <a:r>
              <a:rPr lang="fr-FR" dirty="0"/>
              <a:t>Descriptives</a:t>
            </a:r>
          </a:p>
          <a:p>
            <a:pPr lvl="2"/>
            <a:r>
              <a:rPr lang="fr-FR" dirty="0"/>
              <a:t>statistiques et graphiques par groupes, survie (Kaplan-  Meier)</a:t>
            </a:r>
          </a:p>
          <a:p>
            <a:pPr lvl="1"/>
            <a:r>
              <a:rPr lang="fr-FR" dirty="0"/>
              <a:t>Tests statistiques (+- séries appariées)</a:t>
            </a:r>
          </a:p>
          <a:p>
            <a:pPr lvl="2"/>
            <a:r>
              <a:rPr lang="fr-FR" dirty="0"/>
              <a:t>Pourcentages : Chi2, Fisher exact test</a:t>
            </a:r>
          </a:p>
          <a:p>
            <a:pPr lvl="2"/>
            <a:r>
              <a:rPr lang="fr-FR" dirty="0"/>
              <a:t>Moyennes : </a:t>
            </a:r>
            <a:r>
              <a:rPr lang="fr-FR" dirty="0" err="1"/>
              <a:t>Student</a:t>
            </a:r>
            <a:r>
              <a:rPr lang="fr-FR" dirty="0"/>
              <a:t>, ANOVA, </a:t>
            </a:r>
            <a:r>
              <a:rPr lang="fr-FR" dirty="0" err="1"/>
              <a:t>Wilcoxon</a:t>
            </a:r>
            <a:r>
              <a:rPr lang="fr-FR" dirty="0"/>
              <a:t>, </a:t>
            </a:r>
            <a:r>
              <a:rPr lang="fr-FR" dirty="0" err="1"/>
              <a:t>Kruskal</a:t>
            </a:r>
            <a:r>
              <a:rPr lang="fr-FR" dirty="0"/>
              <a:t>-Wallis</a:t>
            </a:r>
          </a:p>
          <a:p>
            <a:pPr lvl="2"/>
            <a:r>
              <a:rPr lang="fr-FR" dirty="0"/>
              <a:t>Corrélation de Pearson ou de Spearman</a:t>
            </a:r>
          </a:p>
          <a:p>
            <a:pPr lvl="2"/>
            <a:r>
              <a:rPr lang="fr-FR" dirty="0"/>
              <a:t>Log Rank (survie)</a:t>
            </a:r>
          </a:p>
          <a:p>
            <a:pPr lvl="2"/>
            <a:r>
              <a:rPr lang="fr-FR" dirty="0"/>
              <a:t>Interactions en fonction de la biologie</a:t>
            </a:r>
          </a:p>
          <a:p>
            <a:pPr lvl="2"/>
            <a:r>
              <a:rPr lang="fr-FR" dirty="0"/>
              <a:t>Séries chronologiques, corrélations spatiales…</a:t>
            </a:r>
          </a:p>
        </p:txBody>
      </p:sp>
    </p:spTree>
    <p:extLst>
      <p:ext uri="{BB962C8B-B14F-4D97-AF65-F5344CB8AC3E}">
        <p14:creationId xmlns:p14="http://schemas.microsoft.com/office/powerpoint/2010/main" val="275675786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401BDB-C5B2-194B-BABF-303405C0E6CB}"/>
              </a:ext>
            </a:extLst>
          </p:cNvPr>
          <p:cNvSpPr>
            <a:spLocks noGrp="1"/>
          </p:cNvSpPr>
          <p:nvPr>
            <p:ph type="title"/>
          </p:nvPr>
        </p:nvSpPr>
        <p:spPr/>
        <p:txBody>
          <a:bodyPr/>
          <a:lstStyle/>
          <a:p>
            <a:r>
              <a:rPr lang="fr-FR" dirty="0"/>
              <a:t>Stratégie d’analyse</a:t>
            </a:r>
          </a:p>
        </p:txBody>
      </p:sp>
      <p:sp>
        <p:nvSpPr>
          <p:cNvPr id="3" name="Espace réservé du pied de page 2">
            <a:extLst>
              <a:ext uri="{FF2B5EF4-FFF2-40B4-BE49-F238E27FC236}">
                <a16:creationId xmlns:a16="http://schemas.microsoft.com/office/drawing/2014/main" id="{725F099B-1190-984F-8933-8FA6E940B114}"/>
              </a:ext>
            </a:extLst>
          </p:cNvPr>
          <p:cNvSpPr>
            <a:spLocks noGrp="1"/>
          </p:cNvSpPr>
          <p:nvPr>
            <p:ph type="ftr" sz="quarter" idx="11"/>
          </p:nvPr>
        </p:nvSpPr>
        <p:spPr/>
        <p:txBody>
          <a:bodyPr/>
          <a:lstStyle/>
          <a:p>
            <a:pPr marL="12700">
              <a:lnSpc>
                <a:spcPts val="1410"/>
              </a:lnSpc>
            </a:pPr>
            <a:r>
              <a:rPr lang="fr-FR" spc="-5"/>
              <a:t>ECUE7 - PASS - UFR Médecine, UFR Odontologie – Université Côte d'Azur - Année universitaire 2020-2021</a:t>
            </a:r>
            <a:endParaRPr lang="fr-FR" spc="-10" dirty="0"/>
          </a:p>
        </p:txBody>
      </p:sp>
      <p:sp>
        <p:nvSpPr>
          <p:cNvPr id="4" name="Espace réservé du numéro de diapositive 3">
            <a:extLst>
              <a:ext uri="{FF2B5EF4-FFF2-40B4-BE49-F238E27FC236}">
                <a16:creationId xmlns:a16="http://schemas.microsoft.com/office/drawing/2014/main" id="{E04425E8-7D2E-E24E-8790-3ED068558F0F}"/>
              </a:ext>
            </a:extLst>
          </p:cNvPr>
          <p:cNvSpPr>
            <a:spLocks noGrp="1"/>
          </p:cNvSpPr>
          <p:nvPr>
            <p:ph type="sldNum" sz="quarter" idx="12"/>
          </p:nvPr>
        </p:nvSpPr>
        <p:spPr/>
        <p:txBody>
          <a:bodyPr>
            <a:normAutofit fontScale="40000" lnSpcReduction="20000"/>
          </a:bodyPr>
          <a:lstStyle/>
          <a:p>
            <a:pPr marL="114300">
              <a:lnSpc>
                <a:spcPts val="1410"/>
              </a:lnSpc>
            </a:pPr>
            <a:fld id="{81D60167-4931-47E6-BA6A-407CBD079E47}" type="slidenum">
              <a:rPr lang="fr-FR" smtClean="0"/>
              <a:t>79</a:t>
            </a:fld>
            <a:endParaRPr lang="fr-FR" dirty="0"/>
          </a:p>
        </p:txBody>
      </p:sp>
      <p:sp>
        <p:nvSpPr>
          <p:cNvPr id="5" name="Espace réservé du contenu 4">
            <a:extLst>
              <a:ext uri="{FF2B5EF4-FFF2-40B4-BE49-F238E27FC236}">
                <a16:creationId xmlns:a16="http://schemas.microsoft.com/office/drawing/2014/main" id="{B52BF250-4E65-624F-B8B4-A4A3535EF647}"/>
              </a:ext>
            </a:extLst>
          </p:cNvPr>
          <p:cNvSpPr>
            <a:spLocks noGrp="1"/>
          </p:cNvSpPr>
          <p:nvPr>
            <p:ph sz="quarter" idx="1"/>
          </p:nvPr>
        </p:nvSpPr>
        <p:spPr/>
        <p:txBody>
          <a:bodyPr>
            <a:normAutofit fontScale="92500" lnSpcReduction="20000"/>
          </a:bodyPr>
          <a:lstStyle/>
          <a:p>
            <a:r>
              <a:rPr lang="fr-FR" sz="2400" dirty="0"/>
              <a:t>Analyse multivariée</a:t>
            </a:r>
          </a:p>
          <a:p>
            <a:pPr lvl="1"/>
            <a:r>
              <a:rPr lang="fr-FR" sz="2400" dirty="0"/>
              <a:t>Choix de la méthode (R linéaire, R logistique, Modèle de Cox…)</a:t>
            </a:r>
          </a:p>
          <a:p>
            <a:pPr lvl="1"/>
            <a:r>
              <a:rPr lang="fr-FR" sz="2400" dirty="0"/>
              <a:t>Choix des variables initiales</a:t>
            </a:r>
          </a:p>
          <a:p>
            <a:pPr lvl="2"/>
            <a:r>
              <a:rPr lang="fr-FR" sz="2000" dirty="0"/>
              <a:t>Variables connues dans la littérature</a:t>
            </a:r>
          </a:p>
          <a:p>
            <a:pPr lvl="2"/>
            <a:r>
              <a:rPr lang="fr-FR" sz="2000" dirty="0"/>
              <a:t>Variables avec un sens biologique</a:t>
            </a:r>
          </a:p>
          <a:p>
            <a:pPr lvl="2"/>
            <a:r>
              <a:rPr lang="fr-FR" sz="2000" dirty="0"/>
              <a:t>Variables p&lt;0,2 ou p&lt;0,25 pour les tests </a:t>
            </a:r>
            <a:r>
              <a:rPr lang="fr-FR" sz="2000" dirty="0" err="1"/>
              <a:t>univariés</a:t>
            </a:r>
            <a:endParaRPr lang="fr-FR" sz="2000" dirty="0"/>
          </a:p>
          <a:p>
            <a:pPr lvl="1"/>
            <a:r>
              <a:rPr lang="fr-FR" sz="2400" dirty="0"/>
              <a:t>Méthode pas à pas, avec les interactions, choix du critère statistique</a:t>
            </a:r>
          </a:p>
          <a:p>
            <a:pPr lvl="1"/>
            <a:r>
              <a:rPr lang="fr-FR" sz="2400" dirty="0"/>
              <a:t>Garder</a:t>
            </a:r>
          </a:p>
          <a:p>
            <a:pPr lvl="2"/>
            <a:r>
              <a:rPr lang="fr-FR" sz="2000" dirty="0"/>
              <a:t>Les variables sélectionnées par la méthode pas à pas</a:t>
            </a:r>
          </a:p>
          <a:p>
            <a:pPr lvl="2"/>
            <a:r>
              <a:rPr lang="fr-FR" sz="2000" dirty="0"/>
              <a:t>Les variables biologiquement pertinentes</a:t>
            </a:r>
          </a:p>
          <a:p>
            <a:pPr lvl="1"/>
            <a:r>
              <a:rPr lang="fr-FR" sz="2400" dirty="0"/>
              <a:t>Vérification de la qualité du modèle</a:t>
            </a:r>
          </a:p>
          <a:p>
            <a:pPr lvl="1"/>
            <a:r>
              <a:rPr lang="fr-FR" sz="2400" dirty="0"/>
              <a:t>Interprétation du modèle final</a:t>
            </a:r>
          </a:p>
        </p:txBody>
      </p:sp>
    </p:spTree>
    <p:extLst>
      <p:ext uri="{BB962C8B-B14F-4D97-AF65-F5344CB8AC3E}">
        <p14:creationId xmlns:p14="http://schemas.microsoft.com/office/powerpoint/2010/main" val="99653158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4C20FE65-BC94-D048-BCF0-A6FAE7B25D4D}"/>
              </a:ext>
            </a:extLst>
          </p:cNvPr>
          <p:cNvSpPr>
            <a:spLocks noGrp="1"/>
          </p:cNvSpPr>
          <p:nvPr>
            <p:ph type="title"/>
          </p:nvPr>
        </p:nvSpPr>
        <p:spPr/>
        <p:txBody>
          <a:bodyPr/>
          <a:lstStyle/>
          <a:p>
            <a:r>
              <a:rPr lang="fr-FR" dirty="0"/>
              <a:t>Références</a:t>
            </a:r>
          </a:p>
        </p:txBody>
      </p:sp>
      <p:sp>
        <p:nvSpPr>
          <p:cNvPr id="2" name="Espace réservé du pied de page 1">
            <a:extLst>
              <a:ext uri="{FF2B5EF4-FFF2-40B4-BE49-F238E27FC236}">
                <a16:creationId xmlns:a16="http://schemas.microsoft.com/office/drawing/2014/main" id="{EA5A5F97-AC88-DF4A-8159-E5F5BFDBF345}"/>
              </a:ext>
            </a:extLst>
          </p:cNvPr>
          <p:cNvSpPr>
            <a:spLocks noGrp="1"/>
          </p:cNvSpPr>
          <p:nvPr>
            <p:ph type="ftr" sz="quarter" idx="11"/>
          </p:nvPr>
        </p:nvSpPr>
        <p:spPr/>
        <p:txBody>
          <a:bodyPr/>
          <a:lstStyle/>
          <a:p>
            <a:r>
              <a:rPr lang="fr-FR"/>
              <a:t>ECUE7 - PASS - UFR Médecine, UFR Odontologie – Université Côte d'Azur - Année universitaire 2020-2021</a:t>
            </a:r>
            <a:endParaRPr lang="fr-FR" dirty="0"/>
          </a:p>
        </p:txBody>
      </p:sp>
      <p:sp>
        <p:nvSpPr>
          <p:cNvPr id="3" name="Espace réservé du numéro de diapositive 2">
            <a:extLst>
              <a:ext uri="{FF2B5EF4-FFF2-40B4-BE49-F238E27FC236}">
                <a16:creationId xmlns:a16="http://schemas.microsoft.com/office/drawing/2014/main" id="{B7599AE1-F69A-7E40-B410-C4FBE8930770}"/>
              </a:ext>
            </a:extLst>
          </p:cNvPr>
          <p:cNvSpPr>
            <a:spLocks noGrp="1"/>
          </p:cNvSpPr>
          <p:nvPr>
            <p:ph type="sldNum" sz="quarter" idx="12"/>
          </p:nvPr>
        </p:nvSpPr>
        <p:spPr/>
        <p:txBody>
          <a:bodyPr>
            <a:normAutofit fontScale="85000" lnSpcReduction="20000"/>
          </a:bodyPr>
          <a:lstStyle/>
          <a:p>
            <a:fld id="{81D60167-4931-47E6-BA6A-407CBD079E47}" type="slidenum">
              <a:rPr lang="fr-FR" smtClean="0"/>
              <a:pPr/>
              <a:t>80</a:t>
            </a:fld>
            <a:endParaRPr lang="fr-FR" dirty="0"/>
          </a:p>
        </p:txBody>
      </p:sp>
      <p:sp>
        <p:nvSpPr>
          <p:cNvPr id="7" name="Espace réservé du contenu 6">
            <a:extLst>
              <a:ext uri="{FF2B5EF4-FFF2-40B4-BE49-F238E27FC236}">
                <a16:creationId xmlns:a16="http://schemas.microsoft.com/office/drawing/2014/main" id="{8954535C-0AD0-AA40-BB95-F97CE32420D4}"/>
              </a:ext>
            </a:extLst>
          </p:cNvPr>
          <p:cNvSpPr>
            <a:spLocks noGrp="1"/>
          </p:cNvSpPr>
          <p:nvPr>
            <p:ph sz="quarter" idx="1"/>
          </p:nvPr>
        </p:nvSpPr>
        <p:spPr/>
        <p:txBody>
          <a:bodyPr>
            <a:normAutofit fontScale="92500" lnSpcReduction="20000"/>
          </a:bodyPr>
          <a:lstStyle/>
          <a:p>
            <a:r>
              <a:rPr lang="fr-FR" dirty="0"/>
              <a:t>Jean </a:t>
            </a:r>
            <a:r>
              <a:rPr lang="fr-FR" dirty="0" err="1"/>
              <a:t>Bouyer</a:t>
            </a:r>
            <a:r>
              <a:rPr lang="fr-FR" dirty="0"/>
              <a:t>. Méthodes statistiques, Médecine-Biologie, </a:t>
            </a:r>
            <a:r>
              <a:rPr lang="fr-FR" dirty="0" err="1"/>
              <a:t>ed</a:t>
            </a:r>
            <a:r>
              <a:rPr lang="fr-FR" dirty="0"/>
              <a:t> INSERM</a:t>
            </a:r>
          </a:p>
          <a:p>
            <a:r>
              <a:rPr lang="fr-FR" dirty="0"/>
              <a:t>Jean </a:t>
            </a:r>
            <a:r>
              <a:rPr lang="fr-FR" dirty="0" err="1"/>
              <a:t>Bouyer</a:t>
            </a:r>
            <a:r>
              <a:rPr lang="fr-FR" dirty="0"/>
              <a:t>. Epidémiologie quantitative, </a:t>
            </a:r>
            <a:r>
              <a:rPr lang="fr-FR" dirty="0" err="1"/>
              <a:t>ed</a:t>
            </a:r>
            <a:r>
              <a:rPr lang="fr-FR" dirty="0"/>
              <a:t> INSERM</a:t>
            </a:r>
          </a:p>
          <a:p>
            <a:r>
              <a:rPr lang="fr-FR" dirty="0"/>
              <a:t>CIMES. </a:t>
            </a:r>
            <a:r>
              <a:rPr lang="fr-FR" dirty="0" err="1"/>
              <a:t>Biostatistiques</a:t>
            </a:r>
            <a:r>
              <a:rPr lang="fr-FR" dirty="0"/>
              <a:t>, </a:t>
            </a:r>
            <a:r>
              <a:rPr lang="fr-FR" dirty="0" err="1"/>
              <a:t>ed</a:t>
            </a:r>
            <a:r>
              <a:rPr lang="fr-FR" dirty="0"/>
              <a:t> Omnisciences</a:t>
            </a:r>
          </a:p>
          <a:p>
            <a:r>
              <a:rPr lang="fr-FR" dirty="0"/>
              <a:t>Jean </a:t>
            </a:r>
            <a:r>
              <a:rPr lang="fr-FR" dirty="0" err="1"/>
              <a:t>Gaudart</a:t>
            </a:r>
            <a:r>
              <a:rPr lang="fr-FR" dirty="0"/>
              <a:t>. Introduction générale aux tests statistiques. SESSTIM, Marseille</a:t>
            </a:r>
          </a:p>
          <a:p>
            <a:r>
              <a:rPr lang="fr-FR" dirty="0"/>
              <a:t>Michaël Genin, Alain Duhamel, Patrick Devos. Les statistiques dans la recherche médicale. Méthodes statistiques multivariées. Université de Lille 2</a:t>
            </a:r>
          </a:p>
          <a:p>
            <a:r>
              <a:rPr lang="fr-FR" dirty="0"/>
              <a:t>Antoine Gournay. Analyse statistique multivariée. Université Neuchâtel, Suisse.</a:t>
            </a:r>
          </a:p>
          <a:p>
            <a:endParaRPr lang="fr-FR" dirty="0"/>
          </a:p>
          <a:p>
            <a:endParaRPr lang="fr-FR" dirty="0"/>
          </a:p>
          <a:p>
            <a:endParaRPr lang="fr-FR" dirty="0"/>
          </a:p>
        </p:txBody>
      </p:sp>
    </p:spTree>
    <p:extLst>
      <p:ext uri="{BB962C8B-B14F-4D97-AF65-F5344CB8AC3E}">
        <p14:creationId xmlns:p14="http://schemas.microsoft.com/office/powerpoint/2010/main" val="330564790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Mentions </a:t>
            </a:r>
            <a:r>
              <a:rPr lang="en-GB" dirty="0" err="1"/>
              <a:t>légales</a:t>
            </a:r>
            <a:endParaRPr lang="en-GB" dirty="0"/>
          </a:p>
        </p:txBody>
      </p:sp>
      <p:sp>
        <p:nvSpPr>
          <p:cNvPr id="3" name="Espace réservé du contenu 2"/>
          <p:cNvSpPr>
            <a:spLocks noGrp="1"/>
          </p:cNvSpPr>
          <p:nvPr>
            <p:ph sz="quarter" idx="1"/>
          </p:nvPr>
        </p:nvSpPr>
        <p:spPr/>
        <p:txBody>
          <a:bodyPr>
            <a:normAutofit fontScale="77500" lnSpcReduction="20000"/>
          </a:bodyPr>
          <a:lstStyle/>
          <a:p>
            <a:r>
              <a:rPr lang="fr-FR" dirty="0"/>
              <a:t>L'ensemble de ce document relève des législations française et internationale sur le droit d'auteur et la propriété intellectuelle.</a:t>
            </a:r>
          </a:p>
          <a:p>
            <a:r>
              <a:rPr lang="fr-FR" dirty="0"/>
              <a:t>Tous les droits de reproduction de tout ou partie sont réservés pour les textes ainsi que pour l'ensemble des documents iconographiques, photographiques, vidéos et sonores.</a:t>
            </a:r>
          </a:p>
          <a:p>
            <a:r>
              <a:rPr lang="fr-FR" dirty="0"/>
              <a:t>Ce document est interdit à la vente ou à la location par un tiers autre que l’Université Cote d’Azur.</a:t>
            </a:r>
          </a:p>
          <a:p>
            <a:r>
              <a:rPr lang="fr-FR" dirty="0"/>
              <a:t>La diffusion, la duplication, la mise à disposition du public (sous quelque forme ou support que ce soit), la mise en réseau, de tout ou partie de ce document, sont strictement réservées à l’Université Cote d’Azur.</a:t>
            </a:r>
          </a:p>
          <a:p>
            <a:r>
              <a:rPr lang="fr-FR" dirty="0"/>
              <a:t>L’utilisation de ce document est strictement réservée à l’usage privé des étudiants inscrits aux cours et au tutorat organisés par l’UFR de Médecine de l’Université Cote d’Azur, et non destinée à toute autre utilisation privée ou collective, gratuite ou payante.</a:t>
            </a:r>
          </a:p>
        </p:txBody>
      </p:sp>
      <p:sp>
        <p:nvSpPr>
          <p:cNvPr id="4" name="Espace réservé du numéro de diapositive 3">
            <a:extLst>
              <a:ext uri="{FF2B5EF4-FFF2-40B4-BE49-F238E27FC236}">
                <a16:creationId xmlns:a16="http://schemas.microsoft.com/office/drawing/2014/main" id="{27186EB7-10AE-3343-A343-C99BCADEE810}"/>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81</a:t>
            </a:fld>
            <a:endParaRPr lang="en-GB"/>
          </a:p>
        </p:txBody>
      </p:sp>
      <p:sp>
        <p:nvSpPr>
          <p:cNvPr id="5" name="Espace réservé du pied de page 4">
            <a:extLst>
              <a:ext uri="{FF2B5EF4-FFF2-40B4-BE49-F238E27FC236}">
                <a16:creationId xmlns:a16="http://schemas.microsoft.com/office/drawing/2014/main" id="{9C08D3BE-84CF-904D-A067-9E00449B0FFA}"/>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15349110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édian">
  <a:themeElements>
    <a:clrScheme name="Mé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édian">
      <a:maj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é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ECUE7-BIOST-cours0-staccini</Template>
  <TotalTime>0</TotalTime>
  <Words>6041</Words>
  <Application>Microsoft Office PowerPoint</Application>
  <PresentationFormat>Affichage à l'écran (4:3)</PresentationFormat>
  <Paragraphs>1192</Paragraphs>
  <Slides>81</Slides>
  <Notes>4</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81</vt:i4>
      </vt:variant>
    </vt:vector>
  </HeadingPairs>
  <TitlesOfParts>
    <vt:vector size="91" baseType="lpstr">
      <vt:lpstr>Arial</vt:lpstr>
      <vt:lpstr>Arial Unicode MS</vt:lpstr>
      <vt:lpstr>Calibri</vt:lpstr>
      <vt:lpstr>Cambria Math</vt:lpstr>
      <vt:lpstr>Symbol</vt:lpstr>
      <vt:lpstr>Times New Roman</vt:lpstr>
      <vt:lpstr>Tw Cen MT</vt:lpstr>
      <vt:lpstr>Wingdings</vt:lpstr>
      <vt:lpstr>Wingdings 2</vt:lpstr>
      <vt:lpstr>Médian</vt:lpstr>
      <vt:lpstr>Introduction aux modeles MULTIVARIES</vt:lpstr>
      <vt:lpstr>Plan du cours</vt:lpstr>
      <vt:lpstr>Rappels</vt:lpstr>
      <vt:lpstr>Rappels</vt:lpstr>
      <vt:lpstr>Deux directions en statistique</vt:lpstr>
      <vt:lpstr>La statistique peut être</vt:lpstr>
      <vt:lpstr>Au final</vt:lpstr>
      <vt:lpstr>La régression linéaire</vt:lpstr>
      <vt:lpstr>La régression linéaire</vt:lpstr>
      <vt:lpstr>La régression linéaire</vt:lpstr>
      <vt:lpstr>Présentation PowerPoint</vt:lpstr>
      <vt:lpstr>La régression linéaire</vt:lpstr>
      <vt:lpstr>La régression linéaire</vt:lpstr>
      <vt:lpstr>La régression linéaire</vt:lpstr>
      <vt:lpstr>Régression linéaire</vt:lpstr>
      <vt:lpstr>La régression linéaire</vt:lpstr>
      <vt:lpstr>La régression linéaire</vt:lpstr>
      <vt:lpstr>La régression linéaire</vt:lpstr>
      <vt:lpstr>La régression linéaire</vt:lpstr>
      <vt:lpstr>La régression linéaire</vt:lpstr>
      <vt:lpstr>La régression linéaire</vt:lpstr>
      <vt:lpstr>La régression linéaire</vt:lpstr>
      <vt:lpstr>La régression linéaire</vt:lpstr>
      <vt:lpstr>La régression linéaire</vt:lpstr>
      <vt:lpstr>Présentation PowerPoint</vt:lpstr>
      <vt:lpstr>Présentation PowerPoint</vt:lpstr>
      <vt:lpstr>Présentation PowerPoint</vt:lpstr>
      <vt:lpstr>La régression linéaire</vt:lpstr>
      <vt:lpstr>La régression linéaire</vt:lpstr>
      <vt:lpstr>Taille=73.73+0.44xAge+ε</vt:lpstr>
      <vt:lpstr>La régression linéaire</vt:lpstr>
      <vt:lpstr>Taille=73.73+0.44xAge+ε</vt:lpstr>
      <vt:lpstr>La régression linéaire</vt:lpstr>
      <vt:lpstr>La régression linéaire</vt:lpstr>
      <vt:lpstr>La régression linéaire</vt:lpstr>
      <vt:lpstr>La régression linéaire</vt:lpstr>
      <vt:lpstr>La régression linéaire</vt:lpstr>
      <vt:lpstr>La régression linéaire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logistique</vt:lpstr>
      <vt:lpstr>La régression linéaire multiple</vt:lpstr>
      <vt:lpstr>Régression linéaire multiple</vt:lpstr>
      <vt:lpstr>Régression linéaire multiple</vt:lpstr>
      <vt:lpstr>Régression linéaire multiple</vt:lpstr>
      <vt:lpstr>Régression linéaire multiple</vt:lpstr>
      <vt:lpstr>Présentation PowerPoint</vt:lpstr>
      <vt:lpstr>Présentation PowerPoint</vt:lpstr>
      <vt:lpstr>Régression linéaire multiple</vt:lpstr>
      <vt:lpstr>Régression linéaire multiple</vt:lpstr>
      <vt:lpstr>Sélection des variables du modèle</vt:lpstr>
      <vt:lpstr>Sélection des variables du modèle</vt:lpstr>
      <vt:lpstr>La régression logistique multiple</vt:lpstr>
      <vt:lpstr>Régression logistique multiple</vt:lpstr>
      <vt:lpstr>Régression logistique multiple</vt:lpstr>
      <vt:lpstr>Méthodes particulières</vt:lpstr>
      <vt:lpstr>Méthodes particulières</vt:lpstr>
      <vt:lpstr>Analyse en composantes principales (ACP)</vt:lpstr>
      <vt:lpstr>Principes de l’ACP</vt:lpstr>
      <vt:lpstr>Principes de l’ACP</vt:lpstr>
      <vt:lpstr>Principes de l’ACP</vt:lpstr>
      <vt:lpstr>Principes de l’ACP</vt:lpstr>
      <vt:lpstr>Exemple d’ACP</vt:lpstr>
      <vt:lpstr>Exemple d’ACP</vt:lpstr>
      <vt:lpstr>Exemple d’ACP</vt:lpstr>
      <vt:lpstr>Exemple d’ACP</vt:lpstr>
      <vt:lpstr>Stratégie d’analyse</vt:lpstr>
      <vt:lpstr>Stratégie d’analyse</vt:lpstr>
      <vt:lpstr>Stratégie d’analyse</vt:lpstr>
      <vt:lpstr>Références</vt:lpstr>
      <vt:lpstr>Mentions légales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Aspergillose</dc:title>
  <dc:creator>Gaudart</dc:creator>
  <cp:lastModifiedBy>gregous prudhomme</cp:lastModifiedBy>
  <cp:revision>92</cp:revision>
  <dcterms:created xsi:type="dcterms:W3CDTF">2020-09-20T15:12:18Z</dcterms:created>
  <dcterms:modified xsi:type="dcterms:W3CDTF">2021-09-21T13:36:48Z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2011-02-03T00:00:00Z</vt:filetime>
  </property>
  <property fmtid="{D5CDD505-2E9C-101B-9397-08002B2CF9AE}" pid="3" name="Creator">
    <vt:lpwstr>Acrobat PDFMaker 9.1 pour PowerPoint</vt:lpwstr>
  </property>
  <property fmtid="{D5CDD505-2E9C-101B-9397-08002B2CF9AE}" pid="4" name="LastSaved">
    <vt:filetime>2020-09-20T00:00:00Z</vt:filetime>
  </property>
</Properties>
</file>